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9" r:id="rId2"/>
    <p:sldId id="280" r:id="rId3"/>
    <p:sldId id="281" r:id="rId4"/>
    <p:sldId id="282" r:id="rId5"/>
    <p:sldId id="283" r:id="rId6"/>
    <p:sldId id="285" r:id="rId7"/>
    <p:sldId id="284" r:id="rId8"/>
    <p:sldId id="286" r:id="rId9"/>
    <p:sldId id="287" r:id="rId10"/>
    <p:sldId id="288" r:id="rId11"/>
    <p:sldId id="317" r:id="rId12"/>
    <p:sldId id="316" r:id="rId13"/>
  </p:sldIdLst>
  <p:sldSz cx="12192000" cy="6858000"/>
  <p:notesSz cx="6858000" cy="9144000"/>
  <p:embeddedFontLst>
    <p:embeddedFont>
      <p:font typeface="Cairo" panose="020B0604020202020204" charset="0"/>
      <p:regular r:id="rId16"/>
      <p:bold r:id="rId17"/>
    </p:embeddedFont>
    <p:embeddedFont>
      <p:font typeface="Cairo Black" panose="00000A00000000000000" charset="-78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C0D4"/>
    <a:srgbClr val="E7E7E7"/>
    <a:srgbClr val="8C8D90"/>
    <a:srgbClr val="D7D7D7"/>
    <a:srgbClr val="656D7A"/>
    <a:srgbClr val="808185"/>
    <a:srgbClr val="F2F2F2"/>
    <a:srgbClr val="A5A6A9"/>
    <a:srgbClr val="727478"/>
    <a:srgbClr val="747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604C93-DB9E-43B4-B62C-CC614088EE7F}" v="1" dt="2023-04-16T15:29:16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10" autoAdjust="0"/>
    <p:restoredTop sz="95291" autoAdjust="0"/>
  </p:normalViewPr>
  <p:slideViewPr>
    <p:cSldViewPr snapToGrid="0" showGuides="1">
      <p:cViewPr varScale="1">
        <p:scale>
          <a:sx n="78" d="100"/>
          <a:sy n="78" d="100"/>
        </p:scale>
        <p:origin x="883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AAE74A20-8704-4AB7-9C4B-AE3F22FEC13C}"/>
    <pc:docChg chg="undo redo custSel addSld delSld modSld sldOrd modMainMaster">
      <pc:chgData name="hassan MH" userId="84cd2103f36ef0dc" providerId="LiveId" clId="{AAE74A20-8704-4AB7-9C4B-AE3F22FEC13C}" dt="2020-06-13T17:37:28.902" v="3588" actId="20577"/>
      <pc:docMkLst>
        <pc:docMk/>
      </pc:docMkLst>
      <pc:sldChg chg="addSp delSp modSp new mod ord setBg">
        <pc:chgData name="hassan MH" userId="84cd2103f36ef0dc" providerId="LiveId" clId="{AAE74A20-8704-4AB7-9C4B-AE3F22FEC13C}" dt="2020-06-13T16:52:20.898" v="2760" actId="108"/>
        <pc:sldMkLst>
          <pc:docMk/>
          <pc:sldMk cId="2408779425" sldId="256"/>
        </pc:sldMkLst>
        <pc:spChg chg="del">
          <ac:chgData name="hassan MH" userId="84cd2103f36ef0dc" providerId="LiveId" clId="{AAE74A20-8704-4AB7-9C4B-AE3F22FEC13C}" dt="2020-06-12T12:56:10.014" v="1" actId="478"/>
          <ac:spMkLst>
            <pc:docMk/>
            <pc:sldMk cId="2408779425" sldId="256"/>
            <ac:spMk id="2" creationId="{62473CC8-E5D1-4D1E-A89F-334650DE12A6}"/>
          </ac:spMkLst>
        </pc:spChg>
        <pc:spChg chg="del">
          <ac:chgData name="hassan MH" userId="84cd2103f36ef0dc" providerId="LiveId" clId="{AAE74A20-8704-4AB7-9C4B-AE3F22FEC13C}" dt="2020-06-12T12:56:10.014" v="1" actId="478"/>
          <ac:spMkLst>
            <pc:docMk/>
            <pc:sldMk cId="2408779425" sldId="256"/>
            <ac:spMk id="3" creationId="{8E5E7C8E-C32D-4CBD-AA11-6B36B5AB0C3D}"/>
          </ac:spMkLst>
        </pc:spChg>
        <pc:spChg chg="add del">
          <ac:chgData name="hassan MH" userId="84cd2103f36ef0dc" providerId="LiveId" clId="{AAE74A20-8704-4AB7-9C4B-AE3F22FEC13C}" dt="2020-06-13T12:04:48.645" v="211" actId="478"/>
          <ac:spMkLst>
            <pc:docMk/>
            <pc:sldMk cId="2408779425" sldId="256"/>
            <ac:spMk id="4" creationId="{E3294B85-D487-4918-8D2E-E115DE91C403}"/>
          </ac:spMkLst>
        </pc:spChg>
        <pc:spChg chg="add del mod">
          <ac:chgData name="hassan MH" userId="84cd2103f36ef0dc" providerId="LiveId" clId="{AAE74A20-8704-4AB7-9C4B-AE3F22FEC13C}" dt="2020-06-13T13:42:13.875" v="2096" actId="478"/>
          <ac:spMkLst>
            <pc:docMk/>
            <pc:sldMk cId="2408779425" sldId="256"/>
            <ac:spMk id="8" creationId="{71FC109E-F43A-4F66-A6CD-759D4C14875C}"/>
          </ac:spMkLst>
        </pc:spChg>
        <pc:spChg chg="add mod">
          <ac:chgData name="hassan MH" userId="84cd2103f36ef0dc" providerId="LiveId" clId="{AAE74A20-8704-4AB7-9C4B-AE3F22FEC13C}" dt="2020-06-13T13:42:43.343" v="2104" actId="1076"/>
          <ac:spMkLst>
            <pc:docMk/>
            <pc:sldMk cId="2408779425" sldId="256"/>
            <ac:spMk id="9" creationId="{0E3400A7-4BD6-47F8-8D5D-F9CC10B027AB}"/>
          </ac:spMkLst>
        </pc:spChg>
        <pc:spChg chg="add del mod">
          <ac:chgData name="hassan MH" userId="84cd2103f36ef0dc" providerId="LiveId" clId="{AAE74A20-8704-4AB7-9C4B-AE3F22FEC13C}" dt="2020-06-13T12:12:22.438" v="433" actId="478"/>
          <ac:spMkLst>
            <pc:docMk/>
            <pc:sldMk cId="2408779425" sldId="256"/>
            <ac:spMk id="10" creationId="{AD5B9AC4-95AE-47F3-BDFE-218F05EB4A23}"/>
          </ac:spMkLst>
        </pc:spChg>
        <pc:spChg chg="add del mod">
          <ac:chgData name="hassan MH" userId="84cd2103f36ef0dc" providerId="LiveId" clId="{AAE74A20-8704-4AB7-9C4B-AE3F22FEC13C}" dt="2020-06-13T13:42:17.500" v="2097" actId="478"/>
          <ac:spMkLst>
            <pc:docMk/>
            <pc:sldMk cId="2408779425" sldId="256"/>
            <ac:spMk id="11" creationId="{83B5AE5D-1B73-428D-A5B6-1C3A71B42702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4" creationId="{2F854E08-DBD4-4C5F-A65C-59BD7DE54CCB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6" creationId="{7CC98D81-915E-4828-934A-1A46E1A7F74C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7" creationId="{B2EE7B8B-01C5-48EB-883F-93E589FE6D98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8" creationId="{92512586-F8E3-487C-904A-FE5B64899669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9" creationId="{2B01F5EE-30D4-4909-B377-4A72101E11E6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20" creationId="{79EB3640-C376-4436-96F8-E1D714C5B54C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21" creationId="{9615D0CA-2C1F-4F1A-A603-8885A47307AE}"/>
          </ac:spMkLst>
        </pc:spChg>
        <pc:spChg chg="add mod">
          <ac:chgData name="hassan MH" userId="84cd2103f36ef0dc" providerId="LiveId" clId="{AAE74A20-8704-4AB7-9C4B-AE3F22FEC13C}" dt="2020-06-13T16:52:20.898" v="2760" actId="108"/>
          <ac:spMkLst>
            <pc:docMk/>
            <pc:sldMk cId="2408779425" sldId="256"/>
            <ac:spMk id="22" creationId="{7D32129B-A496-496B-8653-BD47D3786D29}"/>
          </ac:spMkLst>
        </pc:spChg>
        <pc:spChg chg="add mod">
          <ac:chgData name="hassan MH" userId="84cd2103f36ef0dc" providerId="LiveId" clId="{AAE74A20-8704-4AB7-9C4B-AE3F22FEC13C}" dt="2020-06-13T16:52:20.586" v="2758" actId="1076"/>
          <ac:spMkLst>
            <pc:docMk/>
            <pc:sldMk cId="2408779425" sldId="256"/>
            <ac:spMk id="23" creationId="{6A8B170A-1D90-4322-A593-9AF930441763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408779425" sldId="256"/>
            <ac:spMk id="24" creationId="{1643B7AF-2C14-498F-8D17-30400AAE64ED}"/>
          </ac:spMkLst>
        </pc:spChg>
        <pc:grpChg chg="add mod ord">
          <ac:chgData name="hassan MH" userId="84cd2103f36ef0dc" providerId="LiveId" clId="{AAE74A20-8704-4AB7-9C4B-AE3F22FEC13C}" dt="2020-06-13T13:42:38.063" v="2102" actId="196"/>
          <ac:grpSpMkLst>
            <pc:docMk/>
            <pc:sldMk cId="2408779425" sldId="256"/>
            <ac:grpSpMk id="13" creationId="{95A9589F-CF7A-49D6-AC5F-0974AD735342}"/>
          </ac:grpSpMkLst>
        </pc:grpChg>
        <pc:grpChg chg="mod">
          <ac:chgData name="hassan MH" userId="84cd2103f36ef0dc" providerId="LiveId" clId="{AAE74A20-8704-4AB7-9C4B-AE3F22FEC13C}" dt="2020-06-13T13:42:23.435" v="2099"/>
          <ac:grpSpMkLst>
            <pc:docMk/>
            <pc:sldMk cId="2408779425" sldId="256"/>
            <ac:grpSpMk id="15" creationId="{0B93D24F-99EE-4E58-9585-97D1EAD6FC5A}"/>
          </ac:grpSpMkLst>
        </pc:grpChg>
        <pc:picChg chg="add del mod">
          <ac:chgData name="hassan MH" userId="84cd2103f36ef0dc" providerId="LiveId" clId="{AAE74A20-8704-4AB7-9C4B-AE3F22FEC13C}" dt="2020-06-13T12:06:34.570" v="262" actId="478"/>
          <ac:picMkLst>
            <pc:docMk/>
            <pc:sldMk cId="2408779425" sldId="256"/>
            <ac:picMk id="2" creationId="{A25412D0-D087-4143-A1D3-310FBDC52FDE}"/>
          </ac:picMkLst>
        </pc:picChg>
        <pc:picChg chg="add del">
          <ac:chgData name="hassan MH" userId="84cd2103f36ef0dc" providerId="LiveId" clId="{AAE74A20-8704-4AB7-9C4B-AE3F22FEC13C}" dt="2020-06-13T11:43:15.927" v="3" actId="478"/>
          <ac:picMkLst>
            <pc:docMk/>
            <pc:sldMk cId="2408779425" sldId="256"/>
            <ac:picMk id="2" creationId="{DC0D9D70-91A2-4088-9A5B-31A149B80C71}"/>
          </ac:picMkLst>
        </pc:picChg>
        <pc:picChg chg="add del">
          <ac:chgData name="hassan MH" userId="84cd2103f36ef0dc" providerId="LiveId" clId="{AAE74A20-8704-4AB7-9C4B-AE3F22FEC13C}" dt="2020-06-13T11:43:54.263" v="6" actId="478"/>
          <ac:picMkLst>
            <pc:docMk/>
            <pc:sldMk cId="2408779425" sldId="256"/>
            <ac:picMk id="3" creationId="{3CCF0B61-771E-422F-BED9-38BBF05C880F}"/>
          </ac:picMkLst>
        </pc:picChg>
        <pc:picChg chg="add del mod">
          <ac:chgData name="hassan MH" userId="84cd2103f36ef0dc" providerId="LiveId" clId="{AAE74A20-8704-4AB7-9C4B-AE3F22FEC13C}" dt="2020-06-13T12:03:41.751" v="195" actId="478"/>
          <ac:picMkLst>
            <pc:docMk/>
            <pc:sldMk cId="2408779425" sldId="256"/>
            <ac:picMk id="3" creationId="{7B32487D-8564-4394-BC16-EEC02866071B}"/>
          </ac:picMkLst>
        </pc:picChg>
        <pc:picChg chg="add del mod">
          <ac:chgData name="hassan MH" userId="84cd2103f36ef0dc" providerId="LiveId" clId="{AAE74A20-8704-4AB7-9C4B-AE3F22FEC13C}" dt="2020-06-13T11:44:14.534" v="10" actId="478"/>
          <ac:picMkLst>
            <pc:docMk/>
            <pc:sldMk cId="2408779425" sldId="256"/>
            <ac:picMk id="4" creationId="{7FB48641-E6A1-41D5-B670-27761E7CD750}"/>
          </ac:picMkLst>
        </pc:picChg>
        <pc:picChg chg="add del">
          <ac:chgData name="hassan MH" userId="84cd2103f36ef0dc" providerId="LiveId" clId="{AAE74A20-8704-4AB7-9C4B-AE3F22FEC13C}" dt="2020-06-13T11:44:33.815" v="12"/>
          <ac:picMkLst>
            <pc:docMk/>
            <pc:sldMk cId="2408779425" sldId="256"/>
            <ac:picMk id="5" creationId="{3485C13E-DF50-457A-9DBE-D21F6C78258B}"/>
          </ac:picMkLst>
        </pc:picChg>
        <pc:picChg chg="add mod">
          <ac:chgData name="hassan MH" userId="84cd2103f36ef0dc" providerId="LiveId" clId="{AAE74A20-8704-4AB7-9C4B-AE3F22FEC13C}" dt="2020-06-13T13:42:40.472" v="2103" actId="1076"/>
          <ac:picMkLst>
            <pc:docMk/>
            <pc:sldMk cId="2408779425" sldId="256"/>
            <ac:picMk id="5" creationId="{E3F721D4-A421-43EA-8D25-FB8ED09398E8}"/>
          </ac:picMkLst>
        </pc:picChg>
        <pc:picChg chg="add del mod">
          <ac:chgData name="hassan MH" userId="84cd2103f36ef0dc" providerId="LiveId" clId="{AAE74A20-8704-4AB7-9C4B-AE3F22FEC13C}" dt="2020-06-13T13:42:06.490" v="2095" actId="478"/>
          <ac:picMkLst>
            <pc:docMk/>
            <pc:sldMk cId="2408779425" sldId="256"/>
            <ac:picMk id="6" creationId="{434E67EE-42CB-4169-9C6D-8811F3988D4A}"/>
          </ac:picMkLst>
        </pc:picChg>
        <pc:picChg chg="add mod ord">
          <ac:chgData name="hassan MH" userId="84cd2103f36ef0dc" providerId="LiveId" clId="{AAE74A20-8704-4AB7-9C4B-AE3F22FEC13C}" dt="2020-06-13T13:42:43.343" v="2104" actId="1076"/>
          <ac:picMkLst>
            <pc:docMk/>
            <pc:sldMk cId="2408779425" sldId="256"/>
            <ac:picMk id="7" creationId="{2036926B-5F3C-4266-ABAC-0E911104EE6A}"/>
          </ac:picMkLst>
        </pc:picChg>
        <pc:picChg chg="add del">
          <ac:chgData name="hassan MH" userId="84cd2103f36ef0dc" providerId="LiveId" clId="{AAE74A20-8704-4AB7-9C4B-AE3F22FEC13C}" dt="2020-06-13T12:27:22.141" v="926" actId="21"/>
          <ac:picMkLst>
            <pc:docMk/>
            <pc:sldMk cId="2408779425" sldId="256"/>
            <ac:picMk id="12" creationId="{4581347E-81B6-49E1-8AEB-F542D6ACB2E1}"/>
          </ac:picMkLst>
        </pc:picChg>
      </pc:sldChg>
      <pc:sldChg chg="addSp delSp modSp new mod ord setBg">
        <pc:chgData name="hassan MH" userId="84cd2103f36ef0dc" providerId="LiveId" clId="{AAE74A20-8704-4AB7-9C4B-AE3F22FEC13C}" dt="2020-06-13T16:51:04.824" v="2734"/>
        <pc:sldMkLst>
          <pc:docMk/>
          <pc:sldMk cId="520535237" sldId="257"/>
        </pc:sldMkLst>
        <pc:spChg chg="del">
          <ac:chgData name="hassan MH" userId="84cd2103f36ef0dc" providerId="LiveId" clId="{AAE74A20-8704-4AB7-9C4B-AE3F22FEC13C}" dt="2020-06-13T12:13:03.278" v="465" actId="478"/>
          <ac:spMkLst>
            <pc:docMk/>
            <pc:sldMk cId="520535237" sldId="257"/>
            <ac:spMk id="2" creationId="{502F36D7-8F08-4DE9-9A0C-6DAE117D1B0D}"/>
          </ac:spMkLst>
        </pc:spChg>
        <pc:spChg chg="del">
          <ac:chgData name="hassan MH" userId="84cd2103f36ef0dc" providerId="LiveId" clId="{AAE74A20-8704-4AB7-9C4B-AE3F22FEC13C}" dt="2020-06-13T12:13:03.278" v="465" actId="478"/>
          <ac:spMkLst>
            <pc:docMk/>
            <pc:sldMk cId="520535237" sldId="257"/>
            <ac:spMk id="3" creationId="{060BB463-5118-47FA-A9DD-7FDF4C9B24BD}"/>
          </ac:spMkLst>
        </pc:spChg>
        <pc:spChg chg="add mod">
          <ac:chgData name="hassan MH" userId="84cd2103f36ef0dc" providerId="LiveId" clId="{AAE74A20-8704-4AB7-9C4B-AE3F22FEC13C}" dt="2020-06-13T12:43:30.211" v="1315" actId="207"/>
          <ac:spMkLst>
            <pc:docMk/>
            <pc:sldMk cId="520535237" sldId="257"/>
            <ac:spMk id="4" creationId="{49CA7A20-B63C-40B0-B9CE-1F6AAD987B2D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9" creationId="{2A202183-3A37-4C95-988F-4A8446EC5DDB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0" creationId="{CF444A64-F9C0-4294-9B1B-12FC95D689BC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1" creationId="{98390ECD-F0B6-4E32-9229-BA7A4D2B2012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2" creationId="{3586941F-1EEA-451E-BD89-22807BD17925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3" creationId="{304161FD-CE9C-470F-8616-725997464927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4" creationId="{71BBB46F-D0E7-4AB1-84A8-06E37903DBA8}"/>
          </ac:spMkLst>
        </pc:spChg>
        <pc:spChg chg="add del">
          <ac:chgData name="hassan MH" userId="84cd2103f36ef0dc" providerId="LiveId" clId="{AAE74A20-8704-4AB7-9C4B-AE3F22FEC13C}" dt="2020-06-13T12:22:33.707" v="716" actId="478"/>
          <ac:spMkLst>
            <pc:docMk/>
            <pc:sldMk cId="520535237" sldId="257"/>
            <ac:spMk id="18" creationId="{D4CD4404-3CB0-46AB-ABBC-6CADB36A9629}"/>
          </ac:spMkLst>
        </pc:spChg>
        <pc:spChg chg="add mod ord">
          <ac:chgData name="hassan MH" userId="84cd2103f36ef0dc" providerId="LiveId" clId="{AAE74A20-8704-4AB7-9C4B-AE3F22FEC13C}" dt="2020-06-13T12:30:18.551" v="1015" actId="1076"/>
          <ac:spMkLst>
            <pc:docMk/>
            <pc:sldMk cId="520535237" sldId="257"/>
            <ac:spMk id="19" creationId="{ED25D2FA-5B09-42F7-82AC-C3045A6274B5}"/>
          </ac:spMkLst>
        </pc:spChg>
        <pc:spChg chg="add mod or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3" creationId="{29333C96-713F-4405-88E4-5FF14FAC678E}"/>
          </ac:spMkLst>
        </pc:spChg>
        <pc:spChg chg="add mod">
          <ac:chgData name="hassan MH" userId="84cd2103f36ef0dc" providerId="LiveId" clId="{AAE74A20-8704-4AB7-9C4B-AE3F22FEC13C}" dt="2020-06-13T16:43:27.281" v="2641" actId="14100"/>
          <ac:spMkLst>
            <pc:docMk/>
            <pc:sldMk cId="520535237" sldId="257"/>
            <ac:spMk id="24" creationId="{D10B9DB9-F405-4E0B-BB41-DB6FF6F361A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5" creationId="{A374FBF0-1A62-4760-84E8-161D9BE42A3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6" creationId="{8166E300-8C30-47B3-B8AA-B27D3787246B}"/>
          </ac:spMkLst>
        </pc:spChg>
        <pc:spChg chg="add mod">
          <ac:chgData name="hassan MH" userId="84cd2103f36ef0dc" providerId="LiveId" clId="{AAE74A20-8704-4AB7-9C4B-AE3F22FEC13C}" dt="2020-06-13T16:43:29.187" v="2642" actId="14100"/>
          <ac:spMkLst>
            <pc:docMk/>
            <pc:sldMk cId="520535237" sldId="257"/>
            <ac:spMk id="27" creationId="{787A4931-5A7A-4B05-9C6D-7FF5929F91BE}"/>
          </ac:spMkLst>
        </pc:spChg>
        <pc:spChg chg="add mod">
          <ac:chgData name="hassan MH" userId="84cd2103f36ef0dc" providerId="LiveId" clId="{AAE74A20-8704-4AB7-9C4B-AE3F22FEC13C}" dt="2020-06-13T12:29:49.682" v="1010" actId="121"/>
          <ac:spMkLst>
            <pc:docMk/>
            <pc:sldMk cId="520535237" sldId="257"/>
            <ac:spMk id="28" creationId="{C5629687-CBEE-4E76-B047-961A68170E9C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0" creationId="{EF9C4709-91F8-4753-AEC8-E2C39F413B6B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1" creationId="{9FBF73A1-DF0E-4925-9328-FB7ED14059BD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2" creationId="{5C0F3922-2619-42FF-A9CC-0B93110EFA70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3" creationId="{EB8A3380-2EB2-45D8-86CD-DDD3412F0409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4" creationId="{ECABCBB8-3195-4D38-AF4E-B69AC838D3FA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5" creationId="{B4AF5008-CBD0-4124-8342-EEF99849D86C}"/>
          </ac:spMkLst>
        </pc:spChg>
        <pc:spChg chg="add mod ord">
          <ac:chgData name="hassan MH" userId="84cd2103f36ef0dc" providerId="LiveId" clId="{AAE74A20-8704-4AB7-9C4B-AE3F22FEC13C}" dt="2020-06-13T12:32:27.449" v="1074" actId="167"/>
          <ac:spMkLst>
            <pc:docMk/>
            <pc:sldMk cId="520535237" sldId="257"/>
            <ac:spMk id="38" creationId="{35A9FA5C-C0B0-4517-B68E-32E679ECB824}"/>
          </ac:spMkLst>
        </pc:spChg>
        <pc:spChg chg="add del mod">
          <ac:chgData name="hassan MH" userId="84cd2103f36ef0dc" providerId="LiveId" clId="{AAE74A20-8704-4AB7-9C4B-AE3F22FEC13C}" dt="2020-06-13T12:40:21.321" v="1140"/>
          <ac:spMkLst>
            <pc:docMk/>
            <pc:sldMk cId="520535237" sldId="257"/>
            <ac:spMk id="39" creationId="{FC149877-F31D-49FF-8F05-0816A2FB7B4C}"/>
          </ac:spMkLst>
        </pc:spChg>
        <pc:grpChg chg="add del mod ord">
          <ac:chgData name="hassan MH" userId="84cd2103f36ef0dc" providerId="LiveId" clId="{AAE74A20-8704-4AB7-9C4B-AE3F22FEC13C}" dt="2020-06-13T12:28:19.351" v="954" actId="165"/>
          <ac:grpSpMkLst>
            <pc:docMk/>
            <pc:sldMk cId="520535237" sldId="257"/>
            <ac:grpSpMk id="15" creationId="{7834C5E9-C234-4CBF-8C0C-0988E8B3F985}"/>
          </ac:grpSpMkLst>
        </pc:grpChg>
        <pc:grpChg chg="mod">
          <ac:chgData name="hassan MH" userId="84cd2103f36ef0dc" providerId="LiveId" clId="{AAE74A20-8704-4AB7-9C4B-AE3F22FEC13C}" dt="2020-06-13T12:30:22.455" v="1016" actId="688"/>
          <ac:grpSpMkLst>
            <pc:docMk/>
            <pc:sldMk cId="520535237" sldId="257"/>
            <ac:grpSpMk id="29" creationId="{6D676D0C-55CE-4657-9E3B-C6C1AE1FD093}"/>
          </ac:grpSpMkLst>
        </pc:grpChg>
        <pc:picChg chg="add del mod">
          <ac:chgData name="hassan MH" userId="84cd2103f36ef0dc" providerId="LiveId" clId="{AAE74A20-8704-4AB7-9C4B-AE3F22FEC13C}" dt="2020-06-13T12:20:07.078" v="680" actId="478"/>
          <ac:picMkLst>
            <pc:docMk/>
            <pc:sldMk cId="520535237" sldId="257"/>
            <ac:picMk id="5" creationId="{5989B8F8-74A1-4A80-9BD4-C382F3A53090}"/>
          </ac:picMkLst>
        </pc:picChg>
        <pc:picChg chg="add del mod">
          <ac:chgData name="hassan MH" userId="84cd2103f36ef0dc" providerId="LiveId" clId="{AAE74A20-8704-4AB7-9C4B-AE3F22FEC13C}" dt="2020-06-13T12:45:31.789" v="1373" actId="478"/>
          <ac:picMkLst>
            <pc:docMk/>
            <pc:sldMk cId="520535237" sldId="257"/>
            <ac:picMk id="6" creationId="{30BB92AE-3B5A-439D-B489-FDA836592459}"/>
          </ac:picMkLst>
        </pc:picChg>
        <pc:picChg chg="add del mod">
          <ac:chgData name="hassan MH" userId="84cd2103f36ef0dc" providerId="LiveId" clId="{AAE74A20-8704-4AB7-9C4B-AE3F22FEC13C}" dt="2020-06-13T12:19:46.770" v="676" actId="478"/>
          <ac:picMkLst>
            <pc:docMk/>
            <pc:sldMk cId="520535237" sldId="257"/>
            <ac:picMk id="8" creationId="{8FB97ADB-D432-4E21-9DB7-C3DF293453A3}"/>
          </ac:picMkLst>
        </pc:picChg>
        <pc:picChg chg="add del mod ord">
          <ac:chgData name="hassan MH" userId="84cd2103f36ef0dc" providerId="LiveId" clId="{AAE74A20-8704-4AB7-9C4B-AE3F22FEC13C}" dt="2020-06-13T12:24:34.485" v="776" actId="478"/>
          <ac:picMkLst>
            <pc:docMk/>
            <pc:sldMk cId="520535237" sldId="257"/>
            <ac:picMk id="20" creationId="{E62EB006-7370-4E18-BB5F-453FD8785583}"/>
          </ac:picMkLst>
        </pc:picChg>
        <pc:picChg chg="add del mod">
          <ac:chgData name="hassan MH" userId="84cd2103f36ef0dc" providerId="LiveId" clId="{AAE74A20-8704-4AB7-9C4B-AE3F22FEC13C}" dt="2020-06-13T12:26:41.154" v="924" actId="478"/>
          <ac:picMkLst>
            <pc:docMk/>
            <pc:sldMk cId="520535237" sldId="257"/>
            <ac:picMk id="21" creationId="{9B8747DA-C733-4EB6-AD6A-1E0C8EE7B6F1}"/>
          </ac:picMkLst>
        </pc:picChg>
        <pc:picChg chg="add del mod">
          <ac:chgData name="hassan MH" userId="84cd2103f36ef0dc" providerId="LiveId" clId="{AAE74A20-8704-4AB7-9C4B-AE3F22FEC13C}" dt="2020-06-13T12:30:02.277" v="1011" actId="27803"/>
          <ac:picMkLst>
            <pc:docMk/>
            <pc:sldMk cId="520535237" sldId="257"/>
            <ac:picMk id="22" creationId="{6D676D0C-55CE-4657-9E3B-C6C1AE1FD093}"/>
          </ac:picMkLst>
        </pc:picChg>
        <pc:picChg chg="add del mod">
          <ac:chgData name="hassan MH" userId="84cd2103f36ef0dc" providerId="LiveId" clId="{AAE74A20-8704-4AB7-9C4B-AE3F22FEC13C}" dt="2020-06-13T12:31:58.542" v="1024" actId="478"/>
          <ac:picMkLst>
            <pc:docMk/>
            <pc:sldMk cId="520535237" sldId="257"/>
            <ac:picMk id="37" creationId="{F8AFFDAB-87A7-4C42-9E5C-46090AC76BE8}"/>
          </ac:picMkLst>
        </pc:picChg>
        <pc:picChg chg="add del">
          <ac:chgData name="hassan MH" userId="84cd2103f36ef0dc" providerId="LiveId" clId="{AAE74A20-8704-4AB7-9C4B-AE3F22FEC13C}" dt="2020-06-13T12:40:28.912" v="1142"/>
          <ac:picMkLst>
            <pc:docMk/>
            <pc:sldMk cId="520535237" sldId="257"/>
            <ac:picMk id="40" creationId="{6E428E49-CDDE-4448-9053-549A987CAAC8}"/>
          </ac:picMkLst>
        </pc:picChg>
        <pc:picChg chg="add mod ord">
          <ac:chgData name="hassan MH" userId="84cd2103f36ef0dc" providerId="LiveId" clId="{AAE74A20-8704-4AB7-9C4B-AE3F22FEC13C}" dt="2020-06-13T12:42:14.059" v="1161" actId="1076"/>
          <ac:picMkLst>
            <pc:docMk/>
            <pc:sldMk cId="520535237" sldId="257"/>
            <ac:picMk id="41" creationId="{934E4231-9E84-4A28-9E9A-98601E7F8B87}"/>
          </ac:picMkLst>
        </pc:picChg>
        <pc:picChg chg="add mod">
          <ac:chgData name="hassan MH" userId="84cd2103f36ef0dc" providerId="LiveId" clId="{AAE74A20-8704-4AB7-9C4B-AE3F22FEC13C}" dt="2020-06-13T12:40:44.251" v="1148" actId="1076"/>
          <ac:picMkLst>
            <pc:docMk/>
            <pc:sldMk cId="520535237" sldId="257"/>
            <ac:picMk id="42" creationId="{70F7B137-9377-4232-93AA-C857EA818B77}"/>
          </ac:picMkLst>
        </pc:picChg>
        <pc:picChg chg="add del mod">
          <ac:chgData name="hassan MH" userId="84cd2103f36ef0dc" providerId="LiveId" clId="{AAE74A20-8704-4AB7-9C4B-AE3F22FEC13C}" dt="2020-06-13T12:44:10.331" v="1319" actId="478"/>
          <ac:picMkLst>
            <pc:docMk/>
            <pc:sldMk cId="520535237" sldId="257"/>
            <ac:picMk id="43" creationId="{5B821902-9844-4458-92EB-BBE630CCC746}"/>
          </ac:picMkLst>
        </pc:picChg>
        <pc:picChg chg="add mod">
          <ac:chgData name="hassan MH" userId="84cd2103f36ef0dc" providerId="LiveId" clId="{AAE74A20-8704-4AB7-9C4B-AE3F22FEC13C}" dt="2020-06-13T12:44:51.979" v="1323" actId="1076"/>
          <ac:picMkLst>
            <pc:docMk/>
            <pc:sldMk cId="520535237" sldId="257"/>
            <ac:picMk id="44" creationId="{21386293-ADD9-4C13-BAB7-734AF8D48755}"/>
          </ac:picMkLst>
        </pc:picChg>
        <pc:cxnChg chg="add del">
          <ac:chgData name="hassan MH" userId="84cd2103f36ef0dc" providerId="LiveId" clId="{AAE74A20-8704-4AB7-9C4B-AE3F22FEC13C}" dt="2020-06-13T12:22:13.770" v="714" actId="478"/>
          <ac:cxnSpMkLst>
            <pc:docMk/>
            <pc:sldMk cId="520535237" sldId="257"/>
            <ac:cxnSpMk id="17" creationId="{8D18FF71-EAD6-4036-BDD2-FB0AE753A3D5}"/>
          </ac:cxnSpMkLst>
        </pc:cxnChg>
      </pc:sldChg>
      <pc:sldChg chg="add del">
        <pc:chgData name="hassan MH" userId="84cd2103f36ef0dc" providerId="LiveId" clId="{AAE74A20-8704-4AB7-9C4B-AE3F22FEC13C}" dt="2020-06-13T11:59:47.628" v="147"/>
        <pc:sldMkLst>
          <pc:docMk/>
          <pc:sldMk cId="1073806198" sldId="257"/>
        </pc:sldMkLst>
      </pc:sldChg>
      <pc:sldChg chg="addSp delSp modSp new mod">
        <pc:chgData name="hassan MH" userId="84cd2103f36ef0dc" providerId="LiveId" clId="{AAE74A20-8704-4AB7-9C4B-AE3F22FEC13C}" dt="2020-06-13T16:52:22.587" v="2768" actId="113"/>
        <pc:sldMkLst>
          <pc:docMk/>
          <pc:sldMk cId="2225752103" sldId="258"/>
        </pc:sldMkLst>
        <pc:spChg chg="del">
          <ac:chgData name="hassan MH" userId="84cd2103f36ef0dc" providerId="LiveId" clId="{AAE74A20-8704-4AB7-9C4B-AE3F22FEC13C}" dt="2020-06-13T12:38:25.590" v="1120" actId="478"/>
          <ac:spMkLst>
            <pc:docMk/>
            <pc:sldMk cId="2225752103" sldId="258"/>
            <ac:spMk id="2" creationId="{3309BA6F-BD2F-461C-8B13-77F689E297C9}"/>
          </ac:spMkLst>
        </pc:spChg>
        <pc:spChg chg="del">
          <ac:chgData name="hassan MH" userId="84cd2103f36ef0dc" providerId="LiveId" clId="{AAE74A20-8704-4AB7-9C4B-AE3F22FEC13C}" dt="2020-06-13T12:38:25.590" v="1120" actId="478"/>
          <ac:spMkLst>
            <pc:docMk/>
            <pc:sldMk cId="2225752103" sldId="258"/>
            <ac:spMk id="3" creationId="{B2D8F78B-9713-4C80-BBEE-AEDDF5FE2155}"/>
          </ac:spMkLst>
        </pc:spChg>
        <pc:spChg chg="add mod">
          <ac:chgData name="hassan MH" userId="84cd2103f36ef0dc" providerId="LiveId" clId="{AAE74A20-8704-4AB7-9C4B-AE3F22FEC13C}" dt="2020-06-13T16:52:22.587" v="2768" actId="113"/>
          <ac:spMkLst>
            <pc:docMk/>
            <pc:sldMk cId="2225752103" sldId="258"/>
            <ac:spMk id="5" creationId="{2880EFBB-824B-4F74-A703-BB6B9830A871}"/>
          </ac:spMkLst>
        </pc:spChg>
        <pc:spChg chg="add mod">
          <ac:chgData name="hassan MH" userId="84cd2103f36ef0dc" providerId="LiveId" clId="{AAE74A20-8704-4AB7-9C4B-AE3F22FEC13C}" dt="2020-06-13T16:52:21.072" v="2761" actId="1076"/>
          <ac:spMkLst>
            <pc:docMk/>
            <pc:sldMk cId="2225752103" sldId="258"/>
            <ac:spMk id="6" creationId="{455B9EE7-F975-4C33-9B30-43CE05D86728}"/>
          </ac:spMkLst>
        </pc:spChg>
        <pc:picChg chg="add mod">
          <ac:chgData name="hassan MH" userId="84cd2103f36ef0dc" providerId="LiveId" clId="{AAE74A20-8704-4AB7-9C4B-AE3F22FEC13C}" dt="2020-06-13T12:38:37.316" v="1123" actId="14100"/>
          <ac:picMkLst>
            <pc:docMk/>
            <pc:sldMk cId="2225752103" sldId="258"/>
            <ac:picMk id="4" creationId="{2893CB29-9523-4C72-B102-C4B7AC748390}"/>
          </ac:picMkLst>
        </pc:picChg>
      </pc:sldChg>
      <pc:sldChg chg="addSp delSp modSp new mod">
        <pc:chgData name="hassan MH" userId="84cd2103f36ef0dc" providerId="LiveId" clId="{AAE74A20-8704-4AB7-9C4B-AE3F22FEC13C}" dt="2020-06-13T16:52:20.253" v="2756" actId="2711"/>
        <pc:sldMkLst>
          <pc:docMk/>
          <pc:sldMk cId="3215910232" sldId="259"/>
        </pc:sldMkLst>
        <pc:spChg chg="del">
          <ac:chgData name="hassan MH" userId="84cd2103f36ef0dc" providerId="LiveId" clId="{AAE74A20-8704-4AB7-9C4B-AE3F22FEC13C}" dt="2020-06-13T12:45:00.316" v="1325" actId="478"/>
          <ac:spMkLst>
            <pc:docMk/>
            <pc:sldMk cId="3215910232" sldId="259"/>
            <ac:spMk id="2" creationId="{67C5AB40-83D0-4538-8405-179615E0A87E}"/>
          </ac:spMkLst>
        </pc:spChg>
        <pc:spChg chg="del">
          <ac:chgData name="hassan MH" userId="84cd2103f36ef0dc" providerId="LiveId" clId="{AAE74A20-8704-4AB7-9C4B-AE3F22FEC13C}" dt="2020-06-13T12:45:00.316" v="1325" actId="478"/>
          <ac:spMkLst>
            <pc:docMk/>
            <pc:sldMk cId="3215910232" sldId="259"/>
            <ac:spMk id="3" creationId="{10918675-92C0-4C06-AC19-3AE19AE169DA}"/>
          </ac:spMkLst>
        </pc:spChg>
        <pc:spChg chg="add mod">
          <ac:chgData name="hassan MH" userId="84cd2103f36ef0dc" providerId="LiveId" clId="{AAE74A20-8704-4AB7-9C4B-AE3F22FEC13C}" dt="2020-06-13T13:05:59.912" v="1506" actId="164"/>
          <ac:spMkLst>
            <pc:docMk/>
            <pc:sldMk cId="3215910232" sldId="259"/>
            <ac:spMk id="5" creationId="{B9B59EAD-282B-4774-93D9-3F0D1286C3F3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7" creationId="{CF927A9F-CAB0-4210-8D68-59214E0B721F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8" creationId="{AF0D696C-73C5-48EE-8B44-B358D4227609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9" creationId="{3A93E94F-3143-4E29-BDB7-886923814DBB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0" creationId="{8A769653-FDBA-49D2-9DFD-F9D23ED7202C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1" creationId="{1574B542-AE4A-4A86-B207-21B9610343F6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2" creationId="{6C4C09E7-4BC7-4911-AF78-B5F7E9D4245B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4" creationId="{C8CAA72D-CF64-48B1-A9E7-FAF9B413E5D5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5" creationId="{6B0286C4-2953-46DD-B822-BE3602859D73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6" creationId="{10451D68-A739-4B72-B0B5-5F11D22F1E82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7" creationId="{0E9C42A0-DA49-4BDE-9CA9-014F41926F59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8" creationId="{F738AAC6-B67D-48A1-8DFE-4A090E645CBF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9" creationId="{792CE6D0-3BB9-4654-940C-941BCF3DF954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1" creationId="{06681D1E-039B-45F3-8EDC-EEA1AEEEA081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2" creationId="{189240B3-BFBA-4449-9C32-D9DD969E026F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3" creationId="{AECA03F1-4F96-4FC5-B518-CDA2CF67952D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4" creationId="{12024B86-BC91-4D80-8D04-CDAB893B683E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5" creationId="{12F8E1C6-E8E5-4215-ADAB-F4DD8E4B488E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6" creationId="{68392BDD-2054-46F8-B977-A6CAF428A40C}"/>
          </ac:spMkLst>
        </pc:spChg>
        <pc:spChg chg="add mod">
          <ac:chgData name="hassan MH" userId="84cd2103f36ef0dc" providerId="LiveId" clId="{AAE74A20-8704-4AB7-9C4B-AE3F22FEC13C}" dt="2020-06-13T16:52:20.253" v="2756" actId="2711"/>
          <ac:spMkLst>
            <pc:docMk/>
            <pc:sldMk cId="3215910232" sldId="259"/>
            <ac:spMk id="30" creationId="{E91750B4-4D63-4CEE-A421-403872AEA305}"/>
          </ac:spMkLst>
        </pc:spChg>
        <pc:spChg chg="add mod">
          <ac:chgData name="hassan MH" userId="84cd2103f36ef0dc" providerId="LiveId" clId="{AAE74A20-8704-4AB7-9C4B-AE3F22FEC13C}" dt="2020-06-13T16:52:20.140" v="2755" actId="2711"/>
          <ac:spMkLst>
            <pc:docMk/>
            <pc:sldMk cId="3215910232" sldId="259"/>
            <ac:spMk id="31" creationId="{13C77F0D-27D4-4B2E-87D4-68C1DBE19C4E}"/>
          </ac:spMkLst>
        </pc:s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6" creationId="{A840EA21-F1BA-408B-AA93-5842824394A0}"/>
          </ac:grpSpMkLst>
        </pc:gr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13" creationId="{14965F43-5949-49A5-B476-986C6E728645}"/>
          </ac:grpSpMkLst>
        </pc:gr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20" creationId="{C38F8DE2-BD52-43AD-ABD1-914C3672CC1A}"/>
          </ac:grpSpMkLst>
        </pc:grpChg>
        <pc:grpChg chg="add mod">
          <ac:chgData name="hassan MH" userId="84cd2103f36ef0dc" providerId="LiveId" clId="{AAE74A20-8704-4AB7-9C4B-AE3F22FEC13C}" dt="2020-06-13T13:07:06.978" v="1520" actId="1076"/>
          <ac:grpSpMkLst>
            <pc:docMk/>
            <pc:sldMk cId="3215910232" sldId="259"/>
            <ac:grpSpMk id="29" creationId="{D2FD7C0B-0DB9-41D0-A6E0-52E1357B3FDD}"/>
          </ac:grpSpMkLst>
        </pc:grpChg>
        <pc:picChg chg="add del mod">
          <ac:chgData name="hassan MH" userId="84cd2103f36ef0dc" providerId="LiveId" clId="{AAE74A20-8704-4AB7-9C4B-AE3F22FEC13C}" dt="2020-06-13T12:53:30.975" v="1384" actId="478"/>
          <ac:picMkLst>
            <pc:docMk/>
            <pc:sldMk cId="3215910232" sldId="259"/>
            <ac:picMk id="4" creationId="{138801C4-880A-479E-89D6-07FF47ED7294}"/>
          </ac:picMkLst>
        </pc:picChg>
        <pc:picChg chg="add del">
          <ac:chgData name="hassan MH" userId="84cd2103f36ef0dc" providerId="LiveId" clId="{AAE74A20-8704-4AB7-9C4B-AE3F22FEC13C}" dt="2020-06-13T13:05:29.120" v="1497"/>
          <ac:picMkLst>
            <pc:docMk/>
            <pc:sldMk cId="3215910232" sldId="259"/>
            <ac:picMk id="27" creationId="{4BF974CF-216E-4006-B80E-885A7548B812}"/>
          </ac:picMkLst>
        </pc:picChg>
        <pc:picChg chg="add mod">
          <ac:chgData name="hassan MH" userId="84cd2103f36ef0dc" providerId="LiveId" clId="{AAE74A20-8704-4AB7-9C4B-AE3F22FEC13C}" dt="2020-06-13T13:07:06.978" v="1520" actId="1076"/>
          <ac:picMkLst>
            <pc:docMk/>
            <pc:sldMk cId="3215910232" sldId="259"/>
            <ac:picMk id="28" creationId="{4DB9A473-8123-47B5-B623-3D23C56197C4}"/>
          </ac:picMkLst>
        </pc:picChg>
      </pc:sldChg>
      <pc:sldChg chg="addSp delSp modSp new mod">
        <pc:chgData name="hassan MH" userId="84cd2103f36ef0dc" providerId="LiveId" clId="{AAE74A20-8704-4AB7-9C4B-AE3F22FEC13C}" dt="2020-06-13T16:52:19.703" v="2753" actId="2711"/>
        <pc:sldMkLst>
          <pc:docMk/>
          <pc:sldMk cId="1120218848" sldId="260"/>
        </pc:sldMkLst>
        <pc:spChg chg="del">
          <ac:chgData name="hassan MH" userId="84cd2103f36ef0dc" providerId="LiveId" clId="{AAE74A20-8704-4AB7-9C4B-AE3F22FEC13C}" dt="2020-06-13T12:55:07.036" v="1389" actId="478"/>
          <ac:spMkLst>
            <pc:docMk/>
            <pc:sldMk cId="1120218848" sldId="260"/>
            <ac:spMk id="2" creationId="{5B0C37BC-A7B0-4909-8D79-FE41EE522D18}"/>
          </ac:spMkLst>
        </pc:spChg>
        <pc:spChg chg="del">
          <ac:chgData name="hassan MH" userId="84cd2103f36ef0dc" providerId="LiveId" clId="{AAE74A20-8704-4AB7-9C4B-AE3F22FEC13C}" dt="2020-06-13T12:55:07.036" v="1389" actId="478"/>
          <ac:spMkLst>
            <pc:docMk/>
            <pc:sldMk cId="1120218848" sldId="260"/>
            <ac:spMk id="3" creationId="{47FE8DB9-0E06-45DE-9DD8-B48B676C072D}"/>
          </ac:spMkLst>
        </pc:spChg>
        <pc:spChg chg="add mod">
          <ac:chgData name="hassan MH" userId="84cd2103f36ef0dc" providerId="LiveId" clId="{AAE74A20-8704-4AB7-9C4B-AE3F22FEC13C}" dt="2020-06-13T13:06:04.933" v="1507" actId="164"/>
          <ac:spMkLst>
            <pc:docMk/>
            <pc:sldMk cId="1120218848" sldId="260"/>
            <ac:spMk id="4" creationId="{4A9C0DC5-3731-4A4B-930A-6D278109D732}"/>
          </ac:spMkLst>
        </pc:spChg>
        <pc:spChg chg="add mod">
          <ac:chgData name="hassan MH" userId="84cd2103f36ef0dc" providerId="LiveId" clId="{AAE74A20-8704-4AB7-9C4B-AE3F22FEC13C}" dt="2020-06-13T13:06:04.933" v="1507" actId="164"/>
          <ac:spMkLst>
            <pc:docMk/>
            <pc:sldMk cId="1120218848" sldId="260"/>
            <ac:spMk id="5" creationId="{3B413A94-E22F-42BF-A5D5-8DCA888519A7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7" creationId="{C9B46999-7677-4514-A8CD-9C6BEFDC4F2D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8" creationId="{DB42EEA5-1D22-47F5-BE20-DFB5E76D94C4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9" creationId="{B8FB0811-9CDA-419B-9E98-CDB73C446F7B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0" creationId="{27D4D976-9105-4997-B9D4-F08455E32B49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1" creationId="{23604088-934B-491C-B808-495056A63BF9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2" creationId="{87269DAC-A2C1-4FD8-B61D-C9B1580AD42A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4" creationId="{BCBD4EC0-CFD6-4145-AB66-458DA630AE06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5" creationId="{5F8BF2DA-530A-431B-94EB-FED302E6411A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6" creationId="{7408FE79-A0E9-44D0-B3DD-CC9BEE3B7C02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7" creationId="{FA38F1DF-C5C5-47F8-8915-B81447779182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8" creationId="{3DC457AC-05FC-4C95-94E3-F3F9B5C79838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9" creationId="{90BF9F96-5DFA-467B-9572-960509CA520A}"/>
          </ac:spMkLst>
        </pc:spChg>
        <pc:spChg chg="add mod">
          <ac:chgData name="hassan MH" userId="84cd2103f36ef0dc" providerId="LiveId" clId="{AAE74A20-8704-4AB7-9C4B-AE3F22FEC13C}" dt="2020-06-13T13:10:01.520" v="1601" actId="1076"/>
          <ac:spMkLst>
            <pc:docMk/>
            <pc:sldMk cId="1120218848" sldId="260"/>
            <ac:spMk id="22" creationId="{9B5B43AF-C1BC-47D5-B44E-D041BBE4EC8C}"/>
          </ac:spMkLst>
        </pc:spChg>
        <pc:spChg chg="add mod">
          <ac:chgData name="hassan MH" userId="84cd2103f36ef0dc" providerId="LiveId" clId="{AAE74A20-8704-4AB7-9C4B-AE3F22FEC13C}" dt="2020-06-13T16:52:19.703" v="2753" actId="2711"/>
          <ac:spMkLst>
            <pc:docMk/>
            <pc:sldMk cId="1120218848" sldId="260"/>
            <ac:spMk id="23" creationId="{F11B1E35-691C-476E-913F-2F63D930F251}"/>
          </ac:spMkLst>
        </pc:spChg>
        <pc:spChg chg="add mod">
          <ac:chgData name="hassan MH" userId="84cd2103f36ef0dc" providerId="LiveId" clId="{AAE74A20-8704-4AB7-9C4B-AE3F22FEC13C}" dt="2020-06-13T16:51:49.512" v="2748" actId="2711"/>
          <ac:spMkLst>
            <pc:docMk/>
            <pc:sldMk cId="1120218848" sldId="260"/>
            <ac:spMk id="24" creationId="{64DF9D74-8B03-4B35-8835-16ACE45FF3CC}"/>
          </ac:spMkLst>
        </pc:s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6" creationId="{99A5B13A-8606-4875-84D7-11B7280D1928}"/>
          </ac:grpSpMkLst>
        </pc:gr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13" creationId="{567A6D26-FFB9-4229-8046-8426026895DE}"/>
          </ac:grpSpMkLst>
        </pc:gr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20" creationId="{317663C0-E060-40F4-9ED0-0E06BDD1F6E8}"/>
          </ac:grpSpMkLst>
        </pc:grpChg>
        <pc:grpChg chg="add mod">
          <ac:chgData name="hassan MH" userId="84cd2103f36ef0dc" providerId="LiveId" clId="{AAE74A20-8704-4AB7-9C4B-AE3F22FEC13C}" dt="2020-06-13T13:11:15.513" v="1618" actId="14100"/>
          <ac:grpSpMkLst>
            <pc:docMk/>
            <pc:sldMk cId="1120218848" sldId="260"/>
            <ac:grpSpMk id="27" creationId="{F9EBD59F-415D-4483-B5CB-C684BDA75759}"/>
          </ac:grpSpMkLst>
        </pc:grpChg>
        <pc:picChg chg="add mod ord">
          <ac:chgData name="hassan MH" userId="84cd2103f36ef0dc" providerId="LiveId" clId="{AAE74A20-8704-4AB7-9C4B-AE3F22FEC13C}" dt="2020-06-13T13:10:01.520" v="1601" actId="1076"/>
          <ac:picMkLst>
            <pc:docMk/>
            <pc:sldMk cId="1120218848" sldId="260"/>
            <ac:picMk id="21" creationId="{58859086-C362-481E-8271-E3FBBEBC2C61}"/>
          </ac:picMkLst>
        </pc:picChg>
        <pc:picChg chg="add mod">
          <ac:chgData name="hassan MH" userId="84cd2103f36ef0dc" providerId="LiveId" clId="{AAE74A20-8704-4AB7-9C4B-AE3F22FEC13C}" dt="2020-06-13T13:11:13.639" v="1617" actId="164"/>
          <ac:picMkLst>
            <pc:docMk/>
            <pc:sldMk cId="1120218848" sldId="260"/>
            <ac:picMk id="25" creationId="{C595DFE8-4C3B-4822-86E0-A6EEE1488F90}"/>
          </ac:picMkLst>
        </pc:picChg>
        <pc:picChg chg="add mod">
          <ac:chgData name="hassan MH" userId="84cd2103f36ef0dc" providerId="LiveId" clId="{AAE74A20-8704-4AB7-9C4B-AE3F22FEC13C}" dt="2020-06-13T13:11:13.639" v="1617" actId="164"/>
          <ac:picMkLst>
            <pc:docMk/>
            <pc:sldMk cId="1120218848" sldId="260"/>
            <ac:picMk id="26" creationId="{E2C55320-F086-45ED-B5C1-690BAD068F51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1567284502" sldId="261"/>
        </pc:sldMkLst>
        <pc:spChg chg="add mod">
          <ac:chgData name="hassan MH" userId="84cd2103f36ef0dc" providerId="LiveId" clId="{AAE74A20-8704-4AB7-9C4B-AE3F22FEC13C}" dt="2020-06-13T13:12:34.313" v="1652" actId="1076"/>
          <ac:spMkLst>
            <pc:docMk/>
            <pc:sldMk cId="1567284502" sldId="261"/>
            <ac:spMk id="2" creationId="{B2FEAA4B-F0E1-4D97-9450-1071B7306C09}"/>
          </ac:spMkLst>
        </pc:spChg>
        <pc:spChg chg="add mod">
          <ac:chgData name="hassan MH" userId="84cd2103f36ef0dc" providerId="LiveId" clId="{AAE74A20-8704-4AB7-9C4B-AE3F22FEC13C}" dt="2020-06-13T13:06:08.572" v="1508" actId="164"/>
          <ac:spMkLst>
            <pc:docMk/>
            <pc:sldMk cId="1567284502" sldId="261"/>
            <ac:spMk id="3" creationId="{C37A1E18-ABC3-41DD-B7F9-585992C580C8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5" creationId="{6F7E5B81-F973-4406-A792-399832C906FC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6" creationId="{605055C1-3C88-4B88-B554-9A194F675091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7" creationId="{14233DE0-9663-4F39-92BD-88FA595B985B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8" creationId="{CA82A5A6-96AC-4A11-8E27-E18B3AF9D270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9" creationId="{082E6F20-EC8E-4E18-A802-84A12641B15B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10" creationId="{C451EE49-D7C3-4BFE-A5AD-81AB2A8944E4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2" creationId="{3405D9A2-3068-4876-AC06-5E6EB5B3925A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3" creationId="{A3F4B1FE-43D9-4C7E-B2DF-931D46DAA7E7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4" creationId="{1BC1B4E6-80FC-48CA-BB9C-0AE27ECE8E25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5" creationId="{AC1BE86F-CEBF-4033-912F-CA467A065AC3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6" creationId="{3B66A5AE-4F9D-467E-AF2F-DA688B5B8045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7" creationId="{DD416F40-9121-41F8-836E-06099DCE3D4B}"/>
          </ac:spMkLst>
        </pc:spChg>
        <pc:spChg chg="add del mod topLvl">
          <ac:chgData name="hassan MH" userId="84cd2103f36ef0dc" providerId="LiveId" clId="{AAE74A20-8704-4AB7-9C4B-AE3F22FEC13C}" dt="2020-06-13T13:16:21.297" v="1692" actId="478"/>
          <ac:spMkLst>
            <pc:docMk/>
            <pc:sldMk cId="1567284502" sldId="261"/>
            <ac:spMk id="20" creationId="{8AE7F172-2A10-46B0-A5CC-68C129E94CFC}"/>
          </ac:spMkLst>
        </pc:spChg>
        <pc:spChg chg="del mod">
          <ac:chgData name="hassan MH" userId="84cd2103f36ef0dc" providerId="LiveId" clId="{AAE74A20-8704-4AB7-9C4B-AE3F22FEC13C}" dt="2020-06-13T13:11:50.891" v="1625" actId="478"/>
          <ac:spMkLst>
            <pc:docMk/>
            <pc:sldMk cId="1567284502" sldId="261"/>
            <ac:spMk id="22" creationId="{0D893C59-E554-4E54-BEAA-3C76D0BF716B}"/>
          </ac:spMkLst>
        </pc:spChg>
        <pc:spChg chg="del mod topLvl">
          <ac:chgData name="hassan MH" userId="84cd2103f36ef0dc" providerId="LiveId" clId="{AAE74A20-8704-4AB7-9C4B-AE3F22FEC13C}" dt="2020-06-13T13:11:55.180" v="1626" actId="478"/>
          <ac:spMkLst>
            <pc:docMk/>
            <pc:sldMk cId="1567284502" sldId="261"/>
            <ac:spMk id="23" creationId="{98886B43-5E91-44DF-A312-98DF57759742}"/>
          </ac:spMkLst>
        </pc:spChg>
        <pc:spChg chg="del mod">
          <ac:chgData name="hassan MH" userId="84cd2103f36ef0dc" providerId="LiveId" clId="{AAE74A20-8704-4AB7-9C4B-AE3F22FEC13C}" dt="2020-06-13T13:11:47.237" v="1623" actId="478"/>
          <ac:spMkLst>
            <pc:docMk/>
            <pc:sldMk cId="1567284502" sldId="261"/>
            <ac:spMk id="24" creationId="{4E0D8A4A-CC9D-4895-9A3A-2C5E41AB1115}"/>
          </ac:spMkLst>
        </pc:spChg>
        <pc:spChg chg="del mod">
          <ac:chgData name="hassan MH" userId="84cd2103f36ef0dc" providerId="LiveId" clId="{AAE74A20-8704-4AB7-9C4B-AE3F22FEC13C}" dt="2020-06-13T13:11:49.305" v="1624" actId="478"/>
          <ac:spMkLst>
            <pc:docMk/>
            <pc:sldMk cId="1567284502" sldId="261"/>
            <ac:spMk id="25" creationId="{0BDAEBB5-27B8-4C04-B8C7-6E18B92F452F}"/>
          </ac:spMkLst>
        </pc:spChg>
        <pc:spChg chg="add mod topLvl">
          <ac:chgData name="hassan MH" userId="84cd2103f36ef0dc" providerId="LiveId" clId="{AAE74A20-8704-4AB7-9C4B-AE3F22FEC13C}" dt="2020-06-13T13:17:08.825" v="1704" actId="1076"/>
          <ac:spMkLst>
            <pc:docMk/>
            <pc:sldMk cId="1567284502" sldId="261"/>
            <ac:spMk id="26" creationId="{970365BA-54CD-48CD-860E-40EAAA901BF4}"/>
          </ac:spMkLst>
        </pc:spChg>
        <pc:spChg chg="add mod topLvl">
          <ac:chgData name="hassan MH" userId="84cd2103f36ef0dc" providerId="LiveId" clId="{AAE74A20-8704-4AB7-9C4B-AE3F22FEC13C}" dt="2020-06-13T13:16:41.569" v="1696" actId="1076"/>
          <ac:spMkLst>
            <pc:docMk/>
            <pc:sldMk cId="1567284502" sldId="261"/>
            <ac:spMk id="27" creationId="{4E622225-F86E-4B1D-B02B-EF113774A33F}"/>
          </ac:spMkLst>
        </pc:spChg>
        <pc:spChg chg="add mod topLvl">
          <ac:chgData name="hassan MH" userId="84cd2103f36ef0dc" providerId="LiveId" clId="{AAE74A20-8704-4AB7-9C4B-AE3F22FEC13C}" dt="2020-06-13T13:17:08.825" v="1704" actId="1076"/>
          <ac:spMkLst>
            <pc:docMk/>
            <pc:sldMk cId="1567284502" sldId="261"/>
            <ac:spMk id="28" creationId="{17667EA9-AF9E-4A59-9597-1EED6D5A6D4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29" creationId="{6663C767-53FB-4E06-AF7D-991FAF77990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0" creationId="{A41A8C04-740D-40EF-8B18-23ED1C11DB2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1" creationId="{8A2A5416-46FD-4BB6-A095-0FF4624FABB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2" creationId="{63A558B9-BD2B-4FA1-9748-5DD0021E78E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3" creationId="{C91FE9D7-F9A1-49F0-9DCA-B771BCEA6D4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4" creationId="{AA8D9772-D0CA-4E77-8C4A-0AF69B64EC3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5" creationId="{969BFB12-B420-436E-85A6-8E90C2E25A0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6" creationId="{C18878E1-ACAD-43C7-99CB-7BE4FDDE41A6}"/>
          </ac:spMkLst>
        </pc:spChg>
        <pc:spChg chg="add mod ord">
          <ac:chgData name="hassan MH" userId="84cd2103f36ef0dc" providerId="LiveId" clId="{AAE74A20-8704-4AB7-9C4B-AE3F22FEC13C}" dt="2020-06-13T13:16:56.024" v="1700" actId="1076"/>
          <ac:spMkLst>
            <pc:docMk/>
            <pc:sldMk cId="1567284502" sldId="261"/>
            <ac:spMk id="48" creationId="{44979F10-D714-4125-9952-146F5D10FFE0}"/>
          </ac:spMkLst>
        </pc:spChg>
        <pc:grpChg chg="add mod">
          <ac:chgData name="hassan MH" userId="84cd2103f36ef0dc" providerId="LiveId" clId="{AAE74A20-8704-4AB7-9C4B-AE3F22FEC13C}" dt="2020-06-13T13:06:08.572" v="1508" actId="164"/>
          <ac:grpSpMkLst>
            <pc:docMk/>
            <pc:sldMk cId="1567284502" sldId="261"/>
            <ac:grpSpMk id="4" creationId="{3378B488-3DFD-4DE8-9C97-3B04F4387FA3}"/>
          </ac:grpSpMkLst>
        </pc:grpChg>
        <pc:grpChg chg="add mod">
          <ac:chgData name="hassan MH" userId="84cd2103f36ef0dc" providerId="LiveId" clId="{AAE74A20-8704-4AB7-9C4B-AE3F22FEC13C}" dt="2020-06-13T13:06:08.572" v="1508" actId="164"/>
          <ac:grpSpMkLst>
            <pc:docMk/>
            <pc:sldMk cId="1567284502" sldId="261"/>
            <ac:grpSpMk id="11" creationId="{C81FB32B-643F-438F-97F0-FA166C6120B9}"/>
          </ac:grpSpMkLst>
        </pc:grpChg>
        <pc:grpChg chg="add mod">
          <ac:chgData name="hassan MH" userId="84cd2103f36ef0dc" providerId="LiveId" clId="{AAE74A20-8704-4AB7-9C4B-AE3F22FEC13C}" dt="2020-06-13T13:12:32.631" v="1651" actId="1076"/>
          <ac:grpSpMkLst>
            <pc:docMk/>
            <pc:sldMk cId="1567284502" sldId="261"/>
            <ac:grpSpMk id="18" creationId="{E621B841-9D92-4DC8-AD0B-77391FEEA3F5}"/>
          </ac:grpSpMkLst>
        </pc:grpChg>
        <pc:grpChg chg="add del mod">
          <ac:chgData name="hassan MH" userId="84cd2103f36ef0dc" providerId="LiveId" clId="{AAE74A20-8704-4AB7-9C4B-AE3F22FEC13C}" dt="2020-06-13T13:11:55.180" v="1626" actId="478"/>
          <ac:grpSpMkLst>
            <pc:docMk/>
            <pc:sldMk cId="1567284502" sldId="261"/>
            <ac:grpSpMk id="19" creationId="{12A6BB30-925B-4CB2-BF0D-1CDD9A49A414}"/>
          </ac:grpSpMkLst>
        </pc:grpChg>
        <pc:grpChg chg="del mod topLvl">
          <ac:chgData name="hassan MH" userId="84cd2103f36ef0dc" providerId="LiveId" clId="{AAE74A20-8704-4AB7-9C4B-AE3F22FEC13C}" dt="2020-06-13T13:11:50.891" v="1625" actId="478"/>
          <ac:grpSpMkLst>
            <pc:docMk/>
            <pc:sldMk cId="1567284502" sldId="261"/>
            <ac:grpSpMk id="21" creationId="{4C192A6C-EE2B-4080-AA72-BFCB344D33A1}"/>
          </ac:grpSpMkLst>
        </pc:grpChg>
        <pc:grpChg chg="add del mod">
          <ac:chgData name="hassan MH" userId="84cd2103f36ef0dc" providerId="LiveId" clId="{AAE74A20-8704-4AB7-9C4B-AE3F22FEC13C}" dt="2020-06-13T13:16:19.634" v="1691" actId="165"/>
          <ac:grpSpMkLst>
            <pc:docMk/>
            <pc:sldMk cId="1567284502" sldId="261"/>
            <ac:grpSpMk id="47" creationId="{7DFD1A34-BBFF-4960-B884-1DC9950E8E2F}"/>
          </ac:grpSpMkLst>
        </pc:grpChg>
        <pc:picChg chg="add mod topLvl">
          <ac:chgData name="hassan MH" userId="84cd2103f36ef0dc" providerId="LiveId" clId="{AAE74A20-8704-4AB7-9C4B-AE3F22FEC13C}" dt="2020-06-13T13:44:18.668" v="2126" actId="207"/>
          <ac:picMkLst>
            <pc:docMk/>
            <pc:sldMk cId="1567284502" sldId="261"/>
            <ac:picMk id="38" creationId="{39B1FF58-26E4-41D1-A42D-AE1EA85FFE6B}"/>
          </ac:picMkLst>
        </pc:picChg>
        <pc:picChg chg="add del mod">
          <ac:chgData name="hassan MH" userId="84cd2103f36ef0dc" providerId="LiveId" clId="{AAE74A20-8704-4AB7-9C4B-AE3F22FEC13C}" dt="2020-06-13T13:14:56.073" v="1678" actId="478"/>
          <ac:picMkLst>
            <pc:docMk/>
            <pc:sldMk cId="1567284502" sldId="261"/>
            <ac:picMk id="40" creationId="{D8FDFBBA-9034-4434-B40C-95A33DD954D0}"/>
          </ac:picMkLst>
        </pc:picChg>
        <pc:picChg chg="add mod topLvl">
          <ac:chgData name="hassan MH" userId="84cd2103f36ef0dc" providerId="LiveId" clId="{AAE74A20-8704-4AB7-9C4B-AE3F22FEC13C}" dt="2020-06-13T13:44:33.633" v="2128" actId="207"/>
          <ac:picMkLst>
            <pc:docMk/>
            <pc:sldMk cId="1567284502" sldId="261"/>
            <ac:picMk id="42" creationId="{57617C1E-78D7-4B52-AB46-E9AC0BE6A52A}"/>
          </ac:picMkLst>
        </pc:picChg>
        <pc:picChg chg="add mod topLvl">
          <ac:chgData name="hassan MH" userId="84cd2103f36ef0dc" providerId="LiveId" clId="{AAE74A20-8704-4AB7-9C4B-AE3F22FEC13C}" dt="2020-06-13T13:44:15.680" v="2125" actId="207"/>
          <ac:picMkLst>
            <pc:docMk/>
            <pc:sldMk cId="1567284502" sldId="261"/>
            <ac:picMk id="44" creationId="{9045112B-3041-47A5-80F0-9A3FD7AE66C9}"/>
          </ac:picMkLst>
        </pc:picChg>
        <pc:picChg chg="add mod topLvl">
          <ac:chgData name="hassan MH" userId="84cd2103f36ef0dc" providerId="LiveId" clId="{AAE74A20-8704-4AB7-9C4B-AE3F22FEC13C}" dt="2020-06-13T13:44:22.663" v="2127" actId="207"/>
          <ac:picMkLst>
            <pc:docMk/>
            <pc:sldMk cId="1567284502" sldId="261"/>
            <ac:picMk id="46" creationId="{892A971A-4B39-459B-9AFC-AA1EF5714C6D}"/>
          </ac:picMkLst>
        </pc:picChg>
      </pc:sldChg>
      <pc:sldChg chg="addSp modSp add mod">
        <pc:chgData name="hassan MH" userId="84cd2103f36ef0dc" providerId="LiveId" clId="{AAE74A20-8704-4AB7-9C4B-AE3F22FEC13C}" dt="2020-06-13T16:51:04.824" v="2734"/>
        <pc:sldMkLst>
          <pc:docMk/>
          <pc:sldMk cId="1164171373" sldId="262"/>
        </pc:sldMkLst>
        <pc:spChg chg="add 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2" creationId="{CCC6C934-3B8C-419C-BDC8-E2E1C687E2CB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4" creationId="{7E475A2E-5361-4A4D-B9E8-A01BD476CDBE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5" creationId="{722DB303-3FD4-4BE6-ADB8-1DCF178353DA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6" creationId="{DAB72DE2-1531-4EAB-8DFC-7F02B2DAC14A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7" creationId="{F45A4FB2-6081-4FC1-86C0-60EAA90D5905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8" creationId="{31D9814C-D21B-40B5-A8FF-318716A5EB99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9" creationId="{375CB9E5-1412-4137-B3E7-A6FC3F08F0D6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1" creationId="{0C245B1E-E746-480D-8957-8D0BB871D7DB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2" creationId="{7D90B141-7D01-423C-8419-0AE78F59E019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3" creationId="{3404C427-A6B0-4162-BC38-7CFE0952786E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4" creationId="{25ED5BCE-94AE-4906-8CD5-711D81F09715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5" creationId="{93522889-7322-4789-97B0-78090D92D976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6" creationId="{A479B1FE-EE80-4217-BFBD-BF6AC7E11226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19" creationId="{3CBCB72A-8292-4075-ACD5-825F6C01F44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20" creationId="{4F71351E-FCB4-4DF9-BD4F-C654615E62C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21" creationId="{B1DCF974-A949-400B-8F2C-EDB71364DE1C}"/>
          </ac:spMkLst>
        </pc:spChg>
        <pc:grpChg chg="add mod">
          <ac:chgData name="hassan MH" userId="84cd2103f36ef0dc" providerId="LiveId" clId="{AAE74A20-8704-4AB7-9C4B-AE3F22FEC13C}" dt="2020-06-13T13:18:30.474" v="1715"/>
          <ac:grpSpMkLst>
            <pc:docMk/>
            <pc:sldMk cId="1164171373" sldId="262"/>
            <ac:grpSpMk id="3" creationId="{62903539-1F2C-41CD-B454-E74BAB859B27}"/>
          </ac:grpSpMkLst>
        </pc:grpChg>
        <pc:grpChg chg="add mod">
          <ac:chgData name="hassan MH" userId="84cd2103f36ef0dc" providerId="LiveId" clId="{AAE74A20-8704-4AB7-9C4B-AE3F22FEC13C}" dt="2020-06-13T13:18:30.474" v="1715"/>
          <ac:grpSpMkLst>
            <pc:docMk/>
            <pc:sldMk cId="1164171373" sldId="262"/>
            <ac:grpSpMk id="10" creationId="{79911D69-AC78-4FC2-AF5B-AC31E569CC36}"/>
          </ac:grpSpMkLst>
        </pc:grpChg>
        <pc:grpChg chg="add mod">
          <ac:chgData name="hassan MH" userId="84cd2103f36ef0dc" providerId="LiveId" clId="{AAE74A20-8704-4AB7-9C4B-AE3F22FEC13C}" dt="2020-06-13T13:19:07.410" v="1722" actId="1076"/>
          <ac:grpSpMkLst>
            <pc:docMk/>
            <pc:sldMk cId="1164171373" sldId="262"/>
            <ac:grpSpMk id="17" creationId="{C720DF65-6ABC-4F83-8FF8-10E08B438906}"/>
          </ac:grpSpMkLst>
        </pc:grpChg>
        <pc:picChg chg="add mod">
          <ac:chgData name="hassan MH" userId="84cd2103f36ef0dc" providerId="LiveId" clId="{AAE74A20-8704-4AB7-9C4B-AE3F22FEC13C}" dt="2020-06-13T13:19:07.410" v="1722" actId="1076"/>
          <ac:picMkLst>
            <pc:docMk/>
            <pc:sldMk cId="1164171373" sldId="262"/>
            <ac:picMk id="18" creationId="{FA535DA6-6393-4893-8A4B-B44D71EC36BA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4287346009" sldId="263"/>
        </pc:sldMkLst>
        <pc:spChg chg="add mod">
          <ac:chgData name="hassan MH" userId="84cd2103f36ef0dc" providerId="LiveId" clId="{AAE74A20-8704-4AB7-9C4B-AE3F22FEC13C}" dt="2020-06-13T13:06:15.757" v="1510" actId="164"/>
          <ac:spMkLst>
            <pc:docMk/>
            <pc:sldMk cId="4287346009" sldId="263"/>
            <ac:spMk id="2" creationId="{D135E81F-11D5-433B-AA82-64690FAF6451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4" creationId="{AE7ED24A-BFFC-44F1-95D4-C5023C92024E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5" creationId="{2825840B-C3F2-4CEB-BF06-748C24CA1457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6" creationId="{B91F698D-3240-4639-B901-01B82E96A4E6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7" creationId="{143EB47C-0502-42D1-8FB1-CE62097DD39A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8" creationId="{4A75DC8F-697A-47D9-BFF0-26C186824A6A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9" creationId="{167A3EC1-2425-4351-813C-4AAFD04F6905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1" creationId="{8DB02779-6FC7-4BCC-A9F4-9A2331BB0181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2" creationId="{5AEE198C-67BD-4817-AE21-9C7A0577100A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3" creationId="{3A413260-0437-4C50-BE52-69E1FEB8C43C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4" creationId="{C53BF76A-C9E5-4A57-824A-78B2F767A5BD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5" creationId="{B06C9E23-A1B4-4565-B706-C53CD009D2DA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6" creationId="{CF2FCE48-D8E8-49AE-A41D-1C29C0C4BD1D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18" creationId="{EDFB0E52-928F-412A-A3C7-0BC68DA3E549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19" creationId="{626B9C85-4C6F-43EA-B5B9-E3171D1E8769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0" creationId="{334A89F6-BDBA-4A39-B205-598C66E5EAA3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1" creationId="{2F16B07B-2610-459D-BD71-53AC00AB5635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2" creationId="{7729124D-E7F7-4056-8527-D4A84C5E1328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3" creationId="{5195749D-A211-400D-B6A8-EB1619DD13AD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5" creationId="{6B694BA2-A889-4BB2-8B1B-B1FDD37BFD45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6" creationId="{01954958-1498-4C07-B124-7068131DE629}"/>
          </ac:spMkLst>
        </pc:spChg>
        <pc:spChg chg="add mod topLvl">
          <ac:chgData name="hassan MH" userId="84cd2103f36ef0dc" providerId="LiveId" clId="{AAE74A20-8704-4AB7-9C4B-AE3F22FEC13C}" dt="2020-06-13T13:24:30.807" v="1818" actId="165"/>
          <ac:spMkLst>
            <pc:docMk/>
            <pc:sldMk cId="4287346009" sldId="263"/>
            <ac:spMk id="27" creationId="{644091D0-25A3-4AA4-9D01-F89F9E09AC9A}"/>
          </ac:spMkLst>
        </pc:spChg>
        <pc:spChg chg="add mod topLvl">
          <ac:chgData name="hassan MH" userId="84cd2103f36ef0dc" providerId="LiveId" clId="{AAE74A20-8704-4AB7-9C4B-AE3F22FEC13C}" dt="2020-06-13T13:24:30.807" v="1818" actId="165"/>
          <ac:spMkLst>
            <pc:docMk/>
            <pc:sldMk cId="4287346009" sldId="263"/>
            <ac:spMk id="28" creationId="{DB3B49E2-4887-464C-8921-DB0A78082A7B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9" creationId="{C2183325-85FE-43CE-8EE8-48F32B9631D3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30" creationId="{8A1ADD6D-1D78-48AC-9BF7-83FD603DB28E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31" creationId="{7CC58DCE-02B5-4797-BB43-007A7133FE60}"/>
          </ac:spMkLst>
        </pc:spChg>
        <pc:spChg chg="add mod topLvl">
          <ac:chgData name="hassan MH" userId="84cd2103f36ef0dc" providerId="LiveId" clId="{AAE74A20-8704-4AB7-9C4B-AE3F22FEC13C}" dt="2020-06-13T16:44:28.177" v="2661" actId="1076"/>
          <ac:spMkLst>
            <pc:docMk/>
            <pc:sldMk cId="4287346009" sldId="263"/>
            <ac:spMk id="32" creationId="{B35789FC-7F80-44F5-94DE-690506120EC7}"/>
          </ac:spMkLst>
        </pc:spChg>
        <pc:spChg chg="add del mod">
          <ac:chgData name="hassan MH" userId="84cd2103f36ef0dc" providerId="LiveId" clId="{AAE74A20-8704-4AB7-9C4B-AE3F22FEC13C}" dt="2020-06-13T13:21:48.075" v="1789" actId="478"/>
          <ac:spMkLst>
            <pc:docMk/>
            <pc:sldMk cId="4287346009" sldId="263"/>
            <ac:spMk id="34" creationId="{285B73E4-759F-40AF-9E39-040F4837FCB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87346009" sldId="263"/>
            <ac:spMk id="35" creationId="{DB0943A3-5937-4817-A5E6-C56933492C0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87346009" sldId="263"/>
            <ac:spMk id="36" creationId="{85F0E6D8-1256-4A4A-A64D-FEF44C2875D6}"/>
          </ac:spMkLst>
        </pc:s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3" creationId="{0412753C-F3FB-4907-AF41-13E6275AD4D2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10" creationId="{D1491EE7-46D2-4B0A-A687-331789DA7D6F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17" creationId="{51843F8F-5732-40B9-A5DD-B9E15247B2B0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24" creationId="{49093200-3860-4B34-9E0C-CEC929A7E53B}"/>
          </ac:grpSpMkLst>
        </pc:grpChg>
        <pc:grpChg chg="add del mod">
          <ac:chgData name="hassan MH" userId="84cd2103f36ef0dc" providerId="LiveId" clId="{AAE74A20-8704-4AB7-9C4B-AE3F22FEC13C}" dt="2020-06-13T13:24:30.807" v="1818" actId="165"/>
          <ac:grpSpMkLst>
            <pc:docMk/>
            <pc:sldMk cId="4287346009" sldId="263"/>
            <ac:grpSpMk id="39" creationId="{22BF6247-DE56-4CA3-AE2D-146E85017F82}"/>
          </ac:grpSpMkLst>
        </pc:grpChg>
        <pc:picChg chg="add del mod">
          <ac:chgData name="hassan MH" userId="84cd2103f36ef0dc" providerId="LiveId" clId="{AAE74A20-8704-4AB7-9C4B-AE3F22FEC13C}" dt="2020-06-13T13:21:28.344" v="1781" actId="478"/>
          <ac:picMkLst>
            <pc:docMk/>
            <pc:sldMk cId="4287346009" sldId="263"/>
            <ac:picMk id="33" creationId="{97004B60-F717-4D54-B797-EC9FCB0DD054}"/>
          </ac:picMkLst>
        </pc:picChg>
        <pc:picChg chg="add del mod">
          <ac:chgData name="hassan MH" userId="84cd2103f36ef0dc" providerId="LiveId" clId="{AAE74A20-8704-4AB7-9C4B-AE3F22FEC13C}" dt="2020-06-13T13:22:59.200" v="1796" actId="478"/>
          <ac:picMkLst>
            <pc:docMk/>
            <pc:sldMk cId="4287346009" sldId="263"/>
            <ac:picMk id="37" creationId="{D31A7184-CC21-4BF5-A334-585338F8B93F}"/>
          </ac:picMkLst>
        </pc:picChg>
        <pc:picChg chg="add mod">
          <ac:chgData name="hassan MH" userId="84cd2103f36ef0dc" providerId="LiveId" clId="{AAE74A20-8704-4AB7-9C4B-AE3F22FEC13C}" dt="2020-06-13T13:24:10.600" v="1812" actId="1076"/>
          <ac:picMkLst>
            <pc:docMk/>
            <pc:sldMk cId="4287346009" sldId="263"/>
            <ac:picMk id="38" creationId="{04143329-5803-4E8D-A92E-B829FAD3690E}"/>
          </ac:picMkLst>
        </pc:picChg>
      </pc:sldChg>
      <pc:sldChg chg="addSp modSp add mod">
        <pc:chgData name="hassan MH" userId="84cd2103f36ef0dc" providerId="LiveId" clId="{AAE74A20-8704-4AB7-9C4B-AE3F22FEC13C}" dt="2020-06-13T16:51:04.824" v="2734"/>
        <pc:sldMkLst>
          <pc:docMk/>
          <pc:sldMk cId="2295990956" sldId="264"/>
        </pc:sldMkLst>
        <pc:spChg chg="add 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" creationId="{96540A96-17E4-44DC-8010-782637B4EA2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4" creationId="{C642E600-1EF8-4FB6-A8F5-0158B224F6B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5" creationId="{5C57D124-2522-4C22-B3E8-C4C1A1D20BD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6" creationId="{401F464D-FCBB-4E30-A98A-E7E29B629E13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7" creationId="{3506CC6B-5EF2-4CC2-8273-53EC7B7D76B3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8" creationId="{352EC5D5-759F-4028-B5A4-AE73E38AED3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9" creationId="{2F8609EF-4EDF-4531-B182-606469DD7FB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1" creationId="{28231625-F208-4875-A6CF-A703DEB6050D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2" creationId="{B41F1184-EBCB-44AC-9D6B-AC620CA81DA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3" creationId="{42528161-092C-4E53-9B7B-25660131D74B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4" creationId="{B52080F5-FE09-44FB-8FD5-59D3CEC7DB1C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5" creationId="{75871202-487B-49D9-92BA-869904E67B2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6" creationId="{21AB008B-4315-4DB8-97EA-9F02597E259D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8" creationId="{5C52691A-2F52-4013-A6C8-BCF3C2E4399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9" creationId="{456ADD75-FDB9-49D1-AF5B-BFC7DBE8065B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0" creationId="{73AAD215-3AC9-4DB5-BB92-36B0014C316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1" creationId="{41980F87-F5A1-401F-A59B-14B09BA9547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2" creationId="{4A589E22-4EBF-41AC-8435-B7C2EB99A84F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3" creationId="{E70FD20F-1005-4279-907D-6538F3F3EAC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5" creationId="{96813A7A-A204-4158-BD4E-D81EA60E43A8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6" creationId="{03AA019F-FEF6-4D02-B8D6-CEEE9D4AE7B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7" creationId="{CCDC132E-47D5-46F8-A74D-C5C1148C27AC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8" creationId="{CB610D70-BF40-4D24-9077-89C14761DB67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9" creationId="{E82C065D-2330-4701-B709-7737965FA5C7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30" creationId="{B825DFFE-EACF-469E-BD28-441825E2093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295990956" sldId="264"/>
            <ac:spMk id="34" creationId="{5E058963-77B4-4796-B3FF-C348F943DE6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295990956" sldId="264"/>
            <ac:spMk id="35" creationId="{B1E6B6BA-0679-4077-ABC8-B488D76F479C}"/>
          </ac:spMkLst>
        </pc:spChg>
        <pc:spChg chg="add mod">
          <ac:chgData name="hassan MH" userId="84cd2103f36ef0dc" providerId="LiveId" clId="{AAE74A20-8704-4AB7-9C4B-AE3F22FEC13C}" dt="2020-06-13T13:48:32.503" v="2167" actId="1076"/>
          <ac:spMkLst>
            <pc:docMk/>
            <pc:sldMk cId="2295990956" sldId="264"/>
            <ac:spMk id="36" creationId="{94D86DC5-06C4-44E1-9224-E953567441F2}"/>
          </ac:spMkLst>
        </pc:s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3" creationId="{A1FB917F-9E1E-478B-8B98-BA297FB1282C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10" creationId="{D2ED0504-F477-423B-BC93-DE65AC026BE2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17" creationId="{D4C44666-3DFA-420D-8458-BF3A5674E6FE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24" creationId="{FA2CA1E1-9C1C-4EAF-8BD9-FC03ADB23F39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31" creationId="{3D76839B-BF22-4FDB-A58A-134C24962967}"/>
          </ac:grpSpMkLst>
        </pc:grpChg>
        <pc:picChg chg="add mod ord">
          <ac:chgData name="hassan MH" userId="84cd2103f36ef0dc" providerId="LiveId" clId="{AAE74A20-8704-4AB7-9C4B-AE3F22FEC13C}" dt="2020-06-13T13:48:37.399" v="2169" actId="1076"/>
          <ac:picMkLst>
            <pc:docMk/>
            <pc:sldMk cId="2295990956" sldId="264"/>
            <ac:picMk id="32" creationId="{4863BF11-9F3E-4FE4-A62C-4641C85F6583}"/>
          </ac:picMkLst>
        </pc:picChg>
        <pc:picChg chg="add mod">
          <ac:chgData name="hassan MH" userId="84cd2103f36ef0dc" providerId="LiveId" clId="{AAE74A20-8704-4AB7-9C4B-AE3F22FEC13C}" dt="2020-06-13T13:26:39.713" v="1837" actId="1076"/>
          <ac:picMkLst>
            <pc:docMk/>
            <pc:sldMk cId="2295990956" sldId="264"/>
            <ac:picMk id="33" creationId="{D5F6EBFB-0C47-47A9-9553-1B57ABFB8A6C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649730420" sldId="265"/>
        </pc:sldMkLst>
        <pc:spChg chg="add mod">
          <ac:chgData name="hassan MH" userId="84cd2103f36ef0dc" providerId="LiveId" clId="{AAE74A20-8704-4AB7-9C4B-AE3F22FEC13C}" dt="2020-06-13T13:06:25.220" v="1512" actId="164"/>
          <ac:spMkLst>
            <pc:docMk/>
            <pc:sldMk cId="649730420" sldId="265"/>
            <ac:spMk id="2" creationId="{662CD407-4405-402E-918E-0CCAA33FD8C0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4" creationId="{1F267A34-97AA-4035-8CA6-BFAC542E74FF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5" creationId="{31C2D97F-19BF-41D4-AB77-ABEF42C06C73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6" creationId="{25630E3D-18DF-4C8E-8EB0-E9D5AE479BE3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7" creationId="{842DBE77-B2E0-4635-891F-2C22846C1E9D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8" creationId="{7B6B896C-AED9-4B95-B107-BD125E9EFCB4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9" creationId="{77108FAD-5E6F-41A8-BDDB-7BABC762303C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1" creationId="{B4FEC0D9-A25E-4CD4-83D4-C99247CA7EFC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2" creationId="{3EDB84A8-3208-4A41-8EE9-7B5021C6E602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3" creationId="{0A42B04D-4BE9-4409-B135-5FCD70CA0B48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4" creationId="{C3BD4B64-0F5A-4E0C-8D09-7C2CB5887D0A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5" creationId="{13D9B505-736E-44C7-998F-2DA2057815C3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6" creationId="{2AF56896-69E8-46D4-ABCE-467D7E99C463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18" creationId="{3A084460-58BF-4018-B5DD-1091FBD1F9ED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19" creationId="{40C9ACBC-55CA-4C50-81C0-7F6856ED3AA6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0" creationId="{08AFF9B0-5809-4C8F-BF3F-A3BD4E1003C5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1" creationId="{C9E8A085-3F91-459A-A0CC-10CD5FA432E1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2" creationId="{DFA0D2FC-452E-4EF5-8CA7-91E33845A21A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3" creationId="{B892A8A1-5B8E-4AE5-99EB-1841CE40DABA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6" creationId="{573EE5C5-4D32-473B-9D48-4DB1D17A7888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7" creationId="{FF106EBE-7BB0-43B8-8548-9EF9E171BF53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8" creationId="{D85F81E4-A340-4D5F-9748-E792A3268DB1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9" creationId="{9222BFC5-BC7F-4ED2-B9CE-71602316386F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30" creationId="{8F670C9A-8F61-4282-A60C-13B79F78CF0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2" creationId="{E44F9B3E-70BB-4F1A-BB9F-147B9FE120E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3" creationId="{DEF2EE96-854E-4722-942A-EF14EA174F1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4" creationId="{0D66339C-4E18-4690-BF37-EEAE74F8574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5" creationId="{36D62699-C50D-4DFE-B1E7-FE64AB8FEFF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6" creationId="{33AA359B-A31F-4288-9F52-BDA1F933BD33}"/>
          </ac:spMkLst>
        </pc:s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3" creationId="{4512FD16-4834-441C-9E27-7D436C43295F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10" creationId="{06B94BF6-7A53-43FC-9D1A-B91B9300F2F2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17" creationId="{0480E062-4E0D-4C06-9BFD-1A61D01FB441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24" creationId="{BE8FA6C6-7838-49CA-A203-889AB31A8451}"/>
          </ac:grpSpMkLst>
        </pc:grpChg>
        <pc:grpChg chg="add del mod">
          <ac:chgData name="hassan MH" userId="84cd2103f36ef0dc" providerId="LiveId" clId="{AAE74A20-8704-4AB7-9C4B-AE3F22FEC13C}" dt="2020-06-13T13:28:42.672" v="1871" actId="165"/>
          <ac:grpSpMkLst>
            <pc:docMk/>
            <pc:sldMk cId="649730420" sldId="265"/>
            <ac:grpSpMk id="31" creationId="{F3880968-0CD1-4278-BBCD-6AA1E37A2272}"/>
          </ac:grpSpMkLst>
        </pc:grpChg>
        <pc:picChg chg="add mod topLvl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25" creationId="{F61708F1-5CD1-4593-B593-DF564D743BA6}"/>
          </ac:picMkLst>
        </pc:picChg>
        <pc:picChg chg="add mod">
          <ac:chgData name="hassan MH" userId="84cd2103f36ef0dc" providerId="LiveId" clId="{AAE74A20-8704-4AB7-9C4B-AE3F22FEC13C}" dt="2020-06-13T13:31:05.832" v="1913" actId="1076"/>
          <ac:picMkLst>
            <pc:docMk/>
            <pc:sldMk cId="649730420" sldId="265"/>
            <ac:picMk id="37" creationId="{CDD6A52F-4102-46ED-8110-AADF5F0DC879}"/>
          </ac:picMkLst>
        </pc:picChg>
        <pc:picChg chg="add mod">
          <ac:chgData name="hassan MH" userId="84cd2103f36ef0dc" providerId="LiveId" clId="{AAE74A20-8704-4AB7-9C4B-AE3F22FEC13C}" dt="2020-06-13T13:44:10.271" v="2124" actId="207"/>
          <ac:picMkLst>
            <pc:docMk/>
            <pc:sldMk cId="649730420" sldId="265"/>
            <ac:picMk id="38" creationId="{769B5298-8257-4A71-A7F0-0B3B141458AA}"/>
          </ac:picMkLst>
        </pc:picChg>
        <pc:picChg chg="add mod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39" creationId="{E08407F1-F22D-439B-AF1C-7505EC4A2DC6}"/>
          </ac:picMkLst>
        </pc:picChg>
        <pc:picChg chg="add mod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40" creationId="{494BA5BF-2FE3-483C-9688-9601549BD583}"/>
          </ac:picMkLst>
        </pc:picChg>
        <pc:picChg chg="add mod">
          <ac:chgData name="hassan MH" userId="84cd2103f36ef0dc" providerId="LiveId" clId="{AAE74A20-8704-4AB7-9C4B-AE3F22FEC13C}" dt="2020-06-13T13:44:07.080" v="2123" actId="207"/>
          <ac:picMkLst>
            <pc:docMk/>
            <pc:sldMk cId="649730420" sldId="265"/>
            <ac:picMk id="42" creationId="{6769AAEA-74D1-4510-93B4-F397357554F5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1581022384" sldId="266"/>
        </pc:sldMkLst>
        <pc:spChg chg="add mod">
          <ac:chgData name="hassan MH" userId="84cd2103f36ef0dc" providerId="LiveId" clId="{AAE74A20-8704-4AB7-9C4B-AE3F22FEC13C}" dt="2020-06-13T13:06:28.966" v="1513" actId="164"/>
          <ac:spMkLst>
            <pc:docMk/>
            <pc:sldMk cId="1581022384" sldId="266"/>
            <ac:spMk id="2" creationId="{0F8F1E48-B3BD-483D-B7CE-5BB7EAE48E9A}"/>
          </ac:spMkLst>
        </pc:spChg>
        <pc:spChg chg="add mod">
          <ac:chgData name="hassan MH" userId="84cd2103f36ef0dc" providerId="LiveId" clId="{AAE74A20-8704-4AB7-9C4B-AE3F22FEC13C}" dt="2020-06-13T13:06:28.966" v="1513" actId="164"/>
          <ac:spMkLst>
            <pc:docMk/>
            <pc:sldMk cId="1581022384" sldId="266"/>
            <ac:spMk id="3" creationId="{83199162-09D8-48FD-80CE-8D4037BF6B0D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7" creationId="{D255ABB6-920A-4AC9-9FBD-4A2302A2E9E2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8" creationId="{F36D9908-F10F-4FFB-B8A3-FD7C5F6977AC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9" creationId="{A290A938-6636-427E-820E-B3905140D88A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0" creationId="{82B786D5-CFFA-4DD1-9271-149EABF18DB0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1" creationId="{845FA085-F0D5-48E4-BA47-102F0D92E051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2" creationId="{287BA9B3-0BF9-4677-A7E2-A9B15F1A8B25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4" creationId="{8A10A4A2-870A-4A65-8FF3-0E3DB051FC61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5" creationId="{6C5D5815-20DC-43E0-8B7A-3E767CA430C5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6" creationId="{B7E7988D-DB98-4B70-AD04-F8885228EFEA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7" creationId="{9F514A2B-9547-4046-A7C3-9C9677583B4B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8" creationId="{E3CF8CA0-2EBC-4B56-B9FF-2C4D31C9AF1F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9" creationId="{52109D42-8135-478E-87C0-AB9806DC1A37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1" creationId="{449800FD-3216-4C67-8653-0F007DA3E431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2" creationId="{F5B6BFC6-F707-4CE4-AFC7-6E35B97AF336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3" creationId="{26CC9B54-5947-4198-AA2C-06AFFC184166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4" creationId="{E15F853B-E648-4351-A72C-E76624B2119A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5" creationId="{145C27D3-C10E-4216-BE6B-6181DC79101E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6" creationId="{0E937CD6-5405-455D-BA3C-D6F7724BE159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28" creationId="{56599879-2BCA-48FA-A155-C516C38D081C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29" creationId="{BC5FA61E-D4B6-4CD6-8B1F-8B93FC85A8FD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30" creationId="{AB3A96BA-00B1-4162-9447-FA833210C3D8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31" creationId="{11BEB8FA-5028-48D9-96D0-EBC0E589B87F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7" creationId="{D0535ADB-0491-4555-ABE1-04D552BD06E0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8" creationId="{145CDEC1-874F-4607-AB94-B67D59A295EF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9" creationId="{7F8DA387-678B-45BA-888A-F7C01308B216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40" creationId="{79A75B63-40E7-43FB-A0D2-2F00BFAF08E5}"/>
          </ac:spMkLst>
        </pc:s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6" creationId="{E07D8321-0EAC-4CA2-B8D5-2119FD26E20A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13" creationId="{67CF40B8-B673-4564-B573-833A3E450E35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20" creationId="{2DCF88F2-BF17-406D-9876-BC4E6CC2DA0B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27" creationId="{FBAD9752-EF56-4823-A8B4-7CB9FEF2E07B}"/>
          </ac:grpSpMkLst>
        </pc:grpChg>
        <pc:grpChg chg="add del mod">
          <ac:chgData name="hassan MH" userId="84cd2103f36ef0dc" providerId="LiveId" clId="{AAE74A20-8704-4AB7-9C4B-AE3F22FEC13C}" dt="2020-06-13T13:35:39.284" v="2002" actId="165"/>
          <ac:grpSpMkLst>
            <pc:docMk/>
            <pc:sldMk cId="1581022384" sldId="266"/>
            <ac:grpSpMk id="32" creationId="{6EDA9A7F-C2BE-4557-AE5D-8E8E9EB0CDB8}"/>
          </ac:grpSpMkLst>
        </pc:grpChg>
        <pc:grpChg chg="add mod">
          <ac:chgData name="hassan MH" userId="84cd2103f36ef0dc" providerId="LiveId" clId="{AAE74A20-8704-4AB7-9C4B-AE3F22FEC13C}" dt="2020-06-13T13:36:59.690" v="2021" actId="164"/>
          <ac:grpSpMkLst>
            <pc:docMk/>
            <pc:sldMk cId="1581022384" sldId="266"/>
            <ac:grpSpMk id="45" creationId="{4338A0E1-D8C2-4B49-8A87-A324BDBAE69A}"/>
          </ac:grpSpMkLst>
        </pc:grpChg>
        <pc:grpChg chg="add del mod">
          <ac:chgData name="hassan MH" userId="84cd2103f36ef0dc" providerId="LiveId" clId="{AAE74A20-8704-4AB7-9C4B-AE3F22FEC13C}" dt="2020-06-13T13:43:56.927" v="2121" actId="165"/>
          <ac:grpSpMkLst>
            <pc:docMk/>
            <pc:sldMk cId="1581022384" sldId="266"/>
            <ac:grpSpMk id="46" creationId="{946A1548-C908-48CA-ACDD-3D2565DA6CAF}"/>
          </ac:grpSpMkLst>
        </pc:grpChg>
        <pc:graphicFrameChg chg="add del mod modGraphic">
          <ac:chgData name="hassan MH" userId="84cd2103f36ef0dc" providerId="LiveId" clId="{AAE74A20-8704-4AB7-9C4B-AE3F22FEC13C}" dt="2020-06-13T14:03:46.021" v="2530" actId="478"/>
          <ac:graphicFrameMkLst>
            <pc:docMk/>
            <pc:sldMk cId="1581022384" sldId="266"/>
            <ac:graphicFrameMk id="5" creationId="{22DF4B2D-F9FD-404B-B652-B28B8722A23D}"/>
          </ac:graphicFrameMkLst>
        </pc:graphicFrameChg>
        <pc:graphicFrameChg chg="add mod">
          <ac:chgData name="hassan MH" userId="84cd2103f36ef0dc" providerId="LiveId" clId="{AAE74A20-8704-4AB7-9C4B-AE3F22FEC13C}" dt="2020-06-13T13:36:45.839" v="2017" actId="1076"/>
          <ac:graphicFrameMkLst>
            <pc:docMk/>
            <pc:sldMk cId="1581022384" sldId="266"/>
            <ac:graphicFrameMk id="43" creationId="{F6A1A2DF-9896-4491-B2A8-594743D40D88}"/>
          </ac:graphicFrameMkLst>
        </pc:graphicFrame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3" creationId="{E04C0ACE-F554-4F89-9C06-90929B0EDEF0}"/>
          </ac:picMkLst>
        </pc:pic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4" creationId="{916A6251-5F79-4D15-B6DC-0FB93522AFB3}"/>
          </ac:picMkLst>
        </pc:picChg>
        <pc:picChg chg="add mod topLvl">
          <ac:chgData name="hassan MH" userId="84cd2103f36ef0dc" providerId="LiveId" clId="{AAE74A20-8704-4AB7-9C4B-AE3F22FEC13C}" dt="2020-06-13T13:44:00.823" v="2122" actId="207"/>
          <ac:picMkLst>
            <pc:docMk/>
            <pc:sldMk cId="1581022384" sldId="266"/>
            <ac:picMk id="35" creationId="{1FD5A9C3-CB7E-4EC3-A832-0803D837F9C1}"/>
          </ac:picMkLst>
        </pc:pic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6" creationId="{8DD3DF5A-FA1A-4047-9026-2A9F0D08B5C4}"/>
          </ac:picMkLst>
        </pc:picChg>
        <pc:picChg chg="add del mod">
          <ac:chgData name="hassan MH" userId="84cd2103f36ef0dc" providerId="LiveId" clId="{AAE74A20-8704-4AB7-9C4B-AE3F22FEC13C}" dt="2020-06-13T13:37:11.563" v="2027" actId="478"/>
          <ac:picMkLst>
            <pc:docMk/>
            <pc:sldMk cId="1581022384" sldId="266"/>
            <ac:picMk id="44" creationId="{F88DF4CB-B214-466B-A369-9DC55567ED8D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7" creationId="{94D8580F-43CC-426B-A886-97BE99235D4A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8" creationId="{3596DDBC-0B4B-4E80-BC62-FA926A6F4FE2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9" creationId="{68443FA5-14D1-4533-A174-8697221F1968}"/>
          </ac:picMkLst>
        </pc:pic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3852549028" sldId="267"/>
        </pc:sldMkLst>
        <pc:spChg chg="add mod">
          <ac:chgData name="hassan MH" userId="84cd2103f36ef0dc" providerId="LiveId" clId="{AAE74A20-8704-4AB7-9C4B-AE3F22FEC13C}" dt="2020-06-13T13:06:33.412" v="1514" actId="164"/>
          <ac:spMkLst>
            <pc:docMk/>
            <pc:sldMk cId="3852549028" sldId="267"/>
            <ac:spMk id="2" creationId="{873F0B69-1AE4-40DF-92AD-ECD40D8B4813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4" creationId="{EBE5DB5E-7AAE-47C9-8731-A55F326CB445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5" creationId="{1F4A3F38-A28E-4760-B405-FCA84B835457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6" creationId="{1DBACB39-3A72-4F7C-A39D-E2B4C961B5DF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7" creationId="{65968504-E1DE-4CEB-8840-F81236C144D9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8" creationId="{208135C4-0FDC-4661-8769-0A890CDDF2CD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9" creationId="{C476EEAE-3BED-4FA8-B0E0-96153D7E8ED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852549028" sldId="267"/>
            <ac:spMk id="12" creationId="{5D9E0889-5143-41FC-B9F0-B61B96A1E69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852549028" sldId="267"/>
            <ac:spMk id="13" creationId="{5C996C9F-A331-4A36-8EDF-22ED9B535D88}"/>
          </ac:spMkLst>
        </pc:spChg>
        <pc:grpChg chg="add mod">
          <ac:chgData name="hassan MH" userId="84cd2103f36ef0dc" providerId="LiveId" clId="{AAE74A20-8704-4AB7-9C4B-AE3F22FEC13C}" dt="2020-06-13T13:06:33.412" v="1514" actId="164"/>
          <ac:grpSpMkLst>
            <pc:docMk/>
            <pc:sldMk cId="3852549028" sldId="267"/>
            <ac:grpSpMk id="3" creationId="{5BADC04D-5F79-4B2A-AB12-7C942F0EC92F}"/>
          </ac:grpSpMkLst>
        </pc:grpChg>
        <pc:grpChg chg="add mod">
          <ac:chgData name="hassan MH" userId="84cd2103f36ef0dc" providerId="LiveId" clId="{AAE74A20-8704-4AB7-9C4B-AE3F22FEC13C}" dt="2020-06-13T13:06:33.412" v="1514" actId="164"/>
          <ac:grpSpMkLst>
            <pc:docMk/>
            <pc:sldMk cId="3852549028" sldId="267"/>
            <ac:grpSpMk id="10" creationId="{60156632-3FD6-4A4D-88E9-524B2AB97F48}"/>
          </ac:grpSpMkLst>
        </pc:grpChg>
        <pc:graphicFrameChg chg="add mod">
          <ac:chgData name="hassan MH" userId="84cd2103f36ef0dc" providerId="LiveId" clId="{AAE74A20-8704-4AB7-9C4B-AE3F22FEC13C}" dt="2020-06-13T13:38:00.197" v="2031" actId="1957"/>
          <ac:graphicFrameMkLst>
            <pc:docMk/>
            <pc:sldMk cId="3852549028" sldId="267"/>
            <ac:graphicFrameMk id="11" creationId="{DF2FF3CA-9399-4E07-856E-F35D52ACD3B3}"/>
          </ac:graphicFrameMkLst>
        </pc:graphicFrame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3618997943" sldId="268"/>
        </pc:sldMkLst>
        <pc:spChg chg="add mod">
          <ac:chgData name="hassan MH" userId="84cd2103f36ef0dc" providerId="LiveId" clId="{AAE74A20-8704-4AB7-9C4B-AE3F22FEC13C}" dt="2020-06-13T13:06:37.897" v="1515" actId="164"/>
          <ac:spMkLst>
            <pc:docMk/>
            <pc:sldMk cId="3618997943" sldId="268"/>
            <ac:spMk id="2" creationId="{0AE5E024-E449-4073-9A60-23BA9877FE0D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4" creationId="{57C0ACA4-5825-440E-BF05-8EEDE72E3508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5" creationId="{9976097F-D847-46DE-B794-BBA96394BA69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6" creationId="{EF93465D-29FC-4F74-B814-79018E3584BA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7" creationId="{ADCCF063-B244-4C9B-8B59-FC32F6A94023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8" creationId="{D923944E-77D0-45F6-BEDE-1CFE291F420F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9" creationId="{AA0E5502-C4E8-4B59-9F6F-DDE367D383F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2" creationId="{E8504941-1B4B-4382-B4DB-19725872C88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3" creationId="{52A8563A-2513-44B9-9C7A-1ACC7AC547A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4" creationId="{B70C08D2-1B88-4336-B3DF-35FC7DD1A7A3}"/>
          </ac:spMkLst>
        </pc:spChg>
        <pc:grpChg chg="add mod">
          <ac:chgData name="hassan MH" userId="84cd2103f36ef0dc" providerId="LiveId" clId="{AAE74A20-8704-4AB7-9C4B-AE3F22FEC13C}" dt="2020-06-13T13:06:37.897" v="1515" actId="164"/>
          <ac:grpSpMkLst>
            <pc:docMk/>
            <pc:sldMk cId="3618997943" sldId="268"/>
            <ac:grpSpMk id="3" creationId="{FA5F25D8-53B7-4544-AD6B-9AB10A9F9FA8}"/>
          </ac:grpSpMkLst>
        </pc:grpChg>
        <pc:grpChg chg="add mod">
          <ac:chgData name="hassan MH" userId="84cd2103f36ef0dc" providerId="LiveId" clId="{AAE74A20-8704-4AB7-9C4B-AE3F22FEC13C}" dt="2020-06-13T13:06:37.897" v="1515" actId="164"/>
          <ac:grpSpMkLst>
            <pc:docMk/>
            <pc:sldMk cId="3618997943" sldId="268"/>
            <ac:grpSpMk id="10" creationId="{5AE0CFEA-5643-413C-97BE-F34DAB27964B}"/>
          </ac:grpSpMkLst>
        </pc:grpChg>
        <pc:picChg chg="add mod">
          <ac:chgData name="hassan MH" userId="84cd2103f36ef0dc" providerId="LiveId" clId="{AAE74A20-8704-4AB7-9C4B-AE3F22FEC13C}" dt="2020-06-13T13:34:20.472" v="1980" actId="1076"/>
          <ac:picMkLst>
            <pc:docMk/>
            <pc:sldMk cId="3618997943" sldId="268"/>
            <ac:picMk id="11" creationId="{6693374D-48F2-4AC1-85AE-B8C96DB77FA8}"/>
          </ac:picMkLst>
        </pc:pic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1106897601" sldId="269"/>
        </pc:sldMkLst>
        <pc:spChg chg="add mod">
          <ac:chgData name="hassan MH" userId="84cd2103f36ef0dc" providerId="LiveId" clId="{AAE74A20-8704-4AB7-9C4B-AE3F22FEC13C}" dt="2020-06-13T13:46:18.428" v="2145" actId="164"/>
          <ac:spMkLst>
            <pc:docMk/>
            <pc:sldMk cId="1106897601" sldId="269"/>
            <ac:spMk id="3" creationId="{734D1E3C-F8D8-4C73-91B5-268D26FCEEF7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5" creationId="{DAC8A0E7-FE46-4658-A0CF-A1EF1DE96AF1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6" creationId="{7C29FC5E-379A-411E-9CD4-FBB3D32A5F30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7" creationId="{B9FB25AA-7615-4560-9949-FB7E678E6EED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8" creationId="{A97E70AC-6D0A-471D-BA62-21879133477F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9" creationId="{66842637-5AD2-4785-BB60-D69CF2BA4C6D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10" creationId="{29EFBA00-78A7-43C1-8F7B-CD87100953B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06897601" sldId="269"/>
            <ac:spMk id="12" creationId="{1FBA8955-7208-4D8D-A4B5-8CF93BFD5423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06897601" sldId="269"/>
            <ac:spMk id="13" creationId="{5BD32EC6-92E5-4494-854B-F666233AABD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5" creationId="{C6DDA0C4-9C18-4440-804D-3D799D7D1CA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6" creationId="{B65EBE59-E0B3-4897-8FAB-27D2FBE57265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9" creationId="{0DE80481-1914-42C1-8DE6-20B8E75D059E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0" creationId="{F8626AD8-0630-439E-9D57-1721908CBECB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1" creationId="{E2240968-51C5-484D-AEB7-AE8AA3B53817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2" creationId="{9214BD18-8AE2-471B-91DB-FAF468CE45E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3" creationId="{E905256B-7D3D-4156-BAAA-DB8ADC38E663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4" creationId="{A99D6D98-5EA1-4599-AFAC-8BB0E0013661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5" creationId="{9A7A856D-1A27-405E-99B4-B1E3DB8E559C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6" creationId="{3DA51A95-90C6-4469-A734-D5C531EF1904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7" creationId="{D646B614-1DEA-4E70-AACB-DD846A30DDF3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8" creationId="{B92AA58D-C947-41C5-BFE4-DC3DB3C48ABD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9" creationId="{EE325D58-CB06-44C4-84E1-5878106C3EE1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30" creationId="{3CB6BC89-8BE5-4E20-851E-1A1E9F567341}"/>
          </ac:spMkLst>
        </pc:spChg>
        <pc:grpChg chg="add mod">
          <ac:chgData name="hassan MH" userId="84cd2103f36ef0dc" providerId="LiveId" clId="{AAE74A20-8704-4AB7-9C4B-AE3F22FEC13C}" dt="2020-06-13T13:46:18.428" v="2145" actId="164"/>
          <ac:grpSpMkLst>
            <pc:docMk/>
            <pc:sldMk cId="1106897601" sldId="269"/>
            <ac:grpSpMk id="4" creationId="{2D53B0D7-CDEE-4A86-A5D1-A625B83A0217}"/>
          </ac:grpSpMkLst>
        </pc:grpChg>
        <pc:grpChg chg="add mod">
          <ac:chgData name="hassan MH" userId="84cd2103f36ef0dc" providerId="LiveId" clId="{AAE74A20-8704-4AB7-9C4B-AE3F22FEC13C}" dt="2020-06-13T13:46:20.887" v="2147" actId="1076"/>
          <ac:grpSpMkLst>
            <pc:docMk/>
            <pc:sldMk cId="1106897601" sldId="269"/>
            <ac:grpSpMk id="11" creationId="{6877F3AD-E6C2-4601-BFC8-960E57D54EC7}"/>
          </ac:grpSpMkLst>
        </pc:grpChg>
        <pc:grpChg chg="add 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4" creationId="{4E68890F-B4A7-4F6D-BD67-8195D9410172}"/>
          </ac:grpSpMkLst>
        </pc:grpChg>
        <pc:grpChg chg="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7" creationId="{BF3CA085-B5BC-4BAF-B111-FF046AFB512C}"/>
          </ac:grpSpMkLst>
        </pc:grpChg>
        <pc:grpChg chg="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8" creationId="{35A47A2E-EE49-48BE-800B-9D7F673346C9}"/>
          </ac:grpSpMkLst>
        </pc:grpChg>
        <pc:picChg chg="add mod ord">
          <ac:chgData name="hassan MH" userId="84cd2103f36ef0dc" providerId="LiveId" clId="{AAE74A20-8704-4AB7-9C4B-AE3F22FEC13C}" dt="2020-06-13T13:47:40.528" v="2162" actId="166"/>
          <ac:picMkLst>
            <pc:docMk/>
            <pc:sldMk cId="1106897601" sldId="269"/>
            <ac:picMk id="2" creationId="{82CFAC1E-3DA1-46D6-B8C3-30B98C372F09}"/>
          </ac:picMkLst>
        </pc:picChg>
      </pc:sldChg>
      <pc:sldChg chg="addSp delSp modSp add mod ord">
        <pc:chgData name="hassan MH" userId="84cd2103f36ef0dc" providerId="LiveId" clId="{AAE74A20-8704-4AB7-9C4B-AE3F22FEC13C}" dt="2020-06-13T16:51:04.824" v="2734"/>
        <pc:sldMkLst>
          <pc:docMk/>
          <pc:sldMk cId="3204851342" sldId="270"/>
        </pc:sldMkLst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5" creationId="{C0125374-E348-4F80-94C0-49B2291CA662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6" creationId="{F55B44BE-08DA-4037-AD20-BDCDBE43AE81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7" creationId="{93DB4B46-4776-416C-AF17-081784289C9B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8" creationId="{70AB277E-6B97-4383-8639-6DE327BF735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13" creationId="{6FEC0C96-0609-432F-8456-7DF8BB6E494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1" creationId="{2CAF8D9F-3711-4E34-A452-45DD7476B5E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2" creationId="{65C3655A-342A-4228-A433-A3D598826D6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3" creationId="{A7057772-01C8-49DB-892D-6CA4580428B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4" creationId="{E5B2824B-ECA2-48C4-B53D-19FD49752B8A}"/>
          </ac:spMkLst>
        </pc:spChg>
        <pc:spChg chg="add mod">
          <ac:chgData name="hassan MH" userId="84cd2103f36ef0dc" providerId="LiveId" clId="{AAE74A20-8704-4AB7-9C4B-AE3F22FEC13C}" dt="2020-06-13T13:33:07.791" v="1967" actId="571"/>
          <ac:spMkLst>
            <pc:docMk/>
            <pc:sldMk cId="3204851342" sldId="270"/>
            <ac:spMk id="25" creationId="{DCEB4E0D-EFCC-4AF2-B419-42E0D9A662BD}"/>
          </ac:spMkLst>
        </pc:spChg>
        <pc:spChg chg="add mod">
          <ac:chgData name="hassan MH" userId="84cd2103f36ef0dc" providerId="LiveId" clId="{AAE74A20-8704-4AB7-9C4B-AE3F22FEC13C}" dt="2020-06-13T13:33:07.608" v="1966" actId="571"/>
          <ac:spMkLst>
            <pc:docMk/>
            <pc:sldMk cId="3204851342" sldId="270"/>
            <ac:spMk id="26" creationId="{ABECF2EA-1361-41F4-9F6F-FCB33B9ED2A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7" creationId="{7E1A10B9-822D-4847-93B5-34D18C0308A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8" creationId="{BE4ADAF1-2E7E-4299-ABC4-075C3939362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9" creationId="{2D1AD2C0-E258-4EF7-A521-E5F5F299FE4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1" creationId="{8854D2A3-24AB-4905-86AB-3E1F3117ACB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2" creationId="{E55139E9-617E-4858-97F4-A60F5DB09C52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5" creationId="{DDAE35B2-864B-4B11-86C1-376C22EA519E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6" creationId="{7DA69FAE-8466-44B4-AAB0-C0A03A9D3DAE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7" creationId="{EDDEB4D5-9817-461E-9CCF-D21C10D8FCE5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8" creationId="{C91258EF-ED7D-4812-B92E-7C01DB392AC7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9" creationId="{74A92422-F184-44C1-9659-BD8390D1FE2C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0" creationId="{700ADDB3-2963-4E98-97AE-68104F02C06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1" creationId="{FC85C391-C8B0-4EDD-8CC1-54215E145E17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2" creationId="{E3ADFF14-5A08-47C2-B113-4E1C0E143609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3" creationId="{C11A1FC6-21EC-4F35-9B8D-14E7B226E012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4" creationId="{F36943FD-66B5-47F2-B5D0-3BBA05622476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5" creationId="{1471278E-F67A-4672-8CA4-ADE6F334919B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6" creationId="{E3DBAF8F-829D-4E06-B4BC-2E877F6D806B}"/>
          </ac:spMkLst>
        </pc:spChg>
        <pc:grpChg chg="add del mod">
          <ac:chgData name="hassan MH" userId="84cd2103f36ef0dc" providerId="LiveId" clId="{AAE74A20-8704-4AB7-9C4B-AE3F22FEC13C}" dt="2020-06-13T13:31:50.579" v="1925" actId="165"/>
          <ac:grpSpMkLst>
            <pc:docMk/>
            <pc:sldMk cId="3204851342" sldId="270"/>
            <ac:grpSpMk id="14" creationId="{BD69CE40-22C8-4189-855D-3BC1011290E5}"/>
          </ac:grpSpMkLst>
        </pc:grpChg>
        <pc:grpChg chg="add mod">
          <ac:chgData name="hassan MH" userId="84cd2103f36ef0dc" providerId="LiveId" clId="{AAE74A20-8704-4AB7-9C4B-AE3F22FEC13C}" dt="2020-06-13T13:33:25.774" v="1975" actId="196"/>
          <ac:grpSpMkLst>
            <pc:docMk/>
            <pc:sldMk cId="3204851342" sldId="270"/>
            <ac:grpSpMk id="30" creationId="{1BF1257F-3050-4FB8-8296-AB1ADB595BB2}"/>
          </ac:grpSpMkLst>
        </pc:grpChg>
        <pc:grpChg chg="mod">
          <ac:chgData name="hassan MH" userId="84cd2103f36ef0dc" providerId="LiveId" clId="{AAE74A20-8704-4AB7-9C4B-AE3F22FEC13C}" dt="2020-06-13T13:33:20.840" v="1974"/>
          <ac:grpSpMkLst>
            <pc:docMk/>
            <pc:sldMk cId="3204851342" sldId="270"/>
            <ac:grpSpMk id="33" creationId="{54E7A257-3F24-4DC4-82EE-BC1DB28CC8E8}"/>
          </ac:grpSpMkLst>
        </pc:grpChg>
        <pc:grpChg chg="mod">
          <ac:chgData name="hassan MH" userId="84cd2103f36ef0dc" providerId="LiveId" clId="{AAE74A20-8704-4AB7-9C4B-AE3F22FEC13C}" dt="2020-06-13T13:33:20.840" v="1974"/>
          <ac:grpSpMkLst>
            <pc:docMk/>
            <pc:sldMk cId="3204851342" sldId="270"/>
            <ac:grpSpMk id="34" creationId="{E36C461A-2387-459D-9A47-A4077BE6EF5F}"/>
          </ac:grpSpMkLst>
        </pc:grpChg>
        <pc:picChg chg="add mod topLvl">
          <ac:chgData name="hassan MH" userId="84cd2103f36ef0dc" providerId="LiveId" clId="{AAE74A20-8704-4AB7-9C4B-AE3F22FEC13C}" dt="2020-06-13T13:38:35.713" v="2038" actId="1076"/>
          <ac:picMkLst>
            <pc:docMk/>
            <pc:sldMk cId="3204851342" sldId="270"/>
            <ac:picMk id="9" creationId="{D12817BA-F126-48BB-AAE3-5D057F2CFAA1}"/>
          </ac:picMkLst>
        </pc:picChg>
        <pc:picChg chg="add mod topLvl">
          <ac:chgData name="hassan MH" userId="84cd2103f36ef0dc" providerId="LiveId" clId="{AAE74A20-8704-4AB7-9C4B-AE3F22FEC13C}" dt="2020-06-13T13:43:45.383" v="2118" actId="207"/>
          <ac:picMkLst>
            <pc:docMk/>
            <pc:sldMk cId="3204851342" sldId="270"/>
            <ac:picMk id="10" creationId="{D380FF2D-AD78-4BA8-984C-FB3DD68AAA45}"/>
          </ac:picMkLst>
        </pc:picChg>
        <pc:picChg chg="add mod topLvl">
          <ac:chgData name="hassan MH" userId="84cd2103f36ef0dc" providerId="LiveId" clId="{AAE74A20-8704-4AB7-9C4B-AE3F22FEC13C}" dt="2020-06-13T13:43:39.359" v="2117" actId="207"/>
          <ac:picMkLst>
            <pc:docMk/>
            <pc:sldMk cId="3204851342" sldId="270"/>
            <ac:picMk id="11" creationId="{CB87BE00-A83E-4F3C-8A22-6FA40FF606DD}"/>
          </ac:picMkLst>
        </pc:picChg>
        <pc:picChg chg="add mod topLvl">
          <ac:chgData name="hassan MH" userId="84cd2103f36ef0dc" providerId="LiveId" clId="{AAE74A20-8704-4AB7-9C4B-AE3F22FEC13C}" dt="2020-06-13T13:43:23.462" v="2114" actId="207"/>
          <ac:picMkLst>
            <pc:docMk/>
            <pc:sldMk cId="3204851342" sldId="270"/>
            <ac:picMk id="12" creationId="{7BC61BC2-437A-4833-985B-12A90224EEEF}"/>
          </ac:picMkLst>
        </pc:pic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2" creationId="{B153C0B7-91B6-456E-8F51-1D40101794ED}"/>
          </ac:cxnSpMkLst>
        </pc:cxn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3" creationId="{49C2F316-6122-4661-8DE1-0D918663AA5F}"/>
          </ac:cxnSpMkLst>
        </pc:cxn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4" creationId="{D2B0C47D-7516-4B8A-A57B-0A60DAE88702}"/>
          </ac:cxnSpMkLst>
        </pc:cxnChg>
      </pc:sldChg>
      <pc:sldChg chg="addSp delSp modSp add mod">
        <pc:chgData name="hassan MH" userId="84cd2103f36ef0dc" providerId="LiveId" clId="{AAE74A20-8704-4AB7-9C4B-AE3F22FEC13C}" dt="2020-06-13T16:53:27.880" v="2772" actId="1076"/>
        <pc:sldMkLst>
          <pc:docMk/>
          <pc:sldMk cId="3268722949" sldId="271"/>
        </pc:sldMkLst>
        <pc:spChg chg="add mod">
          <ac:chgData name="hassan MH" userId="84cd2103f36ef0dc" providerId="LiveId" clId="{AAE74A20-8704-4AB7-9C4B-AE3F22FEC13C}" dt="2020-06-13T13:41:23.455" v="2079" actId="14100"/>
          <ac:spMkLst>
            <pc:docMk/>
            <pc:sldMk cId="3268722949" sldId="271"/>
            <ac:spMk id="5" creationId="{E4EFB7DD-4E5D-4853-9C5B-9B114063E125}"/>
          </ac:spMkLst>
        </pc:spChg>
        <pc:spChg chg="add mod">
          <ac:chgData name="hassan MH" userId="84cd2103f36ef0dc" providerId="LiveId" clId="{AAE74A20-8704-4AB7-9C4B-AE3F22FEC13C}" dt="2020-06-13T16:53:27.880" v="2772" actId="1076"/>
          <ac:spMkLst>
            <pc:docMk/>
            <pc:sldMk cId="3268722949" sldId="271"/>
            <ac:spMk id="6" creationId="{E1D5C2E2-B94B-4F1E-8D5E-25F1C634C4A4}"/>
          </ac:spMkLst>
        </pc:spChg>
        <pc:picChg chg="add del mod modCrop">
          <ac:chgData name="hassan MH" userId="84cd2103f36ef0dc" providerId="LiveId" clId="{AAE74A20-8704-4AB7-9C4B-AE3F22FEC13C}" dt="2020-06-13T13:40:36.906" v="2069" actId="478"/>
          <ac:picMkLst>
            <pc:docMk/>
            <pc:sldMk cId="3268722949" sldId="271"/>
            <ac:picMk id="3" creationId="{8FFB4CE1-7154-4A56-8CE3-5876F35423E5}"/>
          </ac:picMkLst>
        </pc:picChg>
        <pc:picChg chg="add mod">
          <ac:chgData name="hassan MH" userId="84cd2103f36ef0dc" providerId="LiveId" clId="{AAE74A20-8704-4AB7-9C4B-AE3F22FEC13C}" dt="2020-06-13T13:41:02.488" v="2075" actId="1076"/>
          <ac:picMkLst>
            <pc:docMk/>
            <pc:sldMk cId="3268722949" sldId="271"/>
            <ac:picMk id="4" creationId="{3DB37F00-2072-4F89-BA25-D7AC61A8DBD5}"/>
          </ac:picMkLst>
        </pc:picChg>
      </pc:sldChg>
      <pc:sldChg chg="addSp delSp modSp add mod ord">
        <pc:chgData name="hassan MH" userId="84cd2103f36ef0dc" providerId="LiveId" clId="{AAE74A20-8704-4AB7-9C4B-AE3F22FEC13C}" dt="2020-06-13T16:51:04.824" v="2734"/>
        <pc:sldMkLst>
          <pc:docMk/>
          <pc:sldMk cId="688944227" sldId="272"/>
        </pc:sldMkLst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88944227" sldId="272"/>
            <ac:spMk id="13" creationId="{E76E4864-6883-4DBD-9298-D192E382C3D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88944227" sldId="272"/>
            <ac:spMk id="14" creationId="{58DD1B97-D9BD-4C5D-BAE7-02F5ADB16BCA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16" creationId="{47B4306A-8629-4674-819D-27030473F4E3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17" creationId="{79ADF1AE-C06A-4EB8-B564-CC884BB69BDB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0" creationId="{1D073E16-C297-4093-A8C1-FA96DF9733CE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1" creationId="{EFECA999-4EC6-4FE2-85F1-4155B8134B11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2" creationId="{8465F90C-1333-427C-A1ED-F3DB539F9DC8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3" creationId="{435FBC09-7C7F-4B8A-83E7-9B32431AAAD4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4" creationId="{B4577CF0-0190-4114-9FF4-68D957B63220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5" creationId="{4E2E4DBE-2861-4663-AEE3-29719AC2264F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6" creationId="{7DBD50BB-843F-4822-86CA-3CC3D9A6B827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7" creationId="{B7242FF2-8DDC-4665-8D4C-1200B77C629C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8" creationId="{7B6DABA0-5284-4570-9BC7-44D6345D864A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9" creationId="{E4E4EFE4-1146-43FE-B8F9-65A06AE9D5D7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30" creationId="{A369D313-C5F6-4EAD-8A06-7ED8F62E6B50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31" creationId="{3A087AFC-ED37-4914-97FF-B134FE34434B}"/>
          </ac:spMkLst>
        </pc:spChg>
        <pc:spChg chg="add del mod">
          <ac:chgData name="hassan MH" userId="84cd2103f36ef0dc" providerId="LiveId" clId="{AAE74A20-8704-4AB7-9C4B-AE3F22FEC13C}" dt="2020-06-13T13:55:09.460" v="2328"/>
          <ac:spMkLst>
            <pc:docMk/>
            <pc:sldMk cId="688944227" sldId="272"/>
            <ac:spMk id="32" creationId="{2E7C78C3-965A-4047-A545-BEF2B5C0A597}"/>
          </ac:spMkLst>
        </pc:spChg>
        <pc:grpChg chg="mod">
          <ac:chgData name="hassan MH" userId="84cd2103f36ef0dc" providerId="LiveId" clId="{AAE74A20-8704-4AB7-9C4B-AE3F22FEC13C}" dt="2020-06-13T13:46:32.975" v="2150" actId="1076"/>
          <ac:grpSpMkLst>
            <pc:docMk/>
            <pc:sldMk cId="688944227" sldId="272"/>
            <ac:grpSpMk id="11" creationId="{6877F3AD-E6C2-4601-BFC8-960E57D54EC7}"/>
          </ac:grpSpMkLst>
        </pc:grpChg>
        <pc:grpChg chg="add mod">
          <ac:chgData name="hassan MH" userId="84cd2103f36ef0dc" providerId="LiveId" clId="{AAE74A20-8704-4AB7-9C4B-AE3F22FEC13C}" dt="2020-06-13T13:47:47.872" v="2164" actId="196"/>
          <ac:grpSpMkLst>
            <pc:docMk/>
            <pc:sldMk cId="688944227" sldId="272"/>
            <ac:grpSpMk id="15" creationId="{FF383DF1-7F33-4D8F-981E-6E70BF2BB852}"/>
          </ac:grpSpMkLst>
        </pc:grpChg>
        <pc:grpChg chg="mod">
          <ac:chgData name="hassan MH" userId="84cd2103f36ef0dc" providerId="LiveId" clId="{AAE74A20-8704-4AB7-9C4B-AE3F22FEC13C}" dt="2020-06-13T13:47:42.580" v="2163"/>
          <ac:grpSpMkLst>
            <pc:docMk/>
            <pc:sldMk cId="688944227" sldId="272"/>
            <ac:grpSpMk id="18" creationId="{8382C2C7-5242-453E-8EB1-8358984EAC0B}"/>
          </ac:grpSpMkLst>
        </pc:grpChg>
        <pc:grpChg chg="mod">
          <ac:chgData name="hassan MH" userId="84cd2103f36ef0dc" providerId="LiveId" clId="{AAE74A20-8704-4AB7-9C4B-AE3F22FEC13C}" dt="2020-06-13T13:47:42.580" v="2163"/>
          <ac:grpSpMkLst>
            <pc:docMk/>
            <pc:sldMk cId="688944227" sldId="272"/>
            <ac:grpSpMk id="19" creationId="{6FCE5749-8088-4DC6-9230-92DE3AD9ADA4}"/>
          </ac:grpSpMkLst>
        </pc:grpChg>
        <pc:picChg chg="del">
          <ac:chgData name="hassan MH" userId="84cd2103f36ef0dc" providerId="LiveId" clId="{AAE74A20-8704-4AB7-9C4B-AE3F22FEC13C}" dt="2020-06-13T13:46:30.876" v="2149" actId="478"/>
          <ac:picMkLst>
            <pc:docMk/>
            <pc:sldMk cId="688944227" sldId="272"/>
            <ac:picMk id="2" creationId="{82CFAC1E-3DA1-46D6-B8C3-30B98C372F09}"/>
          </ac:picMkLst>
        </pc:picChg>
        <pc:picChg chg="add mod ord">
          <ac:chgData name="hassan MH" userId="84cd2103f36ef0dc" providerId="LiveId" clId="{AAE74A20-8704-4AB7-9C4B-AE3F22FEC13C}" dt="2020-06-13T13:47:52.943" v="2165" actId="166"/>
          <ac:picMkLst>
            <pc:docMk/>
            <pc:sldMk cId="688944227" sldId="272"/>
            <ac:picMk id="12" creationId="{B22FA8DD-4FA1-4DEC-A696-A2F21B3CD8AF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4071462264" sldId="273"/>
        </pc:sldMkLst>
        <pc:spChg chg="del">
          <ac:chgData name="hassan MH" userId="84cd2103f36ef0dc" providerId="LiveId" clId="{AAE74A20-8704-4AB7-9C4B-AE3F22FEC13C}" dt="2020-06-13T13:49:32.969" v="2171" actId="478"/>
          <ac:spMkLst>
            <pc:docMk/>
            <pc:sldMk cId="4071462264" sldId="273"/>
            <ac:spMk id="2" creationId="{A5930C1F-1F81-4113-9E87-04CBF826BB6C}"/>
          </ac:spMkLst>
        </pc:spChg>
        <pc:spChg chg="del">
          <ac:chgData name="hassan MH" userId="84cd2103f36ef0dc" providerId="LiveId" clId="{AAE74A20-8704-4AB7-9C4B-AE3F22FEC13C}" dt="2020-06-13T13:49:32.969" v="2171" actId="478"/>
          <ac:spMkLst>
            <pc:docMk/>
            <pc:sldMk cId="4071462264" sldId="273"/>
            <ac:spMk id="3" creationId="{3BC30312-C081-4150-8B5D-41AEC74217A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5" creationId="{A3BE2CBB-3BD6-4D23-B823-0716FD263F1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6" creationId="{D26C514D-C514-4268-8543-4AF1AA3BBAD6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7" creationId="{AA676ED3-D246-4DA8-B602-0D0E220E98B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8" creationId="{2529337C-FE66-4618-A040-F5F183E9EB12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9" creationId="{74FC5AB5-5F53-4BF5-B805-82698D9633B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0" creationId="{04667E6C-D265-4157-8151-FEB066E7F39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1" creationId="{8C914D9D-1DB4-46D6-AA8F-0220E3C41E7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2" creationId="{41D52D3F-9E97-414D-A716-7392553CA12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3" creationId="{E9FFF73A-7DC0-4C91-8AB8-0CE9BAD3C50D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4" creationId="{D8C6EDCB-4675-4CA0-A32D-EC5F5B83982D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5" creationId="{ACFC3343-F5D0-4539-AFA4-2E3A354C810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6" creationId="{9B1ADE44-E5F3-4326-8859-36359AE85FD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7" creationId="{315A7DD4-B1BD-401F-B6DA-87A50AF42FD8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8" creationId="{1BC48BEC-9851-444E-9465-B79BD69F326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9" creationId="{498776DF-78B2-45F6-93B5-0A6C4A848E55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0" creationId="{39EFB8F7-B792-4E77-853E-B077FEE3536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1" creationId="{11694904-D610-4CBA-B33E-6F278E5AF20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2" creationId="{4ACE13EA-4629-4CE8-A18C-4AE7DCD7E9B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3" creationId="{F83E90EE-8DC6-4989-8396-0EBB4BEFC41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4" creationId="{F3D8120D-5B49-4393-A99B-02DF3C1E019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5" creationId="{357B3CBD-B9CB-4ECF-B1FA-94FCA9B2BA1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6" creationId="{20FA7D32-F346-48E7-AF33-CC2479902B7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7" creationId="{040B11E0-4956-4526-9D9B-E483F195DBA8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8" creationId="{3D47E863-3EFA-481A-908B-2C4F3C431C8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9" creationId="{51E93D0D-531B-4078-9415-81A50E66931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0" creationId="{46876141-1968-48F5-94A6-A8EEA11977C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1" creationId="{A7C9C9DC-18BD-4E6B-8AAE-DD6AEB0662D0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2" creationId="{D1F20CCB-C8D2-40B0-A855-9A9B22F9332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3" creationId="{325A76EE-4E67-4D31-B22E-0D8EFBBA329D}"/>
          </ac:spMkLst>
        </pc:spChg>
        <pc:spChg chg="mod">
          <ac:chgData name="hassan MH" userId="84cd2103f36ef0dc" providerId="LiveId" clId="{AAE74A20-8704-4AB7-9C4B-AE3F22FEC13C}" dt="2020-06-13T13:49:37.157" v="2174" actId="1076"/>
          <ac:spMkLst>
            <pc:docMk/>
            <pc:sldMk cId="4071462264" sldId="273"/>
            <ac:spMk id="34" creationId="{8F878642-2211-44CF-85CC-4C72ED9780A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5" creationId="{2F561CC6-2AC1-4CD9-B1B1-346225FC002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6" creationId="{514BF08B-84B7-4230-960B-2D0B82194D64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7" creationId="{66DA50C3-E46B-45CC-B189-AE33CFB3DEE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8" creationId="{9125FE28-A827-4FC8-817B-01E95771B806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9" creationId="{2781B6FB-9359-4C0E-86A6-52ADB2753A0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0" creationId="{2000B14F-A6AF-4FCC-BE8F-FBD15B43AA3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1" creationId="{DFA357AB-8741-4253-B952-843EB405EAE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2" creationId="{EBCE5897-6CCB-4C22-B0F1-C86DFC2F2D9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3" creationId="{85D0D16A-0A11-4DC7-B498-63729AEEFE5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4" creationId="{048C0994-723F-415A-8840-B362A462F9C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5" creationId="{AC13F89A-55F5-4571-9532-4E54D26BDC0D}"/>
          </ac:spMkLst>
        </pc:spChg>
        <pc:grpChg chg="add mod">
          <ac:chgData name="hassan MH" userId="84cd2103f36ef0dc" providerId="LiveId" clId="{AAE74A20-8704-4AB7-9C4B-AE3F22FEC13C}" dt="2020-06-13T13:49:40.922" v="2176" actId="1076"/>
          <ac:grpSpMkLst>
            <pc:docMk/>
            <pc:sldMk cId="4071462264" sldId="273"/>
            <ac:grpSpMk id="4" creationId="{91AC030D-A8B8-4A74-B6C0-254DC2774783}"/>
          </ac:grpSpMkLst>
        </pc:grp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3275943678" sldId="274"/>
        </pc:sldMkLst>
        <pc:spChg chg="del">
          <ac:chgData name="hassan MH" userId="84cd2103f36ef0dc" providerId="LiveId" clId="{AAE74A20-8704-4AB7-9C4B-AE3F22FEC13C}" dt="2020-06-13T13:51:26.482" v="2251" actId="478"/>
          <ac:spMkLst>
            <pc:docMk/>
            <pc:sldMk cId="3275943678" sldId="274"/>
            <ac:spMk id="2" creationId="{2B957AC1-C8B9-4D92-9214-B2D7951C55D2}"/>
          </ac:spMkLst>
        </pc:spChg>
        <pc:spChg chg="del">
          <ac:chgData name="hassan MH" userId="84cd2103f36ef0dc" providerId="LiveId" clId="{AAE74A20-8704-4AB7-9C4B-AE3F22FEC13C}" dt="2020-06-13T13:51:26.482" v="2251" actId="478"/>
          <ac:spMkLst>
            <pc:docMk/>
            <pc:sldMk cId="3275943678" sldId="274"/>
            <ac:spMk id="3" creationId="{3C82E68C-6993-4961-AA50-18B85E07E0A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7" creationId="{7A9A6305-ED00-4CAD-9762-92F1BB56D646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8" creationId="{1FFF0D57-F3BF-4925-92B7-59C8E70EB51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9" creationId="{F54E3C3F-3012-4CC1-87FC-68B098A6149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10" creationId="{4F24C091-91C1-4618-A789-D27D2194AF4D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3" creationId="{565E39FF-CED7-4509-BF20-0D9216C0735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7" creationId="{70737BE7-8093-4ED8-94EF-451C0A68D70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8" creationId="{5DCD9665-26BB-4B67-A9D2-921EA39C462A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9" creationId="{B384E40C-350C-48F2-A81C-3A1FCFF2463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0" creationId="{FF8E74CE-7D0B-4F6F-9B5E-4167AE5F18A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1" creationId="{AC89D497-039D-46CA-AFDE-A6E918BC5BC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2" creationId="{BED13143-C25D-492B-B6A9-10A65AEBC073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3" creationId="{E093DF04-7027-4009-91D9-BBCA8A6187EC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4" creationId="{18D0307E-60B0-4706-B66E-B2B2813C928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5" creationId="{C8B4C16A-932F-4A35-8831-92E31FC660C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6" creationId="{B07108EA-8945-41B5-9CC0-2496253BA423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7" creationId="{3E5BD4A7-1230-4C1A-8A6E-3FFF38F8A410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8" creationId="{BFA859C1-43B9-45F8-88CE-93D5418153FF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9" creationId="{7B26D3AA-54B3-403F-83B6-20C775C7B5B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0" creationId="{221CC6F9-B4DB-4E15-B5FC-C14AAD68955E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1" creationId="{AD30DDDF-FF99-403E-BD4F-3F8619AF4254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2" creationId="{328FB1F0-881E-4B7A-AB0F-6200F000D27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3" creationId="{DDF0948D-5EAA-4208-BBF5-A754BF310B3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4" creationId="{309E4D63-69A0-47F6-919A-F9DD37D6ABF0}"/>
          </ac:spMkLst>
        </pc:spChg>
        <pc:grpChg chg="add mod ord">
          <ac:chgData name="hassan MH" userId="84cd2103f36ef0dc" providerId="LiveId" clId="{AAE74A20-8704-4AB7-9C4B-AE3F22FEC13C}" dt="2020-06-13T13:53:06.268" v="2287" actId="167"/>
          <ac:grpSpMkLst>
            <pc:docMk/>
            <pc:sldMk cId="3275943678" sldId="274"/>
            <ac:grpSpMk id="12" creationId="{139CCEAB-69A5-4BA0-B15E-D88BDB6A4FD6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4" creationId="{8D7F6D93-0F86-4B56-93D3-88B7EF89678B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5" creationId="{51319B7C-59F2-4B1A-B576-F99C3E1DF5EC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6" creationId="{09B4F5E8-00DF-4C21-AC47-EA1994521263}"/>
          </ac:grpSpMkLst>
        </pc:grpChg>
        <pc:picChg chg="add del mod">
          <ac:chgData name="hassan MH" userId="84cd2103f36ef0dc" providerId="LiveId" clId="{AAE74A20-8704-4AB7-9C4B-AE3F22FEC13C}" dt="2020-06-13T13:51:49.630" v="2257" actId="478"/>
          <ac:picMkLst>
            <pc:docMk/>
            <pc:sldMk cId="3275943678" sldId="274"/>
            <ac:picMk id="4" creationId="{35D240B7-86DB-4CF7-B476-3734E9311D73}"/>
          </ac:picMkLst>
        </pc:picChg>
        <pc:picChg chg="add del">
          <ac:chgData name="hassan MH" userId="84cd2103f36ef0dc" providerId="LiveId" clId="{AAE74A20-8704-4AB7-9C4B-AE3F22FEC13C}" dt="2020-06-13T13:51:51.711" v="2259"/>
          <ac:picMkLst>
            <pc:docMk/>
            <pc:sldMk cId="3275943678" sldId="274"/>
            <ac:picMk id="5" creationId="{DC0141BA-2801-4B13-A86B-A8E9E3349068}"/>
          </ac:picMkLst>
        </pc:picChg>
        <pc:picChg chg="add mod">
          <ac:chgData name="hassan MH" userId="84cd2103f36ef0dc" providerId="LiveId" clId="{AAE74A20-8704-4AB7-9C4B-AE3F22FEC13C}" dt="2020-06-13T14:07:36.638" v="2595" actId="1076"/>
          <ac:picMkLst>
            <pc:docMk/>
            <pc:sldMk cId="3275943678" sldId="274"/>
            <ac:picMk id="6" creationId="{845AE730-5ECD-426B-91BB-38B5ABE22DD1}"/>
          </ac:picMkLst>
        </pc:picChg>
        <pc:picChg chg="add mod">
          <ac:chgData name="hassan MH" userId="84cd2103f36ef0dc" providerId="LiveId" clId="{AAE74A20-8704-4AB7-9C4B-AE3F22FEC13C}" dt="2020-06-13T13:52:55.934" v="2285" actId="1076"/>
          <ac:picMkLst>
            <pc:docMk/>
            <pc:sldMk cId="3275943678" sldId="274"/>
            <ac:picMk id="11" creationId="{450F2C1D-7E73-43B0-8058-BC9C73B9A4E8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1603974340" sldId="275"/>
        </pc:sldMkLst>
        <pc:spChg chg="del">
          <ac:chgData name="hassan MH" userId="84cd2103f36ef0dc" providerId="LiveId" clId="{AAE74A20-8704-4AB7-9C4B-AE3F22FEC13C}" dt="2020-06-13T13:54:35.765" v="2314" actId="478"/>
          <ac:spMkLst>
            <pc:docMk/>
            <pc:sldMk cId="1603974340" sldId="275"/>
            <ac:spMk id="2" creationId="{4C5C2534-65BF-42B6-8F42-CC2C597C267C}"/>
          </ac:spMkLst>
        </pc:spChg>
        <pc:spChg chg="del">
          <ac:chgData name="hassan MH" userId="84cd2103f36ef0dc" providerId="LiveId" clId="{AAE74A20-8704-4AB7-9C4B-AE3F22FEC13C}" dt="2020-06-13T13:54:35.765" v="2314" actId="478"/>
          <ac:spMkLst>
            <pc:docMk/>
            <pc:sldMk cId="1603974340" sldId="275"/>
            <ac:spMk id="3" creationId="{1989B08C-B41F-4650-B8B1-85B380655A92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4" creationId="{8C1922BE-FD4F-418A-ACFB-0C71171A4FE0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5" creationId="{66ADD72D-EF15-43DA-8A25-63EFCC6DEA7A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6" creationId="{9CD1A62E-6DA6-4088-A44A-B30C9BF9D031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7" creationId="{37B79667-529D-48AF-934B-E60537578EC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8" creationId="{84113FA1-A1B8-4A86-A129-E58CDA284B5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0" creationId="{ED0ED462-1E45-4603-A211-1EF9219C2B0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1" creationId="{C9103247-A49A-4175-98A1-B0DE7DBF810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2" creationId="{F4C642DB-2D4A-4344-AF9F-CBA26EE1ECE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3" creationId="{E9FA7971-E1C9-4F37-B658-6DCCC67C4EA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4" creationId="{7BC40519-9C26-4B98-94B6-DA67F5971AC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5" creationId="{2118BC71-6E30-46D1-9A8A-6EADD0A1FE2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6" creationId="{8EE27EB8-A9CB-40F1-BE48-80A5DB64AC6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7" creationId="{EEDD1F46-E334-4A60-AA85-AC9E9AF64889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19" creationId="{C226CA42-F159-4357-BE50-28E856225764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3" creationId="{958B2269-644B-4B23-8224-DB0725B45F36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4" creationId="{2AE10018-52E9-4D4F-80FC-1E7D98AF7813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5" creationId="{D5D4CEF5-379D-4109-AE28-6D1E98DAA57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6" creationId="{EA9715D8-5109-4D58-89E0-BF98DD7B731E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7" creationId="{AE8DDA86-2BD5-47D5-8466-ED6402390259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8" creationId="{8F15A65E-737A-4E15-8E3F-BDF2BCE11EF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9" creationId="{324AB0D4-6EB6-47C9-B816-9D6B054583E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0" creationId="{54ABA61A-7DF7-42CF-8BBD-400F21573FDC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1" creationId="{82A2CD7C-EB9E-4C08-8310-BD31B461A434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2" creationId="{0371C2EF-980A-46B4-B5BB-58769B6E5555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3" creationId="{2291DCDF-DA6C-4BA8-8B14-A4C7246B7B8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4" creationId="{CB31F4DB-9056-4ABA-AC55-762C5C372FE2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5" creationId="{B04E3C71-DF5D-4957-AFDB-0012BA3F143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6" creationId="{522BAFD8-5140-43EF-B195-CBFE45C10DA3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7" creationId="{53CC301B-2022-42F5-8459-9F30958D1F4F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8" creationId="{7B2620F0-E63A-4052-9277-2D531A236F18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9" creationId="{5DB7E1E7-365F-485B-979D-83A4DEA090E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40" creationId="{489CB013-9ACE-4FAC-98C7-4BFAB8C6F0A6}"/>
          </ac:spMkLst>
        </pc:spChg>
        <pc:grpChg chg="add mod">
          <ac:chgData name="hassan MH" userId="84cd2103f36ef0dc" providerId="LiveId" clId="{AAE74A20-8704-4AB7-9C4B-AE3F22FEC13C}" dt="2020-06-13T13:57:17.631" v="2409" actId="1076"/>
          <ac:grpSpMkLst>
            <pc:docMk/>
            <pc:sldMk cId="1603974340" sldId="275"/>
            <ac:grpSpMk id="9" creationId="{55770030-E3D1-4D20-82E8-BF0021122F4F}"/>
          </ac:grpSpMkLst>
        </pc:grpChg>
        <pc:grpChg chg="add mod ord">
          <ac:chgData name="hassan MH" userId="84cd2103f36ef0dc" providerId="LiveId" clId="{AAE74A20-8704-4AB7-9C4B-AE3F22FEC13C}" dt="2020-06-13T13:56:46.473" v="2396" actId="167"/>
          <ac:grpSpMkLst>
            <pc:docMk/>
            <pc:sldMk cId="1603974340" sldId="275"/>
            <ac:grpSpMk id="18" creationId="{1E7E46CE-0AB1-41D2-B74E-1829156AFA74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0" creationId="{0CF10D07-FC54-497B-8550-D2BE97420331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1" creationId="{AE946BA4-372F-4AD0-8A0D-1B018C6282BC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2" creationId="{FD6735E8-B928-4EF7-97C2-9A277AFEA076}"/>
          </ac:grpSpMkLst>
        </pc:grpChg>
        <pc:picChg chg="add mod">
          <ac:chgData name="hassan MH" userId="84cd2103f36ef0dc" providerId="LiveId" clId="{AAE74A20-8704-4AB7-9C4B-AE3F22FEC13C}" dt="2020-06-13T13:57:19.534" v="2410" actId="1076"/>
          <ac:picMkLst>
            <pc:docMk/>
            <pc:sldMk cId="1603974340" sldId="275"/>
            <ac:picMk id="41" creationId="{95296158-90CD-408B-948C-7FBF1BBC3782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4226076853" sldId="276"/>
        </pc:sldMkLst>
        <pc:spChg chg="del">
          <ac:chgData name="hassan MH" userId="84cd2103f36ef0dc" providerId="LiveId" clId="{AAE74A20-8704-4AB7-9C4B-AE3F22FEC13C}" dt="2020-06-13T13:58:33.784" v="2412" actId="478"/>
          <ac:spMkLst>
            <pc:docMk/>
            <pc:sldMk cId="4226076853" sldId="276"/>
            <ac:spMk id="2" creationId="{92CBE676-B772-49A4-935B-27AFFABF52A4}"/>
          </ac:spMkLst>
        </pc:spChg>
        <pc:spChg chg="del">
          <ac:chgData name="hassan MH" userId="84cd2103f36ef0dc" providerId="LiveId" clId="{AAE74A20-8704-4AB7-9C4B-AE3F22FEC13C}" dt="2020-06-13T13:58:33.784" v="2412" actId="478"/>
          <ac:spMkLst>
            <pc:docMk/>
            <pc:sldMk cId="4226076853" sldId="276"/>
            <ac:spMk id="3" creationId="{28AFA7A7-EC6C-4F66-A052-753C982DB43D}"/>
          </ac:spMkLst>
        </pc:spChg>
        <pc:spChg chg="add del mod topLvl">
          <ac:chgData name="hassan MH" userId="84cd2103f36ef0dc" providerId="LiveId" clId="{AAE74A20-8704-4AB7-9C4B-AE3F22FEC13C}" dt="2020-06-13T14:00:46.019" v="2457" actId="478"/>
          <ac:spMkLst>
            <pc:docMk/>
            <pc:sldMk cId="4226076853" sldId="276"/>
            <ac:spMk id="11" creationId="{CFA0116A-8D4D-4360-9D79-0ED01EF9DEC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3" creationId="{D5678069-A4EB-43D6-82C6-581294B448E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4" creationId="{E8F34BA6-D117-4C70-A307-7DB5BBEFA8D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5" creationId="{F4CF746B-9C22-42FD-AF2F-FCC2A5D2286A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6" creationId="{178B72AC-002B-4D19-9DE6-94150368245F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7" creationId="{B566BCB7-E141-4D52-92F7-705A0B1432C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8" creationId="{9AF7904E-CAF4-4DCE-B126-946B4B46018A}"/>
          </ac:spMkLst>
        </pc:spChg>
        <pc:spChg chg="add del mod topLvl">
          <ac:chgData name="hassan MH" userId="84cd2103f36ef0dc" providerId="LiveId" clId="{AAE74A20-8704-4AB7-9C4B-AE3F22FEC13C}" dt="2020-06-13T14:00:45.548" v="2456" actId="478"/>
          <ac:spMkLst>
            <pc:docMk/>
            <pc:sldMk cId="4226076853" sldId="276"/>
            <ac:spMk id="20" creationId="{7607EEC6-7740-40B1-A96A-B984974A7C47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1" creationId="{22C86E07-0579-4556-AA6C-241831BACE83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2" creationId="{1EED6F50-88AD-435A-8705-2D8D22CE91EF}"/>
          </ac:spMkLst>
        </pc:spChg>
        <pc:spChg chg="add del mod topLvl">
          <ac:chgData name="hassan MH" userId="84cd2103f36ef0dc" providerId="LiveId" clId="{AAE74A20-8704-4AB7-9C4B-AE3F22FEC13C}" dt="2020-06-13T13:59:03.743" v="2427" actId="478"/>
          <ac:spMkLst>
            <pc:docMk/>
            <pc:sldMk cId="4226076853" sldId="276"/>
            <ac:spMk id="24" creationId="{590D0E52-A4DF-4C06-95E9-31DF48C5D7A5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5" creationId="{0C69343E-901F-4929-A5E5-615B4AF225A2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6" creationId="{590122A9-EE6D-4232-BC6C-E8DF188F43D2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7" creationId="{F10717ED-118A-4295-8D1A-D6A35897A740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8" creationId="{44217412-F961-4C0E-8B4B-6CDA1160D798}"/>
          </ac:spMkLst>
        </pc:spChg>
        <pc:spChg chg="add del mod topLvl">
          <ac:chgData name="hassan MH" userId="84cd2103f36ef0dc" providerId="LiveId" clId="{AAE74A20-8704-4AB7-9C4B-AE3F22FEC13C}" dt="2020-06-13T13:59:04.613" v="2428" actId="478"/>
          <ac:spMkLst>
            <pc:docMk/>
            <pc:sldMk cId="4226076853" sldId="276"/>
            <ac:spMk id="30" creationId="{A37B32D5-BD7A-4913-AE3D-9F14D9CD4A60}"/>
          </ac:spMkLst>
        </pc:spChg>
        <pc:spChg chg="add del mod topLvl">
          <ac:chgData name="hassan MH" userId="84cd2103f36ef0dc" providerId="LiveId" clId="{AAE74A20-8704-4AB7-9C4B-AE3F22FEC13C}" dt="2020-06-13T13:59:13.024" v="2434" actId="478"/>
          <ac:spMkLst>
            <pc:docMk/>
            <pc:sldMk cId="4226076853" sldId="276"/>
            <ac:spMk id="31" creationId="{BC7703FC-DACE-4040-BD18-F5B803AAA5EE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32" creationId="{828C1BB4-DEFA-442E-8ACD-8C9C9F311345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33" creationId="{2A2FD858-BEC1-4107-BC1E-0BDBEB22D28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5" creationId="{C368AA2C-009C-429B-9C99-086B256AAEAE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6" creationId="{659228D8-4F9C-44AD-ABDF-7A555716B7F0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7" creationId="{2138EE84-344A-4946-8705-E0A01E95950B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8" creationId="{3E471839-8C55-45E5-8B6D-B0F9C7DB922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0" creationId="{BD350A12-5082-4954-B2D8-CDF2A0E34EC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1" creationId="{5AED146B-409B-46B5-9A01-C5F5C494F96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2" creationId="{08A59694-713E-40BA-B98D-4736715A1563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3" creationId="{55C5DC21-7144-49DC-9C98-C4E4194E3711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4" creationId="{DD84389C-A712-44D5-8090-62C935AB228E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5" creationId="{16EB2D9B-DA89-4B23-934A-659128D656B1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6" creationId="{E49541CF-6286-49D0-AF95-B5A8910DB06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8" creationId="{75612203-BC79-4F1B-B0DF-99EDE965339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9" creationId="{2AB853E3-7BE3-453C-99F1-AA51A737015F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0" creationId="{A71C415F-DDF4-4D1F-A494-9A9DBD62DB35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1" creationId="{E8C1E3E5-7394-43D2-882F-4511659E18E9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2" creationId="{BFD57717-2E20-46BA-B5CC-B8B9004909D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4" creationId="{37A8F583-A4E8-46BE-8874-E4303C1FFF0B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5" creationId="{6023706F-4F81-4741-8E6C-90422B953A9D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6" creationId="{8E26A645-B58D-4BB7-8C73-8210ADC9EE4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7" creationId="{0913AFF6-E91D-4DB4-B1AF-0B07072DC950}"/>
          </ac:spMkLst>
        </pc:spChg>
        <pc:spChg chg="add del mod">
          <ac:chgData name="hassan MH" userId="84cd2103f36ef0dc" providerId="LiveId" clId="{AAE74A20-8704-4AB7-9C4B-AE3F22FEC13C}" dt="2020-06-13T13:58:45.454" v="2417" actId="478"/>
          <ac:spMkLst>
            <pc:docMk/>
            <pc:sldMk cId="4226076853" sldId="276"/>
            <ac:spMk id="58" creationId="{ABCBA662-356A-4BFE-8CE6-86E497958B74}"/>
          </ac:spMkLst>
        </pc:spChg>
        <pc:spChg chg="add del mod">
          <ac:chgData name="hassan MH" userId="84cd2103f36ef0dc" providerId="LiveId" clId="{AAE74A20-8704-4AB7-9C4B-AE3F22FEC13C}" dt="2020-06-13T13:58:46.704" v="2418" actId="478"/>
          <ac:spMkLst>
            <pc:docMk/>
            <pc:sldMk cId="4226076853" sldId="276"/>
            <ac:spMk id="59" creationId="{906B5024-55F5-4491-8850-3A5C32192EEE}"/>
          </ac:spMkLst>
        </pc:spChg>
        <pc:spChg chg="add del mod">
          <ac:chgData name="hassan MH" userId="84cd2103f36ef0dc" providerId="LiveId" clId="{AAE74A20-8704-4AB7-9C4B-AE3F22FEC13C}" dt="2020-06-13T13:58:50.144" v="2420" actId="478"/>
          <ac:spMkLst>
            <pc:docMk/>
            <pc:sldMk cId="4226076853" sldId="276"/>
            <ac:spMk id="60" creationId="{C44D63F1-E33F-438F-9832-1B3AE8881F34}"/>
          </ac:spMkLst>
        </pc:spChg>
        <pc:spChg chg="add del mod">
          <ac:chgData name="hassan MH" userId="84cd2103f36ef0dc" providerId="LiveId" clId="{AAE74A20-8704-4AB7-9C4B-AE3F22FEC13C}" dt="2020-06-13T13:58:48.204" v="2419" actId="478"/>
          <ac:spMkLst>
            <pc:docMk/>
            <pc:sldMk cId="4226076853" sldId="276"/>
            <ac:spMk id="61" creationId="{E6CE1540-A97F-40A5-83A4-056EDDDDC75F}"/>
          </ac:spMkLst>
        </pc:spChg>
        <pc:spChg chg="add del mod">
          <ac:chgData name="hassan MH" userId="84cd2103f36ef0dc" providerId="LiveId" clId="{AAE74A20-8704-4AB7-9C4B-AE3F22FEC13C}" dt="2020-06-13T14:00:44.916" v="2455" actId="478"/>
          <ac:spMkLst>
            <pc:docMk/>
            <pc:sldMk cId="4226076853" sldId="276"/>
            <ac:spMk id="63" creationId="{F1FEA9CF-A22F-468D-8E80-EC6FA3049CA9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64" creationId="{77F7736B-35EB-47C5-ABF0-E56D2A85C404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5" creationId="{5C1BEFD1-8D30-4D3E-9939-A6190CADA7A0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6" creationId="{455860A4-AD11-407D-80FD-34B76550B2F9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7" creationId="{C3620B85-079B-46A1-9D3E-24B181AA0D75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8" creationId="{2F5BCFE6-DACA-4025-8259-7ACB7EE10FA4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9" creationId="{9C294E49-9B2E-45B6-9C9F-A35E3F3ADFCE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78" creationId="{3AE21DF7-32C9-4143-8536-BC4B6310716B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79" creationId="{55D8DAC3-F1A6-47DA-BBDC-F57514921160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0" creationId="{881AD5A5-566E-4427-A2CF-BDCB849B2885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1" creationId="{0FD478A9-1319-48EA-8686-3150BEA52068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2" creationId="{6FE458A4-CBDD-4175-A6CF-9983E69C5CDF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4" creationId="{B7CDF980-3747-4CF2-8C92-B7BE7B65DABC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6" creationId="{9BA309F5-43F8-4ECC-85D5-BD2EBD2D2E47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7" creationId="{9AD3E444-8D97-46F0-93F2-E647AF3531AC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8" creationId="{F0B8650D-DB77-48CF-A2A7-124FEC5692E0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9" creationId="{C7BE9F47-8704-4958-84DD-AB6302D3ED2A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90" creationId="{939E93B1-6B19-46B6-909E-F9E136234913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91" creationId="{42122EAC-F905-4224-9FD8-1D42FCD46D2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26076853" sldId="276"/>
            <ac:spMk id="92" creationId="{D7882471-77F8-4B65-9FE6-DBEC726F66B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26076853" sldId="276"/>
            <ac:spMk id="93" creationId="{1A8E40CE-D899-48A0-AF45-EBC255925716}"/>
          </ac:spMkLst>
        </pc:spChg>
        <pc:grpChg chg="add del mod topLvl">
          <ac:chgData name="hassan MH" userId="84cd2103f36ef0dc" providerId="LiveId" clId="{AAE74A20-8704-4AB7-9C4B-AE3F22FEC13C}" dt="2020-06-13T13:59:15.419" v="2435" actId="478"/>
          <ac:grpSpMkLst>
            <pc:docMk/>
            <pc:sldMk cId="4226076853" sldId="276"/>
            <ac:grpSpMk id="12" creationId="{AD938E8A-CC9E-4EE4-9ECB-6550C1F51BA4}"/>
          </ac:grpSpMkLst>
        </pc:grpChg>
        <pc:grpChg chg="add del mod topLvl">
          <ac:chgData name="hassan MH" userId="84cd2103f36ef0dc" providerId="LiveId" clId="{AAE74A20-8704-4AB7-9C4B-AE3F22FEC13C}" dt="2020-06-13T13:59:01.833" v="2425" actId="478"/>
          <ac:grpSpMkLst>
            <pc:docMk/>
            <pc:sldMk cId="4226076853" sldId="276"/>
            <ac:grpSpMk id="34" creationId="{169C44DE-15F6-4BB4-83EE-8422392A6C2E}"/>
          </ac:grpSpMkLst>
        </pc:grpChg>
        <pc:grpChg chg="add del mod topLvl">
          <ac:chgData name="hassan MH" userId="84cd2103f36ef0dc" providerId="LiveId" clId="{AAE74A20-8704-4AB7-9C4B-AE3F22FEC13C}" dt="2020-06-13T13:59:05.792" v="2430" actId="478"/>
          <ac:grpSpMkLst>
            <pc:docMk/>
            <pc:sldMk cId="4226076853" sldId="276"/>
            <ac:grpSpMk id="39" creationId="{C8E22AEE-029D-41AD-AE95-54BCB30CBCFA}"/>
          </ac:grpSpMkLst>
        </pc:grpChg>
        <pc:grpChg chg="add del mod topLvl">
          <ac:chgData name="hassan MH" userId="84cd2103f36ef0dc" providerId="LiveId" clId="{AAE74A20-8704-4AB7-9C4B-AE3F22FEC13C}" dt="2020-06-13T13:59:05.205" v="2429" actId="478"/>
          <ac:grpSpMkLst>
            <pc:docMk/>
            <pc:sldMk cId="4226076853" sldId="276"/>
            <ac:grpSpMk id="47" creationId="{C3245EB5-D863-49FB-9ADA-3868059E3668}"/>
          </ac:grpSpMkLst>
        </pc:grpChg>
        <pc:grpChg chg="add del mod topLvl">
          <ac:chgData name="hassan MH" userId="84cd2103f36ef0dc" providerId="LiveId" clId="{AAE74A20-8704-4AB7-9C4B-AE3F22FEC13C}" dt="2020-06-13T13:59:02.581" v="2426" actId="478"/>
          <ac:grpSpMkLst>
            <pc:docMk/>
            <pc:sldMk cId="4226076853" sldId="276"/>
            <ac:grpSpMk id="53" creationId="{066886AC-8FD8-4C4D-A085-5D5DE99A3B5C}"/>
          </ac:grpSpMkLst>
        </pc:grpChg>
        <pc:grpChg chg="add del mod">
          <ac:chgData name="hassan MH" userId="84cd2103f36ef0dc" providerId="LiveId" clId="{AAE74A20-8704-4AB7-9C4B-AE3F22FEC13C}" dt="2020-06-13T13:58:53.395" v="2421" actId="165"/>
          <ac:grpSpMkLst>
            <pc:docMk/>
            <pc:sldMk cId="4226076853" sldId="276"/>
            <ac:grpSpMk id="62" creationId="{237B6FD3-8BF8-48C1-BC55-2F2739A7DBCD}"/>
          </ac:grpSpMkLst>
        </pc:grpChg>
        <pc:grpChg chg="add mod">
          <ac:chgData name="hassan MH" userId="84cd2103f36ef0dc" providerId="LiveId" clId="{AAE74A20-8704-4AB7-9C4B-AE3F22FEC13C}" dt="2020-06-13T14:01:05.567" v="2469"/>
          <ac:grpSpMkLst>
            <pc:docMk/>
            <pc:sldMk cId="4226076853" sldId="276"/>
            <ac:grpSpMk id="83" creationId="{6ED04C29-630D-4445-A697-34D15D5E2A98}"/>
          </ac:grpSpMkLst>
        </pc:grpChg>
        <pc:grpChg chg="mod">
          <ac:chgData name="hassan MH" userId="84cd2103f36ef0dc" providerId="LiveId" clId="{AAE74A20-8704-4AB7-9C4B-AE3F22FEC13C}" dt="2020-06-13T14:01:05.567" v="2469"/>
          <ac:grpSpMkLst>
            <pc:docMk/>
            <pc:sldMk cId="4226076853" sldId="276"/>
            <ac:grpSpMk id="85" creationId="{9662FFDE-1EB8-44DE-A7EF-B97C1EE2F868}"/>
          </ac:grpSpMkLst>
        </pc:grp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4" creationId="{0E0BBD12-0A51-498D-9133-16FA5724E4B4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5" creationId="{B08C64FE-6E94-4C41-95B8-73B05C4D39C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6" creationId="{DACA8CDB-F989-4C52-81F5-E6D85586672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7" creationId="{5D3CD15F-FD68-40DE-85F0-8A493901CD9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8" creationId="{038E7B5D-6232-4424-9EC9-BB25F99AF5F1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9" creationId="{16B10244-5EAC-461B-B102-D94CD55A037F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10" creationId="{97EDEA23-2EE7-4195-9D8F-8A10928CDBC6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19" creationId="{0A404059-B8BF-40DE-81DE-87BF989DCCFF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23" creationId="{8B2E1AF0-917E-4CC6-A9DE-30A6D6D27E57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29" creationId="{1A2B5C6A-7B25-4AB2-AC1F-6CE15495F32D}"/>
          </ac:cxnSpMkLst>
        </pc:cxnChg>
        <pc:cxnChg chg="add mod">
          <ac:chgData name="hassan MH" userId="84cd2103f36ef0dc" providerId="LiveId" clId="{AAE74A20-8704-4AB7-9C4B-AE3F22FEC13C}" dt="2020-06-13T13:59:50.325" v="2447" actId="571"/>
          <ac:cxnSpMkLst>
            <pc:docMk/>
            <pc:sldMk cId="4226076853" sldId="276"/>
            <ac:cxnSpMk id="70" creationId="{A12C33E0-DF29-4E21-8BFD-B009D18B3626}"/>
          </ac:cxnSpMkLst>
        </pc:cxnChg>
        <pc:cxnChg chg="add mod">
          <ac:chgData name="hassan MH" userId="84cd2103f36ef0dc" providerId="LiveId" clId="{AAE74A20-8704-4AB7-9C4B-AE3F22FEC13C}" dt="2020-06-13T13:59:49.853" v="2446" actId="571"/>
          <ac:cxnSpMkLst>
            <pc:docMk/>
            <pc:sldMk cId="4226076853" sldId="276"/>
            <ac:cxnSpMk id="71" creationId="{699E80CB-384E-4191-BF61-91B185AB9A28}"/>
          </ac:cxnSpMkLst>
        </pc:cxn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2164532066" sldId="277"/>
        </pc:sldMkLst>
        <pc:spChg chg="del">
          <ac:chgData name="hassan MH" userId="84cd2103f36ef0dc" providerId="LiveId" clId="{AAE74A20-8704-4AB7-9C4B-AE3F22FEC13C}" dt="2020-06-13T14:02:21.473" v="2490" actId="478"/>
          <ac:spMkLst>
            <pc:docMk/>
            <pc:sldMk cId="2164532066" sldId="277"/>
            <ac:spMk id="2" creationId="{99520ABF-96CE-4070-8869-8BF87C681AC8}"/>
          </ac:spMkLst>
        </pc:spChg>
        <pc:spChg chg="del">
          <ac:chgData name="hassan MH" userId="84cd2103f36ef0dc" providerId="LiveId" clId="{AAE74A20-8704-4AB7-9C4B-AE3F22FEC13C}" dt="2020-06-13T14:02:21.473" v="2490" actId="478"/>
          <ac:spMkLst>
            <pc:docMk/>
            <pc:sldMk cId="2164532066" sldId="277"/>
            <ac:spMk id="3" creationId="{FD3AC45E-543A-4DF9-ADDD-03F97D1800C7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4" creationId="{AD392F56-3E14-435B-BB59-09D7EC2C829B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5" creationId="{8E58FA85-9DE2-4AB5-9645-C630668AF5D9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6" creationId="{33A86028-07FB-4253-9A46-36EBB7E54CDE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7" creationId="{0EAD8B04-ED61-4951-BD63-8E6DF0BD8B7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13" creationId="{0664FD9A-21AB-4EB5-AF26-7AD199CCC930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15" creationId="{78B8FCC4-9632-4B60-BEC6-06E26263D0FD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19" creationId="{BA8AE974-EE17-4E7D-8283-6CE0DD56F93F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0" creationId="{8D389567-1583-4CA0-9914-17B032A23EC1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1" creationId="{2A5BFC05-277C-4E0A-B55D-0EC349900AC4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2" creationId="{D6E8F5FD-3832-403D-B360-80993E527CAF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3" creationId="{062B14C3-8902-4BF0-8AD3-83FFC989CCE6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4" creationId="{DC9E5D0E-7EF2-4EFD-9A07-1F90C1769D9C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5" creationId="{44E17D26-902B-4A25-B170-034F62407B6A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6" creationId="{39667DAF-EBA3-4F79-87E8-B330026C9508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7" creationId="{DC23DD61-C131-4FDE-BDB8-19B563147B01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8" creationId="{F019B571-9EDA-4F2E-9F96-F1B098E5FD47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9" creationId="{F8062FC5-DA69-4CB9-B593-C94CFE921B60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0" creationId="{8103407D-AE47-4074-95B0-721C721C2436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1" creationId="{AD0B7657-5D48-44D8-BE6E-77AFD7A77798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2" creationId="{12AB8C36-674D-493D-A04A-82AEACF93E13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3" creationId="{B1028265-3AAD-435A-803D-75F84DDFB83C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4" creationId="{97AA3CAF-DF0B-4A62-A104-BE25E193E234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5" creationId="{63439A6C-E538-406C-BD1A-3613739892A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36" creationId="{02DA87B7-439A-448E-9988-856AB12DD983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6" creationId="{94D86B72-437E-416D-AF31-75A0C65072DB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38" creationId="{EBFC3050-2D80-499A-8908-2C8E16360564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39" creationId="{69EFFC63-2C8A-42F2-B38B-6CAEEB0CB92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40" creationId="{F50F94DE-AFE4-4A92-8E37-5732CB6CB2A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4" creationId="{CF7EFAB9-7334-4DD4-9B7E-37A6BEBDE6A3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5" creationId="{FEA6B5DA-51E0-4971-890A-BC6D9EEDFB5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6" creationId="{89EAF15C-87B7-403A-A5D2-C4D1CE65EDBC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7" creationId="{297D27AD-93E9-43CE-8351-D7BB678F88F9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8" creationId="{39ED6A8F-B85B-471A-B259-1813850E71A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9" creationId="{F5049A75-0A86-462C-97C6-30581652250A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0" creationId="{333A017D-06BC-40EB-B76F-2BCE1094A4E6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1" creationId="{ED924521-772A-4835-AF13-BC9131D7DAEA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2" creationId="{F39115D2-FEE9-461F-88FC-CE701B10FFE2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3" creationId="{1F394DD2-34E6-4CFA-9949-27C2A956D7B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4" creationId="{FB68060E-798E-4658-A351-356024A2BABB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5" creationId="{FF9275A2-BB76-44FD-8831-43F45EBE3063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6" creationId="{D4158BC6-72A9-4F52-9C58-A7411089C451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7" creationId="{6A5B6058-9EBE-44B8-929E-78154888F057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8" creationId="{63350D56-836E-4873-ACAC-76B5D04A143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9" creationId="{7B7365F4-2296-4A4F-9B65-6CCC7103F31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60" creationId="{D38F71E7-5B0B-4373-BB71-A39FE7F094D4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61" creationId="{0CFAACA7-8F84-4266-9889-4596FC5A88A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62" creationId="{156C6544-D8B7-4EC9-9999-F752206FA1C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63" creationId="{47D0CF5E-CFB6-4F45-9E50-5A3CA8E8EB46}"/>
          </ac:spMkLst>
        </pc:spChg>
        <pc:grpChg chg="add mod">
          <ac:chgData name="hassan MH" userId="84cd2103f36ef0dc" providerId="LiveId" clId="{AAE74A20-8704-4AB7-9C4B-AE3F22FEC13C}" dt="2020-06-13T14:02:58.607" v="2505" actId="1076"/>
          <ac:grpSpMkLst>
            <pc:docMk/>
            <pc:sldMk cId="2164532066" sldId="277"/>
            <ac:grpSpMk id="8" creationId="{2A018236-04B4-401F-9441-689639277AE3}"/>
          </ac:grpSpMkLst>
        </pc:grpChg>
        <pc:grpChg chg="add del mod ord">
          <ac:chgData name="hassan MH" userId="84cd2103f36ef0dc" providerId="LiveId" clId="{AAE74A20-8704-4AB7-9C4B-AE3F22FEC13C}" dt="2020-06-13T14:03:33.139" v="2529" actId="478"/>
          <ac:grpSpMkLst>
            <pc:docMk/>
            <pc:sldMk cId="2164532066" sldId="277"/>
            <ac:grpSpMk id="14" creationId="{25B7DA8A-DE34-485B-A216-E3571D962B2C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6" creationId="{6CFAEBB0-5E93-4B84-ABBB-62B3644E4173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7" creationId="{74EC8953-837D-4714-AE98-680DD25424F7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8" creationId="{1595B247-2A0A-424F-9658-CA3F67365930}"/>
          </ac:grpSpMkLst>
        </pc:grpChg>
        <pc:grpChg chg="add mod ord">
          <ac:chgData name="hassan MH" userId="84cd2103f36ef0dc" providerId="LiveId" clId="{AAE74A20-8704-4AB7-9C4B-AE3F22FEC13C}" dt="2020-06-13T14:03:50.785" v="2532" actId="167"/>
          <ac:grpSpMkLst>
            <pc:docMk/>
            <pc:sldMk cId="2164532066" sldId="277"/>
            <ac:grpSpMk id="37" creationId="{4B070672-9A7B-4AF5-ACFC-087F3AED860E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1" creationId="{4AA05CB4-5EEE-49CA-A058-B86945D6D994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2" creationId="{C91F215D-8844-4F67-B2F8-ED6A79B2B50A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3" creationId="{AE0D9CD5-A4C0-426A-A6CE-F823961FDEFF}"/>
          </ac:grpSpMkLst>
        </pc:grpChg>
        <pc:graphicFrameChg chg="del mod">
          <ac:chgData name="hassan MH" userId="84cd2103f36ef0dc" providerId="LiveId" clId="{AAE74A20-8704-4AB7-9C4B-AE3F22FEC13C}" dt="2020-06-13T14:03:53.354" v="2533" actId="478"/>
          <ac:graphicFrameMkLst>
            <pc:docMk/>
            <pc:sldMk cId="2164532066" sldId="277"/>
            <ac:graphicFrameMk id="40" creationId="{48C8A11C-7ABB-4B70-9D2B-E02D8276D3BC}"/>
          </ac:graphicFrameMkLst>
        </pc:graphicFrameChg>
        <pc:picChg chg="add mod">
          <ac:chgData name="hassan MH" userId="84cd2103f36ef0dc" providerId="LiveId" clId="{AAE74A20-8704-4AB7-9C4B-AE3F22FEC13C}" dt="2020-06-13T14:02:58.607" v="2505" actId="1076"/>
          <ac:picMkLst>
            <pc:docMk/>
            <pc:sldMk cId="2164532066" sldId="277"/>
            <ac:picMk id="9" creationId="{1F288EDC-361D-4764-90DD-C1DB1E2AA63F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0" creationId="{76E8829B-21ED-42AF-9CF3-E258A5904BD9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1" creationId="{AE97CDC9-6E74-4AEE-9C02-AEBF44184AC6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2" creationId="{D5FF8ED8-32F1-4D9C-ADE1-6BBB5253CF0C}"/>
          </ac:picMkLst>
        </pc:picChg>
      </pc:sldChg>
      <pc:sldChg chg="addSp delSp modSp new mod setBg">
        <pc:chgData name="hassan MH" userId="84cd2103f36ef0dc" providerId="LiveId" clId="{AAE74A20-8704-4AB7-9C4B-AE3F22FEC13C}" dt="2020-06-13T17:37:28.902" v="3588" actId="20577"/>
        <pc:sldMkLst>
          <pc:docMk/>
          <pc:sldMk cId="3893368810" sldId="278"/>
        </pc:sldMkLst>
        <pc:spChg chg="del">
          <ac:chgData name="hassan MH" userId="84cd2103f36ef0dc" providerId="LiveId" clId="{AAE74A20-8704-4AB7-9C4B-AE3F22FEC13C}" dt="2020-06-13T14:04:32.314" v="2535" actId="478"/>
          <ac:spMkLst>
            <pc:docMk/>
            <pc:sldMk cId="3893368810" sldId="278"/>
            <ac:spMk id="2" creationId="{0B646BC7-2022-44E6-96E8-A1BCB6ADA62A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2" creationId="{C95C9824-4014-4BFE-95A7-EB0898C1E3BE}"/>
          </ac:spMkLst>
        </pc:spChg>
        <pc:spChg chg="del">
          <ac:chgData name="hassan MH" userId="84cd2103f36ef0dc" providerId="LiveId" clId="{AAE74A20-8704-4AB7-9C4B-AE3F22FEC13C}" dt="2020-06-13T14:04:32.314" v="2535" actId="478"/>
          <ac:spMkLst>
            <pc:docMk/>
            <pc:sldMk cId="3893368810" sldId="278"/>
            <ac:spMk id="3" creationId="{55500B6D-8F71-4E03-9D0A-DFB3ED0CCBD5}"/>
          </ac:spMkLst>
        </pc:spChg>
        <pc:spChg chg="add mod">
          <ac:chgData name="hassan MH" userId="84cd2103f36ef0dc" providerId="LiveId" clId="{AAE74A20-8704-4AB7-9C4B-AE3F22FEC13C}" dt="2020-06-13T17:37:28.902" v="3588" actId="20577"/>
          <ac:spMkLst>
            <pc:docMk/>
            <pc:sldMk cId="3893368810" sldId="278"/>
            <ac:spMk id="3" creationId="{8197C538-F605-4470-B8E7-E81A57470B0C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4" creationId="{25DB781E-8C19-4CEB-A828-95DF9DA4185D}"/>
          </ac:spMkLst>
        </pc:spChg>
        <pc:spChg chg="add del">
          <ac:chgData name="hassan MH" userId="84cd2103f36ef0dc" providerId="LiveId" clId="{AAE74A20-8704-4AB7-9C4B-AE3F22FEC13C}" dt="2020-06-13T17:00:54.572" v="2930"/>
          <ac:spMkLst>
            <pc:docMk/>
            <pc:sldMk cId="3893368810" sldId="278"/>
            <ac:spMk id="5" creationId="{735E1B99-3609-4CE7-8B91-B16CAB3DD6EB}"/>
          </ac:spMkLst>
        </pc:spChg>
        <pc:spChg chg="add del">
          <ac:chgData name="hassan MH" userId="84cd2103f36ef0dc" providerId="LiveId" clId="{AAE74A20-8704-4AB7-9C4B-AE3F22FEC13C}" dt="2020-06-13T17:00:58.510" v="2933"/>
          <ac:spMkLst>
            <pc:docMk/>
            <pc:sldMk cId="3893368810" sldId="278"/>
            <ac:spMk id="6" creationId="{56766773-E83F-44F7-8B68-7B1A1E8CCC41}"/>
          </ac:spMkLst>
        </pc:spChg>
        <pc:spChg chg="add del">
          <ac:chgData name="hassan MH" userId="84cd2103f36ef0dc" providerId="LiveId" clId="{AAE74A20-8704-4AB7-9C4B-AE3F22FEC13C}" dt="2020-06-13T17:01:24.137" v="2937"/>
          <ac:spMkLst>
            <pc:docMk/>
            <pc:sldMk cId="3893368810" sldId="278"/>
            <ac:spMk id="7" creationId="{C8A9D4A0-D4CA-4E32-B940-75DC6B3A452D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8" creationId="{E82C14B5-31EE-4DEA-92CF-433615C23E51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11" creationId="{0AE4D96F-4DFD-4770-819E-8D2A4C2C428D}"/>
          </ac:spMkLst>
        </pc:spChg>
        <pc:picChg chg="add mod">
          <ac:chgData name="hassan MH" userId="84cd2103f36ef0dc" providerId="LiveId" clId="{AAE74A20-8704-4AB7-9C4B-AE3F22FEC13C}" dt="2020-06-13T17:17:56.875" v="3340" actId="114"/>
          <ac:picMkLst>
            <pc:docMk/>
            <pc:sldMk cId="3893368810" sldId="278"/>
            <ac:picMk id="10" creationId="{2646E86F-54D6-4CAF-B49C-6692B98D275F}"/>
          </ac:picMkLst>
        </pc:picChg>
      </pc:sldChg>
      <pc:sldMasterChg chg="setBg modSldLayout">
        <pc:chgData name="hassan MH" userId="84cd2103f36ef0dc" providerId="LiveId" clId="{AAE74A20-8704-4AB7-9C4B-AE3F22FEC13C}" dt="2020-06-13T12:23:14.604" v="732"/>
        <pc:sldMasterMkLst>
          <pc:docMk/>
          <pc:sldMasterMk cId="660995887" sldId="2147483648"/>
        </pc:sldMasterMkLst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93866904" sldId="2147483649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638956452" sldId="2147483650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308701177" sldId="2147483651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170402580" sldId="2147483652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530192974" sldId="2147483653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962859379" sldId="2147483654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1733533248" sldId="2147483655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64907098" sldId="2147483656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175167272" sldId="2147483657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223013221" sldId="2147483658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890626676" sldId="2147483659"/>
          </pc:sldLayoutMkLst>
        </pc:sldLayoutChg>
      </pc:sldMasterChg>
    </pc:docChg>
  </pc:docChgLst>
  <pc:docChgLst>
    <pc:chgData name="Hassan Moddather" userId="84cd2103f36ef0dc" providerId="LiveId" clId="{DE604C93-DB9E-43B4-B62C-CC614088EE7F}"/>
    <pc:docChg chg="addSld modSld">
      <pc:chgData name="Hassan Moddather" userId="84cd2103f36ef0dc" providerId="LiveId" clId="{DE604C93-DB9E-43B4-B62C-CC614088EE7F}" dt="2023-04-16T15:29:16.405" v="1"/>
      <pc:docMkLst>
        <pc:docMk/>
      </pc:docMkLst>
      <pc:sldChg chg="addSp modSp new">
        <pc:chgData name="Hassan Moddather" userId="84cd2103f36ef0dc" providerId="LiveId" clId="{DE604C93-DB9E-43B4-B62C-CC614088EE7F}" dt="2023-04-16T15:29:16.405" v="1"/>
        <pc:sldMkLst>
          <pc:docMk/>
          <pc:sldMk cId="1617411947" sldId="317"/>
        </pc:sldMkLst>
        <pc:picChg chg="add mod">
          <ac:chgData name="Hassan Moddather" userId="84cd2103f36ef0dc" providerId="LiveId" clId="{DE604C93-DB9E-43B4-B62C-CC614088EE7F}" dt="2023-04-16T15:29:16.405" v="1"/>
          <ac:picMkLst>
            <pc:docMk/>
            <pc:sldMk cId="1617411947" sldId="317"/>
            <ac:picMk id="4" creationId="{8D4EBDC5-ECE9-537F-076B-750586C9CB10}"/>
          </ac:picMkLst>
        </pc:picChg>
      </pc:sldChg>
    </pc:docChg>
  </pc:docChgLst>
  <pc:docChgLst>
    <pc:chgData name="hassan MH" userId="84cd2103f36ef0dc" providerId="LiveId" clId="{E4501E41-BDB1-44C4-BDF6-92AFE9982105}"/>
    <pc:docChg chg="modSld">
      <pc:chgData name="hassan MH" userId="84cd2103f36ef0dc" providerId="LiveId" clId="{E4501E41-BDB1-44C4-BDF6-92AFE9982105}" dt="2021-03-08T16:08:17.476" v="3" actId="338"/>
      <pc:docMkLst>
        <pc:docMk/>
      </pc:docMkLst>
      <pc:sldChg chg="addSp delSp modSp">
        <pc:chgData name="hassan MH" userId="84cd2103f36ef0dc" providerId="LiveId" clId="{E4501E41-BDB1-44C4-BDF6-92AFE9982105}" dt="2021-03-08T16:08:17.476" v="3" actId="338"/>
        <pc:sldMkLst>
          <pc:docMk/>
          <pc:sldMk cId="3907291077" sldId="280"/>
        </pc:sldMkLst>
        <pc:spChg chg="mod">
          <ac:chgData name="hassan MH" userId="84cd2103f36ef0dc" providerId="LiveId" clId="{E4501E41-BDB1-44C4-BDF6-92AFE9982105}" dt="2021-03-08T16:08:17.183" v="2" actId="1076"/>
          <ac:spMkLst>
            <pc:docMk/>
            <pc:sldMk cId="3907291077" sldId="280"/>
            <ac:spMk id="3" creationId="{EDD2471C-93C7-4123-A878-1FDAA71306D9}"/>
          </ac:spMkLst>
        </pc:spChg>
        <pc:spChg chg="mod">
          <ac:chgData name="hassan MH" userId="84cd2103f36ef0dc" providerId="LiveId" clId="{E4501E41-BDB1-44C4-BDF6-92AFE9982105}" dt="2021-03-08T16:08:17.183" v="2" actId="1076"/>
          <ac:spMkLst>
            <pc:docMk/>
            <pc:sldMk cId="3907291077" sldId="280"/>
            <ac:spMk id="5" creationId="{902A4193-40BA-4017-A432-AB26F8643B92}"/>
          </ac:spMkLst>
        </pc:spChg>
        <pc:spChg chg="mod">
          <ac:chgData name="hassan MH" userId="84cd2103f36ef0dc" providerId="LiveId" clId="{E4501E41-BDB1-44C4-BDF6-92AFE9982105}" dt="2021-03-08T16:08:17.183" v="2" actId="1076"/>
          <ac:spMkLst>
            <pc:docMk/>
            <pc:sldMk cId="3907291077" sldId="280"/>
            <ac:spMk id="6" creationId="{994C1205-C115-48D3-BE33-AC0A2F498824}"/>
          </ac:spMkLst>
        </pc:spChg>
        <pc:spChg chg="mod">
          <ac:chgData name="hassan MH" userId="84cd2103f36ef0dc" providerId="LiveId" clId="{E4501E41-BDB1-44C4-BDF6-92AFE9982105}" dt="2021-03-08T16:08:17.183" v="2" actId="1076"/>
          <ac:spMkLst>
            <pc:docMk/>
            <pc:sldMk cId="3907291077" sldId="280"/>
            <ac:spMk id="7" creationId="{53831616-05A3-45C1-8454-0164AF1EFCF6}"/>
          </ac:spMkLst>
        </pc:spChg>
        <pc:spChg chg="mod">
          <ac:chgData name="hassan MH" userId="84cd2103f36ef0dc" providerId="LiveId" clId="{E4501E41-BDB1-44C4-BDF6-92AFE9982105}" dt="2021-03-08T16:08:17.183" v="2" actId="1076"/>
          <ac:spMkLst>
            <pc:docMk/>
            <pc:sldMk cId="3907291077" sldId="280"/>
            <ac:spMk id="8" creationId="{3378625D-877B-48A0-807B-76D6DD9845A9}"/>
          </ac:spMkLst>
        </pc:spChg>
        <pc:spChg chg="mod">
          <ac:chgData name="hassan MH" userId="84cd2103f36ef0dc" providerId="LiveId" clId="{E4501E41-BDB1-44C4-BDF6-92AFE9982105}" dt="2021-03-08T16:08:13.817" v="0" actId="338"/>
          <ac:spMkLst>
            <pc:docMk/>
            <pc:sldMk cId="3907291077" sldId="280"/>
            <ac:spMk id="9" creationId="{D0289590-4A7F-4537-B0F4-D1F18A02DAF6}"/>
          </ac:spMkLst>
        </pc:spChg>
        <pc:spChg chg="mod">
          <ac:chgData name="hassan MH" userId="84cd2103f36ef0dc" providerId="LiveId" clId="{E4501E41-BDB1-44C4-BDF6-92AFE9982105}" dt="2021-03-08T16:08:13.817" v="0" actId="338"/>
          <ac:spMkLst>
            <pc:docMk/>
            <pc:sldMk cId="3907291077" sldId="280"/>
            <ac:spMk id="10" creationId="{29471285-1EB4-47E2-A44B-806D5BABA067}"/>
          </ac:spMkLst>
        </pc:spChg>
        <pc:spChg chg="mod">
          <ac:chgData name="hassan MH" userId="84cd2103f36ef0dc" providerId="LiveId" clId="{E4501E41-BDB1-44C4-BDF6-92AFE9982105}" dt="2021-03-08T16:08:13.817" v="0" actId="338"/>
          <ac:spMkLst>
            <pc:docMk/>
            <pc:sldMk cId="3907291077" sldId="280"/>
            <ac:spMk id="11" creationId="{697B6E97-B340-48E8-A646-A5620D97C116}"/>
          </ac:spMkLst>
        </pc:spChg>
        <pc:spChg chg="mod">
          <ac:chgData name="hassan MH" userId="84cd2103f36ef0dc" providerId="LiveId" clId="{E4501E41-BDB1-44C4-BDF6-92AFE9982105}" dt="2021-03-08T16:08:13.817" v="0" actId="338"/>
          <ac:spMkLst>
            <pc:docMk/>
            <pc:sldMk cId="3907291077" sldId="280"/>
            <ac:spMk id="12" creationId="{985595B6-8241-4156-90FD-63EE1770F56B}"/>
          </ac:spMkLst>
        </pc:spChg>
        <pc:spChg chg="mod">
          <ac:chgData name="hassan MH" userId="84cd2103f36ef0dc" providerId="LiveId" clId="{E4501E41-BDB1-44C4-BDF6-92AFE9982105}" dt="2021-03-08T16:08:13.817" v="0" actId="338"/>
          <ac:spMkLst>
            <pc:docMk/>
            <pc:sldMk cId="3907291077" sldId="280"/>
            <ac:spMk id="13" creationId="{42CAC479-5366-42BA-BCBB-9DEC1970F841}"/>
          </ac:spMkLst>
        </pc:spChg>
        <pc:spChg chg="mod">
          <ac:chgData name="hassan MH" userId="84cd2103f36ef0dc" providerId="LiveId" clId="{E4501E41-BDB1-44C4-BDF6-92AFE9982105}" dt="2021-03-08T16:08:17.183" v="2" actId="1076"/>
          <ac:spMkLst>
            <pc:docMk/>
            <pc:sldMk cId="3907291077" sldId="280"/>
            <ac:spMk id="14" creationId="{083AE48D-F1A2-403D-A786-689ACE07CD74}"/>
          </ac:spMkLst>
        </pc:spChg>
        <pc:spChg chg="mod">
          <ac:chgData name="hassan MH" userId="84cd2103f36ef0dc" providerId="LiveId" clId="{E4501E41-BDB1-44C4-BDF6-92AFE9982105}" dt="2021-03-08T16:08:17.183" v="2" actId="1076"/>
          <ac:spMkLst>
            <pc:docMk/>
            <pc:sldMk cId="3907291077" sldId="280"/>
            <ac:spMk id="16" creationId="{4862F8AB-9E98-4DE5-9FB4-39E05A188108}"/>
          </ac:spMkLst>
        </pc:spChg>
        <pc:spChg chg="mod">
          <ac:chgData name="hassan MH" userId="84cd2103f36ef0dc" providerId="LiveId" clId="{E4501E41-BDB1-44C4-BDF6-92AFE9982105}" dt="2021-03-08T16:08:17.183" v="2" actId="1076"/>
          <ac:spMkLst>
            <pc:docMk/>
            <pc:sldMk cId="3907291077" sldId="280"/>
            <ac:spMk id="17" creationId="{1A6C35D9-96CB-4822-BA83-FA6DD34FB799}"/>
          </ac:spMkLst>
        </pc:spChg>
        <pc:spChg chg="mod">
          <ac:chgData name="hassan MH" userId="84cd2103f36ef0dc" providerId="LiveId" clId="{E4501E41-BDB1-44C4-BDF6-92AFE9982105}" dt="2021-03-08T16:08:17.183" v="2" actId="1076"/>
          <ac:spMkLst>
            <pc:docMk/>
            <pc:sldMk cId="3907291077" sldId="280"/>
            <ac:spMk id="18" creationId="{993FD411-E768-4D1D-A8D1-AA7CAA70DE7C}"/>
          </ac:spMkLst>
        </pc:spChg>
        <pc:spChg chg="mod">
          <ac:chgData name="hassan MH" userId="84cd2103f36ef0dc" providerId="LiveId" clId="{E4501E41-BDB1-44C4-BDF6-92AFE9982105}" dt="2021-03-08T16:08:17.183" v="2" actId="1076"/>
          <ac:spMkLst>
            <pc:docMk/>
            <pc:sldMk cId="3907291077" sldId="280"/>
            <ac:spMk id="20" creationId="{0547463B-7E08-4972-BFB5-841399C57F8E}"/>
          </ac:spMkLst>
        </pc:spChg>
        <pc:spChg chg="mod">
          <ac:chgData name="hassan MH" userId="84cd2103f36ef0dc" providerId="LiveId" clId="{E4501E41-BDB1-44C4-BDF6-92AFE9982105}" dt="2021-03-08T16:08:17.183" v="2" actId="1076"/>
          <ac:spMkLst>
            <pc:docMk/>
            <pc:sldMk cId="3907291077" sldId="280"/>
            <ac:spMk id="22" creationId="{B9171B27-BAB0-41C0-8C2C-51696FB9E6F1}"/>
          </ac:spMkLst>
        </pc:spChg>
        <pc:spChg chg="mod">
          <ac:chgData name="hassan MH" userId="84cd2103f36ef0dc" providerId="LiveId" clId="{E4501E41-BDB1-44C4-BDF6-92AFE9982105}" dt="2021-03-08T16:08:17.183" v="2" actId="1076"/>
          <ac:spMkLst>
            <pc:docMk/>
            <pc:sldMk cId="3907291077" sldId="280"/>
            <ac:spMk id="24" creationId="{DB8A1FAF-368E-41FD-8B67-36C61173FB1D}"/>
          </ac:spMkLst>
        </pc:spChg>
        <pc:spChg chg="mod">
          <ac:chgData name="hassan MH" userId="84cd2103f36ef0dc" providerId="LiveId" clId="{E4501E41-BDB1-44C4-BDF6-92AFE9982105}" dt="2021-03-08T16:08:17.183" v="2" actId="1076"/>
          <ac:spMkLst>
            <pc:docMk/>
            <pc:sldMk cId="3907291077" sldId="280"/>
            <ac:spMk id="26" creationId="{CF71808E-E28D-4811-AFA2-708D261AD0E2}"/>
          </ac:spMkLst>
        </pc:spChg>
        <pc:spChg chg="mod">
          <ac:chgData name="hassan MH" userId="84cd2103f36ef0dc" providerId="LiveId" clId="{E4501E41-BDB1-44C4-BDF6-92AFE9982105}" dt="2021-03-08T16:08:13.817" v="0" actId="338"/>
          <ac:spMkLst>
            <pc:docMk/>
            <pc:sldMk cId="3907291077" sldId="280"/>
            <ac:spMk id="28" creationId="{8203CF2E-DB9C-4315-B4B8-29336AEE687D}"/>
          </ac:spMkLst>
        </pc:spChg>
        <pc:spChg chg="mod">
          <ac:chgData name="hassan MH" userId="84cd2103f36ef0dc" providerId="LiveId" clId="{E4501E41-BDB1-44C4-BDF6-92AFE9982105}" dt="2021-03-08T16:08:13.817" v="0" actId="338"/>
          <ac:spMkLst>
            <pc:docMk/>
            <pc:sldMk cId="3907291077" sldId="280"/>
            <ac:spMk id="29" creationId="{3A77E792-9F6B-49C3-82B3-D04C515E3628}"/>
          </ac:spMkLst>
        </pc:spChg>
        <pc:spChg chg="mod">
          <ac:chgData name="hassan MH" userId="84cd2103f36ef0dc" providerId="LiveId" clId="{E4501E41-BDB1-44C4-BDF6-92AFE9982105}" dt="2021-03-08T16:08:13.817" v="0" actId="338"/>
          <ac:spMkLst>
            <pc:docMk/>
            <pc:sldMk cId="3907291077" sldId="280"/>
            <ac:spMk id="31" creationId="{3FF204EB-D2C5-45DA-AFF3-60C466C9D760}"/>
          </ac:spMkLst>
        </pc:spChg>
        <pc:spChg chg="mod">
          <ac:chgData name="hassan MH" userId="84cd2103f36ef0dc" providerId="LiveId" clId="{E4501E41-BDB1-44C4-BDF6-92AFE9982105}" dt="2021-03-08T16:08:13.817" v="0" actId="338"/>
          <ac:spMkLst>
            <pc:docMk/>
            <pc:sldMk cId="3907291077" sldId="280"/>
            <ac:spMk id="32" creationId="{AD7AF728-57B0-4797-B111-DC905B37DB8E}"/>
          </ac:spMkLst>
        </pc:spChg>
        <pc:spChg chg="mod">
          <ac:chgData name="hassan MH" userId="84cd2103f36ef0dc" providerId="LiveId" clId="{E4501E41-BDB1-44C4-BDF6-92AFE9982105}" dt="2021-03-08T16:08:13.817" v="0" actId="338"/>
          <ac:spMkLst>
            <pc:docMk/>
            <pc:sldMk cId="3907291077" sldId="280"/>
            <ac:spMk id="33" creationId="{F5054AB0-2C8E-4DA4-9FD5-60D538F93BA9}"/>
          </ac:spMkLst>
        </pc:spChg>
        <pc:spChg chg="mod">
          <ac:chgData name="hassan MH" userId="84cd2103f36ef0dc" providerId="LiveId" clId="{E4501E41-BDB1-44C4-BDF6-92AFE9982105}" dt="2021-03-08T16:08:13.817" v="0" actId="338"/>
          <ac:spMkLst>
            <pc:docMk/>
            <pc:sldMk cId="3907291077" sldId="280"/>
            <ac:spMk id="34" creationId="{94E14F62-6603-4C88-B267-13515BDFE2F5}"/>
          </ac:spMkLst>
        </pc:spChg>
        <pc:spChg chg="mod">
          <ac:chgData name="hassan MH" userId="84cd2103f36ef0dc" providerId="LiveId" clId="{E4501E41-BDB1-44C4-BDF6-92AFE9982105}" dt="2021-03-08T16:08:17.183" v="2" actId="1076"/>
          <ac:spMkLst>
            <pc:docMk/>
            <pc:sldMk cId="3907291077" sldId="280"/>
            <ac:spMk id="35" creationId="{940466E4-2729-4A50-A26C-149D087937CF}"/>
          </ac:spMkLst>
        </pc:spChg>
        <pc:spChg chg="mod">
          <ac:chgData name="hassan MH" userId="84cd2103f36ef0dc" providerId="LiveId" clId="{E4501E41-BDB1-44C4-BDF6-92AFE9982105}" dt="2021-03-08T16:08:17.183" v="2" actId="1076"/>
          <ac:spMkLst>
            <pc:docMk/>
            <pc:sldMk cId="3907291077" sldId="280"/>
            <ac:spMk id="36" creationId="{E551875C-DE8F-4B81-B922-EC690155F272}"/>
          </ac:spMkLst>
        </pc:spChg>
        <pc:spChg chg="mod">
          <ac:chgData name="hassan MH" userId="84cd2103f36ef0dc" providerId="LiveId" clId="{E4501E41-BDB1-44C4-BDF6-92AFE9982105}" dt="2021-03-08T16:08:17.183" v="2" actId="1076"/>
          <ac:spMkLst>
            <pc:docMk/>
            <pc:sldMk cId="3907291077" sldId="280"/>
            <ac:spMk id="37" creationId="{7292C7E5-8929-421F-BD6E-C1FA809FDF60}"/>
          </ac:spMkLst>
        </pc:spChg>
        <pc:spChg chg="mod">
          <ac:chgData name="hassan MH" userId="84cd2103f36ef0dc" providerId="LiveId" clId="{E4501E41-BDB1-44C4-BDF6-92AFE9982105}" dt="2021-03-08T16:08:17.183" v="2" actId="1076"/>
          <ac:spMkLst>
            <pc:docMk/>
            <pc:sldMk cId="3907291077" sldId="280"/>
            <ac:spMk id="38" creationId="{DDC8738A-4D77-42FD-A6C6-51D1F59253E4}"/>
          </ac:spMkLst>
        </pc:spChg>
        <pc:spChg chg="mod">
          <ac:chgData name="hassan MH" userId="84cd2103f36ef0dc" providerId="LiveId" clId="{E4501E41-BDB1-44C4-BDF6-92AFE9982105}" dt="2021-03-08T16:08:17.183" v="2" actId="1076"/>
          <ac:spMkLst>
            <pc:docMk/>
            <pc:sldMk cId="3907291077" sldId="280"/>
            <ac:spMk id="39" creationId="{F9366367-FB0D-4101-98B0-A9250244AF28}"/>
          </ac:spMkLst>
        </pc:spChg>
        <pc:spChg chg="mod">
          <ac:chgData name="hassan MH" userId="84cd2103f36ef0dc" providerId="LiveId" clId="{E4501E41-BDB1-44C4-BDF6-92AFE9982105}" dt="2021-03-08T16:08:17.183" v="2" actId="1076"/>
          <ac:spMkLst>
            <pc:docMk/>
            <pc:sldMk cId="3907291077" sldId="280"/>
            <ac:spMk id="40" creationId="{C63FA718-E091-4F6F-B22E-4A80631B5E1F}"/>
          </ac:spMkLst>
        </pc:spChg>
        <pc:spChg chg="mod">
          <ac:chgData name="hassan MH" userId="84cd2103f36ef0dc" providerId="LiveId" clId="{E4501E41-BDB1-44C4-BDF6-92AFE9982105}" dt="2021-03-08T16:08:17.183" v="2" actId="1076"/>
          <ac:spMkLst>
            <pc:docMk/>
            <pc:sldMk cId="3907291077" sldId="280"/>
            <ac:spMk id="41" creationId="{5A872B43-AED9-4316-8D57-03A0E4DFEAA9}"/>
          </ac:spMkLst>
        </pc:spChg>
        <pc:spChg chg="mod">
          <ac:chgData name="hassan MH" userId="84cd2103f36ef0dc" providerId="LiveId" clId="{E4501E41-BDB1-44C4-BDF6-92AFE9982105}" dt="2021-03-08T16:08:13.817" v="0" actId="338"/>
          <ac:spMkLst>
            <pc:docMk/>
            <pc:sldMk cId="3907291077" sldId="280"/>
            <ac:spMk id="42" creationId="{AA6BC45C-1F04-4790-8138-729003D694E6}"/>
          </ac:spMkLst>
        </pc:spChg>
        <pc:spChg chg="mod">
          <ac:chgData name="hassan MH" userId="84cd2103f36ef0dc" providerId="LiveId" clId="{E4501E41-BDB1-44C4-BDF6-92AFE9982105}" dt="2021-03-08T16:08:13.817" v="0" actId="338"/>
          <ac:spMkLst>
            <pc:docMk/>
            <pc:sldMk cId="3907291077" sldId="280"/>
            <ac:spMk id="43" creationId="{9137CABD-EC00-4F20-8E0F-10EC728C80E2}"/>
          </ac:spMkLst>
        </pc:spChg>
        <pc:spChg chg="mod">
          <ac:chgData name="hassan MH" userId="84cd2103f36ef0dc" providerId="LiveId" clId="{E4501E41-BDB1-44C4-BDF6-92AFE9982105}" dt="2021-03-08T16:08:17.183" v="2" actId="1076"/>
          <ac:spMkLst>
            <pc:docMk/>
            <pc:sldMk cId="3907291077" sldId="280"/>
            <ac:spMk id="44" creationId="{5D5B04CE-7CE5-43BB-A418-7E01B6F8215A}"/>
          </ac:spMkLst>
        </pc:spChg>
        <pc:spChg chg="mod">
          <ac:chgData name="hassan MH" userId="84cd2103f36ef0dc" providerId="LiveId" clId="{E4501E41-BDB1-44C4-BDF6-92AFE9982105}" dt="2021-03-08T16:08:13.817" v="0" actId="338"/>
          <ac:spMkLst>
            <pc:docMk/>
            <pc:sldMk cId="3907291077" sldId="280"/>
            <ac:spMk id="45" creationId="{22E4F82D-5A40-4D52-AB03-3A5AEFA10C3E}"/>
          </ac:spMkLst>
        </pc:spChg>
        <pc:spChg chg="mod">
          <ac:chgData name="hassan MH" userId="84cd2103f36ef0dc" providerId="LiveId" clId="{E4501E41-BDB1-44C4-BDF6-92AFE9982105}" dt="2021-03-08T16:08:13.817" v="0" actId="338"/>
          <ac:spMkLst>
            <pc:docMk/>
            <pc:sldMk cId="3907291077" sldId="280"/>
            <ac:spMk id="46" creationId="{372EDC6C-020F-4AA0-8D36-9A11A0769F29}"/>
          </ac:spMkLst>
        </pc:spChg>
        <pc:spChg chg="mod">
          <ac:chgData name="hassan MH" userId="84cd2103f36ef0dc" providerId="LiveId" clId="{E4501E41-BDB1-44C4-BDF6-92AFE9982105}" dt="2021-03-08T16:08:17.183" v="2" actId="1076"/>
          <ac:spMkLst>
            <pc:docMk/>
            <pc:sldMk cId="3907291077" sldId="280"/>
            <ac:spMk id="47" creationId="{C0C05629-7CF4-400C-B903-451A62A273CC}"/>
          </ac:spMkLst>
        </pc:spChg>
        <pc:spChg chg="mod">
          <ac:chgData name="hassan MH" userId="84cd2103f36ef0dc" providerId="LiveId" clId="{E4501E41-BDB1-44C4-BDF6-92AFE9982105}" dt="2021-03-08T16:08:13.817" v="0" actId="338"/>
          <ac:spMkLst>
            <pc:docMk/>
            <pc:sldMk cId="3907291077" sldId="280"/>
            <ac:spMk id="48" creationId="{0AA8F32C-9D4D-4FB5-9C40-1559396224F7}"/>
          </ac:spMkLst>
        </pc:spChg>
        <pc:spChg chg="mod">
          <ac:chgData name="hassan MH" userId="84cd2103f36ef0dc" providerId="LiveId" clId="{E4501E41-BDB1-44C4-BDF6-92AFE9982105}" dt="2021-03-08T16:08:13.817" v="0" actId="338"/>
          <ac:spMkLst>
            <pc:docMk/>
            <pc:sldMk cId="3907291077" sldId="280"/>
            <ac:spMk id="49" creationId="{7C039499-BE78-4243-A9CE-2DE396417498}"/>
          </ac:spMkLst>
        </pc:spChg>
        <pc:spChg chg="mod">
          <ac:chgData name="hassan MH" userId="84cd2103f36ef0dc" providerId="LiveId" clId="{E4501E41-BDB1-44C4-BDF6-92AFE9982105}" dt="2021-03-08T16:08:13.817" v="0" actId="338"/>
          <ac:spMkLst>
            <pc:docMk/>
            <pc:sldMk cId="3907291077" sldId="280"/>
            <ac:spMk id="51" creationId="{F559A4D9-F4C9-4CC2-A46D-82C8214C2742}"/>
          </ac:spMkLst>
        </pc:spChg>
        <pc:spChg chg="mod">
          <ac:chgData name="hassan MH" userId="84cd2103f36ef0dc" providerId="LiveId" clId="{E4501E41-BDB1-44C4-BDF6-92AFE9982105}" dt="2021-03-08T16:08:13.817" v="0" actId="338"/>
          <ac:spMkLst>
            <pc:docMk/>
            <pc:sldMk cId="3907291077" sldId="280"/>
            <ac:spMk id="52" creationId="{90F23B41-6383-4274-A139-F840B29072FD}"/>
          </ac:spMkLst>
        </pc:spChg>
        <pc:spChg chg="mod">
          <ac:chgData name="hassan MH" userId="84cd2103f36ef0dc" providerId="LiveId" clId="{E4501E41-BDB1-44C4-BDF6-92AFE9982105}" dt="2021-03-08T16:08:13.817" v="0" actId="338"/>
          <ac:spMkLst>
            <pc:docMk/>
            <pc:sldMk cId="3907291077" sldId="280"/>
            <ac:spMk id="54" creationId="{82F9059A-9DE4-4B5F-B5B1-3864CDAA4E45}"/>
          </ac:spMkLst>
        </pc:spChg>
        <pc:spChg chg="mod">
          <ac:chgData name="hassan MH" userId="84cd2103f36ef0dc" providerId="LiveId" clId="{E4501E41-BDB1-44C4-BDF6-92AFE9982105}" dt="2021-03-08T16:08:13.817" v="0" actId="338"/>
          <ac:spMkLst>
            <pc:docMk/>
            <pc:sldMk cId="3907291077" sldId="280"/>
            <ac:spMk id="55" creationId="{BFFF3A1D-FF52-4C20-BEBD-5C6C2D339F35}"/>
          </ac:spMkLst>
        </pc:spChg>
        <pc:grpChg chg="mod">
          <ac:chgData name="hassan MH" userId="84cd2103f36ef0dc" providerId="LiveId" clId="{E4501E41-BDB1-44C4-BDF6-92AFE9982105}" dt="2021-03-08T16:08:13.817" v="0" actId="338"/>
          <ac:grpSpMkLst>
            <pc:docMk/>
            <pc:sldMk cId="3907291077" sldId="280"/>
            <ac:grpSpMk id="1" creationId="{00000000-0000-0000-0000-000000000000}"/>
          </ac:grpSpMkLst>
        </pc:grpChg>
        <pc:grpChg chg="mod">
          <ac:chgData name="hassan MH" userId="84cd2103f36ef0dc" providerId="LiveId" clId="{E4501E41-BDB1-44C4-BDF6-92AFE9982105}" dt="2021-03-08T16:08:17.183" v="2" actId="1076"/>
          <ac:grpSpMkLst>
            <pc:docMk/>
            <pc:sldMk cId="3907291077" sldId="280"/>
            <ac:grpSpMk id="2" creationId="{1EBF4050-AC92-4BC4-B098-8B9DB94DB918}"/>
          </ac:grpSpMkLst>
        </pc:grpChg>
        <pc:grpChg chg="mod">
          <ac:chgData name="hassan MH" userId="84cd2103f36ef0dc" providerId="LiveId" clId="{E4501E41-BDB1-44C4-BDF6-92AFE9982105}" dt="2021-03-08T16:08:13.817" v="0" actId="338"/>
          <ac:grpSpMkLst>
            <pc:docMk/>
            <pc:sldMk cId="3907291077" sldId="280"/>
            <ac:grpSpMk id="30" creationId="{2DF6E2E5-9742-495F-9958-15E27605DE6E}"/>
          </ac:grpSpMkLst>
        </pc:grpChg>
        <pc:picChg chg="add del mod">
          <ac:chgData name="hassan MH" userId="84cd2103f36ef0dc" providerId="LiveId" clId="{E4501E41-BDB1-44C4-BDF6-92AFE9982105}" dt="2021-03-08T16:08:17.476" v="3" actId="338"/>
          <ac:picMkLst>
            <pc:docMk/>
            <pc:sldMk cId="3907291077" sldId="280"/>
            <ac:picMk id="4" creationId="{F67BCB9F-DC32-4573-B137-A8897E1F4398}"/>
          </ac:picMkLst>
        </pc:picChg>
        <pc:picChg chg="mod">
          <ac:chgData name="hassan MH" userId="84cd2103f36ef0dc" providerId="LiveId" clId="{E4501E41-BDB1-44C4-BDF6-92AFE9982105}" dt="2021-03-08T16:08:13.817" v="0" actId="338"/>
          <ac:picMkLst>
            <pc:docMk/>
            <pc:sldMk cId="3907291077" sldId="280"/>
            <ac:picMk id="15" creationId="{EC02E041-85BB-4B28-9BD9-1F1628DD17C9}"/>
          </ac:picMkLst>
        </pc:picChg>
        <pc:picChg chg="mod">
          <ac:chgData name="hassan MH" userId="84cd2103f36ef0dc" providerId="LiveId" clId="{E4501E41-BDB1-44C4-BDF6-92AFE9982105}" dt="2021-03-08T16:08:13.817" v="0" actId="338"/>
          <ac:picMkLst>
            <pc:docMk/>
            <pc:sldMk cId="3907291077" sldId="280"/>
            <ac:picMk id="19" creationId="{10BAA936-B63E-4169-BF34-A3F0FF41520A}"/>
          </ac:picMkLst>
        </pc:picChg>
        <pc:picChg chg="mod">
          <ac:chgData name="hassan MH" userId="84cd2103f36ef0dc" providerId="LiveId" clId="{E4501E41-BDB1-44C4-BDF6-92AFE9982105}" dt="2021-03-08T16:08:13.817" v="0" actId="338"/>
          <ac:picMkLst>
            <pc:docMk/>
            <pc:sldMk cId="3907291077" sldId="280"/>
            <ac:picMk id="21" creationId="{FA5F85ED-38D5-40D8-AE05-E5F3009EB255}"/>
          </ac:picMkLst>
        </pc:picChg>
        <pc:picChg chg="mod">
          <ac:chgData name="hassan MH" userId="84cd2103f36ef0dc" providerId="LiveId" clId="{E4501E41-BDB1-44C4-BDF6-92AFE9982105}" dt="2021-03-08T16:08:13.817" v="0" actId="338"/>
          <ac:picMkLst>
            <pc:docMk/>
            <pc:sldMk cId="3907291077" sldId="280"/>
            <ac:picMk id="23" creationId="{E7AD0E84-5C54-4D90-B095-095D6A3648E2}"/>
          </ac:picMkLst>
        </pc:picChg>
        <pc:picChg chg="mod">
          <ac:chgData name="hassan MH" userId="84cd2103f36ef0dc" providerId="LiveId" clId="{E4501E41-BDB1-44C4-BDF6-92AFE9982105}" dt="2021-03-08T16:08:13.817" v="0" actId="338"/>
          <ac:picMkLst>
            <pc:docMk/>
            <pc:sldMk cId="3907291077" sldId="280"/>
            <ac:picMk id="25" creationId="{BD511A1A-C34D-4DDE-97B9-CA65D27028FC}"/>
          </ac:picMkLst>
        </pc:picChg>
        <pc:picChg chg="mod">
          <ac:chgData name="hassan MH" userId="84cd2103f36ef0dc" providerId="LiveId" clId="{E4501E41-BDB1-44C4-BDF6-92AFE9982105}" dt="2021-03-08T16:08:13.817" v="0" actId="338"/>
          <ac:picMkLst>
            <pc:docMk/>
            <pc:sldMk cId="3907291077" sldId="280"/>
            <ac:picMk id="27" creationId="{0CB95F5E-8991-418E-8ED6-A81713836713}"/>
          </ac:picMkLst>
        </pc:picChg>
      </pc:sldChg>
    </pc:docChg>
  </pc:docChgLst>
  <pc:docChgLst>
    <pc:chgData name="hassan MH" userId="84cd2103f36ef0dc" providerId="LiveId" clId="{05DA878C-64A6-46BA-AF3D-6FDFE1C414F5}"/>
    <pc:docChg chg="undo custSel addSld delSld modSld sldOrd modMainMaster">
      <pc:chgData name="hassan MH" userId="84cd2103f36ef0dc" providerId="LiveId" clId="{05DA878C-64A6-46BA-AF3D-6FDFE1C414F5}" dt="2020-06-16T19:46:52.034" v="1490"/>
      <pc:docMkLst>
        <pc:docMk/>
      </pc:docMkLst>
      <pc:sldChg chg="del">
        <pc:chgData name="hassan MH" userId="84cd2103f36ef0dc" providerId="LiveId" clId="{05DA878C-64A6-46BA-AF3D-6FDFE1C414F5}" dt="2020-06-16T18:13:00.724" v="0" actId="47"/>
        <pc:sldMkLst>
          <pc:docMk/>
          <pc:sldMk cId="2408779425" sldId="256"/>
        </pc:sldMkLst>
      </pc:sldChg>
      <pc:sldChg chg="addSp delSp modSp add mod setBg delAnim">
        <pc:chgData name="hassan MH" userId="84cd2103f36ef0dc" providerId="LiveId" clId="{05DA878C-64A6-46BA-AF3D-6FDFE1C414F5}" dt="2020-06-16T18:45:12.165" v="673" actId="1076"/>
        <pc:sldMkLst>
          <pc:docMk/>
          <pc:sldMk cId="366728167" sldId="257"/>
        </pc:sldMkLst>
        <pc:spChg chg="add mod">
          <ac:chgData name="hassan MH" userId="84cd2103f36ef0dc" providerId="LiveId" clId="{05DA878C-64A6-46BA-AF3D-6FDFE1C414F5}" dt="2020-06-16T18:30:21.039" v="312" actId="207"/>
          <ac:spMkLst>
            <pc:docMk/>
            <pc:sldMk cId="366728167" sldId="257"/>
            <ac:spMk id="3" creationId="{9DA7DB92-3491-4627-B576-020B354FEF9A}"/>
          </ac:spMkLst>
        </pc:spChg>
        <pc:spChg chg="del mod">
          <ac:chgData name="hassan MH" userId="84cd2103f36ef0dc" providerId="LiveId" clId="{05DA878C-64A6-46BA-AF3D-6FDFE1C414F5}" dt="2020-06-16T18:13:38.908" v="8" actId="478"/>
          <ac:spMkLst>
            <pc:docMk/>
            <pc:sldMk cId="366728167" sldId="257"/>
            <ac:spMk id="5" creationId="{C9398539-9648-4CCE-9FB4-158AD69141AF}"/>
          </ac:spMkLst>
        </pc:spChg>
        <pc:spChg chg="mod">
          <ac:chgData name="hassan MH" userId="84cd2103f36ef0dc" providerId="LiveId" clId="{05DA878C-64A6-46BA-AF3D-6FDFE1C414F5}" dt="2020-06-16T18:30:00.355" v="308" actId="1076"/>
          <ac:spMkLst>
            <pc:docMk/>
            <pc:sldMk cId="366728167" sldId="257"/>
            <ac:spMk id="6" creationId="{8BA1BDE3-D238-424E-8325-2670C1C8D909}"/>
          </ac:spMkLst>
        </pc:spChg>
        <pc:spChg chg="del">
          <ac:chgData name="hassan MH" userId="84cd2103f36ef0dc" providerId="LiveId" clId="{05DA878C-64A6-46BA-AF3D-6FDFE1C414F5}" dt="2020-06-16T18:19:19.346" v="33" actId="478"/>
          <ac:spMkLst>
            <pc:docMk/>
            <pc:sldMk cId="366728167" sldId="257"/>
            <ac:spMk id="7" creationId="{BA58E49B-F823-4888-8632-9B62621D0BCA}"/>
          </ac:spMkLst>
        </pc:spChg>
        <pc:spChg chg="del mod">
          <ac:chgData name="hassan MH" userId="84cd2103f36ef0dc" providerId="LiveId" clId="{05DA878C-64A6-46BA-AF3D-6FDFE1C414F5}" dt="2020-06-16T18:20:28.139" v="92" actId="478"/>
          <ac:spMkLst>
            <pc:docMk/>
            <pc:sldMk cId="366728167" sldId="257"/>
            <ac:spMk id="10" creationId="{C2382F2A-E5BF-4E01-9D9D-BBBEA2DD2F5F}"/>
          </ac:spMkLst>
        </pc:spChg>
        <pc:spChg chg="del">
          <ac:chgData name="hassan MH" userId="84cd2103f36ef0dc" providerId="LiveId" clId="{05DA878C-64A6-46BA-AF3D-6FDFE1C414F5}" dt="2020-06-16T18:26:11.769" v="247" actId="478"/>
          <ac:spMkLst>
            <pc:docMk/>
            <pc:sldMk cId="366728167" sldId="257"/>
            <ac:spMk id="12" creationId="{C24A14DE-0A08-47A3-AA65-948B6551A789}"/>
          </ac:spMkLst>
        </pc:spChg>
        <pc:spChg chg="del mod">
          <ac:chgData name="hassan MH" userId="84cd2103f36ef0dc" providerId="LiveId" clId="{05DA878C-64A6-46BA-AF3D-6FDFE1C414F5}" dt="2020-06-16T18:26:39.282" v="254" actId="478"/>
          <ac:spMkLst>
            <pc:docMk/>
            <pc:sldMk cId="366728167" sldId="257"/>
            <ac:spMk id="13" creationId="{15125A3D-6B99-4AAE-8821-907B3CE4924D}"/>
          </ac:spMkLst>
        </pc:spChg>
        <pc:spChg chg="del">
          <ac:chgData name="hassan MH" userId="84cd2103f36ef0dc" providerId="LiveId" clId="{05DA878C-64A6-46BA-AF3D-6FDFE1C414F5}" dt="2020-06-16T18:20:15.862" v="85" actId="478"/>
          <ac:spMkLst>
            <pc:docMk/>
            <pc:sldMk cId="366728167" sldId="257"/>
            <ac:spMk id="16" creationId="{5D491371-D233-41A2-9120-B4510624D37B}"/>
          </ac:spMkLst>
        </pc:spChg>
        <pc:spChg chg="del">
          <ac:chgData name="hassan MH" userId="84cd2103f36ef0dc" providerId="LiveId" clId="{05DA878C-64A6-46BA-AF3D-6FDFE1C414F5}" dt="2020-06-16T18:25:55.703" v="243" actId="478"/>
          <ac:spMkLst>
            <pc:docMk/>
            <pc:sldMk cId="366728167" sldId="257"/>
            <ac:spMk id="17" creationId="{3CB708E7-2623-4317-B523-E3E20AF12ADD}"/>
          </ac:spMkLst>
        </pc:spChg>
        <pc:spChg chg="add del mod">
          <ac:chgData name="hassan MH" userId="84cd2103f36ef0dc" providerId="LiveId" clId="{05DA878C-64A6-46BA-AF3D-6FDFE1C414F5}" dt="2020-06-16T18:29:44.973" v="302" actId="478"/>
          <ac:spMkLst>
            <pc:docMk/>
            <pc:sldMk cId="366728167" sldId="257"/>
            <ac:spMk id="19" creationId="{3032F64C-C281-4286-BC8C-CB5A24001FD4}"/>
          </ac:spMkLst>
        </pc:spChg>
        <pc:spChg chg="add mod">
          <ac:chgData name="hassan MH" userId="84cd2103f36ef0dc" providerId="LiveId" clId="{05DA878C-64A6-46BA-AF3D-6FDFE1C414F5}" dt="2020-06-16T18:33:06.462" v="457" actId="1076"/>
          <ac:spMkLst>
            <pc:docMk/>
            <pc:sldMk cId="366728167" sldId="257"/>
            <ac:spMk id="31" creationId="{E77DD463-3070-49B2-A26E-E7438902EC4D}"/>
          </ac:spMkLst>
        </pc:spChg>
        <pc:spChg chg="add mod">
          <ac:chgData name="hassan MH" userId="84cd2103f36ef0dc" providerId="LiveId" clId="{05DA878C-64A6-46BA-AF3D-6FDFE1C414F5}" dt="2020-06-16T18:45:08.508" v="671" actId="255"/>
          <ac:spMkLst>
            <pc:docMk/>
            <pc:sldMk cId="366728167" sldId="257"/>
            <ac:spMk id="32" creationId="{7C0ECF89-61DE-44C4-A91F-C0B82CF75556}"/>
          </ac:spMkLst>
        </pc:spChg>
        <pc:spChg chg="add del mod">
          <ac:chgData name="hassan MH" userId="84cd2103f36ef0dc" providerId="LiveId" clId="{05DA878C-64A6-46BA-AF3D-6FDFE1C414F5}" dt="2020-06-16T18:26:10.450" v="246" actId="478"/>
          <ac:spMkLst>
            <pc:docMk/>
            <pc:sldMk cId="366728167" sldId="257"/>
            <ac:spMk id="35" creationId="{4E195405-2288-4CEE-834C-3E8591456D8D}"/>
          </ac:spMkLst>
        </pc:spChg>
        <pc:spChg chg="add del mod">
          <ac:chgData name="hassan MH" userId="84cd2103f36ef0dc" providerId="LiveId" clId="{05DA878C-64A6-46BA-AF3D-6FDFE1C414F5}" dt="2020-06-16T18:30:24.780" v="313" actId="478"/>
          <ac:spMkLst>
            <pc:docMk/>
            <pc:sldMk cId="366728167" sldId="257"/>
            <ac:spMk id="42" creationId="{04160C9E-D6E8-4A70-99C1-0842882626CC}"/>
          </ac:spMkLst>
        </pc:spChg>
        <pc:spChg chg="del">
          <ac:chgData name="hassan MH" userId="84cd2103f36ef0dc" providerId="LiveId" clId="{05DA878C-64A6-46BA-AF3D-6FDFE1C414F5}" dt="2020-06-16T18:26:16.599" v="250" actId="478"/>
          <ac:spMkLst>
            <pc:docMk/>
            <pc:sldMk cId="366728167" sldId="257"/>
            <ac:spMk id="70" creationId="{6A231CBA-BE79-487E-B69B-2EB7CE299DB0}"/>
          </ac:spMkLst>
        </pc:spChg>
        <pc:spChg chg="del">
          <ac:chgData name="hassan MH" userId="84cd2103f36ef0dc" providerId="LiveId" clId="{05DA878C-64A6-46BA-AF3D-6FDFE1C414F5}" dt="2020-06-16T18:26:14.412" v="249" actId="478"/>
          <ac:spMkLst>
            <pc:docMk/>
            <pc:sldMk cId="366728167" sldId="257"/>
            <ac:spMk id="71" creationId="{A1C6A3C7-9D59-4665-9224-02B150E2D2E6}"/>
          </ac:spMkLst>
        </pc:spChg>
        <pc:spChg chg="del">
          <ac:chgData name="hassan MH" userId="84cd2103f36ef0dc" providerId="LiveId" clId="{05DA878C-64A6-46BA-AF3D-6FDFE1C414F5}" dt="2020-06-16T18:29:54.789" v="306" actId="478"/>
          <ac:spMkLst>
            <pc:docMk/>
            <pc:sldMk cId="366728167" sldId="257"/>
            <ac:spMk id="72" creationId="{ED1F29E8-D0E2-435F-B84C-83380E18FAAF}"/>
          </ac:spMkLst>
        </pc:spChg>
        <pc:grpChg chg="del">
          <ac:chgData name="hassan MH" userId="84cd2103f36ef0dc" providerId="LiveId" clId="{05DA878C-64A6-46BA-AF3D-6FDFE1C414F5}" dt="2020-06-16T18:26:12.521" v="248" actId="478"/>
          <ac:grpSpMkLst>
            <pc:docMk/>
            <pc:sldMk cId="366728167" sldId="257"/>
            <ac:grpSpMk id="48" creationId="{96C0A590-7CCC-4F18-9A04-790FF61321C7}"/>
          </ac:grpSpMkLst>
        </pc:grpChg>
        <pc:grpChg chg="del">
          <ac:chgData name="hassan MH" userId="84cd2103f36ef0dc" providerId="LiveId" clId="{05DA878C-64A6-46BA-AF3D-6FDFE1C414F5}" dt="2020-06-16T18:21:57.470" v="119" actId="478"/>
          <ac:grpSpMkLst>
            <pc:docMk/>
            <pc:sldMk cId="366728167" sldId="257"/>
            <ac:grpSpMk id="56" creationId="{43BDB7B7-3B27-4D30-91A7-934270B1856B}"/>
          </ac:grpSpMkLst>
        </pc:grpChg>
        <pc:grpChg chg="del mod">
          <ac:chgData name="hassan MH" userId="84cd2103f36ef0dc" providerId="LiveId" clId="{05DA878C-64A6-46BA-AF3D-6FDFE1C414F5}" dt="2020-06-16T18:26:48.730" v="260" actId="478"/>
          <ac:grpSpMkLst>
            <pc:docMk/>
            <pc:sldMk cId="366728167" sldId="257"/>
            <ac:grpSpMk id="63" creationId="{85E8D1E5-9E97-459E-80A4-C85382B33B91}"/>
          </ac:grpSpMkLst>
        </pc:grpChg>
        <pc:picChg chg="mod topLvl">
          <ac:chgData name="hassan MH" userId="84cd2103f36ef0dc" providerId="LiveId" clId="{05DA878C-64A6-46BA-AF3D-6FDFE1C414F5}" dt="2020-06-16T18:26:48.730" v="260" actId="478"/>
          <ac:picMkLst>
            <pc:docMk/>
            <pc:sldMk cId="366728167" sldId="257"/>
            <ac:picMk id="4" creationId="{1118C174-58A1-4A79-A8BD-8B890AE21E6C}"/>
          </ac:picMkLst>
        </pc:picChg>
        <pc:picChg chg="add del mod">
          <ac:chgData name="hassan MH" userId="84cd2103f36ef0dc" providerId="LiveId" clId="{05DA878C-64A6-46BA-AF3D-6FDFE1C414F5}" dt="2020-06-16T18:28:48.427" v="288" actId="478"/>
          <ac:picMkLst>
            <pc:docMk/>
            <pc:sldMk cId="366728167" sldId="257"/>
            <ac:picMk id="8" creationId="{37E19A9B-155F-4795-8E01-35A9C9EC7ADD}"/>
          </ac:picMkLst>
        </pc:picChg>
        <pc:picChg chg="add mod">
          <ac:chgData name="hassan MH" userId="84cd2103f36ef0dc" providerId="LiveId" clId="{05DA878C-64A6-46BA-AF3D-6FDFE1C414F5}" dt="2020-06-16T18:45:12.165" v="673" actId="1076"/>
          <ac:picMkLst>
            <pc:docMk/>
            <pc:sldMk cId="366728167" sldId="257"/>
            <ac:picMk id="14" creationId="{B89FF948-4C9B-49E5-BCE2-5E4470359030}"/>
          </ac:picMkLst>
        </pc:picChg>
        <pc:picChg chg="add mod">
          <ac:chgData name="hassan MH" userId="84cd2103f36ef0dc" providerId="LiveId" clId="{05DA878C-64A6-46BA-AF3D-6FDFE1C414F5}" dt="2020-06-16T18:45:10.805" v="672" actId="1076"/>
          <ac:picMkLst>
            <pc:docMk/>
            <pc:sldMk cId="366728167" sldId="257"/>
            <ac:picMk id="18" creationId="{4545F2FB-35CA-4D05-8252-3D6969E74DEF}"/>
          </ac:picMkLst>
        </pc:picChg>
        <pc:picChg chg="add del mod">
          <ac:chgData name="hassan MH" userId="84cd2103f36ef0dc" providerId="LiveId" clId="{05DA878C-64A6-46BA-AF3D-6FDFE1C414F5}" dt="2020-06-16T18:28:47.832" v="287" actId="478"/>
          <ac:picMkLst>
            <pc:docMk/>
            <pc:sldMk cId="366728167" sldId="257"/>
            <ac:picMk id="36" creationId="{B8BD17D8-F201-4554-84AD-56FB99E832ED}"/>
          </ac:picMkLst>
        </pc:picChg>
        <pc:picChg chg="del mod topLvl">
          <ac:chgData name="hassan MH" userId="84cd2103f36ef0dc" providerId="LiveId" clId="{05DA878C-64A6-46BA-AF3D-6FDFE1C414F5}" dt="2020-06-16T18:26:48.730" v="260" actId="478"/>
          <ac:picMkLst>
            <pc:docMk/>
            <pc:sldMk cId="366728167" sldId="257"/>
            <ac:picMk id="62" creationId="{30A2489B-2505-475A-A582-A97ABA6FAF9F}"/>
          </ac:picMkLst>
        </pc:picChg>
        <pc:picChg chg="del">
          <ac:chgData name="hassan MH" userId="84cd2103f36ef0dc" providerId="LiveId" clId="{05DA878C-64A6-46BA-AF3D-6FDFE1C414F5}" dt="2020-06-16T18:26:17.936" v="251" actId="478"/>
          <ac:picMkLst>
            <pc:docMk/>
            <pc:sldMk cId="366728167" sldId="257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520535237" sldId="257"/>
        </pc:sldMkLst>
      </pc:sldChg>
      <pc:sldChg chg="add del">
        <pc:chgData name="hassan MH" userId="84cd2103f36ef0dc" providerId="LiveId" clId="{05DA878C-64A6-46BA-AF3D-6FDFE1C414F5}" dt="2020-06-16T18:22:27.006" v="125" actId="47"/>
        <pc:sldMkLst>
          <pc:docMk/>
          <pc:sldMk cId="2127670939" sldId="25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225752103" sldId="25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15910232" sldId="259"/>
        </pc:sldMkLst>
      </pc:sldChg>
      <pc:sldChg chg="addSp delSp modSp add mod ord">
        <pc:chgData name="hassan MH" userId="84cd2103f36ef0dc" providerId="LiveId" clId="{05DA878C-64A6-46BA-AF3D-6FDFE1C414F5}" dt="2020-06-16T19:46:52.034" v="1490"/>
        <pc:sldMkLst>
          <pc:docMk/>
          <pc:sldMk cId="4124225251" sldId="259"/>
        </pc:sldMkLst>
        <pc:spChg chg="del">
          <ac:chgData name="hassan MH" userId="84cd2103f36ef0dc" providerId="LiveId" clId="{05DA878C-64A6-46BA-AF3D-6FDFE1C414F5}" dt="2020-06-16T18:43:36.613" v="638" actId="478"/>
          <ac:spMkLst>
            <pc:docMk/>
            <pc:sldMk cId="4124225251" sldId="259"/>
            <ac:spMk id="2" creationId="{B7A57C98-4A94-4BDB-88A9-A8CCA56A0918}"/>
          </ac:spMkLst>
        </pc:spChg>
        <pc:spChg chg="add mod">
          <ac:chgData name="hassan MH" userId="84cd2103f36ef0dc" providerId="LiveId" clId="{05DA878C-64A6-46BA-AF3D-6FDFE1C414F5}" dt="2020-06-16T18:48:57.525" v="757" actId="255"/>
          <ac:spMkLst>
            <pc:docMk/>
            <pc:sldMk cId="4124225251" sldId="259"/>
            <ac:spMk id="10" creationId="{F176F5BA-D865-4E7C-936B-5EB2D9C51D64}"/>
          </ac:spMkLst>
        </pc:spChg>
        <pc:picChg chg="mod">
          <ac:chgData name="hassan MH" userId="84cd2103f36ef0dc" providerId="LiveId" clId="{05DA878C-64A6-46BA-AF3D-6FDFE1C414F5}" dt="2020-06-16T19:39:51.051" v="1486" actId="1076"/>
          <ac:picMkLst>
            <pc:docMk/>
            <pc:sldMk cId="4124225251" sldId="259"/>
            <ac:picMk id="5" creationId="{0B531961-B75E-4B5E-A7A0-172AAA67A398}"/>
          </ac:picMkLst>
        </pc:picChg>
      </pc:sldChg>
      <pc:sldChg chg="addSp delSp modSp add mod">
        <pc:chgData name="hassan MH" userId="84cd2103f36ef0dc" providerId="LiveId" clId="{05DA878C-64A6-46BA-AF3D-6FDFE1C414F5}" dt="2020-06-16T18:36:02.758" v="565" actId="207"/>
        <pc:sldMkLst>
          <pc:docMk/>
          <pc:sldMk cId="570848597" sldId="260"/>
        </pc:sldMkLst>
        <pc:spChg chg="add del mod">
          <ac:chgData name="hassan MH" userId="84cd2103f36ef0dc" providerId="LiveId" clId="{05DA878C-64A6-46BA-AF3D-6FDFE1C414F5}" dt="2020-06-16T18:32:06.812" v="417" actId="478"/>
          <ac:spMkLst>
            <pc:docMk/>
            <pc:sldMk cId="570848597" sldId="260"/>
            <ac:spMk id="3" creationId="{2B26256B-15B9-4B8D-B157-1442E153C837}"/>
          </ac:spMkLst>
        </pc:spChg>
        <pc:spChg chg="del mod">
          <ac:chgData name="hassan MH" userId="84cd2103f36ef0dc" providerId="LiveId" clId="{05DA878C-64A6-46BA-AF3D-6FDFE1C414F5}" dt="2020-06-16T18:32:04.709" v="416" actId="478"/>
          <ac:spMkLst>
            <pc:docMk/>
            <pc:sldMk cId="570848597" sldId="260"/>
            <ac:spMk id="5" creationId="{C9398539-9648-4CCE-9FB4-158AD69141AF}"/>
          </ac:spMkLst>
        </pc:spChg>
        <pc:spChg chg="add del mod">
          <ac:chgData name="hassan MH" userId="84cd2103f36ef0dc" providerId="LiveId" clId="{05DA878C-64A6-46BA-AF3D-6FDFE1C414F5}" dt="2020-06-16T18:35:24.623" v="542" actId="478"/>
          <ac:spMkLst>
            <pc:docMk/>
            <pc:sldMk cId="570848597" sldId="260"/>
            <ac:spMk id="13" creationId="{77491BCA-3FF5-4770-9A46-8F18EC1ABBA7}"/>
          </ac:spMkLst>
        </pc:spChg>
        <pc:spChg chg="add mod">
          <ac:chgData name="hassan MH" userId="84cd2103f36ef0dc" providerId="LiveId" clId="{05DA878C-64A6-46BA-AF3D-6FDFE1C414F5}" dt="2020-06-16T18:36:02.758" v="565" actId="207"/>
          <ac:spMkLst>
            <pc:docMk/>
            <pc:sldMk cId="570848597" sldId="260"/>
            <ac:spMk id="15" creationId="{AF3C6B1A-964F-4753-9919-E742F978BA53}"/>
          </ac:spMkLst>
        </pc:spChg>
        <pc:spChg chg="del">
          <ac:chgData name="hassan MH" userId="84cd2103f36ef0dc" providerId="LiveId" clId="{05DA878C-64A6-46BA-AF3D-6FDFE1C414F5}" dt="2020-06-16T18:30:11.216" v="309" actId="21"/>
          <ac:spMkLst>
            <pc:docMk/>
            <pc:sldMk cId="570848597" sldId="260"/>
            <ac:spMk id="43" creationId="{3333C70F-59F1-4E22-9FE9-AA4834881480}"/>
          </ac:spMkLst>
        </pc:spChg>
        <pc:picChg chg="add del mod modCrop">
          <ac:chgData name="hassan MH" userId="84cd2103f36ef0dc" providerId="LiveId" clId="{05DA878C-64A6-46BA-AF3D-6FDFE1C414F5}" dt="2020-06-16T18:31:43.030" v="406"/>
          <ac:picMkLst>
            <pc:docMk/>
            <pc:sldMk cId="570848597" sldId="260"/>
            <ac:picMk id="14" creationId="{590FFB5C-6A9D-4999-B1B7-2B841FDDAF41}"/>
          </ac:picMkLst>
        </pc:picChg>
        <pc:picChg chg="add del mod modCrop">
          <ac:chgData name="hassan MH" userId="84cd2103f36ef0dc" providerId="LiveId" clId="{05DA878C-64A6-46BA-AF3D-6FDFE1C414F5}" dt="2020-06-16T18:35:21.134" v="522" actId="1076"/>
          <ac:picMkLst>
            <pc:docMk/>
            <pc:sldMk cId="570848597" sldId="260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20218848" sldId="260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567284502" sldId="261"/>
        </pc:sldMkLst>
      </pc:sldChg>
      <pc:sldChg chg="addSp delSp modSp add mod delAnim">
        <pc:chgData name="hassan MH" userId="84cd2103f36ef0dc" providerId="LiveId" clId="{05DA878C-64A6-46BA-AF3D-6FDFE1C414F5}" dt="2020-06-16T19:03:29.532" v="960" actId="1076"/>
        <pc:sldMkLst>
          <pc:docMk/>
          <pc:sldMk cId="1785215152" sldId="261"/>
        </pc:sldMkLst>
        <pc:spChg chg="add del mod">
          <ac:chgData name="hassan MH" userId="84cd2103f36ef0dc" providerId="LiveId" clId="{05DA878C-64A6-46BA-AF3D-6FDFE1C414F5}" dt="2020-06-16T18:34:37.631" v="506" actId="478"/>
          <ac:spMkLst>
            <pc:docMk/>
            <pc:sldMk cId="1785215152" sldId="261"/>
            <ac:spMk id="3" creationId="{32FEAACA-CD23-4A02-A46F-ECE700463B5A}"/>
          </ac:spMkLst>
        </pc:spChg>
        <pc:spChg chg="add mod">
          <ac:chgData name="hassan MH" userId="84cd2103f36ef0dc" providerId="LiveId" clId="{05DA878C-64A6-46BA-AF3D-6FDFE1C414F5}" dt="2020-06-16T18:46:09.227" v="703" actId="108"/>
          <ac:spMkLst>
            <pc:docMk/>
            <pc:sldMk cId="1785215152" sldId="261"/>
            <ac:spMk id="4" creationId="{FACBEB02-032A-4468-9321-DC6EF10D2E5D}"/>
          </ac:spMkLst>
        </pc:spChg>
        <pc:spChg chg="del mod">
          <ac:chgData name="hassan MH" userId="84cd2103f36ef0dc" providerId="LiveId" clId="{05DA878C-64A6-46BA-AF3D-6FDFE1C414F5}" dt="2020-06-16T18:38:46.071" v="608" actId="478"/>
          <ac:spMkLst>
            <pc:docMk/>
            <pc:sldMk cId="1785215152" sldId="261"/>
            <ac:spMk id="5" creationId="{C9398539-9648-4CCE-9FB4-158AD69141AF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7" creationId="{199C8BE9-5E06-4C00-8A94-98B8714816C8}"/>
          </ac:spMkLst>
        </pc:spChg>
        <pc:spChg chg="mod">
          <ac:chgData name="hassan MH" userId="84cd2103f36ef0dc" providerId="LiveId" clId="{05DA878C-64A6-46BA-AF3D-6FDFE1C414F5}" dt="2020-06-16T18:47:30.308" v="722" actId="207"/>
          <ac:spMkLst>
            <pc:docMk/>
            <pc:sldMk cId="1785215152" sldId="261"/>
            <ac:spMk id="10" creationId="{A6AE8101-FBAD-4697-8188-226A88FCDE48}"/>
          </ac:spMkLst>
        </pc:spChg>
        <pc:spChg chg="add del">
          <ac:chgData name="hassan MH" userId="84cd2103f36ef0dc" providerId="LiveId" clId="{05DA878C-64A6-46BA-AF3D-6FDFE1C414F5}" dt="2020-06-16T18:24:16.887" v="227" actId="478"/>
          <ac:spMkLst>
            <pc:docMk/>
            <pc:sldMk cId="1785215152" sldId="261"/>
            <ac:spMk id="17" creationId="{D3FE8AE1-7833-439C-9D48-997C5BFE569B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19" creationId="{474D5254-8D40-427B-9A41-01938A238860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20" creationId="{3E417FB2-5E9B-46D7-83F3-9C488E502D8B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26" creationId="{893BE13C-D09E-498B-8FCD-6E91ED9C2A51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27" creationId="{8B9D6C53-48BA-49BA-96DB-1A90CF4AAE46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29" creationId="{054A75C4-A61D-4A1A-A630-EF33365D14F4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30" creationId="{572D2336-B47D-4C56-AA17-16BEAE749028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2" creationId="{D9823633-317E-49CF-9F8B-FE03C3FC38A2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3" creationId="{63FEFBD7-2AEE-4094-995C-86F67F0389A7}"/>
          </ac:spMkLst>
        </pc:spChg>
        <pc:spChg chg="add del">
          <ac:chgData name="hassan MH" userId="84cd2103f36ef0dc" providerId="LiveId" clId="{05DA878C-64A6-46BA-AF3D-6FDFE1C414F5}" dt="2020-06-16T18:24:22.102" v="229" actId="478"/>
          <ac:spMkLst>
            <pc:docMk/>
            <pc:sldMk cId="1785215152" sldId="261"/>
            <ac:spMk id="35" creationId="{C44BCA97-64B8-4F33-A2FF-319B8C942091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36" creationId="{0778ECBD-7F11-44DA-8363-D353665FD4F9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8" creationId="{1832A3B3-7695-4E96-B7F4-907DABBD8F6B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9" creationId="{44CE36E6-123B-43F7-97CB-CCDF3E95D603}"/>
          </ac:spMkLst>
        </pc:spChg>
        <pc:spChg chg="del mod">
          <ac:chgData name="hassan MH" userId="84cd2103f36ef0dc" providerId="LiveId" clId="{05DA878C-64A6-46BA-AF3D-6FDFE1C414F5}" dt="2020-06-16T18:34:34.877" v="505" actId="478"/>
          <ac:spMkLst>
            <pc:docMk/>
            <pc:sldMk cId="1785215152" sldId="261"/>
            <ac:spMk id="43" creationId="{3333C70F-59F1-4E22-9FE9-AA4834881480}"/>
          </ac:spMkLst>
        </pc:spChg>
        <pc:spChg chg="add mod">
          <ac:chgData name="hassan MH" userId="84cd2103f36ef0dc" providerId="LiveId" clId="{05DA878C-64A6-46BA-AF3D-6FDFE1C414F5}" dt="2020-06-16T18:34:41.046" v="508" actId="1076"/>
          <ac:spMkLst>
            <pc:docMk/>
            <pc:sldMk cId="1785215152" sldId="261"/>
            <ac:spMk id="86" creationId="{3899BFAD-BDEB-42EF-9636-6731D2307DFA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96" creationId="{7A8632FB-0CBA-46DA-B8EA-EB722BB0CEFC}"/>
          </ac:spMkLst>
        </pc:spChg>
        <pc:spChg chg="add mod">
          <ac:chgData name="hassan MH" userId="84cd2103f36ef0dc" providerId="LiveId" clId="{05DA878C-64A6-46BA-AF3D-6FDFE1C414F5}" dt="2020-06-16T18:38:07.373" v="583" actId="1036"/>
          <ac:spMkLst>
            <pc:docMk/>
            <pc:sldMk cId="1785215152" sldId="261"/>
            <ac:spMk id="97" creationId="{BD648B6B-F5B4-4660-97A7-55CC87320394}"/>
          </ac:spMkLst>
        </pc:spChg>
        <pc:spChg chg="add mod">
          <ac:chgData name="hassan MH" userId="84cd2103f36ef0dc" providerId="LiveId" clId="{05DA878C-64A6-46BA-AF3D-6FDFE1C414F5}" dt="2020-06-16T18:38:10.302" v="584" actId="571"/>
          <ac:spMkLst>
            <pc:docMk/>
            <pc:sldMk cId="1785215152" sldId="261"/>
            <ac:spMk id="98" creationId="{F8FBED71-9775-4653-A4FD-16E4AC5E838A}"/>
          </ac:spMkLst>
        </pc:spChg>
        <pc:spChg chg="add mod">
          <ac:chgData name="hassan MH" userId="84cd2103f36ef0dc" providerId="LiveId" clId="{05DA878C-64A6-46BA-AF3D-6FDFE1C414F5}" dt="2020-06-16T18:38:12.759" v="586" actId="948"/>
          <ac:spMkLst>
            <pc:docMk/>
            <pc:sldMk cId="1785215152" sldId="261"/>
            <ac:spMk id="101" creationId="{ECB482E0-48B6-45C0-9638-677CD1691BC0}"/>
          </ac:spMkLst>
        </pc:spChg>
        <pc:spChg chg="add mod">
          <ac:chgData name="hassan MH" userId="84cd2103f36ef0dc" providerId="LiveId" clId="{05DA878C-64A6-46BA-AF3D-6FDFE1C414F5}" dt="2020-06-16T18:38:42.703" v="606" actId="571"/>
          <ac:spMkLst>
            <pc:docMk/>
            <pc:sldMk cId="1785215152" sldId="261"/>
            <ac:spMk id="102" creationId="{655FA9EA-B4DE-48FE-AA73-A67307959366}"/>
          </ac:spMkLst>
        </pc:spChg>
        <pc:spChg chg="add mod">
          <ac:chgData name="hassan MH" userId="84cd2103f36ef0dc" providerId="LiveId" clId="{05DA878C-64A6-46BA-AF3D-6FDFE1C414F5}" dt="2020-06-16T18:46:07.377" v="702" actId="108"/>
          <ac:spMkLst>
            <pc:docMk/>
            <pc:sldMk cId="1785215152" sldId="261"/>
            <ac:spMk id="103" creationId="{B81C4B13-3047-49CE-9A02-608BAE08C694}"/>
          </ac:spMkLst>
        </pc:spChg>
        <pc:spChg chg="add mod">
          <ac:chgData name="hassan MH" userId="84cd2103f36ef0dc" providerId="LiveId" clId="{05DA878C-64A6-46BA-AF3D-6FDFE1C414F5}" dt="2020-06-16T18:46:03.276" v="701" actId="108"/>
          <ac:spMkLst>
            <pc:docMk/>
            <pc:sldMk cId="1785215152" sldId="261"/>
            <ac:spMk id="104" creationId="{3C1EC058-D90B-4784-82BA-0436DEF12BB6}"/>
          </ac:spMkLst>
        </pc:spChg>
        <pc:grpChg chg="del">
          <ac:chgData name="hassan MH" userId="84cd2103f36ef0dc" providerId="LiveId" clId="{05DA878C-64A6-46BA-AF3D-6FDFE1C414F5}" dt="2020-06-16T18:24:31.403" v="231" actId="478"/>
          <ac:grpSpMkLst>
            <pc:docMk/>
            <pc:sldMk cId="1785215152" sldId="261"/>
            <ac:grpSpMk id="6" creationId="{D974449B-4CC9-42FA-904A-2E237361073C}"/>
          </ac:grpSpMkLst>
        </pc:grpChg>
        <pc:picChg chg="add del mod">
          <ac:chgData name="hassan MH" userId="84cd2103f36ef0dc" providerId="LiveId" clId="{05DA878C-64A6-46BA-AF3D-6FDFE1C414F5}" dt="2020-06-16T18:39:44.687" v="625" actId="478"/>
          <ac:picMkLst>
            <pc:docMk/>
            <pc:sldMk cId="1785215152" sldId="261"/>
            <ac:picMk id="9" creationId="{903A868B-1B20-4424-B5E2-424E6C6CFCE2}"/>
          </ac:picMkLst>
        </pc:picChg>
        <pc:picChg chg="add mod">
          <ac:chgData name="hassan MH" userId="84cd2103f36ef0dc" providerId="LiveId" clId="{05DA878C-64A6-46BA-AF3D-6FDFE1C414F5}" dt="2020-06-16T18:43:01.197" v="628" actId="1076"/>
          <ac:picMkLst>
            <pc:docMk/>
            <pc:sldMk cId="1785215152" sldId="261"/>
            <ac:picMk id="13" creationId="{B8CCC126-BE2E-463D-B664-F4031A8029C4}"/>
          </ac:picMkLst>
        </pc:picChg>
        <pc:picChg chg="add del mod">
          <ac:chgData name="hassan MH" userId="84cd2103f36ef0dc" providerId="LiveId" clId="{05DA878C-64A6-46BA-AF3D-6FDFE1C414F5}" dt="2020-06-16T18:57:05.884" v="762" actId="21"/>
          <ac:picMkLst>
            <pc:docMk/>
            <pc:sldMk cId="1785215152" sldId="261"/>
            <ac:picMk id="16" creationId="{8C2C0904-B696-4B7E-81E4-A6247C777223}"/>
          </ac:picMkLst>
        </pc:picChg>
        <pc:picChg chg="del mod">
          <ac:chgData name="hassan MH" userId="84cd2103f36ef0dc" providerId="LiveId" clId="{05DA878C-64A6-46BA-AF3D-6FDFE1C414F5}" dt="2020-06-16T18:38:18.257" v="587" actId="478"/>
          <ac:picMkLst>
            <pc:docMk/>
            <pc:sldMk cId="1785215152" sldId="261"/>
            <ac:picMk id="25" creationId="{9394DCA9-5848-4F3B-A60A-9BAE5BDF58F8}"/>
          </ac:picMkLst>
        </pc:picChg>
        <pc:picChg chg="del mod">
          <ac:chgData name="hassan MH" userId="84cd2103f36ef0dc" providerId="LiveId" clId="{05DA878C-64A6-46BA-AF3D-6FDFE1C414F5}" dt="2020-06-16T18:38:18.704" v="588" actId="478"/>
          <ac:picMkLst>
            <pc:docMk/>
            <pc:sldMk cId="1785215152" sldId="261"/>
            <ac:picMk id="34" creationId="{6EBF5438-5D6E-4FEE-83AD-601EC90CFAA0}"/>
          </ac:picMkLst>
        </pc:picChg>
        <pc:picChg chg="del mod">
          <ac:chgData name="hassan MH" userId="84cd2103f36ef0dc" providerId="LiveId" clId="{05DA878C-64A6-46BA-AF3D-6FDFE1C414F5}" dt="2020-06-16T18:38:19.418" v="589" actId="478"/>
          <ac:picMkLst>
            <pc:docMk/>
            <pc:sldMk cId="1785215152" sldId="261"/>
            <ac:picMk id="40" creationId="{579783F7-0498-46E5-B153-5E093B1EC5DA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5" creationId="{F24BF8A3-6979-4F98-BFF6-B2F8F29926F3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7" creationId="{E40CE723-D4CF-441A-B4BF-654F96F3B296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8" creationId="{160C2A59-9A55-4F08-ACB8-BB044AC4DD66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9" creationId="{51273902-F22E-43C1-9015-E68D33E4EB52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0" creationId="{EA2D8D4B-1711-45CF-B6FE-3D0DB2F1B382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1" creationId="{9561CB9D-2A41-40A4-91A1-F60ED551AB8B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2" creationId="{CA5B3932-31DA-4352-BEBC-3CB30E6D27CA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3" creationId="{7386253E-BBB1-4B6B-9E86-425BCCA8A951}"/>
          </ac:picMkLst>
        </pc:picChg>
        <pc:picChg chg="del">
          <ac:chgData name="hassan MH" userId="84cd2103f36ef0dc" providerId="LiveId" clId="{05DA878C-64A6-46BA-AF3D-6FDFE1C414F5}" dt="2020-06-16T18:34:42.958" v="509" actId="478"/>
          <ac:picMkLst>
            <pc:docMk/>
            <pc:sldMk cId="1785215152" sldId="261"/>
            <ac:picMk id="94" creationId="{D67A7E7D-FD7E-4703-9DDA-35C777014B17}"/>
          </ac:picMkLst>
        </pc:picChg>
        <pc:picChg chg="mod">
          <ac:chgData name="hassan MH" userId="84cd2103f36ef0dc" providerId="LiveId" clId="{05DA878C-64A6-46BA-AF3D-6FDFE1C414F5}" dt="2020-06-16T19:03:29.532" v="960" actId="1076"/>
          <ac:picMkLst>
            <pc:docMk/>
            <pc:sldMk cId="1785215152" sldId="261"/>
            <ac:picMk id="99" creationId="{B469E733-2BA0-40EB-BF87-7A960871A64B}"/>
          </ac:picMkLst>
        </pc:picChg>
        <pc:picChg chg="add mod">
          <ac:chgData name="hassan MH" userId="84cd2103f36ef0dc" providerId="LiveId" clId="{05DA878C-64A6-46BA-AF3D-6FDFE1C414F5}" dt="2020-06-16T18:39:18.381" v="620" actId="1076"/>
          <ac:picMkLst>
            <pc:docMk/>
            <pc:sldMk cId="1785215152" sldId="261"/>
            <ac:picMk id="105" creationId="{544A17D3-6E13-4FC8-B66C-1EB4425E0BC0}"/>
          </ac:picMkLst>
        </pc:picChg>
        <pc:picChg chg="add mod">
          <ac:chgData name="hassan MH" userId="84cd2103f36ef0dc" providerId="LiveId" clId="{05DA878C-64A6-46BA-AF3D-6FDFE1C414F5}" dt="2020-06-16T18:39:12.654" v="617" actId="1076"/>
          <ac:picMkLst>
            <pc:docMk/>
            <pc:sldMk cId="1785215152" sldId="261"/>
            <ac:picMk id="106" creationId="{A08345BE-EE7F-418A-85C6-46C9CA3CDBC5}"/>
          </ac:picMkLst>
        </pc:picChg>
        <pc:picChg chg="add mod">
          <ac:chgData name="hassan MH" userId="84cd2103f36ef0dc" providerId="LiveId" clId="{05DA878C-64A6-46BA-AF3D-6FDFE1C414F5}" dt="2020-06-16T18:43:10.379" v="629"/>
          <ac:picMkLst>
            <pc:docMk/>
            <pc:sldMk cId="1785215152" sldId="261"/>
            <ac:picMk id="107" creationId="{E46FE011-4576-42FB-874E-F5C9DED00542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64171373" sldId="262"/>
        </pc:sldMkLst>
      </pc:sldChg>
      <pc:sldChg chg="addSp delSp modSp add mod ord delAnim">
        <pc:chgData name="hassan MH" userId="84cd2103f36ef0dc" providerId="LiveId" clId="{05DA878C-64A6-46BA-AF3D-6FDFE1C414F5}" dt="2020-06-16T18:45:31.935" v="700" actId="1035"/>
        <pc:sldMkLst>
          <pc:docMk/>
          <pc:sldMk cId="2470200491" sldId="262"/>
        </pc:sldMkLst>
        <pc:spChg chg="del mod">
          <ac:chgData name="hassan MH" userId="84cd2103f36ef0dc" providerId="LiveId" clId="{05DA878C-64A6-46BA-AF3D-6FDFE1C414F5}" dt="2020-06-16T18:33:41.404" v="469" actId="478"/>
          <ac:spMkLst>
            <pc:docMk/>
            <pc:sldMk cId="2470200491" sldId="262"/>
            <ac:spMk id="5" creationId="{C9398539-9648-4CCE-9FB4-158AD69141AF}"/>
          </ac:spMkLst>
        </pc:spChg>
        <pc:spChg chg="add del mod">
          <ac:chgData name="hassan MH" userId="84cd2103f36ef0dc" providerId="LiveId" clId="{05DA878C-64A6-46BA-AF3D-6FDFE1C414F5}" dt="2020-06-16T18:32:56.136" v="455" actId="478"/>
          <ac:spMkLst>
            <pc:docMk/>
            <pc:sldMk cId="2470200491" sldId="262"/>
            <ac:spMk id="6" creationId="{6044FE8B-CD5F-4F55-9F77-9CACC1C83480}"/>
          </ac:spMkLst>
        </pc:spChg>
        <pc:spChg chg="add del mod">
          <ac:chgData name="hassan MH" userId="84cd2103f36ef0dc" providerId="LiveId" clId="{05DA878C-64A6-46BA-AF3D-6FDFE1C414F5}" dt="2020-06-16T18:33:20.010" v="463" actId="478"/>
          <ac:spMkLst>
            <pc:docMk/>
            <pc:sldMk cId="2470200491" sldId="262"/>
            <ac:spMk id="8" creationId="{EE22D6F8-7961-41A2-9327-D8C24AB5A5FE}"/>
          </ac:spMkLst>
        </pc:spChg>
        <pc:spChg chg="add del mod">
          <ac:chgData name="hassan MH" userId="84cd2103f36ef0dc" providerId="LiveId" clId="{05DA878C-64A6-46BA-AF3D-6FDFE1C414F5}" dt="2020-06-16T18:33:27.503" v="465" actId="478"/>
          <ac:spMkLst>
            <pc:docMk/>
            <pc:sldMk cId="2470200491" sldId="262"/>
            <ac:spMk id="13" creationId="{003EF032-3ED3-47FB-AF61-4C813631CD57}"/>
          </ac:spMkLst>
        </pc:spChg>
        <pc:spChg chg="add mod">
          <ac:chgData name="hassan MH" userId="84cd2103f36ef0dc" providerId="LiveId" clId="{05DA878C-64A6-46BA-AF3D-6FDFE1C414F5}" dt="2020-06-16T18:45:23.326" v="674" actId="255"/>
          <ac:spMkLst>
            <pc:docMk/>
            <pc:sldMk cId="2470200491" sldId="262"/>
            <ac:spMk id="15" creationId="{72A452C2-DC78-47E2-BEB2-BF9EC0B55BA1}"/>
          </ac:spMkLst>
        </pc:spChg>
        <pc:spChg chg="add mod">
          <ac:chgData name="hassan MH" userId="84cd2103f36ef0dc" providerId="LiveId" clId="{05DA878C-64A6-46BA-AF3D-6FDFE1C414F5}" dt="2020-06-16T18:33:13.664" v="460" actId="1076"/>
          <ac:spMkLst>
            <pc:docMk/>
            <pc:sldMk cId="2470200491" sldId="262"/>
            <ac:spMk id="35" creationId="{27158EC2-24FD-4AF7-A072-845E9C28429B}"/>
          </ac:spMkLst>
        </pc:spChg>
        <pc:spChg chg="add mod">
          <ac:chgData name="hassan MH" userId="84cd2103f36ef0dc" providerId="LiveId" clId="{05DA878C-64A6-46BA-AF3D-6FDFE1C414F5}" dt="2020-06-16T18:33:13.664" v="460" actId="1076"/>
          <ac:spMkLst>
            <pc:docMk/>
            <pc:sldMk cId="2470200491" sldId="262"/>
            <ac:spMk id="36" creationId="{4087350F-A397-4FEE-A902-EDE667205E87}"/>
          </ac:spMkLst>
        </pc:spChg>
        <pc:spChg chg="del">
          <ac:chgData name="hassan MH" userId="84cd2103f36ef0dc" providerId="LiveId" clId="{05DA878C-64A6-46BA-AF3D-6FDFE1C414F5}" dt="2020-06-16T18:33:23.256" v="464" actId="478"/>
          <ac:spMkLst>
            <pc:docMk/>
            <pc:sldMk cId="2470200491" sldId="262"/>
            <ac:spMk id="86" creationId="{C301017A-BD59-468A-A170-6354D60D8C69}"/>
          </ac:spMkLst>
        </pc:spChg>
        <pc:spChg chg="del">
          <ac:chgData name="hassan MH" userId="84cd2103f36ef0dc" providerId="LiveId" clId="{05DA878C-64A6-46BA-AF3D-6FDFE1C414F5}" dt="2020-06-16T18:33:18.067" v="462" actId="478"/>
          <ac:spMkLst>
            <pc:docMk/>
            <pc:sldMk cId="2470200491" sldId="262"/>
            <ac:spMk id="95" creationId="{991BC0A3-3893-4DC0-8C19-C44717EB0AD8}"/>
          </ac:spMkLst>
        </pc:spChg>
        <pc:spChg chg="add del">
          <ac:chgData name="hassan MH" userId="84cd2103f36ef0dc" providerId="LiveId" clId="{05DA878C-64A6-46BA-AF3D-6FDFE1C414F5}" dt="2020-06-16T18:33:16.449" v="461" actId="478"/>
          <ac:spMkLst>
            <pc:docMk/>
            <pc:sldMk cId="2470200491" sldId="262"/>
            <ac:spMk id="112" creationId="{0D0FF34A-1D24-4A29-B0A9-31A0842144DE}"/>
          </ac:spMkLst>
        </pc:spChg>
        <pc:grpChg chg="add del mod">
          <ac:chgData name="hassan MH" userId="84cd2103f36ef0dc" providerId="LiveId" clId="{05DA878C-64A6-46BA-AF3D-6FDFE1C414F5}" dt="2020-06-16T18:45:31.935" v="700" actId="1035"/>
          <ac:grpSpMkLst>
            <pc:docMk/>
            <pc:sldMk cId="2470200491" sldId="262"/>
            <ac:grpSpMk id="3" creationId="{DC34E65D-E425-4B4C-A0F8-AD189CEE9D72}"/>
          </ac:grpSpMkLst>
        </pc:grpChg>
        <pc:grpChg chg="add del mod">
          <ac:chgData name="hassan MH" userId="84cd2103f36ef0dc" providerId="LiveId" clId="{05DA878C-64A6-46BA-AF3D-6FDFE1C414F5}" dt="2020-06-16T18:34:19.341" v="501" actId="478"/>
          <ac:grpSpMkLst>
            <pc:docMk/>
            <pc:sldMk cId="2470200491" sldId="262"/>
            <ac:grpSpMk id="97" creationId="{51EF2EBE-FBF1-40B6-9D51-9AE6D3FBD738}"/>
          </ac:grpSpMkLst>
        </pc:grpChg>
        <pc:grpChg chg="add del mod">
          <ac:chgData name="hassan MH" userId="84cd2103f36ef0dc" providerId="LiveId" clId="{05DA878C-64A6-46BA-AF3D-6FDFE1C414F5}" dt="2020-06-16T18:45:29.466" v="689" actId="1035"/>
          <ac:grpSpMkLst>
            <pc:docMk/>
            <pc:sldMk cId="2470200491" sldId="262"/>
            <ac:grpSpMk id="100" creationId="{82A9EDAB-D41C-41EA-AA61-BF4A7A4C9DBB}"/>
          </ac:grpSpMkLst>
        </pc:grpChg>
        <pc:grpChg chg="add del mod">
          <ac:chgData name="hassan MH" userId="84cd2103f36ef0dc" providerId="LiveId" clId="{05DA878C-64A6-46BA-AF3D-6FDFE1C414F5}" dt="2020-06-16T18:34:18.286" v="500" actId="478"/>
          <ac:grpSpMkLst>
            <pc:docMk/>
            <pc:sldMk cId="2470200491" sldId="262"/>
            <ac:grpSpMk id="103" creationId="{73576209-0856-4F52-B5FC-6A4DF4E7687B}"/>
          </ac:grpSpMkLst>
        </pc:grpChg>
        <pc:grpChg chg="add del mod">
          <ac:chgData name="hassan MH" userId="84cd2103f36ef0dc" providerId="LiveId" clId="{05DA878C-64A6-46BA-AF3D-6FDFE1C414F5}" dt="2020-06-16T18:45:27.125" v="681" actId="1035"/>
          <ac:grpSpMkLst>
            <pc:docMk/>
            <pc:sldMk cId="2470200491" sldId="262"/>
            <ac:grpSpMk id="106" creationId="{8CBBCEC4-2298-4D36-A32C-DB22456709F0}"/>
          </ac:grpSpMkLst>
        </pc:grpChg>
        <pc:grpChg chg="add del mod">
          <ac:chgData name="hassan MH" userId="84cd2103f36ef0dc" providerId="LiveId" clId="{05DA878C-64A6-46BA-AF3D-6FDFE1C414F5}" dt="2020-06-16T18:34:22.166" v="504" actId="478"/>
          <ac:grpSpMkLst>
            <pc:docMk/>
            <pc:sldMk cId="2470200491" sldId="262"/>
            <ac:grpSpMk id="109" creationId="{B2057FBB-B472-42A3-AC3C-232866841EA0}"/>
          </ac:grpSpMkLst>
        </pc:grpChg>
        <pc:picChg chg="add mod">
          <ac:chgData name="hassan MH" userId="84cd2103f36ef0dc" providerId="LiveId" clId="{05DA878C-64A6-46BA-AF3D-6FDFE1C414F5}" dt="2020-06-16T18:34:58.182" v="515" actId="14100"/>
          <ac:picMkLst>
            <pc:docMk/>
            <pc:sldMk cId="2470200491" sldId="262"/>
            <ac:picMk id="42" creationId="{3AA2DC8A-E72B-40F3-939A-271B044648E4}"/>
          </ac:picMkLst>
        </pc:picChg>
        <pc:picChg chg="del">
          <ac:chgData name="hassan MH" userId="84cd2103f36ef0dc" providerId="LiveId" clId="{05DA878C-64A6-46BA-AF3D-6FDFE1C414F5}" dt="2020-06-16T18:34:48.399" v="510" actId="478"/>
          <ac:picMkLst>
            <pc:docMk/>
            <pc:sldMk cId="2470200491" sldId="262"/>
            <ac:picMk id="113" creationId="{6847FD5A-50C4-45FA-9BC3-DEC822C6D9DD}"/>
          </ac:picMkLst>
        </pc:picChg>
      </pc:sldChg>
      <pc:sldChg chg="addSp delSp modSp add mod delAnim">
        <pc:chgData name="hassan MH" userId="84cd2103f36ef0dc" providerId="LiveId" clId="{05DA878C-64A6-46BA-AF3D-6FDFE1C414F5}" dt="2020-06-16T18:46:53.405" v="716" actId="1076"/>
        <pc:sldMkLst>
          <pc:docMk/>
          <pc:sldMk cId="2131248194" sldId="263"/>
        </pc:sldMkLst>
        <pc:spChg chg="add del mod">
          <ac:chgData name="hassan MH" userId="84cd2103f36ef0dc" providerId="LiveId" clId="{05DA878C-64A6-46BA-AF3D-6FDFE1C414F5}" dt="2020-06-16T18:46:27.602" v="707" actId="478"/>
          <ac:spMkLst>
            <pc:docMk/>
            <pc:sldMk cId="2131248194" sldId="263"/>
            <ac:spMk id="3" creationId="{B24CEC87-24E7-4486-BB49-1FD90FDB4D27}"/>
          </ac:spMkLst>
        </pc:spChg>
        <pc:spChg chg="del">
          <ac:chgData name="hassan MH" userId="84cd2103f36ef0dc" providerId="LiveId" clId="{05DA878C-64A6-46BA-AF3D-6FDFE1C414F5}" dt="2020-06-16T18:46:23.160" v="704" actId="478"/>
          <ac:spMkLst>
            <pc:docMk/>
            <pc:sldMk cId="2131248194" sldId="263"/>
            <ac:spMk id="5" creationId="{20A5D4BD-ABF4-4BDC-AFE1-A8ECD852E32C}"/>
          </ac:spMkLst>
        </pc:spChg>
        <pc:spChg chg="add del mod">
          <ac:chgData name="hassan MH" userId="84cd2103f36ef0dc" providerId="LiveId" clId="{05DA878C-64A6-46BA-AF3D-6FDFE1C414F5}" dt="2020-06-16T18:46:37.541" v="711" actId="478"/>
          <ac:spMkLst>
            <pc:docMk/>
            <pc:sldMk cId="2131248194" sldId="263"/>
            <ac:spMk id="6" creationId="{72036E6B-E5A4-4A07-AF93-7D29D8D5B088}"/>
          </ac:spMkLst>
        </pc:spChg>
        <pc:spChg chg="del">
          <ac:chgData name="hassan MH" userId="84cd2103f36ef0dc" providerId="LiveId" clId="{05DA878C-64A6-46BA-AF3D-6FDFE1C414F5}" dt="2020-06-16T18:43:16.990" v="632" actId="478"/>
          <ac:spMkLst>
            <pc:docMk/>
            <pc:sldMk cId="2131248194" sldId="263"/>
            <ac:spMk id="9" creationId="{CD2BEA53-23DC-41B1-88BE-55D462342168}"/>
          </ac:spMkLst>
        </pc:spChg>
        <pc:spChg chg="add del">
          <ac:chgData name="hassan MH" userId="84cd2103f36ef0dc" providerId="LiveId" clId="{05DA878C-64A6-46BA-AF3D-6FDFE1C414F5}" dt="2020-06-16T18:46:35.444" v="710" actId="478"/>
          <ac:spMkLst>
            <pc:docMk/>
            <pc:sldMk cId="2131248194" sldId="263"/>
            <ac:spMk id="13" creationId="{A112041B-502C-4184-9D90-A796D548034A}"/>
          </ac:spMkLst>
        </pc:spChg>
        <pc:spChg chg="del">
          <ac:chgData name="hassan MH" userId="84cd2103f36ef0dc" providerId="LiveId" clId="{05DA878C-64A6-46BA-AF3D-6FDFE1C414F5}" dt="2020-06-16T18:46:32.201" v="708" actId="478"/>
          <ac:spMkLst>
            <pc:docMk/>
            <pc:sldMk cId="2131248194" sldId="263"/>
            <ac:spMk id="14" creationId="{FBEDD15E-D072-4CD9-9D08-221040CDC43D}"/>
          </ac:spMkLst>
        </pc:spChg>
        <pc:spChg chg="add mod">
          <ac:chgData name="hassan MH" userId="84cd2103f36ef0dc" providerId="LiveId" clId="{05DA878C-64A6-46BA-AF3D-6FDFE1C414F5}" dt="2020-06-16T18:46:51.336" v="715" actId="1076"/>
          <ac:spMkLst>
            <pc:docMk/>
            <pc:sldMk cId="2131248194" sldId="263"/>
            <ac:spMk id="34" creationId="{DB891F17-329B-4607-978A-7B37A1E51236}"/>
          </ac:spMkLst>
        </pc:spChg>
        <pc:spChg chg="add mod">
          <ac:chgData name="hassan MH" userId="84cd2103f36ef0dc" providerId="LiveId" clId="{05DA878C-64A6-46BA-AF3D-6FDFE1C414F5}" dt="2020-06-16T18:46:53.405" v="716" actId="1076"/>
          <ac:spMkLst>
            <pc:docMk/>
            <pc:sldMk cId="2131248194" sldId="263"/>
            <ac:spMk id="35" creationId="{0AF9C44E-DFB9-4BAB-AA8A-09563D51AA1B}"/>
          </ac:spMkLst>
        </pc:spChg>
        <pc:picChg chg="add mod">
          <ac:chgData name="hassan MH" userId="84cd2103f36ef0dc" providerId="LiveId" clId="{05DA878C-64A6-46BA-AF3D-6FDFE1C414F5}" dt="2020-06-16T18:43:15.057" v="631"/>
          <ac:picMkLst>
            <pc:docMk/>
            <pc:sldMk cId="2131248194" sldId="263"/>
            <ac:picMk id="33" creationId="{DF4076DA-4C83-4CD6-941D-5A25602C2850}"/>
          </ac:picMkLst>
        </pc:picChg>
        <pc:picChg chg="del">
          <ac:chgData name="hassan MH" userId="84cd2103f36ef0dc" providerId="LiveId" clId="{05DA878C-64A6-46BA-AF3D-6FDFE1C414F5}" dt="2020-06-16T18:43:14.727" v="630" actId="478"/>
          <ac:picMkLst>
            <pc:docMk/>
            <pc:sldMk cId="2131248194" sldId="263"/>
            <ac:picMk id="51" creationId="{4AE8DF89-2E05-4268-A117-E3DF994F346B}"/>
          </ac:picMkLst>
        </pc:picChg>
        <pc:picChg chg="mod">
          <ac:chgData name="hassan MH" userId="84cd2103f36ef0dc" providerId="LiveId" clId="{05DA878C-64A6-46BA-AF3D-6FDFE1C414F5}" dt="2020-06-16T18:43:20.693" v="633" actId="1076"/>
          <ac:picMkLst>
            <pc:docMk/>
            <pc:sldMk cId="2131248194" sldId="263"/>
            <ac:picMk id="57" creationId="{B199A085-8918-476C-92CC-4821EE5F9F50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287346009" sldId="263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295990956" sldId="264"/>
        </pc:sldMkLst>
      </pc:sldChg>
      <pc:sldChg chg="addSp delSp modSp add mod">
        <pc:chgData name="hassan MH" userId="84cd2103f36ef0dc" providerId="LiveId" clId="{05DA878C-64A6-46BA-AF3D-6FDFE1C414F5}" dt="2020-06-16T18:47:55.045" v="731" actId="1076"/>
        <pc:sldMkLst>
          <pc:docMk/>
          <pc:sldMk cId="467339100" sldId="265"/>
        </pc:sldMkLst>
        <pc:spChg chg="add del mod">
          <ac:chgData name="hassan MH" userId="84cd2103f36ef0dc" providerId="LiveId" clId="{05DA878C-64A6-46BA-AF3D-6FDFE1C414F5}" dt="2020-06-16T18:43:31.954" v="637" actId="478"/>
          <ac:spMkLst>
            <pc:docMk/>
            <pc:sldMk cId="467339100" sldId="265"/>
            <ac:spMk id="4" creationId="{F25F0704-0738-4A0A-9E3E-51052CBAA13F}"/>
          </ac:spMkLst>
        </pc:spChg>
        <pc:spChg chg="add mod">
          <ac:chgData name="hassan MH" userId="84cd2103f36ef0dc" providerId="LiveId" clId="{05DA878C-64A6-46BA-AF3D-6FDFE1C414F5}" dt="2020-06-16T18:47:55.045" v="731" actId="1076"/>
          <ac:spMkLst>
            <pc:docMk/>
            <pc:sldMk cId="467339100" sldId="265"/>
            <ac:spMk id="11" creationId="{5ED47709-CE4E-42A4-B6EE-1DA430680DC5}"/>
          </ac:spMkLst>
        </pc:spChg>
        <pc:spChg chg="mod">
          <ac:chgData name="hassan MH" userId="84cd2103f36ef0dc" providerId="LiveId" clId="{05DA878C-64A6-46BA-AF3D-6FDFE1C414F5}" dt="2020-06-16T18:47:20.816" v="721" actId="207"/>
          <ac:spMkLst>
            <pc:docMk/>
            <pc:sldMk cId="467339100" sldId="265"/>
            <ac:spMk id="12" creationId="{B89D8978-A249-4BE3-B886-7A19B0444F64}"/>
          </ac:spMkLst>
        </pc:spChg>
        <pc:spChg chg="del">
          <ac:chgData name="hassan MH" userId="84cd2103f36ef0dc" providerId="LiveId" clId="{05DA878C-64A6-46BA-AF3D-6FDFE1C414F5}" dt="2020-06-16T18:43:30.513" v="635" actId="478"/>
          <ac:spMkLst>
            <pc:docMk/>
            <pc:sldMk cId="467339100" sldId="265"/>
            <ac:spMk id="15" creationId="{236890EE-18E0-4118-8622-D7C72721CD2F}"/>
          </ac:spMkLst>
        </pc:spChg>
        <pc:spChg chg="add mod">
          <ac:chgData name="hassan MH" userId="84cd2103f36ef0dc" providerId="LiveId" clId="{05DA878C-64A6-46BA-AF3D-6FDFE1C414F5}" dt="2020-06-16T18:47:52.461" v="730" actId="1076"/>
          <ac:spMkLst>
            <pc:docMk/>
            <pc:sldMk cId="467339100" sldId="265"/>
            <ac:spMk id="16" creationId="{2F7A8CBD-1B87-4074-9D4D-D6792B773DAA}"/>
          </ac:spMkLst>
        </pc:spChg>
        <pc:spChg chg="del">
          <ac:chgData name="hassan MH" userId="84cd2103f36ef0dc" providerId="LiveId" clId="{05DA878C-64A6-46BA-AF3D-6FDFE1C414F5}" dt="2020-06-16T18:43:28.986" v="634" actId="478"/>
          <ac:spMkLst>
            <pc:docMk/>
            <pc:sldMk cId="467339100" sldId="265"/>
            <ac:spMk id="19" creationId="{32FBE749-BB31-4F14-BE1D-5DB236C9486C}"/>
          </ac:spMkLst>
        </pc:spChg>
        <pc:grpChg chg="del">
          <ac:chgData name="hassan MH" userId="84cd2103f36ef0dc" providerId="LiveId" clId="{05DA878C-64A6-46BA-AF3D-6FDFE1C414F5}" dt="2020-06-16T18:43:31.271" v="636" actId="478"/>
          <ac:grpSpMkLst>
            <pc:docMk/>
            <pc:sldMk cId="467339100" sldId="265"/>
            <ac:grpSpMk id="14" creationId="{569B782F-A2E2-41F4-BFB4-13AE0F10888F}"/>
          </ac:grpSpMkLst>
        </pc:grp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649730420" sldId="265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581022384" sldId="266"/>
        </pc:sldMkLst>
      </pc:sldChg>
      <pc:sldChg chg="add del">
        <pc:chgData name="hassan MH" userId="84cd2103f36ef0dc" providerId="LiveId" clId="{05DA878C-64A6-46BA-AF3D-6FDFE1C414F5}" dt="2020-06-16T18:24:40.415" v="233" actId="47"/>
        <pc:sldMkLst>
          <pc:docMk/>
          <pc:sldMk cId="4096633776" sldId="266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852549028" sldId="267"/>
        </pc:sldMkLst>
      </pc:sldChg>
      <pc:sldChg chg="addSp delSp modSp add mod">
        <pc:chgData name="hassan MH" userId="84cd2103f36ef0dc" providerId="LiveId" clId="{05DA878C-64A6-46BA-AF3D-6FDFE1C414F5}" dt="2020-06-16T19:40:26.865" v="1488" actId="18131"/>
        <pc:sldMkLst>
          <pc:docMk/>
          <pc:sldMk cId="1424648378" sldId="268"/>
        </pc:sldMkLst>
        <pc:spChg chg="add mod">
          <ac:chgData name="hassan MH" userId="84cd2103f36ef0dc" providerId="LiveId" clId="{05DA878C-64A6-46BA-AF3D-6FDFE1C414F5}" dt="2020-06-16T18:32:34.274" v="442" actId="404"/>
          <ac:spMkLst>
            <pc:docMk/>
            <pc:sldMk cId="1424648378" sldId="268"/>
            <ac:spMk id="3" creationId="{1745A786-F28B-4A91-8A3B-10C6BEBF343F}"/>
          </ac:spMkLst>
        </pc:spChg>
        <pc:spChg chg="del mod">
          <ac:chgData name="hassan MH" userId="84cd2103f36ef0dc" providerId="LiveId" clId="{05DA878C-64A6-46BA-AF3D-6FDFE1C414F5}" dt="2020-06-16T18:22:41.009" v="127" actId="478"/>
          <ac:spMkLst>
            <pc:docMk/>
            <pc:sldMk cId="1424648378" sldId="268"/>
            <ac:spMk id="43" creationId="{3333C70F-59F1-4E22-9FE9-AA4834881480}"/>
          </ac:spMkLst>
        </pc:spChg>
        <pc:picChg chg="mod">
          <ac:chgData name="hassan MH" userId="84cd2103f36ef0dc" providerId="LiveId" clId="{05DA878C-64A6-46BA-AF3D-6FDFE1C414F5}" dt="2020-06-16T18:23:09.383" v="166" actId="1076"/>
          <ac:picMkLst>
            <pc:docMk/>
            <pc:sldMk cId="1424648378" sldId="268"/>
            <ac:picMk id="12" creationId="{3169BF61-0E61-4646-9BA1-BED9F4B05EE5}"/>
          </ac:picMkLst>
        </pc:picChg>
        <pc:picChg chg="mod modCrop">
          <ac:chgData name="hassan MH" userId="84cd2103f36ef0dc" providerId="LiveId" clId="{05DA878C-64A6-46BA-AF3D-6FDFE1C414F5}" dt="2020-06-16T19:40:26.865" v="1488" actId="18131"/>
          <ac:picMkLst>
            <pc:docMk/>
            <pc:sldMk cId="1424648378" sldId="268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618997943" sldId="26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06897601" sldId="269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04851342" sldId="270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68722949" sldId="271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688944227" sldId="272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071462264" sldId="273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75943678" sldId="274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603974340" sldId="275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226076853" sldId="276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164532066" sldId="277"/>
        </pc:sldMkLst>
      </pc:sldChg>
      <pc:sldChg chg="addSp modSp mod setBg">
        <pc:chgData name="hassan MH" userId="84cd2103f36ef0dc" providerId="LiveId" clId="{05DA878C-64A6-46BA-AF3D-6FDFE1C414F5}" dt="2020-06-16T19:38:05.641" v="1482" actId="114"/>
        <pc:sldMkLst>
          <pc:docMk/>
          <pc:sldMk cId="3893368810" sldId="278"/>
        </pc:sldMkLst>
        <pc:spChg chg="mod">
          <ac:chgData name="hassan MH" userId="84cd2103f36ef0dc" providerId="LiveId" clId="{05DA878C-64A6-46BA-AF3D-6FDFE1C414F5}" dt="2020-06-16T19:37:41.891" v="1481" actId="20577"/>
          <ac:spMkLst>
            <pc:docMk/>
            <pc:sldMk cId="3893368810" sldId="278"/>
            <ac:spMk id="3" creationId="{8197C538-F605-4470-B8E7-E81A57470B0C}"/>
          </ac:spMkLst>
        </pc:spChg>
        <pc:spChg chg="mod">
          <ac:chgData name="hassan MH" userId="84cd2103f36ef0dc" providerId="LiveId" clId="{05DA878C-64A6-46BA-AF3D-6FDFE1C414F5}" dt="2020-06-16T19:38:05.641" v="1482" actId="114"/>
          <ac:spMkLst>
            <pc:docMk/>
            <pc:sldMk cId="3893368810" sldId="278"/>
            <ac:spMk id="4" creationId="{25DB781E-8C19-4CEB-A828-95DF9DA4185D}"/>
          </ac:spMkLst>
        </pc:spChg>
        <pc:spChg chg="add mod ord">
          <ac:chgData name="hassan MH" userId="84cd2103f36ef0dc" providerId="LiveId" clId="{05DA878C-64A6-46BA-AF3D-6FDFE1C414F5}" dt="2020-06-16T18:17:45.204" v="31" actId="1582"/>
          <ac:spMkLst>
            <pc:docMk/>
            <pc:sldMk cId="3893368810" sldId="278"/>
            <ac:spMk id="5" creationId="{F795302A-6729-4AA3-81AA-067917998FC2}"/>
          </ac:spMkLst>
        </pc:spChg>
      </pc:sldChg>
      <pc:sldChg chg="delSp new del mod ord">
        <pc:chgData name="hassan MH" userId="84cd2103f36ef0dc" providerId="LiveId" clId="{05DA878C-64A6-46BA-AF3D-6FDFE1C414F5}" dt="2020-06-16T18:17:51.777" v="32" actId="47"/>
        <pc:sldMkLst>
          <pc:docMk/>
          <pc:sldMk cId="3265365199" sldId="279"/>
        </pc:sldMkLst>
        <pc:spChg chg="del">
          <ac:chgData name="hassan MH" userId="84cd2103f36ef0dc" providerId="LiveId" clId="{05DA878C-64A6-46BA-AF3D-6FDFE1C414F5}" dt="2020-06-16T18:13:05.909" v="4" actId="478"/>
          <ac:spMkLst>
            <pc:docMk/>
            <pc:sldMk cId="3265365199" sldId="279"/>
            <ac:spMk id="2" creationId="{9BA756CB-8BF1-4900-AC00-AD6016C1AD5D}"/>
          </ac:spMkLst>
        </pc:spChg>
        <pc:spChg chg="del">
          <ac:chgData name="hassan MH" userId="84cd2103f36ef0dc" providerId="LiveId" clId="{05DA878C-64A6-46BA-AF3D-6FDFE1C414F5}" dt="2020-06-16T18:13:05.909" v="4" actId="478"/>
          <ac:spMkLst>
            <pc:docMk/>
            <pc:sldMk cId="3265365199" sldId="279"/>
            <ac:spMk id="3" creationId="{13D48335-3F76-47AC-980D-F988493FB283}"/>
          </ac:spMkLst>
        </pc:spChg>
      </pc:sldChg>
      <pc:sldChg chg="addSp delSp modSp new mod ord">
        <pc:chgData name="hassan MH" userId="84cd2103f36ef0dc" providerId="LiveId" clId="{05DA878C-64A6-46BA-AF3D-6FDFE1C414F5}" dt="2020-06-16T19:25:40.566" v="1380"/>
        <pc:sldMkLst>
          <pc:docMk/>
          <pc:sldMk cId="3267084846" sldId="279"/>
        </pc:sldMkLst>
        <pc:spChg chg="del">
          <ac:chgData name="hassan MH" userId="84cd2103f36ef0dc" providerId="LiveId" clId="{05DA878C-64A6-46BA-AF3D-6FDFE1C414F5}" dt="2020-06-16T18:57:04.092" v="761" actId="478"/>
          <ac:spMkLst>
            <pc:docMk/>
            <pc:sldMk cId="3267084846" sldId="279"/>
            <ac:spMk id="2" creationId="{6C3C8DAF-1384-44CA-9B5A-5047C19942D6}"/>
          </ac:spMkLst>
        </pc:spChg>
        <pc:spChg chg="del">
          <ac:chgData name="hassan MH" userId="84cd2103f36ef0dc" providerId="LiveId" clId="{05DA878C-64A6-46BA-AF3D-6FDFE1C414F5}" dt="2020-06-16T18:57:04.092" v="761" actId="478"/>
          <ac:spMkLst>
            <pc:docMk/>
            <pc:sldMk cId="3267084846" sldId="279"/>
            <ac:spMk id="3" creationId="{F8299303-1F2E-45A9-AB9F-5AC383847A80}"/>
          </ac:spMkLst>
        </pc:spChg>
        <pc:spChg chg="add del mod ord">
          <ac:chgData name="hassan MH" userId="84cd2103f36ef0dc" providerId="LiveId" clId="{05DA878C-64A6-46BA-AF3D-6FDFE1C414F5}" dt="2020-06-16T19:03:13.889" v="957" actId="478"/>
          <ac:spMkLst>
            <pc:docMk/>
            <pc:sldMk cId="3267084846" sldId="279"/>
            <ac:spMk id="5" creationId="{0D7E4C28-7DBB-469C-9D65-ECA8530E2307}"/>
          </ac:spMkLst>
        </pc:spChg>
        <pc:spChg chg="add del mod">
          <ac:chgData name="hassan MH" userId="84cd2103f36ef0dc" providerId="LiveId" clId="{05DA878C-64A6-46BA-AF3D-6FDFE1C414F5}" dt="2020-06-16T18:58:10.861" v="782" actId="478"/>
          <ac:spMkLst>
            <pc:docMk/>
            <pc:sldMk cId="3267084846" sldId="279"/>
            <ac:spMk id="6" creationId="{9BE69DC3-C7BA-4753-94DF-2C38923648EC}"/>
          </ac:spMkLst>
        </pc:spChg>
        <pc:spChg chg="add mod">
          <ac:chgData name="hassan MH" userId="84cd2103f36ef0dc" providerId="LiveId" clId="{05DA878C-64A6-46BA-AF3D-6FDFE1C414F5}" dt="2020-06-16T19:03:24.468" v="959" actId="1076"/>
          <ac:spMkLst>
            <pc:docMk/>
            <pc:sldMk cId="3267084846" sldId="279"/>
            <ac:spMk id="7" creationId="{8494F265-0929-496F-A4BC-70CFB6DB2CBF}"/>
          </ac:spMkLst>
        </pc:spChg>
        <pc:spChg chg="add mod">
          <ac:chgData name="hassan MH" userId="84cd2103f36ef0dc" providerId="LiveId" clId="{05DA878C-64A6-46BA-AF3D-6FDFE1C414F5}" dt="2020-06-16T19:03:17.652" v="958" actId="1076"/>
          <ac:spMkLst>
            <pc:docMk/>
            <pc:sldMk cId="3267084846" sldId="279"/>
            <ac:spMk id="8" creationId="{9BEC4DDE-6C71-4D79-A1C2-0B3E5933D069}"/>
          </ac:spMkLst>
        </pc:spChg>
        <pc:spChg chg="add mod">
          <ac:chgData name="hassan MH" userId="84cd2103f36ef0dc" providerId="LiveId" clId="{05DA878C-64A6-46BA-AF3D-6FDFE1C414F5}" dt="2020-06-16T19:02:59.684" v="951" actId="1076"/>
          <ac:spMkLst>
            <pc:docMk/>
            <pc:sldMk cId="3267084846" sldId="279"/>
            <ac:spMk id="9" creationId="{1172B927-6402-489C-872B-602C3170EF5B}"/>
          </ac:spMkLst>
        </pc:spChg>
        <pc:spChg chg="add del mod">
          <ac:chgData name="hassan MH" userId="84cd2103f36ef0dc" providerId="LiveId" clId="{05DA878C-64A6-46BA-AF3D-6FDFE1C414F5}" dt="2020-06-16T19:02:25.243" v="934" actId="478"/>
          <ac:spMkLst>
            <pc:docMk/>
            <pc:sldMk cId="3267084846" sldId="279"/>
            <ac:spMk id="10" creationId="{CF93955C-B607-4F85-BC3C-DD77EC0E8766}"/>
          </ac:spMkLst>
        </pc:spChg>
        <pc:spChg chg="add mod ord">
          <ac:chgData name="hassan MH" userId="84cd2103f36ef0dc" providerId="LiveId" clId="{05DA878C-64A6-46BA-AF3D-6FDFE1C414F5}" dt="2020-06-16T19:02:43.215" v="937" actId="167"/>
          <ac:spMkLst>
            <pc:docMk/>
            <pc:sldMk cId="3267084846" sldId="279"/>
            <ac:spMk id="11" creationId="{42E687F5-E95C-4116-963E-18C294D10318}"/>
          </ac:spMkLst>
        </pc:spChg>
        <pc:spChg chg="add mod">
          <ac:chgData name="hassan MH" userId="84cd2103f36ef0dc" providerId="LiveId" clId="{05DA878C-64A6-46BA-AF3D-6FDFE1C414F5}" dt="2020-06-16T19:03:24.468" v="959" actId="1076"/>
          <ac:spMkLst>
            <pc:docMk/>
            <pc:sldMk cId="3267084846" sldId="279"/>
            <ac:spMk id="12" creationId="{D0711C0E-0620-443A-A52B-FA6962A98108}"/>
          </ac:spMkLst>
        </pc:spChg>
        <pc:picChg chg="add mod ord modCrop">
          <ac:chgData name="hassan MH" userId="84cd2103f36ef0dc" providerId="LiveId" clId="{05DA878C-64A6-46BA-AF3D-6FDFE1C414F5}" dt="2020-06-16T19:02:45.934" v="938" actId="167"/>
          <ac:picMkLst>
            <pc:docMk/>
            <pc:sldMk cId="3267084846" sldId="279"/>
            <ac:picMk id="4" creationId="{0B9CED50-F6D8-4FFA-9E60-F0E9DFA7C7A6}"/>
          </ac:picMkLst>
        </pc:picChg>
      </pc:sldChg>
      <pc:sldChg chg="addSp delSp modSp add mod">
        <pc:chgData name="hassan MH" userId="84cd2103f36ef0dc" providerId="LiveId" clId="{05DA878C-64A6-46BA-AF3D-6FDFE1C414F5}" dt="2020-06-16T19:07:03.723" v="984" actId="207"/>
        <pc:sldMkLst>
          <pc:docMk/>
          <pc:sldMk cId="2769206725" sldId="280"/>
        </pc:sldMkLst>
        <pc:spChg chg="mod">
          <ac:chgData name="hassan MH" userId="84cd2103f36ef0dc" providerId="LiveId" clId="{05DA878C-64A6-46BA-AF3D-6FDFE1C414F5}" dt="2020-06-16T19:07:03.723" v="984" actId="207"/>
          <ac:spMkLst>
            <pc:docMk/>
            <pc:sldMk cId="2769206725" sldId="280"/>
            <ac:spMk id="13" creationId="{A112041B-502C-4184-9D90-A796D548034A}"/>
          </ac:spMkLst>
        </pc:spChg>
        <pc:spChg chg="mod">
          <ac:chgData name="hassan MH" userId="84cd2103f36ef0dc" providerId="LiveId" clId="{05DA878C-64A6-46BA-AF3D-6FDFE1C414F5}" dt="2020-06-16T19:05:38.788" v="980" actId="1076"/>
          <ac:spMkLst>
            <pc:docMk/>
            <pc:sldMk cId="2769206725" sldId="280"/>
            <ac:spMk id="34" creationId="{DB891F17-329B-4607-978A-7B37A1E51236}"/>
          </ac:spMkLst>
        </pc:spChg>
        <pc:spChg chg="add del mod">
          <ac:chgData name="hassan MH" userId="84cd2103f36ef0dc" providerId="LiveId" clId="{05DA878C-64A6-46BA-AF3D-6FDFE1C414F5}" dt="2020-06-16T19:05:43.716" v="982" actId="1076"/>
          <ac:spMkLst>
            <pc:docMk/>
            <pc:sldMk cId="2769206725" sldId="280"/>
            <ac:spMk id="35" creationId="{0AF9C44E-DFB9-4BAB-AA8A-09563D51AA1B}"/>
          </ac:spMkLst>
        </pc:spChg>
        <pc:graphicFrameChg chg="add mod">
          <ac:chgData name="hassan MH" userId="84cd2103f36ef0dc" providerId="LiveId" clId="{05DA878C-64A6-46BA-AF3D-6FDFE1C414F5}" dt="2020-06-16T19:05:48.347" v="983" actId="1076"/>
          <ac:graphicFrameMkLst>
            <pc:docMk/>
            <pc:sldMk cId="2769206725" sldId="280"/>
            <ac:graphicFrameMk id="4" creationId="{C390D2A0-E8E6-4BB9-83B5-5F1C7879694B}"/>
          </ac:graphicFrameMkLst>
        </pc:graphicFrameChg>
      </pc:sldChg>
      <pc:sldChg chg="addSp delSp modSp new mod ord">
        <pc:chgData name="hassan MH" userId="84cd2103f36ef0dc" providerId="LiveId" clId="{05DA878C-64A6-46BA-AF3D-6FDFE1C414F5}" dt="2020-06-16T19:25:47.725" v="1382"/>
        <pc:sldMkLst>
          <pc:docMk/>
          <pc:sldMk cId="845747023" sldId="281"/>
        </pc:sldMkLst>
        <pc:spChg chg="del">
          <ac:chgData name="hassan MH" userId="84cd2103f36ef0dc" providerId="LiveId" clId="{05DA878C-64A6-46BA-AF3D-6FDFE1C414F5}" dt="2020-06-16T19:11:27.571" v="1154" actId="478"/>
          <ac:spMkLst>
            <pc:docMk/>
            <pc:sldMk cId="845747023" sldId="281"/>
            <ac:spMk id="2" creationId="{0C1A7845-715F-4218-B674-79ED47EF2CD5}"/>
          </ac:spMkLst>
        </pc:spChg>
        <pc:spChg chg="del">
          <ac:chgData name="hassan MH" userId="84cd2103f36ef0dc" providerId="LiveId" clId="{05DA878C-64A6-46BA-AF3D-6FDFE1C414F5}" dt="2020-06-16T19:11:27.571" v="1154" actId="478"/>
          <ac:spMkLst>
            <pc:docMk/>
            <pc:sldMk cId="845747023" sldId="281"/>
            <ac:spMk id="3" creationId="{7B84D129-C33F-49F2-B31B-4580429DBD62}"/>
          </ac:spMkLst>
        </pc:spChg>
        <pc:spChg chg="add mod">
          <ac:chgData name="hassan MH" userId="84cd2103f36ef0dc" providerId="LiveId" clId="{05DA878C-64A6-46BA-AF3D-6FDFE1C414F5}" dt="2020-06-16T19:15:54.368" v="1184" actId="207"/>
          <ac:spMkLst>
            <pc:docMk/>
            <pc:sldMk cId="845747023" sldId="281"/>
            <ac:spMk id="4" creationId="{D78EE8EA-F794-44DC-813A-2CD71F1B39CE}"/>
          </ac:spMkLst>
        </pc:spChg>
        <pc:spChg chg="add mod">
          <ac:chgData name="hassan MH" userId="84cd2103f36ef0dc" providerId="LiveId" clId="{05DA878C-64A6-46BA-AF3D-6FDFE1C414F5}" dt="2020-06-16T19:13:08.275" v="1177" actId="1076"/>
          <ac:spMkLst>
            <pc:docMk/>
            <pc:sldMk cId="845747023" sldId="281"/>
            <ac:spMk id="5" creationId="{340C31DB-BA7F-41FB-B759-281969E1CA7C}"/>
          </ac:spMkLst>
        </pc:spChg>
        <pc:spChg chg="add mod">
          <ac:chgData name="hassan MH" userId="84cd2103f36ef0dc" providerId="LiveId" clId="{05DA878C-64A6-46BA-AF3D-6FDFE1C414F5}" dt="2020-06-16T19:13:11.068" v="1178" actId="1076"/>
          <ac:spMkLst>
            <pc:docMk/>
            <pc:sldMk cId="845747023" sldId="281"/>
            <ac:spMk id="7" creationId="{A06A1731-B84B-4386-B329-82115B9DCD2B}"/>
          </ac:spMkLst>
        </pc:spChg>
        <pc:spChg chg="add mod">
          <ac:chgData name="hassan MH" userId="84cd2103f36ef0dc" providerId="LiveId" clId="{05DA878C-64A6-46BA-AF3D-6FDFE1C414F5}" dt="2020-06-16T19:14:56.291" v="1183" actId="1076"/>
          <ac:spMkLst>
            <pc:docMk/>
            <pc:sldMk cId="845747023" sldId="281"/>
            <ac:spMk id="8" creationId="{F82192E9-06D3-4E6F-9D6D-157CD5E08B1B}"/>
          </ac:spMkLst>
        </pc:spChg>
        <pc:graphicFrameChg chg="add mod">
          <ac:chgData name="hassan MH" userId="84cd2103f36ef0dc" providerId="LiveId" clId="{05DA878C-64A6-46BA-AF3D-6FDFE1C414F5}" dt="2020-06-16T19:13:25.531" v="1180" actId="1076"/>
          <ac:graphicFrameMkLst>
            <pc:docMk/>
            <pc:sldMk cId="845747023" sldId="281"/>
            <ac:graphicFrameMk id="6" creationId="{9F409611-C86C-4D6A-89FC-59B26BE7E27E}"/>
          </ac:graphicFrameMkLst>
        </pc:graphicFrameChg>
      </pc:sldChg>
      <pc:sldChg chg="addSp delSp modSp new del mod">
        <pc:chgData name="hassan MH" userId="84cd2103f36ef0dc" providerId="LiveId" clId="{05DA878C-64A6-46BA-AF3D-6FDFE1C414F5}" dt="2020-06-16T19:10:57.262" v="1152" actId="47"/>
        <pc:sldMkLst>
          <pc:docMk/>
          <pc:sldMk cId="1143789827" sldId="281"/>
        </pc:sldMkLst>
        <pc:spChg chg="del">
          <ac:chgData name="hassan MH" userId="84cd2103f36ef0dc" providerId="LiveId" clId="{05DA878C-64A6-46BA-AF3D-6FDFE1C414F5}" dt="2020-06-16T19:07:34.312" v="986" actId="478"/>
          <ac:spMkLst>
            <pc:docMk/>
            <pc:sldMk cId="1143789827" sldId="281"/>
            <ac:spMk id="2" creationId="{320703C8-27EF-4819-A9DC-B97A8DFD5707}"/>
          </ac:spMkLst>
        </pc:spChg>
        <pc:spChg chg="del">
          <ac:chgData name="hassan MH" userId="84cd2103f36ef0dc" providerId="LiveId" clId="{05DA878C-64A6-46BA-AF3D-6FDFE1C414F5}" dt="2020-06-16T19:07:34.312" v="986" actId="478"/>
          <ac:spMkLst>
            <pc:docMk/>
            <pc:sldMk cId="1143789827" sldId="281"/>
            <ac:spMk id="3" creationId="{0617721D-AFB5-49FC-87E5-4583C485E688}"/>
          </ac:spMkLst>
        </pc:spChg>
        <pc:spChg chg="add mod">
          <ac:chgData name="hassan MH" userId="84cd2103f36ef0dc" providerId="LiveId" clId="{05DA878C-64A6-46BA-AF3D-6FDFE1C414F5}" dt="2020-06-16T19:09:53.813" v="1123" actId="1076"/>
          <ac:spMkLst>
            <pc:docMk/>
            <pc:sldMk cId="1143789827" sldId="281"/>
            <ac:spMk id="4" creationId="{59A18FE8-643F-47E2-AEAE-D88DC03C1DE4}"/>
          </ac:spMkLst>
        </pc:spChg>
        <pc:spChg chg="add mod">
          <ac:chgData name="hassan MH" userId="84cd2103f36ef0dc" providerId="LiveId" clId="{05DA878C-64A6-46BA-AF3D-6FDFE1C414F5}" dt="2020-06-16T19:09:57.804" v="1124" actId="1076"/>
          <ac:spMkLst>
            <pc:docMk/>
            <pc:sldMk cId="1143789827" sldId="281"/>
            <ac:spMk id="5" creationId="{FE635674-F915-4696-B76D-BFDFE4D5C505}"/>
          </ac:spMkLst>
        </pc:spChg>
        <pc:spChg chg="add mod">
          <ac:chgData name="hassan MH" userId="84cd2103f36ef0dc" providerId="LiveId" clId="{05DA878C-64A6-46BA-AF3D-6FDFE1C414F5}" dt="2020-06-16T19:09:57.804" v="1124" actId="1076"/>
          <ac:spMkLst>
            <pc:docMk/>
            <pc:sldMk cId="1143789827" sldId="281"/>
            <ac:spMk id="6" creationId="{F8252955-F502-4578-9B72-2CE396EFC2A9}"/>
          </ac:spMkLst>
        </pc:spChg>
        <pc:spChg chg="add mod">
          <ac:chgData name="hassan MH" userId="84cd2103f36ef0dc" providerId="LiveId" clId="{05DA878C-64A6-46BA-AF3D-6FDFE1C414F5}" dt="2020-06-16T19:10:36.852" v="1151" actId="688"/>
          <ac:spMkLst>
            <pc:docMk/>
            <pc:sldMk cId="1143789827" sldId="281"/>
            <ac:spMk id="7" creationId="{1C5B79BB-33AB-4EC4-9347-53BAB8C21A81}"/>
          </ac:spMkLst>
        </pc:spChg>
        <pc:spChg chg="add mod">
          <ac:chgData name="hassan MH" userId="84cd2103f36ef0dc" providerId="LiveId" clId="{05DA878C-64A6-46BA-AF3D-6FDFE1C414F5}" dt="2020-06-16T19:10:15.590" v="1149" actId="113"/>
          <ac:spMkLst>
            <pc:docMk/>
            <pc:sldMk cId="1143789827" sldId="281"/>
            <ac:spMk id="8" creationId="{A6386F2C-9DFB-46CE-A1CF-3E60167C87A1}"/>
          </ac:spMkLst>
        </pc:spChg>
        <pc:spChg chg="add mod">
          <ac:chgData name="hassan MH" userId="84cd2103f36ef0dc" providerId="LiveId" clId="{05DA878C-64A6-46BA-AF3D-6FDFE1C414F5}" dt="2020-06-16T19:10:11.767" v="1148" actId="1035"/>
          <ac:spMkLst>
            <pc:docMk/>
            <pc:sldMk cId="1143789827" sldId="281"/>
            <ac:spMk id="9" creationId="{F15CA8B3-8CF2-45CA-B9AF-8F5D2229FC77}"/>
          </ac:spMkLst>
        </pc:spChg>
      </pc:sldChg>
      <pc:sldChg chg="addSp delSp modSp new mod">
        <pc:chgData name="hassan MH" userId="84cd2103f36ef0dc" providerId="LiveId" clId="{05DA878C-64A6-46BA-AF3D-6FDFE1C414F5}" dt="2020-06-16T19:25:28.890" v="1378" actId="207"/>
        <pc:sldMkLst>
          <pc:docMk/>
          <pc:sldMk cId="129192427" sldId="282"/>
        </pc:sldMkLst>
        <pc:spChg chg="del">
          <ac:chgData name="hassan MH" userId="84cd2103f36ef0dc" providerId="LiveId" clId="{05DA878C-64A6-46BA-AF3D-6FDFE1C414F5}" dt="2020-06-16T19:16:01.274" v="1186" actId="478"/>
          <ac:spMkLst>
            <pc:docMk/>
            <pc:sldMk cId="129192427" sldId="282"/>
            <ac:spMk id="2" creationId="{9A9E6BB1-68C2-40E7-B9A7-93EFC24BCD85}"/>
          </ac:spMkLst>
        </pc:spChg>
        <pc:spChg chg="del">
          <ac:chgData name="hassan MH" userId="84cd2103f36ef0dc" providerId="LiveId" clId="{05DA878C-64A6-46BA-AF3D-6FDFE1C414F5}" dt="2020-06-16T19:16:01.274" v="1186" actId="478"/>
          <ac:spMkLst>
            <pc:docMk/>
            <pc:sldMk cId="129192427" sldId="282"/>
            <ac:spMk id="3" creationId="{D3E7008C-C946-4DD8-8342-AD4F5223B242}"/>
          </ac:spMkLst>
        </pc:spChg>
        <pc:spChg chg="add mod">
          <ac:chgData name="hassan MH" userId="84cd2103f36ef0dc" providerId="LiveId" clId="{05DA878C-64A6-46BA-AF3D-6FDFE1C414F5}" dt="2020-06-16T19:25:28.890" v="1378" actId="207"/>
          <ac:spMkLst>
            <pc:docMk/>
            <pc:sldMk cId="129192427" sldId="282"/>
            <ac:spMk id="4" creationId="{7958B6F1-D1DA-405F-93B6-82F434B2E8ED}"/>
          </ac:spMkLst>
        </pc:spChg>
        <pc:spChg chg="add mod">
          <ac:chgData name="hassan MH" userId="84cd2103f36ef0dc" providerId="LiveId" clId="{05DA878C-64A6-46BA-AF3D-6FDFE1C414F5}" dt="2020-06-16T19:20:41.615" v="1314" actId="20577"/>
          <ac:spMkLst>
            <pc:docMk/>
            <pc:sldMk cId="129192427" sldId="282"/>
            <ac:spMk id="12" creationId="{1C54853D-44D8-4263-B87A-0FD12FD50F88}"/>
          </ac:spMkLst>
        </pc:spChg>
        <pc:spChg chg="add mod">
          <ac:chgData name="hassan MH" userId="84cd2103f36ef0dc" providerId="LiveId" clId="{05DA878C-64A6-46BA-AF3D-6FDFE1C414F5}" dt="2020-06-16T19:20:12.251" v="1281" actId="1076"/>
          <ac:spMkLst>
            <pc:docMk/>
            <pc:sldMk cId="129192427" sldId="282"/>
            <ac:spMk id="13" creationId="{11AA16A1-BA30-44CF-AD95-37C4363DE20A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14" creationId="{856D5ECD-0D82-4328-8F70-1EC7B0AD5DF7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16" creationId="{6315C206-2521-4630-9083-C55D29F5305E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17" creationId="{156E17B2-20FE-4AD9-AE96-D1473B36F798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19" creationId="{BA32771C-F9CA-4027-A5F6-5FAED3B5BBB5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20" creationId="{6CD7ED66-6013-4878-AE85-75EAFE061374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22" creationId="{7661902C-7146-40A6-9751-FD4794806496}"/>
          </ac:spMkLst>
        </pc:spChg>
        <pc:spChg chg="add del mod">
          <ac:chgData name="hassan MH" userId="84cd2103f36ef0dc" providerId="LiveId" clId="{05DA878C-64A6-46BA-AF3D-6FDFE1C414F5}" dt="2020-06-16T19:18:04.966" v="1230" actId="478"/>
          <ac:spMkLst>
            <pc:docMk/>
            <pc:sldMk cId="129192427" sldId="282"/>
            <ac:spMk id="23" creationId="{C7C791BF-F41B-4B49-9DF1-C8FA2179030A}"/>
          </ac:spMkLst>
        </pc:spChg>
        <pc:spChg chg="add del mod">
          <ac:chgData name="hassan MH" userId="84cd2103f36ef0dc" providerId="LiveId" clId="{05DA878C-64A6-46BA-AF3D-6FDFE1C414F5}" dt="2020-06-16T19:18:04.966" v="1230" actId="478"/>
          <ac:spMkLst>
            <pc:docMk/>
            <pc:sldMk cId="129192427" sldId="282"/>
            <ac:spMk id="25" creationId="{0BAA3558-F641-4227-A65F-7378EE48206F}"/>
          </ac:spMkLst>
        </pc:spChg>
        <pc:spChg chg="add mod">
          <ac:chgData name="hassan MH" userId="84cd2103f36ef0dc" providerId="LiveId" clId="{05DA878C-64A6-46BA-AF3D-6FDFE1C414F5}" dt="2020-06-16T19:20:15.043" v="1282" actId="1076"/>
          <ac:spMkLst>
            <pc:docMk/>
            <pc:sldMk cId="129192427" sldId="282"/>
            <ac:spMk id="27" creationId="{5E61B717-A6E2-4859-BAD6-19772E39C937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28" creationId="{C69107F2-E6B9-4E9B-8EE7-9ED2B7A3B7C6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29" creationId="{F4DAAF03-1EC2-4CB2-B89D-50C2CB9F0451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30" creationId="{E1C74A76-2B0D-4462-ADB7-2D6B5487941B}"/>
          </ac:spMkLst>
        </pc:spChg>
        <pc:cxnChg chg="add del mod">
          <ac:chgData name="hassan MH" userId="84cd2103f36ef0dc" providerId="LiveId" clId="{05DA878C-64A6-46BA-AF3D-6FDFE1C414F5}" dt="2020-06-16T19:16:26.753" v="1193" actId="478"/>
          <ac:cxnSpMkLst>
            <pc:docMk/>
            <pc:sldMk cId="129192427" sldId="282"/>
            <ac:cxnSpMk id="6" creationId="{D78BF273-C128-43B8-9FE9-5FD53B37210A}"/>
          </ac:cxnSpMkLst>
        </pc:cxnChg>
        <pc:cxnChg chg="add mod">
          <ac:chgData name="hassan MH" userId="84cd2103f36ef0dc" providerId="LiveId" clId="{05DA878C-64A6-46BA-AF3D-6FDFE1C414F5}" dt="2020-06-16T19:20:12.251" v="1281" actId="1076"/>
          <ac:cxnSpMkLst>
            <pc:docMk/>
            <pc:sldMk cId="129192427" sldId="282"/>
            <ac:cxnSpMk id="8" creationId="{DBBEECE7-C5B9-41B1-A8FD-1EE74C3DBADB}"/>
          </ac:cxnSpMkLst>
        </pc:cxnChg>
        <pc:cxnChg chg="add mod">
          <ac:chgData name="hassan MH" userId="84cd2103f36ef0dc" providerId="LiveId" clId="{05DA878C-64A6-46BA-AF3D-6FDFE1C414F5}" dt="2020-06-16T19:20:09.261" v="1280" actId="1076"/>
          <ac:cxnSpMkLst>
            <pc:docMk/>
            <pc:sldMk cId="129192427" sldId="282"/>
            <ac:cxnSpMk id="15" creationId="{EE934C65-3DB9-4FB4-A6CC-040995AFD779}"/>
          </ac:cxnSpMkLst>
        </pc:cxnChg>
        <pc:cxnChg chg="add mod">
          <ac:chgData name="hassan MH" userId="84cd2103f36ef0dc" providerId="LiveId" clId="{05DA878C-64A6-46BA-AF3D-6FDFE1C414F5}" dt="2020-06-16T19:20:04.171" v="1279" actId="1076"/>
          <ac:cxnSpMkLst>
            <pc:docMk/>
            <pc:sldMk cId="129192427" sldId="282"/>
            <ac:cxnSpMk id="18" creationId="{27DE6D71-A265-4A7E-8D52-1A820FA30B63}"/>
          </ac:cxnSpMkLst>
        </pc:cxnChg>
        <pc:cxnChg chg="add mod">
          <ac:chgData name="hassan MH" userId="84cd2103f36ef0dc" providerId="LiveId" clId="{05DA878C-64A6-46BA-AF3D-6FDFE1C414F5}" dt="2020-06-16T19:20:00.507" v="1278" actId="1076"/>
          <ac:cxnSpMkLst>
            <pc:docMk/>
            <pc:sldMk cId="129192427" sldId="282"/>
            <ac:cxnSpMk id="21" creationId="{D67141D2-E4FC-4C1C-ACDC-85800DB29989}"/>
          </ac:cxnSpMkLst>
        </pc:cxnChg>
        <pc:cxnChg chg="add del mod">
          <ac:chgData name="hassan MH" userId="84cd2103f36ef0dc" providerId="LiveId" clId="{05DA878C-64A6-46BA-AF3D-6FDFE1C414F5}" dt="2020-06-16T19:18:04.966" v="1230" actId="478"/>
          <ac:cxnSpMkLst>
            <pc:docMk/>
            <pc:sldMk cId="129192427" sldId="282"/>
            <ac:cxnSpMk id="24" creationId="{D7A33DB9-2F74-4BBC-A94A-D1E928116A07}"/>
          </ac:cxnSpMkLst>
        </pc:cxnChg>
      </pc:sldChg>
      <pc:sldChg chg="addSp delSp modSp new mod">
        <pc:chgData name="hassan MH" userId="84cd2103f36ef0dc" providerId="LiveId" clId="{05DA878C-64A6-46BA-AF3D-6FDFE1C414F5}" dt="2020-06-16T19:25:11.358" v="1376" actId="167"/>
        <pc:sldMkLst>
          <pc:docMk/>
          <pc:sldMk cId="2755365983" sldId="283"/>
        </pc:sldMkLst>
        <pc:spChg chg="del">
          <ac:chgData name="hassan MH" userId="84cd2103f36ef0dc" providerId="LiveId" clId="{05DA878C-64A6-46BA-AF3D-6FDFE1C414F5}" dt="2020-06-16T19:21:04.153" v="1316" actId="478"/>
          <ac:spMkLst>
            <pc:docMk/>
            <pc:sldMk cId="2755365983" sldId="283"/>
            <ac:spMk id="2" creationId="{50F66973-1952-42F0-8B64-03F592E3070D}"/>
          </ac:spMkLst>
        </pc:spChg>
        <pc:spChg chg="del">
          <ac:chgData name="hassan MH" userId="84cd2103f36ef0dc" providerId="LiveId" clId="{05DA878C-64A6-46BA-AF3D-6FDFE1C414F5}" dt="2020-06-16T19:21:04.153" v="1316" actId="478"/>
          <ac:spMkLst>
            <pc:docMk/>
            <pc:sldMk cId="2755365983" sldId="283"/>
            <ac:spMk id="3" creationId="{A42956EC-12D6-46EA-B145-87CCC1950C98}"/>
          </ac:spMkLst>
        </pc:spChg>
        <pc:spChg chg="add mod">
          <ac:chgData name="hassan MH" userId="84cd2103f36ef0dc" providerId="LiveId" clId="{05DA878C-64A6-46BA-AF3D-6FDFE1C414F5}" dt="2020-06-16T19:25:02.020" v="1374" actId="207"/>
          <ac:spMkLst>
            <pc:docMk/>
            <pc:sldMk cId="2755365983" sldId="283"/>
            <ac:spMk id="4" creationId="{62120733-198A-4D8E-AA39-E4D6D4B8155F}"/>
          </ac:spMkLst>
        </pc:spChg>
        <pc:spChg chg="add mod">
          <ac:chgData name="hassan MH" userId="84cd2103f36ef0dc" providerId="LiveId" clId="{05DA878C-64A6-46BA-AF3D-6FDFE1C414F5}" dt="2020-06-16T19:21:23.860" v="1325" actId="1076"/>
          <ac:spMkLst>
            <pc:docMk/>
            <pc:sldMk cId="2755365983" sldId="283"/>
            <ac:spMk id="5" creationId="{92B8A2E5-4322-4EB4-9759-271BA1A86B33}"/>
          </ac:spMkLst>
        </pc:spChg>
        <pc:spChg chg="add mod">
          <ac:chgData name="hassan MH" userId="84cd2103f36ef0dc" providerId="LiveId" clId="{05DA878C-64A6-46BA-AF3D-6FDFE1C414F5}" dt="2020-06-16T19:24:08.826" v="1373" actId="207"/>
          <ac:spMkLst>
            <pc:docMk/>
            <pc:sldMk cId="2755365983" sldId="283"/>
            <ac:spMk id="6" creationId="{28EABCAE-A139-4838-9E7B-3FEF28F0AE58}"/>
          </ac:spMkLst>
        </pc:spChg>
        <pc:spChg chg="add mod">
          <ac:chgData name="hassan MH" userId="84cd2103f36ef0dc" providerId="LiveId" clId="{05DA878C-64A6-46BA-AF3D-6FDFE1C414F5}" dt="2020-06-16T19:24:04.528" v="1372" actId="207"/>
          <ac:spMkLst>
            <pc:docMk/>
            <pc:sldMk cId="2755365983" sldId="283"/>
            <ac:spMk id="7" creationId="{F7DEA3F6-9143-4EA9-953D-1391F7262CBE}"/>
          </ac:spMkLst>
        </pc:spChg>
        <pc:spChg chg="add mod ord">
          <ac:chgData name="hassan MH" userId="84cd2103f36ef0dc" providerId="LiveId" clId="{05DA878C-64A6-46BA-AF3D-6FDFE1C414F5}" dt="2020-06-16T19:25:11.358" v="1376" actId="167"/>
          <ac:spMkLst>
            <pc:docMk/>
            <pc:sldMk cId="2755365983" sldId="283"/>
            <ac:spMk id="18" creationId="{C97CC3DC-B1B8-4D4A-A9D7-990736CC45F0}"/>
          </ac:spMkLst>
        </pc:spChg>
        <pc:spChg chg="add del mod">
          <ac:chgData name="hassan MH" userId="84cd2103f36ef0dc" providerId="LiveId" clId="{05DA878C-64A6-46BA-AF3D-6FDFE1C414F5}" dt="2020-06-16T19:23:04.881" v="1353" actId="478"/>
          <ac:spMkLst>
            <pc:docMk/>
            <pc:sldMk cId="2755365983" sldId="283"/>
            <ac:spMk id="19" creationId="{948355B2-F957-446F-9E21-A6A6FBB30C7E}"/>
          </ac:spMkLst>
        </pc:spChg>
        <pc:spChg chg="add mod">
          <ac:chgData name="hassan MH" userId="84cd2103f36ef0dc" providerId="LiveId" clId="{05DA878C-64A6-46BA-AF3D-6FDFE1C414F5}" dt="2020-06-16T19:23:20.193" v="1359" actId="1076"/>
          <ac:spMkLst>
            <pc:docMk/>
            <pc:sldMk cId="2755365983" sldId="283"/>
            <ac:spMk id="20" creationId="{34590CD5-5121-4733-81A9-A9A0C215D8AD}"/>
          </ac:spMkLst>
        </pc:spChg>
        <pc:spChg chg="add mod ord">
          <ac:chgData name="hassan MH" userId="84cd2103f36ef0dc" providerId="LiveId" clId="{05DA878C-64A6-46BA-AF3D-6FDFE1C414F5}" dt="2020-06-16T19:25:07.938" v="1375" actId="167"/>
          <ac:spMkLst>
            <pc:docMk/>
            <pc:sldMk cId="2755365983" sldId="283"/>
            <ac:spMk id="21" creationId="{29EFEDB1-E843-4B25-8007-A154A1B6F2CA}"/>
          </ac:spMkLst>
        </pc:spChg>
        <pc:spChg chg="add mod">
          <ac:chgData name="hassan MH" userId="84cd2103f36ef0dc" providerId="LiveId" clId="{05DA878C-64A6-46BA-AF3D-6FDFE1C414F5}" dt="2020-06-16T19:23:53.178" v="1371" actId="1076"/>
          <ac:spMkLst>
            <pc:docMk/>
            <pc:sldMk cId="2755365983" sldId="283"/>
            <ac:spMk id="22" creationId="{2F6F30F6-D3E6-4769-B544-F0F7BBD0EC0B}"/>
          </ac:spMkLst>
        </pc:spChg>
        <pc:cxnChg chg="add del mod">
          <ac:chgData name="hassan MH" userId="84cd2103f36ef0dc" providerId="LiveId" clId="{05DA878C-64A6-46BA-AF3D-6FDFE1C414F5}" dt="2020-06-16T19:21:53.300" v="1337" actId="478"/>
          <ac:cxnSpMkLst>
            <pc:docMk/>
            <pc:sldMk cId="2755365983" sldId="283"/>
            <ac:cxnSpMk id="9" creationId="{EB9F8CE4-5985-476C-8F40-5BD3656EF7E2}"/>
          </ac:cxnSpMkLst>
        </pc:cxnChg>
        <pc:cxnChg chg="add del mod">
          <ac:chgData name="hassan MH" userId="84cd2103f36ef0dc" providerId="LiveId" clId="{05DA878C-64A6-46BA-AF3D-6FDFE1C414F5}" dt="2020-06-16T19:21:52.500" v="1336" actId="478"/>
          <ac:cxnSpMkLst>
            <pc:docMk/>
            <pc:sldMk cId="2755365983" sldId="283"/>
            <ac:cxnSpMk id="12" creationId="{7F454CE8-ECFC-4D5A-A9AB-AEC8018AE38C}"/>
          </ac:cxnSpMkLst>
        </pc:cxnChg>
        <pc:cxnChg chg="add del">
          <ac:chgData name="hassan MH" userId="84cd2103f36ef0dc" providerId="LiveId" clId="{05DA878C-64A6-46BA-AF3D-6FDFE1C414F5}" dt="2020-06-16T19:22:00.338" v="1339" actId="478"/>
          <ac:cxnSpMkLst>
            <pc:docMk/>
            <pc:sldMk cId="2755365983" sldId="283"/>
            <ac:cxnSpMk id="15" creationId="{CF602A10-2997-42DE-949D-50E0A8DC481D}"/>
          </ac:cxnSpMkLst>
        </pc:cxnChg>
        <pc:cxnChg chg="add del">
          <ac:chgData name="hassan MH" userId="84cd2103f36ef0dc" providerId="LiveId" clId="{05DA878C-64A6-46BA-AF3D-6FDFE1C414F5}" dt="2020-06-16T19:22:09.124" v="1341" actId="478"/>
          <ac:cxnSpMkLst>
            <pc:docMk/>
            <pc:sldMk cId="2755365983" sldId="283"/>
            <ac:cxnSpMk id="17" creationId="{9345DA9E-2BAF-4EF8-9AF1-BDE14316AEAF}"/>
          </ac:cxnSpMkLst>
        </pc:cxnChg>
      </pc:sldChg>
      <pc:sldChg chg="addSp delSp modSp new mod">
        <pc:chgData name="hassan MH" userId="84cd2103f36ef0dc" providerId="LiveId" clId="{05DA878C-64A6-46BA-AF3D-6FDFE1C414F5}" dt="2020-06-16T19:31:06.922" v="1454" actId="1076"/>
        <pc:sldMkLst>
          <pc:docMk/>
          <pc:sldMk cId="4165435570" sldId="284"/>
        </pc:sldMkLst>
        <pc:spChg chg="del">
          <ac:chgData name="hassan MH" userId="84cd2103f36ef0dc" providerId="LiveId" clId="{05DA878C-64A6-46BA-AF3D-6FDFE1C414F5}" dt="2020-06-16T19:26:48.352" v="1384" actId="478"/>
          <ac:spMkLst>
            <pc:docMk/>
            <pc:sldMk cId="4165435570" sldId="284"/>
            <ac:spMk id="2" creationId="{08B8CE74-18AE-4B88-A1E8-C5BBDE0E37A9}"/>
          </ac:spMkLst>
        </pc:spChg>
        <pc:spChg chg="del">
          <ac:chgData name="hassan MH" userId="84cd2103f36ef0dc" providerId="LiveId" clId="{05DA878C-64A6-46BA-AF3D-6FDFE1C414F5}" dt="2020-06-16T19:26:48.352" v="1384" actId="478"/>
          <ac:spMkLst>
            <pc:docMk/>
            <pc:sldMk cId="4165435570" sldId="284"/>
            <ac:spMk id="3" creationId="{F98EB079-F969-482E-B3F1-AEDDD331B04E}"/>
          </ac:spMkLst>
        </pc:spChg>
        <pc:spChg chg="add mod">
          <ac:chgData name="hassan MH" userId="84cd2103f36ef0dc" providerId="LiveId" clId="{05DA878C-64A6-46BA-AF3D-6FDFE1C414F5}" dt="2020-06-16T19:26:51.237" v="1385"/>
          <ac:spMkLst>
            <pc:docMk/>
            <pc:sldMk cId="4165435570" sldId="284"/>
            <ac:spMk id="4" creationId="{2E9A33A6-2FFA-4A5F-9B05-626D2B38EC0E}"/>
          </ac:spMkLst>
        </pc:spChg>
        <pc:spChg chg="add del mod ord">
          <ac:chgData name="hassan MH" userId="84cd2103f36ef0dc" providerId="LiveId" clId="{05DA878C-64A6-46BA-AF3D-6FDFE1C414F5}" dt="2020-06-16T19:30:48.963" v="1450" actId="478"/>
          <ac:spMkLst>
            <pc:docMk/>
            <pc:sldMk cId="4165435570" sldId="284"/>
            <ac:spMk id="9" creationId="{A5E24B68-E309-4BA0-8812-50B772567C29}"/>
          </ac:spMkLst>
        </pc:spChg>
        <pc:spChg chg="add del mod">
          <ac:chgData name="hassan MH" userId="84cd2103f36ef0dc" providerId="LiveId" clId="{05DA878C-64A6-46BA-AF3D-6FDFE1C414F5}" dt="2020-06-16T19:30:36.355" v="1443" actId="478"/>
          <ac:spMkLst>
            <pc:docMk/>
            <pc:sldMk cId="4165435570" sldId="284"/>
            <ac:spMk id="10" creationId="{4E3C7461-3BDC-4EF6-BA8F-A03E6299B9FA}"/>
          </ac:spMkLst>
        </pc:spChg>
        <pc:spChg chg="add del mod">
          <ac:chgData name="hassan MH" userId="84cd2103f36ef0dc" providerId="LiveId" clId="{05DA878C-64A6-46BA-AF3D-6FDFE1C414F5}" dt="2020-06-16T19:30:30.244" v="1441" actId="478"/>
          <ac:spMkLst>
            <pc:docMk/>
            <pc:sldMk cId="4165435570" sldId="284"/>
            <ac:spMk id="12" creationId="{9B393E95-F84F-4E86-8DBF-2CF6D2B9BD37}"/>
          </ac:spMkLst>
        </pc:spChg>
        <pc:spChg chg="add mod">
          <ac:chgData name="hassan MH" userId="84cd2103f36ef0dc" providerId="LiveId" clId="{05DA878C-64A6-46BA-AF3D-6FDFE1C414F5}" dt="2020-06-16T19:31:06.922" v="1454" actId="1076"/>
          <ac:spMkLst>
            <pc:docMk/>
            <pc:sldMk cId="4165435570" sldId="284"/>
            <ac:spMk id="14" creationId="{D43EA8C6-D103-4660-8893-0F0677ABDB18}"/>
          </ac:spMkLst>
        </pc:spChg>
        <pc:graphicFrameChg chg="add mod">
          <ac:chgData name="hassan MH" userId="84cd2103f36ef0dc" providerId="LiveId" clId="{05DA878C-64A6-46BA-AF3D-6FDFE1C414F5}" dt="2020-06-16T19:30:53.290" v="1451" actId="1076"/>
          <ac:graphicFrameMkLst>
            <pc:docMk/>
            <pc:sldMk cId="4165435570" sldId="284"/>
            <ac:graphicFrameMk id="7" creationId="{A2AE003E-6C9D-4F2F-85B1-D4937CECBF4B}"/>
          </ac:graphicFrameMkLst>
        </pc:graphicFrameChg>
        <pc:graphicFrameChg chg="add del mod">
          <ac:chgData name="hassan MH" userId="84cd2103f36ef0dc" providerId="LiveId" clId="{05DA878C-64A6-46BA-AF3D-6FDFE1C414F5}" dt="2020-06-16T19:27:43.187" v="1397" actId="478"/>
          <ac:graphicFrameMkLst>
            <pc:docMk/>
            <pc:sldMk cId="4165435570" sldId="284"/>
            <ac:graphicFrameMk id="8" creationId="{10E5EFD4-B7B9-40C2-A395-B9DE001F2ADD}"/>
          </ac:graphicFrameMkLst>
        </pc:graphicFrameChg>
        <pc:graphicFrameChg chg="add mod">
          <ac:chgData name="hassan MH" userId="84cd2103f36ef0dc" providerId="LiveId" clId="{05DA878C-64A6-46BA-AF3D-6FDFE1C414F5}" dt="2020-06-16T19:30:40.596" v="1445" actId="948"/>
          <ac:graphicFrameMkLst>
            <pc:docMk/>
            <pc:sldMk cId="4165435570" sldId="284"/>
            <ac:graphicFrameMk id="11" creationId="{6D090212-BE66-4506-B4B0-D62DCB17CF82}"/>
          </ac:graphicFrameMkLst>
        </pc:graphicFrameChg>
        <pc:graphicFrameChg chg="add mod">
          <ac:chgData name="hassan MH" userId="84cd2103f36ef0dc" providerId="LiveId" clId="{05DA878C-64A6-46BA-AF3D-6FDFE1C414F5}" dt="2020-06-16T19:30:43.227" v="1447" actId="948"/>
          <ac:graphicFrameMkLst>
            <pc:docMk/>
            <pc:sldMk cId="4165435570" sldId="284"/>
            <ac:graphicFrameMk id="13" creationId="{73CF2551-FE2A-4272-A972-970EDE51AD64}"/>
          </ac:graphicFrameMkLst>
        </pc:graphicFrameChg>
      </pc:sldChg>
      <pc:sldMasterChg chg="setBg modSldLayout">
        <pc:chgData name="hassan MH" userId="84cd2103f36ef0dc" providerId="LiveId" clId="{05DA878C-64A6-46BA-AF3D-6FDFE1C414F5}" dt="2020-06-16T18:17:11.191" v="23"/>
        <pc:sldMasterMkLst>
          <pc:docMk/>
          <pc:sldMasterMk cId="660995887" sldId="2147483648"/>
        </pc:sldMasterMkLst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93866904" sldId="2147483649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638956452" sldId="2147483650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308701177" sldId="2147483651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170402580" sldId="2147483652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530192974" sldId="2147483653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962859379" sldId="2147483654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1733533248" sldId="2147483655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64907098" sldId="2147483656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175167272" sldId="2147483657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223013221" sldId="2147483658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890626676" sldId="2147483659"/>
          </pc:sldLayoutMkLst>
        </pc:sldLayoutChg>
      </pc:sldMasterChg>
    </pc:docChg>
  </pc:docChgLst>
  <pc:docChgLst>
    <pc:chgData name="hassan MH" userId="84cd2103f36ef0dc" providerId="LiveId" clId="{26A236A5-DE7F-40A5-93CB-9EED2B990397}"/>
    <pc:docChg chg="undo custSel addSld delSld modSld sldOrd">
      <pc:chgData name="hassan MH" userId="84cd2103f36ef0dc" providerId="LiveId" clId="{26A236A5-DE7F-40A5-93CB-9EED2B990397}" dt="2020-06-29T12:41:59.488" v="1272" actId="47"/>
      <pc:docMkLst>
        <pc:docMk/>
      </pc:docMkLst>
      <pc:sldChg chg="del">
        <pc:chgData name="hassan MH" userId="84cd2103f36ef0dc" providerId="LiveId" clId="{26A236A5-DE7F-40A5-93CB-9EED2B990397}" dt="2020-06-29T11:22:11.932" v="0" actId="47"/>
        <pc:sldMkLst>
          <pc:docMk/>
          <pc:sldMk cId="366728167" sldId="257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124225251" sldId="259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570848597" sldId="260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785215152" sldId="261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470200491" sldId="262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131248194" sldId="263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67339100" sldId="265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424648378" sldId="268"/>
        </pc:sldMkLst>
      </pc:sldChg>
      <pc:sldChg chg="delSp modSp mod">
        <pc:chgData name="hassan MH" userId="84cd2103f36ef0dc" providerId="LiveId" clId="{26A236A5-DE7F-40A5-93CB-9EED2B990397}" dt="2020-06-29T12:40:15.878" v="1250" actId="20577"/>
        <pc:sldMkLst>
          <pc:docMk/>
          <pc:sldMk cId="3893368810" sldId="278"/>
        </pc:sldMkLst>
        <pc:spChg chg="mod">
          <ac:chgData name="hassan MH" userId="84cd2103f36ef0dc" providerId="LiveId" clId="{26A236A5-DE7F-40A5-93CB-9EED2B990397}" dt="2020-06-29T12:02:56.457" v="776" actId="20577"/>
          <ac:spMkLst>
            <pc:docMk/>
            <pc:sldMk cId="3893368810" sldId="278"/>
            <ac:spMk id="3" creationId="{8197C538-F605-4470-B8E7-E81A57470B0C}"/>
          </ac:spMkLst>
        </pc:spChg>
        <pc:spChg chg="mod">
          <ac:chgData name="hassan MH" userId="84cd2103f36ef0dc" providerId="LiveId" clId="{26A236A5-DE7F-40A5-93CB-9EED2B990397}" dt="2020-06-29T12:40:15.878" v="1250" actId="20577"/>
          <ac:spMkLst>
            <pc:docMk/>
            <pc:sldMk cId="3893368810" sldId="278"/>
            <ac:spMk id="11" creationId="{0AE4D96F-4DFD-4770-819E-8D2A4C2C428D}"/>
          </ac:spMkLst>
        </pc:spChg>
        <pc:picChg chg="del mod">
          <ac:chgData name="hassan MH" userId="84cd2103f36ef0dc" providerId="LiveId" clId="{26A236A5-DE7F-40A5-93CB-9EED2B990397}" dt="2020-06-29T12:39:23.905" v="1215" actId="478"/>
          <ac:picMkLst>
            <pc:docMk/>
            <pc:sldMk cId="3893368810" sldId="278"/>
            <ac:picMk id="10" creationId="{2646E86F-54D6-4CAF-B49C-6692B98D275F}"/>
          </ac:picMkLst>
        </pc:picChg>
      </pc:sldChg>
      <pc:sldChg chg="addSp delSp modSp new mod ord setBg">
        <pc:chgData name="hassan MH" userId="84cd2103f36ef0dc" providerId="LiveId" clId="{26A236A5-DE7F-40A5-93CB-9EED2B990397}" dt="2020-06-29T12:33:36.785" v="1146" actId="782"/>
        <pc:sldMkLst>
          <pc:docMk/>
          <pc:sldMk cId="713277594" sldId="279"/>
        </pc:sldMkLst>
        <pc:spChg chg="del mod">
          <ac:chgData name="hassan MH" userId="84cd2103f36ef0dc" providerId="LiveId" clId="{26A236A5-DE7F-40A5-93CB-9EED2B990397}" dt="2020-06-29T11:22:19.071" v="7" actId="478"/>
          <ac:spMkLst>
            <pc:docMk/>
            <pc:sldMk cId="713277594" sldId="279"/>
            <ac:spMk id="2" creationId="{BD31DAE2-9112-4A21-978B-36A017963633}"/>
          </ac:spMkLst>
        </pc:spChg>
        <pc:spChg chg="del">
          <ac:chgData name="hassan MH" userId="84cd2103f36ef0dc" providerId="LiveId" clId="{26A236A5-DE7F-40A5-93CB-9EED2B990397}" dt="2020-06-29T11:22:19.071" v="7" actId="478"/>
          <ac:spMkLst>
            <pc:docMk/>
            <pc:sldMk cId="713277594" sldId="279"/>
            <ac:spMk id="3" creationId="{E4A079ED-9FE5-447D-B0EE-9851D6EFABCA}"/>
          </ac:spMkLst>
        </pc:spChg>
        <pc:spChg chg="add del mod">
          <ac:chgData name="hassan MH" userId="84cd2103f36ef0dc" providerId="LiveId" clId="{26A236A5-DE7F-40A5-93CB-9EED2B990397}" dt="2020-06-29T11:22:21.149" v="8" actId="478"/>
          <ac:spMkLst>
            <pc:docMk/>
            <pc:sldMk cId="713277594" sldId="279"/>
            <ac:spMk id="5" creationId="{A922175F-EDB3-4C1B-975F-210859CE20F2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0" creationId="{44324BBB-D744-4E94-8A60-F26A215C9BF6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1" creationId="{F3AEBB61-0431-460A-A9AB-C9C05023F2A6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2" creationId="{85EC0E75-37D0-4685-A018-82003265287F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3" creationId="{9E2DE2CF-0B89-4EE9-B8F1-EE8C1CE9C1F2}"/>
          </ac:spMkLst>
        </pc:spChg>
        <pc:spChg chg="add mod">
          <ac:chgData name="hassan MH" userId="84cd2103f36ef0dc" providerId="LiveId" clId="{26A236A5-DE7F-40A5-93CB-9EED2B990397}" dt="2020-06-29T11:25:59.105" v="73" actId="571"/>
          <ac:spMkLst>
            <pc:docMk/>
            <pc:sldMk cId="713277594" sldId="279"/>
            <ac:spMk id="14" creationId="{F26923E7-815E-4B0C-9B92-4DC41080B2D4}"/>
          </ac:spMkLst>
        </pc:spChg>
        <pc:spChg chg="add mod">
          <ac:chgData name="hassan MH" userId="84cd2103f36ef0dc" providerId="LiveId" clId="{26A236A5-DE7F-40A5-93CB-9EED2B990397}" dt="2020-06-29T11:25:58.978" v="72" actId="571"/>
          <ac:spMkLst>
            <pc:docMk/>
            <pc:sldMk cId="713277594" sldId="279"/>
            <ac:spMk id="15" creationId="{9A81B7F8-FD14-4A7F-B80D-86A9E061765B}"/>
          </ac:spMkLst>
        </pc:spChg>
        <pc:spChg chg="add mod">
          <ac:chgData name="hassan MH" userId="84cd2103f36ef0dc" providerId="LiveId" clId="{26A236A5-DE7F-40A5-93CB-9EED2B990397}" dt="2020-06-29T11:25:58.845" v="71" actId="571"/>
          <ac:spMkLst>
            <pc:docMk/>
            <pc:sldMk cId="713277594" sldId="279"/>
            <ac:spMk id="16" creationId="{4F288AC2-2CD8-410C-B0E6-42324E913D83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7" creationId="{203069CF-FC8D-48D5-ABE9-231A7C61DF51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8" creationId="{643613E0-470E-406C-B606-8373E33E30B0}"/>
          </ac:spMkLst>
        </pc:spChg>
        <pc:grpChg chg="add mod">
          <ac:chgData name="hassan MH" userId="84cd2103f36ef0dc" providerId="LiveId" clId="{26A236A5-DE7F-40A5-93CB-9EED2B990397}" dt="2020-06-29T11:40:28.903" v="484" actId="164"/>
          <ac:grpSpMkLst>
            <pc:docMk/>
            <pc:sldMk cId="713277594" sldId="279"/>
            <ac:grpSpMk id="2" creationId="{1D6BA17F-B561-4B3E-BC50-40E393215F02}"/>
          </ac:grpSpMkLst>
        </pc:grpChg>
        <pc:picChg chg="add del mod">
          <ac:chgData name="hassan MH" userId="84cd2103f36ef0dc" providerId="LiveId" clId="{26A236A5-DE7F-40A5-93CB-9EED2B990397}" dt="2020-06-29T11:22:47.097" v="12" actId="478"/>
          <ac:picMkLst>
            <pc:docMk/>
            <pc:sldMk cId="713277594" sldId="279"/>
            <ac:picMk id="6" creationId="{EF488579-7D6E-4C3F-AD70-BCE1009032A9}"/>
          </ac:picMkLst>
        </pc:picChg>
        <pc:picChg chg="add mod">
          <ac:chgData name="hassan MH" userId="84cd2103f36ef0dc" providerId="LiveId" clId="{26A236A5-DE7F-40A5-93CB-9EED2B990397}" dt="2020-06-29T11:25:21.709" v="58" actId="1036"/>
          <ac:picMkLst>
            <pc:docMk/>
            <pc:sldMk cId="713277594" sldId="279"/>
            <ac:picMk id="7" creationId="{1FBE407F-A60C-4626-BFA0-C88DB77D064B}"/>
          </ac:picMkLst>
        </pc:picChg>
        <pc:picChg chg="add del mod">
          <ac:chgData name="hassan MH" userId="84cd2103f36ef0dc" providerId="LiveId" clId="{26A236A5-DE7F-40A5-93CB-9EED2B990397}" dt="2020-06-29T11:24:02.799" v="32" actId="478"/>
          <ac:picMkLst>
            <pc:docMk/>
            <pc:sldMk cId="713277594" sldId="279"/>
            <ac:picMk id="8" creationId="{3D667814-5CE2-4587-9D19-EE026CD957C3}"/>
          </ac:picMkLst>
        </pc:picChg>
        <pc:picChg chg="add del mod">
          <ac:chgData name="hassan MH" userId="84cd2103f36ef0dc" providerId="LiveId" clId="{26A236A5-DE7F-40A5-93CB-9EED2B990397}" dt="2020-06-29T11:27:34.367" v="152" actId="478"/>
          <ac:picMkLst>
            <pc:docMk/>
            <pc:sldMk cId="713277594" sldId="279"/>
            <ac:picMk id="9" creationId="{17D7F134-49D4-4759-AEFC-39ED58AC29E5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3267084846" sldId="279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769206725" sldId="280"/>
        </pc:sldMkLst>
      </pc:sldChg>
      <pc:sldChg chg="addSp delSp modSp new mod">
        <pc:chgData name="hassan MH" userId="84cd2103f36ef0dc" providerId="LiveId" clId="{26A236A5-DE7F-40A5-93CB-9EED2B990397}" dt="2020-06-29T12:32:22.113" v="1136" actId="121"/>
        <pc:sldMkLst>
          <pc:docMk/>
          <pc:sldMk cId="3907291077" sldId="280"/>
        </pc:sldMkLst>
        <pc:spChg chg="del">
          <ac:chgData name="hassan MH" userId="84cd2103f36ef0dc" providerId="LiveId" clId="{26A236A5-DE7F-40A5-93CB-9EED2B990397}" dt="2020-06-29T11:31:37.298" v="204" actId="478"/>
          <ac:spMkLst>
            <pc:docMk/>
            <pc:sldMk cId="3907291077" sldId="280"/>
            <ac:spMk id="2" creationId="{B8E24721-ADAC-40F5-8656-E0CDDA09A482}"/>
          </ac:spMkLst>
        </pc:spChg>
        <pc:spChg chg="del">
          <ac:chgData name="hassan MH" userId="84cd2103f36ef0dc" providerId="LiveId" clId="{26A236A5-DE7F-40A5-93CB-9EED2B990397}" dt="2020-06-29T11:31:37.298" v="204" actId="478"/>
          <ac:spMkLst>
            <pc:docMk/>
            <pc:sldMk cId="3907291077" sldId="280"/>
            <ac:spMk id="3" creationId="{072CF134-D461-49D0-BA75-962F07105F05}"/>
          </ac:spMkLst>
        </pc:spChg>
        <pc:spChg chg="add del mod">
          <ac:chgData name="hassan MH" userId="84cd2103f36ef0dc" providerId="LiveId" clId="{26A236A5-DE7F-40A5-93CB-9EED2B990397}" dt="2020-06-29T11:34:57.595" v="324" actId="478"/>
          <ac:spMkLst>
            <pc:docMk/>
            <pc:sldMk cId="3907291077" sldId="280"/>
            <ac:spMk id="7" creationId="{CD86A01C-686C-4207-99E4-D828EFE6C462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9" creationId="{D0289590-4A7F-4537-B0F4-D1F18A02DAF6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1" creationId="{697B6E97-B340-48E8-A646-A5620D97C116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2" creationId="{985595B6-8241-4156-90FD-63EE1770F56B}"/>
          </ac:spMkLst>
        </pc:spChg>
        <pc:spChg chg="add mod">
          <ac:chgData name="hassan MH" userId="84cd2103f36ef0dc" providerId="LiveId" clId="{26A236A5-DE7F-40A5-93CB-9EED2B990397}" dt="2020-06-29T12:32:22.113" v="1136" actId="121"/>
          <ac:spMkLst>
            <pc:docMk/>
            <pc:sldMk cId="3907291077" sldId="280"/>
            <ac:spMk id="13" creationId="{42CAC479-5366-42BA-BCBB-9DEC1970F841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28" creationId="{8203CF2E-DB9C-4315-B4B8-29336AEE687D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4" creationId="{94E14F62-6603-4C88-B267-13515BDFE2F5}"/>
          </ac:spMkLst>
        </pc:spChg>
        <pc:spChg chg="add mod">
          <ac:chgData name="hassan MH" userId="84cd2103f36ef0dc" providerId="LiveId" clId="{26A236A5-DE7F-40A5-93CB-9EED2B990397}" dt="2020-06-29T11:45:45.879" v="530" actId="571"/>
          <ac:spMkLst>
            <pc:docMk/>
            <pc:sldMk cId="3907291077" sldId="280"/>
            <ac:spMk id="36" creationId="{340E4030-B0AA-4FAE-8D36-F5CF26D56CA5}"/>
          </ac:spMkLst>
        </pc:spChg>
        <pc:spChg chg="add mod">
          <ac:chgData name="hassan MH" userId="84cd2103f36ef0dc" providerId="LiveId" clId="{26A236A5-DE7F-40A5-93CB-9EED2B990397}" dt="2020-06-29T11:45:45.879" v="530" actId="571"/>
          <ac:spMkLst>
            <pc:docMk/>
            <pc:sldMk cId="3907291077" sldId="280"/>
            <ac:spMk id="37" creationId="{882A82AC-04B2-4016-93DF-9434F2973847}"/>
          </ac:spMkLst>
        </pc:spChg>
        <pc:spChg chg="add mod">
          <ac:chgData name="hassan MH" userId="84cd2103f36ef0dc" providerId="LiveId" clId="{26A236A5-DE7F-40A5-93CB-9EED2B990397}" dt="2020-06-29T11:45:45.527" v="529" actId="571"/>
          <ac:spMkLst>
            <pc:docMk/>
            <pc:sldMk cId="3907291077" sldId="280"/>
            <ac:spMk id="39" creationId="{D14CA966-39F9-4983-80A4-7D5DEC22573F}"/>
          </ac:spMkLst>
        </pc:spChg>
        <pc:spChg chg="add mod">
          <ac:chgData name="hassan MH" userId="84cd2103f36ef0dc" providerId="LiveId" clId="{26A236A5-DE7F-40A5-93CB-9EED2B990397}" dt="2020-06-29T11:45:45.527" v="529" actId="571"/>
          <ac:spMkLst>
            <pc:docMk/>
            <pc:sldMk cId="3907291077" sldId="280"/>
            <ac:spMk id="40" creationId="{D413E496-8B65-4368-A36C-C0FA1BFC009C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2" creationId="{AA6BC45C-1F04-4790-8138-729003D694E6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3" creationId="{9137CABD-EC00-4F20-8E0F-10EC728C80E2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5" creationId="{22E4F82D-5A40-4D52-AB03-3A5AEFA10C3E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6" creationId="{372EDC6C-020F-4AA0-8D36-9A11A0769F29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8" creationId="{0AA8F32C-9D4D-4FB5-9C40-1559396224F7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9" creationId="{7C039499-BE78-4243-A9CE-2DE396417498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51" creationId="{F559A4D9-F4C9-4CC2-A46D-82C8214C2742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52" creationId="{90F23B41-6383-4274-A139-F840B29072FD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54" creationId="{82F9059A-9DE4-4B5F-B5B1-3864CDAA4E45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55" creationId="{BFFF3A1D-FF52-4C20-BEBD-5C6C2D339F35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58" creationId="{7A8D5CBD-B19C-4062-90D3-CEE4F4B59E21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0" creationId="{7F6CC243-620A-48D1-B054-14FA27084534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1" creationId="{FD772CEC-5851-4B34-9466-CFAAD60DE529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2" creationId="{4E86B4B7-677E-4319-8782-E87580976B9D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3" creationId="{F09FA5A9-AA67-4A65-92DC-875B69CCAE7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4" creationId="{1B975299-62DB-40F5-8EAF-DE6F043DA27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5" creationId="{515A3233-F2AC-4120-8C20-BCA53821F9C5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6" creationId="{B145C071-7A2C-40EA-94F6-B2272BC5CAB7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7" creationId="{8F976B63-6789-4D1E-8FA0-7F0881C4F718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8" creationId="{57A71629-7CEE-432D-A063-AB3DE42B4018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9" creationId="{3B949C47-F4B0-4E07-8C64-16C062FC7AD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70" creationId="{BBA941FE-1C5C-49B4-8D62-1B9690E98A47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4" creationId="{A23A1925-8D6A-4D9D-B2D6-54D0A10F5D45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5" creationId="{C3447B04-16EE-45F4-8DDB-79B14E2DAE98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6" creationId="{D83AB5F3-DBE5-4D08-9E67-67FEC3BD5E90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7" creationId="{6E9280C3-27FD-42E2-A37A-90D961C57263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8" creationId="{7B60097D-E273-4995-A4ED-1CDDD706CE4C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9" creationId="{E0D7E122-B870-464B-BF06-4320B81A8DB2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80" creationId="{7733A08D-5590-42F2-8C2B-7D4DC2F69EE0}"/>
          </ac:spMkLst>
        </pc:spChg>
        <pc:grpChg chg="add mod">
          <ac:chgData name="hassan MH" userId="84cd2103f36ef0dc" providerId="LiveId" clId="{26A236A5-DE7F-40A5-93CB-9EED2B990397}" dt="2020-06-29T11:40:30.814" v="485"/>
          <ac:grpSpMkLst>
            <pc:docMk/>
            <pc:sldMk cId="3907291077" sldId="280"/>
            <ac:grpSpMk id="30" creationId="{2DF6E2E5-9742-495F-9958-15E27605DE6E}"/>
          </ac:grpSpMkLst>
        </pc:grpChg>
        <pc:grpChg chg="mod">
          <ac:chgData name="hassan MH" userId="84cd2103f36ef0dc" providerId="LiveId" clId="{26A236A5-DE7F-40A5-93CB-9EED2B990397}" dt="2020-06-29T11:54:52.873" v="623" actId="27803"/>
          <ac:grpSpMkLst>
            <pc:docMk/>
            <pc:sldMk cId="3907291077" sldId="280"/>
            <ac:grpSpMk id="57" creationId="{B208505A-0DCD-4AF8-AC27-49BA7188EFE9}"/>
          </ac:grpSpMkLst>
        </pc:grpChg>
        <pc:grpChg chg="mod">
          <ac:chgData name="hassan MH" userId="84cd2103f36ef0dc" providerId="LiveId" clId="{26A236A5-DE7F-40A5-93CB-9EED2B990397}" dt="2020-06-29T11:54:52.873" v="623" actId="27803"/>
          <ac:grpSpMkLst>
            <pc:docMk/>
            <pc:sldMk cId="3907291077" sldId="280"/>
            <ac:grpSpMk id="59" creationId="{B208505A-0DCD-4AF8-AC27-49BA7188EFE9}"/>
          </ac:grpSpMkLst>
        </pc:grpChg>
        <pc:grpChg chg="mod">
          <ac:chgData name="hassan MH" userId="84cd2103f36ef0dc" providerId="LiveId" clId="{26A236A5-DE7F-40A5-93CB-9EED2B990397}" dt="2020-06-29T11:54:58.072" v="625" actId="27803"/>
          <ac:grpSpMkLst>
            <pc:docMk/>
            <pc:sldMk cId="3907291077" sldId="280"/>
            <ac:grpSpMk id="72" creationId="{48E9ABFC-1446-40DE-BC09-77F7C1B46D7A}"/>
          </ac:grpSpMkLst>
        </pc:grpChg>
        <pc:grpChg chg="mod">
          <ac:chgData name="hassan MH" userId="84cd2103f36ef0dc" providerId="LiveId" clId="{26A236A5-DE7F-40A5-93CB-9EED2B990397}" dt="2020-06-29T11:54:58.072" v="625" actId="27803"/>
          <ac:grpSpMkLst>
            <pc:docMk/>
            <pc:sldMk cId="3907291077" sldId="280"/>
            <ac:grpSpMk id="73" creationId="{48E9ABFC-1446-40DE-BC09-77F7C1B46D7A}"/>
          </ac:grpSpMkLst>
        </pc:grpChg>
        <pc:picChg chg="add del mod">
          <ac:chgData name="hassan MH" userId="84cd2103f36ef0dc" providerId="LiveId" clId="{26A236A5-DE7F-40A5-93CB-9EED2B990397}" dt="2020-06-29T11:55:21.375" v="642" actId="478"/>
          <ac:picMkLst>
            <pc:docMk/>
            <pc:sldMk cId="3907291077" sldId="280"/>
            <ac:picMk id="4" creationId="{F67BCB9F-DC32-4573-B137-A8897E1F4398}"/>
          </ac:picMkLst>
        </pc:picChg>
        <pc:picChg chg="add del">
          <ac:chgData name="hassan MH" userId="84cd2103f36ef0dc" providerId="LiveId" clId="{26A236A5-DE7F-40A5-93CB-9EED2B990397}" dt="2020-06-29T11:32:22.765" v="210"/>
          <ac:picMkLst>
            <pc:docMk/>
            <pc:sldMk cId="3907291077" sldId="280"/>
            <ac:picMk id="5" creationId="{94BCF945-6723-4379-9833-F37912790B51}"/>
          </ac:picMkLst>
        </pc:picChg>
        <pc:picChg chg="add del mod">
          <ac:chgData name="hassan MH" userId="84cd2103f36ef0dc" providerId="LiveId" clId="{26A236A5-DE7F-40A5-93CB-9EED2B990397}" dt="2020-06-29T11:32:40.653" v="217" actId="478"/>
          <ac:picMkLst>
            <pc:docMk/>
            <pc:sldMk cId="3907291077" sldId="280"/>
            <ac:picMk id="6" creationId="{F5E07B6B-C1F1-4BB9-8D98-C9D9EC08AAC6}"/>
          </ac:picMkLst>
        </pc:picChg>
        <pc:picChg chg="add del mod">
          <ac:chgData name="hassan MH" userId="84cd2103f36ef0dc" providerId="LiveId" clId="{26A236A5-DE7F-40A5-93CB-9EED2B990397}" dt="2020-06-29T11:52:06.573" v="590" actId="478"/>
          <ac:picMkLst>
            <pc:docMk/>
            <pc:sldMk cId="3907291077" sldId="280"/>
            <ac:picMk id="8" creationId="{4F937034-A076-44AB-9284-7C67BD453D66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15" creationId="{EC02E041-85BB-4B28-9BD9-1F1628DD17C9}"/>
          </ac:picMkLst>
        </pc:picChg>
        <pc:picChg chg="add del mod">
          <ac:chgData name="hassan MH" userId="84cd2103f36ef0dc" providerId="LiveId" clId="{26A236A5-DE7F-40A5-93CB-9EED2B990397}" dt="2020-06-29T11:52:25.407" v="599" actId="478"/>
          <ac:picMkLst>
            <pc:docMk/>
            <pc:sldMk cId="3907291077" sldId="280"/>
            <ac:picMk id="17" creationId="{9B32C73D-F800-4A0E-AB27-A299311AE870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19" creationId="{10BAA936-B63E-4169-BF34-A3F0FF41520A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1" creationId="{FA5F85ED-38D5-40D8-AE05-E5F3009EB255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3" creationId="{E7AD0E84-5C54-4D90-B095-095D6A3648E2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5" creationId="{BD511A1A-C34D-4DDE-97B9-CA65D27028FC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7" creationId="{0CB95F5E-8991-418E-8ED6-A81713836713}"/>
          </ac:picMkLst>
        </pc:picChg>
        <pc:picChg chg="add mod">
          <ac:chgData name="hassan MH" userId="84cd2103f36ef0dc" providerId="LiveId" clId="{26A236A5-DE7F-40A5-93CB-9EED2B990397}" dt="2020-06-29T11:45:45.879" v="530" actId="571"/>
          <ac:picMkLst>
            <pc:docMk/>
            <pc:sldMk cId="3907291077" sldId="280"/>
            <ac:picMk id="35" creationId="{54F6B599-74AD-411E-951A-58A1F2D413DB}"/>
          </ac:picMkLst>
        </pc:picChg>
        <pc:picChg chg="add mod">
          <ac:chgData name="hassan MH" userId="84cd2103f36ef0dc" providerId="LiveId" clId="{26A236A5-DE7F-40A5-93CB-9EED2B990397}" dt="2020-06-29T11:45:45.527" v="529" actId="571"/>
          <ac:picMkLst>
            <pc:docMk/>
            <pc:sldMk cId="3907291077" sldId="280"/>
            <ac:picMk id="38" creationId="{6DA0A9CF-A32F-4640-AB4F-576ACCB7C35D}"/>
          </ac:picMkLst>
        </pc:picChg>
        <pc:picChg chg="add del mod">
          <ac:chgData name="hassan MH" userId="84cd2103f36ef0dc" providerId="LiveId" clId="{26A236A5-DE7F-40A5-93CB-9EED2B990397}" dt="2020-06-29T11:46:13.204" v="547" actId="478"/>
          <ac:picMkLst>
            <pc:docMk/>
            <pc:sldMk cId="3907291077" sldId="280"/>
            <ac:picMk id="41" creationId="{7DA0C46C-C0F3-457D-BFE2-8A4C59A159C0}"/>
          </ac:picMkLst>
        </pc:picChg>
        <pc:picChg chg="add del mod">
          <ac:chgData name="hassan MH" userId="84cd2103f36ef0dc" providerId="LiveId" clId="{26A236A5-DE7F-40A5-93CB-9EED2B990397}" dt="2020-06-29T11:46:12.537" v="546" actId="478"/>
          <ac:picMkLst>
            <pc:docMk/>
            <pc:sldMk cId="3907291077" sldId="280"/>
            <ac:picMk id="44" creationId="{E9BB61B6-5EC8-4BB9-BD0C-1A032AFC8FC0}"/>
          </ac:picMkLst>
        </pc:picChg>
        <pc:picChg chg="add del mod">
          <ac:chgData name="hassan MH" userId="84cd2103f36ef0dc" providerId="LiveId" clId="{26A236A5-DE7F-40A5-93CB-9EED2B990397}" dt="2020-06-29T11:46:10.308" v="543" actId="478"/>
          <ac:picMkLst>
            <pc:docMk/>
            <pc:sldMk cId="3907291077" sldId="280"/>
            <ac:picMk id="47" creationId="{27E09EB7-215D-4B79-84AF-70C5CD0E434F}"/>
          </ac:picMkLst>
        </pc:picChg>
        <pc:picChg chg="add del mod">
          <ac:chgData name="hassan MH" userId="84cd2103f36ef0dc" providerId="LiveId" clId="{26A236A5-DE7F-40A5-93CB-9EED2B990397}" dt="2020-06-29T11:46:10.990" v="544" actId="478"/>
          <ac:picMkLst>
            <pc:docMk/>
            <pc:sldMk cId="3907291077" sldId="280"/>
            <ac:picMk id="50" creationId="{FD3BFFCF-F0FA-4875-BCF6-2DC98D1D4302}"/>
          </ac:picMkLst>
        </pc:picChg>
        <pc:picChg chg="add del mod">
          <ac:chgData name="hassan MH" userId="84cd2103f36ef0dc" providerId="LiveId" clId="{26A236A5-DE7F-40A5-93CB-9EED2B990397}" dt="2020-06-29T11:46:11.593" v="545" actId="478"/>
          <ac:picMkLst>
            <pc:docMk/>
            <pc:sldMk cId="3907291077" sldId="280"/>
            <ac:picMk id="53" creationId="{95C3CC83-E797-450B-ADA2-80CCF2F25D20}"/>
          </ac:picMkLst>
        </pc:picChg>
        <pc:picChg chg="add del mod">
          <ac:chgData name="hassan MH" userId="84cd2103f36ef0dc" providerId="LiveId" clId="{26A236A5-DE7F-40A5-93CB-9EED2B990397}" dt="2020-06-29T11:55:20.977" v="641"/>
          <ac:picMkLst>
            <pc:docMk/>
            <pc:sldMk cId="3907291077" sldId="280"/>
            <ac:picMk id="56" creationId="{B208505A-0DCD-4AF8-AC27-49BA7188EFE9}"/>
          </ac:picMkLst>
        </pc:picChg>
        <pc:picChg chg="add del">
          <ac:chgData name="hassan MH" userId="84cd2103f36ef0dc" providerId="LiveId" clId="{26A236A5-DE7F-40A5-93CB-9EED2B990397}" dt="2020-06-29T11:55:01.359" v="627"/>
          <ac:picMkLst>
            <pc:docMk/>
            <pc:sldMk cId="3907291077" sldId="280"/>
            <ac:picMk id="71" creationId="{48E9ABFC-1446-40DE-BC09-77F7C1B46D7A}"/>
          </ac:picMkLst>
        </pc:picChg>
        <pc:picChg chg="add del mod">
          <ac:chgData name="hassan MH" userId="84cd2103f36ef0dc" providerId="LiveId" clId="{26A236A5-DE7F-40A5-93CB-9EED2B990397}" dt="2020-06-29T11:55:18.250" v="633"/>
          <ac:picMkLst>
            <pc:docMk/>
            <pc:sldMk cId="3907291077" sldId="280"/>
            <ac:picMk id="81" creationId="{02CFDC44-7DEA-49C6-8D18-E51CFA893CF0}"/>
          </ac:picMkLst>
        </pc:picChg>
        <pc:picChg chg="add del mod">
          <ac:chgData name="hassan MH" userId="84cd2103f36ef0dc" providerId="LiveId" clId="{26A236A5-DE7F-40A5-93CB-9EED2B990397}" dt="2020-06-29T11:57:04.061" v="662" actId="478"/>
          <ac:picMkLst>
            <pc:docMk/>
            <pc:sldMk cId="3907291077" sldId="280"/>
            <ac:picMk id="82" creationId="{7835529B-E7E2-4089-BAD9-11D25E299CDC}"/>
          </ac:picMkLst>
        </pc:picChg>
        <pc:picChg chg="add del mod">
          <ac:chgData name="hassan MH" userId="84cd2103f36ef0dc" providerId="LiveId" clId="{26A236A5-DE7F-40A5-93CB-9EED2B990397}" dt="2020-06-29T11:57:03.343" v="661" actId="478"/>
          <ac:picMkLst>
            <pc:docMk/>
            <pc:sldMk cId="3907291077" sldId="280"/>
            <ac:picMk id="83" creationId="{B04EB874-9E1B-4347-B11A-9F7D2B9AF457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845747023" sldId="281"/>
        </pc:sldMkLst>
      </pc:sldChg>
      <pc:sldChg chg="addSp delSp modSp add mod">
        <pc:chgData name="hassan MH" userId="84cd2103f36ef0dc" providerId="LiveId" clId="{26A236A5-DE7F-40A5-93CB-9EED2B990397}" dt="2020-06-29T12:32:29.502" v="1138" actId="121"/>
        <pc:sldMkLst>
          <pc:docMk/>
          <pc:sldMk cId="1635452355" sldId="281"/>
        </pc:sldMkLst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11" creationId="{697B6E97-B340-48E8-A646-A5620D97C116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12" creationId="{985595B6-8241-4156-90FD-63EE1770F56B}"/>
          </ac:spMkLst>
        </pc:spChg>
        <pc:spChg chg="del">
          <ac:chgData name="hassan MH" userId="84cd2103f36ef0dc" providerId="LiveId" clId="{26A236A5-DE7F-40A5-93CB-9EED2B990397}" dt="2020-06-29T12:01:12.481" v="739" actId="478"/>
          <ac:spMkLst>
            <pc:docMk/>
            <pc:sldMk cId="1635452355" sldId="281"/>
            <ac:spMk id="13" creationId="{42CAC479-5366-42BA-BCBB-9DEC1970F841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28" creationId="{8203CF2E-DB9C-4315-B4B8-29336AEE687D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4" creationId="{94E14F62-6603-4C88-B267-13515BDFE2F5}"/>
          </ac:spMkLst>
        </pc:spChg>
        <pc:spChg chg="add del mod">
          <ac:chgData name="hassan MH" userId="84cd2103f36ef0dc" providerId="LiveId" clId="{26A236A5-DE7F-40A5-93CB-9EED2B990397}" dt="2020-06-29T11:59:43.618" v="715"/>
          <ac:spMkLst>
            <pc:docMk/>
            <pc:sldMk cId="1635452355" sldId="281"/>
            <ac:spMk id="39" creationId="{20CD921F-DBD6-4BB5-BF6B-348282EF903B}"/>
          </ac:spMkLst>
        </pc:spChg>
        <pc:spChg chg="add 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40" creationId="{C107A11B-9E20-49CA-9604-54FB4C9D7189}"/>
          </ac:spMkLst>
        </pc:spChg>
        <pc:spChg chg="add del mod">
          <ac:chgData name="hassan MH" userId="84cd2103f36ef0dc" providerId="LiveId" clId="{26A236A5-DE7F-40A5-93CB-9EED2B990397}" dt="2020-06-29T12:01:40.741" v="762" actId="478"/>
          <ac:spMkLst>
            <pc:docMk/>
            <pc:sldMk cId="1635452355" sldId="281"/>
            <ac:spMk id="41" creationId="{36030A99-8AB6-4B4B-9E39-F115F8ACCDA8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2" creationId="{AA6BC45C-1F04-4790-8138-729003D694E6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3" creationId="{9137CABD-EC00-4F20-8E0F-10EC728C80E2}"/>
          </ac:spMkLst>
        </pc:spChg>
        <pc:spChg chg="add mod">
          <ac:chgData name="hassan MH" userId="84cd2103f36ef0dc" providerId="LiveId" clId="{26A236A5-DE7F-40A5-93CB-9EED2B990397}" dt="2020-06-29T12:32:29.502" v="1138" actId="121"/>
          <ac:spMkLst>
            <pc:docMk/>
            <pc:sldMk cId="1635452355" sldId="281"/>
            <ac:spMk id="44" creationId="{66E0BB55-6D5C-4E25-8396-514D58DA1BEC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5" creationId="{22E4F82D-5A40-4D52-AB03-3A5AEFA10C3E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6" creationId="{372EDC6C-020F-4AA0-8D36-9A11A0769F29}"/>
          </ac:spMkLst>
        </pc:spChg>
        <pc:spChg chg="add 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47" creationId="{2C9CD23B-7E79-4610-998D-C7CD90CB7813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8" creationId="{0AA8F32C-9D4D-4FB5-9C40-1559396224F7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9" creationId="{7C039499-BE78-4243-A9CE-2DE396417498}"/>
          </ac:spMkLst>
        </pc:spChg>
        <pc:spChg chg="add del mod">
          <ac:chgData name="hassan MH" userId="84cd2103f36ef0dc" providerId="LiveId" clId="{26A236A5-DE7F-40A5-93CB-9EED2B990397}" dt="2020-06-29T12:02:06.946" v="766" actId="478"/>
          <ac:spMkLst>
            <pc:docMk/>
            <pc:sldMk cId="1635452355" sldId="281"/>
            <ac:spMk id="50" creationId="{5B9B200D-B1EA-4D6F-A2FB-EBADB40B8A64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1" creationId="{F559A4D9-F4C9-4CC2-A46D-82C8214C2742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2" creationId="{90F23B41-6383-4274-A139-F840B29072FD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4" creationId="{82F9059A-9DE4-4B5F-B5B1-3864CDAA4E45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5" creationId="{BFFF3A1D-FF52-4C20-BEBD-5C6C2D339F35}"/>
          </ac:spMkLst>
        </pc:spChg>
        <pc:picChg chg="add del mod modCrop">
          <ac:chgData name="hassan MH" userId="84cd2103f36ef0dc" providerId="LiveId" clId="{26A236A5-DE7F-40A5-93CB-9EED2B990397}" dt="2020-06-29T11:58:37.613" v="683" actId="478"/>
          <ac:picMkLst>
            <pc:docMk/>
            <pc:sldMk cId="1635452355" sldId="281"/>
            <ac:picMk id="2" creationId="{5B8DA272-A7D5-401D-98A5-7B73A23B7A8A}"/>
          </ac:picMkLst>
        </pc:picChg>
        <pc:picChg chg="add mod">
          <ac:chgData name="hassan MH" userId="84cd2103f36ef0dc" providerId="LiveId" clId="{26A236A5-DE7F-40A5-93CB-9EED2B990397}" dt="2020-06-29T12:00:12.826" v="729"/>
          <ac:picMkLst>
            <pc:docMk/>
            <pc:sldMk cId="1635452355" sldId="281"/>
            <ac:picMk id="3" creationId="{AF6F370E-8BC6-40AA-B02A-66ACAE8CA8BF}"/>
          </ac:picMkLst>
        </pc:picChg>
        <pc:picChg chg="del">
          <ac:chgData name="hassan MH" userId="84cd2103f36ef0dc" providerId="LiveId" clId="{26A236A5-DE7F-40A5-93CB-9EED2B990397}" dt="2020-06-29T11:58:00.550" v="665" actId="478"/>
          <ac:picMkLst>
            <pc:docMk/>
            <pc:sldMk cId="1635452355" sldId="281"/>
            <ac:picMk id="4" creationId="{F67BCB9F-DC32-4573-B137-A8897E1F4398}"/>
          </ac:picMkLst>
        </pc:picChg>
        <pc:picChg chg="add mod">
          <ac:chgData name="hassan MH" userId="84cd2103f36ef0dc" providerId="LiveId" clId="{26A236A5-DE7F-40A5-93CB-9EED2B990397}" dt="2020-06-29T11:59:49.213" v="718" actId="1076"/>
          <ac:picMkLst>
            <pc:docMk/>
            <pc:sldMk cId="1635452355" sldId="281"/>
            <ac:picMk id="5" creationId="{1592683A-A688-4CE7-9894-96E8B3F5592C}"/>
          </ac:picMkLst>
        </pc:picChg>
        <pc:picChg chg="add del mod">
          <ac:chgData name="hassan MH" userId="84cd2103f36ef0dc" providerId="LiveId" clId="{26A236A5-DE7F-40A5-93CB-9EED2B990397}" dt="2020-06-29T11:59:08.205" v="702"/>
          <ac:picMkLst>
            <pc:docMk/>
            <pc:sldMk cId="1635452355" sldId="281"/>
            <ac:picMk id="6" creationId="{676F5EBC-4815-44A7-9143-CB201E043031}"/>
          </ac:picMkLst>
        </pc:picChg>
        <pc:picChg chg="add del">
          <ac:chgData name="hassan MH" userId="84cd2103f36ef0dc" providerId="LiveId" clId="{26A236A5-DE7F-40A5-93CB-9EED2B990397}" dt="2020-06-29T11:59:20.632" v="704"/>
          <ac:picMkLst>
            <pc:docMk/>
            <pc:sldMk cId="1635452355" sldId="281"/>
            <ac:picMk id="7" creationId="{169C8606-E5B9-4F0C-A66C-64E19B171F65}"/>
          </ac:picMkLst>
        </pc:picChg>
        <pc:picChg chg="add mod">
          <ac:chgData name="hassan MH" userId="84cd2103f36ef0dc" providerId="LiveId" clId="{26A236A5-DE7F-40A5-93CB-9EED2B990397}" dt="2020-06-29T11:59:27.221" v="708" actId="1076"/>
          <ac:picMkLst>
            <pc:docMk/>
            <pc:sldMk cId="1635452355" sldId="281"/>
            <ac:picMk id="8" creationId="{8488D344-4F0B-4438-9D97-B44531B15594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15" creationId="{EC02E041-85BB-4B28-9BD9-1F1628DD17C9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19" creationId="{10BAA936-B63E-4169-BF34-A3F0FF41520A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1" creationId="{FA5F85ED-38D5-40D8-AE05-E5F3009EB255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3" creationId="{E7AD0E84-5C54-4D90-B095-095D6A3648E2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5" creationId="{BD511A1A-C34D-4DDE-97B9-CA65D27028FC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7" creationId="{0CB95F5E-8991-418E-8ED6-A81713836713}"/>
          </ac:picMkLst>
        </pc:picChg>
        <pc:picChg chg="add mod">
          <ac:chgData name="hassan MH" userId="84cd2103f36ef0dc" providerId="LiveId" clId="{26A236A5-DE7F-40A5-93CB-9EED2B990397}" dt="2020-06-29T11:59:29.485" v="710" actId="1076"/>
          <ac:picMkLst>
            <pc:docMk/>
            <pc:sldMk cId="1635452355" sldId="281"/>
            <ac:picMk id="37" creationId="{7D8C61CB-5FE4-46A7-B055-FCAC4FD71B07}"/>
          </ac:picMkLst>
        </pc:picChg>
        <pc:picChg chg="add mod">
          <ac:chgData name="hassan MH" userId="84cd2103f36ef0dc" providerId="LiveId" clId="{26A236A5-DE7F-40A5-93CB-9EED2B990397}" dt="2020-06-29T11:59:31.637" v="712" actId="1076"/>
          <ac:picMkLst>
            <pc:docMk/>
            <pc:sldMk cId="1635452355" sldId="281"/>
            <ac:picMk id="38" creationId="{39879309-2B27-4314-BA42-7B68E6894D62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29192427" sldId="282"/>
        </pc:sldMkLst>
      </pc:sldChg>
      <pc:sldChg chg="addSp delSp modSp add mod">
        <pc:chgData name="hassan MH" userId="84cd2103f36ef0dc" providerId="LiveId" clId="{26A236A5-DE7F-40A5-93CB-9EED2B990397}" dt="2020-06-29T12:33:07.026" v="1145" actId="121"/>
        <pc:sldMkLst>
          <pc:docMk/>
          <pc:sldMk cId="512269479" sldId="282"/>
        </pc:sldMkLst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3" creationId="{3FF0E8A5-AA96-4563-ABCE-FE9A9BEC9215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24" creationId="{2FFB8B1F-B96E-4CEE-A3C1-CDE7D24FA125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5" creationId="{9F6A2DD6-BF5B-4E98-A701-6BDAF78D2B16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6" creationId="{DB35F616-298C-4255-BDE6-2D988503A153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27" creationId="{07AF4EE7-3D58-425B-AFF7-43D9D52F962E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8" creationId="{F7875C3B-F408-4F85-AAB9-E27F9AC62D13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9" creationId="{D7F22F23-2045-46C6-9156-ED75C4C1D432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35" creationId="{129EAE4E-F8AA-4C94-A799-E7E73126131C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36" creationId="{1D388C69-E991-442B-97A9-C842C110047E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40" creationId="{C107A11B-9E20-49CA-9604-54FB4C9D7189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3:07.026" v="1145" actId="121"/>
          <ac:spMkLst>
            <pc:docMk/>
            <pc:sldMk cId="512269479" sldId="282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47" creationId="{2C9CD23B-7E79-4610-998D-C7CD90CB7813}"/>
          </ac:spMkLst>
        </pc:spChg>
        <pc:grpChg chg="mod">
          <ac:chgData name="hassan MH" userId="84cd2103f36ef0dc" providerId="LiveId" clId="{26A236A5-DE7F-40A5-93CB-9EED2B990397}" dt="2020-06-29T12:32:33.360" v="1139" actId="782"/>
          <ac:grpSpMkLst>
            <pc:docMk/>
            <pc:sldMk cId="512269479" sldId="282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6" creationId="{E949E537-1BA9-448A-9195-9E4C40D1FAEA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20" creationId="{A7A1530C-563C-48FD-B557-5BD4FBB0B0D3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21" creationId="{4E000894-EF48-4DCA-A502-6E37675E5E52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42" creationId="{1965A950-5561-4111-A078-A06302441CCB}"/>
          </ac:graphicFrameMkLst>
        </pc:graphicFrameChg>
        <pc:picChg chg="del">
          <ac:chgData name="hassan MH" userId="84cd2103f36ef0dc" providerId="LiveId" clId="{26A236A5-DE7F-40A5-93CB-9EED2B990397}" dt="2020-06-29T12:03:19.152" v="778" actId="478"/>
          <ac:picMkLst>
            <pc:docMk/>
            <pc:sldMk cId="512269479" sldId="282"/>
            <ac:picMk id="3" creationId="{AF6F370E-8BC6-40AA-B02A-66ACAE8CA8BF}"/>
          </ac:picMkLst>
        </pc:picChg>
        <pc:picChg chg="del">
          <ac:chgData name="hassan MH" userId="84cd2103f36ef0dc" providerId="LiveId" clId="{26A236A5-DE7F-40A5-93CB-9EED2B990397}" dt="2020-06-29T12:03:19.832" v="779" actId="478"/>
          <ac:picMkLst>
            <pc:docMk/>
            <pc:sldMk cId="512269479" sldId="282"/>
            <ac:picMk id="5" creationId="{1592683A-A688-4CE7-9894-96E8B3F5592C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8" creationId="{8488D344-4F0B-4438-9D97-B44531B15594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37" creationId="{7D8C61CB-5FE4-46A7-B055-FCAC4FD71B07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38" creationId="{39879309-2B27-4314-BA42-7B68E6894D62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755365983" sldId="283"/>
        </pc:sldMkLst>
      </pc:sldChg>
      <pc:sldChg chg="addSp delSp modSp add mod ord">
        <pc:chgData name="hassan MH" userId="84cd2103f36ef0dc" providerId="LiveId" clId="{26A236A5-DE7F-40A5-93CB-9EED2B990397}" dt="2020-06-29T12:32:48.341" v="1141" actId="121"/>
        <pc:sldMkLst>
          <pc:docMk/>
          <pc:sldMk cId="4145777603" sldId="283"/>
        </pc:sldMkLst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3" creationId="{3FF0E8A5-AA96-4563-ABCE-FE9A9BEC921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4" creationId="{2FFB8B1F-B96E-4CEE-A3C1-CDE7D24FA12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5" creationId="{9F6A2DD6-BF5B-4E98-A701-6BDAF78D2B16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6" creationId="{DB35F616-298C-4255-BDE6-2D988503A153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7" creationId="{07AF4EE7-3D58-425B-AFF7-43D9D52F962E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8" creationId="{F7875C3B-F408-4F85-AAB9-E27F9AC62D13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4" creationId="{94E14F62-6603-4C88-B267-13515BDFE2F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5" creationId="{129EAE4E-F8AA-4C94-A799-E7E73126131C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6" creationId="{1D388C69-E991-442B-97A9-C842C110047E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9" creationId="{05FD043D-7A6F-4990-ADCF-9B0803CF2618}"/>
          </ac:spMkLst>
        </pc:spChg>
        <pc:spChg chg="del">
          <ac:chgData name="hassan MH" userId="84cd2103f36ef0dc" providerId="LiveId" clId="{26A236A5-DE7F-40A5-93CB-9EED2B990397}" dt="2020-06-29T12:08:54.615" v="856" actId="478"/>
          <ac:spMkLst>
            <pc:docMk/>
            <pc:sldMk cId="4145777603" sldId="283"/>
            <ac:spMk id="40" creationId="{C107A11B-9E20-49CA-9604-54FB4C9D7189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2:48.341" v="1141" actId="121"/>
          <ac:spMkLst>
            <pc:docMk/>
            <pc:sldMk cId="4145777603" sldId="283"/>
            <ac:spMk id="44" creationId="{66E0BB55-6D5C-4E25-8396-514D58DA1BEC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5" creationId="{DC7D5640-53D3-44D4-BB0A-D4AC118F934A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6" creationId="{2548FE81-09FC-4BC2-AC0E-B8A702D1991D}"/>
          </ac:spMkLst>
        </pc:spChg>
        <pc:spChg chg="del">
          <ac:chgData name="hassan MH" userId="84cd2103f36ef0dc" providerId="LiveId" clId="{26A236A5-DE7F-40A5-93CB-9EED2B990397}" dt="2020-06-29T12:08:54.615" v="856" actId="478"/>
          <ac:spMkLst>
            <pc:docMk/>
            <pc:sldMk cId="4145777603" sldId="283"/>
            <ac:spMk id="47" creationId="{2C9CD23B-7E79-4610-998D-C7CD90CB7813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8" creationId="{6D16C5B7-5B6F-4203-8A03-7ECA45EC3752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9" creationId="{B61D6C14-D2D8-4B56-9FD4-093026E261AC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50" creationId="{FFC500B8-3956-4D73-B17A-BC1E332231CD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51" creationId="{2FDCBC9E-1B27-4218-9E79-F9D2EA502CB1}"/>
          </ac:spMkLst>
        </pc:spChg>
        <pc:spChg chg="add mod">
          <ac:chgData name="hassan MH" userId="84cd2103f36ef0dc" providerId="LiveId" clId="{26A236A5-DE7F-40A5-93CB-9EED2B990397}" dt="2020-06-29T12:31:23.877" v="1121" actId="120"/>
          <ac:spMkLst>
            <pc:docMk/>
            <pc:sldMk cId="4145777603" sldId="283"/>
            <ac:spMk id="52" creationId="{A13516CD-A1A9-41E4-B88C-0181A53FBF6D}"/>
          </ac:spMkLst>
        </pc:spChg>
        <pc:spChg chg="add mod">
          <ac:chgData name="hassan MH" userId="84cd2103f36ef0dc" providerId="LiveId" clId="{26A236A5-DE7F-40A5-93CB-9EED2B990397}" dt="2020-06-29T12:31:25.939" v="1122" actId="121"/>
          <ac:spMkLst>
            <pc:docMk/>
            <pc:sldMk cId="4145777603" sldId="283"/>
            <ac:spMk id="53" creationId="{8BADBB1C-B466-4BF8-9AD3-EB9B520A3DAA}"/>
          </ac:spMkLst>
        </pc:sp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6" creationId="{E949E537-1BA9-448A-9195-9E4C40D1FAEA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20" creationId="{A7A1530C-563C-48FD-B557-5BD4FBB0B0D3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21" creationId="{4E000894-EF48-4DCA-A502-6E37675E5E52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42" creationId="{1965A950-5561-4111-A078-A06302441CCB}"/>
          </ac:graphicFrameMkLst>
        </pc:graphicFrameChg>
        <pc:picChg chg="add mod">
          <ac:chgData name="hassan MH" userId="84cd2103f36ef0dc" providerId="LiveId" clId="{26A236A5-DE7F-40A5-93CB-9EED2B990397}" dt="2020-06-29T12:09:19.236" v="862" actId="1076"/>
          <ac:picMkLst>
            <pc:docMk/>
            <pc:sldMk cId="4145777603" sldId="283"/>
            <ac:picMk id="2" creationId="{EE67C5F0-1574-4C71-AAC3-AD6E703C5BF5}"/>
          </ac:picMkLst>
        </pc:picChg>
        <pc:picChg chg="add mod">
          <ac:chgData name="hassan MH" userId="84cd2103f36ef0dc" providerId="LiveId" clId="{26A236A5-DE7F-40A5-93CB-9EED2B990397}" dt="2020-06-29T12:11:26.172" v="901" actId="1076"/>
          <ac:picMkLst>
            <pc:docMk/>
            <pc:sldMk cId="4145777603" sldId="283"/>
            <ac:picMk id="3" creationId="{41352148-9CD3-4E33-B6C0-DF72F7CA2ABE}"/>
          </ac:picMkLst>
        </pc:picChg>
        <pc:picChg chg="add mod">
          <ac:chgData name="hassan MH" userId="84cd2103f36ef0dc" providerId="LiveId" clId="{26A236A5-DE7F-40A5-93CB-9EED2B990397}" dt="2020-06-29T12:10:15.816" v="875" actId="1076"/>
          <ac:picMkLst>
            <pc:docMk/>
            <pc:sldMk cId="4145777603" sldId="283"/>
            <ac:picMk id="37" creationId="{4D7E6C43-E0A7-42A6-8F60-C50B66F810DB}"/>
          </ac:picMkLst>
        </pc:picChg>
        <pc:picChg chg="add mod">
          <ac:chgData name="hassan MH" userId="84cd2103f36ef0dc" providerId="LiveId" clId="{26A236A5-DE7F-40A5-93CB-9EED2B990397}" dt="2020-06-29T12:10:12.196" v="874" actId="1076"/>
          <ac:picMkLst>
            <pc:docMk/>
            <pc:sldMk cId="4145777603" sldId="283"/>
            <ac:picMk id="38" creationId="{CB9D5E17-D2A9-4F5E-AC3F-6A287A183690}"/>
          </ac:picMkLst>
        </pc:picChg>
        <pc:picChg chg="add mod">
          <ac:chgData name="hassan MH" userId="84cd2103f36ef0dc" providerId="LiveId" clId="{26A236A5-DE7F-40A5-93CB-9EED2B990397}" dt="2020-06-29T12:10:19.686" v="876" actId="1076"/>
          <ac:picMkLst>
            <pc:docMk/>
            <pc:sldMk cId="4145777603" sldId="283"/>
            <ac:picMk id="43" creationId="{C66EF6FA-1304-4026-A78C-2E70AB3310E4}"/>
          </ac:picMkLst>
        </pc:picChg>
        <pc:picChg chg="add mod">
          <ac:chgData name="hassan MH" userId="84cd2103f36ef0dc" providerId="LiveId" clId="{26A236A5-DE7F-40A5-93CB-9EED2B990397}" dt="2020-06-29T12:10:50.910" v="887" actId="1076"/>
          <ac:picMkLst>
            <pc:docMk/>
            <pc:sldMk cId="4145777603" sldId="283"/>
            <ac:picMk id="54" creationId="{C96E49AF-2AFD-494E-90EB-D87AFDFAEC86}"/>
          </ac:picMkLst>
        </pc:picChg>
        <pc:picChg chg="add mod">
          <ac:chgData name="hassan MH" userId="84cd2103f36ef0dc" providerId="LiveId" clId="{26A236A5-DE7F-40A5-93CB-9EED2B990397}" dt="2020-06-29T12:10:55.636" v="889" actId="1076"/>
          <ac:picMkLst>
            <pc:docMk/>
            <pc:sldMk cId="4145777603" sldId="283"/>
            <ac:picMk id="55" creationId="{A55A3747-EC0F-4F89-98E3-2058752ADBD9}"/>
          </ac:picMkLst>
        </pc:picChg>
      </pc:sldChg>
      <pc:sldChg chg="addSp delSp modSp add mod">
        <pc:chgData name="hassan MH" userId="84cd2103f36ef0dc" providerId="LiveId" clId="{26A236A5-DE7F-40A5-93CB-9EED2B990397}" dt="2020-06-29T12:40:48.854" v="1258" actId="27918"/>
        <pc:sldMkLst>
          <pc:docMk/>
          <pc:sldMk cId="2492330514" sldId="284"/>
        </pc:sldMkLst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10" creationId="{29471285-1EB4-47E2-A44B-806D5BABA067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3" creationId="{3FF0E8A5-AA96-4563-ABCE-FE9A9BEC9215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4" creationId="{2FFB8B1F-B96E-4CEE-A3C1-CDE7D24FA125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5" creationId="{9F6A2DD6-BF5B-4E98-A701-6BDAF78D2B16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6" creationId="{DB35F616-298C-4255-BDE6-2D988503A153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7" creationId="{07AF4EE7-3D58-425B-AFF7-43D9D52F962E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8" creationId="{F7875C3B-F408-4F85-AAB9-E27F9AC62D13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35" creationId="{129EAE4E-F8AA-4C94-A799-E7E73126131C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36" creationId="{1D388C69-E991-442B-97A9-C842C110047E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40" creationId="{C107A11B-9E20-49CA-9604-54FB4C9D7189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2:52.684" v="1142" actId="121"/>
          <ac:spMkLst>
            <pc:docMk/>
            <pc:sldMk cId="2492330514" sldId="284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47" creationId="{2C9CD23B-7E79-4610-998D-C7CD90CB7813}"/>
          </ac:spMkLst>
        </pc:spChg>
        <pc:grpChg chg="mod">
          <ac:chgData name="hassan MH" userId="84cd2103f36ef0dc" providerId="LiveId" clId="{26A236A5-DE7F-40A5-93CB-9EED2B990397}" dt="2020-06-29T12:31:29.938" v="1123" actId="782"/>
          <ac:grpSpMkLst>
            <pc:docMk/>
            <pc:sldMk cId="2492330514" sldId="284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1:32.953" v="1125" actId="1076"/>
          <ac:graphicFrameMkLst>
            <pc:docMk/>
            <pc:sldMk cId="2492330514" sldId="284"/>
            <ac:graphicFrameMk id="4" creationId="{4E190553-669B-4B31-B71D-E778B40B5EB3}"/>
          </ac:graphicFrameMkLst>
        </pc:graphicFrameChg>
        <pc:graphicFrameChg chg="del topLvl modGraphic">
          <ac:chgData name="hassan MH" userId="84cd2103f36ef0dc" providerId="LiveId" clId="{26A236A5-DE7F-40A5-93CB-9EED2B990397}" dt="2020-06-29T12:12:25.865" v="907" actId="478"/>
          <ac:graphicFrameMkLst>
            <pc:docMk/>
            <pc:sldMk cId="2492330514" sldId="284"/>
            <ac:graphicFrameMk id="6" creationId="{E949E537-1BA9-448A-9195-9E4C40D1FAEA}"/>
          </ac:graphicFrameMkLst>
        </pc:graphicFrameChg>
        <pc:graphicFrameChg chg="del">
          <ac:chgData name="hassan MH" userId="84cd2103f36ef0dc" providerId="LiveId" clId="{26A236A5-DE7F-40A5-93CB-9EED2B990397}" dt="2020-06-29T12:12:26.742" v="908" actId="478"/>
          <ac:graphicFrameMkLst>
            <pc:docMk/>
            <pc:sldMk cId="2492330514" sldId="284"/>
            <ac:graphicFrameMk id="20" creationId="{A7A1530C-563C-48FD-B557-5BD4FBB0B0D3}"/>
          </ac:graphicFrameMkLst>
        </pc:graphicFrameChg>
        <pc:graphicFrameChg chg="del">
          <ac:chgData name="hassan MH" userId="84cd2103f36ef0dc" providerId="LiveId" clId="{26A236A5-DE7F-40A5-93CB-9EED2B990397}" dt="2020-06-29T12:12:30.099" v="909" actId="478"/>
          <ac:graphicFrameMkLst>
            <pc:docMk/>
            <pc:sldMk cId="2492330514" sldId="284"/>
            <ac:graphicFrameMk id="21" creationId="{4E000894-EF48-4DCA-A502-6E37675E5E52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37" creationId="{4DDE8A01-1471-4421-A086-2A882220E302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38" creationId="{98D63688-0802-4C81-82AC-282D87C607F6}"/>
          </ac:graphicFrameMkLst>
        </pc:graphicFrameChg>
        <pc:graphicFrameChg chg="del">
          <ac:chgData name="hassan MH" userId="84cd2103f36ef0dc" providerId="LiveId" clId="{26A236A5-DE7F-40A5-93CB-9EED2B990397}" dt="2020-06-29T12:12:31.368" v="910" actId="478"/>
          <ac:graphicFrameMkLst>
            <pc:docMk/>
            <pc:sldMk cId="2492330514" sldId="284"/>
            <ac:graphicFrameMk id="42" creationId="{1965A950-5561-4111-A078-A06302441CCB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43" creationId="{E0950E00-D00F-4F7E-B0EE-06E654F5ABCA}"/>
          </ac:graphicFrameMkLst>
        </pc:graphicFrameChg>
      </pc:sldChg>
      <pc:sldChg chg="add del">
        <pc:chgData name="hassan MH" userId="84cd2103f36ef0dc" providerId="LiveId" clId="{26A236A5-DE7F-40A5-93CB-9EED2B990397}" dt="2020-06-29T12:11:58.444" v="903"/>
        <pc:sldMkLst>
          <pc:docMk/>
          <pc:sldMk cId="3025792268" sldId="284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165435570" sldId="284"/>
        </pc:sldMkLst>
      </pc:sldChg>
      <pc:sldChg chg="addSp delSp modSp add mod">
        <pc:chgData name="hassan MH" userId="84cd2103f36ef0dc" providerId="LiveId" clId="{26A236A5-DE7F-40A5-93CB-9EED2B990397}" dt="2020-06-29T12:35:14.430" v="1212" actId="20577"/>
        <pc:sldMkLst>
          <pc:docMk/>
          <pc:sldMk cId="3946243900" sldId="285"/>
        </pc:sldMkLst>
        <pc:spChg chg="add del mod">
          <ac:chgData name="hassan MH" userId="84cd2103f36ef0dc" providerId="LiveId" clId="{26A236A5-DE7F-40A5-93CB-9EED2B990397}" dt="2020-06-29T12:19:44.464" v="951"/>
          <ac:spMkLst>
            <pc:docMk/>
            <pc:sldMk cId="3946243900" sldId="285"/>
            <ac:spMk id="6" creationId="{3EB42D66-C174-4664-B48F-8DB90C6B37B5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10" creationId="{29471285-1EB4-47E2-A44B-806D5BABA067}"/>
          </ac:spMkLst>
        </pc:spChg>
        <pc:spChg chg="add del mod">
          <ac:chgData name="hassan MH" userId="84cd2103f36ef0dc" providerId="LiveId" clId="{26A236A5-DE7F-40A5-93CB-9EED2B990397}" dt="2020-06-29T12:34:48.884" v="1192" actId="478"/>
          <ac:spMkLst>
            <pc:docMk/>
            <pc:sldMk cId="3946243900" sldId="285"/>
            <ac:spMk id="12" creationId="{957CDE68-ADC7-4D1C-B302-1F417A22A18E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4" creationId="{94E14F62-6603-4C88-B267-13515BDFE2F5}"/>
          </ac:spMkLst>
        </pc:spChg>
        <pc:spChg chg="add del mod">
          <ac:chgData name="hassan MH" userId="84cd2103f36ef0dc" providerId="LiveId" clId="{26A236A5-DE7F-40A5-93CB-9EED2B990397}" dt="2020-06-29T12:20:34.173" v="968"/>
          <ac:spMkLst>
            <pc:docMk/>
            <pc:sldMk cId="3946243900" sldId="285"/>
            <ac:spMk id="35" creationId="{0CD9B96D-E379-4A4C-BB5E-7C09B5F7885B}"/>
          </ac:spMkLst>
        </pc:spChg>
        <pc:spChg chg="add del mod">
          <ac:chgData name="hassan MH" userId="84cd2103f36ef0dc" providerId="LiveId" clId="{26A236A5-DE7F-40A5-93CB-9EED2B990397}" dt="2020-06-29T12:20:34.173" v="968"/>
          <ac:spMkLst>
            <pc:docMk/>
            <pc:sldMk cId="3946243900" sldId="285"/>
            <ac:spMk id="36" creationId="{EB830074-53F2-4758-BF4C-2D05BE18773A}"/>
          </ac:spMkLst>
        </pc:spChg>
        <pc:spChg chg="add del mod">
          <ac:chgData name="hassan MH" userId="84cd2103f36ef0dc" providerId="LiveId" clId="{26A236A5-DE7F-40A5-93CB-9EED2B990397}" dt="2020-06-29T12:34:49.588" v="1193" actId="478"/>
          <ac:spMkLst>
            <pc:docMk/>
            <pc:sldMk cId="3946243900" sldId="285"/>
            <ac:spMk id="39" creationId="{F3B86E47-5891-48A0-9FE4-D443AA674A29}"/>
          </ac:spMkLst>
        </pc:spChg>
        <pc:spChg chg="add del mod">
          <ac:chgData name="hassan MH" userId="84cd2103f36ef0dc" providerId="LiveId" clId="{26A236A5-DE7F-40A5-93CB-9EED2B990397}" dt="2020-06-29T12:34:48.197" v="1191" actId="478"/>
          <ac:spMkLst>
            <pc:docMk/>
            <pc:sldMk cId="3946243900" sldId="285"/>
            <ac:spMk id="40" creationId="{3FEDD82A-DDF5-4F60-8F4B-3CC52C1BAC14}"/>
          </ac:spMkLst>
        </pc:spChg>
        <pc:spChg chg="add del mod">
          <ac:chgData name="hassan MH" userId="84cd2103f36ef0dc" providerId="LiveId" clId="{26A236A5-DE7F-40A5-93CB-9EED2B990397}" dt="2020-06-29T12:34:47.525" v="1190" actId="478"/>
          <ac:spMkLst>
            <pc:docMk/>
            <pc:sldMk cId="3946243900" sldId="285"/>
            <ac:spMk id="41" creationId="{512AC34C-C3E2-462A-A51D-C50F66288D6E}"/>
          </ac:spMkLst>
        </pc:spChg>
        <pc:spChg chg="add mod">
          <ac:chgData name="hassan MH" userId="84cd2103f36ef0dc" providerId="LiveId" clId="{26A236A5-DE7F-40A5-93CB-9EED2B990397}" dt="2020-06-29T12:34:55.305" v="1199" actId="404"/>
          <ac:spMkLst>
            <pc:docMk/>
            <pc:sldMk cId="3946243900" sldId="285"/>
            <ac:spMk id="42" creationId="{6E284A07-7F82-429C-8C76-8DCFAE0953B6}"/>
          </ac:spMkLst>
        </pc:spChg>
        <pc:spChg chg="mod">
          <ac:chgData name="hassan MH" userId="84cd2103f36ef0dc" providerId="LiveId" clId="{26A236A5-DE7F-40A5-93CB-9EED2B990397}" dt="2020-06-29T12:34:04.798" v="1149" actId="121"/>
          <ac:spMkLst>
            <pc:docMk/>
            <pc:sldMk cId="3946243900" sldId="285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45" creationId="{DC7D5640-53D3-44D4-BB0A-D4AC118F934A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46" creationId="{2548FE81-09FC-4BC2-AC0E-B8A702D1991D}"/>
          </ac:spMkLst>
        </pc:spChg>
        <pc:spChg chg="add mod">
          <ac:chgData name="hassan MH" userId="84cd2103f36ef0dc" providerId="LiveId" clId="{26A236A5-DE7F-40A5-93CB-9EED2B990397}" dt="2020-06-29T12:35:14.430" v="1212" actId="20577"/>
          <ac:spMkLst>
            <pc:docMk/>
            <pc:sldMk cId="3946243900" sldId="285"/>
            <ac:spMk id="47" creationId="{24AB3F0B-F44B-44AE-A9FB-806E7B5B0D99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48" creationId="{6D16C5B7-5B6F-4203-8A03-7ECA45EC3752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49" creationId="{B61D6C14-D2D8-4B56-9FD4-093026E261AC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50" creationId="{FFC500B8-3956-4D73-B17A-BC1E332231CD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51" creationId="{2FDCBC9E-1B27-4218-9E79-F9D2EA502CB1}"/>
          </ac:spMkLst>
        </pc:spChg>
        <pc:spChg chg="del">
          <ac:chgData name="hassan MH" userId="84cd2103f36ef0dc" providerId="LiveId" clId="{26A236A5-DE7F-40A5-93CB-9EED2B990397}" dt="2020-06-29T12:15:08.110" v="938" actId="478"/>
          <ac:spMkLst>
            <pc:docMk/>
            <pc:sldMk cId="3946243900" sldId="285"/>
            <ac:spMk id="52" creationId="{A13516CD-A1A9-41E4-B88C-0181A53FBF6D}"/>
          </ac:spMkLst>
        </pc:spChg>
        <pc:spChg chg="del">
          <ac:chgData name="hassan MH" userId="84cd2103f36ef0dc" providerId="LiveId" clId="{26A236A5-DE7F-40A5-93CB-9EED2B990397}" dt="2020-06-29T12:15:08.110" v="938" actId="478"/>
          <ac:spMkLst>
            <pc:docMk/>
            <pc:sldMk cId="3946243900" sldId="285"/>
            <ac:spMk id="53" creationId="{8BADBB1C-B466-4BF8-9AD3-EB9B520A3DAA}"/>
          </ac:spMkLst>
        </pc:spChg>
        <pc:spChg chg="add mod">
          <ac:chgData name="hassan MH" userId="84cd2103f36ef0dc" providerId="LiveId" clId="{26A236A5-DE7F-40A5-93CB-9EED2B990397}" dt="2020-06-29T12:35:11.978" v="1211" actId="20577"/>
          <ac:spMkLst>
            <pc:docMk/>
            <pc:sldMk cId="3946243900" sldId="285"/>
            <ac:spMk id="56" creationId="{A6B057B3-88D8-494C-B740-EBF9EB5879A4}"/>
          </ac:spMkLst>
        </pc:spChg>
        <pc:spChg chg="add mod">
          <ac:chgData name="hassan MH" userId="84cd2103f36ef0dc" providerId="LiveId" clId="{26A236A5-DE7F-40A5-93CB-9EED2B990397}" dt="2020-06-29T12:35:07.838" v="1208" actId="20577"/>
          <ac:spMkLst>
            <pc:docMk/>
            <pc:sldMk cId="3946243900" sldId="285"/>
            <ac:spMk id="57" creationId="{122C30C4-42C2-405F-BBE1-E11DB537CDEA}"/>
          </ac:spMkLst>
        </pc:sp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2" creationId="{EE67C5F0-1574-4C71-AAC3-AD6E703C5BF5}"/>
          </ac:picMkLst>
        </pc:picChg>
        <pc:picChg chg="del">
          <ac:chgData name="hassan MH" userId="84cd2103f36ef0dc" providerId="LiveId" clId="{26A236A5-DE7F-40A5-93CB-9EED2B990397}" dt="2020-06-29T12:15:08.546" v="939" actId="478"/>
          <ac:picMkLst>
            <pc:docMk/>
            <pc:sldMk cId="3946243900" sldId="285"/>
            <ac:picMk id="3" creationId="{41352148-9CD3-4E33-B6C0-DF72F7CA2ABE}"/>
          </ac:picMkLst>
        </pc:picChg>
        <pc:picChg chg="add del">
          <ac:chgData name="hassan MH" userId="84cd2103f36ef0dc" providerId="LiveId" clId="{26A236A5-DE7F-40A5-93CB-9EED2B990397}" dt="2020-06-29T12:17:18.208" v="941"/>
          <ac:picMkLst>
            <pc:docMk/>
            <pc:sldMk cId="3946243900" sldId="285"/>
            <ac:picMk id="4" creationId="{9F801C8E-0712-43EC-8DC4-6D609B318FDC}"/>
          </ac:picMkLst>
        </pc:picChg>
        <pc:picChg chg="add mod">
          <ac:chgData name="hassan MH" userId="84cd2103f36ef0dc" providerId="LiveId" clId="{26A236A5-DE7F-40A5-93CB-9EED2B990397}" dt="2020-06-29T12:19:29.526" v="949" actId="1076"/>
          <ac:picMkLst>
            <pc:docMk/>
            <pc:sldMk cId="3946243900" sldId="285"/>
            <ac:picMk id="5" creationId="{98FE4D73-B4F9-4755-A97D-555BECA537A1}"/>
          </ac:picMkLst>
        </pc:picChg>
        <pc:picChg chg="add mod">
          <ac:chgData name="hassan MH" userId="84cd2103f36ef0dc" providerId="LiveId" clId="{26A236A5-DE7F-40A5-93CB-9EED2B990397}" dt="2020-06-29T12:34:27.718" v="1167" actId="1076"/>
          <ac:picMkLst>
            <pc:docMk/>
            <pc:sldMk cId="3946243900" sldId="285"/>
            <ac:picMk id="7" creationId="{2F2731B5-3FB7-49FA-B49F-AA6A3BCC180F}"/>
          </ac:picMkLst>
        </pc:picChg>
        <pc:picChg chg="add del mod">
          <ac:chgData name="hassan MH" userId="84cd2103f36ef0dc" providerId="LiveId" clId="{26A236A5-DE7F-40A5-93CB-9EED2B990397}" dt="2020-06-29T12:20:01.196" v="960" actId="478"/>
          <ac:picMkLst>
            <pc:docMk/>
            <pc:sldMk cId="3946243900" sldId="285"/>
            <ac:picMk id="8" creationId="{1398E762-8169-42B6-82F8-508384BAF163}"/>
          </ac:picMkLst>
        </pc:picChg>
        <pc:picChg chg="add del mod">
          <ac:chgData name="hassan MH" userId="84cd2103f36ef0dc" providerId="LiveId" clId="{26A236A5-DE7F-40A5-93CB-9EED2B990397}" dt="2020-06-29T12:34:18.735" v="1153" actId="478"/>
          <ac:picMkLst>
            <pc:docMk/>
            <pc:sldMk cId="3946243900" sldId="285"/>
            <ac:picMk id="11" creationId="{F4660EC0-CD51-4254-84D6-D2B5ABDDBCF5}"/>
          </ac:picMkLst>
        </pc:picChg>
        <pc:picChg chg="add del mod">
          <ac:chgData name="hassan MH" userId="84cd2103f36ef0dc" providerId="LiveId" clId="{26A236A5-DE7F-40A5-93CB-9EED2B990397}" dt="2020-06-29T12:18:29.369" v="943"/>
          <ac:picMkLst>
            <pc:docMk/>
            <pc:sldMk cId="3946243900" sldId="285"/>
            <ac:picMk id="26" creationId="{44CCEECE-E33F-4693-AB47-676F1DB915BF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37" creationId="{4D7E6C43-E0A7-42A6-8F60-C50B66F810DB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38" creationId="{CB9D5E17-D2A9-4F5E-AC3F-6A287A183690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43" creationId="{C66EF6FA-1304-4026-A78C-2E70AB3310E4}"/>
          </ac:picMkLst>
        </pc:pic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54" creationId="{C96E49AF-2AFD-494E-90EB-D87AFDFAEC86}"/>
          </ac:picMkLst>
        </pc:pic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55" creationId="{A55A3747-EC0F-4F89-98E3-2058752ADBD9}"/>
          </ac:picMkLst>
        </pc:picChg>
      </pc:sldChg>
      <pc:sldChg chg="addSp delSp modSp add mod">
        <pc:chgData name="hassan MH" userId="84cd2103f36ef0dc" providerId="LiveId" clId="{26A236A5-DE7F-40A5-93CB-9EED2B990397}" dt="2020-06-29T12:32:55.777" v="1143" actId="121"/>
        <pc:sldMkLst>
          <pc:docMk/>
          <pc:sldMk cId="1467428637" sldId="286"/>
        </pc:sldMkLst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3" creationId="{3FF0E8A5-AA96-4563-ABCE-FE9A9BEC921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4" creationId="{2FFB8B1F-B96E-4CEE-A3C1-CDE7D24FA12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5" creationId="{9F6A2DD6-BF5B-4E98-A701-6BDAF78D2B16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6" creationId="{DB35F616-298C-4255-BDE6-2D988503A153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7" creationId="{07AF4EE7-3D58-425B-AFF7-43D9D52F962E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8" creationId="{F7875C3B-F408-4F85-AAB9-E27F9AC62D13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4" creationId="{94E14F62-6603-4C88-B267-13515BDFE2F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5" creationId="{129EAE4E-F8AA-4C94-A799-E7E73126131C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6" creationId="{1D388C69-E991-442B-97A9-C842C110047E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40" creationId="{C107A11B-9E20-49CA-9604-54FB4C9D7189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41" creationId="{220766C3-D0EA-4F1F-905B-9D3C86B85AD7}"/>
          </ac:spMkLst>
        </pc:spChg>
        <pc:spChg chg="add del mod">
          <ac:chgData name="hassan MH" userId="84cd2103f36ef0dc" providerId="LiveId" clId="{26A236A5-DE7F-40A5-93CB-9EED2B990397}" dt="2020-06-29T12:22:25.666" v="1006" actId="478"/>
          <ac:spMkLst>
            <pc:docMk/>
            <pc:sldMk cId="1467428637" sldId="286"/>
            <ac:spMk id="42" creationId="{A5384711-D911-4999-93DC-4A46F12A6BE3}"/>
          </ac:spMkLst>
        </pc:spChg>
        <pc:spChg chg="mod">
          <ac:chgData name="hassan MH" userId="84cd2103f36ef0dc" providerId="LiveId" clId="{26A236A5-DE7F-40A5-93CB-9EED2B990397}" dt="2020-06-29T12:32:55.777" v="1143" actId="121"/>
          <ac:spMkLst>
            <pc:docMk/>
            <pc:sldMk cId="1467428637" sldId="286"/>
            <ac:spMk id="44" creationId="{66E0BB55-6D5C-4E25-8396-514D58DA1BEC}"/>
          </ac:spMkLst>
        </pc:spChg>
        <pc:spChg chg="add mod topLvl">
          <ac:chgData name="hassan MH" userId="84cd2103f36ef0dc" providerId="LiveId" clId="{26A236A5-DE7F-40A5-93CB-9EED2B990397}" dt="2020-06-29T12:31:46.152" v="1129" actId="121"/>
          <ac:spMkLst>
            <pc:docMk/>
            <pc:sldMk cId="1467428637" sldId="286"/>
            <ac:spMk id="46" creationId="{0BE1DF72-FB41-434A-A436-91DBDDDBA790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47" creationId="{2C9CD23B-7E79-4610-998D-C7CD90CB7813}"/>
          </ac:spMkLst>
        </pc:spChg>
        <pc:spChg chg="add mod topLvl">
          <ac:chgData name="hassan MH" userId="84cd2103f36ef0dc" providerId="LiveId" clId="{26A236A5-DE7F-40A5-93CB-9EED2B990397}" dt="2020-06-29T12:31:46.152" v="1129" actId="121"/>
          <ac:spMkLst>
            <pc:docMk/>
            <pc:sldMk cId="1467428637" sldId="286"/>
            <ac:spMk id="48" creationId="{E15E1CC1-C90B-4A6C-AAC2-6751E0FED067}"/>
          </ac:spMkLst>
        </pc:spChg>
        <pc:grpChg chg="add del mod">
          <ac:chgData name="hassan MH" userId="84cd2103f36ef0dc" providerId="LiveId" clId="{26A236A5-DE7F-40A5-93CB-9EED2B990397}" dt="2020-06-29T12:23:05.201" v="1030" actId="165"/>
          <ac:grpSpMkLst>
            <pc:docMk/>
            <pc:sldMk cId="1467428637" sldId="286"/>
            <ac:grpSpMk id="5" creationId="{AB579EC0-C45E-4D1D-B59D-85DBA800178A}"/>
          </ac:grpSpMkLst>
        </pc:grp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4" creationId="{4E190553-669B-4B31-B71D-E778B40B5EB3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37" creationId="{4DDE8A01-1471-4421-A086-2A882220E302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38" creationId="{98D63688-0802-4C81-82AC-282D87C607F6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43" creationId="{E0950E00-D00F-4F7E-B0EE-06E654F5ABCA}"/>
          </ac:graphicFrameMkLst>
        </pc:graphicFrameChg>
        <pc:picChg chg="add mod">
          <ac:chgData name="hassan MH" userId="84cd2103f36ef0dc" providerId="LiveId" clId="{26A236A5-DE7F-40A5-93CB-9EED2B990397}" dt="2020-06-29T12:21:19.441" v="976" actId="1076"/>
          <ac:picMkLst>
            <pc:docMk/>
            <pc:sldMk cId="1467428637" sldId="286"/>
            <ac:picMk id="2" creationId="{6973C2EF-D2D3-4B1D-A556-0E8E989A5F49}"/>
          </ac:picMkLst>
        </pc:picChg>
        <pc:picChg chg="add mod">
          <ac:chgData name="hassan MH" userId="84cd2103f36ef0dc" providerId="LiveId" clId="{26A236A5-DE7F-40A5-93CB-9EED2B990397}" dt="2020-06-29T12:21:33.535" v="984" actId="1076"/>
          <ac:picMkLst>
            <pc:docMk/>
            <pc:sldMk cId="1467428637" sldId="286"/>
            <ac:picMk id="3" creationId="{CF8E4C19-7144-465D-A584-7366F074B49A}"/>
          </ac:picMkLst>
        </pc:picChg>
        <pc:picChg chg="add mod">
          <ac:chgData name="hassan MH" userId="84cd2103f36ef0dc" providerId="LiveId" clId="{26A236A5-DE7F-40A5-93CB-9EED2B990397}" dt="2020-06-29T12:23:30.955" v="1037" actId="207"/>
          <ac:picMkLst>
            <pc:docMk/>
            <pc:sldMk cId="1467428637" sldId="286"/>
            <ac:picMk id="8" creationId="{1CB7526B-5E99-45FC-A789-DB7E17BE832E}"/>
          </ac:picMkLst>
        </pc:picChg>
        <pc:picChg chg="add del mod topLvl">
          <ac:chgData name="hassan MH" userId="84cd2103f36ef0dc" providerId="LiveId" clId="{26A236A5-DE7F-40A5-93CB-9EED2B990397}" dt="2020-06-29T12:23:26.660" v="1033" actId="478"/>
          <ac:picMkLst>
            <pc:docMk/>
            <pc:sldMk cId="1467428637" sldId="286"/>
            <ac:picMk id="45" creationId="{2C5374F5-185B-4808-A300-ED3C58B9B66E}"/>
          </ac:picMkLst>
        </pc:picChg>
      </pc:sldChg>
      <pc:sldChg chg="addSp delSp modSp add mod">
        <pc:chgData name="hassan MH" userId="84cd2103f36ef0dc" providerId="LiveId" clId="{26A236A5-DE7F-40A5-93CB-9EED2B990397}" dt="2020-06-29T12:32:04.086" v="1133" actId="121"/>
        <pc:sldMkLst>
          <pc:docMk/>
          <pc:sldMk cId="3660069025" sldId="287"/>
        </pc:sldMkLst>
        <pc:spChg chg="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10" creationId="{29471285-1EB4-47E2-A44B-806D5BABA067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18" creationId="{54CAD4C9-6CC3-4DE8-9ED8-09CCC62D5BE8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19" creationId="{D8BD39E3-D913-4FB7-8317-3F240A0754F9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0" creationId="{2C81BB6B-768B-471A-AE4A-74DAFA30A388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1" creationId="{34A94900-C4FB-42DC-A09A-70F7454956E6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2" creationId="{61266305-5697-4848-B6CD-5CEBDAD3639C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3" creationId="{99604DD7-0D03-49E3-BDFB-B8DFDD217199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4" creationId="{063C376B-4DEB-47E3-9B25-CB235720B9C5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5" creationId="{54EBAD7F-1011-430C-A686-38A3C51A2E5E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7" creationId="{1AC74B1C-E58D-4460-B192-EE2F1D55A738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8" creationId="{B4B45CF6-49ED-4FB5-9E4A-120EA3EA893B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9" creationId="{8CFE4FCC-45FB-4EA2-9FD6-AC9E66C78416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0" creationId="{C107A11B-9E20-49CA-9604-54FB4C9D7189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1" creationId="{992686F0-572A-4652-B13C-624ABA958B38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2" creationId="{DB2A25BF-FC55-4682-9C26-299A405037B2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3" creationId="{B85BF49A-9B08-4B38-A7FD-FDE62D2462B2}"/>
          </ac:spMkLst>
        </pc:spChg>
        <pc:spChg chg="mod">
          <ac:chgData name="hassan MH" userId="84cd2103f36ef0dc" providerId="LiveId" clId="{26A236A5-DE7F-40A5-93CB-9EED2B990397}" dt="2020-06-29T12:32:04.086" v="1133" actId="121"/>
          <ac:spMkLst>
            <pc:docMk/>
            <pc:sldMk cId="3660069025" sldId="287"/>
            <ac:spMk id="44" creationId="{66E0BB55-6D5C-4E25-8396-514D58DA1BEC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5" creationId="{024DA70B-57AA-44FF-80F9-C4764DF4AD31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6" creationId="{0BE1DF72-FB41-434A-A436-91DBDDDBA790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7" creationId="{2C9CD23B-7E79-4610-998D-C7CD90CB7813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8" creationId="{E15E1CC1-C90B-4A6C-AAC2-6751E0FED067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9" creationId="{0EFCD85F-79EA-462A-A431-95A4DA7A21D5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0" creationId="{A68E9B64-1FD6-48C3-BFE6-D271BD7429CB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1" creationId="{83C36CCB-2B2D-4E0D-93EB-16E72F7476FA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2" creationId="{D136D422-6E6D-48F8-BCD3-8128D50B3570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3" creationId="{79C9E464-B59E-4F92-9A45-53B8B10156C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54" creationId="{DCD07A63-C867-41AD-8C53-5ECC698FFFE4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5" creationId="{C9A94FFC-3BFE-4CCF-8207-E5C10EA371B1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56" creationId="{E4F92462-4E23-414A-AE31-61C02F782B0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3" creationId="{F887CFC2-B633-4039-9358-167EB08D136A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4" creationId="{DD5AA7CA-7BED-4F2D-965B-C9E0E51AA5FE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5" creationId="{C6B92176-AA7E-47EB-AC96-0BA9B80972EA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6" creationId="{EF814B82-A96C-4104-8539-A323967F2ABE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7" creationId="{94018489-FBA6-43E7-97E4-46264C14DC89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8" creationId="{DCF928B2-8A14-4A2F-BA04-ADABE2FD8611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9" creationId="{B0E07654-CF3A-410D-8C09-7496DA4E2396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0" creationId="{82D69C6B-3DED-45CA-AAEF-C1F3CB607FC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71" creationId="{BD5F5139-9E05-4F42-81D8-2617133E8AC5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2" creationId="{FAB58D97-9C76-45FD-A873-510412D1A7F7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73" creationId="{1EFC1CAB-6062-414E-AF4C-D9A5AFD69677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4" creationId="{E2B83450-8CBE-417D-B5E1-74DF3852C74D}"/>
          </ac:spMkLst>
        </pc:spChg>
        <pc:grpChg chg="mod">
          <ac:chgData name="hassan MH" userId="84cd2103f36ef0dc" providerId="LiveId" clId="{26A236A5-DE7F-40A5-93CB-9EED2B990397}" dt="2020-06-29T12:31:55.603" v="1131" actId="782"/>
          <ac:grpSpMkLst>
            <pc:docMk/>
            <pc:sldMk cId="3660069025" sldId="287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1:55.603" v="1131" actId="782"/>
          <ac:graphicFrameMkLst>
            <pc:docMk/>
            <pc:sldMk cId="3660069025" sldId="287"/>
            <ac:graphicFrameMk id="17" creationId="{84063B6B-B4AB-4B3C-AF3B-FB269E3DED9E}"/>
          </ac:graphicFrameMkLst>
        </pc:graphicFrame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2" creationId="{6973C2EF-D2D3-4B1D-A556-0E8E989A5F49}"/>
          </ac:picMkLst>
        </pc:pic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3" creationId="{CF8E4C19-7144-465D-A584-7366F074B49A}"/>
          </ac:picMkLst>
        </pc:pic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8" creationId="{1CB7526B-5E99-45FC-A789-DB7E17BE832E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6" creationId="{499FE61D-B57D-4A2E-A3AF-DA0EE68AA49F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7" creationId="{42C1709B-79FA-4FF6-94AA-24786BF6693C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8" creationId="{238EFBC5-CA8B-45BB-B36C-2FE63D79DBC8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9" creationId="{A177563B-4A69-4B0D-83AC-4755C68D7E24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35" creationId="{43B8A047-CCF4-4AF6-BD37-D9E039D6A29D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36" creationId="{AB6FC426-A984-4668-870C-CE96E7009FF8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7" creationId="{57F0F8E3-91CF-40B7-89C0-C4194B6BB6DA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8" creationId="{609DE622-0EA4-4FDE-82EA-DB4EF27C0EF0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9" creationId="{91C459A6-813E-42B3-B14A-2B497A54F573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0" creationId="{EC8DCADA-0A3E-4D6C-AC5E-811F5EA34777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1" creationId="{79BA6554-A5D7-4110-B829-6EEA711F1D7E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2" creationId="{1153CCA2-795D-4BC0-85E6-76E6B3C89DCE}"/>
          </ac:picMkLst>
        </pc:picChg>
      </pc:sldChg>
      <pc:sldChg chg="addSp delSp modSp add mod">
        <pc:chgData name="hassan MH" userId="84cd2103f36ef0dc" providerId="LiveId" clId="{26A236A5-DE7F-40A5-93CB-9EED2B990397}" dt="2020-06-29T12:33:00.981" v="1144" actId="121"/>
        <pc:sldMkLst>
          <pc:docMk/>
          <pc:sldMk cId="1681431339" sldId="288"/>
        </pc:sldMkLst>
        <pc:spChg chg="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36" creationId="{FEC72DB7-776D-468D-A828-A1DFAD08AEC1}"/>
          </ac:spMkLst>
        </pc:spChg>
        <pc:spChg chg="add 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37" creationId="{1B408737-2D8F-4E55-9091-F7E230AF40FE}"/>
          </ac:spMkLst>
        </pc:spChg>
        <pc:spChg chg="mod">
          <ac:chgData name="hassan MH" userId="84cd2103f36ef0dc" providerId="LiveId" clId="{26A236A5-DE7F-40A5-93CB-9EED2B990397}" dt="2020-06-29T12:33:00.981" v="1144" actId="121"/>
          <ac:spMkLst>
            <pc:docMk/>
            <pc:sldMk cId="1681431339" sldId="288"/>
            <ac:spMk id="44" creationId="{66E0BB55-6D5C-4E25-8396-514D58DA1BEC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54" creationId="{DCD07A63-C867-41AD-8C53-5ECC698FFFE4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56" creationId="{E4F92462-4E23-414A-AE31-61C02F782B0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3" creationId="{F887CFC2-B633-4039-9358-167EB08D136A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4" creationId="{DD5AA7CA-7BED-4F2D-965B-C9E0E51AA5FE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5" creationId="{C6B92176-AA7E-47EB-AC96-0BA9B80972EA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6" creationId="{EF814B82-A96C-4104-8539-A323967F2ABE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7" creationId="{94018489-FBA6-43E7-97E4-46264C14DC8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8" creationId="{DCF928B2-8A14-4A2F-BA04-ADABE2FD8611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9" creationId="{B0E07654-CF3A-410D-8C09-7496DA4E2396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0" creationId="{82D69C6B-3DED-45CA-AAEF-C1F3CB607FC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1" creationId="{BD5F5139-9E05-4F42-81D8-2617133E8AC5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2" creationId="{FAB58D97-9C76-45FD-A873-510412D1A7F7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3" creationId="{1EFC1CAB-6062-414E-AF4C-D9A5AFD69677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4" creationId="{E2B83450-8CBE-417D-B5E1-74DF3852C74D}"/>
          </ac:spMkLst>
        </pc:spChg>
        <pc:grpChg chg="mod">
          <ac:chgData name="hassan MH" userId="84cd2103f36ef0dc" providerId="LiveId" clId="{26A236A5-DE7F-40A5-93CB-9EED2B990397}" dt="2020-06-29T12:31:50.261" v="1130" actId="782"/>
          <ac:grpSpMkLst>
            <pc:docMk/>
            <pc:sldMk cId="1681431339" sldId="288"/>
            <ac:grpSpMk id="30" creationId="{2DF6E2E5-9742-495F-9958-15E27605DE6E}"/>
          </ac:grpSpMkLst>
        </pc:grpChg>
        <pc:graphicFrameChg chg="mod">
          <ac:chgData name="hassan MH" userId="84cd2103f36ef0dc" providerId="LiveId" clId="{26A236A5-DE7F-40A5-93CB-9EED2B990397}" dt="2020-06-29T12:31:50.261" v="1130" actId="782"/>
          <ac:graphicFrameMkLst>
            <pc:docMk/>
            <pc:sldMk cId="1681431339" sldId="288"/>
            <ac:graphicFrameMk id="17" creationId="{84063B6B-B4AB-4B3C-AF3B-FB269E3DED9E}"/>
          </ac:graphicFrameMkLst>
        </pc:graphicFrameChg>
        <pc:graphicFrameChg chg="add mod">
          <ac:chgData name="hassan MH" userId="84cd2103f36ef0dc" providerId="LiveId" clId="{26A236A5-DE7F-40A5-93CB-9EED2B990397}" dt="2020-06-29T12:31:50.261" v="1130" actId="782"/>
          <ac:graphicFrameMkLst>
            <pc:docMk/>
            <pc:sldMk cId="1681431339" sldId="288"/>
            <ac:graphicFrameMk id="35" creationId="{5A3166C6-35EE-4A37-AE2D-9F10E52C3B79}"/>
          </ac:graphicFrameMkLst>
        </pc:graphicFrame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7" creationId="{57F0F8E3-91CF-40B7-89C0-C4194B6BB6DA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8" creationId="{609DE622-0EA4-4FDE-82EA-DB4EF27C0EF0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9" creationId="{91C459A6-813E-42B3-B14A-2B497A54F573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0" creationId="{EC8DCADA-0A3E-4D6C-AC5E-811F5EA34777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1" creationId="{79BA6554-A5D7-4110-B829-6EEA711F1D7E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2" creationId="{1153CCA2-795D-4BC0-85E6-76E6B3C89DCE}"/>
          </ac:picMkLst>
        </pc:picChg>
      </pc:sldChg>
      <pc:sldChg chg="addSp delSp modSp add del mod">
        <pc:chgData name="hassan MH" userId="84cd2103f36ef0dc" providerId="LiveId" clId="{26A236A5-DE7F-40A5-93CB-9EED2B990397}" dt="2020-06-29T12:41:59.488" v="1272" actId="47"/>
        <pc:sldMkLst>
          <pc:docMk/>
          <pc:sldMk cId="1471709019" sldId="289"/>
        </pc:sldMkLst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11" creationId="{697B6E97-B340-48E8-A646-A5620D97C116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12" creationId="{985595B6-8241-4156-90FD-63EE1770F56B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28" creationId="{8203CF2E-DB9C-4315-B4B8-29336AEE687D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2" creationId="{AA6BC45C-1F04-4790-8138-729003D694E6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3" creationId="{9137CABD-EC00-4F20-8E0F-10EC728C80E2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5" creationId="{22E4F82D-5A40-4D52-AB03-3A5AEFA10C3E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6" creationId="{372EDC6C-020F-4AA0-8D36-9A11A0769F29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8" creationId="{0AA8F32C-9D4D-4FB5-9C40-1559396224F7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9" creationId="{7C039499-BE78-4243-A9CE-2DE396417498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1" creationId="{F559A4D9-F4C9-4CC2-A46D-82C8214C2742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2" creationId="{90F23B41-6383-4274-A139-F840B29072FD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4" creationId="{82F9059A-9DE4-4B5F-B5B1-3864CDAA4E45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5" creationId="{BFFF3A1D-FF52-4C20-BEBD-5C6C2D339F35}"/>
          </ac:spMkLst>
        </pc:spChg>
        <pc:graphicFrameChg chg="add del mod">
          <ac:chgData name="hassan MH" userId="84cd2103f36ef0dc" providerId="LiveId" clId="{26A236A5-DE7F-40A5-93CB-9EED2B990397}" dt="2020-06-29T12:41:43.495" v="1266"/>
          <ac:graphicFrameMkLst>
            <pc:docMk/>
            <pc:sldMk cId="1471709019" sldId="289"/>
            <ac:graphicFrameMk id="35" creationId="{E6CC7B61-8904-485A-8A9A-433A05B10182}"/>
          </ac:graphicFrameMkLst>
        </pc:graphicFrameChg>
        <pc:graphicFrameChg chg="add mod">
          <ac:chgData name="hassan MH" userId="84cd2103f36ef0dc" providerId="LiveId" clId="{26A236A5-DE7F-40A5-93CB-9EED2B990397}" dt="2020-06-29T12:41:57.269" v="1271" actId="1076"/>
          <ac:graphicFrameMkLst>
            <pc:docMk/>
            <pc:sldMk cId="1471709019" sldId="289"/>
            <ac:graphicFrameMk id="36" creationId="{BBDEC8A1-FF31-4A3A-BE1E-7585C688FE43}"/>
          </ac:graphicFrameMkLst>
        </pc:graphicFrameChg>
        <pc:picChg chg="del">
          <ac:chgData name="hassan MH" userId="84cd2103f36ef0dc" providerId="LiveId" clId="{26A236A5-DE7F-40A5-93CB-9EED2B990397}" dt="2020-06-29T12:41:19.547" v="1260" actId="478"/>
          <ac:picMkLst>
            <pc:docMk/>
            <pc:sldMk cId="1471709019" sldId="289"/>
            <ac:picMk id="4" creationId="{F67BCB9F-DC32-4573-B137-A8897E1F4398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15" creationId="{EC02E041-85BB-4B28-9BD9-1F1628DD17C9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19" creationId="{10BAA936-B63E-4169-BF34-A3F0FF41520A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1" creationId="{FA5F85ED-38D5-40D8-AE05-E5F3009EB255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3" creationId="{E7AD0E84-5C54-4D90-B095-095D6A3648E2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5" creationId="{BD511A1A-C34D-4DDE-97B9-CA65D27028FC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7" creationId="{0CB95F5E-8991-418E-8ED6-A8171383671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سلسلة 1</c:v>
                </c:pt>
              </c:strCache>
            </c:strRef>
          </c:tx>
          <c:spPr>
            <a:solidFill>
              <a:srgbClr val="D7D7D7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A-46C4-BFAE-3D20082DFC7D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سلسلة 2</c:v>
                </c:pt>
              </c:strCache>
            </c:strRef>
          </c:tx>
          <c:spPr>
            <a:solidFill>
              <a:srgbClr val="656D7A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0A-46C4-BFAE-3D20082DFC7D}"/>
            </c:ext>
          </c:extLst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سلسلة 3</c:v>
                </c:pt>
              </c:strCache>
            </c:strRef>
          </c:tx>
          <c:spPr>
            <a:solidFill>
              <a:srgbClr val="E7E7E7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0A-46C4-BFAE-3D20082DFC7D}"/>
            </c:ext>
          </c:extLst>
        </c:ser>
        <c:ser>
          <c:idx val="3"/>
          <c:order val="3"/>
          <c:tx>
            <c:strRef>
              <c:f>ورقة1!$E$1</c:f>
              <c:strCache>
                <c:ptCount val="1"/>
                <c:pt idx="0">
                  <c:v>سلسلة 3</c:v>
                </c:pt>
              </c:strCache>
            </c:strRef>
          </c:tx>
          <c:spPr>
            <a:solidFill>
              <a:srgbClr val="2AC0D4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0A-46C4-BFAE-3D20082DFC7D}"/>
            </c:ext>
          </c:extLst>
        </c:ser>
        <c:ser>
          <c:idx val="4"/>
          <c:order val="4"/>
          <c:tx>
            <c:strRef>
              <c:f>ورقة1!$F$1</c:f>
              <c:strCache>
                <c:ptCount val="1"/>
                <c:pt idx="0">
                  <c:v>سلسلة 3</c:v>
                </c:pt>
              </c:strCache>
            </c:strRef>
          </c:tx>
          <c:spPr>
            <a:solidFill>
              <a:srgbClr val="E7E7E7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0A-46C4-BFAE-3D20082DF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1452128"/>
        <c:axId val="791447864"/>
      </c:barChart>
      <c:catAx>
        <c:axId val="79145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791447864"/>
        <c:crosses val="autoZero"/>
        <c:auto val="1"/>
        <c:lblAlgn val="ctr"/>
        <c:lblOffset val="100"/>
        <c:noMultiLvlLbl val="0"/>
      </c:catAx>
      <c:valAx>
        <c:axId val="791447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14521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ar-S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سلسلة 1</c:v>
                </c:pt>
              </c:strCache>
            </c:strRef>
          </c:tx>
          <c:spPr>
            <a:solidFill>
              <a:srgbClr val="D7D7D7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D4-4845-914D-14C3BFC78A4A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سلسلة 2</c:v>
                </c:pt>
              </c:strCache>
            </c:strRef>
          </c:tx>
          <c:spPr>
            <a:solidFill>
              <a:srgbClr val="656D7A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D4-4845-914D-14C3BFC78A4A}"/>
            </c:ext>
          </c:extLst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سلسلة 3</c:v>
                </c:pt>
              </c:strCache>
            </c:strRef>
          </c:tx>
          <c:spPr>
            <a:solidFill>
              <a:srgbClr val="E7E7E7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D4-4845-914D-14C3BFC78A4A}"/>
            </c:ext>
          </c:extLst>
        </c:ser>
        <c:ser>
          <c:idx val="3"/>
          <c:order val="3"/>
          <c:tx>
            <c:strRef>
              <c:f>ورقة1!$E$1</c:f>
              <c:strCache>
                <c:ptCount val="1"/>
                <c:pt idx="0">
                  <c:v>سلسلة 3</c:v>
                </c:pt>
              </c:strCache>
            </c:strRef>
          </c:tx>
          <c:spPr>
            <a:solidFill>
              <a:srgbClr val="2AC0D4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D4-4845-914D-14C3BFC78A4A}"/>
            </c:ext>
          </c:extLst>
        </c:ser>
        <c:ser>
          <c:idx val="4"/>
          <c:order val="4"/>
          <c:tx>
            <c:strRef>
              <c:f>ورقة1!$F$1</c:f>
              <c:strCache>
                <c:ptCount val="1"/>
                <c:pt idx="0">
                  <c:v>سلسلة 3</c:v>
                </c:pt>
              </c:strCache>
            </c:strRef>
          </c:tx>
          <c:spPr>
            <a:solidFill>
              <a:srgbClr val="E7E7E7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D4-4845-914D-14C3BFC78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91452128"/>
        <c:axId val="791447864"/>
      </c:barChart>
      <c:catAx>
        <c:axId val="79145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791447864"/>
        <c:crosses val="autoZero"/>
        <c:auto val="1"/>
        <c:lblAlgn val="ctr"/>
        <c:lblOffset val="100"/>
        <c:noMultiLvlLbl val="0"/>
      </c:catAx>
      <c:valAx>
        <c:axId val="791447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14521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ar-S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dPt>
            <c:idx val="0"/>
            <c:bubble3D val="0"/>
            <c:spPr>
              <a:solidFill>
                <a:srgbClr val="2AC0D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DC-4BD9-B5E8-6242D2092A90}"/>
              </c:ext>
            </c:extLst>
          </c:dPt>
          <c:dPt>
            <c:idx val="1"/>
            <c:bubble3D val="0"/>
            <c:spPr>
              <a:solidFill>
                <a:srgbClr val="656D7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DC-4BD9-B5E8-6242D2092A90}"/>
              </c:ext>
            </c:extLst>
          </c:dPt>
          <c:dPt>
            <c:idx val="2"/>
            <c:bubble3D val="0"/>
            <c:spPr>
              <a:solidFill>
                <a:srgbClr val="D7D7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DC-4BD9-B5E8-6242D2092A90}"/>
              </c:ext>
            </c:extLst>
          </c:dPt>
          <c:dPt>
            <c:idx val="3"/>
            <c:bubble3D val="0"/>
            <c:spPr>
              <a:solidFill>
                <a:srgbClr val="E7E7E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DC-4BD9-B5E8-6242D2092A90}"/>
              </c:ext>
            </c:extLst>
          </c:dPt>
          <c:cat>
            <c:strRef>
              <c:f>ورقة1!$A$2:$A$5</c:f>
              <c:strCache>
                <c:ptCount val="4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  <c:pt idx="3">
                  <c:v>الربع الرابع</c:v>
                </c:pt>
              </c:strCache>
            </c:strRef>
          </c:cat>
          <c:val>
            <c:numRef>
              <c:f>ورقة1!$B$2:$B$5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DC-4BD9-B5E8-6242D2092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سلسلة 1</c:v>
                </c:pt>
              </c:strCache>
            </c:strRef>
          </c:tx>
          <c:spPr>
            <a:solidFill>
              <a:srgbClr val="D7D7D7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A-46C4-BFAE-3D20082DFC7D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سلسلة 2</c:v>
                </c:pt>
              </c:strCache>
            </c:strRef>
          </c:tx>
          <c:spPr>
            <a:solidFill>
              <a:srgbClr val="656D7A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0A-46C4-BFAE-3D20082DFC7D}"/>
            </c:ext>
          </c:extLst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سلسلة 3</c:v>
                </c:pt>
              </c:strCache>
            </c:strRef>
          </c:tx>
          <c:spPr>
            <a:solidFill>
              <a:srgbClr val="E7E7E7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0A-46C4-BFAE-3D20082DFC7D}"/>
            </c:ext>
          </c:extLst>
        </c:ser>
        <c:ser>
          <c:idx val="3"/>
          <c:order val="3"/>
          <c:tx>
            <c:strRef>
              <c:f>ورقة1!$E$1</c:f>
              <c:strCache>
                <c:ptCount val="1"/>
                <c:pt idx="0">
                  <c:v>سلسلة 3</c:v>
                </c:pt>
              </c:strCache>
            </c:strRef>
          </c:tx>
          <c:spPr>
            <a:solidFill>
              <a:srgbClr val="2AC0D4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0A-46C4-BFAE-3D20082DFC7D}"/>
            </c:ext>
          </c:extLst>
        </c:ser>
        <c:ser>
          <c:idx val="4"/>
          <c:order val="4"/>
          <c:tx>
            <c:strRef>
              <c:f>ورقة1!$F$1</c:f>
              <c:strCache>
                <c:ptCount val="1"/>
                <c:pt idx="0">
                  <c:v>سلسلة 3</c:v>
                </c:pt>
              </c:strCache>
            </c:strRef>
          </c:tx>
          <c:spPr>
            <a:solidFill>
              <a:srgbClr val="E7E7E7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0A-46C4-BFAE-3D20082DF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1452128"/>
        <c:axId val="791447864"/>
      </c:barChart>
      <c:catAx>
        <c:axId val="79145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791447864"/>
        <c:crosses val="autoZero"/>
        <c:auto val="1"/>
        <c:lblAlgn val="ctr"/>
        <c:lblOffset val="100"/>
        <c:noMultiLvlLbl val="0"/>
      </c:catAx>
      <c:valAx>
        <c:axId val="791447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14521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ar-S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سلسلة 1</c:v>
                </c:pt>
              </c:strCache>
            </c:strRef>
          </c:tx>
          <c:spPr>
            <a:solidFill>
              <a:srgbClr val="D7D7D7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A-46C4-BFAE-3D20082DFC7D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سلسلة 2</c:v>
                </c:pt>
              </c:strCache>
            </c:strRef>
          </c:tx>
          <c:spPr>
            <a:solidFill>
              <a:srgbClr val="656D7A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0A-46C4-BFAE-3D20082DFC7D}"/>
            </c:ext>
          </c:extLst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سلسلة 3</c:v>
                </c:pt>
              </c:strCache>
            </c:strRef>
          </c:tx>
          <c:spPr>
            <a:solidFill>
              <a:srgbClr val="E7E7E7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0A-46C4-BFAE-3D20082DFC7D}"/>
            </c:ext>
          </c:extLst>
        </c:ser>
        <c:ser>
          <c:idx val="3"/>
          <c:order val="3"/>
          <c:tx>
            <c:strRef>
              <c:f>ورقة1!$E$1</c:f>
              <c:strCache>
                <c:ptCount val="1"/>
                <c:pt idx="0">
                  <c:v>سلسلة 3</c:v>
                </c:pt>
              </c:strCache>
            </c:strRef>
          </c:tx>
          <c:spPr>
            <a:solidFill>
              <a:srgbClr val="2AC0D4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0A-46C4-BFAE-3D20082DFC7D}"/>
            </c:ext>
          </c:extLst>
        </c:ser>
        <c:ser>
          <c:idx val="4"/>
          <c:order val="4"/>
          <c:tx>
            <c:strRef>
              <c:f>ورقة1!$F$1</c:f>
              <c:strCache>
                <c:ptCount val="1"/>
                <c:pt idx="0">
                  <c:v>سلسلة 3</c:v>
                </c:pt>
              </c:strCache>
            </c:strRef>
          </c:tx>
          <c:spPr>
            <a:solidFill>
              <a:srgbClr val="E7E7E7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0A-46C4-BFAE-3D20082DF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1452128"/>
        <c:axId val="791447864"/>
      </c:barChart>
      <c:catAx>
        <c:axId val="79145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791447864"/>
        <c:crosses val="autoZero"/>
        <c:auto val="1"/>
        <c:lblAlgn val="ctr"/>
        <c:lblOffset val="100"/>
        <c:noMultiLvlLbl val="0"/>
      </c:catAx>
      <c:valAx>
        <c:axId val="791447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14521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ar-S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سلسلة 1</c:v>
                </c:pt>
              </c:strCache>
            </c:strRef>
          </c:tx>
          <c:spPr>
            <a:solidFill>
              <a:srgbClr val="D7D7D7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A-46C4-BFAE-3D20082DFC7D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سلسلة 2</c:v>
                </c:pt>
              </c:strCache>
            </c:strRef>
          </c:tx>
          <c:spPr>
            <a:solidFill>
              <a:srgbClr val="656D7A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0A-46C4-BFAE-3D20082DFC7D}"/>
            </c:ext>
          </c:extLst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سلسلة 3</c:v>
                </c:pt>
              </c:strCache>
            </c:strRef>
          </c:tx>
          <c:spPr>
            <a:solidFill>
              <a:srgbClr val="E7E7E7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0A-46C4-BFAE-3D20082DFC7D}"/>
            </c:ext>
          </c:extLst>
        </c:ser>
        <c:ser>
          <c:idx val="3"/>
          <c:order val="3"/>
          <c:tx>
            <c:strRef>
              <c:f>ورقة1!$E$1</c:f>
              <c:strCache>
                <c:ptCount val="1"/>
                <c:pt idx="0">
                  <c:v>سلسلة 3</c:v>
                </c:pt>
              </c:strCache>
            </c:strRef>
          </c:tx>
          <c:spPr>
            <a:solidFill>
              <a:srgbClr val="2AC0D4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0A-46C4-BFAE-3D20082DFC7D}"/>
            </c:ext>
          </c:extLst>
        </c:ser>
        <c:ser>
          <c:idx val="4"/>
          <c:order val="4"/>
          <c:tx>
            <c:strRef>
              <c:f>ورقة1!$F$1</c:f>
              <c:strCache>
                <c:ptCount val="1"/>
                <c:pt idx="0">
                  <c:v>سلسلة 3</c:v>
                </c:pt>
              </c:strCache>
            </c:strRef>
          </c:tx>
          <c:spPr>
            <a:solidFill>
              <a:srgbClr val="E7E7E7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0A-46C4-BFAE-3D20082DF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1452128"/>
        <c:axId val="791447864"/>
      </c:barChart>
      <c:catAx>
        <c:axId val="79145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791447864"/>
        <c:crosses val="autoZero"/>
        <c:auto val="1"/>
        <c:lblAlgn val="ctr"/>
        <c:lblOffset val="100"/>
        <c:noMultiLvlLbl val="0"/>
      </c:catAx>
      <c:valAx>
        <c:axId val="791447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14521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ar-S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dPt>
            <c:idx val="0"/>
            <c:bubble3D val="0"/>
            <c:spPr>
              <a:solidFill>
                <a:srgbClr val="2AC0D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D0-44BC-B0F3-ECC8C8349E9E}"/>
              </c:ext>
            </c:extLst>
          </c:dPt>
          <c:dPt>
            <c:idx val="1"/>
            <c:bubble3D val="0"/>
            <c:spPr>
              <a:solidFill>
                <a:srgbClr val="656D7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3D0-44BC-B0F3-ECC8C8349E9E}"/>
              </c:ext>
            </c:extLst>
          </c:dPt>
          <c:dPt>
            <c:idx val="2"/>
            <c:bubble3D val="0"/>
            <c:spPr>
              <a:solidFill>
                <a:srgbClr val="D7D7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D0-44BC-B0F3-ECC8C8349E9E}"/>
              </c:ext>
            </c:extLst>
          </c:dPt>
          <c:dPt>
            <c:idx val="3"/>
            <c:bubble3D val="0"/>
            <c:spPr>
              <a:solidFill>
                <a:srgbClr val="E7E7E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3D0-44BC-B0F3-ECC8C8349E9E}"/>
              </c:ext>
            </c:extLst>
          </c:dPt>
          <c:cat>
            <c:strRef>
              <c:f>ورقة1!$A$2:$A$5</c:f>
              <c:strCache>
                <c:ptCount val="4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  <c:pt idx="3">
                  <c:v>الربع الرابع</c:v>
                </c:pt>
              </c:strCache>
            </c:strRef>
          </c:cat>
          <c:val>
            <c:numRef>
              <c:f>ورقة1!$B$2:$B$5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6</c:v>
                </c:pt>
                <c:pt idx="2">
                  <c:v>5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D0-44BC-B0F3-ECC8C8349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dPt>
            <c:idx val="0"/>
            <c:bubble3D val="0"/>
            <c:spPr>
              <a:solidFill>
                <a:srgbClr val="2AC0D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D0-44BC-B0F3-ECC8C8349E9E}"/>
              </c:ext>
            </c:extLst>
          </c:dPt>
          <c:dPt>
            <c:idx val="1"/>
            <c:bubble3D val="0"/>
            <c:spPr>
              <a:solidFill>
                <a:srgbClr val="656D7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3D0-44BC-B0F3-ECC8C8349E9E}"/>
              </c:ext>
            </c:extLst>
          </c:dPt>
          <c:dPt>
            <c:idx val="2"/>
            <c:bubble3D val="0"/>
            <c:spPr>
              <a:solidFill>
                <a:srgbClr val="D7D7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D0-44BC-B0F3-ECC8C8349E9E}"/>
              </c:ext>
            </c:extLst>
          </c:dPt>
          <c:dPt>
            <c:idx val="3"/>
            <c:bubble3D val="0"/>
            <c:spPr>
              <a:solidFill>
                <a:srgbClr val="E7E7E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3D0-44BC-B0F3-ECC8C8349E9E}"/>
              </c:ext>
            </c:extLst>
          </c:dPt>
          <c:cat>
            <c:strRef>
              <c:f>ورقة1!$A$2:$A$5</c:f>
              <c:strCache>
                <c:ptCount val="4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  <c:pt idx="3">
                  <c:v>الربع الرابع</c:v>
                </c:pt>
              </c:strCache>
            </c:strRef>
          </c:cat>
          <c:val>
            <c:numRef>
              <c:f>ورقة1!$B$2:$B$5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D0-44BC-B0F3-ECC8C8349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dPt>
            <c:idx val="0"/>
            <c:bubble3D val="0"/>
            <c:spPr>
              <a:solidFill>
                <a:srgbClr val="2AC0D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D0-44BC-B0F3-ECC8C8349E9E}"/>
              </c:ext>
            </c:extLst>
          </c:dPt>
          <c:dPt>
            <c:idx val="1"/>
            <c:bubble3D val="0"/>
            <c:spPr>
              <a:solidFill>
                <a:srgbClr val="656D7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3D0-44BC-B0F3-ECC8C8349E9E}"/>
              </c:ext>
            </c:extLst>
          </c:dPt>
          <c:dPt>
            <c:idx val="2"/>
            <c:bubble3D val="0"/>
            <c:spPr>
              <a:solidFill>
                <a:srgbClr val="D7D7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D0-44BC-B0F3-ECC8C8349E9E}"/>
              </c:ext>
            </c:extLst>
          </c:dPt>
          <c:dPt>
            <c:idx val="3"/>
            <c:bubble3D val="0"/>
            <c:spPr>
              <a:solidFill>
                <a:srgbClr val="E7E7E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3D0-44BC-B0F3-ECC8C8349E9E}"/>
              </c:ext>
            </c:extLst>
          </c:dPt>
          <c:cat>
            <c:strRef>
              <c:f>ورقة1!$A$2:$A$5</c:f>
              <c:strCache>
                <c:ptCount val="4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  <c:pt idx="3">
                  <c:v>الربع الرابع</c:v>
                </c:pt>
              </c:strCache>
            </c:strRef>
          </c:cat>
          <c:val>
            <c:numRef>
              <c:f>ورقة1!$B$2:$B$5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D0-44BC-B0F3-ECC8C8349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ar-S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dPt>
            <c:idx val="0"/>
            <c:bubble3D val="0"/>
            <c:spPr>
              <a:solidFill>
                <a:srgbClr val="2AC0D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D0-44BC-B0F3-ECC8C8349E9E}"/>
              </c:ext>
            </c:extLst>
          </c:dPt>
          <c:dPt>
            <c:idx val="1"/>
            <c:bubble3D val="0"/>
            <c:spPr>
              <a:solidFill>
                <a:srgbClr val="656D7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3D0-44BC-B0F3-ECC8C8349E9E}"/>
              </c:ext>
            </c:extLst>
          </c:dPt>
          <c:dPt>
            <c:idx val="2"/>
            <c:bubble3D val="0"/>
            <c:spPr>
              <a:solidFill>
                <a:srgbClr val="D7D7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D0-44BC-B0F3-ECC8C8349E9E}"/>
              </c:ext>
            </c:extLst>
          </c:dPt>
          <c:dPt>
            <c:idx val="3"/>
            <c:bubble3D val="0"/>
            <c:spPr>
              <a:solidFill>
                <a:srgbClr val="E7E7E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3D0-44BC-B0F3-ECC8C8349E9E}"/>
              </c:ext>
            </c:extLst>
          </c:dPt>
          <c:cat>
            <c:strRef>
              <c:f>ورقة1!$A$2:$A$5</c:f>
              <c:strCache>
                <c:ptCount val="4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  <c:pt idx="3">
                  <c:v>الربع الرابع</c:v>
                </c:pt>
              </c:strCache>
            </c:strRef>
          </c:cat>
          <c:val>
            <c:numRef>
              <c:f>ورقة1!$B$2:$B$5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D0-44BC-B0F3-ECC8C8349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ar-S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سلسلة 1</c:v>
                </c:pt>
              </c:strCache>
            </c:strRef>
          </c:tx>
          <c:spPr>
            <a:solidFill>
              <a:srgbClr val="D7D7D7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D4-4845-914D-14C3BFC78A4A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سلسلة 2</c:v>
                </c:pt>
              </c:strCache>
            </c:strRef>
          </c:tx>
          <c:spPr>
            <a:solidFill>
              <a:srgbClr val="656D7A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D4-4845-914D-14C3BFC78A4A}"/>
            </c:ext>
          </c:extLst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سلسلة 3</c:v>
                </c:pt>
              </c:strCache>
            </c:strRef>
          </c:tx>
          <c:spPr>
            <a:solidFill>
              <a:srgbClr val="E7E7E7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D4-4845-914D-14C3BFC78A4A}"/>
            </c:ext>
          </c:extLst>
        </c:ser>
        <c:ser>
          <c:idx val="3"/>
          <c:order val="3"/>
          <c:tx>
            <c:strRef>
              <c:f>ورقة1!$E$1</c:f>
              <c:strCache>
                <c:ptCount val="1"/>
                <c:pt idx="0">
                  <c:v>سلسلة 3</c:v>
                </c:pt>
              </c:strCache>
            </c:strRef>
          </c:tx>
          <c:spPr>
            <a:solidFill>
              <a:srgbClr val="2AC0D4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D4-4845-914D-14C3BFC78A4A}"/>
            </c:ext>
          </c:extLst>
        </c:ser>
        <c:ser>
          <c:idx val="4"/>
          <c:order val="4"/>
          <c:tx>
            <c:strRef>
              <c:f>ورقة1!$F$1</c:f>
              <c:strCache>
                <c:ptCount val="1"/>
                <c:pt idx="0">
                  <c:v>سلسلة 3</c:v>
                </c:pt>
              </c:strCache>
            </c:strRef>
          </c:tx>
          <c:spPr>
            <a:solidFill>
              <a:srgbClr val="E7E7E7"/>
            </a:solidFill>
            <a:ln>
              <a:noFill/>
            </a:ln>
            <a:effectLst/>
          </c:spPr>
          <c:invertIfNegative val="0"/>
          <c:cat>
            <c:strRef>
              <c:f>ورقة1!$A$2</c:f>
              <c:strCache>
                <c:ptCount val="1"/>
                <c:pt idx="0">
                  <c:v>فئة 1</c:v>
                </c:pt>
              </c:strCache>
            </c:strRef>
          </c:cat>
          <c:val>
            <c:numRef>
              <c:f>ورقة1!$F$2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D4-4845-914D-14C3BFC78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1452128"/>
        <c:axId val="791447864"/>
      </c:barChart>
      <c:catAx>
        <c:axId val="79145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791447864"/>
        <c:crosses val="autoZero"/>
        <c:auto val="1"/>
        <c:lblAlgn val="ctr"/>
        <c:lblOffset val="100"/>
        <c:noMultiLvlLbl val="0"/>
      </c:catAx>
      <c:valAx>
        <c:axId val="791447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14521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ar-S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19C1C73A-57F9-4E03-A710-820C282EEB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072307C-A6D6-47B7-AFDE-1ECDA78D3F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D2A5808-FF16-4EF3-A9F3-52E958D6BFEE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81424CE-0C32-4C8B-B34D-5C02BCF08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CB4EBB6-522F-4B84-9018-881E5282A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C125A515-0C1A-408E-9382-FF58CE769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248788C4-4879-449C-B229-4BC8350AB4B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AC9ED8D1-4334-4964-8D2E-D7A9C856A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0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DCCFED-63B6-4BB7-9C9D-61CA66A5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85A48EE-9088-4812-B474-81259F003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A99FDA-5AD3-4C56-B3A2-E3829607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59BDBA-29F5-42FC-A0AA-B3EA72B5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2CAE8C-8CEC-418D-8ADC-2E587618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F08C15-CF36-4737-A4B9-FB32846E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0CA2A45-9E3C-42E5-9BF7-B62866BA5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7ADBFE-7412-466E-9CA2-34FC7C85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307B34-A599-4918-B2B8-934B5F23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4615E8-6A48-4910-ABAD-8C0128BB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01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287DD36-2DB7-429F-9C12-0DE502852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752CEB-65A2-4151-85B2-7B4309658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9C7EC8-3310-4220-BFD4-C608EC4B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389ED4-8E00-4EE9-A8E7-14AC8A97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A189D2-4237-4A0C-AC23-91A28E6C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2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AAAC14-A25D-45BF-B033-4DA9C7E2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انقر لتحرير نمط عنوان الشكل الرئيسي</a:t>
            </a:r>
            <a:endParaRPr lang="en-GB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D38887-5E84-4A01-901F-BC6797AEF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68F097-E013-419E-A24C-7195B75B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C4EBF-1160-4BEF-81A3-E13B77AA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8FFC42-2957-4DAD-8278-9D837A51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95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88C713-2565-4AA2-B8B1-622EB3AB2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3D4F48D-6219-48E1-9A2C-60995C2AF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6BB295-AE1D-4C6C-AB88-8388F639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3BC3EF-3528-458B-8426-A283312B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5A5EC4-BA47-4D7B-B993-B79F9578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70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33788F-9926-4907-90C1-8BCFD5FE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218F54D-AB98-4F7C-92E4-373CAB2AA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1EFBE04-DD93-4D70-ADA7-D576E1E52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EF8836B-1AC5-4B67-8C4F-9D2A0CA8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F9E7788-9825-4361-86D0-C20D83CB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0FD43EF-84B1-42F5-BEB1-38A9D24D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5B30A1-A1CF-4593-921B-4102DCD9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B96C97-ECD6-443E-B194-DD29188D9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D5AA74C-B2ED-4EC8-B90C-2B3EC93C7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2D740B1-15C7-4413-8DE5-065AACFE3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781E186-3B02-4093-9814-1D0463896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55996ED-4034-4767-A482-0DA4397E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1C1A96-7971-496F-9EBA-D49EBFCE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671AD25-9276-4391-A882-A2134671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19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F818AF-F3DE-4A21-8A3C-A82106DF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45855B4-4692-43C0-8BAC-81D5F119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DC8578F-F3E9-4EE1-BEE8-3A5C79DD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BB27585-AA7E-4621-88DF-6A0F089B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5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DF5968C-61E4-4B93-B65C-68C49847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0557FFE-70B3-4D76-972E-B9981BB2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2AB952-6631-4110-8CC9-E0DD09D0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3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F1CB81-3DFA-4017-9CD6-C3B47980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B97A8B-6CD1-47F9-9888-81862CA83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B760E4-364F-4DAE-AE4A-989E31BD7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459C8F9-6555-445E-AD94-C55E41BB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CB46FA-1974-4887-A30C-78AC18EE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6534659-0899-437A-880F-A723C7F9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0E01BA-DF0E-406C-B38E-6EED3437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0D3F5BE-2D16-4FEF-AB5D-064A88AFC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0B3331A-0CCA-469E-A595-6A490BEF4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1D7B71-900E-4C98-92CB-9597B373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8BBE6E5-B8C9-4827-8B18-507C4F8F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36C3A76-3D9A-423B-BC87-6B2F25BE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6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70DAACD-7D21-4F10-BBD4-7970E48C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/>
              <a:t>انقر لتحرير نمط عنوان الشكل الرئيسي</a:t>
            </a:r>
            <a:endParaRPr lang="en-GB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DB3CC65-F3C1-40CE-9BF0-BFFE2029F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6AC169-A035-4DE5-9580-620EB6BE8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fld id="{2D86C71D-4A22-4860-A9CA-5D74F4C73986}" type="datetimeFigureOut">
              <a:rPr lang="en-GB" smtClean="0"/>
              <a:pPr/>
              <a:t>16/04/2023</a:t>
            </a:fld>
            <a:endParaRPr lang="en-GB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76E14C-337D-453E-B78D-BFF39CA7F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C31AAC-D7F5-4837-977B-BEC8BB855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fld id="{5E3B397B-8782-42E8-BC26-C7FC8489F8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BB27C8B-6F8A-4C10-986F-4C0D450A3857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9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iro" panose="00000500000000000000" pitchFamily="2" charset="-78"/>
          <a:ea typeface="+mj-ea"/>
          <a:cs typeface="Cairo" panose="000005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Cairo?subset=arabic&amp;selection.family=Cairo:wght@300#standard-styl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emf"/><Relationship Id="rId7" Type="http://schemas.openxmlformats.org/officeDocument/2006/relationships/image" Target="../media/image6.sv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8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1FBE407F-A60C-4626-BFA0-C88DB77D0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210" y="-471865"/>
            <a:ext cx="8406161" cy="6080185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1D6BA17F-B561-4B3E-BC50-40E393215F02}"/>
              </a:ext>
            </a:extLst>
          </p:cNvPr>
          <p:cNvGrpSpPr/>
          <p:nvPr/>
        </p:nvGrpSpPr>
        <p:grpSpPr>
          <a:xfrm>
            <a:off x="0" y="6736080"/>
            <a:ext cx="12192000" cy="121920"/>
            <a:chOff x="0" y="6736080"/>
            <a:chExt cx="12192000" cy="121920"/>
          </a:xfrm>
        </p:grpSpPr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44324BBB-D744-4E94-8A60-F26A215C9BF6}"/>
                </a:ext>
              </a:extLst>
            </p:cNvPr>
            <p:cNvSpPr/>
            <p:nvPr/>
          </p:nvSpPr>
          <p:spPr>
            <a:xfrm>
              <a:off x="9037320" y="6736080"/>
              <a:ext cx="3154680" cy="1219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F3AEBB61-0431-460A-A9AB-C9C05023F2A6}"/>
                </a:ext>
              </a:extLst>
            </p:cNvPr>
            <p:cNvSpPr/>
            <p:nvPr/>
          </p:nvSpPr>
          <p:spPr>
            <a:xfrm>
              <a:off x="5882640" y="6736080"/>
              <a:ext cx="3154680" cy="121920"/>
            </a:xfrm>
            <a:prstGeom prst="rect">
              <a:avLst/>
            </a:prstGeom>
            <a:solidFill>
              <a:srgbClr val="2AC0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85EC0E75-37D0-4685-A018-82003265287F}"/>
                </a:ext>
              </a:extLst>
            </p:cNvPr>
            <p:cNvSpPr/>
            <p:nvPr/>
          </p:nvSpPr>
          <p:spPr>
            <a:xfrm>
              <a:off x="2727960" y="6736080"/>
              <a:ext cx="3154680" cy="1219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9E2DE2CF-0B89-4EE9-B8F1-EE8C1CE9C1F2}"/>
                </a:ext>
              </a:extLst>
            </p:cNvPr>
            <p:cNvSpPr/>
            <p:nvPr/>
          </p:nvSpPr>
          <p:spPr>
            <a:xfrm>
              <a:off x="0" y="6736080"/>
              <a:ext cx="2727960" cy="121920"/>
            </a:xfrm>
            <a:prstGeom prst="rect">
              <a:avLst/>
            </a:prstGeom>
            <a:solidFill>
              <a:srgbClr val="2AC0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03069CF-FC8D-48D5-ABE9-231A7C61DF51}"/>
              </a:ext>
            </a:extLst>
          </p:cNvPr>
          <p:cNvSpPr txBox="1"/>
          <p:nvPr/>
        </p:nvSpPr>
        <p:spPr>
          <a:xfrm>
            <a:off x="8199120" y="3669328"/>
            <a:ext cx="3154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000" dirty="0">
                <a:solidFill>
                  <a:srgbClr val="FFFFFF"/>
                </a:solidFill>
                <a:latin typeface="Cairo Black" panose="00000A00000000000000" pitchFamily="2" charset="-78"/>
                <a:cs typeface="Cairo Black" panose="00000A00000000000000" pitchFamily="2" charset="-78"/>
              </a:rPr>
              <a:t>العنوان</a:t>
            </a:r>
            <a:r>
              <a:rPr lang="ar-EG" sz="6000" dirty="0">
                <a:latin typeface="Cairo Black" panose="00000A00000000000000" pitchFamily="2" charset="-78"/>
                <a:cs typeface="Cairo Black" panose="00000A00000000000000" pitchFamily="2" charset="-78"/>
              </a:rPr>
              <a:t> </a:t>
            </a:r>
            <a:r>
              <a:rPr lang="ar-EG" sz="6000" dirty="0">
                <a:solidFill>
                  <a:srgbClr val="2AC0D4"/>
                </a:solidFill>
                <a:latin typeface="Cairo Black" panose="00000A00000000000000" pitchFamily="2" charset="-78"/>
                <a:cs typeface="Cairo Black" panose="00000A00000000000000" pitchFamily="2" charset="-78"/>
              </a:rPr>
              <a:t>الرئيسي</a:t>
            </a:r>
            <a:endParaRPr lang="en-GB" sz="6000" dirty="0">
              <a:solidFill>
                <a:srgbClr val="2AC0D4"/>
              </a:solidFill>
              <a:latin typeface="Cairo Black" panose="00000A00000000000000" pitchFamily="2" charset="-78"/>
              <a:cs typeface="Cairo Black" panose="00000A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43613E0-470E-406C-B606-8373E33E30B0}"/>
              </a:ext>
            </a:extLst>
          </p:cNvPr>
          <p:cNvSpPr txBox="1"/>
          <p:nvPr/>
        </p:nvSpPr>
        <p:spPr>
          <a:xfrm>
            <a:off x="8218629" y="5638800"/>
            <a:ext cx="315468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dirty="0">
                <a:solidFill>
                  <a:schemeClr val="bg1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900" dirty="0" err="1">
                <a:solidFill>
                  <a:schemeClr val="bg1"/>
                </a:solidFill>
              </a:rPr>
              <a:t>العربى</a:t>
            </a:r>
            <a:endParaRPr lang="en-GB" sz="2800" dirty="0">
              <a:solidFill>
                <a:schemeClr val="bg1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327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D0289590-4A7F-4537-B0F4-D1F18A02DAF6}"/>
              </a:ext>
            </a:extLst>
          </p:cNvPr>
          <p:cNvSpPr txBox="1"/>
          <p:nvPr/>
        </p:nvSpPr>
        <p:spPr>
          <a:xfrm>
            <a:off x="7581802" y="156352"/>
            <a:ext cx="4251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A5A6A9"/>
                </a:solidFill>
              </a:rPr>
              <a:t>عنوان العرض</a:t>
            </a:r>
          </a:p>
          <a:p>
            <a:pPr algn="ctr"/>
            <a:r>
              <a:rPr lang="ar-EG" sz="4400" b="1" dirty="0">
                <a:solidFill>
                  <a:srgbClr val="2AC0D4"/>
                </a:solidFill>
              </a:rPr>
              <a:t>الرئيسي</a:t>
            </a:r>
            <a:endParaRPr lang="en-GB" sz="4400" b="1" dirty="0">
              <a:solidFill>
                <a:srgbClr val="2AC0D4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29471285-1EB4-47E2-A44B-806D5BABA067}"/>
              </a:ext>
            </a:extLst>
          </p:cNvPr>
          <p:cNvSpPr/>
          <p:nvPr/>
        </p:nvSpPr>
        <p:spPr>
          <a:xfrm>
            <a:off x="322917" y="224415"/>
            <a:ext cx="1204941" cy="284872"/>
          </a:xfrm>
          <a:prstGeom prst="roundRect">
            <a:avLst/>
          </a:prstGeom>
          <a:solidFill>
            <a:srgbClr val="5C6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/>
              <a:t>الصفحة </a:t>
            </a:r>
            <a:r>
              <a:rPr lang="en-GB" sz="1200" b="1" dirty="0"/>
              <a:t>9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2DF6E2E5-9742-495F-9958-15E27605DE6E}"/>
              </a:ext>
            </a:extLst>
          </p:cNvPr>
          <p:cNvGrpSpPr/>
          <p:nvPr/>
        </p:nvGrpSpPr>
        <p:grpSpPr>
          <a:xfrm>
            <a:off x="0" y="6736080"/>
            <a:ext cx="12192000" cy="121920"/>
            <a:chOff x="0" y="6736080"/>
            <a:chExt cx="12192000" cy="121920"/>
          </a:xfrm>
        </p:grpSpPr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3FF204EB-D2C5-45DA-AFF3-60C466C9D760}"/>
                </a:ext>
              </a:extLst>
            </p:cNvPr>
            <p:cNvSpPr/>
            <p:nvPr/>
          </p:nvSpPr>
          <p:spPr>
            <a:xfrm>
              <a:off x="9037320" y="6736080"/>
              <a:ext cx="3154680" cy="121920"/>
            </a:xfrm>
            <a:prstGeom prst="rect">
              <a:avLst/>
            </a:prstGeom>
            <a:solidFill>
              <a:srgbClr val="495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2" name="مستطيل 31">
              <a:extLst>
                <a:ext uri="{FF2B5EF4-FFF2-40B4-BE49-F238E27FC236}">
                  <a16:creationId xmlns:a16="http://schemas.microsoft.com/office/drawing/2014/main" id="{AD7AF728-57B0-4797-B111-DC905B37DB8E}"/>
                </a:ext>
              </a:extLst>
            </p:cNvPr>
            <p:cNvSpPr/>
            <p:nvPr/>
          </p:nvSpPr>
          <p:spPr>
            <a:xfrm>
              <a:off x="5882640" y="6736080"/>
              <a:ext cx="3154680" cy="121920"/>
            </a:xfrm>
            <a:prstGeom prst="rect">
              <a:avLst/>
            </a:prstGeom>
            <a:solidFill>
              <a:srgbClr val="2AC0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3" name="مستطيل 32">
              <a:extLst>
                <a:ext uri="{FF2B5EF4-FFF2-40B4-BE49-F238E27FC236}">
                  <a16:creationId xmlns:a16="http://schemas.microsoft.com/office/drawing/2014/main" id="{F5054AB0-2C8E-4DA4-9FD5-60D538F93BA9}"/>
                </a:ext>
              </a:extLst>
            </p:cNvPr>
            <p:cNvSpPr/>
            <p:nvPr/>
          </p:nvSpPr>
          <p:spPr>
            <a:xfrm>
              <a:off x="2727960" y="6736080"/>
              <a:ext cx="3154680" cy="121920"/>
            </a:xfrm>
            <a:prstGeom prst="rect">
              <a:avLst/>
            </a:prstGeom>
            <a:solidFill>
              <a:srgbClr val="495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94E14F62-6603-4C88-B267-13515BDFE2F5}"/>
                </a:ext>
              </a:extLst>
            </p:cNvPr>
            <p:cNvSpPr/>
            <p:nvPr/>
          </p:nvSpPr>
          <p:spPr>
            <a:xfrm>
              <a:off x="0" y="6736080"/>
              <a:ext cx="2727960" cy="121920"/>
            </a:xfrm>
            <a:prstGeom prst="rect">
              <a:avLst/>
            </a:prstGeom>
            <a:solidFill>
              <a:srgbClr val="2AC0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66E0BB55-6D5C-4E25-8396-514D58DA1BEC}"/>
              </a:ext>
            </a:extLst>
          </p:cNvPr>
          <p:cNvSpPr txBox="1"/>
          <p:nvPr/>
        </p:nvSpPr>
        <p:spPr>
          <a:xfrm>
            <a:off x="4677491" y="529042"/>
            <a:ext cx="3801645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000" b="1" dirty="0">
                <a:solidFill>
                  <a:srgbClr val="A5A6A9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000" b="1" dirty="0" err="1">
                <a:solidFill>
                  <a:srgbClr val="A5A6A9"/>
                </a:solidFill>
              </a:rPr>
              <a:t>العربى</a:t>
            </a:r>
            <a:endParaRPr lang="en-GB" sz="32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graphicFrame>
        <p:nvGraphicFramePr>
          <p:cNvPr id="17" name="مخطط 16">
            <a:extLst>
              <a:ext uri="{FF2B5EF4-FFF2-40B4-BE49-F238E27FC236}">
                <a16:creationId xmlns:a16="http://schemas.microsoft.com/office/drawing/2014/main" id="{84063B6B-B4AB-4B3C-AF3B-FB269E3D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1749142"/>
              </p:ext>
            </p:extLst>
          </p:nvPr>
        </p:nvGraphicFramePr>
        <p:xfrm>
          <a:off x="2326547" y="1504413"/>
          <a:ext cx="3558346" cy="356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مخطط 34">
            <a:extLst>
              <a:ext uri="{FF2B5EF4-FFF2-40B4-BE49-F238E27FC236}">
                <a16:creationId xmlns:a16="http://schemas.microsoft.com/office/drawing/2014/main" id="{5A3166C6-35EE-4A37-AE2D-9F10E52C3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0170604"/>
              </p:ext>
            </p:extLst>
          </p:nvPr>
        </p:nvGraphicFramePr>
        <p:xfrm>
          <a:off x="6112914" y="1647873"/>
          <a:ext cx="4585566" cy="3057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مربع نص 35">
            <a:extLst>
              <a:ext uri="{FF2B5EF4-FFF2-40B4-BE49-F238E27FC236}">
                <a16:creationId xmlns:a16="http://schemas.microsoft.com/office/drawing/2014/main" id="{FEC72DB7-776D-468D-A828-A1DFAD08AEC1}"/>
              </a:ext>
            </a:extLst>
          </p:cNvPr>
          <p:cNvSpPr txBox="1"/>
          <p:nvPr/>
        </p:nvSpPr>
        <p:spPr>
          <a:xfrm>
            <a:off x="5095322" y="5195276"/>
            <a:ext cx="2001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600" b="1" dirty="0">
                <a:solidFill>
                  <a:srgbClr val="727478"/>
                </a:solidFill>
              </a:rPr>
              <a:t>العنوان الفرعي</a:t>
            </a:r>
            <a:endParaRPr lang="en-GB" sz="1600" b="1" dirty="0">
              <a:solidFill>
                <a:srgbClr val="727478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1B408737-2D8F-4E55-9091-F7E230AF40FE}"/>
              </a:ext>
            </a:extLst>
          </p:cNvPr>
          <p:cNvSpPr txBox="1"/>
          <p:nvPr/>
        </p:nvSpPr>
        <p:spPr>
          <a:xfrm>
            <a:off x="2727960" y="5533830"/>
            <a:ext cx="6985617" cy="68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1000" b="1" dirty="0">
                <a:solidFill>
                  <a:srgbClr val="A5A6A9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000" b="1" dirty="0" err="1">
                <a:solidFill>
                  <a:srgbClr val="A5A6A9"/>
                </a:solidFill>
              </a:rPr>
              <a:t>العربى</a:t>
            </a:r>
            <a:r>
              <a:rPr lang="en-GB" sz="1000" b="1" dirty="0">
                <a:solidFill>
                  <a:srgbClr val="A5A6A9"/>
                </a:solidFill>
              </a:rPr>
              <a:t>  </a:t>
            </a:r>
            <a:r>
              <a:rPr lang="ar-EG" sz="1000" b="1" dirty="0">
                <a:solidFill>
                  <a:srgbClr val="A5A6A9"/>
                </a:solidFill>
              </a:rPr>
              <a:t>, هذا النص هو مثال لنص يمكن أن يستبدل في نفس المساحة، لقد تم توليد هذا النص من مولد النص </a:t>
            </a:r>
            <a:r>
              <a:rPr lang="ar-EG" sz="1000" b="1" dirty="0" err="1">
                <a:solidFill>
                  <a:srgbClr val="A5A6A9"/>
                </a:solidFill>
              </a:rPr>
              <a:t>العربى</a:t>
            </a:r>
            <a:endParaRPr lang="en-GB" sz="32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  <a:p>
            <a:pPr algn="ctr">
              <a:lnSpc>
                <a:spcPct val="130000"/>
              </a:lnSpc>
            </a:pPr>
            <a:r>
              <a:rPr lang="en-GB" sz="1000" b="1" dirty="0">
                <a:solidFill>
                  <a:srgbClr val="A5A6A9"/>
                </a:solidFill>
              </a:rPr>
              <a:t> </a:t>
            </a:r>
            <a:endParaRPr lang="en-GB" sz="32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1431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86616F-F22E-7318-24D5-8DB87A6D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43B426C-DDB8-9F45-E65A-E72CA538C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D4EBDC5-ECE9-537F-076B-750586C9C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11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4244612"/>
            <a:ext cx="774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  المستخدم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 </a:t>
            </a: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Cairo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2C14B5-31EE-4DEA-92CF-433615C2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Cairo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011505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0" y="5849891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</a:br>
            <a: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200" dirty="0">
              <a:solidFill>
                <a:srgbClr val="FFC9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67BCB9F-DC32-4573-B137-A8897E1F4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002" y="1889760"/>
            <a:ext cx="2609369" cy="496824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0289590-4A7F-4537-B0F4-D1F18A02DAF6}"/>
              </a:ext>
            </a:extLst>
          </p:cNvPr>
          <p:cNvSpPr txBox="1"/>
          <p:nvPr/>
        </p:nvSpPr>
        <p:spPr>
          <a:xfrm>
            <a:off x="7581802" y="156352"/>
            <a:ext cx="4251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A5A6A9"/>
                </a:solidFill>
              </a:rPr>
              <a:t>عنوان العرض</a:t>
            </a:r>
          </a:p>
          <a:p>
            <a:pPr algn="ctr"/>
            <a:r>
              <a:rPr lang="ar-EG" sz="4400" b="1" dirty="0">
                <a:solidFill>
                  <a:srgbClr val="2AC0D4"/>
                </a:solidFill>
              </a:rPr>
              <a:t>الرئيسي</a:t>
            </a:r>
            <a:endParaRPr lang="en-GB" sz="4400" b="1" dirty="0">
              <a:solidFill>
                <a:srgbClr val="2AC0D4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29471285-1EB4-47E2-A44B-806D5BABA067}"/>
              </a:ext>
            </a:extLst>
          </p:cNvPr>
          <p:cNvSpPr/>
          <p:nvPr/>
        </p:nvSpPr>
        <p:spPr>
          <a:xfrm>
            <a:off x="322917" y="224415"/>
            <a:ext cx="1204941" cy="284872"/>
          </a:xfrm>
          <a:prstGeom prst="roundRect">
            <a:avLst/>
          </a:prstGeom>
          <a:solidFill>
            <a:srgbClr val="5C6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/>
              <a:t>الصفحة 1</a:t>
            </a:r>
            <a:endParaRPr lang="en-GB" sz="1200" b="1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97B6E97-B340-48E8-A646-A5620D97C116}"/>
              </a:ext>
            </a:extLst>
          </p:cNvPr>
          <p:cNvSpPr txBox="1"/>
          <p:nvPr/>
        </p:nvSpPr>
        <p:spPr>
          <a:xfrm>
            <a:off x="2727960" y="1670771"/>
            <a:ext cx="4251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400" b="1" dirty="0">
                <a:solidFill>
                  <a:srgbClr val="2AC0D4"/>
                </a:solidFill>
              </a:rPr>
              <a:t>العنوان الفرعي</a:t>
            </a:r>
            <a:endParaRPr lang="en-GB" sz="4400" b="1" dirty="0">
              <a:solidFill>
                <a:srgbClr val="2AC0D4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85595B6-8241-4156-90FD-63EE1770F56B}"/>
              </a:ext>
            </a:extLst>
          </p:cNvPr>
          <p:cNvSpPr txBox="1"/>
          <p:nvPr/>
        </p:nvSpPr>
        <p:spPr>
          <a:xfrm>
            <a:off x="3013715" y="2414957"/>
            <a:ext cx="3839286" cy="261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727478"/>
                </a:solidFill>
              </a:rPr>
              <a:t>هذا النص هو مثال لنص يمكن أن يستبدل في نفس المساحة، </a:t>
            </a:r>
            <a:endParaRPr lang="en-GB" sz="2800" b="1" dirty="0">
              <a:solidFill>
                <a:srgbClr val="727478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2CAC479-5366-42BA-BCBB-9DEC1970F841}"/>
              </a:ext>
            </a:extLst>
          </p:cNvPr>
          <p:cNvSpPr txBox="1"/>
          <p:nvPr/>
        </p:nvSpPr>
        <p:spPr>
          <a:xfrm>
            <a:off x="4677491" y="529042"/>
            <a:ext cx="3801645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000" b="1" dirty="0">
                <a:solidFill>
                  <a:srgbClr val="A5A6A9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000" b="1" dirty="0" err="1">
                <a:solidFill>
                  <a:srgbClr val="A5A6A9"/>
                </a:solidFill>
              </a:rPr>
              <a:t>العربى</a:t>
            </a:r>
            <a:endParaRPr lang="en-GB" sz="32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pic>
        <p:nvPicPr>
          <p:cNvPr id="15" name="رسم 14" descr="مؤثِّر">
            <a:extLst>
              <a:ext uri="{FF2B5EF4-FFF2-40B4-BE49-F238E27FC236}">
                <a16:creationId xmlns:a16="http://schemas.microsoft.com/office/drawing/2014/main" id="{EC02E041-85BB-4B28-9BD9-1F1628DD1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6193" y="4056567"/>
            <a:ext cx="422121" cy="422121"/>
          </a:xfrm>
          <a:prstGeom prst="rect">
            <a:avLst/>
          </a:prstGeom>
        </p:spPr>
      </p:pic>
      <p:pic>
        <p:nvPicPr>
          <p:cNvPr id="19" name="رسم 18" descr="شاشة العرض">
            <a:extLst>
              <a:ext uri="{FF2B5EF4-FFF2-40B4-BE49-F238E27FC236}">
                <a16:creationId xmlns:a16="http://schemas.microsoft.com/office/drawing/2014/main" id="{10BAA936-B63E-4169-BF34-A3F0FF415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36086" y="5251474"/>
            <a:ext cx="310641" cy="310641"/>
          </a:xfrm>
          <a:prstGeom prst="rect">
            <a:avLst/>
          </a:prstGeom>
        </p:spPr>
      </p:pic>
      <p:pic>
        <p:nvPicPr>
          <p:cNvPr id="21" name="رسم 20" descr="شبكة على الإنترنت">
            <a:extLst>
              <a:ext uri="{FF2B5EF4-FFF2-40B4-BE49-F238E27FC236}">
                <a16:creationId xmlns:a16="http://schemas.microsoft.com/office/drawing/2014/main" id="{FA5F85ED-38D5-40D8-AE05-E5F3009EB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87743" y="4092189"/>
            <a:ext cx="329586" cy="329586"/>
          </a:xfrm>
          <a:prstGeom prst="rect">
            <a:avLst/>
          </a:prstGeom>
        </p:spPr>
      </p:pic>
      <p:pic>
        <p:nvPicPr>
          <p:cNvPr id="23" name="رسم 22" descr="الطابعة">
            <a:extLst>
              <a:ext uri="{FF2B5EF4-FFF2-40B4-BE49-F238E27FC236}">
                <a16:creationId xmlns:a16="http://schemas.microsoft.com/office/drawing/2014/main" id="{E7AD0E84-5C54-4D90-B095-095D6A3648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62220" y="5245063"/>
            <a:ext cx="257000" cy="257000"/>
          </a:xfrm>
          <a:prstGeom prst="rect">
            <a:avLst/>
          </a:prstGeom>
        </p:spPr>
      </p:pic>
      <p:pic>
        <p:nvPicPr>
          <p:cNvPr id="25" name="رسم 24" descr="مستقبِل">
            <a:extLst>
              <a:ext uri="{FF2B5EF4-FFF2-40B4-BE49-F238E27FC236}">
                <a16:creationId xmlns:a16="http://schemas.microsoft.com/office/drawing/2014/main" id="{BD511A1A-C34D-4DDE-97B9-CA65D27028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70200" y="3223905"/>
            <a:ext cx="239223" cy="239223"/>
          </a:xfrm>
          <a:prstGeom prst="rect">
            <a:avLst/>
          </a:prstGeom>
        </p:spPr>
      </p:pic>
      <p:pic>
        <p:nvPicPr>
          <p:cNvPr id="27" name="رسم 26" descr="عناوين فرعية">
            <a:extLst>
              <a:ext uri="{FF2B5EF4-FFF2-40B4-BE49-F238E27FC236}">
                <a16:creationId xmlns:a16="http://schemas.microsoft.com/office/drawing/2014/main" id="{0CB95F5E-8991-418E-8ED6-A817138367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22042" y="3222998"/>
            <a:ext cx="333646" cy="33364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203CF2E-DB9C-4315-B4B8-29336AEE687D}"/>
              </a:ext>
            </a:extLst>
          </p:cNvPr>
          <p:cNvSpPr txBox="1"/>
          <p:nvPr/>
        </p:nvSpPr>
        <p:spPr>
          <a:xfrm>
            <a:off x="4479858" y="3421138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3A77E792-9F6B-49C3-82B3-D04C515E3628}"/>
              </a:ext>
            </a:extLst>
          </p:cNvPr>
          <p:cNvSpPr txBox="1"/>
          <p:nvPr/>
        </p:nvSpPr>
        <p:spPr>
          <a:xfrm>
            <a:off x="4816899" y="3121463"/>
            <a:ext cx="14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b="1" dirty="0">
                <a:solidFill>
                  <a:srgbClr val="727478"/>
                </a:solidFill>
              </a:rPr>
              <a:t>العنوان</a:t>
            </a:r>
            <a:endParaRPr lang="en-GB" sz="2000" b="1" dirty="0">
              <a:solidFill>
                <a:srgbClr val="727478"/>
              </a:solidFill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2DF6E2E5-9742-495F-9958-15E27605DE6E}"/>
              </a:ext>
            </a:extLst>
          </p:cNvPr>
          <p:cNvGrpSpPr/>
          <p:nvPr/>
        </p:nvGrpSpPr>
        <p:grpSpPr>
          <a:xfrm>
            <a:off x="0" y="6736080"/>
            <a:ext cx="12192000" cy="121920"/>
            <a:chOff x="0" y="6736080"/>
            <a:chExt cx="12192000" cy="121920"/>
          </a:xfrm>
        </p:grpSpPr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3FF204EB-D2C5-45DA-AFF3-60C466C9D760}"/>
                </a:ext>
              </a:extLst>
            </p:cNvPr>
            <p:cNvSpPr/>
            <p:nvPr/>
          </p:nvSpPr>
          <p:spPr>
            <a:xfrm>
              <a:off x="9037320" y="6736080"/>
              <a:ext cx="3154680" cy="121920"/>
            </a:xfrm>
            <a:prstGeom prst="rect">
              <a:avLst/>
            </a:prstGeom>
            <a:solidFill>
              <a:srgbClr val="495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2" name="مستطيل 31">
              <a:extLst>
                <a:ext uri="{FF2B5EF4-FFF2-40B4-BE49-F238E27FC236}">
                  <a16:creationId xmlns:a16="http://schemas.microsoft.com/office/drawing/2014/main" id="{AD7AF728-57B0-4797-B111-DC905B37DB8E}"/>
                </a:ext>
              </a:extLst>
            </p:cNvPr>
            <p:cNvSpPr/>
            <p:nvPr/>
          </p:nvSpPr>
          <p:spPr>
            <a:xfrm>
              <a:off x="5882640" y="6736080"/>
              <a:ext cx="3154680" cy="121920"/>
            </a:xfrm>
            <a:prstGeom prst="rect">
              <a:avLst/>
            </a:prstGeom>
            <a:solidFill>
              <a:srgbClr val="2AC0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3" name="مستطيل 32">
              <a:extLst>
                <a:ext uri="{FF2B5EF4-FFF2-40B4-BE49-F238E27FC236}">
                  <a16:creationId xmlns:a16="http://schemas.microsoft.com/office/drawing/2014/main" id="{F5054AB0-2C8E-4DA4-9FD5-60D538F93BA9}"/>
                </a:ext>
              </a:extLst>
            </p:cNvPr>
            <p:cNvSpPr/>
            <p:nvPr/>
          </p:nvSpPr>
          <p:spPr>
            <a:xfrm>
              <a:off x="2727960" y="6736080"/>
              <a:ext cx="3154680" cy="121920"/>
            </a:xfrm>
            <a:prstGeom prst="rect">
              <a:avLst/>
            </a:prstGeom>
            <a:solidFill>
              <a:srgbClr val="495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94E14F62-6603-4C88-B267-13515BDFE2F5}"/>
                </a:ext>
              </a:extLst>
            </p:cNvPr>
            <p:cNvSpPr/>
            <p:nvPr/>
          </p:nvSpPr>
          <p:spPr>
            <a:xfrm>
              <a:off x="0" y="6736080"/>
              <a:ext cx="2727960" cy="121920"/>
            </a:xfrm>
            <a:prstGeom prst="rect">
              <a:avLst/>
            </a:prstGeom>
            <a:solidFill>
              <a:srgbClr val="2AC0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AA6BC45C-1F04-4790-8138-729003D694E6}"/>
              </a:ext>
            </a:extLst>
          </p:cNvPr>
          <p:cNvSpPr txBox="1"/>
          <p:nvPr/>
        </p:nvSpPr>
        <p:spPr>
          <a:xfrm>
            <a:off x="4479858" y="4370527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9137CABD-EC00-4F20-8E0F-10EC728C80E2}"/>
              </a:ext>
            </a:extLst>
          </p:cNvPr>
          <p:cNvSpPr txBox="1"/>
          <p:nvPr/>
        </p:nvSpPr>
        <p:spPr>
          <a:xfrm>
            <a:off x="4816899" y="4070852"/>
            <a:ext cx="14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b="1" dirty="0">
                <a:solidFill>
                  <a:srgbClr val="727478"/>
                </a:solidFill>
              </a:rPr>
              <a:t>العنوان</a:t>
            </a:r>
            <a:endParaRPr lang="en-GB" sz="2000" b="1" dirty="0">
              <a:solidFill>
                <a:srgbClr val="727478"/>
              </a:solidFill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22E4F82D-5A40-4D52-AB03-3A5AEFA10C3E}"/>
              </a:ext>
            </a:extLst>
          </p:cNvPr>
          <p:cNvSpPr txBox="1"/>
          <p:nvPr/>
        </p:nvSpPr>
        <p:spPr>
          <a:xfrm>
            <a:off x="4479858" y="5373579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372EDC6C-020F-4AA0-8D36-9A11A0769F29}"/>
              </a:ext>
            </a:extLst>
          </p:cNvPr>
          <p:cNvSpPr txBox="1"/>
          <p:nvPr/>
        </p:nvSpPr>
        <p:spPr>
          <a:xfrm>
            <a:off x="4816899" y="5073904"/>
            <a:ext cx="14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b="1" dirty="0">
                <a:solidFill>
                  <a:srgbClr val="727478"/>
                </a:solidFill>
              </a:rPr>
              <a:t>العنوان</a:t>
            </a:r>
            <a:endParaRPr lang="en-GB" sz="2000" b="1" dirty="0">
              <a:solidFill>
                <a:srgbClr val="727478"/>
              </a:solidFill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0AA8F32C-9D4D-4FB5-9C40-1559396224F7}"/>
              </a:ext>
            </a:extLst>
          </p:cNvPr>
          <p:cNvSpPr txBox="1"/>
          <p:nvPr/>
        </p:nvSpPr>
        <p:spPr>
          <a:xfrm>
            <a:off x="1666756" y="3421138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7C039499-BE78-4243-A9CE-2DE396417498}"/>
              </a:ext>
            </a:extLst>
          </p:cNvPr>
          <p:cNvSpPr txBox="1"/>
          <p:nvPr/>
        </p:nvSpPr>
        <p:spPr>
          <a:xfrm>
            <a:off x="2003797" y="3121463"/>
            <a:ext cx="14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b="1" dirty="0">
                <a:solidFill>
                  <a:srgbClr val="727478"/>
                </a:solidFill>
              </a:rPr>
              <a:t>العنوان</a:t>
            </a:r>
            <a:endParaRPr lang="en-GB" sz="2000" b="1" dirty="0">
              <a:solidFill>
                <a:srgbClr val="727478"/>
              </a:solidFill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F559A4D9-F4C9-4CC2-A46D-82C8214C2742}"/>
              </a:ext>
            </a:extLst>
          </p:cNvPr>
          <p:cNvSpPr txBox="1"/>
          <p:nvPr/>
        </p:nvSpPr>
        <p:spPr>
          <a:xfrm>
            <a:off x="1666756" y="4370527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0F23B41-6383-4274-A139-F840B29072FD}"/>
              </a:ext>
            </a:extLst>
          </p:cNvPr>
          <p:cNvSpPr txBox="1"/>
          <p:nvPr/>
        </p:nvSpPr>
        <p:spPr>
          <a:xfrm>
            <a:off x="2003797" y="4070852"/>
            <a:ext cx="14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b="1" dirty="0">
                <a:solidFill>
                  <a:srgbClr val="727478"/>
                </a:solidFill>
              </a:rPr>
              <a:t>العنوان</a:t>
            </a:r>
            <a:endParaRPr lang="en-GB" sz="2000" b="1" dirty="0">
              <a:solidFill>
                <a:srgbClr val="727478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2F9059A-9DE4-4B5F-B5B1-3864CDAA4E45}"/>
              </a:ext>
            </a:extLst>
          </p:cNvPr>
          <p:cNvSpPr txBox="1"/>
          <p:nvPr/>
        </p:nvSpPr>
        <p:spPr>
          <a:xfrm>
            <a:off x="1666756" y="5373579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FFF3A1D-FF52-4C20-BEBD-5C6C2D339F35}"/>
              </a:ext>
            </a:extLst>
          </p:cNvPr>
          <p:cNvSpPr txBox="1"/>
          <p:nvPr/>
        </p:nvSpPr>
        <p:spPr>
          <a:xfrm>
            <a:off x="2003797" y="5073904"/>
            <a:ext cx="14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b="1" dirty="0">
                <a:solidFill>
                  <a:srgbClr val="727478"/>
                </a:solidFill>
              </a:rPr>
              <a:t>العنوان</a:t>
            </a:r>
            <a:endParaRPr lang="en-GB" sz="2000" b="1" dirty="0">
              <a:solidFill>
                <a:srgbClr val="727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9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D0289590-4A7F-4537-B0F4-D1F18A02DAF6}"/>
              </a:ext>
            </a:extLst>
          </p:cNvPr>
          <p:cNvSpPr txBox="1"/>
          <p:nvPr/>
        </p:nvSpPr>
        <p:spPr>
          <a:xfrm>
            <a:off x="7581802" y="156352"/>
            <a:ext cx="4251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A5A6A9"/>
                </a:solidFill>
              </a:rPr>
              <a:t>عنوان العرض</a:t>
            </a:r>
          </a:p>
          <a:p>
            <a:pPr algn="ctr"/>
            <a:r>
              <a:rPr lang="ar-EG" sz="4400" b="1" dirty="0">
                <a:solidFill>
                  <a:srgbClr val="2AC0D4"/>
                </a:solidFill>
              </a:rPr>
              <a:t>الرئيسي</a:t>
            </a:r>
            <a:endParaRPr lang="en-GB" sz="4400" b="1" dirty="0">
              <a:solidFill>
                <a:srgbClr val="2AC0D4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29471285-1EB4-47E2-A44B-806D5BABA067}"/>
              </a:ext>
            </a:extLst>
          </p:cNvPr>
          <p:cNvSpPr/>
          <p:nvPr/>
        </p:nvSpPr>
        <p:spPr>
          <a:xfrm>
            <a:off x="322917" y="224415"/>
            <a:ext cx="1204941" cy="284872"/>
          </a:xfrm>
          <a:prstGeom prst="roundRect">
            <a:avLst/>
          </a:prstGeom>
          <a:solidFill>
            <a:srgbClr val="5C6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/>
              <a:t>الصفحة </a:t>
            </a:r>
            <a:r>
              <a:rPr lang="en-GB" sz="1200" b="1" dirty="0"/>
              <a:t>2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2DF6E2E5-9742-495F-9958-15E27605DE6E}"/>
              </a:ext>
            </a:extLst>
          </p:cNvPr>
          <p:cNvGrpSpPr/>
          <p:nvPr/>
        </p:nvGrpSpPr>
        <p:grpSpPr>
          <a:xfrm>
            <a:off x="0" y="6736080"/>
            <a:ext cx="12192000" cy="121920"/>
            <a:chOff x="0" y="6736080"/>
            <a:chExt cx="12192000" cy="121920"/>
          </a:xfrm>
        </p:grpSpPr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3FF204EB-D2C5-45DA-AFF3-60C466C9D760}"/>
                </a:ext>
              </a:extLst>
            </p:cNvPr>
            <p:cNvSpPr/>
            <p:nvPr/>
          </p:nvSpPr>
          <p:spPr>
            <a:xfrm>
              <a:off x="9037320" y="6736080"/>
              <a:ext cx="3154680" cy="121920"/>
            </a:xfrm>
            <a:prstGeom prst="rect">
              <a:avLst/>
            </a:prstGeom>
            <a:solidFill>
              <a:srgbClr val="495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2" name="مستطيل 31">
              <a:extLst>
                <a:ext uri="{FF2B5EF4-FFF2-40B4-BE49-F238E27FC236}">
                  <a16:creationId xmlns:a16="http://schemas.microsoft.com/office/drawing/2014/main" id="{AD7AF728-57B0-4797-B111-DC905B37DB8E}"/>
                </a:ext>
              </a:extLst>
            </p:cNvPr>
            <p:cNvSpPr/>
            <p:nvPr/>
          </p:nvSpPr>
          <p:spPr>
            <a:xfrm>
              <a:off x="5882640" y="6736080"/>
              <a:ext cx="3154680" cy="121920"/>
            </a:xfrm>
            <a:prstGeom prst="rect">
              <a:avLst/>
            </a:prstGeom>
            <a:solidFill>
              <a:srgbClr val="2AC0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3" name="مستطيل 32">
              <a:extLst>
                <a:ext uri="{FF2B5EF4-FFF2-40B4-BE49-F238E27FC236}">
                  <a16:creationId xmlns:a16="http://schemas.microsoft.com/office/drawing/2014/main" id="{F5054AB0-2C8E-4DA4-9FD5-60D538F93BA9}"/>
                </a:ext>
              </a:extLst>
            </p:cNvPr>
            <p:cNvSpPr/>
            <p:nvPr/>
          </p:nvSpPr>
          <p:spPr>
            <a:xfrm>
              <a:off x="2727960" y="6736080"/>
              <a:ext cx="3154680" cy="121920"/>
            </a:xfrm>
            <a:prstGeom prst="rect">
              <a:avLst/>
            </a:prstGeom>
            <a:solidFill>
              <a:srgbClr val="495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94E14F62-6603-4C88-B267-13515BDFE2F5}"/>
                </a:ext>
              </a:extLst>
            </p:cNvPr>
            <p:cNvSpPr/>
            <p:nvPr/>
          </p:nvSpPr>
          <p:spPr>
            <a:xfrm>
              <a:off x="0" y="6736080"/>
              <a:ext cx="2727960" cy="121920"/>
            </a:xfrm>
            <a:prstGeom prst="rect">
              <a:avLst/>
            </a:prstGeom>
            <a:solidFill>
              <a:srgbClr val="2AC0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AF6F370E-8BC6-40AA-B02A-66ACAE8CA8B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-20000"/>
          </a:blip>
          <a:stretch>
            <a:fillRect/>
          </a:stretch>
        </p:blipFill>
        <p:spPr>
          <a:xfrm>
            <a:off x="1830070" y="1543075"/>
            <a:ext cx="8105140" cy="369348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592683A-A688-4CE7-9894-96E8B3F55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355" y="4819312"/>
            <a:ext cx="519289" cy="64463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488D344-4F0B-4438-9D97-B44531B15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711" y="3037840"/>
            <a:ext cx="124954" cy="272626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7D8C61CB-5FE4-46A7-B055-FCAC4FD71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011" y="2383304"/>
            <a:ext cx="124954" cy="272626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39879309-2B27-4314-BA42-7B68E6894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645" y="2700803"/>
            <a:ext cx="124954" cy="272626"/>
          </a:xfrm>
          <a:prstGeom prst="rect">
            <a:avLst/>
          </a:prstGeom>
        </p:spPr>
      </p:pic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107A11B-9E20-49CA-9604-54FB4C9D7189}"/>
              </a:ext>
            </a:extLst>
          </p:cNvPr>
          <p:cNvSpPr txBox="1"/>
          <p:nvPr/>
        </p:nvSpPr>
        <p:spPr>
          <a:xfrm>
            <a:off x="5095322" y="5463946"/>
            <a:ext cx="2001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b="1" dirty="0">
                <a:solidFill>
                  <a:srgbClr val="727478"/>
                </a:solidFill>
              </a:rPr>
              <a:t>العنوان الفرعي</a:t>
            </a:r>
            <a:endParaRPr lang="en-GB" sz="2000" b="1" dirty="0">
              <a:solidFill>
                <a:srgbClr val="727478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66E0BB55-6D5C-4E25-8396-514D58DA1BEC}"/>
              </a:ext>
            </a:extLst>
          </p:cNvPr>
          <p:cNvSpPr txBox="1"/>
          <p:nvPr/>
        </p:nvSpPr>
        <p:spPr>
          <a:xfrm>
            <a:off x="4677491" y="529042"/>
            <a:ext cx="3801645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000" b="1" dirty="0">
                <a:solidFill>
                  <a:srgbClr val="A5A6A9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000" b="1" dirty="0" err="1">
                <a:solidFill>
                  <a:srgbClr val="A5A6A9"/>
                </a:solidFill>
              </a:rPr>
              <a:t>العربى</a:t>
            </a:r>
            <a:endParaRPr lang="en-GB" sz="32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C9CD23B-7E79-4610-998D-C7CD90CB7813}"/>
              </a:ext>
            </a:extLst>
          </p:cNvPr>
          <p:cNvSpPr txBox="1"/>
          <p:nvPr/>
        </p:nvSpPr>
        <p:spPr>
          <a:xfrm>
            <a:off x="4169491" y="5867710"/>
            <a:ext cx="3801645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1000" b="1" dirty="0">
                <a:solidFill>
                  <a:srgbClr val="A5A6A9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000" b="1" dirty="0" err="1">
                <a:solidFill>
                  <a:srgbClr val="A5A6A9"/>
                </a:solidFill>
              </a:rPr>
              <a:t>العربى</a:t>
            </a:r>
            <a:endParaRPr lang="en-GB" sz="32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5452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D0289590-4A7F-4537-B0F4-D1F18A02DAF6}"/>
              </a:ext>
            </a:extLst>
          </p:cNvPr>
          <p:cNvSpPr txBox="1"/>
          <p:nvPr/>
        </p:nvSpPr>
        <p:spPr>
          <a:xfrm>
            <a:off x="7581802" y="156352"/>
            <a:ext cx="4251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A5A6A9"/>
                </a:solidFill>
              </a:rPr>
              <a:t>عنوان العرض</a:t>
            </a:r>
          </a:p>
          <a:p>
            <a:pPr algn="ctr"/>
            <a:r>
              <a:rPr lang="ar-EG" sz="4400" b="1" dirty="0">
                <a:solidFill>
                  <a:srgbClr val="2AC0D4"/>
                </a:solidFill>
              </a:rPr>
              <a:t>الرئيسي</a:t>
            </a:r>
            <a:endParaRPr lang="en-GB" sz="4400" b="1" dirty="0">
              <a:solidFill>
                <a:srgbClr val="2AC0D4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29471285-1EB4-47E2-A44B-806D5BABA067}"/>
              </a:ext>
            </a:extLst>
          </p:cNvPr>
          <p:cNvSpPr/>
          <p:nvPr/>
        </p:nvSpPr>
        <p:spPr>
          <a:xfrm>
            <a:off x="322917" y="224415"/>
            <a:ext cx="1204941" cy="284872"/>
          </a:xfrm>
          <a:prstGeom prst="roundRect">
            <a:avLst/>
          </a:prstGeom>
          <a:solidFill>
            <a:srgbClr val="5C6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/>
              <a:t>الصفحة </a:t>
            </a:r>
            <a:r>
              <a:rPr lang="en-GB" sz="1200" b="1" dirty="0"/>
              <a:t>3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2DF6E2E5-9742-495F-9958-15E27605DE6E}"/>
              </a:ext>
            </a:extLst>
          </p:cNvPr>
          <p:cNvGrpSpPr/>
          <p:nvPr/>
        </p:nvGrpSpPr>
        <p:grpSpPr>
          <a:xfrm>
            <a:off x="0" y="6736080"/>
            <a:ext cx="12192000" cy="121920"/>
            <a:chOff x="0" y="6736080"/>
            <a:chExt cx="12192000" cy="121920"/>
          </a:xfrm>
        </p:grpSpPr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3FF204EB-D2C5-45DA-AFF3-60C466C9D760}"/>
                </a:ext>
              </a:extLst>
            </p:cNvPr>
            <p:cNvSpPr/>
            <p:nvPr/>
          </p:nvSpPr>
          <p:spPr>
            <a:xfrm>
              <a:off x="9037320" y="6736080"/>
              <a:ext cx="3154680" cy="121920"/>
            </a:xfrm>
            <a:prstGeom prst="rect">
              <a:avLst/>
            </a:prstGeom>
            <a:solidFill>
              <a:srgbClr val="495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2" name="مستطيل 31">
              <a:extLst>
                <a:ext uri="{FF2B5EF4-FFF2-40B4-BE49-F238E27FC236}">
                  <a16:creationId xmlns:a16="http://schemas.microsoft.com/office/drawing/2014/main" id="{AD7AF728-57B0-4797-B111-DC905B37DB8E}"/>
                </a:ext>
              </a:extLst>
            </p:cNvPr>
            <p:cNvSpPr/>
            <p:nvPr/>
          </p:nvSpPr>
          <p:spPr>
            <a:xfrm>
              <a:off x="5882640" y="6736080"/>
              <a:ext cx="3154680" cy="121920"/>
            </a:xfrm>
            <a:prstGeom prst="rect">
              <a:avLst/>
            </a:prstGeom>
            <a:solidFill>
              <a:srgbClr val="2AC0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3" name="مستطيل 32">
              <a:extLst>
                <a:ext uri="{FF2B5EF4-FFF2-40B4-BE49-F238E27FC236}">
                  <a16:creationId xmlns:a16="http://schemas.microsoft.com/office/drawing/2014/main" id="{F5054AB0-2C8E-4DA4-9FD5-60D538F93BA9}"/>
                </a:ext>
              </a:extLst>
            </p:cNvPr>
            <p:cNvSpPr/>
            <p:nvPr/>
          </p:nvSpPr>
          <p:spPr>
            <a:xfrm>
              <a:off x="2727960" y="6736080"/>
              <a:ext cx="3154680" cy="121920"/>
            </a:xfrm>
            <a:prstGeom prst="rect">
              <a:avLst/>
            </a:prstGeom>
            <a:solidFill>
              <a:srgbClr val="495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94E14F62-6603-4C88-B267-13515BDFE2F5}"/>
                </a:ext>
              </a:extLst>
            </p:cNvPr>
            <p:cNvSpPr/>
            <p:nvPr/>
          </p:nvSpPr>
          <p:spPr>
            <a:xfrm>
              <a:off x="0" y="6736080"/>
              <a:ext cx="2727960" cy="121920"/>
            </a:xfrm>
            <a:prstGeom prst="rect">
              <a:avLst/>
            </a:prstGeom>
            <a:solidFill>
              <a:srgbClr val="2AC0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107A11B-9E20-49CA-9604-54FB4C9D7189}"/>
              </a:ext>
            </a:extLst>
          </p:cNvPr>
          <p:cNvSpPr txBox="1"/>
          <p:nvPr/>
        </p:nvSpPr>
        <p:spPr>
          <a:xfrm>
            <a:off x="5095322" y="5195276"/>
            <a:ext cx="2001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600" b="1" dirty="0">
                <a:solidFill>
                  <a:srgbClr val="727478"/>
                </a:solidFill>
              </a:rPr>
              <a:t>العنوان الفرعي</a:t>
            </a:r>
            <a:endParaRPr lang="en-GB" sz="1600" b="1" dirty="0">
              <a:solidFill>
                <a:srgbClr val="727478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66E0BB55-6D5C-4E25-8396-514D58DA1BEC}"/>
              </a:ext>
            </a:extLst>
          </p:cNvPr>
          <p:cNvSpPr txBox="1"/>
          <p:nvPr/>
        </p:nvSpPr>
        <p:spPr>
          <a:xfrm>
            <a:off x="4677491" y="529042"/>
            <a:ext cx="3801645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000" b="1" dirty="0">
                <a:solidFill>
                  <a:srgbClr val="A5A6A9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000" b="1" dirty="0" err="1">
                <a:solidFill>
                  <a:srgbClr val="A5A6A9"/>
                </a:solidFill>
              </a:rPr>
              <a:t>العربى</a:t>
            </a:r>
            <a:endParaRPr lang="en-GB" sz="32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C9CD23B-7E79-4610-998D-C7CD90CB7813}"/>
              </a:ext>
            </a:extLst>
          </p:cNvPr>
          <p:cNvSpPr txBox="1"/>
          <p:nvPr/>
        </p:nvSpPr>
        <p:spPr>
          <a:xfrm>
            <a:off x="4169491" y="5533830"/>
            <a:ext cx="3801645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1000" b="1" dirty="0">
                <a:solidFill>
                  <a:srgbClr val="A5A6A9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000" b="1" dirty="0" err="1">
                <a:solidFill>
                  <a:srgbClr val="A5A6A9"/>
                </a:solidFill>
              </a:rPr>
              <a:t>العربى</a:t>
            </a:r>
            <a:endParaRPr lang="en-GB" sz="32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graphicFrame>
        <p:nvGraphicFramePr>
          <p:cNvPr id="6" name="مخطط 5">
            <a:extLst>
              <a:ext uri="{FF2B5EF4-FFF2-40B4-BE49-F238E27FC236}">
                <a16:creationId xmlns:a16="http://schemas.microsoft.com/office/drawing/2014/main" id="{E949E537-1BA9-448A-9195-9E4C40D1FA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247047"/>
              </p:ext>
            </p:extLst>
          </p:nvPr>
        </p:nvGraphicFramePr>
        <p:xfrm>
          <a:off x="8719608" y="1575076"/>
          <a:ext cx="2231355" cy="223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مخطط 19">
            <a:extLst>
              <a:ext uri="{FF2B5EF4-FFF2-40B4-BE49-F238E27FC236}">
                <a16:creationId xmlns:a16="http://schemas.microsoft.com/office/drawing/2014/main" id="{A7A1530C-563C-48FD-B557-5BD4FBB0B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8030416"/>
              </p:ext>
            </p:extLst>
          </p:nvPr>
        </p:nvGraphicFramePr>
        <p:xfrm>
          <a:off x="5873963" y="1575076"/>
          <a:ext cx="2231355" cy="223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مخطط 20">
            <a:extLst>
              <a:ext uri="{FF2B5EF4-FFF2-40B4-BE49-F238E27FC236}">
                <a16:creationId xmlns:a16="http://schemas.microsoft.com/office/drawing/2014/main" id="{4E000894-EF48-4DCA-A502-6E37675E5E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743950"/>
              </p:ext>
            </p:extLst>
          </p:nvPr>
        </p:nvGraphicFramePr>
        <p:xfrm>
          <a:off x="921542" y="1575076"/>
          <a:ext cx="2231355" cy="223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E65A68C1-9F1B-4E5C-BC36-599B37EA67FB}"/>
              </a:ext>
            </a:extLst>
          </p:cNvPr>
          <p:cNvSpPr/>
          <p:nvPr/>
        </p:nvSpPr>
        <p:spPr>
          <a:xfrm>
            <a:off x="10698480" y="4221445"/>
            <a:ext cx="252483" cy="252483"/>
          </a:xfrm>
          <a:prstGeom prst="ellipse">
            <a:avLst/>
          </a:prstGeom>
          <a:solidFill>
            <a:srgbClr val="2AC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FF0E8A5-AA96-4563-ABCE-FE9A9BEC9215}"/>
              </a:ext>
            </a:extLst>
          </p:cNvPr>
          <p:cNvSpPr txBox="1"/>
          <p:nvPr/>
        </p:nvSpPr>
        <p:spPr>
          <a:xfrm>
            <a:off x="8959691" y="4208216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FFB8B1F-B96E-4CEE-A3C1-CDE7D24FA125}"/>
              </a:ext>
            </a:extLst>
          </p:cNvPr>
          <p:cNvSpPr txBox="1"/>
          <p:nvPr/>
        </p:nvSpPr>
        <p:spPr>
          <a:xfrm>
            <a:off x="9296732" y="3989821"/>
            <a:ext cx="14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400" b="1" dirty="0">
                <a:solidFill>
                  <a:srgbClr val="727478"/>
                </a:solidFill>
              </a:rPr>
              <a:t>العنوان</a:t>
            </a:r>
            <a:endParaRPr lang="en-GB" sz="1400" b="1" dirty="0">
              <a:solidFill>
                <a:srgbClr val="727478"/>
              </a:solidFill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9F6A2DD6-BF5B-4E98-A701-6BDAF78D2B16}"/>
              </a:ext>
            </a:extLst>
          </p:cNvPr>
          <p:cNvSpPr/>
          <p:nvPr/>
        </p:nvSpPr>
        <p:spPr>
          <a:xfrm>
            <a:off x="7720337" y="4221445"/>
            <a:ext cx="252483" cy="252483"/>
          </a:xfrm>
          <a:prstGeom prst="ellipse">
            <a:avLst/>
          </a:prstGeom>
          <a:solidFill>
            <a:srgbClr val="65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35F616-298C-4255-BDE6-2D988503A153}"/>
              </a:ext>
            </a:extLst>
          </p:cNvPr>
          <p:cNvSpPr txBox="1"/>
          <p:nvPr/>
        </p:nvSpPr>
        <p:spPr>
          <a:xfrm>
            <a:off x="5981548" y="4208216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7AF4EE7-3D58-425B-AFF7-43D9D52F962E}"/>
              </a:ext>
            </a:extLst>
          </p:cNvPr>
          <p:cNvSpPr txBox="1"/>
          <p:nvPr/>
        </p:nvSpPr>
        <p:spPr>
          <a:xfrm>
            <a:off x="6318589" y="3989821"/>
            <a:ext cx="14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400" b="1" dirty="0">
                <a:solidFill>
                  <a:srgbClr val="727478"/>
                </a:solidFill>
              </a:rPr>
              <a:t>العنوان</a:t>
            </a:r>
            <a:endParaRPr lang="en-GB" sz="1400" b="1" dirty="0">
              <a:solidFill>
                <a:srgbClr val="727478"/>
              </a:solidFill>
            </a:endParaRPr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F7875C3B-F408-4F85-AAB9-E27F9AC62D13}"/>
              </a:ext>
            </a:extLst>
          </p:cNvPr>
          <p:cNvSpPr/>
          <p:nvPr/>
        </p:nvSpPr>
        <p:spPr>
          <a:xfrm>
            <a:off x="5042913" y="4221445"/>
            <a:ext cx="252483" cy="252483"/>
          </a:xfrm>
          <a:prstGeom prst="ellipse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7F22F23-2045-46C6-9156-ED75C4C1D432}"/>
              </a:ext>
            </a:extLst>
          </p:cNvPr>
          <p:cNvSpPr txBox="1"/>
          <p:nvPr/>
        </p:nvSpPr>
        <p:spPr>
          <a:xfrm>
            <a:off x="3304124" y="4208216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129EAE4E-F8AA-4C94-A799-E7E73126131C}"/>
              </a:ext>
            </a:extLst>
          </p:cNvPr>
          <p:cNvSpPr txBox="1"/>
          <p:nvPr/>
        </p:nvSpPr>
        <p:spPr>
          <a:xfrm>
            <a:off x="3641165" y="3989821"/>
            <a:ext cx="14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400" b="1" dirty="0">
                <a:solidFill>
                  <a:srgbClr val="727478"/>
                </a:solidFill>
              </a:rPr>
              <a:t>العنوان</a:t>
            </a:r>
            <a:endParaRPr lang="en-GB" sz="1400" b="1" dirty="0">
              <a:solidFill>
                <a:srgbClr val="727478"/>
              </a:solidFill>
            </a:endParaRPr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1D388C69-E991-442B-97A9-C842C110047E}"/>
              </a:ext>
            </a:extLst>
          </p:cNvPr>
          <p:cNvSpPr/>
          <p:nvPr/>
        </p:nvSpPr>
        <p:spPr>
          <a:xfrm>
            <a:off x="2666208" y="4221445"/>
            <a:ext cx="252483" cy="252483"/>
          </a:xfrm>
          <a:prstGeom prst="ellipse">
            <a:avLst/>
          </a:prstGeom>
          <a:solidFill>
            <a:srgbClr val="D7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05FD043D-7A6F-4990-ADCF-9B0803CF2618}"/>
              </a:ext>
            </a:extLst>
          </p:cNvPr>
          <p:cNvSpPr txBox="1"/>
          <p:nvPr/>
        </p:nvSpPr>
        <p:spPr>
          <a:xfrm>
            <a:off x="927419" y="4208216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220766C3-D0EA-4F1F-905B-9D3C86B85AD7}"/>
              </a:ext>
            </a:extLst>
          </p:cNvPr>
          <p:cNvSpPr txBox="1"/>
          <p:nvPr/>
        </p:nvSpPr>
        <p:spPr>
          <a:xfrm>
            <a:off x="1264460" y="3989821"/>
            <a:ext cx="14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400" b="1" dirty="0">
                <a:solidFill>
                  <a:srgbClr val="727478"/>
                </a:solidFill>
              </a:rPr>
              <a:t>العنوان</a:t>
            </a:r>
            <a:endParaRPr lang="en-GB" sz="1400" b="1" dirty="0">
              <a:solidFill>
                <a:srgbClr val="727478"/>
              </a:solidFill>
            </a:endParaRPr>
          </a:p>
        </p:txBody>
      </p:sp>
      <p:graphicFrame>
        <p:nvGraphicFramePr>
          <p:cNvPr id="42" name="مخطط 41">
            <a:extLst>
              <a:ext uri="{FF2B5EF4-FFF2-40B4-BE49-F238E27FC236}">
                <a16:creationId xmlns:a16="http://schemas.microsoft.com/office/drawing/2014/main" id="{1965A950-5561-4111-A078-A06302441C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3943147"/>
              </p:ext>
            </p:extLst>
          </p:nvPr>
        </p:nvGraphicFramePr>
        <p:xfrm>
          <a:off x="3378414" y="1575076"/>
          <a:ext cx="2231355" cy="223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1226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D0289590-4A7F-4537-B0F4-D1F18A02DAF6}"/>
              </a:ext>
            </a:extLst>
          </p:cNvPr>
          <p:cNvSpPr txBox="1"/>
          <p:nvPr/>
        </p:nvSpPr>
        <p:spPr>
          <a:xfrm>
            <a:off x="7581802" y="156352"/>
            <a:ext cx="4251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A5A6A9"/>
                </a:solidFill>
              </a:rPr>
              <a:t>عنوان العرض</a:t>
            </a:r>
          </a:p>
          <a:p>
            <a:pPr algn="ctr"/>
            <a:r>
              <a:rPr lang="ar-EG" sz="4400" b="1" dirty="0">
                <a:solidFill>
                  <a:srgbClr val="2AC0D4"/>
                </a:solidFill>
              </a:rPr>
              <a:t>الرئيسي</a:t>
            </a:r>
            <a:endParaRPr lang="en-GB" sz="4400" b="1" dirty="0">
              <a:solidFill>
                <a:srgbClr val="2AC0D4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29471285-1EB4-47E2-A44B-806D5BABA067}"/>
              </a:ext>
            </a:extLst>
          </p:cNvPr>
          <p:cNvSpPr/>
          <p:nvPr/>
        </p:nvSpPr>
        <p:spPr>
          <a:xfrm>
            <a:off x="322917" y="224415"/>
            <a:ext cx="1204941" cy="284872"/>
          </a:xfrm>
          <a:prstGeom prst="roundRect">
            <a:avLst/>
          </a:prstGeom>
          <a:solidFill>
            <a:srgbClr val="5C6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/>
              <a:t>الصفحة</a:t>
            </a:r>
            <a:r>
              <a:rPr lang="en-GB" sz="1200" b="1" dirty="0"/>
              <a:t>4 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2DF6E2E5-9742-495F-9958-15E27605DE6E}"/>
              </a:ext>
            </a:extLst>
          </p:cNvPr>
          <p:cNvGrpSpPr/>
          <p:nvPr/>
        </p:nvGrpSpPr>
        <p:grpSpPr>
          <a:xfrm>
            <a:off x="0" y="6736080"/>
            <a:ext cx="12192000" cy="121920"/>
            <a:chOff x="0" y="6736080"/>
            <a:chExt cx="12192000" cy="121920"/>
          </a:xfrm>
        </p:grpSpPr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3FF204EB-D2C5-45DA-AFF3-60C466C9D760}"/>
                </a:ext>
              </a:extLst>
            </p:cNvPr>
            <p:cNvSpPr/>
            <p:nvPr/>
          </p:nvSpPr>
          <p:spPr>
            <a:xfrm>
              <a:off x="9037320" y="6736080"/>
              <a:ext cx="3154680" cy="121920"/>
            </a:xfrm>
            <a:prstGeom prst="rect">
              <a:avLst/>
            </a:prstGeom>
            <a:solidFill>
              <a:srgbClr val="495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2" name="مستطيل 31">
              <a:extLst>
                <a:ext uri="{FF2B5EF4-FFF2-40B4-BE49-F238E27FC236}">
                  <a16:creationId xmlns:a16="http://schemas.microsoft.com/office/drawing/2014/main" id="{AD7AF728-57B0-4797-B111-DC905B37DB8E}"/>
                </a:ext>
              </a:extLst>
            </p:cNvPr>
            <p:cNvSpPr/>
            <p:nvPr/>
          </p:nvSpPr>
          <p:spPr>
            <a:xfrm>
              <a:off x="5882640" y="6736080"/>
              <a:ext cx="3154680" cy="121920"/>
            </a:xfrm>
            <a:prstGeom prst="rect">
              <a:avLst/>
            </a:prstGeom>
            <a:solidFill>
              <a:srgbClr val="2AC0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3" name="مستطيل 32">
              <a:extLst>
                <a:ext uri="{FF2B5EF4-FFF2-40B4-BE49-F238E27FC236}">
                  <a16:creationId xmlns:a16="http://schemas.microsoft.com/office/drawing/2014/main" id="{F5054AB0-2C8E-4DA4-9FD5-60D538F93BA9}"/>
                </a:ext>
              </a:extLst>
            </p:cNvPr>
            <p:cNvSpPr/>
            <p:nvPr/>
          </p:nvSpPr>
          <p:spPr>
            <a:xfrm>
              <a:off x="2727960" y="6736080"/>
              <a:ext cx="3154680" cy="121920"/>
            </a:xfrm>
            <a:prstGeom prst="rect">
              <a:avLst/>
            </a:prstGeom>
            <a:solidFill>
              <a:srgbClr val="495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94E14F62-6603-4C88-B267-13515BDFE2F5}"/>
                </a:ext>
              </a:extLst>
            </p:cNvPr>
            <p:cNvSpPr/>
            <p:nvPr/>
          </p:nvSpPr>
          <p:spPr>
            <a:xfrm>
              <a:off x="0" y="6736080"/>
              <a:ext cx="2727960" cy="121920"/>
            </a:xfrm>
            <a:prstGeom prst="rect">
              <a:avLst/>
            </a:prstGeom>
            <a:solidFill>
              <a:srgbClr val="2AC0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66E0BB55-6D5C-4E25-8396-514D58DA1BEC}"/>
              </a:ext>
            </a:extLst>
          </p:cNvPr>
          <p:cNvSpPr txBox="1"/>
          <p:nvPr/>
        </p:nvSpPr>
        <p:spPr>
          <a:xfrm>
            <a:off x="4677491" y="529042"/>
            <a:ext cx="3801645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000" b="1" dirty="0">
                <a:solidFill>
                  <a:srgbClr val="A5A6A9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000" b="1" dirty="0" err="1">
                <a:solidFill>
                  <a:srgbClr val="A5A6A9"/>
                </a:solidFill>
              </a:rPr>
              <a:t>العربى</a:t>
            </a:r>
            <a:endParaRPr lang="en-GB" sz="32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E67C5F0-1574-4C71-AAC3-AD6E703C5BF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-20000"/>
          </a:blip>
          <a:stretch>
            <a:fillRect/>
          </a:stretch>
        </p:blipFill>
        <p:spPr>
          <a:xfrm>
            <a:off x="4553528" y="1924811"/>
            <a:ext cx="6331065" cy="300837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1352148-9CD3-4E33-B6C0-DF72F7CA2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82" y="1815384"/>
            <a:ext cx="2619842" cy="2893218"/>
          </a:xfrm>
          <a:prstGeom prst="rect">
            <a:avLst/>
          </a:prstGeom>
        </p:spPr>
      </p:pic>
      <p:pic>
        <p:nvPicPr>
          <p:cNvPr id="37" name="رسم 36" descr="مؤثِّر">
            <a:extLst>
              <a:ext uri="{FF2B5EF4-FFF2-40B4-BE49-F238E27FC236}">
                <a16:creationId xmlns:a16="http://schemas.microsoft.com/office/drawing/2014/main" id="{4D7E6C43-E0A7-42A6-8F60-C50B66F81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4808" y="5194781"/>
            <a:ext cx="422121" cy="422121"/>
          </a:xfrm>
          <a:prstGeom prst="rect">
            <a:avLst/>
          </a:prstGeom>
        </p:spPr>
      </p:pic>
      <p:pic>
        <p:nvPicPr>
          <p:cNvPr id="38" name="رسم 37" descr="شاشة العرض">
            <a:extLst>
              <a:ext uri="{FF2B5EF4-FFF2-40B4-BE49-F238E27FC236}">
                <a16:creationId xmlns:a16="http://schemas.microsoft.com/office/drawing/2014/main" id="{CB9D5E17-D2A9-4F5E-AC3F-6A287A1836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94007" y="5379214"/>
            <a:ext cx="310641" cy="310641"/>
          </a:xfrm>
          <a:prstGeom prst="rect">
            <a:avLst/>
          </a:prstGeom>
        </p:spPr>
      </p:pic>
      <p:pic>
        <p:nvPicPr>
          <p:cNvPr id="43" name="رسم 42" descr="عناوين فرعية">
            <a:extLst>
              <a:ext uri="{FF2B5EF4-FFF2-40B4-BE49-F238E27FC236}">
                <a16:creationId xmlns:a16="http://schemas.microsoft.com/office/drawing/2014/main" id="{C66EF6FA-1304-4026-A78C-2E70AB3310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41589" y="5315686"/>
            <a:ext cx="333646" cy="333646"/>
          </a:xfrm>
          <a:prstGeom prst="rect">
            <a:avLst/>
          </a:prstGeom>
        </p:spPr>
      </p:pic>
      <p:sp>
        <p:nvSpPr>
          <p:cNvPr id="45" name="مربع نص 44">
            <a:extLst>
              <a:ext uri="{FF2B5EF4-FFF2-40B4-BE49-F238E27FC236}">
                <a16:creationId xmlns:a16="http://schemas.microsoft.com/office/drawing/2014/main" id="{DC7D5640-53D3-44D4-BB0A-D4AC118F934A}"/>
              </a:ext>
            </a:extLst>
          </p:cNvPr>
          <p:cNvSpPr txBox="1"/>
          <p:nvPr/>
        </p:nvSpPr>
        <p:spPr>
          <a:xfrm>
            <a:off x="7999405" y="5513826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2548FE81-09FC-4BC2-AC0E-B8A702D1991D}"/>
              </a:ext>
            </a:extLst>
          </p:cNvPr>
          <p:cNvSpPr txBox="1"/>
          <p:nvPr/>
        </p:nvSpPr>
        <p:spPr>
          <a:xfrm>
            <a:off x="8336446" y="5214151"/>
            <a:ext cx="14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b="1" dirty="0">
                <a:solidFill>
                  <a:srgbClr val="727478"/>
                </a:solidFill>
              </a:rPr>
              <a:t>العنوان</a:t>
            </a:r>
            <a:endParaRPr lang="en-GB" sz="2000" b="1" dirty="0">
              <a:solidFill>
                <a:srgbClr val="727478"/>
              </a:solidFill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6D16C5B7-5B6F-4203-8A03-7ECA45EC3752}"/>
              </a:ext>
            </a:extLst>
          </p:cNvPr>
          <p:cNvSpPr txBox="1"/>
          <p:nvPr/>
        </p:nvSpPr>
        <p:spPr>
          <a:xfrm>
            <a:off x="4828473" y="5508741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B61D6C14-D2D8-4B56-9FD4-093026E261AC}"/>
              </a:ext>
            </a:extLst>
          </p:cNvPr>
          <p:cNvSpPr txBox="1"/>
          <p:nvPr/>
        </p:nvSpPr>
        <p:spPr>
          <a:xfrm>
            <a:off x="5165514" y="5209066"/>
            <a:ext cx="14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b="1" dirty="0">
                <a:solidFill>
                  <a:srgbClr val="727478"/>
                </a:solidFill>
              </a:rPr>
              <a:t>العنوان</a:t>
            </a:r>
            <a:endParaRPr lang="en-GB" sz="2000" b="1" dirty="0">
              <a:solidFill>
                <a:srgbClr val="727478"/>
              </a:solidFill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FFC500B8-3956-4D73-B17A-BC1E332231CD}"/>
              </a:ext>
            </a:extLst>
          </p:cNvPr>
          <p:cNvSpPr txBox="1"/>
          <p:nvPr/>
        </p:nvSpPr>
        <p:spPr>
          <a:xfrm>
            <a:off x="1437779" y="5501319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2FDCBC9E-1B27-4218-9E79-F9D2EA502CB1}"/>
              </a:ext>
            </a:extLst>
          </p:cNvPr>
          <p:cNvSpPr txBox="1"/>
          <p:nvPr/>
        </p:nvSpPr>
        <p:spPr>
          <a:xfrm>
            <a:off x="1774820" y="5201644"/>
            <a:ext cx="14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b="1" dirty="0">
                <a:solidFill>
                  <a:srgbClr val="727478"/>
                </a:solidFill>
              </a:rPr>
              <a:t>العنوان</a:t>
            </a:r>
            <a:endParaRPr lang="en-GB" sz="2000" b="1" dirty="0">
              <a:solidFill>
                <a:srgbClr val="727478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13516CD-A1A9-41E4-B88C-0181A53FBF6D}"/>
              </a:ext>
            </a:extLst>
          </p:cNvPr>
          <p:cNvSpPr txBox="1"/>
          <p:nvPr/>
        </p:nvSpPr>
        <p:spPr>
          <a:xfrm>
            <a:off x="5326207" y="3835152"/>
            <a:ext cx="4583690" cy="55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ar-EG" sz="1200" b="1" dirty="0">
                <a:solidFill>
                  <a:srgbClr val="8C8D90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200" b="1" dirty="0" err="1">
                <a:solidFill>
                  <a:srgbClr val="8C8D90"/>
                </a:solidFill>
              </a:rPr>
              <a:t>العربى</a:t>
            </a:r>
            <a:endParaRPr lang="en-GB" sz="4400" b="1" dirty="0">
              <a:solidFill>
                <a:srgbClr val="8C8D90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BADBB1C-B466-4BF8-9AD3-EB9B520A3DAA}"/>
              </a:ext>
            </a:extLst>
          </p:cNvPr>
          <p:cNvSpPr txBox="1"/>
          <p:nvPr/>
        </p:nvSpPr>
        <p:spPr>
          <a:xfrm>
            <a:off x="5174624" y="2202978"/>
            <a:ext cx="4618452" cy="55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200" b="1" dirty="0">
                <a:solidFill>
                  <a:srgbClr val="8C8D90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200" b="1" dirty="0" err="1">
                <a:solidFill>
                  <a:srgbClr val="8C8D90"/>
                </a:solidFill>
              </a:rPr>
              <a:t>العربى</a:t>
            </a:r>
            <a:endParaRPr lang="en-GB" sz="4400" b="1" dirty="0">
              <a:solidFill>
                <a:srgbClr val="8C8D90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pic>
        <p:nvPicPr>
          <p:cNvPr id="54" name="رسم 53" descr="مؤثِّر">
            <a:extLst>
              <a:ext uri="{FF2B5EF4-FFF2-40B4-BE49-F238E27FC236}">
                <a16:creationId xmlns:a16="http://schemas.microsoft.com/office/drawing/2014/main" id="{C96E49AF-2AFD-494E-90EB-D87AFDFAE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2502" y="3838746"/>
            <a:ext cx="422121" cy="422121"/>
          </a:xfrm>
          <a:prstGeom prst="rect">
            <a:avLst/>
          </a:prstGeom>
        </p:spPr>
      </p:pic>
      <p:pic>
        <p:nvPicPr>
          <p:cNvPr id="55" name="رسم 54" descr="شاشة العرض">
            <a:extLst>
              <a:ext uri="{FF2B5EF4-FFF2-40B4-BE49-F238E27FC236}">
                <a16:creationId xmlns:a16="http://schemas.microsoft.com/office/drawing/2014/main" id="{A55A3747-EC0F-4F89-98E3-2058752AD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09897" y="2288107"/>
            <a:ext cx="310641" cy="31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7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D0289590-4A7F-4537-B0F4-D1F18A02DAF6}"/>
              </a:ext>
            </a:extLst>
          </p:cNvPr>
          <p:cNvSpPr txBox="1"/>
          <p:nvPr/>
        </p:nvSpPr>
        <p:spPr>
          <a:xfrm>
            <a:off x="7581802" y="156352"/>
            <a:ext cx="4251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A5A6A9"/>
                </a:solidFill>
              </a:rPr>
              <a:t>عنوان العرض</a:t>
            </a:r>
          </a:p>
          <a:p>
            <a:pPr algn="ctr"/>
            <a:r>
              <a:rPr lang="ar-EG" sz="4400" b="1" dirty="0">
                <a:solidFill>
                  <a:srgbClr val="2AC0D4"/>
                </a:solidFill>
              </a:rPr>
              <a:t>الرئيسي</a:t>
            </a:r>
            <a:endParaRPr lang="en-GB" sz="4400" b="1" dirty="0">
              <a:solidFill>
                <a:srgbClr val="2AC0D4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29471285-1EB4-47E2-A44B-806D5BABA067}"/>
              </a:ext>
            </a:extLst>
          </p:cNvPr>
          <p:cNvSpPr/>
          <p:nvPr/>
        </p:nvSpPr>
        <p:spPr>
          <a:xfrm>
            <a:off x="322917" y="224415"/>
            <a:ext cx="1204941" cy="284872"/>
          </a:xfrm>
          <a:prstGeom prst="roundRect">
            <a:avLst/>
          </a:prstGeom>
          <a:solidFill>
            <a:srgbClr val="5C6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/>
              <a:t>الصفحة</a:t>
            </a:r>
            <a:r>
              <a:rPr lang="en-GB" sz="1200" b="1" dirty="0"/>
              <a:t>5 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2DF6E2E5-9742-495F-9958-15E27605DE6E}"/>
              </a:ext>
            </a:extLst>
          </p:cNvPr>
          <p:cNvGrpSpPr/>
          <p:nvPr/>
        </p:nvGrpSpPr>
        <p:grpSpPr>
          <a:xfrm>
            <a:off x="0" y="6736080"/>
            <a:ext cx="12192000" cy="121920"/>
            <a:chOff x="0" y="6736080"/>
            <a:chExt cx="12192000" cy="121920"/>
          </a:xfrm>
        </p:grpSpPr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3FF204EB-D2C5-45DA-AFF3-60C466C9D760}"/>
                </a:ext>
              </a:extLst>
            </p:cNvPr>
            <p:cNvSpPr/>
            <p:nvPr/>
          </p:nvSpPr>
          <p:spPr>
            <a:xfrm>
              <a:off x="9037320" y="6736080"/>
              <a:ext cx="3154680" cy="121920"/>
            </a:xfrm>
            <a:prstGeom prst="rect">
              <a:avLst/>
            </a:prstGeom>
            <a:solidFill>
              <a:srgbClr val="495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2" name="مستطيل 31">
              <a:extLst>
                <a:ext uri="{FF2B5EF4-FFF2-40B4-BE49-F238E27FC236}">
                  <a16:creationId xmlns:a16="http://schemas.microsoft.com/office/drawing/2014/main" id="{AD7AF728-57B0-4797-B111-DC905B37DB8E}"/>
                </a:ext>
              </a:extLst>
            </p:cNvPr>
            <p:cNvSpPr/>
            <p:nvPr/>
          </p:nvSpPr>
          <p:spPr>
            <a:xfrm>
              <a:off x="5882640" y="6736080"/>
              <a:ext cx="3154680" cy="121920"/>
            </a:xfrm>
            <a:prstGeom prst="rect">
              <a:avLst/>
            </a:prstGeom>
            <a:solidFill>
              <a:srgbClr val="2AC0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3" name="مستطيل 32">
              <a:extLst>
                <a:ext uri="{FF2B5EF4-FFF2-40B4-BE49-F238E27FC236}">
                  <a16:creationId xmlns:a16="http://schemas.microsoft.com/office/drawing/2014/main" id="{F5054AB0-2C8E-4DA4-9FD5-60D538F93BA9}"/>
                </a:ext>
              </a:extLst>
            </p:cNvPr>
            <p:cNvSpPr/>
            <p:nvPr/>
          </p:nvSpPr>
          <p:spPr>
            <a:xfrm>
              <a:off x="2727960" y="6736080"/>
              <a:ext cx="3154680" cy="121920"/>
            </a:xfrm>
            <a:prstGeom prst="rect">
              <a:avLst/>
            </a:prstGeom>
            <a:solidFill>
              <a:srgbClr val="495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94E14F62-6603-4C88-B267-13515BDFE2F5}"/>
                </a:ext>
              </a:extLst>
            </p:cNvPr>
            <p:cNvSpPr/>
            <p:nvPr/>
          </p:nvSpPr>
          <p:spPr>
            <a:xfrm>
              <a:off x="0" y="6736080"/>
              <a:ext cx="2727960" cy="121920"/>
            </a:xfrm>
            <a:prstGeom prst="rect">
              <a:avLst/>
            </a:prstGeom>
            <a:solidFill>
              <a:srgbClr val="2AC0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66E0BB55-6D5C-4E25-8396-514D58DA1BEC}"/>
              </a:ext>
            </a:extLst>
          </p:cNvPr>
          <p:cNvSpPr txBox="1"/>
          <p:nvPr/>
        </p:nvSpPr>
        <p:spPr>
          <a:xfrm>
            <a:off x="4677491" y="529042"/>
            <a:ext cx="3801645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000" b="1" dirty="0">
                <a:solidFill>
                  <a:srgbClr val="A5A6A9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000" b="1" dirty="0" err="1">
                <a:solidFill>
                  <a:srgbClr val="A5A6A9"/>
                </a:solidFill>
              </a:rPr>
              <a:t>العربى</a:t>
            </a:r>
            <a:endParaRPr lang="en-GB" sz="32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pic>
        <p:nvPicPr>
          <p:cNvPr id="37" name="رسم 36" descr="مؤثِّر">
            <a:extLst>
              <a:ext uri="{FF2B5EF4-FFF2-40B4-BE49-F238E27FC236}">
                <a16:creationId xmlns:a16="http://schemas.microsoft.com/office/drawing/2014/main" id="{4D7E6C43-E0A7-42A6-8F60-C50B66F81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4808" y="5194781"/>
            <a:ext cx="422121" cy="422121"/>
          </a:xfrm>
          <a:prstGeom prst="rect">
            <a:avLst/>
          </a:prstGeom>
        </p:spPr>
      </p:pic>
      <p:pic>
        <p:nvPicPr>
          <p:cNvPr id="38" name="رسم 37" descr="شاشة العرض">
            <a:extLst>
              <a:ext uri="{FF2B5EF4-FFF2-40B4-BE49-F238E27FC236}">
                <a16:creationId xmlns:a16="http://schemas.microsoft.com/office/drawing/2014/main" id="{CB9D5E17-D2A9-4F5E-AC3F-6A287A183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94007" y="5379214"/>
            <a:ext cx="310641" cy="310641"/>
          </a:xfrm>
          <a:prstGeom prst="rect">
            <a:avLst/>
          </a:prstGeom>
        </p:spPr>
      </p:pic>
      <p:pic>
        <p:nvPicPr>
          <p:cNvPr id="43" name="رسم 42" descr="عناوين فرعية">
            <a:extLst>
              <a:ext uri="{FF2B5EF4-FFF2-40B4-BE49-F238E27FC236}">
                <a16:creationId xmlns:a16="http://schemas.microsoft.com/office/drawing/2014/main" id="{C66EF6FA-1304-4026-A78C-2E70AB3310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41589" y="5315686"/>
            <a:ext cx="333646" cy="333646"/>
          </a:xfrm>
          <a:prstGeom prst="rect">
            <a:avLst/>
          </a:prstGeom>
        </p:spPr>
      </p:pic>
      <p:sp>
        <p:nvSpPr>
          <p:cNvPr id="45" name="مربع نص 44">
            <a:extLst>
              <a:ext uri="{FF2B5EF4-FFF2-40B4-BE49-F238E27FC236}">
                <a16:creationId xmlns:a16="http://schemas.microsoft.com/office/drawing/2014/main" id="{DC7D5640-53D3-44D4-BB0A-D4AC118F934A}"/>
              </a:ext>
            </a:extLst>
          </p:cNvPr>
          <p:cNvSpPr txBox="1"/>
          <p:nvPr/>
        </p:nvSpPr>
        <p:spPr>
          <a:xfrm>
            <a:off x="7999405" y="5513826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2548FE81-09FC-4BC2-AC0E-B8A702D1991D}"/>
              </a:ext>
            </a:extLst>
          </p:cNvPr>
          <p:cNvSpPr txBox="1"/>
          <p:nvPr/>
        </p:nvSpPr>
        <p:spPr>
          <a:xfrm>
            <a:off x="8336446" y="5214151"/>
            <a:ext cx="14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b="1" dirty="0">
                <a:solidFill>
                  <a:srgbClr val="727478"/>
                </a:solidFill>
              </a:rPr>
              <a:t>العنوان</a:t>
            </a:r>
            <a:endParaRPr lang="en-GB" sz="2000" b="1" dirty="0">
              <a:solidFill>
                <a:srgbClr val="727478"/>
              </a:solidFill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6D16C5B7-5B6F-4203-8A03-7ECA45EC3752}"/>
              </a:ext>
            </a:extLst>
          </p:cNvPr>
          <p:cNvSpPr txBox="1"/>
          <p:nvPr/>
        </p:nvSpPr>
        <p:spPr>
          <a:xfrm>
            <a:off x="4828473" y="5508741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B61D6C14-D2D8-4B56-9FD4-093026E261AC}"/>
              </a:ext>
            </a:extLst>
          </p:cNvPr>
          <p:cNvSpPr txBox="1"/>
          <p:nvPr/>
        </p:nvSpPr>
        <p:spPr>
          <a:xfrm>
            <a:off x="5165514" y="5209066"/>
            <a:ext cx="14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b="1" dirty="0">
                <a:solidFill>
                  <a:srgbClr val="727478"/>
                </a:solidFill>
              </a:rPr>
              <a:t>العنوان</a:t>
            </a:r>
            <a:endParaRPr lang="en-GB" sz="2000" b="1" dirty="0">
              <a:solidFill>
                <a:srgbClr val="727478"/>
              </a:solidFill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FFC500B8-3956-4D73-B17A-BC1E332231CD}"/>
              </a:ext>
            </a:extLst>
          </p:cNvPr>
          <p:cNvSpPr txBox="1"/>
          <p:nvPr/>
        </p:nvSpPr>
        <p:spPr>
          <a:xfrm>
            <a:off x="1437779" y="5501319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2FDCBC9E-1B27-4218-9E79-F9D2EA502CB1}"/>
              </a:ext>
            </a:extLst>
          </p:cNvPr>
          <p:cNvSpPr txBox="1"/>
          <p:nvPr/>
        </p:nvSpPr>
        <p:spPr>
          <a:xfrm>
            <a:off x="1774820" y="5201644"/>
            <a:ext cx="14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b="1" dirty="0">
                <a:solidFill>
                  <a:srgbClr val="727478"/>
                </a:solidFill>
              </a:rPr>
              <a:t>العنوان</a:t>
            </a:r>
            <a:endParaRPr lang="en-GB" sz="2000" b="1" dirty="0">
              <a:solidFill>
                <a:srgbClr val="727478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8FE4D73-B4F9-4755-A97D-555BECA537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684" y="1470958"/>
            <a:ext cx="4971181" cy="327709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F2731B5-3FB7-49FA-B49F-AA6A3BCC18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8032" y="1935905"/>
            <a:ext cx="5522208" cy="2594486"/>
          </a:xfrm>
          <a:prstGeom prst="rect">
            <a:avLst/>
          </a:prstGeom>
        </p:spPr>
      </p:pic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6E284A07-7F82-429C-8C76-8DCFAE0953B6}"/>
              </a:ext>
            </a:extLst>
          </p:cNvPr>
          <p:cNvSpPr/>
          <p:nvPr/>
        </p:nvSpPr>
        <p:spPr>
          <a:xfrm>
            <a:off x="6465121" y="2436050"/>
            <a:ext cx="642429" cy="642429"/>
          </a:xfrm>
          <a:prstGeom prst="ellipse">
            <a:avLst/>
          </a:prstGeom>
          <a:solidFill>
            <a:srgbClr val="2AC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200" dirty="0"/>
              <a:t>10%</a:t>
            </a:r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24AB3F0B-F44B-44AE-A9FB-806E7B5B0D99}"/>
              </a:ext>
            </a:extLst>
          </p:cNvPr>
          <p:cNvSpPr/>
          <p:nvPr/>
        </p:nvSpPr>
        <p:spPr>
          <a:xfrm>
            <a:off x="7013761" y="3561060"/>
            <a:ext cx="642429" cy="642429"/>
          </a:xfrm>
          <a:prstGeom prst="ellipse">
            <a:avLst/>
          </a:prstGeom>
          <a:solidFill>
            <a:srgbClr val="2AC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200" dirty="0"/>
              <a:t>20%</a:t>
            </a:r>
          </a:p>
        </p:txBody>
      </p: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A6B057B3-88D8-494C-B740-EBF9EB5879A4}"/>
              </a:ext>
            </a:extLst>
          </p:cNvPr>
          <p:cNvSpPr/>
          <p:nvPr/>
        </p:nvSpPr>
        <p:spPr>
          <a:xfrm>
            <a:off x="8394891" y="2467075"/>
            <a:ext cx="642429" cy="642429"/>
          </a:xfrm>
          <a:prstGeom prst="ellipse">
            <a:avLst/>
          </a:prstGeom>
          <a:solidFill>
            <a:srgbClr val="2AC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200" dirty="0"/>
              <a:t>90%</a:t>
            </a:r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122C30C4-42C2-405F-BBE1-E11DB537CDEA}"/>
              </a:ext>
            </a:extLst>
          </p:cNvPr>
          <p:cNvSpPr/>
          <p:nvPr/>
        </p:nvSpPr>
        <p:spPr>
          <a:xfrm>
            <a:off x="10293445" y="3444479"/>
            <a:ext cx="642429" cy="642429"/>
          </a:xfrm>
          <a:prstGeom prst="ellipse">
            <a:avLst/>
          </a:prstGeom>
          <a:solidFill>
            <a:srgbClr val="2AC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200" dirty="0"/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394624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D0289590-4A7F-4537-B0F4-D1F18A02DAF6}"/>
              </a:ext>
            </a:extLst>
          </p:cNvPr>
          <p:cNvSpPr txBox="1"/>
          <p:nvPr/>
        </p:nvSpPr>
        <p:spPr>
          <a:xfrm>
            <a:off x="7581802" y="156352"/>
            <a:ext cx="4251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A5A6A9"/>
                </a:solidFill>
              </a:rPr>
              <a:t>عنوان العرض</a:t>
            </a:r>
          </a:p>
          <a:p>
            <a:pPr algn="ctr"/>
            <a:r>
              <a:rPr lang="ar-EG" sz="4400" b="1" dirty="0">
                <a:solidFill>
                  <a:srgbClr val="2AC0D4"/>
                </a:solidFill>
              </a:rPr>
              <a:t>الرئيسي</a:t>
            </a:r>
            <a:endParaRPr lang="en-GB" sz="4400" b="1" dirty="0">
              <a:solidFill>
                <a:srgbClr val="2AC0D4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29471285-1EB4-47E2-A44B-806D5BABA067}"/>
              </a:ext>
            </a:extLst>
          </p:cNvPr>
          <p:cNvSpPr/>
          <p:nvPr/>
        </p:nvSpPr>
        <p:spPr>
          <a:xfrm>
            <a:off x="322917" y="224415"/>
            <a:ext cx="1204941" cy="284872"/>
          </a:xfrm>
          <a:prstGeom prst="roundRect">
            <a:avLst/>
          </a:prstGeom>
          <a:solidFill>
            <a:srgbClr val="5C6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/>
              <a:t>الصفحة </a:t>
            </a:r>
            <a:r>
              <a:rPr lang="en-GB" sz="1200" b="1" dirty="0"/>
              <a:t>6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2DF6E2E5-9742-495F-9958-15E27605DE6E}"/>
              </a:ext>
            </a:extLst>
          </p:cNvPr>
          <p:cNvGrpSpPr/>
          <p:nvPr/>
        </p:nvGrpSpPr>
        <p:grpSpPr>
          <a:xfrm>
            <a:off x="0" y="6736080"/>
            <a:ext cx="12192000" cy="121920"/>
            <a:chOff x="0" y="6736080"/>
            <a:chExt cx="12192000" cy="121920"/>
          </a:xfrm>
        </p:grpSpPr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3FF204EB-D2C5-45DA-AFF3-60C466C9D760}"/>
                </a:ext>
              </a:extLst>
            </p:cNvPr>
            <p:cNvSpPr/>
            <p:nvPr/>
          </p:nvSpPr>
          <p:spPr>
            <a:xfrm>
              <a:off x="9037320" y="6736080"/>
              <a:ext cx="3154680" cy="121920"/>
            </a:xfrm>
            <a:prstGeom prst="rect">
              <a:avLst/>
            </a:prstGeom>
            <a:solidFill>
              <a:srgbClr val="495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2" name="مستطيل 31">
              <a:extLst>
                <a:ext uri="{FF2B5EF4-FFF2-40B4-BE49-F238E27FC236}">
                  <a16:creationId xmlns:a16="http://schemas.microsoft.com/office/drawing/2014/main" id="{AD7AF728-57B0-4797-B111-DC905B37DB8E}"/>
                </a:ext>
              </a:extLst>
            </p:cNvPr>
            <p:cNvSpPr/>
            <p:nvPr/>
          </p:nvSpPr>
          <p:spPr>
            <a:xfrm>
              <a:off x="5882640" y="6736080"/>
              <a:ext cx="3154680" cy="121920"/>
            </a:xfrm>
            <a:prstGeom prst="rect">
              <a:avLst/>
            </a:prstGeom>
            <a:solidFill>
              <a:srgbClr val="2AC0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3" name="مستطيل 32">
              <a:extLst>
                <a:ext uri="{FF2B5EF4-FFF2-40B4-BE49-F238E27FC236}">
                  <a16:creationId xmlns:a16="http://schemas.microsoft.com/office/drawing/2014/main" id="{F5054AB0-2C8E-4DA4-9FD5-60D538F93BA9}"/>
                </a:ext>
              </a:extLst>
            </p:cNvPr>
            <p:cNvSpPr/>
            <p:nvPr/>
          </p:nvSpPr>
          <p:spPr>
            <a:xfrm>
              <a:off x="2727960" y="6736080"/>
              <a:ext cx="3154680" cy="121920"/>
            </a:xfrm>
            <a:prstGeom prst="rect">
              <a:avLst/>
            </a:prstGeom>
            <a:solidFill>
              <a:srgbClr val="495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94E14F62-6603-4C88-B267-13515BDFE2F5}"/>
                </a:ext>
              </a:extLst>
            </p:cNvPr>
            <p:cNvSpPr/>
            <p:nvPr/>
          </p:nvSpPr>
          <p:spPr>
            <a:xfrm>
              <a:off x="0" y="6736080"/>
              <a:ext cx="2727960" cy="121920"/>
            </a:xfrm>
            <a:prstGeom prst="rect">
              <a:avLst/>
            </a:prstGeom>
            <a:solidFill>
              <a:srgbClr val="2AC0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107A11B-9E20-49CA-9604-54FB4C9D7189}"/>
              </a:ext>
            </a:extLst>
          </p:cNvPr>
          <p:cNvSpPr txBox="1"/>
          <p:nvPr/>
        </p:nvSpPr>
        <p:spPr>
          <a:xfrm>
            <a:off x="5095322" y="5195276"/>
            <a:ext cx="2001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600" b="1" dirty="0">
                <a:solidFill>
                  <a:srgbClr val="727478"/>
                </a:solidFill>
              </a:rPr>
              <a:t>العنوان الفرعي</a:t>
            </a:r>
            <a:endParaRPr lang="en-GB" sz="1600" b="1" dirty="0">
              <a:solidFill>
                <a:srgbClr val="727478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66E0BB55-6D5C-4E25-8396-514D58DA1BEC}"/>
              </a:ext>
            </a:extLst>
          </p:cNvPr>
          <p:cNvSpPr txBox="1"/>
          <p:nvPr/>
        </p:nvSpPr>
        <p:spPr>
          <a:xfrm>
            <a:off x="4677491" y="529042"/>
            <a:ext cx="3801645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000" b="1" dirty="0">
                <a:solidFill>
                  <a:srgbClr val="A5A6A9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000" b="1" dirty="0" err="1">
                <a:solidFill>
                  <a:srgbClr val="A5A6A9"/>
                </a:solidFill>
              </a:rPr>
              <a:t>العربى</a:t>
            </a:r>
            <a:endParaRPr lang="en-GB" sz="32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C9CD23B-7E79-4610-998D-C7CD90CB7813}"/>
              </a:ext>
            </a:extLst>
          </p:cNvPr>
          <p:cNvSpPr txBox="1"/>
          <p:nvPr/>
        </p:nvSpPr>
        <p:spPr>
          <a:xfrm>
            <a:off x="4169491" y="5533830"/>
            <a:ext cx="3801645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1000" b="1" dirty="0">
                <a:solidFill>
                  <a:srgbClr val="A5A6A9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000" b="1" dirty="0" err="1">
                <a:solidFill>
                  <a:srgbClr val="A5A6A9"/>
                </a:solidFill>
              </a:rPr>
              <a:t>العربى</a:t>
            </a:r>
            <a:endParaRPr lang="en-GB" sz="32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E65A68C1-9F1B-4E5C-BC36-599B37EA67FB}"/>
              </a:ext>
            </a:extLst>
          </p:cNvPr>
          <p:cNvSpPr/>
          <p:nvPr/>
        </p:nvSpPr>
        <p:spPr>
          <a:xfrm>
            <a:off x="10698480" y="4221445"/>
            <a:ext cx="252483" cy="252483"/>
          </a:xfrm>
          <a:prstGeom prst="ellipse">
            <a:avLst/>
          </a:prstGeom>
          <a:solidFill>
            <a:srgbClr val="2AC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FF0E8A5-AA96-4563-ABCE-FE9A9BEC9215}"/>
              </a:ext>
            </a:extLst>
          </p:cNvPr>
          <p:cNvSpPr txBox="1"/>
          <p:nvPr/>
        </p:nvSpPr>
        <p:spPr>
          <a:xfrm>
            <a:off x="8959691" y="4208216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FFB8B1F-B96E-4CEE-A3C1-CDE7D24FA125}"/>
              </a:ext>
            </a:extLst>
          </p:cNvPr>
          <p:cNvSpPr txBox="1"/>
          <p:nvPr/>
        </p:nvSpPr>
        <p:spPr>
          <a:xfrm>
            <a:off x="9296732" y="3989821"/>
            <a:ext cx="14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400" b="1" dirty="0">
                <a:solidFill>
                  <a:srgbClr val="727478"/>
                </a:solidFill>
              </a:rPr>
              <a:t>العنوان</a:t>
            </a:r>
            <a:endParaRPr lang="en-GB" sz="1400" b="1" dirty="0">
              <a:solidFill>
                <a:srgbClr val="727478"/>
              </a:solidFill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9F6A2DD6-BF5B-4E98-A701-6BDAF78D2B16}"/>
              </a:ext>
            </a:extLst>
          </p:cNvPr>
          <p:cNvSpPr/>
          <p:nvPr/>
        </p:nvSpPr>
        <p:spPr>
          <a:xfrm>
            <a:off x="7720337" y="4221445"/>
            <a:ext cx="252483" cy="252483"/>
          </a:xfrm>
          <a:prstGeom prst="ellipse">
            <a:avLst/>
          </a:prstGeom>
          <a:solidFill>
            <a:srgbClr val="65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35F616-298C-4255-BDE6-2D988503A153}"/>
              </a:ext>
            </a:extLst>
          </p:cNvPr>
          <p:cNvSpPr txBox="1"/>
          <p:nvPr/>
        </p:nvSpPr>
        <p:spPr>
          <a:xfrm>
            <a:off x="5981548" y="4208216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7AF4EE7-3D58-425B-AFF7-43D9D52F962E}"/>
              </a:ext>
            </a:extLst>
          </p:cNvPr>
          <p:cNvSpPr txBox="1"/>
          <p:nvPr/>
        </p:nvSpPr>
        <p:spPr>
          <a:xfrm>
            <a:off x="6318589" y="3989821"/>
            <a:ext cx="14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400" b="1" dirty="0">
                <a:solidFill>
                  <a:srgbClr val="727478"/>
                </a:solidFill>
              </a:rPr>
              <a:t>العنوان</a:t>
            </a:r>
            <a:endParaRPr lang="en-GB" sz="1400" b="1" dirty="0">
              <a:solidFill>
                <a:srgbClr val="727478"/>
              </a:solidFill>
            </a:endParaRPr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F7875C3B-F408-4F85-AAB9-E27F9AC62D13}"/>
              </a:ext>
            </a:extLst>
          </p:cNvPr>
          <p:cNvSpPr/>
          <p:nvPr/>
        </p:nvSpPr>
        <p:spPr>
          <a:xfrm>
            <a:off x="5042913" y="4221445"/>
            <a:ext cx="252483" cy="252483"/>
          </a:xfrm>
          <a:prstGeom prst="ellipse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7F22F23-2045-46C6-9156-ED75C4C1D432}"/>
              </a:ext>
            </a:extLst>
          </p:cNvPr>
          <p:cNvSpPr txBox="1"/>
          <p:nvPr/>
        </p:nvSpPr>
        <p:spPr>
          <a:xfrm>
            <a:off x="3304124" y="4208216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129EAE4E-F8AA-4C94-A799-E7E73126131C}"/>
              </a:ext>
            </a:extLst>
          </p:cNvPr>
          <p:cNvSpPr txBox="1"/>
          <p:nvPr/>
        </p:nvSpPr>
        <p:spPr>
          <a:xfrm>
            <a:off x="3641165" y="3989821"/>
            <a:ext cx="14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400" b="1" dirty="0">
                <a:solidFill>
                  <a:srgbClr val="727478"/>
                </a:solidFill>
              </a:rPr>
              <a:t>العنوان</a:t>
            </a:r>
            <a:endParaRPr lang="en-GB" sz="1400" b="1" dirty="0">
              <a:solidFill>
                <a:srgbClr val="727478"/>
              </a:solidFill>
            </a:endParaRPr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1D388C69-E991-442B-97A9-C842C110047E}"/>
              </a:ext>
            </a:extLst>
          </p:cNvPr>
          <p:cNvSpPr/>
          <p:nvPr/>
        </p:nvSpPr>
        <p:spPr>
          <a:xfrm>
            <a:off x="2666208" y="4221445"/>
            <a:ext cx="252483" cy="252483"/>
          </a:xfrm>
          <a:prstGeom prst="ellipse">
            <a:avLst/>
          </a:prstGeom>
          <a:solidFill>
            <a:srgbClr val="D7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05FD043D-7A6F-4990-ADCF-9B0803CF2618}"/>
              </a:ext>
            </a:extLst>
          </p:cNvPr>
          <p:cNvSpPr txBox="1"/>
          <p:nvPr/>
        </p:nvSpPr>
        <p:spPr>
          <a:xfrm>
            <a:off x="927419" y="4208216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220766C3-D0EA-4F1F-905B-9D3C86B85AD7}"/>
              </a:ext>
            </a:extLst>
          </p:cNvPr>
          <p:cNvSpPr txBox="1"/>
          <p:nvPr/>
        </p:nvSpPr>
        <p:spPr>
          <a:xfrm>
            <a:off x="1264460" y="3989821"/>
            <a:ext cx="140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400" b="1" dirty="0">
                <a:solidFill>
                  <a:srgbClr val="727478"/>
                </a:solidFill>
              </a:rPr>
              <a:t>العنوان</a:t>
            </a:r>
            <a:endParaRPr lang="en-GB" sz="1400" b="1" dirty="0">
              <a:solidFill>
                <a:srgbClr val="727478"/>
              </a:solidFill>
            </a:endParaRPr>
          </a:p>
        </p:txBody>
      </p:sp>
      <p:graphicFrame>
        <p:nvGraphicFramePr>
          <p:cNvPr id="4" name="مخطط 3">
            <a:extLst>
              <a:ext uri="{FF2B5EF4-FFF2-40B4-BE49-F238E27FC236}">
                <a16:creationId xmlns:a16="http://schemas.microsoft.com/office/drawing/2014/main" id="{4E190553-669B-4B31-B71D-E778B40B5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476944"/>
              </p:ext>
            </p:extLst>
          </p:nvPr>
        </p:nvGraphicFramePr>
        <p:xfrm>
          <a:off x="8234098" y="1426306"/>
          <a:ext cx="3599471" cy="2399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7" name="مخطط 36">
            <a:extLst>
              <a:ext uri="{FF2B5EF4-FFF2-40B4-BE49-F238E27FC236}">
                <a16:creationId xmlns:a16="http://schemas.microsoft.com/office/drawing/2014/main" id="{4DDE8A01-1471-4421-A086-2A882220E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561951"/>
              </p:ext>
            </p:extLst>
          </p:nvPr>
        </p:nvGraphicFramePr>
        <p:xfrm>
          <a:off x="5360220" y="1426306"/>
          <a:ext cx="3599471" cy="2399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مخطط 37">
            <a:extLst>
              <a:ext uri="{FF2B5EF4-FFF2-40B4-BE49-F238E27FC236}">
                <a16:creationId xmlns:a16="http://schemas.microsoft.com/office/drawing/2014/main" id="{98D63688-0802-4C81-82AC-282D87C60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4596429"/>
              </p:ext>
            </p:extLst>
          </p:nvPr>
        </p:nvGraphicFramePr>
        <p:xfrm>
          <a:off x="2666208" y="1426306"/>
          <a:ext cx="3599471" cy="2399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3" name="مخطط 42">
            <a:extLst>
              <a:ext uri="{FF2B5EF4-FFF2-40B4-BE49-F238E27FC236}">
                <a16:creationId xmlns:a16="http://schemas.microsoft.com/office/drawing/2014/main" id="{E0950E00-D00F-4F7E-B0EE-06E654F5AB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516537"/>
              </p:ext>
            </p:extLst>
          </p:nvPr>
        </p:nvGraphicFramePr>
        <p:xfrm>
          <a:off x="358431" y="1426306"/>
          <a:ext cx="3599471" cy="2399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9233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D0289590-4A7F-4537-B0F4-D1F18A02DAF6}"/>
              </a:ext>
            </a:extLst>
          </p:cNvPr>
          <p:cNvSpPr txBox="1"/>
          <p:nvPr/>
        </p:nvSpPr>
        <p:spPr>
          <a:xfrm>
            <a:off x="7581802" y="156352"/>
            <a:ext cx="4251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A5A6A9"/>
                </a:solidFill>
              </a:rPr>
              <a:t>عنوان العرض</a:t>
            </a:r>
          </a:p>
          <a:p>
            <a:pPr algn="ctr"/>
            <a:r>
              <a:rPr lang="ar-EG" sz="4400" b="1" dirty="0">
                <a:solidFill>
                  <a:srgbClr val="2AC0D4"/>
                </a:solidFill>
              </a:rPr>
              <a:t>الرئيسي</a:t>
            </a:r>
            <a:endParaRPr lang="en-GB" sz="4400" b="1" dirty="0">
              <a:solidFill>
                <a:srgbClr val="2AC0D4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29471285-1EB4-47E2-A44B-806D5BABA067}"/>
              </a:ext>
            </a:extLst>
          </p:cNvPr>
          <p:cNvSpPr/>
          <p:nvPr/>
        </p:nvSpPr>
        <p:spPr>
          <a:xfrm>
            <a:off x="322917" y="224415"/>
            <a:ext cx="1204941" cy="284872"/>
          </a:xfrm>
          <a:prstGeom prst="roundRect">
            <a:avLst/>
          </a:prstGeom>
          <a:solidFill>
            <a:srgbClr val="5C6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/>
              <a:t>الصفحة </a:t>
            </a:r>
            <a:r>
              <a:rPr lang="en-GB" sz="1200" b="1" dirty="0"/>
              <a:t>7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2DF6E2E5-9742-495F-9958-15E27605DE6E}"/>
              </a:ext>
            </a:extLst>
          </p:cNvPr>
          <p:cNvGrpSpPr/>
          <p:nvPr/>
        </p:nvGrpSpPr>
        <p:grpSpPr>
          <a:xfrm>
            <a:off x="0" y="6736080"/>
            <a:ext cx="12192000" cy="121920"/>
            <a:chOff x="0" y="6736080"/>
            <a:chExt cx="12192000" cy="121920"/>
          </a:xfrm>
        </p:grpSpPr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3FF204EB-D2C5-45DA-AFF3-60C466C9D760}"/>
                </a:ext>
              </a:extLst>
            </p:cNvPr>
            <p:cNvSpPr/>
            <p:nvPr/>
          </p:nvSpPr>
          <p:spPr>
            <a:xfrm>
              <a:off x="9037320" y="6736080"/>
              <a:ext cx="3154680" cy="121920"/>
            </a:xfrm>
            <a:prstGeom prst="rect">
              <a:avLst/>
            </a:prstGeom>
            <a:solidFill>
              <a:srgbClr val="495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2" name="مستطيل 31">
              <a:extLst>
                <a:ext uri="{FF2B5EF4-FFF2-40B4-BE49-F238E27FC236}">
                  <a16:creationId xmlns:a16="http://schemas.microsoft.com/office/drawing/2014/main" id="{AD7AF728-57B0-4797-B111-DC905B37DB8E}"/>
                </a:ext>
              </a:extLst>
            </p:cNvPr>
            <p:cNvSpPr/>
            <p:nvPr/>
          </p:nvSpPr>
          <p:spPr>
            <a:xfrm>
              <a:off x="5882640" y="6736080"/>
              <a:ext cx="3154680" cy="121920"/>
            </a:xfrm>
            <a:prstGeom prst="rect">
              <a:avLst/>
            </a:prstGeom>
            <a:solidFill>
              <a:srgbClr val="2AC0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3" name="مستطيل 32">
              <a:extLst>
                <a:ext uri="{FF2B5EF4-FFF2-40B4-BE49-F238E27FC236}">
                  <a16:creationId xmlns:a16="http://schemas.microsoft.com/office/drawing/2014/main" id="{F5054AB0-2C8E-4DA4-9FD5-60D538F93BA9}"/>
                </a:ext>
              </a:extLst>
            </p:cNvPr>
            <p:cNvSpPr/>
            <p:nvPr/>
          </p:nvSpPr>
          <p:spPr>
            <a:xfrm>
              <a:off x="2727960" y="6736080"/>
              <a:ext cx="3154680" cy="121920"/>
            </a:xfrm>
            <a:prstGeom prst="rect">
              <a:avLst/>
            </a:prstGeom>
            <a:solidFill>
              <a:srgbClr val="495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94E14F62-6603-4C88-B267-13515BDFE2F5}"/>
                </a:ext>
              </a:extLst>
            </p:cNvPr>
            <p:cNvSpPr/>
            <p:nvPr/>
          </p:nvSpPr>
          <p:spPr>
            <a:xfrm>
              <a:off x="0" y="6736080"/>
              <a:ext cx="2727960" cy="121920"/>
            </a:xfrm>
            <a:prstGeom prst="rect">
              <a:avLst/>
            </a:prstGeom>
            <a:solidFill>
              <a:srgbClr val="2AC0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107A11B-9E20-49CA-9604-54FB4C9D7189}"/>
              </a:ext>
            </a:extLst>
          </p:cNvPr>
          <p:cNvSpPr txBox="1"/>
          <p:nvPr/>
        </p:nvSpPr>
        <p:spPr>
          <a:xfrm>
            <a:off x="5095322" y="5195276"/>
            <a:ext cx="2001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600" b="1" dirty="0">
                <a:solidFill>
                  <a:srgbClr val="727478"/>
                </a:solidFill>
              </a:rPr>
              <a:t>العنوان الفرعي</a:t>
            </a:r>
            <a:endParaRPr lang="en-GB" sz="1600" b="1" dirty="0">
              <a:solidFill>
                <a:srgbClr val="727478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66E0BB55-6D5C-4E25-8396-514D58DA1BEC}"/>
              </a:ext>
            </a:extLst>
          </p:cNvPr>
          <p:cNvSpPr txBox="1"/>
          <p:nvPr/>
        </p:nvSpPr>
        <p:spPr>
          <a:xfrm>
            <a:off x="4677491" y="529042"/>
            <a:ext cx="3801645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000" b="1" dirty="0">
                <a:solidFill>
                  <a:srgbClr val="A5A6A9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000" b="1" dirty="0" err="1">
                <a:solidFill>
                  <a:srgbClr val="A5A6A9"/>
                </a:solidFill>
              </a:rPr>
              <a:t>العربى</a:t>
            </a:r>
            <a:endParaRPr lang="en-GB" sz="32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C9CD23B-7E79-4610-998D-C7CD90CB7813}"/>
              </a:ext>
            </a:extLst>
          </p:cNvPr>
          <p:cNvSpPr txBox="1"/>
          <p:nvPr/>
        </p:nvSpPr>
        <p:spPr>
          <a:xfrm>
            <a:off x="2727960" y="5533830"/>
            <a:ext cx="6985617" cy="68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1000" b="1" dirty="0">
                <a:solidFill>
                  <a:srgbClr val="A5A6A9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000" b="1" dirty="0" err="1">
                <a:solidFill>
                  <a:srgbClr val="A5A6A9"/>
                </a:solidFill>
              </a:rPr>
              <a:t>العربى</a:t>
            </a:r>
            <a:r>
              <a:rPr lang="en-GB" sz="1000" b="1" dirty="0">
                <a:solidFill>
                  <a:srgbClr val="A5A6A9"/>
                </a:solidFill>
              </a:rPr>
              <a:t>  </a:t>
            </a:r>
            <a:r>
              <a:rPr lang="ar-EG" sz="1000" b="1" dirty="0">
                <a:solidFill>
                  <a:srgbClr val="A5A6A9"/>
                </a:solidFill>
              </a:rPr>
              <a:t>, هذا النص هو مثال لنص يمكن أن يستبدل في نفس المساحة، لقد تم توليد هذا النص من مولد النص </a:t>
            </a:r>
            <a:r>
              <a:rPr lang="ar-EG" sz="1000" b="1" dirty="0" err="1">
                <a:solidFill>
                  <a:srgbClr val="A5A6A9"/>
                </a:solidFill>
              </a:rPr>
              <a:t>العربى</a:t>
            </a:r>
            <a:endParaRPr lang="en-GB" sz="32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  <a:p>
            <a:pPr algn="ctr">
              <a:lnSpc>
                <a:spcPct val="130000"/>
              </a:lnSpc>
            </a:pPr>
            <a:r>
              <a:rPr lang="en-GB" sz="1000" b="1" dirty="0">
                <a:solidFill>
                  <a:srgbClr val="A5A6A9"/>
                </a:solidFill>
              </a:rPr>
              <a:t> </a:t>
            </a:r>
            <a:endParaRPr lang="en-GB" sz="32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973C2EF-D2D3-4B1D-A556-0E8E989A5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3154"/>
            <a:ext cx="12192000" cy="278564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F8E4C19-7144-465D-A584-7366F074B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190" y="1841140"/>
            <a:ext cx="3801645" cy="3049671"/>
          </a:xfrm>
          <a:prstGeom prst="rect">
            <a:avLst/>
          </a:prstGeom>
        </p:spPr>
      </p:pic>
      <p:sp>
        <p:nvSpPr>
          <p:cNvPr id="46" name="مربع نص 45">
            <a:extLst>
              <a:ext uri="{FF2B5EF4-FFF2-40B4-BE49-F238E27FC236}">
                <a16:creationId xmlns:a16="http://schemas.microsoft.com/office/drawing/2014/main" id="{0BE1DF72-FB41-434A-A436-91DBDDDBA790}"/>
              </a:ext>
            </a:extLst>
          </p:cNvPr>
          <p:cNvSpPr txBox="1"/>
          <p:nvPr/>
        </p:nvSpPr>
        <p:spPr>
          <a:xfrm>
            <a:off x="6468945" y="3398771"/>
            <a:ext cx="3346559" cy="636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400" b="1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  <a:endParaRPr lang="en-GB" sz="4800" b="1" dirty="0">
              <a:solidFill>
                <a:schemeClr val="bg1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E15E1CC1-C90B-4A6C-AAC2-6751E0FED067}"/>
              </a:ext>
            </a:extLst>
          </p:cNvPr>
          <p:cNvSpPr txBox="1"/>
          <p:nvPr/>
        </p:nvSpPr>
        <p:spPr>
          <a:xfrm>
            <a:off x="7256253" y="2697384"/>
            <a:ext cx="2615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400" b="1" dirty="0">
                <a:solidFill>
                  <a:schemeClr val="bg1"/>
                </a:solidFill>
              </a:rPr>
              <a:t>العنوان</a:t>
            </a:r>
            <a:endParaRPr lang="en-GB" sz="4400" b="1" dirty="0">
              <a:solidFill>
                <a:schemeClr val="bg1"/>
              </a:solidFill>
            </a:endParaRPr>
          </a:p>
        </p:txBody>
      </p:sp>
      <p:pic>
        <p:nvPicPr>
          <p:cNvPr id="8" name="رسم 7" descr="المدونة">
            <a:extLst>
              <a:ext uri="{FF2B5EF4-FFF2-40B4-BE49-F238E27FC236}">
                <a16:creationId xmlns:a16="http://schemas.microsoft.com/office/drawing/2014/main" id="{1CB7526B-5E99-45FC-A789-DB7E17BE8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9909" y="2697384"/>
            <a:ext cx="1185806" cy="118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2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D0289590-4A7F-4537-B0F4-D1F18A02DAF6}"/>
              </a:ext>
            </a:extLst>
          </p:cNvPr>
          <p:cNvSpPr txBox="1"/>
          <p:nvPr/>
        </p:nvSpPr>
        <p:spPr>
          <a:xfrm>
            <a:off x="7581802" y="156352"/>
            <a:ext cx="4251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A5A6A9"/>
                </a:solidFill>
              </a:rPr>
              <a:t>عنوان العرض</a:t>
            </a:r>
          </a:p>
          <a:p>
            <a:pPr algn="ctr"/>
            <a:r>
              <a:rPr lang="ar-EG" sz="4400" b="1" dirty="0">
                <a:solidFill>
                  <a:srgbClr val="2AC0D4"/>
                </a:solidFill>
              </a:rPr>
              <a:t>الرئيسي</a:t>
            </a:r>
            <a:endParaRPr lang="en-GB" sz="4400" b="1" dirty="0">
              <a:solidFill>
                <a:srgbClr val="2AC0D4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29471285-1EB4-47E2-A44B-806D5BABA067}"/>
              </a:ext>
            </a:extLst>
          </p:cNvPr>
          <p:cNvSpPr/>
          <p:nvPr/>
        </p:nvSpPr>
        <p:spPr>
          <a:xfrm>
            <a:off x="322917" y="224415"/>
            <a:ext cx="1204941" cy="284872"/>
          </a:xfrm>
          <a:prstGeom prst="roundRect">
            <a:avLst/>
          </a:prstGeom>
          <a:solidFill>
            <a:srgbClr val="5C6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/>
              <a:t>الصفحة </a:t>
            </a:r>
            <a:r>
              <a:rPr lang="en-GB" sz="1200" b="1" dirty="0"/>
              <a:t>8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2DF6E2E5-9742-495F-9958-15E27605DE6E}"/>
              </a:ext>
            </a:extLst>
          </p:cNvPr>
          <p:cNvGrpSpPr/>
          <p:nvPr/>
        </p:nvGrpSpPr>
        <p:grpSpPr>
          <a:xfrm>
            <a:off x="0" y="6736080"/>
            <a:ext cx="12192000" cy="121920"/>
            <a:chOff x="0" y="6736080"/>
            <a:chExt cx="12192000" cy="121920"/>
          </a:xfrm>
        </p:grpSpPr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3FF204EB-D2C5-45DA-AFF3-60C466C9D760}"/>
                </a:ext>
              </a:extLst>
            </p:cNvPr>
            <p:cNvSpPr/>
            <p:nvPr/>
          </p:nvSpPr>
          <p:spPr>
            <a:xfrm>
              <a:off x="9037320" y="6736080"/>
              <a:ext cx="3154680" cy="121920"/>
            </a:xfrm>
            <a:prstGeom prst="rect">
              <a:avLst/>
            </a:prstGeom>
            <a:solidFill>
              <a:srgbClr val="495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2" name="مستطيل 31">
              <a:extLst>
                <a:ext uri="{FF2B5EF4-FFF2-40B4-BE49-F238E27FC236}">
                  <a16:creationId xmlns:a16="http://schemas.microsoft.com/office/drawing/2014/main" id="{AD7AF728-57B0-4797-B111-DC905B37DB8E}"/>
                </a:ext>
              </a:extLst>
            </p:cNvPr>
            <p:cNvSpPr/>
            <p:nvPr/>
          </p:nvSpPr>
          <p:spPr>
            <a:xfrm>
              <a:off x="5882640" y="6736080"/>
              <a:ext cx="3154680" cy="121920"/>
            </a:xfrm>
            <a:prstGeom prst="rect">
              <a:avLst/>
            </a:prstGeom>
            <a:solidFill>
              <a:srgbClr val="2AC0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3" name="مستطيل 32">
              <a:extLst>
                <a:ext uri="{FF2B5EF4-FFF2-40B4-BE49-F238E27FC236}">
                  <a16:creationId xmlns:a16="http://schemas.microsoft.com/office/drawing/2014/main" id="{F5054AB0-2C8E-4DA4-9FD5-60D538F93BA9}"/>
                </a:ext>
              </a:extLst>
            </p:cNvPr>
            <p:cNvSpPr/>
            <p:nvPr/>
          </p:nvSpPr>
          <p:spPr>
            <a:xfrm>
              <a:off x="2727960" y="6736080"/>
              <a:ext cx="3154680" cy="121920"/>
            </a:xfrm>
            <a:prstGeom prst="rect">
              <a:avLst/>
            </a:prstGeom>
            <a:solidFill>
              <a:srgbClr val="495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94E14F62-6603-4C88-B267-13515BDFE2F5}"/>
                </a:ext>
              </a:extLst>
            </p:cNvPr>
            <p:cNvSpPr/>
            <p:nvPr/>
          </p:nvSpPr>
          <p:spPr>
            <a:xfrm>
              <a:off x="0" y="6736080"/>
              <a:ext cx="2727960" cy="121920"/>
            </a:xfrm>
            <a:prstGeom prst="rect">
              <a:avLst/>
            </a:prstGeom>
            <a:solidFill>
              <a:srgbClr val="2AC0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66E0BB55-6D5C-4E25-8396-514D58DA1BEC}"/>
              </a:ext>
            </a:extLst>
          </p:cNvPr>
          <p:cNvSpPr txBox="1"/>
          <p:nvPr/>
        </p:nvSpPr>
        <p:spPr>
          <a:xfrm>
            <a:off x="4677491" y="529042"/>
            <a:ext cx="3801645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000" b="1" dirty="0">
                <a:solidFill>
                  <a:srgbClr val="A5A6A9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000" b="1" dirty="0" err="1">
                <a:solidFill>
                  <a:srgbClr val="A5A6A9"/>
                </a:solidFill>
              </a:rPr>
              <a:t>العربى</a:t>
            </a:r>
            <a:endParaRPr lang="en-GB" sz="32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graphicFrame>
        <p:nvGraphicFramePr>
          <p:cNvPr id="17" name="مخطط 16">
            <a:extLst>
              <a:ext uri="{FF2B5EF4-FFF2-40B4-BE49-F238E27FC236}">
                <a16:creationId xmlns:a16="http://schemas.microsoft.com/office/drawing/2014/main" id="{84063B6B-B4AB-4B3C-AF3B-FB269E3D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471551"/>
              </p:ext>
            </p:extLst>
          </p:nvPr>
        </p:nvGraphicFramePr>
        <p:xfrm>
          <a:off x="7138756" y="1742047"/>
          <a:ext cx="4251767" cy="425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CD07A63-C867-41AD-8C53-5ECC698FFFE4}"/>
              </a:ext>
            </a:extLst>
          </p:cNvPr>
          <p:cNvSpPr txBox="1"/>
          <p:nvPr/>
        </p:nvSpPr>
        <p:spPr>
          <a:xfrm>
            <a:off x="2727960" y="1670771"/>
            <a:ext cx="4251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400" b="1" dirty="0">
                <a:solidFill>
                  <a:srgbClr val="2AC0D4"/>
                </a:solidFill>
              </a:rPr>
              <a:t>العنوان الفرعي</a:t>
            </a:r>
            <a:endParaRPr lang="en-GB" sz="4400" b="1" dirty="0">
              <a:solidFill>
                <a:srgbClr val="2AC0D4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4F92462-4E23-414A-AE31-61C02F782B09}"/>
              </a:ext>
            </a:extLst>
          </p:cNvPr>
          <p:cNvSpPr txBox="1"/>
          <p:nvPr/>
        </p:nvSpPr>
        <p:spPr>
          <a:xfrm>
            <a:off x="3013715" y="2414957"/>
            <a:ext cx="3839286" cy="261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727478"/>
                </a:solidFill>
              </a:rPr>
              <a:t>هذا النص هو مثال لنص يمكن أن يستبدل في نفس المساحة، </a:t>
            </a:r>
            <a:endParaRPr lang="en-GB" sz="2800" b="1" dirty="0">
              <a:solidFill>
                <a:srgbClr val="727478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pic>
        <p:nvPicPr>
          <p:cNvPr id="57" name="رسم 56" descr="مؤثِّر">
            <a:extLst>
              <a:ext uri="{FF2B5EF4-FFF2-40B4-BE49-F238E27FC236}">
                <a16:creationId xmlns:a16="http://schemas.microsoft.com/office/drawing/2014/main" id="{57F0F8E3-91CF-40B7-89C0-C4194B6BB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6193" y="4056567"/>
            <a:ext cx="422121" cy="422121"/>
          </a:xfrm>
          <a:prstGeom prst="rect">
            <a:avLst/>
          </a:prstGeom>
        </p:spPr>
      </p:pic>
      <p:pic>
        <p:nvPicPr>
          <p:cNvPr id="58" name="رسم 57" descr="شاشة العرض">
            <a:extLst>
              <a:ext uri="{FF2B5EF4-FFF2-40B4-BE49-F238E27FC236}">
                <a16:creationId xmlns:a16="http://schemas.microsoft.com/office/drawing/2014/main" id="{609DE622-0EA4-4FDE-82EA-DB4EF27C0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36086" y="5251474"/>
            <a:ext cx="310641" cy="310641"/>
          </a:xfrm>
          <a:prstGeom prst="rect">
            <a:avLst/>
          </a:prstGeom>
        </p:spPr>
      </p:pic>
      <p:pic>
        <p:nvPicPr>
          <p:cNvPr id="59" name="رسم 58" descr="شبكة على الإنترنت">
            <a:extLst>
              <a:ext uri="{FF2B5EF4-FFF2-40B4-BE49-F238E27FC236}">
                <a16:creationId xmlns:a16="http://schemas.microsoft.com/office/drawing/2014/main" id="{91C459A6-813E-42B3-B14A-2B497A54F5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87743" y="4092189"/>
            <a:ext cx="329586" cy="329586"/>
          </a:xfrm>
          <a:prstGeom prst="rect">
            <a:avLst/>
          </a:prstGeom>
        </p:spPr>
      </p:pic>
      <p:pic>
        <p:nvPicPr>
          <p:cNvPr id="60" name="رسم 59" descr="الطابعة">
            <a:extLst>
              <a:ext uri="{FF2B5EF4-FFF2-40B4-BE49-F238E27FC236}">
                <a16:creationId xmlns:a16="http://schemas.microsoft.com/office/drawing/2014/main" id="{EC8DCADA-0A3E-4D6C-AC5E-811F5EA347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62220" y="5245063"/>
            <a:ext cx="257000" cy="257000"/>
          </a:xfrm>
          <a:prstGeom prst="rect">
            <a:avLst/>
          </a:prstGeom>
        </p:spPr>
      </p:pic>
      <p:pic>
        <p:nvPicPr>
          <p:cNvPr id="61" name="رسم 60" descr="مستقبِل">
            <a:extLst>
              <a:ext uri="{FF2B5EF4-FFF2-40B4-BE49-F238E27FC236}">
                <a16:creationId xmlns:a16="http://schemas.microsoft.com/office/drawing/2014/main" id="{79BA6554-A5D7-4110-B829-6EEA711F1D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70200" y="3223905"/>
            <a:ext cx="239223" cy="239223"/>
          </a:xfrm>
          <a:prstGeom prst="rect">
            <a:avLst/>
          </a:prstGeom>
        </p:spPr>
      </p:pic>
      <p:pic>
        <p:nvPicPr>
          <p:cNvPr id="62" name="رسم 61" descr="عناوين فرعية">
            <a:extLst>
              <a:ext uri="{FF2B5EF4-FFF2-40B4-BE49-F238E27FC236}">
                <a16:creationId xmlns:a16="http://schemas.microsoft.com/office/drawing/2014/main" id="{1153CCA2-795D-4BC0-85E6-76E6B3C89D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22042" y="3222998"/>
            <a:ext cx="333646" cy="333646"/>
          </a:xfrm>
          <a:prstGeom prst="rect">
            <a:avLst/>
          </a:prstGeom>
        </p:spPr>
      </p:pic>
      <p:sp>
        <p:nvSpPr>
          <p:cNvPr id="63" name="مربع نص 62">
            <a:extLst>
              <a:ext uri="{FF2B5EF4-FFF2-40B4-BE49-F238E27FC236}">
                <a16:creationId xmlns:a16="http://schemas.microsoft.com/office/drawing/2014/main" id="{F887CFC2-B633-4039-9358-167EB08D136A}"/>
              </a:ext>
            </a:extLst>
          </p:cNvPr>
          <p:cNvSpPr txBox="1"/>
          <p:nvPr/>
        </p:nvSpPr>
        <p:spPr>
          <a:xfrm>
            <a:off x="4479858" y="3421138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DD5AA7CA-7BED-4F2D-965B-C9E0E51AA5FE}"/>
              </a:ext>
            </a:extLst>
          </p:cNvPr>
          <p:cNvSpPr txBox="1"/>
          <p:nvPr/>
        </p:nvSpPr>
        <p:spPr>
          <a:xfrm>
            <a:off x="4816899" y="3121463"/>
            <a:ext cx="14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b="1" dirty="0">
                <a:solidFill>
                  <a:srgbClr val="727478"/>
                </a:solidFill>
              </a:rPr>
              <a:t>العنوان</a:t>
            </a:r>
            <a:endParaRPr lang="en-GB" sz="2000" b="1" dirty="0">
              <a:solidFill>
                <a:srgbClr val="727478"/>
              </a:solidFill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C6B92176-AA7E-47EB-AC96-0BA9B80972EA}"/>
              </a:ext>
            </a:extLst>
          </p:cNvPr>
          <p:cNvSpPr txBox="1"/>
          <p:nvPr/>
        </p:nvSpPr>
        <p:spPr>
          <a:xfrm>
            <a:off x="4479858" y="4370527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EF814B82-A96C-4104-8539-A323967F2ABE}"/>
              </a:ext>
            </a:extLst>
          </p:cNvPr>
          <p:cNvSpPr txBox="1"/>
          <p:nvPr/>
        </p:nvSpPr>
        <p:spPr>
          <a:xfrm>
            <a:off x="4816899" y="4070852"/>
            <a:ext cx="14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b="1" dirty="0">
                <a:solidFill>
                  <a:srgbClr val="727478"/>
                </a:solidFill>
              </a:rPr>
              <a:t>العنوان</a:t>
            </a:r>
            <a:endParaRPr lang="en-GB" sz="2000" b="1" dirty="0">
              <a:solidFill>
                <a:srgbClr val="727478"/>
              </a:solidFill>
            </a:endParaRP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94018489-FBA6-43E7-97E4-46264C14DC89}"/>
              </a:ext>
            </a:extLst>
          </p:cNvPr>
          <p:cNvSpPr txBox="1"/>
          <p:nvPr/>
        </p:nvSpPr>
        <p:spPr>
          <a:xfrm>
            <a:off x="4479858" y="5373579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DCF928B2-8A14-4A2F-BA04-ADABE2FD8611}"/>
              </a:ext>
            </a:extLst>
          </p:cNvPr>
          <p:cNvSpPr txBox="1"/>
          <p:nvPr/>
        </p:nvSpPr>
        <p:spPr>
          <a:xfrm>
            <a:off x="4816899" y="5073904"/>
            <a:ext cx="14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b="1" dirty="0">
                <a:solidFill>
                  <a:srgbClr val="727478"/>
                </a:solidFill>
              </a:rPr>
              <a:t>العنوان</a:t>
            </a:r>
            <a:endParaRPr lang="en-GB" sz="2000" b="1" dirty="0">
              <a:solidFill>
                <a:srgbClr val="727478"/>
              </a:solidFill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B0E07654-CF3A-410D-8C09-7496DA4E2396}"/>
              </a:ext>
            </a:extLst>
          </p:cNvPr>
          <p:cNvSpPr txBox="1"/>
          <p:nvPr/>
        </p:nvSpPr>
        <p:spPr>
          <a:xfrm>
            <a:off x="1666756" y="3421138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82D69C6B-3DED-45CA-AAEF-C1F3CB607FC9}"/>
              </a:ext>
            </a:extLst>
          </p:cNvPr>
          <p:cNvSpPr txBox="1"/>
          <p:nvPr/>
        </p:nvSpPr>
        <p:spPr>
          <a:xfrm>
            <a:off x="2003797" y="3121463"/>
            <a:ext cx="14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b="1" dirty="0">
                <a:solidFill>
                  <a:srgbClr val="727478"/>
                </a:solidFill>
              </a:rPr>
              <a:t>العنوان</a:t>
            </a:r>
            <a:endParaRPr lang="en-GB" sz="2000" b="1" dirty="0">
              <a:solidFill>
                <a:srgbClr val="727478"/>
              </a:solidFill>
            </a:endParaRP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BD5F5139-9E05-4F42-81D8-2617133E8AC5}"/>
              </a:ext>
            </a:extLst>
          </p:cNvPr>
          <p:cNvSpPr txBox="1"/>
          <p:nvPr/>
        </p:nvSpPr>
        <p:spPr>
          <a:xfrm>
            <a:off x="1666756" y="4370527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FAB58D97-9C76-45FD-A873-510412D1A7F7}"/>
              </a:ext>
            </a:extLst>
          </p:cNvPr>
          <p:cNvSpPr txBox="1"/>
          <p:nvPr/>
        </p:nvSpPr>
        <p:spPr>
          <a:xfrm>
            <a:off x="2003797" y="4070852"/>
            <a:ext cx="14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b="1" dirty="0">
                <a:solidFill>
                  <a:srgbClr val="727478"/>
                </a:solidFill>
              </a:rPr>
              <a:t>العنوان</a:t>
            </a:r>
            <a:endParaRPr lang="en-GB" sz="2000" b="1" dirty="0">
              <a:solidFill>
                <a:srgbClr val="727478"/>
              </a:solidFill>
            </a:endParaRP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1EFC1CAB-6062-414E-AF4C-D9A5AFD69677}"/>
              </a:ext>
            </a:extLst>
          </p:cNvPr>
          <p:cNvSpPr txBox="1"/>
          <p:nvPr/>
        </p:nvSpPr>
        <p:spPr>
          <a:xfrm>
            <a:off x="1666756" y="5373579"/>
            <a:ext cx="1793670" cy="4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900" b="1" dirty="0">
                <a:solidFill>
                  <a:srgbClr val="A5A6A9"/>
                </a:solidFill>
              </a:rPr>
              <a:t>هذا النص هو مثال لنص يمكن أن يستبدل في نفس المساحة</a:t>
            </a:r>
            <a:endParaRPr lang="en-GB" sz="2800" b="1" dirty="0">
              <a:solidFill>
                <a:srgbClr val="A5A6A9"/>
              </a:solidFill>
              <a:latin typeface="Cairo" panose="00000500000000000000" pitchFamily="2" charset="-78"/>
              <a:ea typeface="GE Dinar One" panose="020A0503020102020204" pitchFamily="18" charset="-78"/>
              <a:cs typeface="Cairo" panose="00000500000000000000" pitchFamily="2" charset="-78"/>
            </a:endParaRP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E2B83450-8CBE-417D-B5E1-74DF3852C74D}"/>
              </a:ext>
            </a:extLst>
          </p:cNvPr>
          <p:cNvSpPr txBox="1"/>
          <p:nvPr/>
        </p:nvSpPr>
        <p:spPr>
          <a:xfrm>
            <a:off x="2003797" y="5073904"/>
            <a:ext cx="14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b="1" dirty="0">
                <a:solidFill>
                  <a:srgbClr val="727478"/>
                </a:solidFill>
              </a:rPr>
              <a:t>العنوان</a:t>
            </a:r>
            <a:endParaRPr lang="en-GB" sz="2000" b="1" dirty="0">
              <a:solidFill>
                <a:srgbClr val="727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6902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7">
      <a:majorFont>
        <a:latin typeface="Cairo"/>
        <a:ea typeface=""/>
        <a:cs typeface="Cairold"/>
      </a:majorFont>
      <a:minorFont>
        <a:latin typeface="Cairo"/>
        <a:ea typeface=""/>
        <a:cs typeface="Cai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Microsoft Office PowerPoint</Application>
  <PresentationFormat>شاشة عريضة</PresentationFormat>
  <Paragraphs>125</Paragraphs>
  <Slides>12</Slides>
  <Notes>1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Cairo</vt:lpstr>
      <vt:lpstr>Cairo Black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>انجز ingez-ppt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https://ingez-ppt.blogspot.com/</dc:title>
  <dc:creator>https://ingez-ppt.blogspot.com/;https://ingez-ppt.blogspot.com/</dc:creator>
  <cp:lastModifiedBy>ingez-ppt.com</cp:lastModifiedBy>
  <cp:revision>2</cp:revision>
  <dcterms:created xsi:type="dcterms:W3CDTF">2020-06-12T12:56:01Z</dcterms:created>
  <dcterms:modified xsi:type="dcterms:W3CDTF">2023-04-16T15:29:18Z</dcterms:modified>
</cp:coreProperties>
</file>