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85" r:id="rId2"/>
    <p:sldId id="486" r:id="rId3"/>
    <p:sldId id="258" r:id="rId4"/>
    <p:sldId id="4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6" r:id="rId14"/>
    <p:sldId id="268" r:id="rId15"/>
    <p:sldId id="273" r:id="rId16"/>
    <p:sldId id="285" r:id="rId17"/>
    <p:sldId id="322" r:id="rId18"/>
    <p:sldId id="276" r:id="rId19"/>
    <p:sldId id="468" r:id="rId20"/>
    <p:sldId id="470" r:id="rId21"/>
  </p:sldIdLst>
  <p:sldSz cx="12192000" cy="6858000"/>
  <p:notesSz cx="6858000" cy="9144000"/>
  <p:embeddedFontLst>
    <p:embeddedFont>
      <p:font typeface="Cairo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</p:embeddedFont>
    <p:embeddedFont>
      <p:font typeface="Montserrat ExtraBold" panose="00000900000000000000" pitchFamily="2" charset="0"/>
      <p:bold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SemiBold" panose="020B0706030804020204" pitchFamily="34" charset="0"/>
      <p:bold r:id="rId38"/>
    </p:embeddedFont>
    <p:embeddedFont>
      <p:font typeface="Open Sans SemiBold" panose="020B0706030804020204" pitchFamily="34" charset="0"/>
      <p:bold r:id="rId38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02C43-7A45-4D8B-9A29-3B970715737B}" v="1" dt="2023-04-16T14:18:24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6" autoAdjust="0"/>
    <p:restoredTop sz="95291" autoAdjust="0"/>
  </p:normalViewPr>
  <p:slideViewPr>
    <p:cSldViewPr snapToGrid="0" showGuides="1">
      <p:cViewPr varScale="1">
        <p:scale>
          <a:sx n="82" d="100"/>
          <a:sy n="82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oddather" userId="84cd2103f36ef0dc" providerId="LiveId" clId="{F3502C43-7A45-4D8B-9A29-3B970715737B}"/>
    <pc:docChg chg="custSel modSld">
      <pc:chgData name="Hassan Moddather" userId="84cd2103f36ef0dc" providerId="LiveId" clId="{F3502C43-7A45-4D8B-9A29-3B970715737B}" dt="2023-04-16T14:18:24.139" v="1"/>
      <pc:docMkLst>
        <pc:docMk/>
      </pc:docMkLst>
      <pc:sldChg chg="addSp delSp modSp mod">
        <pc:chgData name="Hassan Moddather" userId="84cd2103f36ef0dc" providerId="LiveId" clId="{F3502C43-7A45-4D8B-9A29-3B970715737B}" dt="2023-04-16T14:18:24.139" v="1"/>
        <pc:sldMkLst>
          <pc:docMk/>
          <pc:sldMk cId="1719167534" sldId="468"/>
        </pc:sldMkLst>
        <pc:picChg chg="del">
          <ac:chgData name="Hassan Moddather" userId="84cd2103f36ef0dc" providerId="LiveId" clId="{F3502C43-7A45-4D8B-9A29-3B970715737B}" dt="2023-04-16T14:18:23.839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F3502C43-7A45-4D8B-9A29-3B970715737B}" dt="2023-04-16T14:18:24.139" v="1"/>
          <ac:picMkLst>
            <pc:docMk/>
            <pc:sldMk cId="1719167534" sldId="468"/>
            <ac:picMk id="3" creationId="{7BA7142F-2860-3C90-5217-1080EB2D36E2}"/>
          </ac:picMkLst>
        </pc:picChg>
      </pc:sld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1834980932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1834980932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1834980932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1834980932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1834980932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1834980932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1834980932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084777157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1834980932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834980932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084777157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084777157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834980932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084777157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56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Google Shape;4233;p8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01731" name="Google Shape;4234;p8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66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602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4035" name="Google Shape;603;p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937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20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2947" name="Google Shape;1201;p3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535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Google Shape;3768;p6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3059" name="Google Shape;3769;p6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2833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641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6083" name="Google Shape;642;p1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656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47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47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8432800" y="4127500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5" y="180"/>
                </a:moveTo>
                <a:cubicBezTo>
                  <a:pt x="3" y="180"/>
                  <a:pt x="2" y="180"/>
                  <a:pt x="1" y="178"/>
                </a:cubicBezTo>
                <a:cubicBezTo>
                  <a:pt x="0" y="176"/>
                  <a:pt x="1" y="174"/>
                  <a:pt x="3" y="173"/>
                </a:cubicBezTo>
                <a:cubicBezTo>
                  <a:pt x="76" y="137"/>
                  <a:pt x="136" y="76"/>
                  <a:pt x="172" y="3"/>
                </a:cubicBezTo>
                <a:cubicBezTo>
                  <a:pt x="173" y="1"/>
                  <a:pt x="175" y="0"/>
                  <a:pt x="177" y="1"/>
                </a:cubicBezTo>
                <a:cubicBezTo>
                  <a:pt x="179" y="2"/>
                  <a:pt x="180" y="5"/>
                  <a:pt x="179" y="7"/>
                </a:cubicBezTo>
                <a:cubicBezTo>
                  <a:pt x="143" y="81"/>
                  <a:pt x="81" y="143"/>
                  <a:pt x="7" y="180"/>
                </a:cubicBezTo>
                <a:cubicBezTo>
                  <a:pt x="6" y="180"/>
                  <a:pt x="5" y="180"/>
                  <a:pt x="5" y="180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6245225" y="4135437"/>
            <a:ext cx="790575" cy="782637"/>
          </a:xfrm>
          <a:custGeom>
            <a:avLst/>
            <a:gdLst/>
            <a:ahLst/>
            <a:cxnLst/>
            <a:rect l="l" t="t" r="r" b="b"/>
            <a:pathLst>
              <a:path w="181" h="179" extrusionOk="0">
                <a:moveTo>
                  <a:pt x="176" y="179"/>
                </a:moveTo>
                <a:cubicBezTo>
                  <a:pt x="176" y="179"/>
                  <a:pt x="175" y="179"/>
                  <a:pt x="174" y="179"/>
                </a:cubicBezTo>
                <a:cubicBezTo>
                  <a:pt x="100" y="142"/>
                  <a:pt x="38" y="81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44" y="76"/>
                  <a:pt x="105" y="136"/>
                  <a:pt x="178" y="172"/>
                </a:cubicBezTo>
                <a:cubicBezTo>
                  <a:pt x="180" y="173"/>
                  <a:pt x="181" y="175"/>
                  <a:pt x="180" y="177"/>
                </a:cubicBezTo>
                <a:cubicBezTo>
                  <a:pt x="179" y="178"/>
                  <a:pt x="178" y="179"/>
                  <a:pt x="176" y="179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240462" y="1946275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5" y="180"/>
                </a:moveTo>
                <a:cubicBezTo>
                  <a:pt x="4" y="180"/>
                  <a:pt x="4" y="180"/>
                  <a:pt x="3" y="179"/>
                </a:cubicBezTo>
                <a:cubicBezTo>
                  <a:pt x="1" y="179"/>
                  <a:pt x="0" y="176"/>
                  <a:pt x="1" y="174"/>
                </a:cubicBezTo>
                <a:cubicBezTo>
                  <a:pt x="38" y="99"/>
                  <a:pt x="99" y="38"/>
                  <a:pt x="174" y="1"/>
                </a:cubicBezTo>
                <a:cubicBezTo>
                  <a:pt x="176" y="0"/>
                  <a:pt x="178" y="1"/>
                  <a:pt x="179" y="3"/>
                </a:cubicBezTo>
                <a:cubicBezTo>
                  <a:pt x="180" y="5"/>
                  <a:pt x="179" y="7"/>
                  <a:pt x="177" y="8"/>
                </a:cubicBezTo>
                <a:cubicBezTo>
                  <a:pt x="104" y="44"/>
                  <a:pt x="44" y="104"/>
                  <a:pt x="8" y="178"/>
                </a:cubicBezTo>
                <a:cubicBezTo>
                  <a:pt x="8" y="179"/>
                  <a:pt x="6" y="180"/>
                  <a:pt x="5" y="180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428037" y="1941512"/>
            <a:ext cx="785812" cy="782637"/>
          </a:xfrm>
          <a:custGeom>
            <a:avLst/>
            <a:gdLst/>
            <a:ahLst/>
            <a:cxnLst/>
            <a:rect l="l" t="t" r="r" b="b"/>
            <a:pathLst>
              <a:path w="180" h="179" extrusionOk="0">
                <a:moveTo>
                  <a:pt x="176" y="179"/>
                </a:moveTo>
                <a:cubicBezTo>
                  <a:pt x="174" y="179"/>
                  <a:pt x="173" y="178"/>
                  <a:pt x="172" y="177"/>
                </a:cubicBezTo>
                <a:cubicBezTo>
                  <a:pt x="136" y="104"/>
                  <a:pt x="76" y="44"/>
                  <a:pt x="2" y="8"/>
                </a:cubicBezTo>
                <a:cubicBezTo>
                  <a:pt x="0" y="7"/>
                  <a:pt x="0" y="5"/>
                  <a:pt x="1" y="3"/>
                </a:cubicBezTo>
                <a:cubicBezTo>
                  <a:pt x="1" y="1"/>
                  <a:pt x="4" y="0"/>
                  <a:pt x="6" y="1"/>
                </a:cubicBezTo>
                <a:cubicBezTo>
                  <a:pt x="81" y="37"/>
                  <a:pt x="142" y="99"/>
                  <a:pt x="179" y="173"/>
                </a:cubicBezTo>
                <a:cubicBezTo>
                  <a:pt x="180" y="175"/>
                  <a:pt x="179" y="178"/>
                  <a:pt x="177" y="179"/>
                </a:cubicBezTo>
                <a:cubicBezTo>
                  <a:pt x="177" y="179"/>
                  <a:pt x="176" y="179"/>
                  <a:pt x="176" y="179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5167312" y="4127500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5" y="180"/>
                </a:moveTo>
                <a:cubicBezTo>
                  <a:pt x="3" y="180"/>
                  <a:pt x="2" y="180"/>
                  <a:pt x="1" y="178"/>
                </a:cubicBezTo>
                <a:cubicBezTo>
                  <a:pt x="0" y="176"/>
                  <a:pt x="1" y="174"/>
                  <a:pt x="3" y="173"/>
                </a:cubicBezTo>
                <a:cubicBezTo>
                  <a:pt x="76" y="137"/>
                  <a:pt x="136" y="76"/>
                  <a:pt x="172" y="3"/>
                </a:cubicBezTo>
                <a:cubicBezTo>
                  <a:pt x="173" y="1"/>
                  <a:pt x="175" y="0"/>
                  <a:pt x="177" y="1"/>
                </a:cubicBezTo>
                <a:cubicBezTo>
                  <a:pt x="179" y="2"/>
                  <a:pt x="180" y="5"/>
                  <a:pt x="179" y="7"/>
                </a:cubicBezTo>
                <a:cubicBezTo>
                  <a:pt x="142" y="81"/>
                  <a:pt x="81" y="143"/>
                  <a:pt x="6" y="180"/>
                </a:cubicBezTo>
                <a:cubicBezTo>
                  <a:pt x="6" y="180"/>
                  <a:pt x="5" y="180"/>
                  <a:pt x="5" y="180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979737" y="4135437"/>
            <a:ext cx="785812" cy="782637"/>
          </a:xfrm>
          <a:custGeom>
            <a:avLst/>
            <a:gdLst/>
            <a:ahLst/>
            <a:cxnLst/>
            <a:rect l="l" t="t" r="r" b="b"/>
            <a:pathLst>
              <a:path w="180" h="179" extrusionOk="0">
                <a:moveTo>
                  <a:pt x="176" y="179"/>
                </a:moveTo>
                <a:cubicBezTo>
                  <a:pt x="175" y="179"/>
                  <a:pt x="175" y="179"/>
                  <a:pt x="174" y="179"/>
                </a:cubicBezTo>
                <a:cubicBezTo>
                  <a:pt x="99" y="142"/>
                  <a:pt x="38" y="81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44" y="76"/>
                  <a:pt x="104" y="136"/>
                  <a:pt x="178" y="172"/>
                </a:cubicBezTo>
                <a:cubicBezTo>
                  <a:pt x="180" y="173"/>
                  <a:pt x="180" y="175"/>
                  <a:pt x="179" y="177"/>
                </a:cubicBezTo>
                <a:cubicBezTo>
                  <a:pt x="179" y="178"/>
                  <a:pt x="177" y="179"/>
                  <a:pt x="176" y="179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974975" y="1946275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5" y="180"/>
                </a:moveTo>
                <a:cubicBezTo>
                  <a:pt x="4" y="180"/>
                  <a:pt x="3" y="180"/>
                  <a:pt x="3" y="179"/>
                </a:cubicBezTo>
                <a:cubicBezTo>
                  <a:pt x="1" y="179"/>
                  <a:pt x="0" y="176"/>
                  <a:pt x="1" y="174"/>
                </a:cubicBezTo>
                <a:cubicBezTo>
                  <a:pt x="37" y="99"/>
                  <a:pt x="99" y="38"/>
                  <a:pt x="173" y="1"/>
                </a:cubicBezTo>
                <a:cubicBezTo>
                  <a:pt x="175" y="0"/>
                  <a:pt x="178" y="1"/>
                  <a:pt x="179" y="3"/>
                </a:cubicBezTo>
                <a:cubicBezTo>
                  <a:pt x="180" y="5"/>
                  <a:pt x="179" y="7"/>
                  <a:pt x="177" y="8"/>
                </a:cubicBezTo>
                <a:cubicBezTo>
                  <a:pt x="104" y="44"/>
                  <a:pt x="44" y="104"/>
                  <a:pt x="8" y="178"/>
                </a:cubicBezTo>
                <a:cubicBezTo>
                  <a:pt x="7" y="179"/>
                  <a:pt x="6" y="180"/>
                  <a:pt x="5" y="180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5157787" y="1941512"/>
            <a:ext cx="790575" cy="782637"/>
          </a:xfrm>
          <a:custGeom>
            <a:avLst/>
            <a:gdLst/>
            <a:ahLst/>
            <a:cxnLst/>
            <a:rect l="l" t="t" r="r" b="b"/>
            <a:pathLst>
              <a:path w="181" h="179" extrusionOk="0">
                <a:moveTo>
                  <a:pt x="176" y="179"/>
                </a:moveTo>
                <a:cubicBezTo>
                  <a:pt x="175" y="179"/>
                  <a:pt x="174" y="178"/>
                  <a:pt x="173" y="177"/>
                </a:cubicBezTo>
                <a:cubicBezTo>
                  <a:pt x="137" y="104"/>
                  <a:pt x="76" y="44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2" y="1"/>
                  <a:pt x="5" y="0"/>
                  <a:pt x="7" y="1"/>
                </a:cubicBezTo>
                <a:cubicBezTo>
                  <a:pt x="81" y="37"/>
                  <a:pt x="143" y="99"/>
                  <a:pt x="180" y="173"/>
                </a:cubicBezTo>
                <a:cubicBezTo>
                  <a:pt x="181" y="175"/>
                  <a:pt x="180" y="178"/>
                  <a:pt x="178" y="179"/>
                </a:cubicBezTo>
                <a:cubicBezTo>
                  <a:pt x="178" y="179"/>
                  <a:pt x="177" y="179"/>
                  <a:pt x="176" y="179"/>
                </a:cubicBezTo>
                <a:close/>
              </a:path>
            </a:pathLst>
          </a:custGeom>
          <a:solidFill>
            <a:srgbClr val="575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52750E6-19ED-C243-B41C-72954ACD30DE}"/>
              </a:ext>
            </a:extLst>
          </p:cNvPr>
          <p:cNvGrpSpPr/>
          <p:nvPr/>
        </p:nvGrpSpPr>
        <p:grpSpPr>
          <a:xfrm>
            <a:off x="7100887" y="1163637"/>
            <a:ext cx="1257300" cy="1263650"/>
            <a:chOff x="7100887" y="1163637"/>
            <a:chExt cx="1257300" cy="1263650"/>
          </a:xfrm>
        </p:grpSpPr>
        <p:sp>
          <p:nvSpPr>
            <p:cNvPr id="90" name="Google Shape;90;p13"/>
            <p:cNvSpPr/>
            <p:nvPr/>
          </p:nvSpPr>
          <p:spPr>
            <a:xfrm>
              <a:off x="7100887" y="1163637"/>
              <a:ext cx="1257300" cy="126365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442200" y="1487487"/>
              <a:ext cx="596900" cy="585787"/>
            </a:xfrm>
            <a:custGeom>
              <a:avLst/>
              <a:gdLst/>
              <a:ahLst/>
              <a:cxnLst/>
              <a:rect l="l" t="t" r="r" b="b"/>
              <a:pathLst>
                <a:path w="137" h="134" extrusionOk="0">
                  <a:moveTo>
                    <a:pt x="82" y="7"/>
                  </a:moveTo>
                  <a:cubicBezTo>
                    <a:pt x="82" y="7"/>
                    <a:pt x="82" y="7"/>
                    <a:pt x="82" y="7"/>
                  </a:cubicBezTo>
                  <a:cubicBezTo>
                    <a:pt x="107" y="10"/>
                    <a:pt x="127" y="30"/>
                    <a:pt x="130" y="55"/>
                  </a:cubicBezTo>
                  <a:cubicBezTo>
                    <a:pt x="130" y="55"/>
                    <a:pt x="130" y="55"/>
                    <a:pt x="130" y="56"/>
                  </a:cubicBezTo>
                  <a:cubicBezTo>
                    <a:pt x="130" y="56"/>
                    <a:pt x="130" y="56"/>
                    <a:pt x="129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7"/>
                    <a:pt x="81" y="7"/>
                    <a:pt x="82" y="7"/>
                  </a:cubicBezTo>
                  <a:moveTo>
                    <a:pt x="58" y="15"/>
                  </a:moveTo>
                  <a:cubicBezTo>
                    <a:pt x="59" y="15"/>
                    <a:pt x="59" y="16"/>
                    <a:pt x="59" y="1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72"/>
                    <a:pt x="65" y="78"/>
                    <a:pt x="7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1" y="78"/>
                    <a:pt x="122" y="79"/>
                    <a:pt x="121" y="79"/>
                  </a:cubicBezTo>
                  <a:cubicBezTo>
                    <a:pt x="118" y="107"/>
                    <a:pt x="94" y="128"/>
                    <a:pt x="66" y="128"/>
                  </a:cubicBezTo>
                  <a:cubicBezTo>
                    <a:pt x="64" y="128"/>
                    <a:pt x="61" y="127"/>
                    <a:pt x="59" y="127"/>
                  </a:cubicBezTo>
                  <a:cubicBezTo>
                    <a:pt x="33" y="124"/>
                    <a:pt x="13" y="104"/>
                    <a:pt x="10" y="78"/>
                  </a:cubicBezTo>
                  <a:cubicBezTo>
                    <a:pt x="6" y="47"/>
                    <a:pt x="27" y="20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moveTo>
                    <a:pt x="82" y="0"/>
                  </a:moveTo>
                  <a:cubicBezTo>
                    <a:pt x="78" y="0"/>
                    <a:pt x="74" y="4"/>
                    <a:pt x="74" y="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6" y="62"/>
                    <a:pt x="77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34" y="62"/>
                    <a:pt x="137" y="59"/>
                    <a:pt x="137" y="54"/>
                  </a:cubicBezTo>
                  <a:cubicBezTo>
                    <a:pt x="133" y="26"/>
                    <a:pt x="111" y="4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lose/>
                  <a:moveTo>
                    <a:pt x="58" y="9"/>
                  </a:moveTo>
                  <a:cubicBezTo>
                    <a:pt x="58" y="9"/>
                    <a:pt x="57" y="9"/>
                    <a:pt x="57" y="9"/>
                  </a:cubicBezTo>
                  <a:cubicBezTo>
                    <a:pt x="24" y="14"/>
                    <a:pt x="0" y="44"/>
                    <a:pt x="3" y="78"/>
                  </a:cubicBezTo>
                  <a:cubicBezTo>
                    <a:pt x="7" y="107"/>
                    <a:pt x="30" y="130"/>
                    <a:pt x="59" y="133"/>
                  </a:cubicBezTo>
                  <a:cubicBezTo>
                    <a:pt x="61" y="134"/>
                    <a:pt x="63" y="134"/>
                    <a:pt x="66" y="134"/>
                  </a:cubicBezTo>
                  <a:cubicBezTo>
                    <a:pt x="97" y="134"/>
                    <a:pt x="124" y="110"/>
                    <a:pt x="128" y="80"/>
                  </a:cubicBezTo>
                  <a:cubicBezTo>
                    <a:pt x="128" y="75"/>
                    <a:pt x="125" y="71"/>
                    <a:pt x="120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8" y="71"/>
                    <a:pt x="66" y="69"/>
                    <a:pt x="66" y="6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2"/>
                    <a:pt x="62" y="9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D6FFF4-BF32-B445-9485-DAFC7B4A6AE6}"/>
              </a:ext>
            </a:extLst>
          </p:cNvPr>
          <p:cNvGrpSpPr/>
          <p:nvPr/>
        </p:nvGrpSpPr>
        <p:grpSpPr>
          <a:xfrm>
            <a:off x="7100887" y="4437062"/>
            <a:ext cx="1257300" cy="1258887"/>
            <a:chOff x="7100887" y="4437062"/>
            <a:chExt cx="1257300" cy="1258887"/>
          </a:xfrm>
        </p:grpSpPr>
        <p:sp>
          <p:nvSpPr>
            <p:cNvPr id="89" name="Google Shape;89;p13"/>
            <p:cNvSpPr/>
            <p:nvPr/>
          </p:nvSpPr>
          <p:spPr>
            <a:xfrm>
              <a:off x="7100887" y="4437062"/>
              <a:ext cx="1257300" cy="1258887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7427912" y="4760912"/>
              <a:ext cx="608012" cy="611187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76" y="140"/>
                  </a:moveTo>
                  <a:cubicBezTo>
                    <a:pt x="62" y="140"/>
                    <a:pt x="62" y="140"/>
                    <a:pt x="62" y="140"/>
                  </a:cubicBezTo>
                  <a:cubicBezTo>
                    <a:pt x="59" y="140"/>
                    <a:pt x="57" y="137"/>
                    <a:pt x="56" y="134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0"/>
                    <a:pt x="54" y="120"/>
                    <a:pt x="53" y="120"/>
                  </a:cubicBezTo>
                  <a:cubicBezTo>
                    <a:pt x="50" y="119"/>
                    <a:pt x="48" y="118"/>
                    <a:pt x="45" y="116"/>
                  </a:cubicBezTo>
                  <a:cubicBezTo>
                    <a:pt x="45" y="116"/>
                    <a:pt x="44" y="116"/>
                    <a:pt x="44" y="11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0" y="126"/>
                    <a:pt x="27" y="126"/>
                    <a:pt x="25" y="12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3" y="112"/>
                    <a:pt x="13" y="109"/>
                    <a:pt x="15" y="10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4"/>
                    <a:pt x="23" y="94"/>
                  </a:cubicBezTo>
                  <a:cubicBezTo>
                    <a:pt x="21" y="91"/>
                    <a:pt x="20" y="89"/>
                    <a:pt x="19" y="86"/>
                  </a:cubicBezTo>
                  <a:cubicBezTo>
                    <a:pt x="19" y="85"/>
                    <a:pt x="19" y="85"/>
                    <a:pt x="18" y="8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2" y="82"/>
                    <a:pt x="0" y="80"/>
                    <a:pt x="0" y="7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0"/>
                    <a:pt x="2" y="58"/>
                    <a:pt x="5" y="5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3" y="46"/>
                    <a:pt x="23" y="45"/>
                    <a:pt x="23" y="4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1"/>
                    <a:pt x="13" y="28"/>
                    <a:pt x="15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4"/>
                    <a:pt x="30" y="14"/>
                    <a:pt x="33" y="1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5" y="24"/>
                    <a:pt x="45" y="24"/>
                  </a:cubicBezTo>
                  <a:cubicBezTo>
                    <a:pt x="48" y="22"/>
                    <a:pt x="50" y="21"/>
                    <a:pt x="53" y="20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3"/>
                    <a:pt x="59" y="0"/>
                    <a:pt x="6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2" y="6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20"/>
                    <a:pt x="84" y="20"/>
                    <a:pt x="85" y="20"/>
                  </a:cubicBezTo>
                  <a:cubicBezTo>
                    <a:pt x="88" y="21"/>
                    <a:pt x="90" y="22"/>
                    <a:pt x="93" y="24"/>
                  </a:cubicBezTo>
                  <a:cubicBezTo>
                    <a:pt x="93" y="24"/>
                    <a:pt x="94" y="24"/>
                    <a:pt x="95" y="2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8" y="14"/>
                    <a:pt x="111" y="14"/>
                    <a:pt x="114" y="1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5" y="28"/>
                    <a:pt x="125" y="31"/>
                    <a:pt x="124" y="33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6"/>
                    <a:pt x="115" y="46"/>
                  </a:cubicBezTo>
                  <a:cubicBezTo>
                    <a:pt x="117" y="49"/>
                    <a:pt x="118" y="51"/>
                    <a:pt x="119" y="54"/>
                  </a:cubicBezTo>
                  <a:cubicBezTo>
                    <a:pt x="119" y="55"/>
                    <a:pt x="119" y="55"/>
                    <a:pt x="120" y="55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6" y="58"/>
                    <a:pt x="139" y="60"/>
                    <a:pt x="139" y="63"/>
                  </a:cubicBezTo>
                  <a:cubicBezTo>
                    <a:pt x="139" y="77"/>
                    <a:pt x="139" y="77"/>
                    <a:pt x="139" y="77"/>
                  </a:cubicBezTo>
                  <a:cubicBezTo>
                    <a:pt x="139" y="80"/>
                    <a:pt x="136" y="82"/>
                    <a:pt x="134" y="83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8" y="89"/>
                    <a:pt x="117" y="91"/>
                    <a:pt x="115" y="94"/>
                  </a:cubicBezTo>
                  <a:cubicBezTo>
                    <a:pt x="115" y="94"/>
                    <a:pt x="115" y="95"/>
                    <a:pt x="116" y="95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9"/>
                    <a:pt x="125" y="112"/>
                    <a:pt x="123" y="114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1" y="126"/>
                    <a:pt x="108" y="126"/>
                    <a:pt x="106" y="125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94" y="116"/>
                    <a:pt x="93" y="116"/>
                    <a:pt x="93" y="116"/>
                  </a:cubicBezTo>
                  <a:cubicBezTo>
                    <a:pt x="90" y="118"/>
                    <a:pt x="88" y="119"/>
                    <a:pt x="85" y="120"/>
                  </a:cubicBezTo>
                  <a:cubicBezTo>
                    <a:pt x="84" y="120"/>
                    <a:pt x="84" y="120"/>
                    <a:pt x="84" y="121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1" y="137"/>
                    <a:pt x="79" y="140"/>
                    <a:pt x="76" y="140"/>
                  </a:cubicBezTo>
                  <a:close/>
                  <a:moveTo>
                    <a:pt x="63" y="133"/>
                  </a:moveTo>
                  <a:cubicBezTo>
                    <a:pt x="76" y="133"/>
                    <a:pt x="76" y="133"/>
                    <a:pt x="76" y="13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8" y="117"/>
                    <a:pt x="80" y="115"/>
                    <a:pt x="83" y="114"/>
                  </a:cubicBezTo>
                  <a:cubicBezTo>
                    <a:pt x="85" y="113"/>
                    <a:pt x="88" y="112"/>
                    <a:pt x="90" y="111"/>
                  </a:cubicBezTo>
                  <a:cubicBezTo>
                    <a:pt x="93" y="109"/>
                    <a:pt x="96" y="110"/>
                    <a:pt x="98" y="111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7"/>
                    <a:pt x="108" y="94"/>
                    <a:pt x="110" y="91"/>
                  </a:cubicBezTo>
                  <a:cubicBezTo>
                    <a:pt x="111" y="89"/>
                    <a:pt x="112" y="86"/>
                    <a:pt x="113" y="84"/>
                  </a:cubicBezTo>
                  <a:cubicBezTo>
                    <a:pt x="114" y="81"/>
                    <a:pt x="116" y="79"/>
                    <a:pt x="119" y="79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6" y="61"/>
                    <a:pt x="114" y="59"/>
                    <a:pt x="113" y="56"/>
                  </a:cubicBezTo>
                  <a:cubicBezTo>
                    <a:pt x="112" y="54"/>
                    <a:pt x="111" y="51"/>
                    <a:pt x="110" y="49"/>
                  </a:cubicBezTo>
                  <a:cubicBezTo>
                    <a:pt x="108" y="46"/>
                    <a:pt x="109" y="43"/>
                    <a:pt x="110" y="41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30"/>
                    <a:pt x="93" y="31"/>
                    <a:pt x="90" y="29"/>
                  </a:cubicBezTo>
                  <a:cubicBezTo>
                    <a:pt x="88" y="28"/>
                    <a:pt x="86" y="27"/>
                    <a:pt x="83" y="26"/>
                  </a:cubicBezTo>
                  <a:cubicBezTo>
                    <a:pt x="80" y="25"/>
                    <a:pt x="78" y="23"/>
                    <a:pt x="78" y="20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3"/>
                    <a:pt x="58" y="25"/>
                    <a:pt x="55" y="26"/>
                  </a:cubicBezTo>
                  <a:cubicBezTo>
                    <a:pt x="53" y="27"/>
                    <a:pt x="50" y="28"/>
                    <a:pt x="48" y="29"/>
                  </a:cubicBezTo>
                  <a:cubicBezTo>
                    <a:pt x="46" y="31"/>
                    <a:pt x="42" y="30"/>
                    <a:pt x="40" y="2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3"/>
                    <a:pt x="30" y="46"/>
                    <a:pt x="28" y="49"/>
                  </a:cubicBezTo>
                  <a:cubicBezTo>
                    <a:pt x="27" y="51"/>
                    <a:pt x="26" y="54"/>
                    <a:pt x="26" y="56"/>
                  </a:cubicBezTo>
                  <a:cubicBezTo>
                    <a:pt x="25" y="59"/>
                    <a:pt x="22" y="61"/>
                    <a:pt x="19" y="61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79"/>
                    <a:pt x="25" y="81"/>
                    <a:pt x="26" y="84"/>
                  </a:cubicBezTo>
                  <a:cubicBezTo>
                    <a:pt x="26" y="86"/>
                    <a:pt x="27" y="89"/>
                    <a:pt x="28" y="91"/>
                  </a:cubicBezTo>
                  <a:cubicBezTo>
                    <a:pt x="30" y="94"/>
                    <a:pt x="30" y="97"/>
                    <a:pt x="28" y="99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10"/>
                    <a:pt x="46" y="109"/>
                    <a:pt x="48" y="111"/>
                  </a:cubicBezTo>
                  <a:cubicBezTo>
                    <a:pt x="50" y="112"/>
                    <a:pt x="53" y="113"/>
                    <a:pt x="55" y="114"/>
                  </a:cubicBezTo>
                  <a:cubicBezTo>
                    <a:pt x="58" y="115"/>
                    <a:pt x="60" y="117"/>
                    <a:pt x="61" y="120"/>
                  </a:cubicBezTo>
                  <a:lnTo>
                    <a:pt x="63" y="133"/>
                  </a:lnTo>
                  <a:close/>
                  <a:moveTo>
                    <a:pt x="20" y="110"/>
                  </a:move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lose/>
                  <a:moveTo>
                    <a:pt x="119" y="110"/>
                  </a:moveTo>
                  <a:cubicBezTo>
                    <a:pt x="119" y="110"/>
                    <a:pt x="119" y="110"/>
                    <a:pt x="119" y="11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6" y="77"/>
                  </a:move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lose/>
                  <a:moveTo>
                    <a:pt x="133" y="76"/>
                  </a:moveTo>
                  <a:cubicBezTo>
                    <a:pt x="133" y="76"/>
                    <a:pt x="133" y="76"/>
                    <a:pt x="133" y="76"/>
                  </a:cubicBezTo>
                  <a:close/>
                  <a:moveTo>
                    <a:pt x="6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lose/>
                  <a:moveTo>
                    <a:pt x="109" y="21"/>
                  </a:moveTo>
                  <a:cubicBezTo>
                    <a:pt x="109" y="21"/>
                    <a:pt x="109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lose/>
                  <a:moveTo>
                    <a:pt x="109" y="21"/>
                  </a:moveTo>
                  <a:cubicBezTo>
                    <a:pt x="109" y="21"/>
                    <a:pt x="109" y="21"/>
                    <a:pt x="109" y="21"/>
                  </a:cubicBezTo>
                  <a:close/>
                  <a:moveTo>
                    <a:pt x="69" y="98"/>
                  </a:moveTo>
                  <a:cubicBezTo>
                    <a:pt x="62" y="98"/>
                    <a:pt x="55" y="95"/>
                    <a:pt x="50" y="90"/>
                  </a:cubicBezTo>
                  <a:cubicBezTo>
                    <a:pt x="43" y="83"/>
                    <a:pt x="40" y="73"/>
                    <a:pt x="42" y="64"/>
                  </a:cubicBezTo>
                  <a:cubicBezTo>
                    <a:pt x="45" y="53"/>
                    <a:pt x="53" y="45"/>
                    <a:pt x="63" y="43"/>
                  </a:cubicBezTo>
                  <a:cubicBezTo>
                    <a:pt x="72" y="41"/>
                    <a:pt x="82" y="44"/>
                    <a:pt x="89" y="50"/>
                  </a:cubicBezTo>
                  <a:cubicBezTo>
                    <a:pt x="95" y="57"/>
                    <a:pt x="98" y="67"/>
                    <a:pt x="96" y="76"/>
                  </a:cubicBezTo>
                  <a:cubicBezTo>
                    <a:pt x="94" y="87"/>
                    <a:pt x="86" y="95"/>
                    <a:pt x="75" y="97"/>
                  </a:cubicBezTo>
                  <a:cubicBezTo>
                    <a:pt x="73" y="97"/>
                    <a:pt x="71" y="98"/>
                    <a:pt x="69" y="98"/>
                  </a:cubicBezTo>
                  <a:close/>
                  <a:moveTo>
                    <a:pt x="69" y="49"/>
                  </a:moveTo>
                  <a:cubicBezTo>
                    <a:pt x="67" y="49"/>
                    <a:pt x="66" y="49"/>
                    <a:pt x="64" y="49"/>
                  </a:cubicBezTo>
                  <a:cubicBezTo>
                    <a:pt x="57" y="51"/>
                    <a:pt x="50" y="57"/>
                    <a:pt x="48" y="65"/>
                  </a:cubicBezTo>
                  <a:cubicBezTo>
                    <a:pt x="47" y="72"/>
                    <a:pt x="49" y="80"/>
                    <a:pt x="54" y="85"/>
                  </a:cubicBezTo>
                  <a:cubicBezTo>
                    <a:pt x="59" y="90"/>
                    <a:pt x="67" y="92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82" y="89"/>
                    <a:pt x="88" y="83"/>
                    <a:pt x="90" y="75"/>
                  </a:cubicBezTo>
                  <a:cubicBezTo>
                    <a:pt x="91" y="68"/>
                    <a:pt x="89" y="60"/>
                    <a:pt x="84" y="55"/>
                  </a:cubicBezTo>
                  <a:cubicBezTo>
                    <a:pt x="80" y="51"/>
                    <a:pt x="75" y="49"/>
                    <a:pt x="6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04D991-6BCE-6048-9623-57AA792A4800}"/>
              </a:ext>
            </a:extLst>
          </p:cNvPr>
          <p:cNvGrpSpPr/>
          <p:nvPr/>
        </p:nvGrpSpPr>
        <p:grpSpPr>
          <a:xfrm>
            <a:off x="8734425" y="2803525"/>
            <a:ext cx="1260475" cy="1257300"/>
            <a:chOff x="8734425" y="2803525"/>
            <a:chExt cx="1260475" cy="1257300"/>
          </a:xfrm>
        </p:grpSpPr>
        <p:sp>
          <p:nvSpPr>
            <p:cNvPr id="88" name="Google Shape;88;p13"/>
            <p:cNvSpPr/>
            <p:nvPr/>
          </p:nvSpPr>
          <p:spPr>
            <a:xfrm>
              <a:off x="8734425" y="2803525"/>
              <a:ext cx="1260475" cy="1257300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009062" y="3209925"/>
              <a:ext cx="706437" cy="444500"/>
            </a:xfrm>
            <a:custGeom>
              <a:avLst/>
              <a:gdLst/>
              <a:ahLst/>
              <a:cxnLst/>
              <a:rect l="l" t="t" r="r" b="b"/>
              <a:pathLst>
                <a:path w="162" h="102" extrusionOk="0">
                  <a:moveTo>
                    <a:pt x="142" y="102"/>
                  </a:moveTo>
                  <a:cubicBezTo>
                    <a:pt x="20" y="102"/>
                    <a:pt x="20" y="102"/>
                    <a:pt x="20" y="102"/>
                  </a:cubicBezTo>
                  <a:cubicBezTo>
                    <a:pt x="9" y="102"/>
                    <a:pt x="0" y="93"/>
                    <a:pt x="0" y="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53" y="0"/>
                    <a:pt x="162" y="9"/>
                    <a:pt x="162" y="20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2" y="93"/>
                    <a:pt x="153" y="102"/>
                    <a:pt x="142" y="102"/>
                  </a:cubicBezTo>
                  <a:close/>
                  <a:moveTo>
                    <a:pt x="20" y="6"/>
                  </a:moveTo>
                  <a:cubicBezTo>
                    <a:pt x="13" y="6"/>
                    <a:pt x="6" y="12"/>
                    <a:pt x="6" y="2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9"/>
                    <a:pt x="13" y="96"/>
                    <a:pt x="20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50" y="96"/>
                    <a:pt x="156" y="89"/>
                    <a:pt x="156" y="82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12"/>
                    <a:pt x="150" y="6"/>
                    <a:pt x="142" y="6"/>
                  </a:cubicBezTo>
                  <a:lnTo>
                    <a:pt x="20" y="6"/>
                  </a:lnTo>
                  <a:close/>
                  <a:moveTo>
                    <a:pt x="139" y="86"/>
                  </a:moveTo>
                  <a:cubicBezTo>
                    <a:pt x="139" y="86"/>
                    <a:pt x="138" y="86"/>
                    <a:pt x="137" y="8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2" y="71"/>
                    <a:pt x="80" y="71"/>
                    <a:pt x="79" y="7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3" y="86"/>
                    <a:pt x="21" y="86"/>
                    <a:pt x="20" y="85"/>
                  </a:cubicBezTo>
                  <a:cubicBezTo>
                    <a:pt x="19" y="83"/>
                    <a:pt x="19" y="81"/>
                    <a:pt x="21" y="8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1"/>
                    <a:pt x="20" y="20"/>
                  </a:cubicBezTo>
                  <a:cubicBezTo>
                    <a:pt x="21" y="18"/>
                    <a:pt x="23" y="18"/>
                    <a:pt x="25" y="1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9" y="18"/>
                    <a:pt x="141" y="18"/>
                    <a:pt x="142" y="20"/>
                  </a:cubicBezTo>
                  <a:cubicBezTo>
                    <a:pt x="143" y="21"/>
                    <a:pt x="143" y="23"/>
                    <a:pt x="141" y="24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3" y="81"/>
                    <a:pt x="143" y="83"/>
                    <a:pt x="142" y="85"/>
                  </a:cubicBezTo>
                  <a:cubicBezTo>
                    <a:pt x="141" y="86"/>
                    <a:pt x="140" y="86"/>
                    <a:pt x="13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DA7FA80-D1C3-B149-AEEE-13DC00658391}"/>
              </a:ext>
            </a:extLst>
          </p:cNvPr>
          <p:cNvGrpSpPr/>
          <p:nvPr/>
        </p:nvGrpSpPr>
        <p:grpSpPr>
          <a:xfrm>
            <a:off x="3835400" y="4437062"/>
            <a:ext cx="1257300" cy="1258887"/>
            <a:chOff x="3835400" y="4437062"/>
            <a:chExt cx="1257300" cy="1258887"/>
          </a:xfrm>
        </p:grpSpPr>
        <p:sp>
          <p:nvSpPr>
            <p:cNvPr id="85" name="Google Shape;85;p13"/>
            <p:cNvSpPr/>
            <p:nvPr/>
          </p:nvSpPr>
          <p:spPr>
            <a:xfrm>
              <a:off x="3835400" y="4437062"/>
              <a:ext cx="1257300" cy="1258887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010025" y="4808537"/>
              <a:ext cx="890587" cy="446087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04" y="102"/>
                  </a:moveTo>
                  <a:cubicBezTo>
                    <a:pt x="92" y="102"/>
                    <a:pt x="83" y="102"/>
                    <a:pt x="73" y="100"/>
                  </a:cubicBezTo>
                  <a:cubicBezTo>
                    <a:pt x="70" y="99"/>
                    <a:pt x="67" y="98"/>
                    <a:pt x="64" y="96"/>
                  </a:cubicBezTo>
                  <a:cubicBezTo>
                    <a:pt x="58" y="94"/>
                    <a:pt x="56" y="90"/>
                    <a:pt x="56" y="87"/>
                  </a:cubicBezTo>
                  <a:cubicBezTo>
                    <a:pt x="55" y="84"/>
                    <a:pt x="57" y="80"/>
                    <a:pt x="60" y="77"/>
                  </a:cubicBezTo>
                  <a:cubicBezTo>
                    <a:pt x="64" y="73"/>
                    <a:pt x="70" y="69"/>
                    <a:pt x="78" y="65"/>
                  </a:cubicBezTo>
                  <a:cubicBezTo>
                    <a:pt x="80" y="64"/>
                    <a:pt x="82" y="63"/>
                    <a:pt x="8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1"/>
                    <a:pt x="90" y="60"/>
                    <a:pt x="90" y="58"/>
                  </a:cubicBezTo>
                  <a:cubicBezTo>
                    <a:pt x="90" y="57"/>
                    <a:pt x="90" y="56"/>
                    <a:pt x="88" y="55"/>
                  </a:cubicBezTo>
                  <a:cubicBezTo>
                    <a:pt x="80" y="46"/>
                    <a:pt x="76" y="36"/>
                    <a:pt x="77" y="23"/>
                  </a:cubicBezTo>
                  <a:cubicBezTo>
                    <a:pt x="77" y="11"/>
                    <a:pt x="84" y="4"/>
                    <a:pt x="97" y="0"/>
                  </a:cubicBezTo>
                  <a:cubicBezTo>
                    <a:pt x="99" y="0"/>
                    <a:pt x="102" y="0"/>
                    <a:pt x="104" y="0"/>
                  </a:cubicBezTo>
                  <a:cubicBezTo>
                    <a:pt x="107" y="0"/>
                    <a:pt x="109" y="0"/>
                    <a:pt x="112" y="0"/>
                  </a:cubicBezTo>
                  <a:cubicBezTo>
                    <a:pt x="125" y="4"/>
                    <a:pt x="131" y="11"/>
                    <a:pt x="132" y="23"/>
                  </a:cubicBezTo>
                  <a:cubicBezTo>
                    <a:pt x="132" y="36"/>
                    <a:pt x="128" y="46"/>
                    <a:pt x="120" y="55"/>
                  </a:cubicBezTo>
                  <a:cubicBezTo>
                    <a:pt x="119" y="56"/>
                    <a:pt x="118" y="57"/>
                    <a:pt x="119" y="58"/>
                  </a:cubicBezTo>
                  <a:cubicBezTo>
                    <a:pt x="119" y="60"/>
                    <a:pt x="120" y="61"/>
                    <a:pt x="122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6" y="63"/>
                    <a:pt x="129" y="64"/>
                    <a:pt x="131" y="65"/>
                  </a:cubicBezTo>
                  <a:cubicBezTo>
                    <a:pt x="139" y="69"/>
                    <a:pt x="144" y="73"/>
                    <a:pt x="149" y="77"/>
                  </a:cubicBezTo>
                  <a:cubicBezTo>
                    <a:pt x="151" y="80"/>
                    <a:pt x="153" y="84"/>
                    <a:pt x="152" y="87"/>
                  </a:cubicBezTo>
                  <a:cubicBezTo>
                    <a:pt x="151" y="91"/>
                    <a:pt x="149" y="95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2" y="98"/>
                    <a:pt x="139" y="99"/>
                    <a:pt x="136" y="100"/>
                  </a:cubicBezTo>
                  <a:cubicBezTo>
                    <a:pt x="126" y="102"/>
                    <a:pt x="116" y="102"/>
                    <a:pt x="104" y="102"/>
                  </a:cubicBezTo>
                  <a:close/>
                  <a:moveTo>
                    <a:pt x="104" y="5"/>
                  </a:moveTo>
                  <a:cubicBezTo>
                    <a:pt x="102" y="5"/>
                    <a:pt x="100" y="5"/>
                    <a:pt x="98" y="6"/>
                  </a:cubicBezTo>
                  <a:cubicBezTo>
                    <a:pt x="88" y="8"/>
                    <a:pt x="83" y="14"/>
                    <a:pt x="82" y="24"/>
                  </a:cubicBezTo>
                  <a:cubicBezTo>
                    <a:pt x="82" y="35"/>
                    <a:pt x="85" y="43"/>
                    <a:pt x="92" y="51"/>
                  </a:cubicBezTo>
                  <a:cubicBezTo>
                    <a:pt x="95" y="53"/>
                    <a:pt x="96" y="56"/>
                    <a:pt x="95" y="59"/>
                  </a:cubicBezTo>
                  <a:cubicBezTo>
                    <a:pt x="95" y="63"/>
                    <a:pt x="92" y="65"/>
                    <a:pt x="89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5" y="68"/>
                    <a:pt x="82" y="69"/>
                    <a:pt x="80" y="70"/>
                  </a:cubicBezTo>
                  <a:cubicBezTo>
                    <a:pt x="73" y="74"/>
                    <a:pt x="68" y="77"/>
                    <a:pt x="64" y="81"/>
                  </a:cubicBezTo>
                  <a:cubicBezTo>
                    <a:pt x="62" y="83"/>
                    <a:pt x="61" y="85"/>
                    <a:pt x="61" y="86"/>
                  </a:cubicBezTo>
                  <a:cubicBezTo>
                    <a:pt x="62" y="88"/>
                    <a:pt x="63" y="90"/>
                    <a:pt x="66" y="91"/>
                  </a:cubicBezTo>
                  <a:cubicBezTo>
                    <a:pt x="69" y="92"/>
                    <a:pt x="71" y="93"/>
                    <a:pt x="74" y="94"/>
                  </a:cubicBezTo>
                  <a:cubicBezTo>
                    <a:pt x="83" y="96"/>
                    <a:pt x="93" y="97"/>
                    <a:pt x="104" y="97"/>
                  </a:cubicBezTo>
                  <a:cubicBezTo>
                    <a:pt x="116" y="97"/>
                    <a:pt x="125" y="96"/>
                    <a:pt x="134" y="94"/>
                  </a:cubicBezTo>
                  <a:cubicBezTo>
                    <a:pt x="137" y="93"/>
                    <a:pt x="140" y="92"/>
                    <a:pt x="142" y="91"/>
                  </a:cubicBezTo>
                  <a:cubicBezTo>
                    <a:pt x="145" y="90"/>
                    <a:pt x="146" y="89"/>
                    <a:pt x="147" y="86"/>
                  </a:cubicBezTo>
                  <a:cubicBezTo>
                    <a:pt x="147" y="84"/>
                    <a:pt x="146" y="82"/>
                    <a:pt x="145" y="81"/>
                  </a:cubicBezTo>
                  <a:cubicBezTo>
                    <a:pt x="141" y="77"/>
                    <a:pt x="136" y="74"/>
                    <a:pt x="129" y="70"/>
                  </a:cubicBezTo>
                  <a:cubicBezTo>
                    <a:pt x="126" y="69"/>
                    <a:pt x="124" y="68"/>
                    <a:pt x="122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6" y="65"/>
                    <a:pt x="114" y="63"/>
                    <a:pt x="113" y="59"/>
                  </a:cubicBezTo>
                  <a:cubicBezTo>
                    <a:pt x="113" y="56"/>
                    <a:pt x="114" y="53"/>
                    <a:pt x="116" y="51"/>
                  </a:cubicBezTo>
                  <a:cubicBezTo>
                    <a:pt x="123" y="44"/>
                    <a:pt x="127" y="35"/>
                    <a:pt x="126" y="24"/>
                  </a:cubicBezTo>
                  <a:cubicBezTo>
                    <a:pt x="126" y="14"/>
                    <a:pt x="121" y="8"/>
                    <a:pt x="110" y="6"/>
                  </a:cubicBezTo>
                  <a:cubicBezTo>
                    <a:pt x="108" y="5"/>
                    <a:pt x="106" y="5"/>
                    <a:pt x="104" y="5"/>
                  </a:cubicBezTo>
                  <a:close/>
                  <a:moveTo>
                    <a:pt x="143" y="94"/>
                  </a:moveTo>
                  <a:cubicBezTo>
                    <a:pt x="143" y="94"/>
                    <a:pt x="143" y="94"/>
                    <a:pt x="143" y="94"/>
                  </a:cubicBezTo>
                  <a:close/>
                  <a:moveTo>
                    <a:pt x="170" y="102"/>
                  </a:moveTo>
                  <a:cubicBezTo>
                    <a:pt x="168" y="102"/>
                    <a:pt x="168" y="102"/>
                    <a:pt x="168" y="102"/>
                  </a:cubicBezTo>
                  <a:cubicBezTo>
                    <a:pt x="162" y="102"/>
                    <a:pt x="160" y="102"/>
                    <a:pt x="154" y="102"/>
                  </a:cubicBezTo>
                  <a:cubicBezTo>
                    <a:pt x="153" y="101"/>
                    <a:pt x="152" y="100"/>
                    <a:pt x="152" y="99"/>
                  </a:cubicBezTo>
                  <a:cubicBezTo>
                    <a:pt x="152" y="97"/>
                    <a:pt x="154" y="96"/>
                    <a:pt x="155" y="96"/>
                  </a:cubicBezTo>
                  <a:cubicBezTo>
                    <a:pt x="161" y="97"/>
                    <a:pt x="162" y="97"/>
                    <a:pt x="168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7" y="97"/>
                    <a:pt x="184" y="96"/>
                    <a:pt x="190" y="95"/>
                  </a:cubicBezTo>
                  <a:cubicBezTo>
                    <a:pt x="192" y="94"/>
                    <a:pt x="194" y="94"/>
                    <a:pt x="195" y="93"/>
                  </a:cubicBezTo>
                  <a:cubicBezTo>
                    <a:pt x="197" y="92"/>
                    <a:pt x="198" y="92"/>
                    <a:pt x="198" y="90"/>
                  </a:cubicBezTo>
                  <a:cubicBezTo>
                    <a:pt x="198" y="89"/>
                    <a:pt x="198" y="88"/>
                    <a:pt x="197" y="87"/>
                  </a:cubicBezTo>
                  <a:cubicBezTo>
                    <a:pt x="194" y="85"/>
                    <a:pt x="191" y="82"/>
                    <a:pt x="186" y="80"/>
                  </a:cubicBezTo>
                  <a:cubicBezTo>
                    <a:pt x="184" y="79"/>
                    <a:pt x="183" y="79"/>
                    <a:pt x="181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7" y="77"/>
                    <a:pt x="175" y="74"/>
                    <a:pt x="175" y="72"/>
                  </a:cubicBezTo>
                  <a:cubicBezTo>
                    <a:pt x="174" y="69"/>
                    <a:pt x="175" y="67"/>
                    <a:pt x="177" y="65"/>
                  </a:cubicBezTo>
                  <a:cubicBezTo>
                    <a:pt x="182" y="60"/>
                    <a:pt x="184" y="54"/>
                    <a:pt x="184" y="47"/>
                  </a:cubicBezTo>
                  <a:cubicBezTo>
                    <a:pt x="184" y="41"/>
                    <a:pt x="180" y="37"/>
                    <a:pt x="173" y="35"/>
                  </a:cubicBezTo>
                  <a:cubicBezTo>
                    <a:pt x="172" y="35"/>
                    <a:pt x="171" y="35"/>
                    <a:pt x="169" y="35"/>
                  </a:cubicBezTo>
                  <a:cubicBezTo>
                    <a:pt x="168" y="35"/>
                    <a:pt x="167" y="35"/>
                    <a:pt x="165" y="35"/>
                  </a:cubicBezTo>
                  <a:cubicBezTo>
                    <a:pt x="159" y="37"/>
                    <a:pt x="155" y="41"/>
                    <a:pt x="155" y="47"/>
                  </a:cubicBezTo>
                  <a:cubicBezTo>
                    <a:pt x="155" y="54"/>
                    <a:pt x="157" y="60"/>
                    <a:pt x="162" y="65"/>
                  </a:cubicBezTo>
                  <a:cubicBezTo>
                    <a:pt x="164" y="67"/>
                    <a:pt x="165" y="70"/>
                    <a:pt x="164" y="72"/>
                  </a:cubicBezTo>
                  <a:cubicBezTo>
                    <a:pt x="164" y="74"/>
                    <a:pt x="162" y="76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8" y="78"/>
                    <a:pt x="156" y="77"/>
                    <a:pt x="156" y="76"/>
                  </a:cubicBezTo>
                  <a:cubicBezTo>
                    <a:pt x="155" y="74"/>
                    <a:pt x="156" y="73"/>
                    <a:pt x="157" y="72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8" y="72"/>
                    <a:pt x="159" y="71"/>
                    <a:pt x="159" y="71"/>
                  </a:cubicBezTo>
                  <a:cubicBezTo>
                    <a:pt x="159" y="71"/>
                    <a:pt x="159" y="70"/>
                    <a:pt x="158" y="69"/>
                  </a:cubicBezTo>
                  <a:cubicBezTo>
                    <a:pt x="152" y="63"/>
                    <a:pt x="149" y="55"/>
                    <a:pt x="150" y="47"/>
                  </a:cubicBezTo>
                  <a:cubicBezTo>
                    <a:pt x="150" y="41"/>
                    <a:pt x="152" y="33"/>
                    <a:pt x="164" y="30"/>
                  </a:cubicBezTo>
                  <a:cubicBezTo>
                    <a:pt x="166" y="29"/>
                    <a:pt x="168" y="29"/>
                    <a:pt x="169" y="29"/>
                  </a:cubicBezTo>
                  <a:cubicBezTo>
                    <a:pt x="171" y="29"/>
                    <a:pt x="173" y="29"/>
                    <a:pt x="175" y="30"/>
                  </a:cubicBezTo>
                  <a:cubicBezTo>
                    <a:pt x="186" y="33"/>
                    <a:pt x="189" y="41"/>
                    <a:pt x="189" y="47"/>
                  </a:cubicBezTo>
                  <a:cubicBezTo>
                    <a:pt x="190" y="56"/>
                    <a:pt x="187" y="63"/>
                    <a:pt x="181" y="69"/>
                  </a:cubicBezTo>
                  <a:cubicBezTo>
                    <a:pt x="181" y="69"/>
                    <a:pt x="180" y="70"/>
                    <a:pt x="180" y="71"/>
                  </a:cubicBezTo>
                  <a:cubicBezTo>
                    <a:pt x="180" y="71"/>
                    <a:pt x="181" y="72"/>
                    <a:pt x="182" y="72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5" y="73"/>
                    <a:pt x="187" y="74"/>
                    <a:pt x="188" y="75"/>
                  </a:cubicBezTo>
                  <a:cubicBezTo>
                    <a:pt x="194" y="78"/>
                    <a:pt x="198" y="80"/>
                    <a:pt x="201" y="83"/>
                  </a:cubicBezTo>
                  <a:cubicBezTo>
                    <a:pt x="203" y="85"/>
                    <a:pt x="204" y="88"/>
                    <a:pt x="204" y="91"/>
                  </a:cubicBezTo>
                  <a:cubicBezTo>
                    <a:pt x="203" y="94"/>
                    <a:pt x="201" y="97"/>
                    <a:pt x="198" y="98"/>
                  </a:cubicBezTo>
                  <a:cubicBezTo>
                    <a:pt x="196" y="99"/>
                    <a:pt x="194" y="100"/>
                    <a:pt x="191" y="100"/>
                  </a:cubicBezTo>
                  <a:cubicBezTo>
                    <a:pt x="185" y="102"/>
                    <a:pt x="178" y="102"/>
                    <a:pt x="170" y="102"/>
                  </a:cubicBezTo>
                  <a:close/>
                  <a:moveTo>
                    <a:pt x="39" y="102"/>
                  </a:moveTo>
                  <a:cubicBezTo>
                    <a:pt x="30" y="102"/>
                    <a:pt x="22" y="102"/>
                    <a:pt x="14" y="100"/>
                  </a:cubicBezTo>
                  <a:cubicBezTo>
                    <a:pt x="12" y="100"/>
                    <a:pt x="10" y="99"/>
                    <a:pt x="7" y="98"/>
                  </a:cubicBezTo>
                  <a:cubicBezTo>
                    <a:pt x="4" y="96"/>
                    <a:pt x="1" y="93"/>
                    <a:pt x="1" y="90"/>
                  </a:cubicBezTo>
                  <a:cubicBezTo>
                    <a:pt x="0" y="87"/>
                    <a:pt x="1" y="84"/>
                    <a:pt x="4" y="82"/>
                  </a:cubicBezTo>
                  <a:cubicBezTo>
                    <a:pt x="7" y="78"/>
                    <a:pt x="12" y="75"/>
                    <a:pt x="18" y="73"/>
                  </a:cubicBezTo>
                  <a:cubicBezTo>
                    <a:pt x="20" y="72"/>
                    <a:pt x="22" y="71"/>
                    <a:pt x="23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69"/>
                    <a:pt x="27" y="68"/>
                    <a:pt x="27" y="68"/>
                  </a:cubicBezTo>
                  <a:cubicBezTo>
                    <a:pt x="27" y="67"/>
                    <a:pt x="27" y="66"/>
                    <a:pt x="26" y="65"/>
                  </a:cubicBezTo>
                  <a:cubicBezTo>
                    <a:pt x="20" y="59"/>
                    <a:pt x="17" y="51"/>
                    <a:pt x="17" y="41"/>
                  </a:cubicBezTo>
                  <a:cubicBezTo>
                    <a:pt x="17" y="34"/>
                    <a:pt x="20" y="26"/>
                    <a:pt x="33" y="23"/>
                  </a:cubicBezTo>
                  <a:cubicBezTo>
                    <a:pt x="35" y="22"/>
                    <a:pt x="37" y="22"/>
                    <a:pt x="39" y="22"/>
                  </a:cubicBezTo>
                  <a:cubicBezTo>
                    <a:pt x="41" y="22"/>
                    <a:pt x="43" y="22"/>
                    <a:pt x="45" y="23"/>
                  </a:cubicBezTo>
                  <a:cubicBezTo>
                    <a:pt x="57" y="26"/>
                    <a:pt x="60" y="34"/>
                    <a:pt x="61" y="41"/>
                  </a:cubicBezTo>
                  <a:cubicBezTo>
                    <a:pt x="61" y="51"/>
                    <a:pt x="58" y="59"/>
                    <a:pt x="51" y="65"/>
                  </a:cubicBezTo>
                  <a:cubicBezTo>
                    <a:pt x="51" y="66"/>
                    <a:pt x="50" y="67"/>
                    <a:pt x="51" y="68"/>
                  </a:cubicBezTo>
                  <a:cubicBezTo>
                    <a:pt x="51" y="68"/>
                    <a:pt x="52" y="69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6" y="71"/>
                    <a:pt x="56" y="72"/>
                    <a:pt x="56" y="74"/>
                  </a:cubicBezTo>
                  <a:cubicBezTo>
                    <a:pt x="55" y="75"/>
                    <a:pt x="53" y="76"/>
                    <a:pt x="52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48" y="74"/>
                    <a:pt x="46" y="72"/>
                    <a:pt x="45" y="69"/>
                  </a:cubicBezTo>
                  <a:cubicBezTo>
                    <a:pt x="44" y="66"/>
                    <a:pt x="45" y="63"/>
                    <a:pt x="47" y="61"/>
                  </a:cubicBezTo>
                  <a:cubicBezTo>
                    <a:pt x="53" y="56"/>
                    <a:pt x="55" y="49"/>
                    <a:pt x="55" y="41"/>
                  </a:cubicBezTo>
                  <a:cubicBezTo>
                    <a:pt x="55" y="34"/>
                    <a:pt x="51" y="30"/>
                    <a:pt x="43" y="28"/>
                  </a:cubicBezTo>
                  <a:cubicBezTo>
                    <a:pt x="42" y="28"/>
                    <a:pt x="40" y="28"/>
                    <a:pt x="39" y="27"/>
                  </a:cubicBezTo>
                  <a:cubicBezTo>
                    <a:pt x="37" y="28"/>
                    <a:pt x="36" y="28"/>
                    <a:pt x="34" y="28"/>
                  </a:cubicBezTo>
                  <a:cubicBezTo>
                    <a:pt x="27" y="30"/>
                    <a:pt x="23" y="34"/>
                    <a:pt x="23" y="41"/>
                  </a:cubicBezTo>
                  <a:cubicBezTo>
                    <a:pt x="22" y="49"/>
                    <a:pt x="25" y="56"/>
                    <a:pt x="30" y="61"/>
                  </a:cubicBezTo>
                  <a:cubicBezTo>
                    <a:pt x="32" y="63"/>
                    <a:pt x="33" y="66"/>
                    <a:pt x="33" y="69"/>
                  </a:cubicBezTo>
                  <a:cubicBezTo>
                    <a:pt x="32" y="72"/>
                    <a:pt x="30" y="74"/>
                    <a:pt x="27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76"/>
                    <a:pt x="22" y="77"/>
                    <a:pt x="20" y="78"/>
                  </a:cubicBezTo>
                  <a:cubicBezTo>
                    <a:pt x="15" y="80"/>
                    <a:pt x="11" y="83"/>
                    <a:pt x="8" y="86"/>
                  </a:cubicBezTo>
                  <a:cubicBezTo>
                    <a:pt x="7" y="87"/>
                    <a:pt x="6" y="88"/>
                    <a:pt x="6" y="89"/>
                  </a:cubicBezTo>
                  <a:cubicBezTo>
                    <a:pt x="7" y="91"/>
                    <a:pt x="8" y="92"/>
                    <a:pt x="10" y="93"/>
                  </a:cubicBezTo>
                  <a:cubicBezTo>
                    <a:pt x="12" y="94"/>
                    <a:pt x="14" y="94"/>
                    <a:pt x="16" y="95"/>
                  </a:cubicBezTo>
                  <a:cubicBezTo>
                    <a:pt x="23" y="96"/>
                    <a:pt x="30" y="97"/>
                    <a:pt x="39" y="97"/>
                  </a:cubicBezTo>
                  <a:cubicBezTo>
                    <a:pt x="44" y="97"/>
                    <a:pt x="48" y="97"/>
                    <a:pt x="52" y="96"/>
                  </a:cubicBezTo>
                  <a:cubicBezTo>
                    <a:pt x="54" y="96"/>
                    <a:pt x="55" y="97"/>
                    <a:pt x="56" y="99"/>
                  </a:cubicBezTo>
                  <a:cubicBezTo>
                    <a:pt x="56" y="100"/>
                    <a:pt x="55" y="102"/>
                    <a:pt x="53" y="102"/>
                  </a:cubicBezTo>
                  <a:cubicBezTo>
                    <a:pt x="49" y="102"/>
                    <a:pt x="44" y="102"/>
                    <a:pt x="39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3AE38C1-612C-BD47-A9D3-8AF4C1818A74}"/>
              </a:ext>
            </a:extLst>
          </p:cNvPr>
          <p:cNvGrpSpPr/>
          <p:nvPr/>
        </p:nvGrpSpPr>
        <p:grpSpPr>
          <a:xfrm>
            <a:off x="2198687" y="2803525"/>
            <a:ext cx="1260475" cy="1257300"/>
            <a:chOff x="2198687" y="2803525"/>
            <a:chExt cx="1260475" cy="1257300"/>
          </a:xfrm>
        </p:grpSpPr>
        <p:sp>
          <p:nvSpPr>
            <p:cNvPr id="86" name="Google Shape;86;p13"/>
            <p:cNvSpPr/>
            <p:nvPr/>
          </p:nvSpPr>
          <p:spPr>
            <a:xfrm>
              <a:off x="2198687" y="2803525"/>
              <a:ext cx="1260475" cy="125730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513012" y="31305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709F58-8AFE-E649-9966-ACB72FAE33D3}"/>
              </a:ext>
            </a:extLst>
          </p:cNvPr>
          <p:cNvGrpSpPr/>
          <p:nvPr/>
        </p:nvGrpSpPr>
        <p:grpSpPr>
          <a:xfrm>
            <a:off x="5467350" y="2803525"/>
            <a:ext cx="1258887" cy="1257300"/>
            <a:chOff x="5467350" y="2803525"/>
            <a:chExt cx="1258887" cy="1257300"/>
          </a:xfrm>
        </p:grpSpPr>
        <p:sp>
          <p:nvSpPr>
            <p:cNvPr id="91" name="Google Shape;91;p13"/>
            <p:cNvSpPr/>
            <p:nvPr/>
          </p:nvSpPr>
          <p:spPr>
            <a:xfrm>
              <a:off x="5467350" y="2803525"/>
              <a:ext cx="1258887" cy="1257300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73737" y="3138487"/>
              <a:ext cx="646112" cy="582612"/>
            </a:xfrm>
            <a:custGeom>
              <a:avLst/>
              <a:gdLst/>
              <a:ahLst/>
              <a:cxnLst/>
              <a:rect l="l" t="t" r="r" b="b"/>
              <a:pathLst>
                <a:path w="148" h="133" extrusionOk="0">
                  <a:moveTo>
                    <a:pt x="32" y="61"/>
                  </a:moveTo>
                  <a:cubicBezTo>
                    <a:pt x="27" y="61"/>
                    <a:pt x="24" y="64"/>
                    <a:pt x="24" y="69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7"/>
                    <a:pt x="27" y="111"/>
                    <a:pt x="32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5" y="111"/>
                    <a:pt x="48" y="107"/>
                    <a:pt x="48" y="10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4"/>
                    <a:pt x="45" y="61"/>
                    <a:pt x="40" y="61"/>
                  </a:cubicBezTo>
                  <a:lnTo>
                    <a:pt x="32" y="61"/>
                  </a:lnTo>
                  <a:close/>
                  <a:moveTo>
                    <a:pt x="42" y="69"/>
                  </a:moveTo>
                  <a:cubicBezTo>
                    <a:pt x="42" y="103"/>
                    <a:pt x="42" y="103"/>
                    <a:pt x="42" y="103"/>
                  </a:cubicBezTo>
                  <a:cubicBezTo>
                    <a:pt x="42" y="104"/>
                    <a:pt x="41" y="105"/>
                    <a:pt x="40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1" y="105"/>
                    <a:pt x="30" y="104"/>
                    <a:pt x="30" y="10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8"/>
                    <a:pt x="31" y="67"/>
                    <a:pt x="3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2" y="68"/>
                    <a:pt x="42" y="69"/>
                  </a:cubicBezTo>
                  <a:close/>
                  <a:moveTo>
                    <a:pt x="62" y="49"/>
                  </a:moveTo>
                  <a:cubicBezTo>
                    <a:pt x="58" y="49"/>
                    <a:pt x="54" y="52"/>
                    <a:pt x="54" y="57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7"/>
                    <a:pt x="58" y="111"/>
                    <a:pt x="62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5" y="111"/>
                    <a:pt x="78" y="107"/>
                    <a:pt x="78" y="103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2"/>
                    <a:pt x="75" y="49"/>
                    <a:pt x="70" y="49"/>
                  </a:cubicBezTo>
                  <a:lnTo>
                    <a:pt x="62" y="49"/>
                  </a:lnTo>
                  <a:close/>
                  <a:moveTo>
                    <a:pt x="72" y="57"/>
                  </a:moveTo>
                  <a:cubicBezTo>
                    <a:pt x="72" y="103"/>
                    <a:pt x="72" y="103"/>
                    <a:pt x="72" y="103"/>
                  </a:cubicBezTo>
                  <a:cubicBezTo>
                    <a:pt x="72" y="104"/>
                    <a:pt x="71" y="105"/>
                    <a:pt x="70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5"/>
                    <a:pt x="60" y="104"/>
                    <a:pt x="60" y="10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1" y="55"/>
                    <a:pt x="62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2" y="56"/>
                    <a:pt x="72" y="57"/>
                  </a:cubicBezTo>
                  <a:close/>
                  <a:moveTo>
                    <a:pt x="92" y="38"/>
                  </a:moveTo>
                  <a:cubicBezTo>
                    <a:pt x="88" y="38"/>
                    <a:pt x="84" y="42"/>
                    <a:pt x="84" y="46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4" y="107"/>
                    <a:pt x="88" y="111"/>
                    <a:pt x="92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5" y="111"/>
                    <a:pt x="109" y="107"/>
                    <a:pt x="109" y="103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2"/>
                    <a:pt x="105" y="38"/>
                    <a:pt x="100" y="38"/>
                  </a:cubicBezTo>
                  <a:lnTo>
                    <a:pt x="92" y="38"/>
                  </a:lnTo>
                  <a:close/>
                  <a:moveTo>
                    <a:pt x="102" y="46"/>
                  </a:moveTo>
                  <a:cubicBezTo>
                    <a:pt x="102" y="103"/>
                    <a:pt x="102" y="103"/>
                    <a:pt x="102" y="103"/>
                  </a:cubicBezTo>
                  <a:cubicBezTo>
                    <a:pt x="102" y="104"/>
                    <a:pt x="101" y="105"/>
                    <a:pt x="100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1" y="105"/>
                    <a:pt x="90" y="104"/>
                    <a:pt x="90" y="103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5"/>
                    <a:pt x="91" y="45"/>
                    <a:pt x="92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2" y="45"/>
                    <a:pt x="102" y="46"/>
                  </a:cubicBezTo>
                  <a:close/>
                  <a:moveTo>
                    <a:pt x="114" y="36"/>
                  </a:moveTo>
                  <a:cubicBezTo>
                    <a:pt x="114" y="103"/>
                    <a:pt x="114" y="103"/>
                    <a:pt x="114" y="103"/>
                  </a:cubicBezTo>
                  <a:cubicBezTo>
                    <a:pt x="114" y="107"/>
                    <a:pt x="118" y="111"/>
                    <a:pt x="12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5" y="111"/>
                    <a:pt x="139" y="107"/>
                    <a:pt x="139" y="103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9" y="31"/>
                    <a:pt x="135" y="28"/>
                    <a:pt x="131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18" y="28"/>
                    <a:pt x="114" y="31"/>
                    <a:pt x="114" y="36"/>
                  </a:cubicBezTo>
                  <a:close/>
                  <a:moveTo>
                    <a:pt x="132" y="36"/>
                  </a:moveTo>
                  <a:cubicBezTo>
                    <a:pt x="132" y="103"/>
                    <a:pt x="132" y="103"/>
                    <a:pt x="132" y="103"/>
                  </a:cubicBezTo>
                  <a:cubicBezTo>
                    <a:pt x="132" y="104"/>
                    <a:pt x="132" y="105"/>
                    <a:pt x="131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1" y="105"/>
                    <a:pt x="121" y="104"/>
                    <a:pt x="121" y="103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5"/>
                    <a:pt x="121" y="34"/>
                    <a:pt x="122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5"/>
                    <a:pt x="132" y="36"/>
                  </a:cubicBezTo>
                  <a:close/>
                  <a:moveTo>
                    <a:pt x="76" y="27"/>
                  </a:moveTo>
                  <a:cubicBezTo>
                    <a:pt x="96" y="19"/>
                    <a:pt x="116" y="8"/>
                    <a:pt x="116" y="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6" y="15"/>
                    <a:pt x="98" y="25"/>
                    <a:pt x="79" y="33"/>
                  </a:cubicBezTo>
                  <a:cubicBezTo>
                    <a:pt x="57" y="41"/>
                    <a:pt x="29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6" y="47"/>
                    <a:pt x="25" y="46"/>
                    <a:pt x="25" y="44"/>
                  </a:cubicBezTo>
                  <a:cubicBezTo>
                    <a:pt x="24" y="43"/>
                    <a:pt x="25" y="41"/>
                    <a:pt x="27" y="41"/>
                  </a:cubicBezTo>
                  <a:cubicBezTo>
                    <a:pt x="27" y="41"/>
                    <a:pt x="55" y="35"/>
                    <a:pt x="76" y="27"/>
                  </a:cubicBezTo>
                  <a:close/>
                  <a:moveTo>
                    <a:pt x="148" y="123"/>
                  </a:moveTo>
                  <a:cubicBezTo>
                    <a:pt x="143" y="128"/>
                    <a:pt x="143" y="128"/>
                    <a:pt x="143" y="128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9" y="124"/>
                    <a:pt x="9" y="1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43" y="117"/>
                    <a:pt x="143" y="117"/>
                    <a:pt x="143" y="117"/>
                  </a:cubicBezTo>
                  <a:lnTo>
                    <a:pt x="14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B7AF9A-42C1-8A4A-A25C-775D668C633A}"/>
              </a:ext>
            </a:extLst>
          </p:cNvPr>
          <p:cNvGrpSpPr/>
          <p:nvPr/>
        </p:nvGrpSpPr>
        <p:grpSpPr>
          <a:xfrm>
            <a:off x="3835400" y="1163637"/>
            <a:ext cx="1257300" cy="1263650"/>
            <a:chOff x="3835400" y="1163637"/>
            <a:chExt cx="1257300" cy="1263650"/>
          </a:xfrm>
        </p:grpSpPr>
        <p:sp>
          <p:nvSpPr>
            <p:cNvPr id="87" name="Google Shape;87;p13"/>
            <p:cNvSpPr/>
            <p:nvPr/>
          </p:nvSpPr>
          <p:spPr>
            <a:xfrm>
              <a:off x="3835400" y="1163637"/>
              <a:ext cx="1257300" cy="1263650"/>
            </a:xfrm>
            <a:prstGeom prst="ellipse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144962" y="1425575"/>
              <a:ext cx="633412" cy="7429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84" y="170"/>
                  </a:moveTo>
                  <a:cubicBezTo>
                    <a:pt x="60" y="170"/>
                    <a:pt x="60" y="170"/>
                    <a:pt x="60" y="170"/>
                  </a:cubicBezTo>
                  <a:cubicBezTo>
                    <a:pt x="58" y="170"/>
                    <a:pt x="57" y="168"/>
                    <a:pt x="57" y="166"/>
                  </a:cubicBezTo>
                  <a:cubicBezTo>
                    <a:pt x="57" y="165"/>
                    <a:pt x="58" y="163"/>
                    <a:pt x="60" y="163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5" y="163"/>
                    <a:pt x="87" y="165"/>
                    <a:pt x="87" y="166"/>
                  </a:cubicBezTo>
                  <a:cubicBezTo>
                    <a:pt x="87" y="168"/>
                    <a:pt x="85" y="170"/>
                    <a:pt x="84" y="170"/>
                  </a:cubicBezTo>
                  <a:close/>
                  <a:moveTo>
                    <a:pt x="90" y="159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52" y="159"/>
                    <a:pt x="50" y="157"/>
                    <a:pt x="50" y="155"/>
                  </a:cubicBezTo>
                  <a:cubicBezTo>
                    <a:pt x="50" y="154"/>
                    <a:pt x="52" y="152"/>
                    <a:pt x="54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2" y="152"/>
                    <a:pt x="93" y="154"/>
                    <a:pt x="93" y="155"/>
                  </a:cubicBezTo>
                  <a:cubicBezTo>
                    <a:pt x="93" y="157"/>
                    <a:pt x="92" y="159"/>
                    <a:pt x="90" y="159"/>
                  </a:cubicBezTo>
                  <a:close/>
                  <a:moveTo>
                    <a:pt x="72" y="147"/>
                  </a:moveTo>
                  <a:cubicBezTo>
                    <a:pt x="65" y="147"/>
                    <a:pt x="58" y="147"/>
                    <a:pt x="58" y="147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51" y="147"/>
                    <a:pt x="48" y="144"/>
                    <a:pt x="47" y="139"/>
                  </a:cubicBezTo>
                  <a:cubicBezTo>
                    <a:pt x="46" y="136"/>
                    <a:pt x="46" y="134"/>
                    <a:pt x="46" y="131"/>
                  </a:cubicBezTo>
                  <a:cubicBezTo>
                    <a:pt x="46" y="128"/>
                    <a:pt x="46" y="125"/>
                    <a:pt x="45" y="123"/>
                  </a:cubicBezTo>
                  <a:cubicBezTo>
                    <a:pt x="40" y="114"/>
                    <a:pt x="36" y="107"/>
                    <a:pt x="31" y="98"/>
                  </a:cubicBezTo>
                  <a:cubicBezTo>
                    <a:pt x="27" y="89"/>
                    <a:pt x="22" y="76"/>
                    <a:pt x="25" y="63"/>
                  </a:cubicBezTo>
                  <a:cubicBezTo>
                    <a:pt x="29" y="47"/>
                    <a:pt x="46" y="30"/>
                    <a:pt x="71" y="30"/>
                  </a:cubicBezTo>
                  <a:cubicBezTo>
                    <a:pt x="96" y="30"/>
                    <a:pt x="114" y="47"/>
                    <a:pt x="118" y="63"/>
                  </a:cubicBezTo>
                  <a:cubicBezTo>
                    <a:pt x="121" y="76"/>
                    <a:pt x="116" y="89"/>
                    <a:pt x="111" y="98"/>
                  </a:cubicBezTo>
                  <a:cubicBezTo>
                    <a:pt x="107" y="107"/>
                    <a:pt x="103" y="114"/>
                    <a:pt x="98" y="123"/>
                  </a:cubicBezTo>
                  <a:cubicBezTo>
                    <a:pt x="97" y="125"/>
                    <a:pt x="97" y="128"/>
                    <a:pt x="97" y="131"/>
                  </a:cubicBezTo>
                  <a:cubicBezTo>
                    <a:pt x="97" y="134"/>
                    <a:pt x="97" y="136"/>
                    <a:pt x="96" y="139"/>
                  </a:cubicBezTo>
                  <a:cubicBezTo>
                    <a:pt x="95" y="144"/>
                    <a:pt x="92" y="147"/>
                    <a:pt x="85" y="147"/>
                  </a:cubicBezTo>
                  <a:cubicBezTo>
                    <a:pt x="85" y="147"/>
                    <a:pt x="78" y="147"/>
                    <a:pt x="72" y="147"/>
                  </a:cubicBezTo>
                  <a:close/>
                  <a:moveTo>
                    <a:pt x="58" y="140"/>
                  </a:moveTo>
                  <a:cubicBezTo>
                    <a:pt x="58" y="140"/>
                    <a:pt x="85" y="140"/>
                    <a:pt x="85" y="140"/>
                  </a:cubicBezTo>
                  <a:cubicBezTo>
                    <a:pt x="89" y="140"/>
                    <a:pt x="89" y="140"/>
                    <a:pt x="90" y="137"/>
                  </a:cubicBezTo>
                  <a:cubicBezTo>
                    <a:pt x="90" y="135"/>
                    <a:pt x="90" y="133"/>
                    <a:pt x="91" y="131"/>
                  </a:cubicBezTo>
                  <a:cubicBezTo>
                    <a:pt x="91" y="127"/>
                    <a:pt x="91" y="123"/>
                    <a:pt x="93" y="119"/>
                  </a:cubicBezTo>
                  <a:cubicBezTo>
                    <a:pt x="98" y="111"/>
                    <a:pt x="101" y="104"/>
                    <a:pt x="106" y="95"/>
                  </a:cubicBezTo>
                  <a:cubicBezTo>
                    <a:pt x="109" y="89"/>
                    <a:pt x="115" y="76"/>
                    <a:pt x="112" y="64"/>
                  </a:cubicBezTo>
                  <a:cubicBezTo>
                    <a:pt x="108" y="51"/>
                    <a:pt x="93" y="37"/>
                    <a:pt x="71" y="37"/>
                  </a:cubicBezTo>
                  <a:cubicBezTo>
                    <a:pt x="50" y="37"/>
                    <a:pt x="35" y="51"/>
                    <a:pt x="31" y="64"/>
                  </a:cubicBezTo>
                  <a:cubicBezTo>
                    <a:pt x="28" y="76"/>
                    <a:pt x="34" y="89"/>
                    <a:pt x="37" y="95"/>
                  </a:cubicBezTo>
                  <a:cubicBezTo>
                    <a:pt x="42" y="104"/>
                    <a:pt x="45" y="111"/>
                    <a:pt x="50" y="119"/>
                  </a:cubicBezTo>
                  <a:cubicBezTo>
                    <a:pt x="52" y="123"/>
                    <a:pt x="52" y="127"/>
                    <a:pt x="52" y="131"/>
                  </a:cubicBezTo>
                  <a:cubicBezTo>
                    <a:pt x="52" y="133"/>
                    <a:pt x="53" y="135"/>
                    <a:pt x="53" y="137"/>
                  </a:cubicBezTo>
                  <a:cubicBezTo>
                    <a:pt x="54" y="140"/>
                    <a:pt x="54" y="140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lose/>
                  <a:moveTo>
                    <a:pt x="16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5"/>
                  </a:cubicBezTo>
                  <a:cubicBezTo>
                    <a:pt x="0" y="73"/>
                    <a:pt x="2" y="72"/>
                    <a:pt x="4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8" y="72"/>
                    <a:pt x="19" y="73"/>
                    <a:pt x="19" y="75"/>
                  </a:cubicBezTo>
                  <a:cubicBezTo>
                    <a:pt x="19" y="76"/>
                    <a:pt x="18" y="78"/>
                    <a:pt x="16" y="78"/>
                  </a:cubicBezTo>
                  <a:close/>
                  <a:moveTo>
                    <a:pt x="142" y="76"/>
                  </a:moveTo>
                  <a:cubicBezTo>
                    <a:pt x="127" y="76"/>
                    <a:pt x="127" y="76"/>
                    <a:pt x="127" y="76"/>
                  </a:cubicBezTo>
                  <a:cubicBezTo>
                    <a:pt x="125" y="76"/>
                    <a:pt x="124" y="74"/>
                    <a:pt x="124" y="72"/>
                  </a:cubicBezTo>
                  <a:cubicBezTo>
                    <a:pt x="124" y="71"/>
                    <a:pt x="125" y="69"/>
                    <a:pt x="127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4" y="69"/>
                    <a:pt x="145" y="71"/>
                    <a:pt x="145" y="72"/>
                  </a:cubicBezTo>
                  <a:cubicBezTo>
                    <a:pt x="145" y="74"/>
                    <a:pt x="144" y="76"/>
                    <a:pt x="142" y="76"/>
                  </a:cubicBezTo>
                  <a:close/>
                  <a:moveTo>
                    <a:pt x="43" y="73"/>
                  </a:moveTo>
                  <a:cubicBezTo>
                    <a:pt x="43" y="73"/>
                    <a:pt x="43" y="73"/>
                    <a:pt x="42" y="73"/>
                  </a:cubicBezTo>
                  <a:cubicBezTo>
                    <a:pt x="41" y="72"/>
                    <a:pt x="40" y="71"/>
                    <a:pt x="40" y="69"/>
                  </a:cubicBezTo>
                  <a:cubicBezTo>
                    <a:pt x="43" y="57"/>
                    <a:pt x="55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5" y="46"/>
                    <a:pt x="76" y="47"/>
                    <a:pt x="76" y="49"/>
                  </a:cubicBezTo>
                  <a:cubicBezTo>
                    <a:pt x="76" y="51"/>
                    <a:pt x="75" y="52"/>
                    <a:pt x="73" y="52"/>
                  </a:cubicBezTo>
                  <a:cubicBezTo>
                    <a:pt x="59" y="52"/>
                    <a:pt x="48" y="62"/>
                    <a:pt x="46" y="71"/>
                  </a:cubicBezTo>
                  <a:cubicBezTo>
                    <a:pt x="46" y="72"/>
                    <a:pt x="44" y="73"/>
                    <a:pt x="43" y="73"/>
                  </a:cubicBezTo>
                  <a:close/>
                  <a:moveTo>
                    <a:pt x="112" y="38"/>
                  </a:moveTo>
                  <a:cubicBezTo>
                    <a:pt x="111" y="38"/>
                    <a:pt x="110" y="38"/>
                    <a:pt x="110" y="37"/>
                  </a:cubicBezTo>
                  <a:cubicBezTo>
                    <a:pt x="108" y="36"/>
                    <a:pt x="108" y="34"/>
                    <a:pt x="110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2" y="21"/>
                    <a:pt x="124" y="21"/>
                    <a:pt x="125" y="22"/>
                  </a:cubicBezTo>
                  <a:cubicBezTo>
                    <a:pt x="126" y="23"/>
                    <a:pt x="126" y="25"/>
                    <a:pt x="125" y="2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3" y="38"/>
                    <a:pt x="112" y="38"/>
                  </a:cubicBezTo>
                  <a:close/>
                  <a:moveTo>
                    <a:pt x="32" y="38"/>
                  </a:moveTo>
                  <a:cubicBezTo>
                    <a:pt x="31" y="38"/>
                    <a:pt x="30" y="38"/>
                    <a:pt x="30" y="3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5"/>
                    <a:pt x="18" y="23"/>
                    <a:pt x="19" y="22"/>
                  </a:cubicBezTo>
                  <a:cubicBezTo>
                    <a:pt x="20" y="21"/>
                    <a:pt x="22" y="21"/>
                    <a:pt x="23" y="2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4"/>
                    <a:pt x="35" y="36"/>
                    <a:pt x="34" y="37"/>
                  </a:cubicBezTo>
                  <a:cubicBezTo>
                    <a:pt x="33" y="38"/>
                    <a:pt x="33" y="38"/>
                    <a:pt x="32" y="38"/>
                  </a:cubicBezTo>
                  <a:close/>
                  <a:moveTo>
                    <a:pt x="71" y="24"/>
                  </a:moveTo>
                  <a:cubicBezTo>
                    <a:pt x="70" y="24"/>
                    <a:pt x="68" y="23"/>
                    <a:pt x="68" y="21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70" y="0"/>
                    <a:pt x="71" y="0"/>
                  </a:cubicBezTo>
                  <a:cubicBezTo>
                    <a:pt x="73" y="0"/>
                    <a:pt x="75" y="1"/>
                    <a:pt x="75" y="3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3"/>
                    <a:pt x="73" y="24"/>
                    <a:pt x="7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3C97E6-4AD7-DB47-B387-700907B0134F}"/>
              </a:ext>
            </a:extLst>
          </p:cNvPr>
          <p:cNvGrpSpPr/>
          <p:nvPr/>
        </p:nvGrpSpPr>
        <p:grpSpPr>
          <a:xfrm>
            <a:off x="8574087" y="552450"/>
            <a:ext cx="1585912" cy="965200"/>
            <a:chOff x="8574087" y="552450"/>
            <a:chExt cx="1585912" cy="965200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8574087" y="825500"/>
              <a:ext cx="15859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strike="noStrike" cap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8655050" y="552450"/>
              <a:ext cx="1367064" cy="32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5C5102-C482-004A-9B22-E1CCDE4B0FAB}"/>
              </a:ext>
            </a:extLst>
          </p:cNvPr>
          <p:cNvGrpSpPr/>
          <p:nvPr/>
        </p:nvGrpSpPr>
        <p:grpSpPr>
          <a:xfrm>
            <a:off x="10240962" y="2919412"/>
            <a:ext cx="1585912" cy="993775"/>
            <a:chOff x="10240962" y="2919412"/>
            <a:chExt cx="1585912" cy="993775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10331449" y="2919412"/>
              <a:ext cx="1309008" cy="32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10240962" y="3219450"/>
              <a:ext cx="1585912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5A20303-88F6-F84B-B4C6-642388C074BB}"/>
              </a:ext>
            </a:extLst>
          </p:cNvPr>
          <p:cNvGrpSpPr/>
          <p:nvPr/>
        </p:nvGrpSpPr>
        <p:grpSpPr>
          <a:xfrm>
            <a:off x="8570912" y="5341937"/>
            <a:ext cx="1814059" cy="1004888"/>
            <a:chOff x="8570912" y="5341937"/>
            <a:chExt cx="1814059" cy="1004888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8655050" y="5341937"/>
              <a:ext cx="1729921" cy="32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8570912" y="5654675"/>
              <a:ext cx="15859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F6F89D-33E4-664A-A53F-BCAF089FE2EA}"/>
              </a:ext>
            </a:extLst>
          </p:cNvPr>
          <p:cNvGrpSpPr/>
          <p:nvPr/>
        </p:nvGrpSpPr>
        <p:grpSpPr>
          <a:xfrm>
            <a:off x="2054225" y="552450"/>
            <a:ext cx="1585912" cy="947737"/>
            <a:chOff x="2054225" y="552450"/>
            <a:chExt cx="1585912" cy="947737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2335320" y="552450"/>
              <a:ext cx="1197548" cy="325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2054225" y="808037"/>
              <a:ext cx="15859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50E7D0-F405-DA49-862A-028C140DA018}"/>
              </a:ext>
            </a:extLst>
          </p:cNvPr>
          <p:cNvGrpSpPr/>
          <p:nvPr/>
        </p:nvGrpSpPr>
        <p:grpSpPr>
          <a:xfrm>
            <a:off x="354012" y="2919412"/>
            <a:ext cx="1585912" cy="976313"/>
            <a:chOff x="354012" y="2919412"/>
            <a:chExt cx="1585912" cy="976313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524073" y="2919412"/>
              <a:ext cx="1331260" cy="325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354012" y="3203575"/>
              <a:ext cx="15859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DB78200-2749-6642-8FDB-7687AEDC370F}"/>
              </a:ext>
            </a:extLst>
          </p:cNvPr>
          <p:cNvGrpSpPr/>
          <p:nvPr/>
        </p:nvGrpSpPr>
        <p:grpSpPr>
          <a:xfrm>
            <a:off x="1894115" y="5341937"/>
            <a:ext cx="1746022" cy="976312"/>
            <a:chOff x="1894115" y="5341937"/>
            <a:chExt cx="1746022" cy="976312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1894115" y="5341937"/>
              <a:ext cx="1653948" cy="325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5353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2054225" y="5624512"/>
              <a:ext cx="1585912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65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300"/>
                            </p:stCondLst>
                            <p:childTnLst>
                              <p:par>
                                <p:cTn id="8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00"/>
                            </p:stCondLst>
                            <p:childTnLst>
                              <p:par>
                                <p:cTn id="9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/>
          <p:nvPr/>
        </p:nvSpPr>
        <p:spPr>
          <a:xfrm>
            <a:off x="8516937" y="1257300"/>
            <a:ext cx="18669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73" name="Google Shape;373;p22"/>
          <p:cNvSpPr txBox="1"/>
          <p:nvPr/>
        </p:nvSpPr>
        <p:spPr>
          <a:xfrm>
            <a:off x="8604250" y="852487"/>
            <a:ext cx="83502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64D1D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74" name="Google Shape;374;p22"/>
          <p:cNvSpPr txBox="1"/>
          <p:nvPr/>
        </p:nvSpPr>
        <p:spPr>
          <a:xfrm>
            <a:off x="8632825" y="2771775"/>
            <a:ext cx="1839912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34B2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75" name="Google Shape;375;p22"/>
          <p:cNvSpPr txBox="1"/>
          <p:nvPr/>
        </p:nvSpPr>
        <p:spPr>
          <a:xfrm>
            <a:off x="8632825" y="4687887"/>
            <a:ext cx="158908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0652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76" name="Google Shape;376;p22"/>
          <p:cNvSpPr txBox="1"/>
          <p:nvPr/>
        </p:nvSpPr>
        <p:spPr>
          <a:xfrm>
            <a:off x="7854950" y="620712"/>
            <a:ext cx="56038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0500"/>
              <a:buFont typeface="Montserrat"/>
              <a:buNone/>
            </a:pPr>
            <a:r>
              <a:rPr lang="en-US" sz="10500" b="0" i="0" u="none" dirty="0">
                <a:solidFill>
                  <a:srgbClr val="64D1DA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1</a:t>
            </a:r>
            <a:endParaRPr dirty="0"/>
          </a:p>
        </p:txBody>
      </p:sp>
      <p:sp>
        <p:nvSpPr>
          <p:cNvPr id="377" name="Google Shape;377;p22"/>
          <p:cNvSpPr txBox="1"/>
          <p:nvPr/>
        </p:nvSpPr>
        <p:spPr>
          <a:xfrm>
            <a:off x="7723187" y="2541587"/>
            <a:ext cx="8382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0500"/>
              <a:buFont typeface="Montserrat"/>
              <a:buNone/>
            </a:pPr>
            <a:r>
              <a:rPr lang="en-US" sz="10500" b="0" i="0" u="none" dirty="0">
                <a:solidFill>
                  <a:srgbClr val="34B2E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2</a:t>
            </a:r>
            <a:endParaRPr dirty="0"/>
          </a:p>
        </p:txBody>
      </p:sp>
      <p:sp>
        <p:nvSpPr>
          <p:cNvPr id="378" name="Google Shape;378;p22"/>
          <p:cNvSpPr txBox="1"/>
          <p:nvPr/>
        </p:nvSpPr>
        <p:spPr>
          <a:xfrm>
            <a:off x="7723187" y="4456112"/>
            <a:ext cx="79375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0500"/>
              <a:buFont typeface="Montserrat"/>
              <a:buNone/>
            </a:pPr>
            <a:r>
              <a:rPr lang="en-US" sz="10500" b="0" i="0" u="none" dirty="0">
                <a:solidFill>
                  <a:srgbClr val="06528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3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EF597E1-202E-1449-B2DC-ADDDFBE74FB2}"/>
              </a:ext>
            </a:extLst>
          </p:cNvPr>
          <p:cNvGrpSpPr/>
          <p:nvPr/>
        </p:nvGrpSpPr>
        <p:grpSpPr>
          <a:xfrm>
            <a:off x="2640012" y="3419475"/>
            <a:ext cx="3803650" cy="2317750"/>
            <a:chOff x="2640012" y="3419475"/>
            <a:chExt cx="3803650" cy="2317750"/>
          </a:xfrm>
        </p:grpSpPr>
        <p:sp>
          <p:nvSpPr>
            <p:cNvPr id="380" name="Google Shape;380;p22"/>
            <p:cNvSpPr/>
            <p:nvPr/>
          </p:nvSpPr>
          <p:spPr>
            <a:xfrm>
              <a:off x="2640012" y="3419475"/>
              <a:ext cx="3803650" cy="2317750"/>
            </a:xfrm>
            <a:custGeom>
              <a:avLst/>
              <a:gdLst/>
              <a:ahLst/>
              <a:cxnLst/>
              <a:rect l="l" t="t" r="r" b="b"/>
              <a:pathLst>
                <a:path w="958" h="583" extrusionOk="0">
                  <a:moveTo>
                    <a:pt x="885" y="181"/>
                  </a:moveTo>
                  <a:cubicBezTo>
                    <a:pt x="781" y="0"/>
                    <a:pt x="781" y="0"/>
                    <a:pt x="781" y="0"/>
                  </a:cubicBezTo>
                  <a:cubicBezTo>
                    <a:pt x="785" y="47"/>
                    <a:pt x="781" y="102"/>
                    <a:pt x="752" y="152"/>
                  </a:cubicBezTo>
                  <a:cubicBezTo>
                    <a:pt x="693" y="255"/>
                    <a:pt x="567" y="258"/>
                    <a:pt x="553" y="258"/>
                  </a:cubicBezTo>
                  <a:cubicBezTo>
                    <a:pt x="553" y="258"/>
                    <a:pt x="553" y="258"/>
                    <a:pt x="553" y="258"/>
                  </a:cubicBezTo>
                  <a:cubicBezTo>
                    <a:pt x="517" y="258"/>
                    <a:pt x="517" y="258"/>
                    <a:pt x="517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49" y="285"/>
                    <a:pt x="0" y="369"/>
                    <a:pt x="48" y="462"/>
                  </a:cubicBezTo>
                  <a:cubicBezTo>
                    <a:pt x="105" y="572"/>
                    <a:pt x="241" y="582"/>
                    <a:pt x="248" y="583"/>
                  </a:cubicBezTo>
                  <a:cubicBezTo>
                    <a:pt x="653" y="583"/>
                    <a:pt x="653" y="583"/>
                    <a:pt x="653" y="583"/>
                  </a:cubicBezTo>
                  <a:cubicBezTo>
                    <a:pt x="778" y="583"/>
                    <a:pt x="871" y="541"/>
                    <a:pt x="914" y="466"/>
                  </a:cubicBezTo>
                  <a:cubicBezTo>
                    <a:pt x="958" y="390"/>
                    <a:pt x="947" y="289"/>
                    <a:pt x="885" y="181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917950" y="4748212"/>
              <a:ext cx="1393825" cy="706437"/>
            </a:xfrm>
            <a:custGeom>
              <a:avLst/>
              <a:gdLst/>
              <a:ahLst/>
              <a:cxnLst/>
              <a:rect l="l" t="t" r="r" b="b"/>
              <a:pathLst>
                <a:path w="351" h="178" extrusionOk="0">
                  <a:moveTo>
                    <a:pt x="179" y="178"/>
                  </a:moveTo>
                  <a:cubicBezTo>
                    <a:pt x="159" y="178"/>
                    <a:pt x="142" y="177"/>
                    <a:pt x="125" y="173"/>
                  </a:cubicBezTo>
                  <a:cubicBezTo>
                    <a:pt x="119" y="172"/>
                    <a:pt x="114" y="170"/>
                    <a:pt x="110" y="168"/>
                  </a:cubicBezTo>
                  <a:cubicBezTo>
                    <a:pt x="100" y="163"/>
                    <a:pt x="96" y="156"/>
                    <a:pt x="96" y="152"/>
                  </a:cubicBezTo>
                  <a:cubicBezTo>
                    <a:pt x="95" y="146"/>
                    <a:pt x="97" y="139"/>
                    <a:pt x="102" y="134"/>
                  </a:cubicBezTo>
                  <a:cubicBezTo>
                    <a:pt x="110" y="126"/>
                    <a:pt x="120" y="120"/>
                    <a:pt x="133" y="114"/>
                  </a:cubicBezTo>
                  <a:cubicBezTo>
                    <a:pt x="137" y="112"/>
                    <a:pt x="142" y="110"/>
                    <a:pt x="146" y="109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2" y="106"/>
                    <a:pt x="154" y="104"/>
                    <a:pt x="154" y="102"/>
                  </a:cubicBezTo>
                  <a:cubicBezTo>
                    <a:pt x="155" y="100"/>
                    <a:pt x="154" y="97"/>
                    <a:pt x="152" y="95"/>
                  </a:cubicBezTo>
                  <a:cubicBezTo>
                    <a:pt x="138" y="81"/>
                    <a:pt x="131" y="63"/>
                    <a:pt x="132" y="42"/>
                  </a:cubicBezTo>
                  <a:cubicBezTo>
                    <a:pt x="133" y="21"/>
                    <a:pt x="144" y="7"/>
                    <a:pt x="166" y="2"/>
                  </a:cubicBezTo>
                  <a:cubicBezTo>
                    <a:pt x="171" y="1"/>
                    <a:pt x="175" y="0"/>
                    <a:pt x="179" y="0"/>
                  </a:cubicBezTo>
                  <a:cubicBezTo>
                    <a:pt x="184" y="0"/>
                    <a:pt x="188" y="1"/>
                    <a:pt x="192" y="2"/>
                  </a:cubicBezTo>
                  <a:cubicBezTo>
                    <a:pt x="214" y="7"/>
                    <a:pt x="226" y="21"/>
                    <a:pt x="227" y="42"/>
                  </a:cubicBezTo>
                  <a:cubicBezTo>
                    <a:pt x="227" y="63"/>
                    <a:pt x="221" y="81"/>
                    <a:pt x="207" y="95"/>
                  </a:cubicBezTo>
                  <a:cubicBezTo>
                    <a:pt x="205" y="97"/>
                    <a:pt x="204" y="99"/>
                    <a:pt x="204" y="102"/>
                  </a:cubicBezTo>
                  <a:cubicBezTo>
                    <a:pt x="205" y="104"/>
                    <a:pt x="207" y="106"/>
                    <a:pt x="210" y="107"/>
                  </a:cubicBezTo>
                  <a:cubicBezTo>
                    <a:pt x="213" y="109"/>
                    <a:pt x="213" y="109"/>
                    <a:pt x="213" y="109"/>
                  </a:cubicBezTo>
                  <a:cubicBezTo>
                    <a:pt x="217" y="110"/>
                    <a:pt x="221" y="112"/>
                    <a:pt x="225" y="114"/>
                  </a:cubicBezTo>
                  <a:cubicBezTo>
                    <a:pt x="239" y="120"/>
                    <a:pt x="249" y="126"/>
                    <a:pt x="257" y="134"/>
                  </a:cubicBezTo>
                  <a:cubicBezTo>
                    <a:pt x="261" y="139"/>
                    <a:pt x="263" y="146"/>
                    <a:pt x="262" y="152"/>
                  </a:cubicBezTo>
                  <a:cubicBezTo>
                    <a:pt x="261" y="159"/>
                    <a:pt x="256" y="164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4" y="170"/>
                    <a:pt x="239" y="172"/>
                    <a:pt x="233" y="173"/>
                  </a:cubicBezTo>
                  <a:cubicBezTo>
                    <a:pt x="217" y="177"/>
                    <a:pt x="200" y="178"/>
                    <a:pt x="179" y="178"/>
                  </a:cubicBezTo>
                  <a:close/>
                  <a:moveTo>
                    <a:pt x="179" y="10"/>
                  </a:moveTo>
                  <a:cubicBezTo>
                    <a:pt x="176" y="10"/>
                    <a:pt x="172" y="10"/>
                    <a:pt x="169" y="11"/>
                  </a:cubicBezTo>
                  <a:cubicBezTo>
                    <a:pt x="151" y="16"/>
                    <a:pt x="142" y="25"/>
                    <a:pt x="142" y="42"/>
                  </a:cubicBezTo>
                  <a:cubicBezTo>
                    <a:pt x="141" y="61"/>
                    <a:pt x="146" y="76"/>
                    <a:pt x="159" y="88"/>
                  </a:cubicBezTo>
                  <a:cubicBezTo>
                    <a:pt x="163" y="93"/>
                    <a:pt x="165" y="98"/>
                    <a:pt x="164" y="104"/>
                  </a:cubicBezTo>
                  <a:cubicBezTo>
                    <a:pt x="163" y="109"/>
                    <a:pt x="158" y="114"/>
                    <a:pt x="152" y="116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5" y="119"/>
                    <a:pt x="141" y="121"/>
                    <a:pt x="137" y="122"/>
                  </a:cubicBezTo>
                  <a:cubicBezTo>
                    <a:pt x="125" y="128"/>
                    <a:pt x="116" y="134"/>
                    <a:pt x="109" y="141"/>
                  </a:cubicBezTo>
                  <a:cubicBezTo>
                    <a:pt x="106" y="144"/>
                    <a:pt x="105" y="147"/>
                    <a:pt x="105" y="150"/>
                  </a:cubicBezTo>
                  <a:cubicBezTo>
                    <a:pt x="106" y="154"/>
                    <a:pt x="109" y="157"/>
                    <a:pt x="114" y="159"/>
                  </a:cubicBezTo>
                  <a:cubicBezTo>
                    <a:pt x="118" y="161"/>
                    <a:pt x="122" y="162"/>
                    <a:pt x="127" y="164"/>
                  </a:cubicBezTo>
                  <a:cubicBezTo>
                    <a:pt x="143" y="167"/>
                    <a:pt x="160" y="168"/>
                    <a:pt x="179" y="168"/>
                  </a:cubicBezTo>
                  <a:cubicBezTo>
                    <a:pt x="199" y="168"/>
                    <a:pt x="215" y="167"/>
                    <a:pt x="231" y="164"/>
                  </a:cubicBezTo>
                  <a:cubicBezTo>
                    <a:pt x="236" y="162"/>
                    <a:pt x="241" y="161"/>
                    <a:pt x="245" y="159"/>
                  </a:cubicBezTo>
                  <a:cubicBezTo>
                    <a:pt x="249" y="157"/>
                    <a:pt x="252" y="154"/>
                    <a:pt x="252" y="150"/>
                  </a:cubicBezTo>
                  <a:cubicBezTo>
                    <a:pt x="253" y="147"/>
                    <a:pt x="251" y="143"/>
                    <a:pt x="250" y="141"/>
                  </a:cubicBezTo>
                  <a:cubicBezTo>
                    <a:pt x="243" y="134"/>
                    <a:pt x="234" y="128"/>
                    <a:pt x="221" y="122"/>
                  </a:cubicBezTo>
                  <a:cubicBezTo>
                    <a:pt x="217" y="121"/>
                    <a:pt x="213" y="119"/>
                    <a:pt x="210" y="118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0" y="114"/>
                    <a:pt x="196" y="109"/>
                    <a:pt x="195" y="104"/>
                  </a:cubicBezTo>
                  <a:cubicBezTo>
                    <a:pt x="194" y="98"/>
                    <a:pt x="195" y="93"/>
                    <a:pt x="200" y="88"/>
                  </a:cubicBezTo>
                  <a:cubicBezTo>
                    <a:pt x="212" y="76"/>
                    <a:pt x="218" y="61"/>
                    <a:pt x="217" y="42"/>
                  </a:cubicBezTo>
                  <a:cubicBezTo>
                    <a:pt x="216" y="25"/>
                    <a:pt x="208" y="16"/>
                    <a:pt x="190" y="11"/>
                  </a:cubicBezTo>
                  <a:cubicBezTo>
                    <a:pt x="186" y="10"/>
                    <a:pt x="183" y="10"/>
                    <a:pt x="179" y="10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  <a:close/>
                  <a:moveTo>
                    <a:pt x="292" y="178"/>
                  </a:moveTo>
                  <a:cubicBezTo>
                    <a:pt x="289" y="178"/>
                    <a:pt x="289" y="178"/>
                    <a:pt x="289" y="178"/>
                  </a:cubicBezTo>
                  <a:cubicBezTo>
                    <a:pt x="279" y="178"/>
                    <a:pt x="276" y="178"/>
                    <a:pt x="266" y="177"/>
                  </a:cubicBezTo>
                  <a:cubicBezTo>
                    <a:pt x="263" y="176"/>
                    <a:pt x="261" y="174"/>
                    <a:pt x="262" y="171"/>
                  </a:cubicBezTo>
                  <a:cubicBezTo>
                    <a:pt x="262" y="169"/>
                    <a:pt x="264" y="167"/>
                    <a:pt x="267" y="167"/>
                  </a:cubicBezTo>
                  <a:cubicBezTo>
                    <a:pt x="277" y="168"/>
                    <a:pt x="279" y="168"/>
                    <a:pt x="289" y="168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305" y="168"/>
                    <a:pt x="317" y="168"/>
                    <a:pt x="328" y="165"/>
                  </a:cubicBezTo>
                  <a:cubicBezTo>
                    <a:pt x="331" y="164"/>
                    <a:pt x="334" y="163"/>
                    <a:pt x="337" y="162"/>
                  </a:cubicBezTo>
                  <a:cubicBezTo>
                    <a:pt x="339" y="161"/>
                    <a:pt x="341" y="159"/>
                    <a:pt x="341" y="157"/>
                  </a:cubicBezTo>
                  <a:cubicBezTo>
                    <a:pt x="341" y="155"/>
                    <a:pt x="341" y="153"/>
                    <a:pt x="340" y="152"/>
                  </a:cubicBezTo>
                  <a:cubicBezTo>
                    <a:pt x="335" y="147"/>
                    <a:pt x="329" y="143"/>
                    <a:pt x="320" y="139"/>
                  </a:cubicBezTo>
                  <a:cubicBezTo>
                    <a:pt x="318" y="138"/>
                    <a:pt x="315" y="137"/>
                    <a:pt x="312" y="136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05" y="133"/>
                    <a:pt x="302" y="129"/>
                    <a:pt x="301" y="125"/>
                  </a:cubicBezTo>
                  <a:cubicBezTo>
                    <a:pt x="300" y="121"/>
                    <a:pt x="302" y="116"/>
                    <a:pt x="305" y="113"/>
                  </a:cubicBezTo>
                  <a:cubicBezTo>
                    <a:pt x="313" y="105"/>
                    <a:pt x="317" y="95"/>
                    <a:pt x="317" y="82"/>
                  </a:cubicBezTo>
                  <a:cubicBezTo>
                    <a:pt x="316" y="71"/>
                    <a:pt x="310" y="65"/>
                    <a:pt x="299" y="62"/>
                  </a:cubicBezTo>
                  <a:cubicBezTo>
                    <a:pt x="296" y="61"/>
                    <a:pt x="294" y="61"/>
                    <a:pt x="292" y="61"/>
                  </a:cubicBezTo>
                  <a:cubicBezTo>
                    <a:pt x="290" y="61"/>
                    <a:pt x="287" y="61"/>
                    <a:pt x="285" y="62"/>
                  </a:cubicBezTo>
                  <a:cubicBezTo>
                    <a:pt x="273" y="65"/>
                    <a:pt x="267" y="71"/>
                    <a:pt x="267" y="82"/>
                  </a:cubicBezTo>
                  <a:cubicBezTo>
                    <a:pt x="267" y="95"/>
                    <a:pt x="270" y="105"/>
                    <a:pt x="279" y="113"/>
                  </a:cubicBezTo>
                  <a:cubicBezTo>
                    <a:pt x="282" y="117"/>
                    <a:pt x="284" y="121"/>
                    <a:pt x="283" y="126"/>
                  </a:cubicBezTo>
                  <a:cubicBezTo>
                    <a:pt x="282" y="129"/>
                    <a:pt x="279" y="133"/>
                    <a:pt x="275" y="134"/>
                  </a:cubicBezTo>
                  <a:cubicBezTo>
                    <a:pt x="274" y="135"/>
                    <a:pt x="274" y="135"/>
                    <a:pt x="274" y="135"/>
                  </a:cubicBezTo>
                  <a:cubicBezTo>
                    <a:pt x="272" y="135"/>
                    <a:pt x="269" y="134"/>
                    <a:pt x="268" y="132"/>
                  </a:cubicBezTo>
                  <a:cubicBezTo>
                    <a:pt x="267" y="129"/>
                    <a:pt x="268" y="126"/>
                    <a:pt x="271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3" y="125"/>
                    <a:pt x="274" y="124"/>
                    <a:pt x="274" y="124"/>
                  </a:cubicBezTo>
                  <a:cubicBezTo>
                    <a:pt x="274" y="123"/>
                    <a:pt x="273" y="122"/>
                    <a:pt x="272" y="120"/>
                  </a:cubicBezTo>
                  <a:cubicBezTo>
                    <a:pt x="262" y="110"/>
                    <a:pt x="257" y="97"/>
                    <a:pt x="257" y="82"/>
                  </a:cubicBezTo>
                  <a:cubicBezTo>
                    <a:pt x="258" y="71"/>
                    <a:pt x="262" y="58"/>
                    <a:pt x="283" y="53"/>
                  </a:cubicBezTo>
                  <a:cubicBezTo>
                    <a:pt x="286" y="52"/>
                    <a:pt x="289" y="51"/>
                    <a:pt x="292" y="51"/>
                  </a:cubicBezTo>
                  <a:cubicBezTo>
                    <a:pt x="295" y="51"/>
                    <a:pt x="298" y="52"/>
                    <a:pt x="301" y="53"/>
                  </a:cubicBezTo>
                  <a:cubicBezTo>
                    <a:pt x="321" y="58"/>
                    <a:pt x="326" y="71"/>
                    <a:pt x="326" y="82"/>
                  </a:cubicBezTo>
                  <a:cubicBezTo>
                    <a:pt x="327" y="97"/>
                    <a:pt x="322" y="110"/>
                    <a:pt x="312" y="120"/>
                  </a:cubicBezTo>
                  <a:cubicBezTo>
                    <a:pt x="311" y="121"/>
                    <a:pt x="310" y="122"/>
                    <a:pt x="311" y="123"/>
                  </a:cubicBezTo>
                  <a:cubicBezTo>
                    <a:pt x="311" y="124"/>
                    <a:pt x="312" y="125"/>
                    <a:pt x="314" y="126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9" y="128"/>
                    <a:pt x="321" y="129"/>
                    <a:pt x="324" y="130"/>
                  </a:cubicBezTo>
                  <a:cubicBezTo>
                    <a:pt x="334" y="135"/>
                    <a:pt x="341" y="139"/>
                    <a:pt x="347" y="145"/>
                  </a:cubicBezTo>
                  <a:cubicBezTo>
                    <a:pt x="350" y="148"/>
                    <a:pt x="351" y="154"/>
                    <a:pt x="351" y="159"/>
                  </a:cubicBezTo>
                  <a:cubicBezTo>
                    <a:pt x="350" y="164"/>
                    <a:pt x="346" y="168"/>
                    <a:pt x="341" y="171"/>
                  </a:cubicBezTo>
                  <a:cubicBezTo>
                    <a:pt x="338" y="172"/>
                    <a:pt x="334" y="174"/>
                    <a:pt x="330" y="174"/>
                  </a:cubicBezTo>
                  <a:cubicBezTo>
                    <a:pt x="318" y="177"/>
                    <a:pt x="306" y="178"/>
                    <a:pt x="292" y="178"/>
                  </a:cubicBezTo>
                  <a:close/>
                  <a:moveTo>
                    <a:pt x="66" y="178"/>
                  </a:moveTo>
                  <a:cubicBezTo>
                    <a:pt x="50" y="178"/>
                    <a:pt x="37" y="177"/>
                    <a:pt x="24" y="174"/>
                  </a:cubicBezTo>
                  <a:cubicBezTo>
                    <a:pt x="20" y="173"/>
                    <a:pt x="16" y="172"/>
                    <a:pt x="12" y="170"/>
                  </a:cubicBezTo>
                  <a:cubicBezTo>
                    <a:pt x="6" y="167"/>
                    <a:pt x="2" y="162"/>
                    <a:pt x="1" y="157"/>
                  </a:cubicBezTo>
                  <a:cubicBezTo>
                    <a:pt x="0" y="152"/>
                    <a:pt x="2" y="147"/>
                    <a:pt x="6" y="142"/>
                  </a:cubicBezTo>
                  <a:cubicBezTo>
                    <a:pt x="12" y="136"/>
                    <a:pt x="20" y="131"/>
                    <a:pt x="30" y="126"/>
                  </a:cubicBezTo>
                  <a:cubicBezTo>
                    <a:pt x="33" y="125"/>
                    <a:pt x="36" y="124"/>
                    <a:pt x="40" y="12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4" y="121"/>
                    <a:pt x="45" y="119"/>
                    <a:pt x="46" y="118"/>
                  </a:cubicBezTo>
                  <a:cubicBezTo>
                    <a:pt x="46" y="116"/>
                    <a:pt x="45" y="115"/>
                    <a:pt x="44" y="114"/>
                  </a:cubicBezTo>
                  <a:cubicBezTo>
                    <a:pt x="33" y="103"/>
                    <a:pt x="28" y="89"/>
                    <a:pt x="28" y="72"/>
                  </a:cubicBezTo>
                  <a:cubicBezTo>
                    <a:pt x="29" y="60"/>
                    <a:pt x="34" y="46"/>
                    <a:pt x="56" y="40"/>
                  </a:cubicBezTo>
                  <a:cubicBezTo>
                    <a:pt x="59" y="39"/>
                    <a:pt x="63" y="39"/>
                    <a:pt x="66" y="39"/>
                  </a:cubicBezTo>
                  <a:cubicBezTo>
                    <a:pt x="69" y="39"/>
                    <a:pt x="73" y="39"/>
                    <a:pt x="76" y="40"/>
                  </a:cubicBezTo>
                  <a:cubicBezTo>
                    <a:pt x="98" y="46"/>
                    <a:pt x="103" y="60"/>
                    <a:pt x="104" y="72"/>
                  </a:cubicBezTo>
                  <a:cubicBezTo>
                    <a:pt x="104" y="89"/>
                    <a:pt x="99" y="103"/>
                    <a:pt x="88" y="114"/>
                  </a:cubicBezTo>
                  <a:cubicBezTo>
                    <a:pt x="87" y="115"/>
                    <a:pt x="86" y="116"/>
                    <a:pt x="86" y="118"/>
                  </a:cubicBezTo>
                  <a:cubicBezTo>
                    <a:pt x="87" y="119"/>
                    <a:pt x="88" y="121"/>
                    <a:pt x="90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5" y="123"/>
                    <a:pt x="96" y="126"/>
                    <a:pt x="95" y="129"/>
                  </a:cubicBezTo>
                  <a:cubicBezTo>
                    <a:pt x="94" y="131"/>
                    <a:pt x="91" y="132"/>
                    <a:pt x="89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81" y="128"/>
                    <a:pt x="78" y="125"/>
                    <a:pt x="77" y="120"/>
                  </a:cubicBezTo>
                  <a:cubicBezTo>
                    <a:pt x="76" y="115"/>
                    <a:pt x="77" y="111"/>
                    <a:pt x="81" y="107"/>
                  </a:cubicBezTo>
                  <a:cubicBezTo>
                    <a:pt x="90" y="98"/>
                    <a:pt x="95" y="87"/>
                    <a:pt x="94" y="72"/>
                  </a:cubicBezTo>
                  <a:cubicBezTo>
                    <a:pt x="94" y="60"/>
                    <a:pt x="87" y="53"/>
                    <a:pt x="74" y="50"/>
                  </a:cubicBezTo>
                  <a:cubicBezTo>
                    <a:pt x="71" y="49"/>
                    <a:pt x="69" y="49"/>
                    <a:pt x="66" y="49"/>
                  </a:cubicBezTo>
                  <a:cubicBezTo>
                    <a:pt x="64" y="49"/>
                    <a:pt x="61" y="49"/>
                    <a:pt x="58" y="50"/>
                  </a:cubicBezTo>
                  <a:cubicBezTo>
                    <a:pt x="45" y="53"/>
                    <a:pt x="39" y="60"/>
                    <a:pt x="38" y="72"/>
                  </a:cubicBezTo>
                  <a:cubicBezTo>
                    <a:pt x="38" y="86"/>
                    <a:pt x="42" y="98"/>
                    <a:pt x="51" y="107"/>
                  </a:cubicBezTo>
                  <a:cubicBezTo>
                    <a:pt x="55" y="111"/>
                    <a:pt x="56" y="115"/>
                    <a:pt x="55" y="120"/>
                  </a:cubicBezTo>
                  <a:cubicBezTo>
                    <a:pt x="54" y="125"/>
                    <a:pt x="51" y="128"/>
                    <a:pt x="46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0" y="133"/>
                    <a:pt x="37" y="134"/>
                    <a:pt x="34" y="135"/>
                  </a:cubicBezTo>
                  <a:cubicBezTo>
                    <a:pt x="25" y="140"/>
                    <a:pt x="18" y="144"/>
                    <a:pt x="13" y="149"/>
                  </a:cubicBezTo>
                  <a:cubicBezTo>
                    <a:pt x="11" y="151"/>
                    <a:pt x="10" y="153"/>
                    <a:pt x="10" y="155"/>
                  </a:cubicBezTo>
                  <a:cubicBezTo>
                    <a:pt x="11" y="157"/>
                    <a:pt x="13" y="160"/>
                    <a:pt x="16" y="161"/>
                  </a:cubicBezTo>
                  <a:cubicBezTo>
                    <a:pt x="19" y="163"/>
                    <a:pt x="23" y="164"/>
                    <a:pt x="26" y="165"/>
                  </a:cubicBezTo>
                  <a:cubicBezTo>
                    <a:pt x="38" y="168"/>
                    <a:pt x="51" y="168"/>
                    <a:pt x="66" y="168"/>
                  </a:cubicBezTo>
                  <a:cubicBezTo>
                    <a:pt x="75" y="168"/>
                    <a:pt x="83" y="168"/>
                    <a:pt x="90" y="167"/>
                  </a:cubicBezTo>
                  <a:cubicBezTo>
                    <a:pt x="92" y="167"/>
                    <a:pt x="95" y="169"/>
                    <a:pt x="95" y="172"/>
                  </a:cubicBezTo>
                  <a:cubicBezTo>
                    <a:pt x="95" y="174"/>
                    <a:pt x="93" y="177"/>
                    <a:pt x="91" y="177"/>
                  </a:cubicBezTo>
                  <a:cubicBezTo>
                    <a:pt x="83" y="178"/>
                    <a:pt x="76" y="178"/>
                    <a:pt x="66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B32727-5BD3-B34C-AA8D-AF7FDB71A812}"/>
              </a:ext>
            </a:extLst>
          </p:cNvPr>
          <p:cNvGrpSpPr/>
          <p:nvPr/>
        </p:nvGrpSpPr>
        <p:grpSpPr>
          <a:xfrm>
            <a:off x="1111250" y="2290762"/>
            <a:ext cx="2597150" cy="3446462"/>
            <a:chOff x="1111250" y="2290762"/>
            <a:chExt cx="2597150" cy="3446462"/>
          </a:xfrm>
        </p:grpSpPr>
        <p:sp>
          <p:nvSpPr>
            <p:cNvPr id="379" name="Google Shape;379;p22"/>
            <p:cNvSpPr/>
            <p:nvPr/>
          </p:nvSpPr>
          <p:spPr>
            <a:xfrm>
              <a:off x="1111250" y="2290762"/>
              <a:ext cx="2597150" cy="3446462"/>
            </a:xfrm>
            <a:custGeom>
              <a:avLst/>
              <a:gdLst/>
              <a:ahLst/>
              <a:cxnLst/>
              <a:rect l="l" t="t" r="r" b="b"/>
              <a:pathLst>
                <a:path w="654" h="867" extrusionOk="0">
                  <a:moveTo>
                    <a:pt x="73" y="465"/>
                  </a:moveTo>
                  <a:cubicBezTo>
                    <a:pt x="10" y="573"/>
                    <a:pt x="0" y="674"/>
                    <a:pt x="44" y="750"/>
                  </a:cubicBezTo>
                  <a:cubicBezTo>
                    <a:pt x="87" y="825"/>
                    <a:pt x="180" y="867"/>
                    <a:pt x="305" y="867"/>
                  </a:cubicBezTo>
                  <a:cubicBezTo>
                    <a:pt x="520" y="867"/>
                    <a:pt x="520" y="867"/>
                    <a:pt x="520" y="867"/>
                  </a:cubicBezTo>
                  <a:cubicBezTo>
                    <a:pt x="478" y="847"/>
                    <a:pt x="434" y="814"/>
                    <a:pt x="406" y="760"/>
                  </a:cubicBezTo>
                  <a:cubicBezTo>
                    <a:pt x="351" y="651"/>
                    <a:pt x="408" y="554"/>
                    <a:pt x="410" y="550"/>
                  </a:cubicBezTo>
                  <a:cubicBezTo>
                    <a:pt x="428" y="519"/>
                    <a:pt x="428" y="519"/>
                    <a:pt x="428" y="519"/>
                  </a:cubicBezTo>
                  <a:cubicBezTo>
                    <a:pt x="654" y="128"/>
                    <a:pt x="654" y="128"/>
                    <a:pt x="654" y="128"/>
                  </a:cubicBezTo>
                  <a:cubicBezTo>
                    <a:pt x="642" y="106"/>
                    <a:pt x="642" y="106"/>
                    <a:pt x="642" y="106"/>
                  </a:cubicBezTo>
                  <a:cubicBezTo>
                    <a:pt x="636" y="98"/>
                    <a:pt x="563" y="0"/>
                    <a:pt x="461" y="0"/>
                  </a:cubicBezTo>
                  <a:cubicBezTo>
                    <a:pt x="359" y="0"/>
                    <a:pt x="307" y="63"/>
                    <a:pt x="289" y="91"/>
                  </a:cubicBezTo>
                  <a:lnTo>
                    <a:pt x="73" y="465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897062" y="3490912"/>
              <a:ext cx="833437" cy="723900"/>
            </a:xfrm>
            <a:custGeom>
              <a:avLst/>
              <a:gdLst/>
              <a:ahLst/>
              <a:cxnLst/>
              <a:rect l="l" t="t" r="r" b="b"/>
              <a:pathLst>
                <a:path w="210" h="182" extrusionOk="0">
                  <a:moveTo>
                    <a:pt x="186" y="182"/>
                  </a:moveTo>
                  <a:cubicBezTo>
                    <a:pt x="24" y="182"/>
                    <a:pt x="24" y="182"/>
                    <a:pt x="24" y="182"/>
                  </a:cubicBezTo>
                  <a:cubicBezTo>
                    <a:pt x="11" y="182"/>
                    <a:pt x="0" y="172"/>
                    <a:pt x="0" y="15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5"/>
                    <a:pt x="2" y="113"/>
                    <a:pt x="5" y="113"/>
                  </a:cubicBezTo>
                  <a:cubicBezTo>
                    <a:pt x="7" y="113"/>
                    <a:pt x="9" y="115"/>
                    <a:pt x="9" y="11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66"/>
                    <a:pt x="16" y="173"/>
                    <a:pt x="24" y="173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94" y="173"/>
                    <a:pt x="201" y="166"/>
                    <a:pt x="201" y="158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6"/>
                    <a:pt x="203" y="114"/>
                    <a:pt x="206" y="114"/>
                  </a:cubicBezTo>
                  <a:cubicBezTo>
                    <a:pt x="208" y="114"/>
                    <a:pt x="210" y="116"/>
                    <a:pt x="210" y="119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0" y="172"/>
                    <a:pt x="199" y="182"/>
                    <a:pt x="186" y="182"/>
                  </a:cubicBezTo>
                  <a:close/>
                  <a:moveTo>
                    <a:pt x="114" y="130"/>
                  </a:moveTo>
                  <a:cubicBezTo>
                    <a:pt x="97" y="130"/>
                    <a:pt x="97" y="130"/>
                    <a:pt x="97" y="130"/>
                  </a:cubicBezTo>
                  <a:cubicBezTo>
                    <a:pt x="90" y="130"/>
                    <a:pt x="85" y="125"/>
                    <a:pt x="85" y="11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0"/>
                    <a:pt x="90" y="84"/>
                    <a:pt x="97" y="84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20" y="84"/>
                    <a:pt x="126" y="90"/>
                    <a:pt x="126" y="97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25"/>
                    <a:pt x="120" y="130"/>
                    <a:pt x="114" y="130"/>
                  </a:cubicBezTo>
                  <a:close/>
                  <a:moveTo>
                    <a:pt x="97" y="93"/>
                  </a:moveTo>
                  <a:cubicBezTo>
                    <a:pt x="96" y="93"/>
                    <a:pt x="94" y="95"/>
                    <a:pt x="94" y="9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20"/>
                    <a:pt x="96" y="121"/>
                    <a:pt x="97" y="12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5" y="121"/>
                    <a:pt x="117" y="120"/>
                    <a:pt x="117" y="11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5"/>
                    <a:pt x="115" y="93"/>
                    <a:pt x="114" y="93"/>
                  </a:cubicBezTo>
                  <a:lnTo>
                    <a:pt x="97" y="93"/>
                  </a:lnTo>
                  <a:close/>
                  <a:moveTo>
                    <a:pt x="186" y="112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36" y="112"/>
                    <a:pt x="134" y="110"/>
                    <a:pt x="134" y="107"/>
                  </a:cubicBezTo>
                  <a:cubicBezTo>
                    <a:pt x="134" y="105"/>
                    <a:pt x="136" y="103"/>
                    <a:pt x="139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94" y="103"/>
                    <a:pt x="201" y="96"/>
                    <a:pt x="201" y="88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48"/>
                    <a:pt x="194" y="41"/>
                    <a:pt x="186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6" y="41"/>
                    <a:pt x="9" y="48"/>
                    <a:pt x="9" y="56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6"/>
                    <a:pt x="16" y="103"/>
                    <a:pt x="24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5" y="103"/>
                    <a:pt x="77" y="105"/>
                    <a:pt x="77" y="107"/>
                  </a:cubicBezTo>
                  <a:cubicBezTo>
                    <a:pt x="77" y="110"/>
                    <a:pt x="75" y="112"/>
                    <a:pt x="7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1" y="112"/>
                    <a:pt x="0" y="101"/>
                    <a:pt x="0" y="8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3"/>
                    <a:pt x="11" y="32"/>
                    <a:pt x="24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99" y="32"/>
                    <a:pt x="210" y="43"/>
                    <a:pt x="210" y="56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0" y="92"/>
                    <a:pt x="210" y="93"/>
                    <a:pt x="210" y="93"/>
                  </a:cubicBezTo>
                  <a:cubicBezTo>
                    <a:pt x="207" y="104"/>
                    <a:pt x="197" y="112"/>
                    <a:pt x="186" y="112"/>
                  </a:cubicBezTo>
                  <a:close/>
                  <a:moveTo>
                    <a:pt x="140" y="24"/>
                  </a:moveTo>
                  <a:cubicBezTo>
                    <a:pt x="138" y="24"/>
                    <a:pt x="136" y="22"/>
                    <a:pt x="136" y="20"/>
                  </a:cubicBezTo>
                  <a:cubicBezTo>
                    <a:pt x="136" y="14"/>
                    <a:pt x="130" y="9"/>
                    <a:pt x="12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1" y="9"/>
                    <a:pt x="75" y="14"/>
                    <a:pt x="75" y="20"/>
                  </a:cubicBezTo>
                  <a:cubicBezTo>
                    <a:pt x="75" y="22"/>
                    <a:pt x="73" y="24"/>
                    <a:pt x="70" y="24"/>
                  </a:cubicBezTo>
                  <a:cubicBezTo>
                    <a:pt x="68" y="24"/>
                    <a:pt x="66" y="22"/>
                    <a:pt x="66" y="20"/>
                  </a:cubicBezTo>
                  <a:cubicBezTo>
                    <a:pt x="66" y="9"/>
                    <a:pt x="76" y="0"/>
                    <a:pt x="8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5" y="0"/>
                    <a:pt x="145" y="9"/>
                    <a:pt x="145" y="20"/>
                  </a:cubicBezTo>
                  <a:cubicBezTo>
                    <a:pt x="145" y="22"/>
                    <a:pt x="143" y="24"/>
                    <a:pt x="14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86CE0B7-2E05-D848-AE19-A826D17B64D9}"/>
              </a:ext>
            </a:extLst>
          </p:cNvPr>
          <p:cNvGrpSpPr/>
          <p:nvPr/>
        </p:nvGrpSpPr>
        <p:grpSpPr>
          <a:xfrm>
            <a:off x="2460625" y="947737"/>
            <a:ext cx="3284537" cy="3378200"/>
            <a:chOff x="2460625" y="947737"/>
            <a:chExt cx="3284537" cy="3378200"/>
          </a:xfrm>
        </p:grpSpPr>
        <p:sp>
          <p:nvSpPr>
            <p:cNvPr id="381" name="Google Shape;381;p22"/>
            <p:cNvSpPr/>
            <p:nvPr/>
          </p:nvSpPr>
          <p:spPr>
            <a:xfrm>
              <a:off x="2460625" y="947737"/>
              <a:ext cx="3284537" cy="3378200"/>
            </a:xfrm>
            <a:custGeom>
              <a:avLst/>
              <a:gdLst/>
              <a:ahLst/>
              <a:cxnLst/>
              <a:rect l="l" t="t" r="r" b="b"/>
              <a:pathLst>
                <a:path w="827" h="850" extrusionOk="0">
                  <a:moveTo>
                    <a:pt x="563" y="168"/>
                  </a:moveTo>
                  <a:cubicBezTo>
                    <a:pt x="501" y="60"/>
                    <a:pt x="419" y="0"/>
                    <a:pt x="331" y="0"/>
                  </a:cubicBezTo>
                  <a:cubicBezTo>
                    <a:pt x="244" y="0"/>
                    <a:pt x="162" y="60"/>
                    <a:pt x="100" y="168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1" y="321"/>
                    <a:pt x="71" y="308"/>
                    <a:pt x="121" y="308"/>
                  </a:cubicBezTo>
                  <a:cubicBezTo>
                    <a:pt x="243" y="308"/>
                    <a:pt x="323" y="422"/>
                    <a:pt x="326" y="427"/>
                  </a:cubicBezTo>
                  <a:cubicBezTo>
                    <a:pt x="327" y="428"/>
                    <a:pt x="327" y="428"/>
                    <a:pt x="327" y="428"/>
                  </a:cubicBezTo>
                  <a:cubicBezTo>
                    <a:pt x="340" y="450"/>
                    <a:pt x="340" y="450"/>
                    <a:pt x="340" y="450"/>
                  </a:cubicBezTo>
                  <a:cubicBezTo>
                    <a:pt x="344" y="458"/>
                    <a:pt x="344" y="458"/>
                    <a:pt x="344" y="458"/>
                  </a:cubicBezTo>
                  <a:cubicBezTo>
                    <a:pt x="570" y="850"/>
                    <a:pt x="570" y="850"/>
                    <a:pt x="570" y="850"/>
                  </a:cubicBezTo>
                  <a:cubicBezTo>
                    <a:pt x="598" y="850"/>
                    <a:pt x="598" y="850"/>
                    <a:pt x="598" y="850"/>
                  </a:cubicBezTo>
                  <a:cubicBezTo>
                    <a:pt x="598" y="850"/>
                    <a:pt x="598" y="850"/>
                    <a:pt x="598" y="850"/>
                  </a:cubicBezTo>
                  <a:cubicBezTo>
                    <a:pt x="603" y="850"/>
                    <a:pt x="720" y="849"/>
                    <a:pt x="771" y="759"/>
                  </a:cubicBezTo>
                  <a:cubicBezTo>
                    <a:pt x="827" y="662"/>
                    <a:pt x="777" y="540"/>
                    <a:pt x="773" y="530"/>
                  </a:cubicBezTo>
                  <a:lnTo>
                    <a:pt x="563" y="168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4049712" y="2100262"/>
              <a:ext cx="846137" cy="989012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122" y="249"/>
                  </a:moveTo>
                  <a:cubicBezTo>
                    <a:pt x="88" y="249"/>
                    <a:pt x="88" y="249"/>
                    <a:pt x="88" y="249"/>
                  </a:cubicBezTo>
                  <a:cubicBezTo>
                    <a:pt x="85" y="249"/>
                    <a:pt x="83" y="247"/>
                    <a:pt x="83" y="244"/>
                  </a:cubicBezTo>
                  <a:cubicBezTo>
                    <a:pt x="83" y="241"/>
                    <a:pt x="85" y="239"/>
                    <a:pt x="88" y="239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5" y="239"/>
                    <a:pt x="127" y="241"/>
                    <a:pt x="127" y="244"/>
                  </a:cubicBezTo>
                  <a:cubicBezTo>
                    <a:pt x="127" y="247"/>
                    <a:pt x="125" y="249"/>
                    <a:pt x="122" y="249"/>
                  </a:cubicBezTo>
                  <a:close/>
                  <a:moveTo>
                    <a:pt x="132" y="233"/>
                  </a:moveTo>
                  <a:cubicBezTo>
                    <a:pt x="78" y="233"/>
                    <a:pt x="78" y="233"/>
                    <a:pt x="78" y="233"/>
                  </a:cubicBezTo>
                  <a:cubicBezTo>
                    <a:pt x="75" y="233"/>
                    <a:pt x="73" y="231"/>
                    <a:pt x="73" y="228"/>
                  </a:cubicBezTo>
                  <a:cubicBezTo>
                    <a:pt x="73" y="225"/>
                    <a:pt x="75" y="223"/>
                    <a:pt x="78" y="223"/>
                  </a:cubicBezTo>
                  <a:cubicBezTo>
                    <a:pt x="132" y="223"/>
                    <a:pt x="132" y="223"/>
                    <a:pt x="132" y="223"/>
                  </a:cubicBezTo>
                  <a:cubicBezTo>
                    <a:pt x="134" y="223"/>
                    <a:pt x="137" y="225"/>
                    <a:pt x="137" y="228"/>
                  </a:cubicBezTo>
                  <a:cubicBezTo>
                    <a:pt x="137" y="231"/>
                    <a:pt x="134" y="233"/>
                    <a:pt x="132" y="233"/>
                  </a:cubicBezTo>
                  <a:close/>
                  <a:moveTo>
                    <a:pt x="105" y="215"/>
                  </a:moveTo>
                  <a:cubicBezTo>
                    <a:pt x="95" y="215"/>
                    <a:pt x="85" y="215"/>
                    <a:pt x="84" y="215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74" y="215"/>
                    <a:pt x="70" y="212"/>
                    <a:pt x="68" y="203"/>
                  </a:cubicBezTo>
                  <a:cubicBezTo>
                    <a:pt x="67" y="200"/>
                    <a:pt x="67" y="196"/>
                    <a:pt x="67" y="193"/>
                  </a:cubicBezTo>
                  <a:cubicBezTo>
                    <a:pt x="67" y="188"/>
                    <a:pt x="67" y="183"/>
                    <a:pt x="65" y="180"/>
                  </a:cubicBezTo>
                  <a:cubicBezTo>
                    <a:pt x="57" y="167"/>
                    <a:pt x="53" y="158"/>
                    <a:pt x="46" y="144"/>
                  </a:cubicBezTo>
                  <a:cubicBezTo>
                    <a:pt x="39" y="131"/>
                    <a:pt x="31" y="111"/>
                    <a:pt x="36" y="92"/>
                  </a:cubicBezTo>
                  <a:cubicBezTo>
                    <a:pt x="42" y="68"/>
                    <a:pt x="68" y="44"/>
                    <a:pt x="104" y="44"/>
                  </a:cubicBezTo>
                  <a:cubicBezTo>
                    <a:pt x="141" y="44"/>
                    <a:pt x="166" y="68"/>
                    <a:pt x="172" y="92"/>
                  </a:cubicBezTo>
                  <a:cubicBezTo>
                    <a:pt x="177" y="111"/>
                    <a:pt x="170" y="131"/>
                    <a:pt x="163" y="144"/>
                  </a:cubicBezTo>
                  <a:cubicBezTo>
                    <a:pt x="156" y="157"/>
                    <a:pt x="151" y="167"/>
                    <a:pt x="144" y="180"/>
                  </a:cubicBezTo>
                  <a:cubicBezTo>
                    <a:pt x="142" y="183"/>
                    <a:pt x="142" y="188"/>
                    <a:pt x="142" y="193"/>
                  </a:cubicBezTo>
                  <a:cubicBezTo>
                    <a:pt x="142" y="196"/>
                    <a:pt x="141" y="200"/>
                    <a:pt x="141" y="203"/>
                  </a:cubicBezTo>
                  <a:cubicBezTo>
                    <a:pt x="139" y="212"/>
                    <a:pt x="134" y="215"/>
                    <a:pt x="125" y="215"/>
                  </a:cubicBezTo>
                  <a:cubicBezTo>
                    <a:pt x="124" y="215"/>
                    <a:pt x="115" y="215"/>
                    <a:pt x="105" y="215"/>
                  </a:cubicBezTo>
                  <a:close/>
                  <a:moveTo>
                    <a:pt x="84" y="206"/>
                  </a:moveTo>
                  <a:cubicBezTo>
                    <a:pt x="85" y="206"/>
                    <a:pt x="123" y="206"/>
                    <a:pt x="125" y="206"/>
                  </a:cubicBezTo>
                  <a:cubicBezTo>
                    <a:pt x="130" y="206"/>
                    <a:pt x="131" y="205"/>
                    <a:pt x="132" y="201"/>
                  </a:cubicBezTo>
                  <a:cubicBezTo>
                    <a:pt x="132" y="199"/>
                    <a:pt x="132" y="196"/>
                    <a:pt x="132" y="192"/>
                  </a:cubicBezTo>
                  <a:cubicBezTo>
                    <a:pt x="133" y="187"/>
                    <a:pt x="133" y="181"/>
                    <a:pt x="136" y="175"/>
                  </a:cubicBezTo>
                  <a:cubicBezTo>
                    <a:pt x="143" y="162"/>
                    <a:pt x="148" y="153"/>
                    <a:pt x="155" y="140"/>
                  </a:cubicBezTo>
                  <a:cubicBezTo>
                    <a:pt x="160" y="130"/>
                    <a:pt x="168" y="111"/>
                    <a:pt x="163" y="94"/>
                  </a:cubicBezTo>
                  <a:cubicBezTo>
                    <a:pt x="158" y="74"/>
                    <a:pt x="136" y="54"/>
                    <a:pt x="104" y="53"/>
                  </a:cubicBezTo>
                  <a:cubicBezTo>
                    <a:pt x="73" y="54"/>
                    <a:pt x="50" y="74"/>
                    <a:pt x="45" y="94"/>
                  </a:cubicBezTo>
                  <a:cubicBezTo>
                    <a:pt x="41" y="111"/>
                    <a:pt x="49" y="130"/>
                    <a:pt x="54" y="140"/>
                  </a:cubicBezTo>
                  <a:cubicBezTo>
                    <a:pt x="61" y="153"/>
                    <a:pt x="66" y="162"/>
                    <a:pt x="73" y="175"/>
                  </a:cubicBezTo>
                  <a:cubicBezTo>
                    <a:pt x="76" y="181"/>
                    <a:pt x="76" y="187"/>
                    <a:pt x="76" y="192"/>
                  </a:cubicBezTo>
                  <a:cubicBezTo>
                    <a:pt x="76" y="196"/>
                    <a:pt x="77" y="199"/>
                    <a:pt x="77" y="201"/>
                  </a:cubicBezTo>
                  <a:cubicBezTo>
                    <a:pt x="78" y="205"/>
                    <a:pt x="78" y="206"/>
                    <a:pt x="84" y="206"/>
                  </a:cubicBezTo>
                  <a:cubicBezTo>
                    <a:pt x="84" y="206"/>
                    <a:pt x="84" y="206"/>
                    <a:pt x="84" y="206"/>
                  </a:cubicBezTo>
                  <a:close/>
                  <a:moveTo>
                    <a:pt x="23" y="114"/>
                  </a:move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107"/>
                    <a:pt x="2" y="105"/>
                    <a:pt x="5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5" y="105"/>
                    <a:pt x="27" y="107"/>
                    <a:pt x="27" y="109"/>
                  </a:cubicBezTo>
                  <a:cubicBezTo>
                    <a:pt x="27" y="112"/>
                    <a:pt x="25" y="114"/>
                    <a:pt x="23" y="114"/>
                  </a:cubicBezTo>
                  <a:close/>
                  <a:moveTo>
                    <a:pt x="208" y="111"/>
                  </a:moveTo>
                  <a:cubicBezTo>
                    <a:pt x="186" y="111"/>
                    <a:pt x="186" y="111"/>
                    <a:pt x="186" y="111"/>
                  </a:cubicBezTo>
                  <a:cubicBezTo>
                    <a:pt x="183" y="111"/>
                    <a:pt x="181" y="109"/>
                    <a:pt x="181" y="106"/>
                  </a:cubicBezTo>
                  <a:cubicBezTo>
                    <a:pt x="181" y="104"/>
                    <a:pt x="183" y="101"/>
                    <a:pt x="186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11" y="101"/>
                    <a:pt x="213" y="104"/>
                    <a:pt x="213" y="106"/>
                  </a:cubicBezTo>
                  <a:cubicBezTo>
                    <a:pt x="213" y="109"/>
                    <a:pt x="211" y="111"/>
                    <a:pt x="208" y="111"/>
                  </a:cubicBezTo>
                  <a:close/>
                  <a:moveTo>
                    <a:pt x="63" y="107"/>
                  </a:moveTo>
                  <a:cubicBezTo>
                    <a:pt x="62" y="107"/>
                    <a:pt x="62" y="107"/>
                    <a:pt x="61" y="107"/>
                  </a:cubicBezTo>
                  <a:cubicBezTo>
                    <a:pt x="59" y="106"/>
                    <a:pt x="57" y="104"/>
                    <a:pt x="58" y="101"/>
                  </a:cubicBezTo>
                  <a:cubicBezTo>
                    <a:pt x="62" y="84"/>
                    <a:pt x="81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9" y="67"/>
                    <a:pt x="112" y="69"/>
                    <a:pt x="112" y="71"/>
                  </a:cubicBezTo>
                  <a:cubicBezTo>
                    <a:pt x="112" y="74"/>
                    <a:pt x="109" y="76"/>
                    <a:pt x="107" y="76"/>
                  </a:cubicBezTo>
                  <a:cubicBezTo>
                    <a:pt x="86" y="76"/>
                    <a:pt x="70" y="90"/>
                    <a:pt x="67" y="103"/>
                  </a:cubicBezTo>
                  <a:cubicBezTo>
                    <a:pt x="67" y="106"/>
                    <a:pt x="65" y="107"/>
                    <a:pt x="63" y="107"/>
                  </a:cubicBezTo>
                  <a:close/>
                  <a:moveTo>
                    <a:pt x="164" y="56"/>
                  </a:moveTo>
                  <a:cubicBezTo>
                    <a:pt x="163" y="56"/>
                    <a:pt x="161" y="56"/>
                    <a:pt x="160" y="55"/>
                  </a:cubicBezTo>
                  <a:cubicBezTo>
                    <a:pt x="159" y="53"/>
                    <a:pt x="159" y="50"/>
                    <a:pt x="160" y="4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8" y="31"/>
                    <a:pt x="181" y="31"/>
                    <a:pt x="183" y="32"/>
                  </a:cubicBezTo>
                  <a:cubicBezTo>
                    <a:pt x="185" y="34"/>
                    <a:pt x="185" y="37"/>
                    <a:pt x="183" y="39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6"/>
                    <a:pt x="165" y="56"/>
                    <a:pt x="164" y="56"/>
                  </a:cubicBezTo>
                  <a:close/>
                  <a:moveTo>
                    <a:pt x="46" y="56"/>
                  </a:moveTo>
                  <a:cubicBezTo>
                    <a:pt x="45" y="56"/>
                    <a:pt x="44" y="56"/>
                    <a:pt x="43" y="55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7"/>
                    <a:pt x="25" y="34"/>
                    <a:pt x="27" y="32"/>
                  </a:cubicBezTo>
                  <a:cubicBezTo>
                    <a:pt x="29" y="31"/>
                    <a:pt x="32" y="31"/>
                    <a:pt x="34" y="3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50"/>
                    <a:pt x="51" y="53"/>
                    <a:pt x="49" y="55"/>
                  </a:cubicBezTo>
                  <a:cubicBezTo>
                    <a:pt x="49" y="56"/>
                    <a:pt x="47" y="56"/>
                    <a:pt x="46" y="56"/>
                  </a:cubicBezTo>
                  <a:close/>
                  <a:moveTo>
                    <a:pt x="104" y="35"/>
                  </a:moveTo>
                  <a:cubicBezTo>
                    <a:pt x="102" y="35"/>
                    <a:pt x="100" y="33"/>
                    <a:pt x="100" y="3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102" y="0"/>
                    <a:pt x="104" y="0"/>
                  </a:cubicBezTo>
                  <a:cubicBezTo>
                    <a:pt x="107" y="0"/>
                    <a:pt x="109" y="2"/>
                    <a:pt x="109" y="4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3"/>
                    <a:pt x="107" y="35"/>
                    <a:pt x="10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2"/>
          <p:cNvSpPr txBox="1"/>
          <p:nvPr/>
        </p:nvSpPr>
        <p:spPr>
          <a:xfrm>
            <a:off x="8561387" y="3192462"/>
            <a:ext cx="18669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86" name="Google Shape;386;p22"/>
          <p:cNvSpPr txBox="1"/>
          <p:nvPr/>
        </p:nvSpPr>
        <p:spPr>
          <a:xfrm>
            <a:off x="8520112" y="5092700"/>
            <a:ext cx="18669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3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1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2" grpId="0"/>
          <p:bldP spid="373" grpId="0"/>
          <p:bldP spid="374" grpId="0"/>
          <p:bldP spid="375" grpId="0"/>
          <p:bldP spid="376" grpId="0"/>
          <p:bldP spid="377" grpId="0"/>
          <p:bldP spid="378" grpId="0"/>
          <p:bldP spid="385" grpId="0"/>
          <p:bldP spid="3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3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1" presetID="53" presetClass="entr" presetSubtype="16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2" grpId="0"/>
          <p:bldP spid="373" grpId="0"/>
          <p:bldP spid="374" grpId="0"/>
          <p:bldP spid="375" grpId="0"/>
          <p:bldP spid="376" grpId="0"/>
          <p:bldP spid="377" grpId="0"/>
          <p:bldP spid="378" grpId="0"/>
          <p:bldP spid="385" grpId="0"/>
          <p:bldP spid="38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/>
          <p:nvPr/>
        </p:nvSpPr>
        <p:spPr>
          <a:xfrm>
            <a:off x="929269" y="476250"/>
            <a:ext cx="10333464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Montserrat"/>
              <a:buNone/>
            </a:pPr>
            <a:r>
              <a:rPr lang="ar-SA" sz="4000" b="1" dirty="0">
                <a:latin typeface="Cairo" pitchFamily="2" charset="-78"/>
                <a:sym typeface="Montserrat"/>
              </a:rPr>
              <a:t>عنوان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E0349F0-FE74-1540-98BE-451A36D752E6}"/>
              </a:ext>
            </a:extLst>
          </p:cNvPr>
          <p:cNvGrpSpPr/>
          <p:nvPr/>
        </p:nvGrpSpPr>
        <p:grpSpPr>
          <a:xfrm>
            <a:off x="9129712" y="2095500"/>
            <a:ext cx="1944687" cy="1125537"/>
            <a:chOff x="9129712" y="2095500"/>
            <a:chExt cx="1944687" cy="1125537"/>
          </a:xfrm>
        </p:grpSpPr>
        <p:sp>
          <p:nvSpPr>
            <p:cNvPr id="391" name="Google Shape;391;p23"/>
            <p:cNvSpPr txBox="1"/>
            <p:nvPr/>
          </p:nvSpPr>
          <p:spPr>
            <a:xfrm>
              <a:off x="9129712" y="2482850"/>
              <a:ext cx="1944687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397" name="Google Shape;397;p23"/>
            <p:cNvSpPr txBox="1"/>
            <p:nvPr/>
          </p:nvSpPr>
          <p:spPr>
            <a:xfrm>
              <a:off x="9221787" y="2095500"/>
              <a:ext cx="1557337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0B8AD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B0B8A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410971-64C4-5D46-9B7D-9AB2B67F1F81}"/>
              </a:ext>
            </a:extLst>
          </p:cNvPr>
          <p:cNvGrpSpPr/>
          <p:nvPr/>
        </p:nvGrpSpPr>
        <p:grpSpPr>
          <a:xfrm>
            <a:off x="6140450" y="4037012"/>
            <a:ext cx="2197100" cy="2198687"/>
            <a:chOff x="6140450" y="4037012"/>
            <a:chExt cx="2197100" cy="2198687"/>
          </a:xfrm>
        </p:grpSpPr>
        <p:sp>
          <p:nvSpPr>
            <p:cNvPr id="394" name="Google Shape;394;p23"/>
            <p:cNvSpPr/>
            <p:nvPr/>
          </p:nvSpPr>
          <p:spPr>
            <a:xfrm>
              <a:off x="6140450" y="4037012"/>
              <a:ext cx="2197100" cy="2198687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73" y="415"/>
                  </a:moveTo>
                  <a:cubicBezTo>
                    <a:pt x="167" y="509"/>
                    <a:pt x="320" y="509"/>
                    <a:pt x="415" y="415"/>
                  </a:cubicBezTo>
                  <a:cubicBezTo>
                    <a:pt x="509" y="320"/>
                    <a:pt x="509" y="167"/>
                    <a:pt x="415" y="73"/>
                  </a:cubicBezTo>
                  <a:cubicBezTo>
                    <a:pt x="366" y="24"/>
                    <a:pt x="301" y="0"/>
                    <a:pt x="237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0" y="301"/>
                    <a:pt x="24" y="366"/>
                    <a:pt x="73" y="415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6791325" y="4689475"/>
              <a:ext cx="773112" cy="7683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8" y="178"/>
                  </a:moveTo>
                  <a:cubicBezTo>
                    <a:pt x="81" y="178"/>
                    <a:pt x="81" y="178"/>
                    <a:pt x="81" y="178"/>
                  </a:cubicBezTo>
                  <a:cubicBezTo>
                    <a:pt x="77" y="178"/>
                    <a:pt x="74" y="175"/>
                    <a:pt x="73" y="172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3"/>
                    <a:pt x="70" y="153"/>
                    <a:pt x="69" y="153"/>
                  </a:cubicBezTo>
                  <a:cubicBezTo>
                    <a:pt x="66" y="152"/>
                    <a:pt x="62" y="150"/>
                    <a:pt x="59" y="149"/>
                  </a:cubicBezTo>
                  <a:cubicBezTo>
                    <a:pt x="58" y="148"/>
                    <a:pt x="58" y="148"/>
                    <a:pt x="57" y="14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0" y="161"/>
                    <a:pt x="35" y="161"/>
                    <a:pt x="33" y="158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8" y="143"/>
                    <a:pt x="17" y="139"/>
                    <a:pt x="20" y="136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1" y="121"/>
                    <a:pt x="31" y="120"/>
                    <a:pt x="30" y="120"/>
                  </a:cubicBezTo>
                  <a:cubicBezTo>
                    <a:pt x="29" y="116"/>
                    <a:pt x="27" y="113"/>
                    <a:pt x="26" y="110"/>
                  </a:cubicBezTo>
                  <a:cubicBezTo>
                    <a:pt x="26" y="109"/>
                    <a:pt x="25" y="108"/>
                    <a:pt x="25" y="108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3" y="105"/>
                    <a:pt x="0" y="102"/>
                    <a:pt x="0" y="9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3" y="73"/>
                    <a:pt x="7" y="73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6" y="69"/>
                    <a:pt x="26" y="69"/>
                  </a:cubicBezTo>
                  <a:cubicBezTo>
                    <a:pt x="27" y="65"/>
                    <a:pt x="29" y="62"/>
                    <a:pt x="30" y="58"/>
                  </a:cubicBezTo>
                  <a:cubicBezTo>
                    <a:pt x="31" y="58"/>
                    <a:pt x="31" y="57"/>
                    <a:pt x="30" y="56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39"/>
                    <a:pt x="18" y="35"/>
                    <a:pt x="20" y="3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17"/>
                    <a:pt x="40" y="17"/>
                    <a:pt x="43" y="1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30"/>
                    <a:pt x="58" y="30"/>
                    <a:pt x="59" y="29"/>
                  </a:cubicBezTo>
                  <a:cubicBezTo>
                    <a:pt x="62" y="28"/>
                    <a:pt x="66" y="26"/>
                    <a:pt x="69" y="25"/>
                  </a:cubicBezTo>
                  <a:cubicBezTo>
                    <a:pt x="70" y="25"/>
                    <a:pt x="71" y="24"/>
                    <a:pt x="71" y="24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3"/>
                    <a:pt x="77" y="0"/>
                    <a:pt x="8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6" y="3"/>
                    <a:pt x="106" y="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5"/>
                    <a:pt x="110" y="25"/>
                  </a:cubicBezTo>
                  <a:cubicBezTo>
                    <a:pt x="114" y="26"/>
                    <a:pt x="117" y="28"/>
                    <a:pt x="120" y="29"/>
                  </a:cubicBezTo>
                  <a:cubicBezTo>
                    <a:pt x="121" y="30"/>
                    <a:pt x="122" y="30"/>
                    <a:pt x="122" y="2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40" y="17"/>
                    <a:pt x="144" y="17"/>
                    <a:pt x="147" y="20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62" y="35"/>
                    <a:pt x="162" y="39"/>
                    <a:pt x="160" y="42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7"/>
                    <a:pt x="149" y="58"/>
                    <a:pt x="149" y="58"/>
                  </a:cubicBezTo>
                  <a:cubicBezTo>
                    <a:pt x="151" y="62"/>
                    <a:pt x="152" y="65"/>
                    <a:pt x="154" y="69"/>
                  </a:cubicBezTo>
                  <a:cubicBezTo>
                    <a:pt x="154" y="69"/>
                    <a:pt x="154" y="70"/>
                    <a:pt x="155" y="70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6" y="73"/>
                    <a:pt x="179" y="77"/>
                    <a:pt x="179" y="80"/>
                  </a:cubicBezTo>
                  <a:cubicBezTo>
                    <a:pt x="179" y="98"/>
                    <a:pt x="179" y="98"/>
                    <a:pt x="179" y="98"/>
                  </a:cubicBezTo>
                  <a:cubicBezTo>
                    <a:pt x="179" y="102"/>
                    <a:pt x="176" y="105"/>
                    <a:pt x="172" y="105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08"/>
                    <a:pt x="154" y="109"/>
                    <a:pt x="154" y="110"/>
                  </a:cubicBezTo>
                  <a:cubicBezTo>
                    <a:pt x="152" y="113"/>
                    <a:pt x="151" y="116"/>
                    <a:pt x="149" y="120"/>
                  </a:cubicBezTo>
                  <a:cubicBezTo>
                    <a:pt x="149" y="120"/>
                    <a:pt x="149" y="121"/>
                    <a:pt x="149" y="122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2" y="139"/>
                    <a:pt x="162" y="143"/>
                    <a:pt x="159" y="146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4" y="161"/>
                    <a:pt x="140" y="161"/>
                    <a:pt x="137" y="15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8"/>
                    <a:pt x="121" y="148"/>
                    <a:pt x="120" y="149"/>
                  </a:cubicBezTo>
                  <a:cubicBezTo>
                    <a:pt x="117" y="150"/>
                    <a:pt x="114" y="152"/>
                    <a:pt x="110" y="153"/>
                  </a:cubicBezTo>
                  <a:cubicBezTo>
                    <a:pt x="109" y="153"/>
                    <a:pt x="109" y="154"/>
                    <a:pt x="109" y="154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06" y="175"/>
                    <a:pt x="102" y="178"/>
                    <a:pt x="98" y="178"/>
                  </a:cubicBezTo>
                  <a:close/>
                  <a:moveTo>
                    <a:pt x="81" y="170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49"/>
                    <a:pt x="104" y="146"/>
                    <a:pt x="108" y="145"/>
                  </a:cubicBezTo>
                  <a:cubicBezTo>
                    <a:pt x="111" y="144"/>
                    <a:pt x="114" y="143"/>
                    <a:pt x="117" y="141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1" y="123"/>
                    <a:pt x="140" y="119"/>
                    <a:pt x="142" y="116"/>
                  </a:cubicBezTo>
                  <a:cubicBezTo>
                    <a:pt x="144" y="113"/>
                    <a:pt x="145" y="110"/>
                    <a:pt x="146" y="107"/>
                  </a:cubicBezTo>
                  <a:cubicBezTo>
                    <a:pt x="147" y="103"/>
                    <a:pt x="150" y="101"/>
                    <a:pt x="154" y="100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0" y="77"/>
                    <a:pt x="147" y="75"/>
                    <a:pt x="146" y="71"/>
                  </a:cubicBezTo>
                  <a:cubicBezTo>
                    <a:pt x="145" y="68"/>
                    <a:pt x="144" y="65"/>
                    <a:pt x="142" y="62"/>
                  </a:cubicBezTo>
                  <a:cubicBezTo>
                    <a:pt x="140" y="59"/>
                    <a:pt x="141" y="55"/>
                    <a:pt x="143" y="52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4" y="38"/>
                    <a:pt x="120" y="39"/>
                    <a:pt x="117" y="37"/>
                  </a:cubicBezTo>
                  <a:cubicBezTo>
                    <a:pt x="114" y="35"/>
                    <a:pt x="111" y="34"/>
                    <a:pt x="108" y="33"/>
                  </a:cubicBezTo>
                  <a:cubicBezTo>
                    <a:pt x="104" y="32"/>
                    <a:pt x="101" y="29"/>
                    <a:pt x="101" y="25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9"/>
                    <a:pt x="76" y="32"/>
                    <a:pt x="72" y="33"/>
                  </a:cubicBezTo>
                  <a:cubicBezTo>
                    <a:pt x="69" y="34"/>
                    <a:pt x="66" y="35"/>
                    <a:pt x="63" y="37"/>
                  </a:cubicBezTo>
                  <a:cubicBezTo>
                    <a:pt x="59" y="39"/>
                    <a:pt x="55" y="38"/>
                    <a:pt x="52" y="3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9" y="55"/>
                    <a:pt x="39" y="59"/>
                    <a:pt x="37" y="62"/>
                  </a:cubicBezTo>
                  <a:cubicBezTo>
                    <a:pt x="36" y="65"/>
                    <a:pt x="35" y="68"/>
                    <a:pt x="34" y="71"/>
                  </a:cubicBezTo>
                  <a:cubicBezTo>
                    <a:pt x="33" y="75"/>
                    <a:pt x="30" y="77"/>
                    <a:pt x="26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30" y="101"/>
                    <a:pt x="33" y="103"/>
                    <a:pt x="34" y="107"/>
                  </a:cubicBezTo>
                  <a:cubicBezTo>
                    <a:pt x="35" y="110"/>
                    <a:pt x="36" y="113"/>
                    <a:pt x="37" y="116"/>
                  </a:cubicBezTo>
                  <a:cubicBezTo>
                    <a:pt x="39" y="119"/>
                    <a:pt x="39" y="123"/>
                    <a:pt x="37" y="127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5" y="140"/>
                    <a:pt x="59" y="140"/>
                    <a:pt x="63" y="141"/>
                  </a:cubicBezTo>
                  <a:cubicBezTo>
                    <a:pt x="66" y="143"/>
                    <a:pt x="69" y="144"/>
                    <a:pt x="72" y="145"/>
                  </a:cubicBezTo>
                  <a:cubicBezTo>
                    <a:pt x="76" y="146"/>
                    <a:pt x="78" y="149"/>
                    <a:pt x="79" y="153"/>
                  </a:cubicBezTo>
                  <a:lnTo>
                    <a:pt x="81" y="170"/>
                  </a:lnTo>
                  <a:close/>
                  <a:moveTo>
                    <a:pt x="26" y="141"/>
                  </a:moveTo>
                  <a:cubicBezTo>
                    <a:pt x="26" y="141"/>
                    <a:pt x="26" y="141"/>
                    <a:pt x="26" y="141"/>
                  </a:cubicBezTo>
                  <a:cubicBezTo>
                    <a:pt x="26" y="141"/>
                    <a:pt x="26" y="141"/>
                    <a:pt x="26" y="141"/>
                  </a:cubicBezTo>
                  <a:close/>
                  <a:moveTo>
                    <a:pt x="153" y="140"/>
                  </a:moveTo>
                  <a:cubicBezTo>
                    <a:pt x="153" y="140"/>
                    <a:pt x="153" y="140"/>
                    <a:pt x="153" y="140"/>
                  </a:cubicBezTo>
                  <a:close/>
                  <a:moveTo>
                    <a:pt x="171" y="98"/>
                  </a:moveTo>
                  <a:cubicBezTo>
                    <a:pt x="171" y="98"/>
                    <a:pt x="171" y="98"/>
                    <a:pt x="171" y="98"/>
                  </a:cubicBezTo>
                  <a:close/>
                  <a:moveTo>
                    <a:pt x="9" y="98"/>
                  </a:moveTo>
                  <a:cubicBezTo>
                    <a:pt x="9" y="98"/>
                    <a:pt x="9" y="98"/>
                    <a:pt x="9" y="98"/>
                  </a:cubicBezTo>
                  <a:close/>
                  <a:moveTo>
                    <a:pt x="171" y="97"/>
                  </a:moveTo>
                  <a:cubicBezTo>
                    <a:pt x="171" y="97"/>
                    <a:pt x="171" y="97"/>
                    <a:pt x="171" y="97"/>
                  </a:cubicBezTo>
                  <a:close/>
                  <a:moveTo>
                    <a:pt x="8" y="97"/>
                  </a:move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lose/>
                  <a:moveTo>
                    <a:pt x="142" y="26"/>
                  </a:moveTo>
                  <a:cubicBezTo>
                    <a:pt x="142" y="26"/>
                    <a:pt x="142" y="26"/>
                    <a:pt x="142" y="26"/>
                  </a:cubicBezTo>
                  <a:cubicBezTo>
                    <a:pt x="142" y="26"/>
                    <a:pt x="142" y="26"/>
                    <a:pt x="142" y="26"/>
                  </a:cubicBezTo>
                  <a:close/>
                  <a:moveTo>
                    <a:pt x="141" y="25"/>
                  </a:moveTo>
                  <a:cubicBezTo>
                    <a:pt x="141" y="26"/>
                    <a:pt x="141" y="26"/>
                    <a:pt x="141" y="26"/>
                  </a:cubicBezTo>
                  <a:lnTo>
                    <a:pt x="141" y="25"/>
                  </a:lnTo>
                  <a:close/>
                  <a:moveTo>
                    <a:pt x="90" y="125"/>
                  </a:moveTo>
                  <a:cubicBezTo>
                    <a:pt x="80" y="125"/>
                    <a:pt x="71" y="121"/>
                    <a:pt x="65" y="114"/>
                  </a:cubicBezTo>
                  <a:cubicBezTo>
                    <a:pt x="56" y="105"/>
                    <a:pt x="52" y="93"/>
                    <a:pt x="55" y="81"/>
                  </a:cubicBezTo>
                  <a:cubicBezTo>
                    <a:pt x="58" y="68"/>
                    <a:pt x="69" y="57"/>
                    <a:pt x="82" y="54"/>
                  </a:cubicBezTo>
                  <a:cubicBezTo>
                    <a:pt x="94" y="52"/>
                    <a:pt x="106" y="55"/>
                    <a:pt x="115" y="64"/>
                  </a:cubicBezTo>
                  <a:cubicBezTo>
                    <a:pt x="123" y="73"/>
                    <a:pt x="127" y="85"/>
                    <a:pt x="124" y="97"/>
                  </a:cubicBezTo>
                  <a:cubicBezTo>
                    <a:pt x="122" y="110"/>
                    <a:pt x="111" y="121"/>
                    <a:pt x="98" y="124"/>
                  </a:cubicBezTo>
                  <a:cubicBezTo>
                    <a:pt x="95" y="124"/>
                    <a:pt x="93" y="125"/>
                    <a:pt x="90" y="125"/>
                  </a:cubicBezTo>
                  <a:close/>
                  <a:moveTo>
                    <a:pt x="90" y="62"/>
                  </a:moveTo>
                  <a:cubicBezTo>
                    <a:pt x="88" y="62"/>
                    <a:pt x="86" y="62"/>
                    <a:pt x="84" y="62"/>
                  </a:cubicBezTo>
                  <a:cubicBezTo>
                    <a:pt x="74" y="65"/>
                    <a:pt x="65" y="73"/>
                    <a:pt x="63" y="83"/>
                  </a:cubicBezTo>
                  <a:cubicBezTo>
                    <a:pt x="61" y="92"/>
                    <a:pt x="64" y="102"/>
                    <a:pt x="70" y="108"/>
                  </a:cubicBezTo>
                  <a:cubicBezTo>
                    <a:pt x="77" y="115"/>
                    <a:pt x="87" y="118"/>
                    <a:pt x="96" y="116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106" y="113"/>
                    <a:pt x="114" y="105"/>
                    <a:pt x="116" y="95"/>
                  </a:cubicBezTo>
                  <a:cubicBezTo>
                    <a:pt x="118" y="86"/>
                    <a:pt x="116" y="76"/>
                    <a:pt x="109" y="70"/>
                  </a:cubicBezTo>
                  <a:cubicBezTo>
                    <a:pt x="104" y="65"/>
                    <a:pt x="97" y="62"/>
                    <a:pt x="9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D1A79E-3298-6E45-B38C-A05DA6F18E8F}"/>
              </a:ext>
            </a:extLst>
          </p:cNvPr>
          <p:cNvGrpSpPr/>
          <p:nvPr/>
        </p:nvGrpSpPr>
        <p:grpSpPr>
          <a:xfrm>
            <a:off x="3865562" y="1763712"/>
            <a:ext cx="2197100" cy="2200275"/>
            <a:chOff x="3865562" y="1763712"/>
            <a:chExt cx="2197100" cy="2200275"/>
          </a:xfrm>
        </p:grpSpPr>
        <p:sp>
          <p:nvSpPr>
            <p:cNvPr id="392" name="Google Shape;392;p23"/>
            <p:cNvSpPr/>
            <p:nvPr/>
          </p:nvSpPr>
          <p:spPr>
            <a:xfrm>
              <a:off x="3865562" y="1763712"/>
              <a:ext cx="2197100" cy="220027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37" y="94"/>
                  </a:moveTo>
                  <a:cubicBezTo>
                    <a:pt x="342" y="0"/>
                    <a:pt x="189" y="0"/>
                    <a:pt x="95" y="94"/>
                  </a:cubicBezTo>
                  <a:cubicBezTo>
                    <a:pt x="0" y="188"/>
                    <a:pt x="0" y="342"/>
                    <a:pt x="95" y="436"/>
                  </a:cubicBezTo>
                  <a:cubicBezTo>
                    <a:pt x="144" y="485"/>
                    <a:pt x="208" y="509"/>
                    <a:pt x="272" y="507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508" y="507"/>
                    <a:pt x="508" y="507"/>
                    <a:pt x="508" y="507"/>
                  </a:cubicBezTo>
                  <a:cubicBezTo>
                    <a:pt x="508" y="386"/>
                    <a:pt x="508" y="386"/>
                    <a:pt x="508" y="386"/>
                  </a:cubicBezTo>
                  <a:cubicBezTo>
                    <a:pt x="508" y="271"/>
                    <a:pt x="508" y="271"/>
                    <a:pt x="508" y="271"/>
                  </a:cubicBezTo>
                  <a:cubicBezTo>
                    <a:pt x="509" y="207"/>
                    <a:pt x="486" y="143"/>
                    <a:pt x="437" y="94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405312" y="2611437"/>
              <a:ext cx="1273175" cy="642937"/>
            </a:xfrm>
            <a:custGeom>
              <a:avLst/>
              <a:gdLst/>
              <a:ahLst/>
              <a:cxnLst/>
              <a:rect l="l" t="t" r="r" b="b"/>
              <a:pathLst>
                <a:path w="295" h="149" extrusionOk="0">
                  <a:moveTo>
                    <a:pt x="151" y="149"/>
                  </a:moveTo>
                  <a:cubicBezTo>
                    <a:pt x="133" y="149"/>
                    <a:pt x="119" y="148"/>
                    <a:pt x="105" y="145"/>
                  </a:cubicBezTo>
                  <a:cubicBezTo>
                    <a:pt x="100" y="144"/>
                    <a:pt x="96" y="143"/>
                    <a:pt x="92" y="141"/>
                  </a:cubicBezTo>
                  <a:cubicBezTo>
                    <a:pt x="83" y="137"/>
                    <a:pt x="81" y="131"/>
                    <a:pt x="80" y="127"/>
                  </a:cubicBezTo>
                  <a:cubicBezTo>
                    <a:pt x="79" y="122"/>
                    <a:pt x="81" y="117"/>
                    <a:pt x="86" y="113"/>
                  </a:cubicBezTo>
                  <a:cubicBezTo>
                    <a:pt x="92" y="106"/>
                    <a:pt x="100" y="101"/>
                    <a:pt x="112" y="95"/>
                  </a:cubicBezTo>
                  <a:cubicBezTo>
                    <a:pt x="115" y="94"/>
                    <a:pt x="119" y="92"/>
                    <a:pt x="122" y="91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7" y="89"/>
                    <a:pt x="129" y="87"/>
                    <a:pt x="129" y="85"/>
                  </a:cubicBezTo>
                  <a:cubicBezTo>
                    <a:pt x="130" y="83"/>
                    <a:pt x="129" y="81"/>
                    <a:pt x="127" y="80"/>
                  </a:cubicBezTo>
                  <a:cubicBezTo>
                    <a:pt x="115" y="68"/>
                    <a:pt x="110" y="53"/>
                    <a:pt x="111" y="35"/>
                  </a:cubicBezTo>
                  <a:cubicBezTo>
                    <a:pt x="111" y="17"/>
                    <a:pt x="121" y="6"/>
                    <a:pt x="140" y="1"/>
                  </a:cubicBezTo>
                  <a:cubicBezTo>
                    <a:pt x="143" y="0"/>
                    <a:pt x="147" y="0"/>
                    <a:pt x="150" y="0"/>
                  </a:cubicBezTo>
                  <a:cubicBezTo>
                    <a:pt x="154" y="0"/>
                    <a:pt x="158" y="0"/>
                    <a:pt x="161" y="1"/>
                  </a:cubicBezTo>
                  <a:cubicBezTo>
                    <a:pt x="180" y="6"/>
                    <a:pt x="190" y="17"/>
                    <a:pt x="190" y="35"/>
                  </a:cubicBezTo>
                  <a:cubicBezTo>
                    <a:pt x="191" y="53"/>
                    <a:pt x="185" y="68"/>
                    <a:pt x="173" y="80"/>
                  </a:cubicBezTo>
                  <a:cubicBezTo>
                    <a:pt x="172" y="81"/>
                    <a:pt x="171" y="83"/>
                    <a:pt x="171" y="85"/>
                  </a:cubicBezTo>
                  <a:cubicBezTo>
                    <a:pt x="172" y="87"/>
                    <a:pt x="174" y="89"/>
                    <a:pt x="176" y="90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82" y="92"/>
                    <a:pt x="186" y="94"/>
                    <a:pt x="189" y="95"/>
                  </a:cubicBezTo>
                  <a:cubicBezTo>
                    <a:pt x="201" y="101"/>
                    <a:pt x="209" y="106"/>
                    <a:pt x="215" y="113"/>
                  </a:cubicBezTo>
                  <a:cubicBezTo>
                    <a:pt x="219" y="116"/>
                    <a:pt x="221" y="122"/>
                    <a:pt x="220" y="127"/>
                  </a:cubicBezTo>
                  <a:cubicBezTo>
                    <a:pt x="219" y="133"/>
                    <a:pt x="215" y="138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5" y="143"/>
                    <a:pt x="201" y="144"/>
                    <a:pt x="196" y="145"/>
                  </a:cubicBezTo>
                  <a:cubicBezTo>
                    <a:pt x="182" y="148"/>
                    <a:pt x="168" y="149"/>
                    <a:pt x="151" y="149"/>
                  </a:cubicBezTo>
                  <a:close/>
                  <a:moveTo>
                    <a:pt x="150" y="8"/>
                  </a:moveTo>
                  <a:cubicBezTo>
                    <a:pt x="148" y="8"/>
                    <a:pt x="145" y="8"/>
                    <a:pt x="142" y="9"/>
                  </a:cubicBezTo>
                  <a:cubicBezTo>
                    <a:pt x="127" y="13"/>
                    <a:pt x="119" y="21"/>
                    <a:pt x="119" y="35"/>
                  </a:cubicBezTo>
                  <a:cubicBezTo>
                    <a:pt x="118" y="51"/>
                    <a:pt x="123" y="64"/>
                    <a:pt x="133" y="74"/>
                  </a:cubicBezTo>
                  <a:cubicBezTo>
                    <a:pt x="137" y="78"/>
                    <a:pt x="138" y="82"/>
                    <a:pt x="137" y="87"/>
                  </a:cubicBezTo>
                  <a:cubicBezTo>
                    <a:pt x="136" y="92"/>
                    <a:pt x="133" y="96"/>
                    <a:pt x="128" y="98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2" y="100"/>
                    <a:pt x="118" y="101"/>
                    <a:pt x="115" y="103"/>
                  </a:cubicBezTo>
                  <a:cubicBezTo>
                    <a:pt x="105" y="108"/>
                    <a:pt x="97" y="112"/>
                    <a:pt x="91" y="118"/>
                  </a:cubicBezTo>
                  <a:cubicBezTo>
                    <a:pt x="89" y="121"/>
                    <a:pt x="88" y="123"/>
                    <a:pt x="88" y="126"/>
                  </a:cubicBezTo>
                  <a:cubicBezTo>
                    <a:pt x="89" y="129"/>
                    <a:pt x="91" y="131"/>
                    <a:pt x="95" y="133"/>
                  </a:cubicBezTo>
                  <a:cubicBezTo>
                    <a:pt x="99" y="135"/>
                    <a:pt x="103" y="136"/>
                    <a:pt x="107" y="137"/>
                  </a:cubicBezTo>
                  <a:cubicBezTo>
                    <a:pt x="120" y="140"/>
                    <a:pt x="134" y="141"/>
                    <a:pt x="151" y="141"/>
                  </a:cubicBezTo>
                  <a:cubicBezTo>
                    <a:pt x="167" y="141"/>
                    <a:pt x="181" y="140"/>
                    <a:pt x="194" y="137"/>
                  </a:cubicBezTo>
                  <a:cubicBezTo>
                    <a:pt x="198" y="136"/>
                    <a:pt x="202" y="135"/>
                    <a:pt x="206" y="133"/>
                  </a:cubicBezTo>
                  <a:cubicBezTo>
                    <a:pt x="209" y="132"/>
                    <a:pt x="211" y="129"/>
                    <a:pt x="212" y="126"/>
                  </a:cubicBezTo>
                  <a:cubicBezTo>
                    <a:pt x="212" y="123"/>
                    <a:pt x="211" y="120"/>
                    <a:pt x="210" y="118"/>
                  </a:cubicBezTo>
                  <a:cubicBezTo>
                    <a:pt x="204" y="112"/>
                    <a:pt x="196" y="108"/>
                    <a:pt x="186" y="103"/>
                  </a:cubicBezTo>
                  <a:cubicBezTo>
                    <a:pt x="182" y="101"/>
                    <a:pt x="179" y="100"/>
                    <a:pt x="176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68" y="96"/>
                    <a:pt x="164" y="92"/>
                    <a:pt x="163" y="87"/>
                  </a:cubicBezTo>
                  <a:cubicBezTo>
                    <a:pt x="162" y="82"/>
                    <a:pt x="164" y="78"/>
                    <a:pt x="168" y="74"/>
                  </a:cubicBezTo>
                  <a:cubicBezTo>
                    <a:pt x="178" y="64"/>
                    <a:pt x="183" y="51"/>
                    <a:pt x="182" y="35"/>
                  </a:cubicBezTo>
                  <a:cubicBezTo>
                    <a:pt x="182" y="21"/>
                    <a:pt x="174" y="13"/>
                    <a:pt x="159" y="9"/>
                  </a:cubicBezTo>
                  <a:cubicBezTo>
                    <a:pt x="156" y="8"/>
                    <a:pt x="153" y="8"/>
                    <a:pt x="150" y="8"/>
                  </a:cubicBezTo>
                  <a:close/>
                  <a:moveTo>
                    <a:pt x="207" y="137"/>
                  </a:moveTo>
                  <a:cubicBezTo>
                    <a:pt x="207" y="137"/>
                    <a:pt x="207" y="137"/>
                    <a:pt x="207" y="137"/>
                  </a:cubicBezTo>
                  <a:close/>
                  <a:moveTo>
                    <a:pt x="245" y="149"/>
                  </a:moveTo>
                  <a:cubicBezTo>
                    <a:pt x="242" y="149"/>
                    <a:pt x="242" y="149"/>
                    <a:pt x="242" y="149"/>
                  </a:cubicBezTo>
                  <a:cubicBezTo>
                    <a:pt x="234" y="149"/>
                    <a:pt x="232" y="149"/>
                    <a:pt x="223" y="148"/>
                  </a:cubicBezTo>
                  <a:cubicBezTo>
                    <a:pt x="221" y="148"/>
                    <a:pt x="219" y="146"/>
                    <a:pt x="220" y="144"/>
                  </a:cubicBezTo>
                  <a:cubicBezTo>
                    <a:pt x="220" y="141"/>
                    <a:pt x="222" y="140"/>
                    <a:pt x="224" y="140"/>
                  </a:cubicBezTo>
                  <a:cubicBezTo>
                    <a:pt x="232" y="141"/>
                    <a:pt x="235" y="141"/>
                    <a:pt x="24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56" y="141"/>
                    <a:pt x="266" y="141"/>
                    <a:pt x="275" y="138"/>
                  </a:cubicBezTo>
                  <a:cubicBezTo>
                    <a:pt x="278" y="138"/>
                    <a:pt x="281" y="137"/>
                    <a:pt x="283" y="136"/>
                  </a:cubicBezTo>
                  <a:cubicBezTo>
                    <a:pt x="285" y="135"/>
                    <a:pt x="286" y="133"/>
                    <a:pt x="286" y="132"/>
                  </a:cubicBezTo>
                  <a:cubicBezTo>
                    <a:pt x="287" y="130"/>
                    <a:pt x="286" y="128"/>
                    <a:pt x="285" y="127"/>
                  </a:cubicBezTo>
                  <a:cubicBezTo>
                    <a:pt x="281" y="123"/>
                    <a:pt x="276" y="120"/>
                    <a:pt x="269" y="117"/>
                  </a:cubicBezTo>
                  <a:cubicBezTo>
                    <a:pt x="267" y="116"/>
                    <a:pt x="264" y="115"/>
                    <a:pt x="262" y="114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56" y="112"/>
                    <a:pt x="254" y="109"/>
                    <a:pt x="253" y="105"/>
                  </a:cubicBezTo>
                  <a:cubicBezTo>
                    <a:pt x="252" y="101"/>
                    <a:pt x="253" y="98"/>
                    <a:pt x="256" y="95"/>
                  </a:cubicBezTo>
                  <a:cubicBezTo>
                    <a:pt x="263" y="88"/>
                    <a:pt x="266" y="79"/>
                    <a:pt x="266" y="69"/>
                  </a:cubicBezTo>
                  <a:cubicBezTo>
                    <a:pt x="265" y="60"/>
                    <a:pt x="261" y="54"/>
                    <a:pt x="251" y="52"/>
                  </a:cubicBezTo>
                  <a:cubicBezTo>
                    <a:pt x="249" y="51"/>
                    <a:pt x="247" y="51"/>
                    <a:pt x="245" y="51"/>
                  </a:cubicBezTo>
                  <a:cubicBezTo>
                    <a:pt x="243" y="51"/>
                    <a:pt x="241" y="51"/>
                    <a:pt x="239" y="52"/>
                  </a:cubicBezTo>
                  <a:cubicBezTo>
                    <a:pt x="229" y="54"/>
                    <a:pt x="225" y="60"/>
                    <a:pt x="224" y="69"/>
                  </a:cubicBezTo>
                  <a:cubicBezTo>
                    <a:pt x="224" y="79"/>
                    <a:pt x="227" y="88"/>
                    <a:pt x="234" y="95"/>
                  </a:cubicBezTo>
                  <a:cubicBezTo>
                    <a:pt x="237" y="98"/>
                    <a:pt x="238" y="102"/>
                    <a:pt x="238" y="105"/>
                  </a:cubicBezTo>
                  <a:cubicBezTo>
                    <a:pt x="237" y="109"/>
                    <a:pt x="235" y="111"/>
                    <a:pt x="231" y="113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28" y="114"/>
                    <a:pt x="226" y="113"/>
                    <a:pt x="225" y="110"/>
                  </a:cubicBezTo>
                  <a:cubicBezTo>
                    <a:pt x="224" y="108"/>
                    <a:pt x="225" y="106"/>
                    <a:pt x="227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9" y="105"/>
                    <a:pt x="230" y="104"/>
                    <a:pt x="230" y="104"/>
                  </a:cubicBezTo>
                  <a:cubicBezTo>
                    <a:pt x="230" y="103"/>
                    <a:pt x="229" y="102"/>
                    <a:pt x="228" y="101"/>
                  </a:cubicBezTo>
                  <a:cubicBezTo>
                    <a:pt x="220" y="92"/>
                    <a:pt x="216" y="81"/>
                    <a:pt x="216" y="68"/>
                  </a:cubicBezTo>
                  <a:cubicBezTo>
                    <a:pt x="216" y="59"/>
                    <a:pt x="220" y="48"/>
                    <a:pt x="237" y="44"/>
                  </a:cubicBezTo>
                  <a:cubicBezTo>
                    <a:pt x="240" y="43"/>
                    <a:pt x="242" y="43"/>
                    <a:pt x="245" y="43"/>
                  </a:cubicBezTo>
                  <a:cubicBezTo>
                    <a:pt x="248" y="43"/>
                    <a:pt x="250" y="43"/>
                    <a:pt x="253" y="44"/>
                  </a:cubicBezTo>
                  <a:cubicBezTo>
                    <a:pt x="270" y="48"/>
                    <a:pt x="274" y="59"/>
                    <a:pt x="274" y="68"/>
                  </a:cubicBezTo>
                  <a:cubicBezTo>
                    <a:pt x="274" y="81"/>
                    <a:pt x="270" y="92"/>
                    <a:pt x="262" y="101"/>
                  </a:cubicBezTo>
                  <a:cubicBezTo>
                    <a:pt x="261" y="101"/>
                    <a:pt x="261" y="102"/>
                    <a:pt x="261" y="103"/>
                  </a:cubicBezTo>
                  <a:cubicBezTo>
                    <a:pt x="261" y="104"/>
                    <a:pt x="262" y="105"/>
                    <a:pt x="263" y="106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8" y="107"/>
                    <a:pt x="270" y="108"/>
                    <a:pt x="272" y="109"/>
                  </a:cubicBezTo>
                  <a:cubicBezTo>
                    <a:pt x="281" y="113"/>
                    <a:pt x="286" y="117"/>
                    <a:pt x="291" y="122"/>
                  </a:cubicBezTo>
                  <a:cubicBezTo>
                    <a:pt x="294" y="124"/>
                    <a:pt x="295" y="129"/>
                    <a:pt x="294" y="133"/>
                  </a:cubicBezTo>
                  <a:cubicBezTo>
                    <a:pt x="294" y="137"/>
                    <a:pt x="291" y="141"/>
                    <a:pt x="286" y="143"/>
                  </a:cubicBezTo>
                  <a:cubicBezTo>
                    <a:pt x="284" y="145"/>
                    <a:pt x="280" y="146"/>
                    <a:pt x="277" y="146"/>
                  </a:cubicBezTo>
                  <a:cubicBezTo>
                    <a:pt x="267" y="149"/>
                    <a:pt x="257" y="149"/>
                    <a:pt x="245" y="149"/>
                  </a:cubicBezTo>
                  <a:close/>
                  <a:moveTo>
                    <a:pt x="55" y="149"/>
                  </a:moveTo>
                  <a:cubicBezTo>
                    <a:pt x="42" y="149"/>
                    <a:pt x="31" y="149"/>
                    <a:pt x="20" y="146"/>
                  </a:cubicBezTo>
                  <a:cubicBezTo>
                    <a:pt x="16" y="145"/>
                    <a:pt x="13" y="144"/>
                    <a:pt x="10" y="143"/>
                  </a:cubicBezTo>
                  <a:cubicBezTo>
                    <a:pt x="4" y="140"/>
                    <a:pt x="1" y="136"/>
                    <a:pt x="0" y="132"/>
                  </a:cubicBezTo>
                  <a:cubicBezTo>
                    <a:pt x="0" y="127"/>
                    <a:pt x="1" y="123"/>
                    <a:pt x="5" y="119"/>
                  </a:cubicBezTo>
                  <a:cubicBezTo>
                    <a:pt x="10" y="114"/>
                    <a:pt x="16" y="110"/>
                    <a:pt x="25" y="106"/>
                  </a:cubicBezTo>
                  <a:cubicBezTo>
                    <a:pt x="28" y="105"/>
                    <a:pt x="30" y="104"/>
                    <a:pt x="33" y="103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7" y="101"/>
                    <a:pt x="38" y="100"/>
                    <a:pt x="38" y="99"/>
                  </a:cubicBezTo>
                  <a:cubicBezTo>
                    <a:pt x="39" y="97"/>
                    <a:pt x="38" y="96"/>
                    <a:pt x="37" y="96"/>
                  </a:cubicBezTo>
                  <a:cubicBezTo>
                    <a:pt x="28" y="86"/>
                    <a:pt x="23" y="74"/>
                    <a:pt x="24" y="60"/>
                  </a:cubicBezTo>
                  <a:cubicBezTo>
                    <a:pt x="24" y="50"/>
                    <a:pt x="28" y="38"/>
                    <a:pt x="47" y="33"/>
                  </a:cubicBezTo>
                  <a:cubicBezTo>
                    <a:pt x="50" y="33"/>
                    <a:pt x="52" y="32"/>
                    <a:pt x="55" y="32"/>
                  </a:cubicBezTo>
                  <a:cubicBezTo>
                    <a:pt x="58" y="32"/>
                    <a:pt x="61" y="33"/>
                    <a:pt x="64" y="33"/>
                  </a:cubicBezTo>
                  <a:cubicBezTo>
                    <a:pt x="82" y="38"/>
                    <a:pt x="87" y="50"/>
                    <a:pt x="87" y="60"/>
                  </a:cubicBezTo>
                  <a:cubicBezTo>
                    <a:pt x="87" y="74"/>
                    <a:pt x="83" y="86"/>
                    <a:pt x="74" y="96"/>
                  </a:cubicBezTo>
                  <a:cubicBezTo>
                    <a:pt x="73" y="96"/>
                    <a:pt x="72" y="97"/>
                    <a:pt x="72" y="99"/>
                  </a:cubicBezTo>
                  <a:cubicBezTo>
                    <a:pt x="73" y="100"/>
                    <a:pt x="74" y="101"/>
                    <a:pt x="76" y="102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80" y="103"/>
                    <a:pt x="81" y="106"/>
                    <a:pt x="80" y="108"/>
                  </a:cubicBezTo>
                  <a:cubicBezTo>
                    <a:pt x="79" y="110"/>
                    <a:pt x="77" y="111"/>
                    <a:pt x="75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68" y="108"/>
                    <a:pt x="65" y="104"/>
                    <a:pt x="64" y="100"/>
                  </a:cubicBezTo>
                  <a:cubicBezTo>
                    <a:pt x="64" y="97"/>
                    <a:pt x="65" y="93"/>
                    <a:pt x="68" y="90"/>
                  </a:cubicBezTo>
                  <a:cubicBezTo>
                    <a:pt x="76" y="82"/>
                    <a:pt x="79" y="72"/>
                    <a:pt x="79" y="60"/>
                  </a:cubicBezTo>
                  <a:cubicBezTo>
                    <a:pt x="78" y="50"/>
                    <a:pt x="73" y="44"/>
                    <a:pt x="62" y="41"/>
                  </a:cubicBezTo>
                  <a:cubicBezTo>
                    <a:pt x="60" y="41"/>
                    <a:pt x="57" y="41"/>
                    <a:pt x="55" y="41"/>
                  </a:cubicBezTo>
                  <a:cubicBezTo>
                    <a:pt x="53" y="41"/>
                    <a:pt x="51" y="41"/>
                    <a:pt x="49" y="41"/>
                  </a:cubicBezTo>
                  <a:cubicBezTo>
                    <a:pt x="38" y="44"/>
                    <a:pt x="32" y="50"/>
                    <a:pt x="32" y="60"/>
                  </a:cubicBezTo>
                  <a:cubicBezTo>
                    <a:pt x="31" y="72"/>
                    <a:pt x="35" y="82"/>
                    <a:pt x="43" y="90"/>
                  </a:cubicBezTo>
                  <a:cubicBezTo>
                    <a:pt x="46" y="93"/>
                    <a:pt x="47" y="97"/>
                    <a:pt x="46" y="100"/>
                  </a:cubicBezTo>
                  <a:cubicBezTo>
                    <a:pt x="45" y="104"/>
                    <a:pt x="42" y="108"/>
                    <a:pt x="38" y="109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4" y="111"/>
                    <a:pt x="31" y="112"/>
                    <a:pt x="29" y="113"/>
                  </a:cubicBezTo>
                  <a:cubicBezTo>
                    <a:pt x="20" y="117"/>
                    <a:pt x="15" y="121"/>
                    <a:pt x="10" y="125"/>
                  </a:cubicBezTo>
                  <a:cubicBezTo>
                    <a:pt x="9" y="127"/>
                    <a:pt x="8" y="129"/>
                    <a:pt x="8" y="130"/>
                  </a:cubicBezTo>
                  <a:cubicBezTo>
                    <a:pt x="9" y="132"/>
                    <a:pt x="10" y="134"/>
                    <a:pt x="13" y="135"/>
                  </a:cubicBezTo>
                  <a:cubicBezTo>
                    <a:pt x="16" y="136"/>
                    <a:pt x="19" y="137"/>
                    <a:pt x="22" y="138"/>
                  </a:cubicBezTo>
                  <a:cubicBezTo>
                    <a:pt x="32" y="141"/>
                    <a:pt x="43" y="141"/>
                    <a:pt x="55" y="141"/>
                  </a:cubicBezTo>
                  <a:cubicBezTo>
                    <a:pt x="63" y="141"/>
                    <a:pt x="69" y="141"/>
                    <a:pt x="75" y="140"/>
                  </a:cubicBezTo>
                  <a:cubicBezTo>
                    <a:pt x="77" y="140"/>
                    <a:pt x="79" y="142"/>
                    <a:pt x="80" y="144"/>
                  </a:cubicBezTo>
                  <a:cubicBezTo>
                    <a:pt x="80" y="146"/>
                    <a:pt x="78" y="148"/>
                    <a:pt x="76" y="148"/>
                  </a:cubicBezTo>
                  <a:cubicBezTo>
                    <a:pt x="70" y="149"/>
                    <a:pt x="63" y="149"/>
                    <a:pt x="55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DB8769-E766-4448-881E-C21448B0D87B}"/>
              </a:ext>
            </a:extLst>
          </p:cNvPr>
          <p:cNvGrpSpPr/>
          <p:nvPr/>
        </p:nvGrpSpPr>
        <p:grpSpPr>
          <a:xfrm>
            <a:off x="6140450" y="1763712"/>
            <a:ext cx="2197100" cy="2200275"/>
            <a:chOff x="6140450" y="1763712"/>
            <a:chExt cx="2197100" cy="2200275"/>
          </a:xfrm>
        </p:grpSpPr>
        <p:sp>
          <p:nvSpPr>
            <p:cNvPr id="395" name="Google Shape;395;p23"/>
            <p:cNvSpPr/>
            <p:nvPr/>
          </p:nvSpPr>
          <p:spPr>
            <a:xfrm>
              <a:off x="6140450" y="1763712"/>
              <a:ext cx="2197100" cy="220027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15" y="436"/>
                  </a:moveTo>
                  <a:cubicBezTo>
                    <a:pt x="509" y="342"/>
                    <a:pt x="509" y="188"/>
                    <a:pt x="415" y="94"/>
                  </a:cubicBezTo>
                  <a:cubicBezTo>
                    <a:pt x="320" y="0"/>
                    <a:pt x="167" y="0"/>
                    <a:pt x="73" y="94"/>
                  </a:cubicBezTo>
                  <a:cubicBezTo>
                    <a:pt x="24" y="143"/>
                    <a:pt x="0" y="207"/>
                    <a:pt x="2" y="271"/>
                  </a:cubicBezTo>
                  <a:cubicBezTo>
                    <a:pt x="2" y="386"/>
                    <a:pt x="2" y="386"/>
                    <a:pt x="2" y="386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22" y="507"/>
                    <a:pt x="122" y="507"/>
                    <a:pt x="122" y="507"/>
                  </a:cubicBezTo>
                  <a:cubicBezTo>
                    <a:pt x="237" y="507"/>
                    <a:pt x="237" y="507"/>
                    <a:pt x="237" y="507"/>
                  </a:cubicBezTo>
                  <a:cubicBezTo>
                    <a:pt x="301" y="509"/>
                    <a:pt x="366" y="485"/>
                    <a:pt x="415" y="436"/>
                  </a:cubicBezTo>
                  <a:close/>
                </a:path>
              </a:pathLst>
            </a:custGeom>
            <a:solidFill>
              <a:srgbClr val="DDE3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775450" y="2538412"/>
              <a:ext cx="806450" cy="698500"/>
            </a:xfrm>
            <a:custGeom>
              <a:avLst/>
              <a:gdLst/>
              <a:ahLst/>
              <a:cxnLst/>
              <a:rect l="l" t="t" r="r" b="b"/>
              <a:pathLst>
                <a:path w="187" h="162" extrusionOk="0">
                  <a:moveTo>
                    <a:pt x="166" y="162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10" y="162"/>
                    <a:pt x="0" y="152"/>
                    <a:pt x="0" y="14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2"/>
                    <a:pt x="2" y="101"/>
                    <a:pt x="4" y="101"/>
                  </a:cubicBezTo>
                  <a:cubicBezTo>
                    <a:pt x="7" y="101"/>
                    <a:pt x="9" y="102"/>
                    <a:pt x="9" y="105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8"/>
                    <a:pt x="15" y="154"/>
                    <a:pt x="22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73" y="154"/>
                    <a:pt x="179" y="148"/>
                    <a:pt x="179" y="140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3"/>
                    <a:pt x="181" y="101"/>
                    <a:pt x="183" y="101"/>
                  </a:cubicBezTo>
                  <a:cubicBezTo>
                    <a:pt x="185" y="101"/>
                    <a:pt x="187" y="103"/>
                    <a:pt x="187" y="105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52"/>
                    <a:pt x="177" y="162"/>
                    <a:pt x="166" y="162"/>
                  </a:cubicBezTo>
                  <a:close/>
                  <a:moveTo>
                    <a:pt x="101" y="116"/>
                  </a:moveTo>
                  <a:cubicBezTo>
                    <a:pt x="86" y="116"/>
                    <a:pt x="86" y="116"/>
                    <a:pt x="86" y="116"/>
                  </a:cubicBezTo>
                  <a:cubicBezTo>
                    <a:pt x="80" y="116"/>
                    <a:pt x="76" y="110"/>
                    <a:pt x="76" y="10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0"/>
                    <a:pt x="80" y="74"/>
                    <a:pt x="86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7" y="74"/>
                    <a:pt x="112" y="80"/>
                    <a:pt x="112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110"/>
                    <a:pt x="107" y="116"/>
                    <a:pt x="101" y="116"/>
                  </a:cubicBezTo>
                  <a:close/>
                  <a:moveTo>
                    <a:pt x="86" y="83"/>
                  </a:moveTo>
                  <a:cubicBezTo>
                    <a:pt x="85" y="83"/>
                    <a:pt x="84" y="84"/>
                    <a:pt x="84" y="86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6"/>
                    <a:pt x="85" y="108"/>
                    <a:pt x="86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2" y="108"/>
                    <a:pt x="104" y="106"/>
                    <a:pt x="104" y="104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4"/>
                    <a:pt x="102" y="83"/>
                    <a:pt x="101" y="83"/>
                  </a:cubicBezTo>
                  <a:lnTo>
                    <a:pt x="86" y="83"/>
                  </a:lnTo>
                  <a:close/>
                  <a:moveTo>
                    <a:pt x="166" y="99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121" y="99"/>
                    <a:pt x="119" y="97"/>
                    <a:pt x="119" y="95"/>
                  </a:cubicBezTo>
                  <a:cubicBezTo>
                    <a:pt x="119" y="93"/>
                    <a:pt x="121" y="91"/>
                    <a:pt x="123" y="91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73" y="91"/>
                    <a:pt x="179" y="85"/>
                    <a:pt x="179" y="7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2"/>
                    <a:pt x="173" y="36"/>
                    <a:pt x="16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5" y="36"/>
                    <a:pt x="9" y="42"/>
                    <a:pt x="9" y="5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5"/>
                    <a:pt x="15" y="91"/>
                    <a:pt x="22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7" y="91"/>
                    <a:pt x="69" y="93"/>
                    <a:pt x="69" y="95"/>
                  </a:cubicBezTo>
                  <a:cubicBezTo>
                    <a:pt x="69" y="97"/>
                    <a:pt x="67" y="99"/>
                    <a:pt x="64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10" y="99"/>
                    <a:pt x="0" y="89"/>
                    <a:pt x="0" y="7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10" y="28"/>
                    <a:pt x="22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77" y="28"/>
                    <a:pt x="187" y="38"/>
                    <a:pt x="187" y="5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7" y="81"/>
                    <a:pt x="187" y="82"/>
                    <a:pt x="187" y="83"/>
                  </a:cubicBezTo>
                  <a:cubicBezTo>
                    <a:pt x="184" y="92"/>
                    <a:pt x="176" y="99"/>
                    <a:pt x="166" y="99"/>
                  </a:cubicBezTo>
                  <a:close/>
                  <a:moveTo>
                    <a:pt x="125" y="21"/>
                  </a:moveTo>
                  <a:cubicBezTo>
                    <a:pt x="123" y="21"/>
                    <a:pt x="121" y="20"/>
                    <a:pt x="121" y="17"/>
                  </a:cubicBezTo>
                  <a:cubicBezTo>
                    <a:pt x="121" y="12"/>
                    <a:pt x="116" y="8"/>
                    <a:pt x="10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2" y="8"/>
                    <a:pt x="67" y="12"/>
                    <a:pt x="67" y="17"/>
                  </a:cubicBezTo>
                  <a:cubicBezTo>
                    <a:pt x="67" y="20"/>
                    <a:pt x="65" y="21"/>
                    <a:pt x="63" y="21"/>
                  </a:cubicBezTo>
                  <a:cubicBezTo>
                    <a:pt x="61" y="21"/>
                    <a:pt x="59" y="20"/>
                    <a:pt x="59" y="17"/>
                  </a:cubicBezTo>
                  <a:cubicBezTo>
                    <a:pt x="59" y="7"/>
                    <a:pt x="67" y="0"/>
                    <a:pt x="7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0" y="0"/>
                    <a:pt x="129" y="7"/>
                    <a:pt x="129" y="17"/>
                  </a:cubicBezTo>
                  <a:cubicBezTo>
                    <a:pt x="129" y="20"/>
                    <a:pt x="127" y="21"/>
                    <a:pt x="125" y="2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7A89E7-78A1-E14A-AB19-36066A21CA12}"/>
              </a:ext>
            </a:extLst>
          </p:cNvPr>
          <p:cNvGrpSpPr/>
          <p:nvPr/>
        </p:nvGrpSpPr>
        <p:grpSpPr>
          <a:xfrm>
            <a:off x="3865562" y="4037012"/>
            <a:ext cx="2197100" cy="2198687"/>
            <a:chOff x="3865562" y="4037012"/>
            <a:chExt cx="2197100" cy="2198687"/>
          </a:xfrm>
        </p:grpSpPr>
        <p:sp>
          <p:nvSpPr>
            <p:cNvPr id="393" name="Google Shape;393;p23"/>
            <p:cNvSpPr/>
            <p:nvPr/>
          </p:nvSpPr>
          <p:spPr>
            <a:xfrm>
              <a:off x="3865562" y="4037012"/>
              <a:ext cx="2197100" cy="2198687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95" y="73"/>
                  </a:moveTo>
                  <a:cubicBezTo>
                    <a:pt x="0" y="167"/>
                    <a:pt x="0" y="320"/>
                    <a:pt x="95" y="415"/>
                  </a:cubicBezTo>
                  <a:cubicBezTo>
                    <a:pt x="189" y="509"/>
                    <a:pt x="342" y="509"/>
                    <a:pt x="437" y="415"/>
                  </a:cubicBezTo>
                  <a:cubicBezTo>
                    <a:pt x="486" y="366"/>
                    <a:pt x="509" y="301"/>
                    <a:pt x="508" y="237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"/>
                    <a:pt x="508" y="2"/>
                    <a:pt x="508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08" y="0"/>
                    <a:pt x="144" y="24"/>
                    <a:pt x="95" y="73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4638675" y="4602162"/>
              <a:ext cx="801687" cy="942975"/>
            </a:xfrm>
            <a:custGeom>
              <a:avLst/>
              <a:gdLst/>
              <a:ahLst/>
              <a:cxnLst/>
              <a:rect l="l" t="t" r="r" b="b"/>
              <a:pathLst>
                <a:path w="186" h="218" extrusionOk="0">
                  <a:moveTo>
                    <a:pt x="107" y="218"/>
                  </a:moveTo>
                  <a:cubicBezTo>
                    <a:pt x="77" y="218"/>
                    <a:pt x="77" y="218"/>
                    <a:pt x="77" y="218"/>
                  </a:cubicBezTo>
                  <a:cubicBezTo>
                    <a:pt x="75" y="218"/>
                    <a:pt x="73" y="216"/>
                    <a:pt x="73" y="214"/>
                  </a:cubicBezTo>
                  <a:cubicBezTo>
                    <a:pt x="73" y="212"/>
                    <a:pt x="75" y="210"/>
                    <a:pt x="77" y="210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109" y="210"/>
                    <a:pt x="111" y="212"/>
                    <a:pt x="111" y="214"/>
                  </a:cubicBezTo>
                  <a:cubicBezTo>
                    <a:pt x="111" y="216"/>
                    <a:pt x="109" y="218"/>
                    <a:pt x="107" y="218"/>
                  </a:cubicBezTo>
                  <a:close/>
                  <a:moveTo>
                    <a:pt x="116" y="204"/>
                  </a:moveTo>
                  <a:cubicBezTo>
                    <a:pt x="69" y="204"/>
                    <a:pt x="69" y="204"/>
                    <a:pt x="69" y="204"/>
                  </a:cubicBezTo>
                  <a:cubicBezTo>
                    <a:pt x="66" y="204"/>
                    <a:pt x="65" y="202"/>
                    <a:pt x="65" y="200"/>
                  </a:cubicBezTo>
                  <a:cubicBezTo>
                    <a:pt x="65" y="198"/>
                    <a:pt x="66" y="196"/>
                    <a:pt x="69" y="196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8" y="196"/>
                    <a:pt x="120" y="198"/>
                    <a:pt x="120" y="200"/>
                  </a:cubicBezTo>
                  <a:cubicBezTo>
                    <a:pt x="120" y="202"/>
                    <a:pt x="118" y="204"/>
                    <a:pt x="116" y="204"/>
                  </a:cubicBezTo>
                  <a:close/>
                  <a:moveTo>
                    <a:pt x="92" y="189"/>
                  </a:moveTo>
                  <a:cubicBezTo>
                    <a:pt x="83" y="189"/>
                    <a:pt x="74" y="189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5" y="189"/>
                    <a:pt x="62" y="186"/>
                    <a:pt x="60" y="178"/>
                  </a:cubicBezTo>
                  <a:cubicBezTo>
                    <a:pt x="59" y="175"/>
                    <a:pt x="59" y="172"/>
                    <a:pt x="59" y="169"/>
                  </a:cubicBezTo>
                  <a:cubicBezTo>
                    <a:pt x="59" y="165"/>
                    <a:pt x="59" y="161"/>
                    <a:pt x="57" y="158"/>
                  </a:cubicBezTo>
                  <a:cubicBezTo>
                    <a:pt x="51" y="146"/>
                    <a:pt x="46" y="138"/>
                    <a:pt x="40" y="126"/>
                  </a:cubicBezTo>
                  <a:cubicBezTo>
                    <a:pt x="34" y="115"/>
                    <a:pt x="28" y="97"/>
                    <a:pt x="32" y="81"/>
                  </a:cubicBezTo>
                  <a:cubicBezTo>
                    <a:pt x="37" y="60"/>
                    <a:pt x="59" y="39"/>
                    <a:pt x="92" y="39"/>
                  </a:cubicBezTo>
                  <a:cubicBezTo>
                    <a:pt x="124" y="39"/>
                    <a:pt x="146" y="60"/>
                    <a:pt x="151" y="81"/>
                  </a:cubicBezTo>
                  <a:cubicBezTo>
                    <a:pt x="155" y="97"/>
                    <a:pt x="149" y="115"/>
                    <a:pt x="143" y="126"/>
                  </a:cubicBezTo>
                  <a:cubicBezTo>
                    <a:pt x="137" y="138"/>
                    <a:pt x="133" y="146"/>
                    <a:pt x="126" y="158"/>
                  </a:cubicBezTo>
                  <a:cubicBezTo>
                    <a:pt x="125" y="161"/>
                    <a:pt x="124" y="165"/>
                    <a:pt x="124" y="169"/>
                  </a:cubicBezTo>
                  <a:cubicBezTo>
                    <a:pt x="124" y="172"/>
                    <a:pt x="124" y="175"/>
                    <a:pt x="123" y="178"/>
                  </a:cubicBezTo>
                  <a:cubicBezTo>
                    <a:pt x="122" y="186"/>
                    <a:pt x="118" y="189"/>
                    <a:pt x="109" y="189"/>
                  </a:cubicBezTo>
                  <a:cubicBezTo>
                    <a:pt x="109" y="189"/>
                    <a:pt x="100" y="189"/>
                    <a:pt x="92" y="189"/>
                  </a:cubicBezTo>
                  <a:close/>
                  <a:moveTo>
                    <a:pt x="74" y="181"/>
                  </a:moveTo>
                  <a:cubicBezTo>
                    <a:pt x="75" y="181"/>
                    <a:pt x="108" y="181"/>
                    <a:pt x="109" y="181"/>
                  </a:cubicBezTo>
                  <a:cubicBezTo>
                    <a:pt x="114" y="181"/>
                    <a:pt x="115" y="180"/>
                    <a:pt x="115" y="176"/>
                  </a:cubicBezTo>
                  <a:cubicBezTo>
                    <a:pt x="116" y="174"/>
                    <a:pt x="116" y="171"/>
                    <a:pt x="116" y="169"/>
                  </a:cubicBezTo>
                  <a:cubicBezTo>
                    <a:pt x="116" y="164"/>
                    <a:pt x="116" y="158"/>
                    <a:pt x="119" y="154"/>
                  </a:cubicBezTo>
                  <a:cubicBezTo>
                    <a:pt x="125" y="142"/>
                    <a:pt x="130" y="134"/>
                    <a:pt x="136" y="123"/>
                  </a:cubicBezTo>
                  <a:cubicBezTo>
                    <a:pt x="140" y="114"/>
                    <a:pt x="147" y="98"/>
                    <a:pt x="143" y="83"/>
                  </a:cubicBezTo>
                  <a:cubicBezTo>
                    <a:pt x="139" y="66"/>
                    <a:pt x="119" y="47"/>
                    <a:pt x="92" y="47"/>
                  </a:cubicBezTo>
                  <a:cubicBezTo>
                    <a:pt x="64" y="47"/>
                    <a:pt x="44" y="66"/>
                    <a:pt x="40" y="83"/>
                  </a:cubicBezTo>
                  <a:cubicBezTo>
                    <a:pt x="36" y="98"/>
                    <a:pt x="43" y="114"/>
                    <a:pt x="47" y="123"/>
                  </a:cubicBezTo>
                  <a:cubicBezTo>
                    <a:pt x="54" y="134"/>
                    <a:pt x="58" y="142"/>
                    <a:pt x="64" y="154"/>
                  </a:cubicBezTo>
                  <a:cubicBezTo>
                    <a:pt x="67" y="158"/>
                    <a:pt x="67" y="164"/>
                    <a:pt x="67" y="169"/>
                  </a:cubicBezTo>
                  <a:cubicBezTo>
                    <a:pt x="67" y="171"/>
                    <a:pt x="67" y="174"/>
                    <a:pt x="68" y="176"/>
                  </a:cubicBezTo>
                  <a:cubicBezTo>
                    <a:pt x="69" y="180"/>
                    <a:pt x="69" y="181"/>
                    <a:pt x="74" y="181"/>
                  </a:cubicBezTo>
                  <a:cubicBezTo>
                    <a:pt x="74" y="181"/>
                    <a:pt x="74" y="181"/>
                    <a:pt x="74" y="181"/>
                  </a:cubicBezTo>
                  <a:close/>
                  <a:moveTo>
                    <a:pt x="20" y="100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8"/>
                    <a:pt x="0" y="96"/>
                  </a:cubicBezTo>
                  <a:cubicBezTo>
                    <a:pt x="0" y="94"/>
                    <a:pt x="2" y="92"/>
                    <a:pt x="4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2" y="92"/>
                    <a:pt x="24" y="94"/>
                    <a:pt x="24" y="96"/>
                  </a:cubicBezTo>
                  <a:cubicBezTo>
                    <a:pt x="24" y="98"/>
                    <a:pt x="22" y="100"/>
                    <a:pt x="20" y="100"/>
                  </a:cubicBezTo>
                  <a:close/>
                  <a:moveTo>
                    <a:pt x="182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161" y="97"/>
                    <a:pt x="159" y="95"/>
                    <a:pt x="159" y="93"/>
                  </a:cubicBezTo>
                  <a:cubicBezTo>
                    <a:pt x="159" y="91"/>
                    <a:pt x="161" y="89"/>
                    <a:pt x="163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5" y="89"/>
                    <a:pt x="186" y="91"/>
                    <a:pt x="186" y="93"/>
                  </a:cubicBezTo>
                  <a:cubicBezTo>
                    <a:pt x="186" y="95"/>
                    <a:pt x="185" y="97"/>
                    <a:pt x="182" y="97"/>
                  </a:cubicBezTo>
                  <a:close/>
                  <a:moveTo>
                    <a:pt x="55" y="94"/>
                  </a:moveTo>
                  <a:cubicBezTo>
                    <a:pt x="55" y="94"/>
                    <a:pt x="54" y="94"/>
                    <a:pt x="54" y="94"/>
                  </a:cubicBezTo>
                  <a:cubicBezTo>
                    <a:pt x="52" y="93"/>
                    <a:pt x="51" y="91"/>
                    <a:pt x="51" y="89"/>
                  </a:cubicBezTo>
                  <a:cubicBezTo>
                    <a:pt x="55" y="74"/>
                    <a:pt x="71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6" y="59"/>
                    <a:pt x="98" y="61"/>
                    <a:pt x="98" y="63"/>
                  </a:cubicBezTo>
                  <a:cubicBezTo>
                    <a:pt x="98" y="65"/>
                    <a:pt x="96" y="67"/>
                    <a:pt x="94" y="67"/>
                  </a:cubicBezTo>
                  <a:cubicBezTo>
                    <a:pt x="75" y="67"/>
                    <a:pt x="62" y="79"/>
                    <a:pt x="59" y="91"/>
                  </a:cubicBezTo>
                  <a:cubicBezTo>
                    <a:pt x="59" y="93"/>
                    <a:pt x="57" y="94"/>
                    <a:pt x="55" y="94"/>
                  </a:cubicBezTo>
                  <a:close/>
                  <a:moveTo>
                    <a:pt x="144" y="49"/>
                  </a:moveTo>
                  <a:cubicBezTo>
                    <a:pt x="143" y="49"/>
                    <a:pt x="141" y="49"/>
                    <a:pt x="141" y="48"/>
                  </a:cubicBezTo>
                  <a:cubicBezTo>
                    <a:pt x="139" y="47"/>
                    <a:pt x="139" y="44"/>
                    <a:pt x="141" y="43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6" y="27"/>
                    <a:pt x="159" y="27"/>
                    <a:pt x="160" y="29"/>
                  </a:cubicBezTo>
                  <a:cubicBezTo>
                    <a:pt x="162" y="30"/>
                    <a:pt x="162" y="33"/>
                    <a:pt x="160" y="35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5" y="49"/>
                    <a:pt x="144" y="49"/>
                  </a:cubicBezTo>
                  <a:close/>
                  <a:moveTo>
                    <a:pt x="41" y="49"/>
                  </a:moveTo>
                  <a:cubicBezTo>
                    <a:pt x="40" y="49"/>
                    <a:pt x="39" y="49"/>
                    <a:pt x="38" y="4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3"/>
                    <a:pt x="22" y="30"/>
                    <a:pt x="24" y="29"/>
                  </a:cubicBezTo>
                  <a:cubicBezTo>
                    <a:pt x="26" y="27"/>
                    <a:pt x="28" y="27"/>
                    <a:pt x="30" y="29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7"/>
                    <a:pt x="44" y="48"/>
                  </a:cubicBezTo>
                  <a:cubicBezTo>
                    <a:pt x="43" y="49"/>
                    <a:pt x="42" y="49"/>
                    <a:pt x="41" y="49"/>
                  </a:cubicBezTo>
                  <a:close/>
                  <a:moveTo>
                    <a:pt x="92" y="31"/>
                  </a:moveTo>
                  <a:cubicBezTo>
                    <a:pt x="89" y="31"/>
                    <a:pt x="87" y="29"/>
                    <a:pt x="87" y="27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9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9"/>
                    <a:pt x="94" y="31"/>
                    <a:pt x="9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D9405E-B03C-A04B-85B3-7931673B2753}"/>
              </a:ext>
            </a:extLst>
          </p:cNvPr>
          <p:cNvGrpSpPr/>
          <p:nvPr/>
        </p:nvGrpSpPr>
        <p:grpSpPr>
          <a:xfrm>
            <a:off x="9096375" y="4567237"/>
            <a:ext cx="1944687" cy="1125537"/>
            <a:chOff x="9096375" y="4567237"/>
            <a:chExt cx="1944687" cy="1125537"/>
          </a:xfrm>
        </p:grpSpPr>
        <p:sp>
          <p:nvSpPr>
            <p:cNvPr id="398" name="Google Shape;398;p23"/>
            <p:cNvSpPr txBox="1"/>
            <p:nvPr/>
          </p:nvSpPr>
          <p:spPr>
            <a:xfrm>
              <a:off x="9178925" y="4567237"/>
              <a:ext cx="1674812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F1E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F25F1E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05" name="Google Shape;405;p23"/>
            <p:cNvSpPr txBox="1"/>
            <p:nvPr/>
          </p:nvSpPr>
          <p:spPr>
            <a:xfrm>
              <a:off x="9096375" y="4954587"/>
              <a:ext cx="1944687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61D0AF5-539B-614D-B340-A72300F6AAF0}"/>
              </a:ext>
            </a:extLst>
          </p:cNvPr>
          <p:cNvGrpSpPr/>
          <p:nvPr/>
        </p:nvGrpSpPr>
        <p:grpSpPr>
          <a:xfrm>
            <a:off x="1325562" y="2139950"/>
            <a:ext cx="2038350" cy="1096962"/>
            <a:chOff x="1325562" y="2139950"/>
            <a:chExt cx="2038350" cy="1096962"/>
          </a:xfrm>
        </p:grpSpPr>
        <p:sp>
          <p:nvSpPr>
            <p:cNvPr id="400" name="Google Shape;400;p23"/>
            <p:cNvSpPr txBox="1"/>
            <p:nvPr/>
          </p:nvSpPr>
          <p:spPr>
            <a:xfrm>
              <a:off x="1655762" y="2139950"/>
              <a:ext cx="1708150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CAE6"/>
                </a:buClr>
                <a:buSzPts val="2500"/>
                <a:buFont typeface="Open Sans SemiBold"/>
                <a:buNone/>
              </a:pPr>
              <a:r>
                <a:rPr lang="en-US" sz="2500" b="1" i="0" u="none" dirty="0">
                  <a:solidFill>
                    <a:srgbClr val="35CAE6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INVESTOR</a:t>
              </a:r>
              <a:endParaRPr dirty="0"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1325562" y="2498725"/>
              <a:ext cx="1944687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DE8A85-2820-E247-8701-F5442AC96595}"/>
              </a:ext>
            </a:extLst>
          </p:cNvPr>
          <p:cNvGrpSpPr/>
          <p:nvPr/>
        </p:nvGrpSpPr>
        <p:grpSpPr>
          <a:xfrm>
            <a:off x="1270000" y="4591050"/>
            <a:ext cx="2078037" cy="1117599"/>
            <a:chOff x="1270000" y="4591050"/>
            <a:chExt cx="2078037" cy="1117599"/>
          </a:xfrm>
        </p:grpSpPr>
        <p:sp>
          <p:nvSpPr>
            <p:cNvPr id="399" name="Google Shape;399;p23"/>
            <p:cNvSpPr txBox="1"/>
            <p:nvPr/>
          </p:nvSpPr>
          <p:spPr>
            <a:xfrm>
              <a:off x="1625600" y="4591050"/>
              <a:ext cx="1722437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63636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07" name="Google Shape;407;p23"/>
            <p:cNvSpPr txBox="1"/>
            <p:nvPr/>
          </p:nvSpPr>
          <p:spPr>
            <a:xfrm>
              <a:off x="1270000" y="4970462"/>
              <a:ext cx="194310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 txBox="1"/>
          <p:nvPr/>
        </p:nvSpPr>
        <p:spPr>
          <a:xfrm>
            <a:off x="8745537" y="1120775"/>
            <a:ext cx="154781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13" name="Google Shape;413;p24"/>
          <p:cNvSpPr/>
          <p:nvPr/>
        </p:nvSpPr>
        <p:spPr>
          <a:xfrm>
            <a:off x="6561137" y="655637"/>
            <a:ext cx="1443037" cy="1449387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4194175" y="655637"/>
            <a:ext cx="1443037" cy="1449387"/>
          </a:xfrm>
          <a:prstGeom prst="ellipse">
            <a:avLst/>
          </a:prstGeom>
          <a:solidFill>
            <a:srgbClr val="FFB3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6561137" y="4764087"/>
            <a:ext cx="1443037" cy="144938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7742237" y="2711450"/>
            <a:ext cx="1444625" cy="1444625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3000375" y="2711450"/>
            <a:ext cx="1447800" cy="1444625"/>
          </a:xfrm>
          <a:prstGeom prst="ellipse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4194175" y="4764087"/>
            <a:ext cx="1443037" cy="1449387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3719512" y="1763712"/>
            <a:ext cx="1198562" cy="1284287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305" y="101"/>
                </a:moveTo>
                <a:cubicBezTo>
                  <a:pt x="231" y="101"/>
                  <a:pt x="166" y="61"/>
                  <a:pt x="132" y="0"/>
                </a:cubicBezTo>
                <a:cubicBezTo>
                  <a:pt x="140" y="114"/>
                  <a:pt x="103" y="178"/>
                  <a:pt x="0" y="227"/>
                </a:cubicBezTo>
                <a:cubicBezTo>
                  <a:pt x="1" y="227"/>
                  <a:pt x="1" y="227"/>
                  <a:pt x="1" y="227"/>
                </a:cubicBezTo>
                <a:cubicBezTo>
                  <a:pt x="75" y="227"/>
                  <a:pt x="140" y="268"/>
                  <a:pt x="174" y="328"/>
                </a:cubicBezTo>
                <a:cubicBezTo>
                  <a:pt x="166" y="214"/>
                  <a:pt x="203" y="151"/>
                  <a:pt x="306" y="101"/>
                </a:cubicBezTo>
                <a:cubicBezTo>
                  <a:pt x="306" y="101"/>
                  <a:pt x="305" y="101"/>
                  <a:pt x="305" y="101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5586412" y="984250"/>
            <a:ext cx="1025525" cy="792162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5"/>
                  <a:pt x="95" y="65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8"/>
                  <a:pt x="167" y="138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7277100" y="3819525"/>
            <a:ext cx="1193800" cy="1281112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304" y="101"/>
                </a:moveTo>
                <a:cubicBezTo>
                  <a:pt x="230" y="101"/>
                  <a:pt x="165" y="60"/>
                  <a:pt x="131" y="0"/>
                </a:cubicBezTo>
                <a:cubicBezTo>
                  <a:pt x="139" y="114"/>
                  <a:pt x="103" y="177"/>
                  <a:pt x="0" y="227"/>
                </a:cubicBezTo>
                <a:cubicBezTo>
                  <a:pt x="1" y="227"/>
                  <a:pt x="1" y="227"/>
                  <a:pt x="2" y="227"/>
                </a:cubicBezTo>
                <a:cubicBezTo>
                  <a:pt x="76" y="227"/>
                  <a:pt x="140" y="267"/>
                  <a:pt x="175" y="327"/>
                </a:cubicBezTo>
                <a:cubicBezTo>
                  <a:pt x="166" y="214"/>
                  <a:pt x="203" y="151"/>
                  <a:pt x="305" y="101"/>
                </a:cubicBezTo>
                <a:cubicBezTo>
                  <a:pt x="305" y="101"/>
                  <a:pt x="304" y="101"/>
                  <a:pt x="304" y="101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7277100" y="1768475"/>
            <a:ext cx="1193800" cy="1279525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131" y="327"/>
                </a:moveTo>
                <a:cubicBezTo>
                  <a:pt x="165" y="267"/>
                  <a:pt x="230" y="226"/>
                  <a:pt x="304" y="226"/>
                </a:cubicBezTo>
                <a:cubicBezTo>
                  <a:pt x="304" y="226"/>
                  <a:pt x="305" y="226"/>
                  <a:pt x="305" y="226"/>
                </a:cubicBezTo>
                <a:cubicBezTo>
                  <a:pt x="203" y="176"/>
                  <a:pt x="166" y="113"/>
                  <a:pt x="175" y="0"/>
                </a:cubicBezTo>
                <a:cubicBezTo>
                  <a:pt x="140" y="60"/>
                  <a:pt x="76" y="100"/>
                  <a:pt x="2" y="100"/>
                </a:cubicBezTo>
                <a:cubicBezTo>
                  <a:pt x="1" y="100"/>
                  <a:pt x="1" y="100"/>
                  <a:pt x="0" y="100"/>
                </a:cubicBezTo>
                <a:cubicBezTo>
                  <a:pt x="103" y="150"/>
                  <a:pt x="139" y="213"/>
                  <a:pt x="131" y="327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3719512" y="3819525"/>
            <a:ext cx="1198562" cy="1284287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132" y="328"/>
                </a:moveTo>
                <a:cubicBezTo>
                  <a:pt x="166" y="267"/>
                  <a:pt x="231" y="227"/>
                  <a:pt x="305" y="227"/>
                </a:cubicBezTo>
                <a:cubicBezTo>
                  <a:pt x="305" y="227"/>
                  <a:pt x="306" y="227"/>
                  <a:pt x="306" y="227"/>
                </a:cubicBezTo>
                <a:cubicBezTo>
                  <a:pt x="203" y="177"/>
                  <a:pt x="166" y="114"/>
                  <a:pt x="174" y="0"/>
                </a:cubicBezTo>
                <a:cubicBezTo>
                  <a:pt x="140" y="60"/>
                  <a:pt x="75" y="101"/>
                  <a:pt x="1" y="101"/>
                </a:cubicBezTo>
                <a:cubicBezTo>
                  <a:pt x="1" y="101"/>
                  <a:pt x="1" y="101"/>
                  <a:pt x="0" y="101"/>
                </a:cubicBezTo>
                <a:cubicBezTo>
                  <a:pt x="103" y="150"/>
                  <a:pt x="140" y="214"/>
                  <a:pt x="132" y="328"/>
                </a:cubicBezTo>
                <a:close/>
              </a:path>
            </a:pathLst>
          </a:custGeom>
          <a:solidFill>
            <a:srgbClr val="DAB5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5586412" y="5092700"/>
            <a:ext cx="1025525" cy="790575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4"/>
                  <a:pt x="95" y="64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7"/>
                  <a:pt x="167" y="137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4"/>
          <p:cNvSpPr txBox="1"/>
          <p:nvPr/>
        </p:nvSpPr>
        <p:spPr>
          <a:xfrm>
            <a:off x="8842375" y="4983162"/>
            <a:ext cx="1155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0652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26" name="Google Shape;426;p24"/>
          <p:cNvSpPr txBox="1"/>
          <p:nvPr/>
        </p:nvSpPr>
        <p:spPr>
          <a:xfrm>
            <a:off x="9891712" y="2898775"/>
            <a:ext cx="116681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34B2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27" name="Google Shape;427;p24"/>
          <p:cNvSpPr txBox="1"/>
          <p:nvPr/>
        </p:nvSpPr>
        <p:spPr>
          <a:xfrm>
            <a:off x="8842375" y="812800"/>
            <a:ext cx="121761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64D1D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28" name="Google Shape;428;p24"/>
          <p:cNvSpPr txBox="1"/>
          <p:nvPr/>
        </p:nvSpPr>
        <p:spPr>
          <a:xfrm>
            <a:off x="2393950" y="4983162"/>
            <a:ext cx="11858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29" name="Google Shape;429;p24"/>
          <p:cNvSpPr txBox="1"/>
          <p:nvPr/>
        </p:nvSpPr>
        <p:spPr>
          <a:xfrm>
            <a:off x="1333500" y="2898775"/>
            <a:ext cx="11938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30" name="Google Shape;430;p24"/>
          <p:cNvSpPr txBox="1"/>
          <p:nvPr/>
        </p:nvSpPr>
        <p:spPr>
          <a:xfrm>
            <a:off x="2393950" y="792162"/>
            <a:ext cx="11938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200"/>
              <a:buFont typeface="Open Sans SemiBold"/>
              <a:buNone/>
            </a:pPr>
            <a:r>
              <a:rPr lang="ar-SA" sz="22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31" name="Google Shape;431;p24"/>
          <p:cNvSpPr/>
          <p:nvPr/>
        </p:nvSpPr>
        <p:spPr>
          <a:xfrm>
            <a:off x="4581525" y="1181100"/>
            <a:ext cx="723900" cy="481012"/>
          </a:xfrm>
          <a:custGeom>
            <a:avLst/>
            <a:gdLst/>
            <a:ahLst/>
            <a:cxnLst/>
            <a:rect l="l" t="t" r="r" b="b"/>
            <a:pathLst>
              <a:path w="185" h="123" extrusionOk="0">
                <a:moveTo>
                  <a:pt x="147" y="12"/>
                </a:moveTo>
                <a:cubicBezTo>
                  <a:pt x="164" y="55"/>
                  <a:pt x="164" y="55"/>
                  <a:pt x="164" y="55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2" y="54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7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3"/>
                  <a:pt x="62" y="21"/>
                  <a:pt x="63" y="21"/>
                </a:cubicBezTo>
                <a:cubicBezTo>
                  <a:pt x="72" y="16"/>
                  <a:pt x="97" y="6"/>
                  <a:pt x="99" y="6"/>
                </a:cubicBezTo>
                <a:cubicBezTo>
                  <a:pt x="99" y="6"/>
                  <a:pt x="99" y="6"/>
                  <a:pt x="100" y="6"/>
                </a:cubicBezTo>
                <a:cubicBezTo>
                  <a:pt x="106" y="6"/>
                  <a:pt x="143" y="11"/>
                  <a:pt x="147" y="12"/>
                </a:cubicBezTo>
                <a:close/>
                <a:moveTo>
                  <a:pt x="162" y="0"/>
                </a:moveTo>
                <a:cubicBezTo>
                  <a:pt x="162" y="0"/>
                  <a:pt x="161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4"/>
                  <a:pt x="151" y="4"/>
                  <a:pt x="151" y="6"/>
                </a:cubicBezTo>
                <a:cubicBezTo>
                  <a:pt x="150" y="7"/>
                  <a:pt x="150" y="8"/>
                  <a:pt x="151" y="9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6"/>
                  <a:pt x="172" y="58"/>
                  <a:pt x="175" y="57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183" y="54"/>
                  <a:pt x="184" y="53"/>
                  <a:pt x="185" y="51"/>
                </a:cubicBezTo>
                <a:cubicBezTo>
                  <a:pt x="185" y="50"/>
                  <a:pt x="185" y="49"/>
                  <a:pt x="185" y="48"/>
                </a:cubicBezTo>
                <a:cubicBezTo>
                  <a:pt x="167" y="3"/>
                  <a:pt x="167" y="3"/>
                  <a:pt x="167" y="3"/>
                </a:cubicBezTo>
                <a:cubicBezTo>
                  <a:pt x="166" y="1"/>
                  <a:pt x="164" y="0"/>
                  <a:pt x="162" y="0"/>
                </a:cubicBezTo>
                <a:close/>
                <a:moveTo>
                  <a:pt x="1" y="61"/>
                </a:moveTo>
                <a:cubicBezTo>
                  <a:pt x="0" y="63"/>
                  <a:pt x="1" y="64"/>
                  <a:pt x="2" y="65"/>
                </a:cubicBezTo>
                <a:cubicBezTo>
                  <a:pt x="3" y="66"/>
                  <a:pt x="4" y="66"/>
                  <a:pt x="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5" y="67"/>
                  <a:pt x="17" y="65"/>
                  <a:pt x="18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5" y="9"/>
                  <a:pt x="4" y="11"/>
                </a:cubicBezTo>
                <a:lnTo>
                  <a:pt x="1" y="61"/>
                </a:lnTo>
                <a:close/>
                <a:moveTo>
                  <a:pt x="76" y="106"/>
                </a:moveTo>
                <a:cubicBezTo>
                  <a:pt x="76" y="105"/>
                  <a:pt x="75" y="103"/>
                  <a:pt x="73" y="102"/>
                </a:cubicBezTo>
                <a:cubicBezTo>
                  <a:pt x="70" y="99"/>
                  <a:pt x="67" y="100"/>
                  <a:pt x="64" y="103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0"/>
                  <a:pt x="58" y="121"/>
                </a:cubicBezTo>
                <a:cubicBezTo>
                  <a:pt x="60" y="123"/>
                  <a:pt x="61" y="123"/>
                  <a:pt x="63" y="123"/>
                </a:cubicBezTo>
                <a:cubicBezTo>
                  <a:pt x="64" y="123"/>
                  <a:pt x="66" y="122"/>
                  <a:pt x="68" y="120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6" y="110"/>
                  <a:pt x="77" y="108"/>
                  <a:pt x="76" y="106"/>
                </a:cubicBezTo>
                <a:close/>
                <a:moveTo>
                  <a:pt x="40" y="103"/>
                </a:moveTo>
                <a:cubicBezTo>
                  <a:pt x="38" y="106"/>
                  <a:pt x="39" y="109"/>
                  <a:pt x="43" y="112"/>
                </a:cubicBezTo>
                <a:cubicBezTo>
                  <a:pt x="46" y="115"/>
                  <a:pt x="49" y="115"/>
                  <a:pt x="52" y="11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5" y="96"/>
                  <a:pt x="61" y="92"/>
                  <a:pt x="59" y="91"/>
                </a:cubicBezTo>
                <a:cubicBezTo>
                  <a:pt x="56" y="88"/>
                  <a:pt x="53" y="89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lnTo>
                  <a:pt x="40" y="103"/>
                </a:lnTo>
                <a:close/>
                <a:moveTo>
                  <a:pt x="28" y="91"/>
                </a:moveTo>
                <a:cubicBezTo>
                  <a:pt x="26" y="92"/>
                  <a:pt x="26" y="94"/>
                  <a:pt x="26" y="96"/>
                </a:cubicBezTo>
                <a:cubicBezTo>
                  <a:pt x="26" y="98"/>
                  <a:pt x="27" y="99"/>
                  <a:pt x="29" y="101"/>
                </a:cubicBezTo>
                <a:cubicBezTo>
                  <a:pt x="32" y="103"/>
                  <a:pt x="35" y="103"/>
                  <a:pt x="38" y="99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6"/>
                  <a:pt x="50" y="84"/>
                  <a:pt x="50" y="83"/>
                </a:cubicBezTo>
                <a:cubicBezTo>
                  <a:pt x="49" y="81"/>
                  <a:pt x="48" y="79"/>
                  <a:pt x="47" y="78"/>
                </a:cubicBezTo>
                <a:cubicBezTo>
                  <a:pt x="43" y="75"/>
                  <a:pt x="40" y="76"/>
                  <a:pt x="37" y="79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5"/>
                  <a:pt x="33" y="85"/>
                  <a:pt x="33" y="85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5"/>
                  <a:pt x="35" y="75"/>
                  <a:pt x="35" y="75"/>
                </a:cubicBezTo>
                <a:cubicBezTo>
                  <a:pt x="39" y="70"/>
                  <a:pt x="35" y="66"/>
                  <a:pt x="34" y="65"/>
                </a:cubicBezTo>
                <a:cubicBezTo>
                  <a:pt x="31" y="63"/>
                  <a:pt x="28" y="63"/>
                  <a:pt x="25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17" y="76"/>
                  <a:pt x="17" y="76"/>
                  <a:pt x="17" y="76"/>
                </a:cubicBezTo>
                <a:cubicBezTo>
                  <a:pt x="15" y="78"/>
                  <a:pt x="14" y="80"/>
                  <a:pt x="14" y="82"/>
                </a:cubicBezTo>
                <a:cubicBezTo>
                  <a:pt x="15" y="84"/>
                  <a:pt x="16" y="85"/>
                  <a:pt x="17" y="85"/>
                </a:cubicBezTo>
                <a:cubicBezTo>
                  <a:pt x="18" y="87"/>
                  <a:pt x="20" y="88"/>
                  <a:pt x="22" y="88"/>
                </a:cubicBezTo>
                <a:cubicBezTo>
                  <a:pt x="23" y="88"/>
                  <a:pt x="24" y="88"/>
                  <a:pt x="26" y="87"/>
                </a:cubicBezTo>
                <a:close/>
                <a:moveTo>
                  <a:pt x="140" y="77"/>
                </a:moveTo>
                <a:cubicBezTo>
                  <a:pt x="142" y="74"/>
                  <a:pt x="144" y="70"/>
                  <a:pt x="139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9" y="49"/>
                  <a:pt x="98" y="31"/>
                  <a:pt x="94" y="28"/>
                </a:cubicBezTo>
                <a:cubicBezTo>
                  <a:pt x="91" y="29"/>
                  <a:pt x="86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74" y="34"/>
                  <a:pt x="67" y="34"/>
                </a:cubicBezTo>
                <a:cubicBezTo>
                  <a:pt x="64" y="34"/>
                  <a:pt x="61" y="34"/>
                  <a:pt x="59" y="33"/>
                </a:cubicBezTo>
                <a:cubicBezTo>
                  <a:pt x="55" y="30"/>
                  <a:pt x="55" y="27"/>
                  <a:pt x="55" y="25"/>
                </a:cubicBezTo>
                <a:cubicBezTo>
                  <a:pt x="55" y="22"/>
                  <a:pt x="58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59"/>
                  <a:pt x="30" y="59"/>
                </a:cubicBezTo>
                <a:cubicBezTo>
                  <a:pt x="32" y="59"/>
                  <a:pt x="35" y="60"/>
                  <a:pt x="37" y="62"/>
                </a:cubicBezTo>
                <a:cubicBezTo>
                  <a:pt x="40" y="65"/>
                  <a:pt x="42" y="68"/>
                  <a:pt x="41" y="72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7"/>
                  <a:pt x="54" y="81"/>
                  <a:pt x="54" y="85"/>
                </a:cubicBezTo>
                <a:cubicBezTo>
                  <a:pt x="57" y="84"/>
                  <a:pt x="60" y="85"/>
                  <a:pt x="62" y="87"/>
                </a:cubicBezTo>
                <a:cubicBezTo>
                  <a:pt x="65" y="90"/>
                  <a:pt x="67" y="93"/>
                  <a:pt x="67" y="96"/>
                </a:cubicBezTo>
                <a:cubicBezTo>
                  <a:pt x="70" y="95"/>
                  <a:pt x="73" y="96"/>
                  <a:pt x="76" y="99"/>
                </a:cubicBezTo>
                <a:cubicBezTo>
                  <a:pt x="80" y="102"/>
                  <a:pt x="82" y="106"/>
                  <a:pt x="80" y="111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3"/>
                  <a:pt x="84" y="114"/>
                  <a:pt x="84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5" y="115"/>
                  <a:pt x="86" y="115"/>
                  <a:pt x="88" y="115"/>
                </a:cubicBezTo>
                <a:cubicBezTo>
                  <a:pt x="90" y="115"/>
                  <a:pt x="91" y="114"/>
                  <a:pt x="92" y="113"/>
                </a:cubicBezTo>
                <a:cubicBezTo>
                  <a:pt x="94" y="110"/>
                  <a:pt x="96" y="108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1"/>
                  <a:pt x="76" y="91"/>
                  <a:pt x="76" y="90"/>
                </a:cubicBezTo>
                <a:cubicBezTo>
                  <a:pt x="76" y="89"/>
                  <a:pt x="77" y="89"/>
                  <a:pt x="77" y="88"/>
                </a:cubicBezTo>
                <a:cubicBezTo>
                  <a:pt x="78" y="87"/>
                  <a:pt x="80" y="87"/>
                  <a:pt x="81" y="88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2" y="106"/>
                  <a:pt x="103" y="106"/>
                  <a:pt x="104" y="106"/>
                </a:cubicBezTo>
                <a:cubicBezTo>
                  <a:pt x="106" y="106"/>
                  <a:pt x="108" y="105"/>
                  <a:pt x="110" y="103"/>
                </a:cubicBezTo>
                <a:cubicBezTo>
                  <a:pt x="111" y="102"/>
                  <a:pt x="112" y="100"/>
                  <a:pt x="112" y="98"/>
                </a:cubicBezTo>
                <a:cubicBezTo>
                  <a:pt x="111" y="97"/>
                  <a:pt x="110" y="95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1"/>
                  <a:pt x="94" y="80"/>
                </a:cubicBezTo>
                <a:cubicBezTo>
                  <a:pt x="94" y="80"/>
                  <a:pt x="94" y="79"/>
                  <a:pt x="95" y="79"/>
                </a:cubicBezTo>
                <a:cubicBezTo>
                  <a:pt x="95" y="78"/>
                  <a:pt x="97" y="77"/>
                  <a:pt x="98" y="78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8" y="95"/>
                  <a:pt x="120" y="95"/>
                  <a:pt x="121" y="95"/>
                </a:cubicBezTo>
                <a:cubicBezTo>
                  <a:pt x="123" y="95"/>
                  <a:pt x="125" y="94"/>
                  <a:pt x="127" y="92"/>
                </a:cubicBezTo>
                <a:cubicBezTo>
                  <a:pt x="129" y="90"/>
                  <a:pt x="129" y="88"/>
                  <a:pt x="129" y="87"/>
                </a:cubicBezTo>
                <a:cubicBezTo>
                  <a:pt x="129" y="85"/>
                  <a:pt x="128" y="83"/>
                  <a:pt x="126" y="82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0" y="69"/>
                  <a:pt x="110" y="67"/>
                  <a:pt x="111" y="66"/>
                </a:cubicBezTo>
                <a:cubicBezTo>
                  <a:pt x="111" y="65"/>
                  <a:pt x="113" y="65"/>
                  <a:pt x="114" y="66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3" y="81"/>
                  <a:pt x="137" y="80"/>
                  <a:pt x="1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6975475" y="1066800"/>
            <a:ext cx="641350" cy="539750"/>
          </a:xfrm>
          <a:custGeom>
            <a:avLst/>
            <a:gdLst/>
            <a:ahLst/>
            <a:cxnLst/>
            <a:rect l="l" t="t" r="r" b="b"/>
            <a:pathLst>
              <a:path w="164" h="138" extrusionOk="0">
                <a:moveTo>
                  <a:pt x="22" y="113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4" y="70"/>
                  <a:pt x="27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70"/>
                  <a:pt x="42" y="72"/>
                  <a:pt x="42" y="75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2" y="116"/>
                  <a:pt x="39" y="118"/>
                  <a:pt x="36" y="118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4" y="118"/>
                  <a:pt x="22" y="116"/>
                  <a:pt x="22" y="113"/>
                </a:cubicBezTo>
                <a:close/>
                <a:moveTo>
                  <a:pt x="60" y="57"/>
                </a:moveTo>
                <a:cubicBezTo>
                  <a:pt x="57" y="57"/>
                  <a:pt x="55" y="59"/>
                  <a:pt x="55" y="62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16"/>
                  <a:pt x="57" y="118"/>
                  <a:pt x="6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2" y="118"/>
                  <a:pt x="75" y="116"/>
                  <a:pt x="75" y="11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2" y="57"/>
                  <a:pt x="69" y="57"/>
                </a:cubicBezTo>
                <a:lnTo>
                  <a:pt x="60" y="57"/>
                </a:lnTo>
                <a:close/>
                <a:moveTo>
                  <a:pt x="93" y="45"/>
                </a:moveTo>
                <a:cubicBezTo>
                  <a:pt x="90" y="45"/>
                  <a:pt x="88" y="48"/>
                  <a:pt x="88" y="51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88" y="116"/>
                  <a:pt x="90" y="118"/>
                  <a:pt x="9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5" y="118"/>
                  <a:pt x="108" y="116"/>
                  <a:pt x="108" y="113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8"/>
                  <a:pt x="105" y="45"/>
                  <a:pt x="102" y="45"/>
                </a:cubicBezTo>
                <a:lnTo>
                  <a:pt x="93" y="45"/>
                </a:lnTo>
                <a:close/>
                <a:moveTo>
                  <a:pt x="126" y="34"/>
                </a:moveTo>
                <a:cubicBezTo>
                  <a:pt x="123" y="34"/>
                  <a:pt x="121" y="36"/>
                  <a:pt x="121" y="39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6"/>
                  <a:pt x="123" y="118"/>
                  <a:pt x="126" y="118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8" y="118"/>
                  <a:pt x="141" y="116"/>
                  <a:pt x="141" y="11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6"/>
                  <a:pt x="138" y="34"/>
                  <a:pt x="135" y="34"/>
                </a:cubicBezTo>
                <a:lnTo>
                  <a:pt x="126" y="34"/>
                </a:lnTo>
                <a:close/>
                <a:moveTo>
                  <a:pt x="24" y="56"/>
                </a:moveTo>
                <a:cubicBezTo>
                  <a:pt x="59" y="49"/>
                  <a:pt x="92" y="36"/>
                  <a:pt x="122" y="19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35" y="7"/>
                  <a:pt x="135" y="7"/>
                  <a:pt x="135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90" y="30"/>
                  <a:pt x="57" y="42"/>
                  <a:pt x="23" y="48"/>
                </a:cubicBezTo>
                <a:lnTo>
                  <a:pt x="24" y="56"/>
                </a:lnTo>
                <a:close/>
                <a:moveTo>
                  <a:pt x="164" y="128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2"/>
                  <a:pt x="6" y="132"/>
                  <a:pt x="6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8" y="138"/>
                  <a:pt x="148" y="138"/>
                  <a:pt x="148" y="138"/>
                </a:cubicBezTo>
                <a:lnTo>
                  <a:pt x="16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6846887" y="5186362"/>
            <a:ext cx="900112" cy="469900"/>
          </a:xfrm>
          <a:custGeom>
            <a:avLst/>
            <a:gdLst/>
            <a:ahLst/>
            <a:cxnLst/>
            <a:rect l="l" t="t" r="r" b="b"/>
            <a:pathLst>
              <a:path w="230" h="120" extrusionOk="0">
                <a:moveTo>
                  <a:pt x="166" y="113"/>
                </a:moveTo>
                <a:cubicBezTo>
                  <a:pt x="163" y="114"/>
                  <a:pt x="160" y="116"/>
                  <a:pt x="156" y="116"/>
                </a:cubicBezTo>
                <a:cubicBezTo>
                  <a:pt x="145" y="119"/>
                  <a:pt x="133" y="120"/>
                  <a:pt x="118" y="120"/>
                </a:cubicBezTo>
                <a:cubicBezTo>
                  <a:pt x="104" y="120"/>
                  <a:pt x="92" y="119"/>
                  <a:pt x="80" y="116"/>
                </a:cubicBezTo>
                <a:cubicBezTo>
                  <a:pt x="77" y="116"/>
                  <a:pt x="73" y="114"/>
                  <a:pt x="70" y="113"/>
                </a:cubicBezTo>
                <a:cubicBezTo>
                  <a:pt x="60" y="108"/>
                  <a:pt x="60" y="100"/>
                  <a:pt x="66" y="95"/>
                </a:cubicBezTo>
                <a:cubicBezTo>
                  <a:pt x="72" y="88"/>
                  <a:pt x="79" y="84"/>
                  <a:pt x="87" y="81"/>
                </a:cubicBezTo>
                <a:cubicBezTo>
                  <a:pt x="91" y="79"/>
                  <a:pt x="94" y="78"/>
                  <a:pt x="98" y="76"/>
                </a:cubicBezTo>
                <a:cubicBezTo>
                  <a:pt x="104" y="74"/>
                  <a:pt x="106" y="67"/>
                  <a:pt x="101" y="62"/>
                </a:cubicBezTo>
                <a:cubicBezTo>
                  <a:pt x="91" y="52"/>
                  <a:pt x="87" y="40"/>
                  <a:pt x="88" y="26"/>
                </a:cubicBezTo>
                <a:cubicBezTo>
                  <a:pt x="89" y="12"/>
                  <a:pt x="97" y="4"/>
                  <a:pt x="110" y="1"/>
                </a:cubicBezTo>
                <a:cubicBezTo>
                  <a:pt x="113" y="0"/>
                  <a:pt x="116" y="0"/>
                  <a:pt x="118" y="0"/>
                </a:cubicBezTo>
                <a:cubicBezTo>
                  <a:pt x="121" y="0"/>
                  <a:pt x="124" y="0"/>
                  <a:pt x="127" y="1"/>
                </a:cubicBezTo>
                <a:cubicBezTo>
                  <a:pt x="140" y="4"/>
                  <a:pt x="148" y="12"/>
                  <a:pt x="149" y="26"/>
                </a:cubicBezTo>
                <a:cubicBezTo>
                  <a:pt x="149" y="40"/>
                  <a:pt x="145" y="52"/>
                  <a:pt x="135" y="62"/>
                </a:cubicBezTo>
                <a:cubicBezTo>
                  <a:pt x="130" y="67"/>
                  <a:pt x="132" y="74"/>
                  <a:pt x="139" y="76"/>
                </a:cubicBezTo>
                <a:cubicBezTo>
                  <a:pt x="142" y="78"/>
                  <a:pt x="146" y="79"/>
                  <a:pt x="150" y="81"/>
                </a:cubicBezTo>
                <a:cubicBezTo>
                  <a:pt x="157" y="84"/>
                  <a:pt x="165" y="88"/>
                  <a:pt x="171" y="95"/>
                </a:cubicBezTo>
                <a:cubicBezTo>
                  <a:pt x="175" y="98"/>
                  <a:pt x="176" y="108"/>
                  <a:pt x="166" y="113"/>
                </a:cubicBezTo>
                <a:close/>
                <a:moveTo>
                  <a:pt x="227" y="102"/>
                </a:moveTo>
                <a:cubicBezTo>
                  <a:pt x="222" y="98"/>
                  <a:pt x="217" y="95"/>
                  <a:pt x="212" y="93"/>
                </a:cubicBezTo>
                <a:cubicBezTo>
                  <a:pt x="209" y="91"/>
                  <a:pt x="207" y="90"/>
                  <a:pt x="204" y="90"/>
                </a:cubicBezTo>
                <a:cubicBezTo>
                  <a:pt x="200" y="88"/>
                  <a:pt x="198" y="83"/>
                  <a:pt x="202" y="80"/>
                </a:cubicBezTo>
                <a:cubicBezTo>
                  <a:pt x="209" y="73"/>
                  <a:pt x="212" y="64"/>
                  <a:pt x="211" y="55"/>
                </a:cubicBezTo>
                <a:cubicBezTo>
                  <a:pt x="211" y="45"/>
                  <a:pt x="205" y="40"/>
                  <a:pt x="196" y="37"/>
                </a:cubicBezTo>
                <a:cubicBezTo>
                  <a:pt x="194" y="37"/>
                  <a:pt x="192" y="37"/>
                  <a:pt x="190" y="37"/>
                </a:cubicBezTo>
                <a:cubicBezTo>
                  <a:pt x="188" y="37"/>
                  <a:pt x="186" y="37"/>
                  <a:pt x="184" y="37"/>
                </a:cubicBezTo>
                <a:cubicBezTo>
                  <a:pt x="175" y="40"/>
                  <a:pt x="169" y="45"/>
                  <a:pt x="169" y="55"/>
                </a:cubicBezTo>
                <a:cubicBezTo>
                  <a:pt x="169" y="64"/>
                  <a:pt x="171" y="73"/>
                  <a:pt x="178" y="80"/>
                </a:cubicBezTo>
                <a:cubicBezTo>
                  <a:pt x="182" y="83"/>
                  <a:pt x="180" y="88"/>
                  <a:pt x="176" y="90"/>
                </a:cubicBezTo>
                <a:cubicBezTo>
                  <a:pt x="176" y="90"/>
                  <a:pt x="175" y="90"/>
                  <a:pt x="175" y="90"/>
                </a:cubicBezTo>
                <a:cubicBezTo>
                  <a:pt x="176" y="90"/>
                  <a:pt x="177" y="91"/>
                  <a:pt x="177" y="92"/>
                </a:cubicBezTo>
                <a:cubicBezTo>
                  <a:pt x="181" y="95"/>
                  <a:pt x="182" y="100"/>
                  <a:pt x="181" y="105"/>
                </a:cubicBezTo>
                <a:cubicBezTo>
                  <a:pt x="180" y="110"/>
                  <a:pt x="177" y="114"/>
                  <a:pt x="172" y="117"/>
                </a:cubicBezTo>
                <a:cubicBezTo>
                  <a:pt x="170" y="117"/>
                  <a:pt x="169" y="118"/>
                  <a:pt x="168" y="118"/>
                </a:cubicBezTo>
                <a:cubicBezTo>
                  <a:pt x="174" y="119"/>
                  <a:pt x="182" y="120"/>
                  <a:pt x="190" y="120"/>
                </a:cubicBezTo>
                <a:cubicBezTo>
                  <a:pt x="200" y="120"/>
                  <a:pt x="208" y="119"/>
                  <a:pt x="216" y="117"/>
                </a:cubicBezTo>
                <a:cubicBezTo>
                  <a:pt x="219" y="117"/>
                  <a:pt x="221" y="116"/>
                  <a:pt x="224" y="115"/>
                </a:cubicBezTo>
                <a:cubicBezTo>
                  <a:pt x="230" y="112"/>
                  <a:pt x="229" y="105"/>
                  <a:pt x="227" y="102"/>
                </a:cubicBezTo>
                <a:close/>
                <a:moveTo>
                  <a:pt x="55" y="105"/>
                </a:moveTo>
                <a:cubicBezTo>
                  <a:pt x="54" y="100"/>
                  <a:pt x="55" y="95"/>
                  <a:pt x="59" y="92"/>
                </a:cubicBezTo>
                <a:cubicBezTo>
                  <a:pt x="61" y="90"/>
                  <a:pt x="62" y="89"/>
                  <a:pt x="64" y="87"/>
                </a:cubicBezTo>
                <a:cubicBezTo>
                  <a:pt x="63" y="87"/>
                  <a:pt x="62" y="87"/>
                  <a:pt x="61" y="86"/>
                </a:cubicBezTo>
                <a:cubicBezTo>
                  <a:pt x="56" y="84"/>
                  <a:pt x="54" y="79"/>
                  <a:pt x="58" y="75"/>
                </a:cubicBezTo>
                <a:cubicBezTo>
                  <a:pt x="66" y="68"/>
                  <a:pt x="69" y="58"/>
                  <a:pt x="69" y="48"/>
                </a:cubicBezTo>
                <a:cubicBezTo>
                  <a:pt x="68" y="37"/>
                  <a:pt x="62" y="31"/>
                  <a:pt x="52" y="28"/>
                </a:cubicBezTo>
                <a:cubicBezTo>
                  <a:pt x="49" y="28"/>
                  <a:pt x="47" y="28"/>
                  <a:pt x="45" y="28"/>
                </a:cubicBezTo>
                <a:cubicBezTo>
                  <a:pt x="43" y="28"/>
                  <a:pt x="41" y="28"/>
                  <a:pt x="39" y="28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8"/>
                  <a:pt x="24" y="67"/>
                  <a:pt x="32" y="75"/>
                </a:cubicBezTo>
                <a:cubicBezTo>
                  <a:pt x="36" y="79"/>
                  <a:pt x="34" y="84"/>
                  <a:pt x="29" y="86"/>
                </a:cubicBezTo>
                <a:cubicBezTo>
                  <a:pt x="27" y="87"/>
                  <a:pt x="24" y="88"/>
                  <a:pt x="21" y="90"/>
                </a:cubicBezTo>
                <a:cubicBezTo>
                  <a:pt x="15" y="92"/>
                  <a:pt x="9" y="96"/>
                  <a:pt x="5" y="100"/>
                </a:cubicBezTo>
                <a:cubicBezTo>
                  <a:pt x="0" y="105"/>
                  <a:pt x="0" y="111"/>
                  <a:pt x="8" y="114"/>
                </a:cubicBezTo>
                <a:cubicBezTo>
                  <a:pt x="11" y="116"/>
                  <a:pt x="13" y="117"/>
                  <a:pt x="16" y="117"/>
                </a:cubicBezTo>
                <a:cubicBezTo>
                  <a:pt x="25" y="119"/>
                  <a:pt x="34" y="120"/>
                  <a:pt x="45" y="120"/>
                </a:cubicBezTo>
                <a:cubicBezTo>
                  <a:pt x="54" y="120"/>
                  <a:pt x="62" y="119"/>
                  <a:pt x="69" y="118"/>
                </a:cubicBezTo>
                <a:cubicBezTo>
                  <a:pt x="67" y="118"/>
                  <a:pt x="66" y="117"/>
                  <a:pt x="65" y="117"/>
                </a:cubicBezTo>
                <a:cubicBezTo>
                  <a:pt x="59" y="114"/>
                  <a:pt x="55" y="110"/>
                  <a:pt x="5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4632325" y="5183187"/>
            <a:ext cx="577850" cy="579437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70" y="78"/>
                </a:moveTo>
                <a:cubicBezTo>
                  <a:pt x="139" y="78"/>
                  <a:pt x="139" y="78"/>
                  <a:pt x="139" y="78"/>
                </a:cubicBezTo>
                <a:cubicBezTo>
                  <a:pt x="139" y="116"/>
                  <a:pt x="108" y="148"/>
                  <a:pt x="70" y="148"/>
                </a:cubicBezTo>
                <a:cubicBezTo>
                  <a:pt x="31" y="148"/>
                  <a:pt x="0" y="116"/>
                  <a:pt x="0" y="78"/>
                </a:cubicBezTo>
                <a:cubicBezTo>
                  <a:pt x="0" y="40"/>
                  <a:pt x="31" y="8"/>
                  <a:pt x="70" y="8"/>
                </a:cubicBezTo>
                <a:lnTo>
                  <a:pt x="70" y="78"/>
                </a:lnTo>
                <a:close/>
                <a:moveTo>
                  <a:pt x="78" y="0"/>
                </a:moveTo>
                <a:cubicBezTo>
                  <a:pt x="78" y="70"/>
                  <a:pt x="78" y="70"/>
                  <a:pt x="7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31"/>
                  <a:pt x="116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8262937" y="3111500"/>
            <a:ext cx="434975" cy="646112"/>
          </a:xfrm>
          <a:custGeom>
            <a:avLst/>
            <a:gdLst/>
            <a:ahLst/>
            <a:cxnLst/>
            <a:rect l="l" t="t" r="r" b="b"/>
            <a:pathLst>
              <a:path w="111" h="165" extrusionOk="0">
                <a:moveTo>
                  <a:pt x="111" y="110"/>
                </a:moveTo>
                <a:cubicBezTo>
                  <a:pt x="111" y="94"/>
                  <a:pt x="98" y="81"/>
                  <a:pt x="73" y="75"/>
                </a:cubicBezTo>
                <a:cubicBezTo>
                  <a:pt x="70" y="74"/>
                  <a:pt x="54" y="70"/>
                  <a:pt x="51" y="70"/>
                </a:cubicBezTo>
                <a:cubicBezTo>
                  <a:pt x="31" y="65"/>
                  <a:pt x="22" y="61"/>
                  <a:pt x="22" y="53"/>
                </a:cubicBezTo>
                <a:cubicBezTo>
                  <a:pt x="22" y="45"/>
                  <a:pt x="31" y="37"/>
                  <a:pt x="54" y="37"/>
                </a:cubicBezTo>
                <a:cubicBezTo>
                  <a:pt x="70" y="37"/>
                  <a:pt x="86" y="48"/>
                  <a:pt x="86" y="49"/>
                </a:cubicBezTo>
                <a:cubicBezTo>
                  <a:pt x="88" y="50"/>
                  <a:pt x="90" y="51"/>
                  <a:pt x="92" y="51"/>
                </a:cubicBezTo>
                <a:cubicBezTo>
                  <a:pt x="93" y="51"/>
                  <a:pt x="94" y="51"/>
                  <a:pt x="97" y="48"/>
                </a:cubicBezTo>
                <a:cubicBezTo>
                  <a:pt x="99" y="46"/>
                  <a:pt x="103" y="42"/>
                  <a:pt x="103" y="40"/>
                </a:cubicBezTo>
                <a:cubicBezTo>
                  <a:pt x="103" y="34"/>
                  <a:pt x="87" y="24"/>
                  <a:pt x="67" y="20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1"/>
                  <a:pt x="63" y="0"/>
                  <a:pt x="6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6" y="3"/>
                </a:cubicBezTo>
                <a:cubicBezTo>
                  <a:pt x="46" y="19"/>
                  <a:pt x="46" y="19"/>
                  <a:pt x="46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17" y="22"/>
                  <a:pt x="0" y="35"/>
                  <a:pt x="0" y="53"/>
                </a:cubicBezTo>
                <a:cubicBezTo>
                  <a:pt x="0" y="74"/>
                  <a:pt x="20" y="82"/>
                  <a:pt x="42" y="87"/>
                </a:cubicBezTo>
                <a:cubicBezTo>
                  <a:pt x="45" y="88"/>
                  <a:pt x="63" y="93"/>
                  <a:pt x="66" y="93"/>
                </a:cubicBezTo>
                <a:cubicBezTo>
                  <a:pt x="86" y="98"/>
                  <a:pt x="89" y="106"/>
                  <a:pt x="89" y="111"/>
                </a:cubicBezTo>
                <a:cubicBezTo>
                  <a:pt x="89" y="116"/>
                  <a:pt x="86" y="128"/>
                  <a:pt x="57" y="128"/>
                </a:cubicBezTo>
                <a:cubicBezTo>
                  <a:pt x="41" y="128"/>
                  <a:pt x="21" y="115"/>
                  <a:pt x="20" y="115"/>
                </a:cubicBezTo>
                <a:cubicBezTo>
                  <a:pt x="15" y="112"/>
                  <a:pt x="11" y="113"/>
                  <a:pt x="8" y="117"/>
                </a:cubicBezTo>
                <a:cubicBezTo>
                  <a:pt x="8" y="117"/>
                  <a:pt x="5" y="121"/>
                  <a:pt x="5" y="125"/>
                </a:cubicBezTo>
                <a:cubicBezTo>
                  <a:pt x="5" y="130"/>
                  <a:pt x="23" y="141"/>
                  <a:pt x="44" y="145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63"/>
                  <a:pt x="49" y="165"/>
                  <a:pt x="51" y="165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63" y="165"/>
                  <a:pt x="65" y="163"/>
                  <a:pt x="65" y="16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100" y="142"/>
                  <a:pt x="111" y="125"/>
                  <a:pt x="111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3419475" y="3082925"/>
            <a:ext cx="574675" cy="690562"/>
          </a:xfrm>
          <a:custGeom>
            <a:avLst/>
            <a:gdLst/>
            <a:ahLst/>
            <a:cxnLst/>
            <a:rect l="l" t="t" r="r" b="b"/>
            <a:pathLst>
              <a:path w="147" h="176" extrusionOk="0">
                <a:moveTo>
                  <a:pt x="98" y="170"/>
                </a:moveTo>
                <a:cubicBezTo>
                  <a:pt x="98" y="173"/>
                  <a:pt x="95" y="176"/>
                  <a:pt x="92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2" y="176"/>
                  <a:pt x="49" y="173"/>
                  <a:pt x="49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9" y="167"/>
                  <a:pt x="52" y="164"/>
                  <a:pt x="55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5" y="164"/>
                  <a:pt x="98" y="167"/>
                  <a:pt x="98" y="170"/>
                </a:cubicBezTo>
                <a:close/>
                <a:moveTo>
                  <a:pt x="98" y="154"/>
                </a:moveTo>
                <a:cubicBezTo>
                  <a:pt x="98" y="151"/>
                  <a:pt x="95" y="148"/>
                  <a:pt x="92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2" y="148"/>
                  <a:pt x="49" y="151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7"/>
                  <a:pt x="52" y="160"/>
                  <a:pt x="55" y="160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0"/>
                  <a:pt x="98" y="157"/>
                  <a:pt x="98" y="154"/>
                </a:cubicBezTo>
                <a:close/>
                <a:moveTo>
                  <a:pt x="79" y="87"/>
                </a:moveTo>
                <a:cubicBezTo>
                  <a:pt x="71" y="87"/>
                  <a:pt x="71" y="87"/>
                  <a:pt x="71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9" y="144"/>
                  <a:pt x="71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7" y="144"/>
                  <a:pt x="79" y="144"/>
                </a:cubicBezTo>
                <a:lnTo>
                  <a:pt x="79" y="87"/>
                </a:lnTo>
                <a:close/>
                <a:moveTo>
                  <a:pt x="53" y="64"/>
                </a:moveTo>
                <a:cubicBezTo>
                  <a:pt x="48" y="64"/>
                  <a:pt x="44" y="67"/>
                  <a:pt x="44" y="72"/>
                </a:cubicBezTo>
                <a:cubicBezTo>
                  <a:pt x="44" y="77"/>
                  <a:pt x="48" y="81"/>
                  <a:pt x="53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58" y="64"/>
                  <a:pt x="53" y="64"/>
                </a:cubicBezTo>
                <a:close/>
                <a:moveTo>
                  <a:pt x="103" y="72"/>
                </a:moveTo>
                <a:cubicBezTo>
                  <a:pt x="103" y="67"/>
                  <a:pt x="99" y="64"/>
                  <a:pt x="94" y="64"/>
                </a:cubicBezTo>
                <a:cubicBezTo>
                  <a:pt x="89" y="64"/>
                  <a:pt x="85" y="67"/>
                  <a:pt x="85" y="72"/>
                </a:cubicBezTo>
                <a:cubicBezTo>
                  <a:pt x="85" y="81"/>
                  <a:pt x="85" y="81"/>
                  <a:pt x="85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9" y="81"/>
                  <a:pt x="103" y="77"/>
                  <a:pt x="103" y="72"/>
                </a:cubicBezTo>
                <a:close/>
                <a:moveTo>
                  <a:pt x="122" y="56"/>
                </a:moveTo>
                <a:cubicBezTo>
                  <a:pt x="118" y="41"/>
                  <a:pt x="99" y="24"/>
                  <a:pt x="73" y="24"/>
                </a:cubicBezTo>
                <a:cubicBezTo>
                  <a:pt x="47" y="24"/>
                  <a:pt x="29" y="41"/>
                  <a:pt x="25" y="56"/>
                </a:cubicBezTo>
                <a:cubicBezTo>
                  <a:pt x="22" y="68"/>
                  <a:pt x="25" y="80"/>
                  <a:pt x="30" y="91"/>
                </a:cubicBezTo>
                <a:cubicBezTo>
                  <a:pt x="35" y="100"/>
                  <a:pt x="41" y="109"/>
                  <a:pt x="45" y="119"/>
                </a:cubicBezTo>
                <a:cubicBezTo>
                  <a:pt x="48" y="124"/>
                  <a:pt x="49" y="132"/>
                  <a:pt x="50" y="138"/>
                </a:cubicBezTo>
                <a:cubicBezTo>
                  <a:pt x="51" y="143"/>
                  <a:pt x="53" y="144"/>
                  <a:pt x="58" y="144"/>
                </a:cubicBezTo>
                <a:cubicBezTo>
                  <a:pt x="60" y="144"/>
                  <a:pt x="61" y="144"/>
                  <a:pt x="62" y="144"/>
                </a:cubicBezTo>
                <a:cubicBezTo>
                  <a:pt x="62" y="87"/>
                  <a:pt x="62" y="87"/>
                  <a:pt x="62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49" y="87"/>
                  <a:pt x="46" y="85"/>
                  <a:pt x="43" y="83"/>
                </a:cubicBezTo>
                <a:cubicBezTo>
                  <a:pt x="40" y="80"/>
                  <a:pt x="39" y="76"/>
                  <a:pt x="39" y="72"/>
                </a:cubicBezTo>
                <a:cubicBezTo>
                  <a:pt x="39" y="68"/>
                  <a:pt x="40" y="65"/>
                  <a:pt x="43" y="62"/>
                </a:cubicBezTo>
                <a:cubicBezTo>
                  <a:pt x="46" y="59"/>
                  <a:pt x="49" y="58"/>
                  <a:pt x="53" y="58"/>
                </a:cubicBezTo>
                <a:cubicBezTo>
                  <a:pt x="61" y="58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68"/>
                  <a:pt x="81" y="65"/>
                  <a:pt x="84" y="62"/>
                </a:cubicBezTo>
                <a:cubicBezTo>
                  <a:pt x="86" y="59"/>
                  <a:pt x="90" y="58"/>
                  <a:pt x="94" y="58"/>
                </a:cubicBezTo>
                <a:cubicBezTo>
                  <a:pt x="98" y="58"/>
                  <a:pt x="101" y="59"/>
                  <a:pt x="104" y="62"/>
                </a:cubicBezTo>
                <a:cubicBezTo>
                  <a:pt x="107" y="65"/>
                  <a:pt x="108" y="68"/>
                  <a:pt x="108" y="72"/>
                </a:cubicBezTo>
                <a:cubicBezTo>
                  <a:pt x="108" y="76"/>
                  <a:pt x="107" y="80"/>
                  <a:pt x="104" y="83"/>
                </a:cubicBezTo>
                <a:cubicBezTo>
                  <a:pt x="101" y="85"/>
                  <a:pt x="98" y="87"/>
                  <a:pt x="94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6" y="144"/>
                  <a:pt x="87" y="144"/>
                  <a:pt x="89" y="144"/>
                </a:cubicBezTo>
                <a:cubicBezTo>
                  <a:pt x="94" y="144"/>
                  <a:pt x="96" y="143"/>
                  <a:pt x="97" y="138"/>
                </a:cubicBezTo>
                <a:cubicBezTo>
                  <a:pt x="98" y="132"/>
                  <a:pt x="99" y="124"/>
                  <a:pt x="102" y="119"/>
                </a:cubicBezTo>
                <a:cubicBezTo>
                  <a:pt x="106" y="109"/>
                  <a:pt x="112" y="100"/>
                  <a:pt x="117" y="91"/>
                </a:cubicBezTo>
                <a:cubicBezTo>
                  <a:pt x="122" y="80"/>
                  <a:pt x="125" y="68"/>
                  <a:pt x="122" y="56"/>
                </a:cubicBezTo>
                <a:close/>
                <a:moveTo>
                  <a:pt x="79" y="6"/>
                </a:moveTo>
                <a:cubicBezTo>
                  <a:pt x="79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3"/>
                  <a:pt x="68" y="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9"/>
                  <a:pt x="71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1"/>
                  <a:pt x="79" y="19"/>
                  <a:pt x="79" y="16"/>
                </a:cubicBezTo>
                <a:lnTo>
                  <a:pt x="79" y="6"/>
                </a:lnTo>
                <a:close/>
                <a:moveTo>
                  <a:pt x="108" y="14"/>
                </a:moveTo>
                <a:cubicBezTo>
                  <a:pt x="110" y="12"/>
                  <a:pt x="109" y="9"/>
                  <a:pt x="106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6"/>
                  <a:pt x="100" y="7"/>
                  <a:pt x="99" y="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21"/>
                  <a:pt x="94" y="24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7"/>
                  <a:pt x="102" y="26"/>
                  <a:pt x="104" y="23"/>
                </a:cubicBezTo>
                <a:lnTo>
                  <a:pt x="108" y="14"/>
                </a:lnTo>
                <a:close/>
                <a:moveTo>
                  <a:pt x="130" y="32"/>
                </a:moveTo>
                <a:cubicBezTo>
                  <a:pt x="133" y="30"/>
                  <a:pt x="133" y="2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2"/>
                  <a:pt x="125" y="22"/>
                  <a:pt x="123" y="2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4" y="32"/>
                  <a:pt x="113" y="36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7" y="40"/>
                  <a:pt x="121" y="40"/>
                  <a:pt x="123" y="38"/>
                </a:cubicBezTo>
                <a:lnTo>
                  <a:pt x="130" y="32"/>
                </a:lnTo>
                <a:close/>
                <a:moveTo>
                  <a:pt x="142" y="58"/>
                </a:moveTo>
                <a:cubicBezTo>
                  <a:pt x="145" y="57"/>
                  <a:pt x="147" y="55"/>
                  <a:pt x="146" y="52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46" y="49"/>
                  <a:pt x="143" y="47"/>
                  <a:pt x="140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7" y="50"/>
                  <a:pt x="125" y="52"/>
                  <a:pt x="126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8"/>
                  <a:pt x="129" y="60"/>
                  <a:pt x="132" y="60"/>
                </a:cubicBezTo>
                <a:lnTo>
                  <a:pt x="142" y="58"/>
                </a:lnTo>
                <a:close/>
                <a:moveTo>
                  <a:pt x="139" y="87"/>
                </a:moveTo>
                <a:cubicBezTo>
                  <a:pt x="142" y="87"/>
                  <a:pt x="145" y="85"/>
                  <a:pt x="146" y="8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6" y="79"/>
                  <a:pt x="145" y="77"/>
                  <a:pt x="142" y="7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4"/>
                  <a:pt x="126" y="75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81"/>
                  <a:pt x="127" y="84"/>
                  <a:pt x="130" y="85"/>
                </a:cubicBezTo>
                <a:lnTo>
                  <a:pt x="139" y="87"/>
                </a:lnTo>
                <a:close/>
                <a:moveTo>
                  <a:pt x="42" y="23"/>
                </a:moveTo>
                <a:cubicBezTo>
                  <a:pt x="44" y="26"/>
                  <a:pt x="47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2" y="24"/>
                  <a:pt x="53" y="21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3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9"/>
                  <a:pt x="36" y="12"/>
                  <a:pt x="38" y="14"/>
                </a:cubicBezTo>
                <a:lnTo>
                  <a:pt x="42" y="23"/>
                </a:lnTo>
                <a:close/>
                <a:moveTo>
                  <a:pt x="23" y="38"/>
                </a:moveTo>
                <a:cubicBezTo>
                  <a:pt x="25" y="40"/>
                  <a:pt x="29" y="40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3" y="36"/>
                  <a:pt x="33" y="32"/>
                  <a:pt x="30" y="3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17" y="22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6"/>
                  <a:pt x="14" y="30"/>
                  <a:pt x="16" y="32"/>
                </a:cubicBezTo>
                <a:lnTo>
                  <a:pt x="23" y="38"/>
                </a:lnTo>
                <a:close/>
                <a:moveTo>
                  <a:pt x="14" y="60"/>
                </a:moveTo>
                <a:cubicBezTo>
                  <a:pt x="17" y="60"/>
                  <a:pt x="20" y="58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2"/>
                  <a:pt x="19" y="50"/>
                  <a:pt x="1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3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1" y="57"/>
                  <a:pt x="4" y="58"/>
                </a:cubicBezTo>
                <a:lnTo>
                  <a:pt x="14" y="60"/>
                </a:lnTo>
                <a:close/>
                <a:moveTo>
                  <a:pt x="16" y="85"/>
                </a:moveTo>
                <a:cubicBezTo>
                  <a:pt x="19" y="84"/>
                  <a:pt x="21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5"/>
                  <a:pt x="17" y="74"/>
                  <a:pt x="14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7"/>
                  <a:pt x="0" y="79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1" y="85"/>
                  <a:pt x="4" y="87"/>
                  <a:pt x="7" y="87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9812337" y="3208337"/>
            <a:ext cx="15478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8" name="Google Shape;438;p24"/>
          <p:cNvSpPr txBox="1"/>
          <p:nvPr/>
        </p:nvSpPr>
        <p:spPr>
          <a:xfrm>
            <a:off x="8745537" y="5305425"/>
            <a:ext cx="15478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9" name="Google Shape;439;p24"/>
          <p:cNvSpPr txBox="1"/>
          <p:nvPr/>
        </p:nvSpPr>
        <p:spPr>
          <a:xfrm>
            <a:off x="1912937" y="5305425"/>
            <a:ext cx="15478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40" name="Google Shape;440;p24"/>
          <p:cNvSpPr txBox="1"/>
          <p:nvPr/>
        </p:nvSpPr>
        <p:spPr>
          <a:xfrm>
            <a:off x="831850" y="3219450"/>
            <a:ext cx="15478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41" name="Google Shape;441;p24"/>
          <p:cNvSpPr txBox="1"/>
          <p:nvPr/>
        </p:nvSpPr>
        <p:spPr>
          <a:xfrm>
            <a:off x="1912937" y="1084262"/>
            <a:ext cx="15478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"/>
                            </p:stCondLst>
                            <p:childTnLst>
                              <p:par>
                                <p:cTn id="6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50"/>
                            </p:stCondLst>
                            <p:childTnLst>
                              <p:par>
                                <p:cTn id="9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350"/>
                            </p:stCondLst>
                            <p:childTnLst>
                              <p:par>
                                <p:cTn id="12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200"/>
                            </p:stCondLst>
                            <p:childTnLst>
                              <p:par>
                                <p:cTn id="13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/>
      <p:bldP spid="426" grpId="0"/>
      <p:bldP spid="427" grpId="0"/>
      <p:bldP spid="428" grpId="0"/>
      <p:bldP spid="429" grpId="0"/>
      <p:bldP spid="430" grpId="0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/>
      <p:bldP spid="438" grpId="0"/>
      <p:bldP spid="439" grpId="0"/>
      <p:bldP spid="440" grpId="0"/>
      <p:bldP spid="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Google Shape;4236;p93"/>
          <p:cNvSpPr txBox="1">
            <a:spLocks noChangeArrowheads="1"/>
          </p:cNvSpPr>
          <p:nvPr/>
        </p:nvSpPr>
        <p:spPr bwMode="auto">
          <a:xfrm>
            <a:off x="3194050" y="731838"/>
            <a:ext cx="2276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F0179FA-F6BB-084A-B0A3-7DABF0879DEB}"/>
              </a:ext>
            </a:extLst>
          </p:cNvPr>
          <p:cNvGrpSpPr/>
          <p:nvPr/>
        </p:nvGrpSpPr>
        <p:grpSpPr>
          <a:xfrm>
            <a:off x="1665288" y="2859088"/>
            <a:ext cx="2333625" cy="2330450"/>
            <a:chOff x="1665288" y="2859088"/>
            <a:chExt cx="2333625" cy="2330450"/>
          </a:xfrm>
        </p:grpSpPr>
        <p:sp>
          <p:nvSpPr>
            <p:cNvPr id="200707" name="Google Shape;4237;p93"/>
            <p:cNvSpPr>
              <a:spLocks noChangeArrowheads="1"/>
            </p:cNvSpPr>
            <p:nvPr/>
          </p:nvSpPr>
          <p:spPr bwMode="auto">
            <a:xfrm>
              <a:off x="1665288" y="3413125"/>
              <a:ext cx="1779587" cy="1776413"/>
            </a:xfrm>
            <a:prstGeom prst="ellipse">
              <a:avLst/>
            </a:prstGeom>
            <a:solidFill>
              <a:srgbClr val="FFC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0712" name="Google Shape;4242;p93"/>
            <p:cNvSpPr>
              <a:spLocks/>
            </p:cNvSpPr>
            <p:nvPr/>
          </p:nvSpPr>
          <p:spPr bwMode="auto">
            <a:xfrm>
              <a:off x="2889250" y="2859088"/>
              <a:ext cx="1109663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 extrusionOk="0">
                  <a:moveTo>
                    <a:pt x="131" y="0"/>
                  </a:moveTo>
                  <a:cubicBezTo>
                    <a:pt x="119" y="75"/>
                    <a:pt x="75" y="118"/>
                    <a:pt x="0" y="130"/>
                  </a:cubicBezTo>
                  <a:cubicBezTo>
                    <a:pt x="63" y="153"/>
                    <a:pt x="112" y="203"/>
                    <a:pt x="136" y="265"/>
                  </a:cubicBezTo>
                  <a:cubicBezTo>
                    <a:pt x="148" y="191"/>
                    <a:pt x="191" y="147"/>
                    <a:pt x="266" y="135"/>
                  </a:cubicBezTo>
                  <a:cubicBezTo>
                    <a:pt x="203" y="112"/>
                    <a:pt x="154" y="62"/>
                    <a:pt x="131" y="0"/>
                  </a:cubicBezTo>
                  <a:close/>
                </a:path>
              </a:pathLst>
            </a:custGeom>
            <a:solidFill>
              <a:srgbClr val="FF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00716" name="Google Shape;4246;p93"/>
            <p:cNvSpPr>
              <a:spLocks/>
            </p:cNvSpPr>
            <p:nvPr/>
          </p:nvSpPr>
          <p:spPr bwMode="auto">
            <a:xfrm>
              <a:off x="2119313" y="3863975"/>
              <a:ext cx="874712" cy="874713"/>
            </a:xfrm>
            <a:custGeom>
              <a:avLst/>
              <a:gdLst>
                <a:gd name="T0" fmla="*/ 2147483646 w 210"/>
                <a:gd name="T1" fmla="*/ 2147483646 h 210"/>
                <a:gd name="T2" fmla="*/ 2147483646 w 210"/>
                <a:gd name="T3" fmla="*/ 2147483646 h 210"/>
                <a:gd name="T4" fmla="*/ 2147483646 w 210"/>
                <a:gd name="T5" fmla="*/ 2147483646 h 210"/>
                <a:gd name="T6" fmla="*/ 2147483646 w 210"/>
                <a:gd name="T7" fmla="*/ 2147483646 h 210"/>
                <a:gd name="T8" fmla="*/ 2147483646 w 210"/>
                <a:gd name="T9" fmla="*/ 2147483646 h 210"/>
                <a:gd name="T10" fmla="*/ 0 w 210"/>
                <a:gd name="T11" fmla="*/ 2147483646 h 210"/>
                <a:gd name="T12" fmla="*/ 2147483646 w 210"/>
                <a:gd name="T13" fmla="*/ 2147483646 h 210"/>
                <a:gd name="T14" fmla="*/ 2147483646 w 210"/>
                <a:gd name="T15" fmla="*/ 2147483646 h 210"/>
                <a:gd name="T16" fmla="*/ 2147483646 w 210"/>
                <a:gd name="T17" fmla="*/ 2147483646 h 210"/>
                <a:gd name="T18" fmla="*/ 2147483646 w 210"/>
                <a:gd name="T19" fmla="*/ 2147483646 h 210"/>
                <a:gd name="T20" fmla="*/ 2147483646 w 210"/>
                <a:gd name="T21" fmla="*/ 0 h 210"/>
                <a:gd name="T22" fmla="*/ 2147483646 w 210"/>
                <a:gd name="T23" fmla="*/ 2147483646 h 210"/>
                <a:gd name="T24" fmla="*/ 2147483646 w 210"/>
                <a:gd name="T25" fmla="*/ 2147483646 h 210"/>
                <a:gd name="T26" fmla="*/ 2147483646 w 210"/>
                <a:gd name="T27" fmla="*/ 2147483646 h 210"/>
                <a:gd name="T28" fmla="*/ 2147483646 w 210"/>
                <a:gd name="T29" fmla="*/ 2147483646 h 210"/>
                <a:gd name="T30" fmla="*/ 2147483646 w 210"/>
                <a:gd name="T31" fmla="*/ 2147483646 h 210"/>
                <a:gd name="T32" fmla="*/ 2147483646 w 210"/>
                <a:gd name="T33" fmla="*/ 2147483646 h 210"/>
                <a:gd name="T34" fmla="*/ 2147483646 w 210"/>
                <a:gd name="T35" fmla="*/ 2147483646 h 210"/>
                <a:gd name="T36" fmla="*/ 2147483646 w 210"/>
                <a:gd name="T37" fmla="*/ 2147483646 h 210"/>
                <a:gd name="T38" fmla="*/ 2147483646 w 210"/>
                <a:gd name="T39" fmla="*/ 2147483646 h 210"/>
                <a:gd name="T40" fmla="*/ 2147483646 w 210"/>
                <a:gd name="T41" fmla="*/ 2147483646 h 210"/>
                <a:gd name="T42" fmla="*/ 2147483646 w 210"/>
                <a:gd name="T43" fmla="*/ 2147483646 h 210"/>
                <a:gd name="T44" fmla="*/ 2147483646 w 210"/>
                <a:gd name="T45" fmla="*/ 2147483646 h 210"/>
                <a:gd name="T46" fmla="*/ 2147483646 w 210"/>
                <a:gd name="T47" fmla="*/ 2147483646 h 210"/>
                <a:gd name="T48" fmla="*/ 2147483646 w 210"/>
                <a:gd name="T49" fmla="*/ 2147483646 h 210"/>
                <a:gd name="T50" fmla="*/ 2147483646 w 210"/>
                <a:gd name="T51" fmla="*/ 2147483646 h 210"/>
                <a:gd name="T52" fmla="*/ 2147483646 w 210"/>
                <a:gd name="T53" fmla="*/ 2147483646 h 210"/>
                <a:gd name="T54" fmla="*/ 2147483646 w 210"/>
                <a:gd name="T55" fmla="*/ 2147483646 h 210"/>
                <a:gd name="T56" fmla="*/ 2147483646 w 210"/>
                <a:gd name="T57" fmla="*/ 2147483646 h 210"/>
                <a:gd name="T58" fmla="*/ 2147483646 w 210"/>
                <a:gd name="T59" fmla="*/ 2147483646 h 210"/>
                <a:gd name="T60" fmla="*/ 2147483646 w 210"/>
                <a:gd name="T61" fmla="*/ 2147483646 h 210"/>
                <a:gd name="T62" fmla="*/ 2147483646 w 210"/>
                <a:gd name="T63" fmla="*/ 2147483646 h 210"/>
                <a:gd name="T64" fmla="*/ 2147483646 w 210"/>
                <a:gd name="T65" fmla="*/ 2147483646 h 210"/>
                <a:gd name="T66" fmla="*/ 2147483646 w 210"/>
                <a:gd name="T67" fmla="*/ 2147483646 h 210"/>
                <a:gd name="T68" fmla="*/ 2147483646 w 210"/>
                <a:gd name="T69" fmla="*/ 2147483646 h 210"/>
                <a:gd name="T70" fmla="*/ 2147483646 w 210"/>
                <a:gd name="T71" fmla="*/ 2147483646 h 210"/>
                <a:gd name="T72" fmla="*/ 2147483646 w 210"/>
                <a:gd name="T73" fmla="*/ 2147483646 h 210"/>
                <a:gd name="T74" fmla="*/ 2147483646 w 210"/>
                <a:gd name="T75" fmla="*/ 2147483646 h 210"/>
                <a:gd name="T76" fmla="*/ 2147483646 w 210"/>
                <a:gd name="T77" fmla="*/ 2147483646 h 210"/>
                <a:gd name="T78" fmla="*/ 2147483646 w 210"/>
                <a:gd name="T79" fmla="*/ 2147483646 h 210"/>
                <a:gd name="T80" fmla="*/ 2147483646 w 210"/>
                <a:gd name="T81" fmla="*/ 2147483646 h 210"/>
                <a:gd name="T82" fmla="*/ 2147483646 w 210"/>
                <a:gd name="T83" fmla="*/ 2147483646 h 210"/>
                <a:gd name="T84" fmla="*/ 2147483646 w 210"/>
                <a:gd name="T85" fmla="*/ 2147483646 h 210"/>
                <a:gd name="T86" fmla="*/ 2147483646 w 210"/>
                <a:gd name="T87" fmla="*/ 2147483646 h 210"/>
                <a:gd name="T88" fmla="*/ 2147483646 w 210"/>
                <a:gd name="T89" fmla="*/ 2147483646 h 210"/>
                <a:gd name="T90" fmla="*/ 2147483646 w 210"/>
                <a:gd name="T91" fmla="*/ 2147483646 h 210"/>
                <a:gd name="T92" fmla="*/ 2147483646 w 210"/>
                <a:gd name="T93" fmla="*/ 2147483646 h 210"/>
                <a:gd name="T94" fmla="*/ 2147483646 w 210"/>
                <a:gd name="T95" fmla="*/ 2147483646 h 210"/>
                <a:gd name="T96" fmla="*/ 2147483646 w 210"/>
                <a:gd name="T97" fmla="*/ 2147483646 h 210"/>
                <a:gd name="T98" fmla="*/ 2147483646 w 210"/>
                <a:gd name="T99" fmla="*/ 2147483646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0" h="210" extrusionOk="0">
                  <a:moveTo>
                    <a:pt x="115" y="210"/>
                  </a:moveTo>
                  <a:cubicBezTo>
                    <a:pt x="94" y="210"/>
                    <a:pt x="94" y="210"/>
                    <a:pt x="94" y="210"/>
                  </a:cubicBezTo>
                  <a:cubicBezTo>
                    <a:pt x="90" y="210"/>
                    <a:pt x="86" y="207"/>
                    <a:pt x="85" y="20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2" y="181"/>
                    <a:pt x="81" y="180"/>
                    <a:pt x="81" y="180"/>
                  </a:cubicBezTo>
                  <a:cubicBezTo>
                    <a:pt x="76" y="179"/>
                    <a:pt x="72" y="177"/>
                    <a:pt x="69" y="175"/>
                  </a:cubicBezTo>
                  <a:cubicBezTo>
                    <a:pt x="68" y="175"/>
                    <a:pt x="67" y="175"/>
                    <a:pt x="66" y="17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6" y="190"/>
                    <a:pt x="41" y="190"/>
                    <a:pt x="38" y="187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0" y="169"/>
                    <a:pt x="20" y="164"/>
                    <a:pt x="22" y="160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3"/>
                    <a:pt x="35" y="142"/>
                    <a:pt x="35" y="141"/>
                  </a:cubicBezTo>
                  <a:cubicBezTo>
                    <a:pt x="33" y="137"/>
                    <a:pt x="31" y="133"/>
                    <a:pt x="30" y="129"/>
                  </a:cubicBezTo>
                  <a:cubicBezTo>
                    <a:pt x="29" y="128"/>
                    <a:pt x="29" y="128"/>
                    <a:pt x="28" y="127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3" y="124"/>
                    <a:pt x="0" y="120"/>
                    <a:pt x="0" y="11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0"/>
                    <a:pt x="3" y="86"/>
                    <a:pt x="7" y="8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2"/>
                    <a:pt x="29" y="82"/>
                    <a:pt x="30" y="81"/>
                  </a:cubicBezTo>
                  <a:cubicBezTo>
                    <a:pt x="31" y="77"/>
                    <a:pt x="33" y="73"/>
                    <a:pt x="35" y="69"/>
                  </a:cubicBezTo>
                  <a:cubicBezTo>
                    <a:pt x="35" y="68"/>
                    <a:pt x="35" y="67"/>
                    <a:pt x="35" y="6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0" y="46"/>
                    <a:pt x="20" y="41"/>
                    <a:pt x="23" y="3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0"/>
                    <a:pt x="46" y="20"/>
                    <a:pt x="49" y="2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8" y="35"/>
                    <a:pt x="69" y="35"/>
                  </a:cubicBezTo>
                  <a:cubicBezTo>
                    <a:pt x="73" y="33"/>
                    <a:pt x="76" y="31"/>
                    <a:pt x="81" y="30"/>
                  </a:cubicBezTo>
                  <a:cubicBezTo>
                    <a:pt x="81" y="30"/>
                    <a:pt x="82" y="29"/>
                    <a:pt x="82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3"/>
                    <a:pt x="90" y="0"/>
                    <a:pt x="9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3" y="3"/>
                    <a:pt x="124" y="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8" y="30"/>
                    <a:pt x="129" y="30"/>
                  </a:cubicBezTo>
                  <a:cubicBezTo>
                    <a:pt x="133" y="31"/>
                    <a:pt x="137" y="33"/>
                    <a:pt x="141" y="35"/>
                  </a:cubicBezTo>
                  <a:cubicBezTo>
                    <a:pt x="141" y="35"/>
                    <a:pt x="142" y="35"/>
                    <a:pt x="143" y="35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3" y="20"/>
                    <a:pt x="169" y="20"/>
                    <a:pt x="172" y="24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9" y="41"/>
                    <a:pt x="190" y="46"/>
                    <a:pt x="187" y="50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4" y="67"/>
                    <a:pt x="174" y="68"/>
                    <a:pt x="175" y="69"/>
                  </a:cubicBezTo>
                  <a:cubicBezTo>
                    <a:pt x="177" y="73"/>
                    <a:pt x="178" y="77"/>
                    <a:pt x="180" y="81"/>
                  </a:cubicBezTo>
                  <a:cubicBezTo>
                    <a:pt x="180" y="82"/>
                    <a:pt x="181" y="82"/>
                    <a:pt x="181" y="83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6" y="86"/>
                    <a:pt x="210" y="90"/>
                    <a:pt x="210" y="95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0" y="120"/>
                    <a:pt x="206" y="124"/>
                    <a:pt x="202" y="124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78" y="133"/>
                    <a:pt x="177" y="137"/>
                    <a:pt x="175" y="141"/>
                  </a:cubicBezTo>
                  <a:cubicBezTo>
                    <a:pt x="174" y="142"/>
                    <a:pt x="174" y="143"/>
                    <a:pt x="175" y="143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90" y="164"/>
                    <a:pt x="189" y="169"/>
                    <a:pt x="186" y="172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69" y="190"/>
                    <a:pt x="163" y="190"/>
                    <a:pt x="160" y="187"/>
                  </a:cubicBezTo>
                  <a:cubicBezTo>
                    <a:pt x="143" y="175"/>
                    <a:pt x="143" y="175"/>
                    <a:pt x="143" y="175"/>
                  </a:cubicBezTo>
                  <a:cubicBezTo>
                    <a:pt x="142" y="175"/>
                    <a:pt x="141" y="175"/>
                    <a:pt x="141" y="175"/>
                  </a:cubicBezTo>
                  <a:cubicBezTo>
                    <a:pt x="137" y="177"/>
                    <a:pt x="133" y="179"/>
                    <a:pt x="129" y="180"/>
                  </a:cubicBezTo>
                  <a:cubicBezTo>
                    <a:pt x="128" y="180"/>
                    <a:pt x="127" y="181"/>
                    <a:pt x="127" y="18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3" y="207"/>
                    <a:pt x="119" y="210"/>
                    <a:pt x="115" y="210"/>
                  </a:cubicBezTo>
                  <a:close/>
                  <a:moveTo>
                    <a:pt x="95" y="200"/>
                  </a:moveTo>
                  <a:cubicBezTo>
                    <a:pt x="114" y="200"/>
                    <a:pt x="114" y="200"/>
                    <a:pt x="114" y="20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76"/>
                    <a:pt x="121" y="172"/>
                    <a:pt x="126" y="171"/>
                  </a:cubicBezTo>
                  <a:cubicBezTo>
                    <a:pt x="129" y="170"/>
                    <a:pt x="133" y="168"/>
                    <a:pt x="136" y="166"/>
                  </a:cubicBezTo>
                  <a:cubicBezTo>
                    <a:pt x="140" y="164"/>
                    <a:pt x="145" y="165"/>
                    <a:pt x="149" y="167"/>
                  </a:cubicBezTo>
                  <a:cubicBezTo>
                    <a:pt x="165" y="179"/>
                    <a:pt x="165" y="179"/>
                    <a:pt x="165" y="179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4" y="145"/>
                    <a:pt x="164" y="141"/>
                    <a:pt x="166" y="137"/>
                  </a:cubicBezTo>
                  <a:cubicBezTo>
                    <a:pt x="168" y="133"/>
                    <a:pt x="169" y="130"/>
                    <a:pt x="170" y="126"/>
                  </a:cubicBezTo>
                  <a:cubicBezTo>
                    <a:pt x="172" y="122"/>
                    <a:pt x="176" y="119"/>
                    <a:pt x="180" y="118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75" y="91"/>
                    <a:pt x="172" y="88"/>
                    <a:pt x="170" y="84"/>
                  </a:cubicBezTo>
                  <a:cubicBezTo>
                    <a:pt x="169" y="80"/>
                    <a:pt x="168" y="77"/>
                    <a:pt x="166" y="73"/>
                  </a:cubicBezTo>
                  <a:cubicBezTo>
                    <a:pt x="164" y="69"/>
                    <a:pt x="164" y="65"/>
                    <a:pt x="167" y="61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5" y="45"/>
                    <a:pt x="140" y="46"/>
                    <a:pt x="136" y="43"/>
                  </a:cubicBezTo>
                  <a:cubicBezTo>
                    <a:pt x="133" y="42"/>
                    <a:pt x="129" y="40"/>
                    <a:pt x="126" y="39"/>
                  </a:cubicBezTo>
                  <a:cubicBezTo>
                    <a:pt x="121" y="38"/>
                    <a:pt x="118" y="34"/>
                    <a:pt x="118" y="3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34"/>
                    <a:pt x="88" y="38"/>
                    <a:pt x="83" y="39"/>
                  </a:cubicBezTo>
                  <a:cubicBezTo>
                    <a:pt x="80" y="40"/>
                    <a:pt x="76" y="42"/>
                    <a:pt x="73" y="43"/>
                  </a:cubicBezTo>
                  <a:cubicBezTo>
                    <a:pt x="69" y="46"/>
                    <a:pt x="64" y="45"/>
                    <a:pt x="61" y="4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65"/>
                    <a:pt x="45" y="69"/>
                    <a:pt x="43" y="73"/>
                  </a:cubicBezTo>
                  <a:cubicBezTo>
                    <a:pt x="41" y="77"/>
                    <a:pt x="40" y="80"/>
                    <a:pt x="39" y="84"/>
                  </a:cubicBezTo>
                  <a:cubicBezTo>
                    <a:pt x="37" y="88"/>
                    <a:pt x="34" y="91"/>
                    <a:pt x="29" y="92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4" y="119"/>
                    <a:pt x="37" y="122"/>
                    <a:pt x="39" y="126"/>
                  </a:cubicBezTo>
                  <a:cubicBezTo>
                    <a:pt x="40" y="130"/>
                    <a:pt x="41" y="133"/>
                    <a:pt x="43" y="137"/>
                  </a:cubicBezTo>
                  <a:cubicBezTo>
                    <a:pt x="45" y="141"/>
                    <a:pt x="45" y="145"/>
                    <a:pt x="42" y="149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4" y="165"/>
                    <a:pt x="69" y="164"/>
                    <a:pt x="73" y="166"/>
                  </a:cubicBezTo>
                  <a:cubicBezTo>
                    <a:pt x="76" y="168"/>
                    <a:pt x="80" y="170"/>
                    <a:pt x="83" y="171"/>
                  </a:cubicBezTo>
                  <a:cubicBezTo>
                    <a:pt x="88" y="172"/>
                    <a:pt x="91" y="176"/>
                    <a:pt x="92" y="180"/>
                  </a:cubicBezTo>
                  <a:lnTo>
                    <a:pt x="95" y="200"/>
                  </a:lnTo>
                  <a:close/>
                  <a:moveTo>
                    <a:pt x="30" y="166"/>
                  </a:moveTo>
                  <a:cubicBezTo>
                    <a:pt x="30" y="166"/>
                    <a:pt x="30" y="166"/>
                    <a:pt x="30" y="166"/>
                  </a:cubicBezTo>
                  <a:cubicBezTo>
                    <a:pt x="30" y="166"/>
                    <a:pt x="30" y="166"/>
                    <a:pt x="30" y="166"/>
                  </a:cubicBezTo>
                  <a:close/>
                  <a:moveTo>
                    <a:pt x="179" y="165"/>
                  </a:moveTo>
                  <a:cubicBezTo>
                    <a:pt x="179" y="165"/>
                    <a:pt x="179" y="165"/>
                    <a:pt x="179" y="165"/>
                  </a:cubicBezTo>
                  <a:close/>
                  <a:moveTo>
                    <a:pt x="200" y="115"/>
                  </a:moveTo>
                  <a:cubicBezTo>
                    <a:pt x="200" y="115"/>
                    <a:pt x="200" y="115"/>
                    <a:pt x="200" y="115"/>
                  </a:cubicBezTo>
                  <a:close/>
                  <a:moveTo>
                    <a:pt x="9" y="115"/>
                  </a:moveTo>
                  <a:cubicBezTo>
                    <a:pt x="9" y="115"/>
                    <a:pt x="9" y="115"/>
                    <a:pt x="9" y="115"/>
                  </a:cubicBezTo>
                  <a:close/>
                  <a:moveTo>
                    <a:pt x="201" y="115"/>
                  </a:moveTo>
                  <a:cubicBezTo>
                    <a:pt x="201" y="115"/>
                    <a:pt x="200" y="115"/>
                    <a:pt x="200" y="115"/>
                  </a:cubicBezTo>
                  <a:lnTo>
                    <a:pt x="201" y="115"/>
                  </a:lnTo>
                  <a:close/>
                  <a:moveTo>
                    <a:pt x="9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lose/>
                  <a:moveTo>
                    <a:pt x="166" y="30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05" y="147"/>
                  </a:moveTo>
                  <a:cubicBezTo>
                    <a:pt x="94" y="147"/>
                    <a:pt x="83" y="142"/>
                    <a:pt x="75" y="134"/>
                  </a:cubicBezTo>
                  <a:cubicBezTo>
                    <a:pt x="65" y="124"/>
                    <a:pt x="61" y="110"/>
                    <a:pt x="64" y="95"/>
                  </a:cubicBezTo>
                  <a:cubicBezTo>
                    <a:pt x="68" y="80"/>
                    <a:pt x="80" y="68"/>
                    <a:pt x="95" y="64"/>
                  </a:cubicBezTo>
                  <a:cubicBezTo>
                    <a:pt x="109" y="61"/>
                    <a:pt x="124" y="65"/>
                    <a:pt x="134" y="75"/>
                  </a:cubicBezTo>
                  <a:cubicBezTo>
                    <a:pt x="144" y="86"/>
                    <a:pt x="148" y="100"/>
                    <a:pt x="145" y="114"/>
                  </a:cubicBezTo>
                  <a:cubicBezTo>
                    <a:pt x="142" y="130"/>
                    <a:pt x="130" y="142"/>
                    <a:pt x="114" y="146"/>
                  </a:cubicBezTo>
                  <a:cubicBezTo>
                    <a:pt x="111" y="146"/>
                    <a:pt x="108" y="147"/>
                    <a:pt x="105" y="147"/>
                  </a:cubicBezTo>
                  <a:close/>
                  <a:moveTo>
                    <a:pt x="105" y="73"/>
                  </a:moveTo>
                  <a:cubicBezTo>
                    <a:pt x="102" y="73"/>
                    <a:pt x="100" y="73"/>
                    <a:pt x="97" y="74"/>
                  </a:cubicBezTo>
                  <a:cubicBezTo>
                    <a:pt x="86" y="76"/>
                    <a:pt x="76" y="86"/>
                    <a:pt x="73" y="97"/>
                  </a:cubicBezTo>
                  <a:cubicBezTo>
                    <a:pt x="71" y="109"/>
                    <a:pt x="74" y="120"/>
                    <a:pt x="82" y="128"/>
                  </a:cubicBezTo>
                  <a:cubicBezTo>
                    <a:pt x="90" y="136"/>
                    <a:pt x="101" y="139"/>
                    <a:pt x="112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24" y="134"/>
                    <a:pt x="133" y="124"/>
                    <a:pt x="136" y="112"/>
                  </a:cubicBezTo>
                  <a:cubicBezTo>
                    <a:pt x="138" y="101"/>
                    <a:pt x="135" y="90"/>
                    <a:pt x="127" y="82"/>
                  </a:cubicBezTo>
                  <a:cubicBezTo>
                    <a:pt x="121" y="76"/>
                    <a:pt x="113" y="73"/>
                    <a:pt x="105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189C91-EBAA-B14D-87BC-B0F7293A55BA}"/>
              </a:ext>
            </a:extLst>
          </p:cNvPr>
          <p:cNvGrpSpPr/>
          <p:nvPr/>
        </p:nvGrpSpPr>
        <p:grpSpPr>
          <a:xfrm>
            <a:off x="3444875" y="1631950"/>
            <a:ext cx="2333625" cy="2332038"/>
            <a:chOff x="3444875" y="1631950"/>
            <a:chExt cx="2333625" cy="2332038"/>
          </a:xfrm>
        </p:grpSpPr>
        <p:sp>
          <p:nvSpPr>
            <p:cNvPr id="200708" name="Google Shape;4238;p93"/>
            <p:cNvSpPr>
              <a:spLocks noChangeArrowheads="1"/>
            </p:cNvSpPr>
            <p:nvPr/>
          </p:nvSpPr>
          <p:spPr bwMode="auto">
            <a:xfrm>
              <a:off x="3444875" y="1631950"/>
              <a:ext cx="1778000" cy="1781175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0713" name="Google Shape;4243;p93"/>
            <p:cNvSpPr>
              <a:spLocks/>
            </p:cNvSpPr>
            <p:nvPr/>
          </p:nvSpPr>
          <p:spPr bwMode="auto">
            <a:xfrm>
              <a:off x="4668838" y="2859088"/>
              <a:ext cx="1109662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 extrusionOk="0">
                  <a:moveTo>
                    <a:pt x="135" y="0"/>
                  </a:moveTo>
                  <a:cubicBezTo>
                    <a:pt x="112" y="62"/>
                    <a:pt x="63" y="112"/>
                    <a:pt x="0" y="135"/>
                  </a:cubicBezTo>
                  <a:cubicBezTo>
                    <a:pt x="75" y="147"/>
                    <a:pt x="118" y="190"/>
                    <a:pt x="130" y="265"/>
                  </a:cubicBezTo>
                  <a:cubicBezTo>
                    <a:pt x="154" y="203"/>
                    <a:pt x="203" y="153"/>
                    <a:pt x="266" y="130"/>
                  </a:cubicBezTo>
                  <a:cubicBezTo>
                    <a:pt x="191" y="118"/>
                    <a:pt x="147" y="75"/>
                    <a:pt x="135" y="0"/>
                  </a:cubicBez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00717" name="Google Shape;4247;p93"/>
            <p:cNvSpPr>
              <a:spLocks/>
            </p:cNvSpPr>
            <p:nvPr/>
          </p:nvSpPr>
          <p:spPr bwMode="auto">
            <a:xfrm>
              <a:off x="3819525" y="2170113"/>
              <a:ext cx="1025525" cy="642937"/>
            </a:xfrm>
            <a:custGeom>
              <a:avLst/>
              <a:gdLst>
                <a:gd name="T0" fmla="*/ 2147483646 w 246"/>
                <a:gd name="T1" fmla="*/ 2147483646 h 154"/>
                <a:gd name="T2" fmla="*/ 2147483646 w 246"/>
                <a:gd name="T3" fmla="*/ 2147483646 h 154"/>
                <a:gd name="T4" fmla="*/ 0 w 246"/>
                <a:gd name="T5" fmla="*/ 2147483646 h 154"/>
                <a:gd name="T6" fmla="*/ 0 w 246"/>
                <a:gd name="T7" fmla="*/ 2147483646 h 154"/>
                <a:gd name="T8" fmla="*/ 2147483646 w 246"/>
                <a:gd name="T9" fmla="*/ 0 h 154"/>
                <a:gd name="T10" fmla="*/ 2147483646 w 246"/>
                <a:gd name="T11" fmla="*/ 0 h 154"/>
                <a:gd name="T12" fmla="*/ 2147483646 w 246"/>
                <a:gd name="T13" fmla="*/ 2147483646 h 154"/>
                <a:gd name="T14" fmla="*/ 2147483646 w 246"/>
                <a:gd name="T15" fmla="*/ 2147483646 h 154"/>
                <a:gd name="T16" fmla="*/ 2147483646 w 246"/>
                <a:gd name="T17" fmla="*/ 2147483646 h 154"/>
                <a:gd name="T18" fmla="*/ 2147483646 w 246"/>
                <a:gd name="T19" fmla="*/ 2147483646 h 154"/>
                <a:gd name="T20" fmla="*/ 2147483646 w 246"/>
                <a:gd name="T21" fmla="*/ 2147483646 h 154"/>
                <a:gd name="T22" fmla="*/ 2147483646 w 246"/>
                <a:gd name="T23" fmla="*/ 2147483646 h 154"/>
                <a:gd name="T24" fmla="*/ 2147483646 w 246"/>
                <a:gd name="T25" fmla="*/ 2147483646 h 154"/>
                <a:gd name="T26" fmla="*/ 2147483646 w 246"/>
                <a:gd name="T27" fmla="*/ 2147483646 h 154"/>
                <a:gd name="T28" fmla="*/ 2147483646 w 246"/>
                <a:gd name="T29" fmla="*/ 2147483646 h 154"/>
                <a:gd name="T30" fmla="*/ 2147483646 w 246"/>
                <a:gd name="T31" fmla="*/ 2147483646 h 154"/>
                <a:gd name="T32" fmla="*/ 2147483646 w 246"/>
                <a:gd name="T33" fmla="*/ 2147483646 h 154"/>
                <a:gd name="T34" fmla="*/ 2147483646 w 246"/>
                <a:gd name="T35" fmla="*/ 2147483646 h 154"/>
                <a:gd name="T36" fmla="*/ 2147483646 w 246"/>
                <a:gd name="T37" fmla="*/ 2147483646 h 154"/>
                <a:gd name="T38" fmla="*/ 2147483646 w 246"/>
                <a:gd name="T39" fmla="*/ 2147483646 h 154"/>
                <a:gd name="T40" fmla="*/ 2147483646 w 246"/>
                <a:gd name="T41" fmla="*/ 2147483646 h 154"/>
                <a:gd name="T42" fmla="*/ 2147483646 w 246"/>
                <a:gd name="T43" fmla="*/ 2147483646 h 154"/>
                <a:gd name="T44" fmla="*/ 2147483646 w 246"/>
                <a:gd name="T45" fmla="*/ 2147483646 h 154"/>
                <a:gd name="T46" fmla="*/ 2147483646 w 246"/>
                <a:gd name="T47" fmla="*/ 2147483646 h 154"/>
                <a:gd name="T48" fmla="*/ 2147483646 w 246"/>
                <a:gd name="T49" fmla="*/ 2147483646 h 154"/>
                <a:gd name="T50" fmla="*/ 2147483646 w 246"/>
                <a:gd name="T51" fmla="*/ 2147483646 h 154"/>
                <a:gd name="T52" fmla="*/ 2147483646 w 246"/>
                <a:gd name="T53" fmla="*/ 2147483646 h 154"/>
                <a:gd name="T54" fmla="*/ 2147483646 w 246"/>
                <a:gd name="T55" fmla="*/ 2147483646 h 154"/>
                <a:gd name="T56" fmla="*/ 2147483646 w 246"/>
                <a:gd name="T57" fmla="*/ 2147483646 h 154"/>
                <a:gd name="T58" fmla="*/ 2147483646 w 246"/>
                <a:gd name="T59" fmla="*/ 2147483646 h 154"/>
                <a:gd name="T60" fmla="*/ 2147483646 w 246"/>
                <a:gd name="T61" fmla="*/ 2147483646 h 154"/>
                <a:gd name="T62" fmla="*/ 2147483646 w 246"/>
                <a:gd name="T63" fmla="*/ 2147483646 h 154"/>
                <a:gd name="T64" fmla="*/ 2147483646 w 246"/>
                <a:gd name="T65" fmla="*/ 2147483646 h 154"/>
                <a:gd name="T66" fmla="*/ 2147483646 w 246"/>
                <a:gd name="T67" fmla="*/ 2147483646 h 154"/>
                <a:gd name="T68" fmla="*/ 2147483646 w 246"/>
                <a:gd name="T69" fmla="*/ 2147483646 h 154"/>
                <a:gd name="T70" fmla="*/ 2147483646 w 246"/>
                <a:gd name="T71" fmla="*/ 2147483646 h 154"/>
                <a:gd name="T72" fmla="*/ 2147483646 w 246"/>
                <a:gd name="T73" fmla="*/ 2147483646 h 154"/>
                <a:gd name="T74" fmla="*/ 2147483646 w 246"/>
                <a:gd name="T75" fmla="*/ 2147483646 h 154"/>
                <a:gd name="T76" fmla="*/ 2147483646 w 246"/>
                <a:gd name="T77" fmla="*/ 2147483646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6" h="154" extrusionOk="0">
                  <a:moveTo>
                    <a:pt x="215" y="154"/>
                  </a:moveTo>
                  <a:cubicBezTo>
                    <a:pt x="31" y="154"/>
                    <a:pt x="31" y="154"/>
                    <a:pt x="31" y="154"/>
                  </a:cubicBezTo>
                  <a:cubicBezTo>
                    <a:pt x="14" y="154"/>
                    <a:pt x="0" y="140"/>
                    <a:pt x="0" y="12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32" y="0"/>
                    <a:pt x="246" y="13"/>
                    <a:pt x="246" y="30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40"/>
                    <a:pt x="232" y="154"/>
                    <a:pt x="215" y="154"/>
                  </a:cubicBezTo>
                  <a:close/>
                  <a:moveTo>
                    <a:pt x="31" y="9"/>
                  </a:moveTo>
                  <a:cubicBezTo>
                    <a:pt x="19" y="9"/>
                    <a:pt x="10" y="19"/>
                    <a:pt x="10" y="30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35"/>
                    <a:pt x="19" y="144"/>
                    <a:pt x="31" y="144"/>
                  </a:cubicBezTo>
                  <a:cubicBezTo>
                    <a:pt x="215" y="144"/>
                    <a:pt x="215" y="144"/>
                    <a:pt x="215" y="144"/>
                  </a:cubicBezTo>
                  <a:cubicBezTo>
                    <a:pt x="226" y="144"/>
                    <a:pt x="236" y="135"/>
                    <a:pt x="236" y="12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6" y="19"/>
                    <a:pt x="226" y="9"/>
                    <a:pt x="215" y="9"/>
                  </a:cubicBezTo>
                  <a:lnTo>
                    <a:pt x="31" y="9"/>
                  </a:lnTo>
                  <a:close/>
                  <a:moveTo>
                    <a:pt x="211" y="130"/>
                  </a:moveTo>
                  <a:cubicBezTo>
                    <a:pt x="210" y="130"/>
                    <a:pt x="209" y="129"/>
                    <a:pt x="208" y="128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4" y="107"/>
                    <a:pt x="121" y="107"/>
                    <a:pt x="120" y="10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5" y="130"/>
                    <a:pt x="32" y="130"/>
                    <a:pt x="31" y="128"/>
                  </a:cubicBezTo>
                  <a:cubicBezTo>
                    <a:pt x="29" y="126"/>
                    <a:pt x="29" y="123"/>
                    <a:pt x="31" y="121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5"/>
                    <a:pt x="29" y="32"/>
                    <a:pt x="30" y="30"/>
                  </a:cubicBezTo>
                  <a:cubicBezTo>
                    <a:pt x="32" y="28"/>
                    <a:pt x="35" y="27"/>
                    <a:pt x="37" y="29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10" y="27"/>
                    <a:pt x="213" y="28"/>
                    <a:pt x="215" y="30"/>
                  </a:cubicBezTo>
                  <a:cubicBezTo>
                    <a:pt x="216" y="32"/>
                    <a:pt x="216" y="35"/>
                    <a:pt x="214" y="36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6" y="123"/>
                    <a:pt x="216" y="126"/>
                    <a:pt x="214" y="128"/>
                  </a:cubicBezTo>
                  <a:cubicBezTo>
                    <a:pt x="213" y="129"/>
                    <a:pt x="212" y="130"/>
                    <a:pt x="211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CFCB2C3-5B8B-A343-A2FB-154AD6723A94}"/>
              </a:ext>
            </a:extLst>
          </p:cNvPr>
          <p:cNvGrpSpPr/>
          <p:nvPr/>
        </p:nvGrpSpPr>
        <p:grpSpPr>
          <a:xfrm>
            <a:off x="7002463" y="1631950"/>
            <a:ext cx="2308225" cy="2311400"/>
            <a:chOff x="7002463" y="1631950"/>
            <a:chExt cx="2308225" cy="2311400"/>
          </a:xfrm>
        </p:grpSpPr>
        <p:sp>
          <p:nvSpPr>
            <p:cNvPr id="200711" name="Google Shape;4241;p93"/>
            <p:cNvSpPr>
              <a:spLocks noChangeArrowheads="1"/>
            </p:cNvSpPr>
            <p:nvPr/>
          </p:nvSpPr>
          <p:spPr bwMode="auto">
            <a:xfrm>
              <a:off x="7002463" y="1631950"/>
              <a:ext cx="1779587" cy="1781175"/>
            </a:xfrm>
            <a:prstGeom prst="ellipse">
              <a:avLst/>
            </a:prstGeom>
            <a:solidFill>
              <a:srgbClr val="1F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0715" name="Google Shape;4245;p93"/>
            <p:cNvSpPr>
              <a:spLocks/>
            </p:cNvSpPr>
            <p:nvPr/>
          </p:nvSpPr>
          <p:spPr bwMode="auto">
            <a:xfrm>
              <a:off x="8223250" y="2854325"/>
              <a:ext cx="1087438" cy="1089025"/>
            </a:xfrm>
            <a:custGeom>
              <a:avLst/>
              <a:gdLst>
                <a:gd name="T0" fmla="*/ 2147483646 w 261"/>
                <a:gd name="T1" fmla="*/ 0 h 261"/>
                <a:gd name="T2" fmla="*/ 0 w 261"/>
                <a:gd name="T3" fmla="*/ 2147483646 h 261"/>
                <a:gd name="T4" fmla="*/ 2147483646 w 261"/>
                <a:gd name="T5" fmla="*/ 2147483646 h 261"/>
                <a:gd name="T6" fmla="*/ 2147483646 w 261"/>
                <a:gd name="T7" fmla="*/ 2147483646 h 261"/>
                <a:gd name="T8" fmla="*/ 2147483646 w 261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261" extrusionOk="0">
                  <a:moveTo>
                    <a:pt x="136" y="0"/>
                  </a:moveTo>
                  <a:cubicBezTo>
                    <a:pt x="113" y="63"/>
                    <a:pt x="63" y="113"/>
                    <a:pt x="0" y="136"/>
                  </a:cubicBezTo>
                  <a:cubicBezTo>
                    <a:pt x="71" y="148"/>
                    <a:pt x="113" y="190"/>
                    <a:pt x="125" y="261"/>
                  </a:cubicBezTo>
                  <a:cubicBezTo>
                    <a:pt x="148" y="198"/>
                    <a:pt x="198" y="148"/>
                    <a:pt x="261" y="125"/>
                  </a:cubicBezTo>
                  <a:cubicBezTo>
                    <a:pt x="190" y="113"/>
                    <a:pt x="148" y="71"/>
                    <a:pt x="136" y="0"/>
                  </a:cubicBezTo>
                  <a:close/>
                </a:path>
              </a:pathLst>
            </a:custGeom>
            <a:solidFill>
              <a:srgbClr val="B3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00718" name="Google Shape;4248;p93"/>
            <p:cNvSpPr>
              <a:spLocks/>
            </p:cNvSpPr>
            <p:nvPr/>
          </p:nvSpPr>
          <p:spPr bwMode="auto">
            <a:xfrm>
              <a:off x="7232650" y="2116138"/>
              <a:ext cx="1341438" cy="679450"/>
            </a:xfrm>
            <a:custGeom>
              <a:avLst/>
              <a:gdLst>
                <a:gd name="T0" fmla="*/ 2147483646 w 322"/>
                <a:gd name="T1" fmla="*/ 2147483646 h 163"/>
                <a:gd name="T2" fmla="*/ 2147483646 w 322"/>
                <a:gd name="T3" fmla="*/ 2147483646 h 163"/>
                <a:gd name="T4" fmla="*/ 2147483646 w 322"/>
                <a:gd name="T5" fmla="*/ 2147483646 h 163"/>
                <a:gd name="T6" fmla="*/ 2147483646 w 322"/>
                <a:gd name="T7" fmla="*/ 2147483646 h 163"/>
                <a:gd name="T8" fmla="*/ 2147483646 w 322"/>
                <a:gd name="T9" fmla="*/ 2147483646 h 163"/>
                <a:gd name="T10" fmla="*/ 2147483646 w 322"/>
                <a:gd name="T11" fmla="*/ 2147483646 h 163"/>
                <a:gd name="T12" fmla="*/ 2147483646 w 322"/>
                <a:gd name="T13" fmla="*/ 2147483646 h 163"/>
                <a:gd name="T14" fmla="*/ 2147483646 w 322"/>
                <a:gd name="T15" fmla="*/ 2147483646 h 163"/>
                <a:gd name="T16" fmla="*/ 2147483646 w 322"/>
                <a:gd name="T17" fmla="*/ 2147483646 h 163"/>
                <a:gd name="T18" fmla="*/ 2147483646 w 322"/>
                <a:gd name="T19" fmla="*/ 2147483646 h 163"/>
                <a:gd name="T20" fmla="*/ 2147483646 w 322"/>
                <a:gd name="T21" fmla="*/ 2147483646 h 163"/>
                <a:gd name="T22" fmla="*/ 2147483646 w 322"/>
                <a:gd name="T23" fmla="*/ 2147483646 h 163"/>
                <a:gd name="T24" fmla="*/ 2147483646 w 322"/>
                <a:gd name="T25" fmla="*/ 2147483646 h 163"/>
                <a:gd name="T26" fmla="*/ 2147483646 w 322"/>
                <a:gd name="T27" fmla="*/ 2147483646 h 163"/>
                <a:gd name="T28" fmla="*/ 2147483646 w 322"/>
                <a:gd name="T29" fmla="*/ 2147483646 h 163"/>
                <a:gd name="T30" fmla="*/ 2147483646 w 322"/>
                <a:gd name="T31" fmla="*/ 2147483646 h 163"/>
                <a:gd name="T32" fmla="*/ 2147483646 w 322"/>
                <a:gd name="T33" fmla="*/ 2147483646 h 163"/>
                <a:gd name="T34" fmla="*/ 2147483646 w 322"/>
                <a:gd name="T35" fmla="*/ 2147483646 h 163"/>
                <a:gd name="T36" fmla="*/ 2147483646 w 322"/>
                <a:gd name="T37" fmla="*/ 2147483646 h 163"/>
                <a:gd name="T38" fmla="*/ 2147483646 w 322"/>
                <a:gd name="T39" fmla="*/ 2147483646 h 163"/>
                <a:gd name="T40" fmla="*/ 2147483646 w 322"/>
                <a:gd name="T41" fmla="*/ 2147483646 h 163"/>
                <a:gd name="T42" fmla="*/ 2147483646 w 322"/>
                <a:gd name="T43" fmla="*/ 2147483646 h 163"/>
                <a:gd name="T44" fmla="*/ 2147483646 w 322"/>
                <a:gd name="T45" fmla="*/ 2147483646 h 163"/>
                <a:gd name="T46" fmla="*/ 2147483646 w 322"/>
                <a:gd name="T47" fmla="*/ 2147483646 h 163"/>
                <a:gd name="T48" fmla="*/ 2147483646 w 322"/>
                <a:gd name="T49" fmla="*/ 2147483646 h 163"/>
                <a:gd name="T50" fmla="*/ 2147483646 w 322"/>
                <a:gd name="T51" fmla="*/ 2147483646 h 163"/>
                <a:gd name="T52" fmla="*/ 2147483646 w 322"/>
                <a:gd name="T53" fmla="*/ 2147483646 h 163"/>
                <a:gd name="T54" fmla="*/ 2147483646 w 322"/>
                <a:gd name="T55" fmla="*/ 2147483646 h 163"/>
                <a:gd name="T56" fmla="*/ 2147483646 w 322"/>
                <a:gd name="T57" fmla="*/ 2147483646 h 163"/>
                <a:gd name="T58" fmla="*/ 2147483646 w 322"/>
                <a:gd name="T59" fmla="*/ 2147483646 h 163"/>
                <a:gd name="T60" fmla="*/ 2147483646 w 322"/>
                <a:gd name="T61" fmla="*/ 2147483646 h 163"/>
                <a:gd name="T62" fmla="*/ 2147483646 w 322"/>
                <a:gd name="T63" fmla="*/ 2147483646 h 163"/>
                <a:gd name="T64" fmla="*/ 2147483646 w 322"/>
                <a:gd name="T65" fmla="*/ 2147483646 h 163"/>
                <a:gd name="T66" fmla="*/ 2147483646 w 322"/>
                <a:gd name="T67" fmla="*/ 2147483646 h 163"/>
                <a:gd name="T68" fmla="*/ 2147483646 w 322"/>
                <a:gd name="T69" fmla="*/ 2147483646 h 163"/>
                <a:gd name="T70" fmla="*/ 2147483646 w 322"/>
                <a:gd name="T71" fmla="*/ 2147483646 h 163"/>
                <a:gd name="T72" fmla="*/ 2147483646 w 322"/>
                <a:gd name="T73" fmla="*/ 2147483646 h 163"/>
                <a:gd name="T74" fmla="*/ 2147483646 w 322"/>
                <a:gd name="T75" fmla="*/ 2147483646 h 163"/>
                <a:gd name="T76" fmla="*/ 2147483646 w 322"/>
                <a:gd name="T77" fmla="*/ 2147483646 h 163"/>
                <a:gd name="T78" fmla="*/ 2147483646 w 322"/>
                <a:gd name="T79" fmla="*/ 2147483646 h 163"/>
                <a:gd name="T80" fmla="*/ 2147483646 w 322"/>
                <a:gd name="T81" fmla="*/ 2147483646 h 163"/>
                <a:gd name="T82" fmla="*/ 2147483646 w 322"/>
                <a:gd name="T83" fmla="*/ 2147483646 h 163"/>
                <a:gd name="T84" fmla="*/ 2147483646 w 322"/>
                <a:gd name="T85" fmla="*/ 2147483646 h 163"/>
                <a:gd name="T86" fmla="*/ 2147483646 w 322"/>
                <a:gd name="T87" fmla="*/ 2147483646 h 163"/>
                <a:gd name="T88" fmla="*/ 2147483646 w 322"/>
                <a:gd name="T89" fmla="*/ 2147483646 h 163"/>
                <a:gd name="T90" fmla="*/ 2147483646 w 322"/>
                <a:gd name="T91" fmla="*/ 2147483646 h 163"/>
                <a:gd name="T92" fmla="*/ 2147483646 w 322"/>
                <a:gd name="T93" fmla="*/ 2147483646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2" h="163" extrusionOk="0">
                  <a:moveTo>
                    <a:pt x="165" y="163"/>
                  </a:moveTo>
                  <a:cubicBezTo>
                    <a:pt x="146" y="162"/>
                    <a:pt x="130" y="162"/>
                    <a:pt x="115" y="158"/>
                  </a:cubicBezTo>
                  <a:cubicBezTo>
                    <a:pt x="110" y="157"/>
                    <a:pt x="105" y="155"/>
                    <a:pt x="101" y="153"/>
                  </a:cubicBezTo>
                  <a:cubicBezTo>
                    <a:pt x="92" y="149"/>
                    <a:pt x="89" y="143"/>
                    <a:pt x="88" y="139"/>
                  </a:cubicBezTo>
                  <a:cubicBezTo>
                    <a:pt x="87" y="133"/>
                    <a:pt x="89" y="127"/>
                    <a:pt x="94" y="123"/>
                  </a:cubicBezTo>
                  <a:cubicBezTo>
                    <a:pt x="101" y="115"/>
                    <a:pt x="110" y="110"/>
                    <a:pt x="123" y="104"/>
                  </a:cubicBezTo>
                  <a:cubicBezTo>
                    <a:pt x="126" y="102"/>
                    <a:pt x="130" y="101"/>
                    <a:pt x="134" y="99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9" y="97"/>
                    <a:pt x="141" y="95"/>
                    <a:pt x="142" y="93"/>
                  </a:cubicBezTo>
                  <a:cubicBezTo>
                    <a:pt x="142" y="91"/>
                    <a:pt x="141" y="89"/>
                    <a:pt x="140" y="87"/>
                  </a:cubicBezTo>
                  <a:cubicBezTo>
                    <a:pt x="126" y="74"/>
                    <a:pt x="120" y="58"/>
                    <a:pt x="121" y="38"/>
                  </a:cubicBezTo>
                  <a:cubicBezTo>
                    <a:pt x="122" y="19"/>
                    <a:pt x="133" y="6"/>
                    <a:pt x="153" y="1"/>
                  </a:cubicBezTo>
                  <a:cubicBezTo>
                    <a:pt x="157" y="0"/>
                    <a:pt x="161" y="0"/>
                    <a:pt x="165" y="0"/>
                  </a:cubicBezTo>
                  <a:cubicBezTo>
                    <a:pt x="169" y="0"/>
                    <a:pt x="172" y="0"/>
                    <a:pt x="176" y="1"/>
                  </a:cubicBezTo>
                  <a:cubicBezTo>
                    <a:pt x="197" y="6"/>
                    <a:pt x="207" y="19"/>
                    <a:pt x="208" y="38"/>
                  </a:cubicBezTo>
                  <a:cubicBezTo>
                    <a:pt x="209" y="58"/>
                    <a:pt x="203" y="74"/>
                    <a:pt x="190" y="87"/>
                  </a:cubicBezTo>
                  <a:cubicBezTo>
                    <a:pt x="188" y="89"/>
                    <a:pt x="187" y="91"/>
                    <a:pt x="187" y="93"/>
                  </a:cubicBezTo>
                  <a:cubicBezTo>
                    <a:pt x="188" y="95"/>
                    <a:pt x="190" y="97"/>
                    <a:pt x="193" y="98"/>
                  </a:cubicBezTo>
                  <a:cubicBezTo>
                    <a:pt x="195" y="99"/>
                    <a:pt x="195" y="99"/>
                    <a:pt x="195" y="99"/>
                  </a:cubicBezTo>
                  <a:cubicBezTo>
                    <a:pt x="199" y="101"/>
                    <a:pt x="203" y="102"/>
                    <a:pt x="207" y="104"/>
                  </a:cubicBezTo>
                  <a:cubicBezTo>
                    <a:pt x="219" y="110"/>
                    <a:pt x="228" y="115"/>
                    <a:pt x="235" y="123"/>
                  </a:cubicBezTo>
                  <a:cubicBezTo>
                    <a:pt x="239" y="127"/>
                    <a:pt x="241" y="133"/>
                    <a:pt x="240" y="139"/>
                  </a:cubicBezTo>
                  <a:cubicBezTo>
                    <a:pt x="239" y="145"/>
                    <a:pt x="235" y="150"/>
                    <a:pt x="228" y="153"/>
                  </a:cubicBezTo>
                  <a:cubicBezTo>
                    <a:pt x="228" y="153"/>
                    <a:pt x="228" y="153"/>
                    <a:pt x="228" y="153"/>
                  </a:cubicBezTo>
                  <a:cubicBezTo>
                    <a:pt x="224" y="155"/>
                    <a:pt x="219" y="157"/>
                    <a:pt x="214" y="158"/>
                  </a:cubicBezTo>
                  <a:cubicBezTo>
                    <a:pt x="199" y="162"/>
                    <a:pt x="183" y="162"/>
                    <a:pt x="165" y="163"/>
                  </a:cubicBezTo>
                  <a:close/>
                  <a:moveTo>
                    <a:pt x="165" y="9"/>
                  </a:moveTo>
                  <a:cubicBezTo>
                    <a:pt x="161" y="9"/>
                    <a:pt x="158" y="9"/>
                    <a:pt x="155" y="10"/>
                  </a:cubicBezTo>
                  <a:cubicBezTo>
                    <a:pt x="139" y="14"/>
                    <a:pt x="131" y="23"/>
                    <a:pt x="130" y="38"/>
                  </a:cubicBezTo>
                  <a:cubicBezTo>
                    <a:pt x="129" y="55"/>
                    <a:pt x="135" y="69"/>
                    <a:pt x="146" y="81"/>
                  </a:cubicBezTo>
                  <a:cubicBezTo>
                    <a:pt x="150" y="85"/>
                    <a:pt x="151" y="90"/>
                    <a:pt x="150" y="95"/>
                  </a:cubicBezTo>
                  <a:cubicBezTo>
                    <a:pt x="149" y="100"/>
                    <a:pt x="145" y="104"/>
                    <a:pt x="140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09"/>
                    <a:pt x="130" y="110"/>
                    <a:pt x="126" y="112"/>
                  </a:cubicBezTo>
                  <a:cubicBezTo>
                    <a:pt x="115" y="117"/>
                    <a:pt x="107" y="123"/>
                    <a:pt x="100" y="129"/>
                  </a:cubicBezTo>
                  <a:cubicBezTo>
                    <a:pt x="97" y="132"/>
                    <a:pt x="96" y="135"/>
                    <a:pt x="97" y="137"/>
                  </a:cubicBezTo>
                  <a:cubicBezTo>
                    <a:pt x="97" y="140"/>
                    <a:pt x="100" y="143"/>
                    <a:pt x="105" y="145"/>
                  </a:cubicBezTo>
                  <a:cubicBezTo>
                    <a:pt x="108" y="147"/>
                    <a:pt x="112" y="148"/>
                    <a:pt x="117" y="150"/>
                  </a:cubicBezTo>
                  <a:cubicBezTo>
                    <a:pt x="132" y="153"/>
                    <a:pt x="147" y="154"/>
                    <a:pt x="165" y="154"/>
                  </a:cubicBezTo>
                  <a:cubicBezTo>
                    <a:pt x="183" y="154"/>
                    <a:pt x="198" y="153"/>
                    <a:pt x="212" y="150"/>
                  </a:cubicBezTo>
                  <a:cubicBezTo>
                    <a:pt x="217" y="148"/>
                    <a:pt x="221" y="147"/>
                    <a:pt x="225" y="145"/>
                  </a:cubicBezTo>
                  <a:cubicBezTo>
                    <a:pt x="229" y="143"/>
                    <a:pt x="231" y="141"/>
                    <a:pt x="231" y="137"/>
                  </a:cubicBezTo>
                  <a:cubicBezTo>
                    <a:pt x="232" y="134"/>
                    <a:pt x="231" y="131"/>
                    <a:pt x="229" y="129"/>
                  </a:cubicBezTo>
                  <a:cubicBezTo>
                    <a:pt x="223" y="123"/>
                    <a:pt x="215" y="117"/>
                    <a:pt x="203" y="112"/>
                  </a:cubicBezTo>
                  <a:cubicBezTo>
                    <a:pt x="199" y="110"/>
                    <a:pt x="196" y="109"/>
                    <a:pt x="192" y="107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4" y="104"/>
                    <a:pt x="180" y="100"/>
                    <a:pt x="179" y="95"/>
                  </a:cubicBezTo>
                  <a:cubicBezTo>
                    <a:pt x="178" y="90"/>
                    <a:pt x="179" y="85"/>
                    <a:pt x="183" y="81"/>
                  </a:cubicBezTo>
                  <a:cubicBezTo>
                    <a:pt x="195" y="70"/>
                    <a:pt x="200" y="56"/>
                    <a:pt x="199" y="38"/>
                  </a:cubicBezTo>
                  <a:cubicBezTo>
                    <a:pt x="199" y="23"/>
                    <a:pt x="191" y="14"/>
                    <a:pt x="174" y="10"/>
                  </a:cubicBezTo>
                  <a:cubicBezTo>
                    <a:pt x="171" y="9"/>
                    <a:pt x="168" y="9"/>
                    <a:pt x="165" y="9"/>
                  </a:cubicBezTo>
                  <a:close/>
                  <a:moveTo>
                    <a:pt x="227" y="149"/>
                  </a:move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268" y="163"/>
                  </a:moveTo>
                  <a:cubicBezTo>
                    <a:pt x="265" y="163"/>
                    <a:pt x="265" y="163"/>
                    <a:pt x="265" y="163"/>
                  </a:cubicBezTo>
                  <a:cubicBezTo>
                    <a:pt x="256" y="163"/>
                    <a:pt x="253" y="163"/>
                    <a:pt x="244" y="161"/>
                  </a:cubicBezTo>
                  <a:cubicBezTo>
                    <a:pt x="242" y="161"/>
                    <a:pt x="240" y="159"/>
                    <a:pt x="240" y="157"/>
                  </a:cubicBezTo>
                  <a:cubicBezTo>
                    <a:pt x="240" y="154"/>
                    <a:pt x="242" y="152"/>
                    <a:pt x="245" y="153"/>
                  </a:cubicBezTo>
                  <a:cubicBezTo>
                    <a:pt x="254" y="154"/>
                    <a:pt x="256" y="154"/>
                    <a:pt x="265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80" y="154"/>
                    <a:pt x="290" y="153"/>
                    <a:pt x="300" y="151"/>
                  </a:cubicBezTo>
                  <a:cubicBezTo>
                    <a:pt x="304" y="150"/>
                    <a:pt x="306" y="149"/>
                    <a:pt x="309" y="148"/>
                  </a:cubicBezTo>
                  <a:cubicBezTo>
                    <a:pt x="311" y="147"/>
                    <a:pt x="312" y="145"/>
                    <a:pt x="313" y="144"/>
                  </a:cubicBezTo>
                  <a:cubicBezTo>
                    <a:pt x="313" y="142"/>
                    <a:pt x="312" y="140"/>
                    <a:pt x="312" y="139"/>
                  </a:cubicBezTo>
                  <a:cubicBezTo>
                    <a:pt x="307" y="135"/>
                    <a:pt x="302" y="131"/>
                    <a:pt x="294" y="127"/>
                  </a:cubicBezTo>
                  <a:cubicBezTo>
                    <a:pt x="291" y="126"/>
                    <a:pt x="289" y="125"/>
                    <a:pt x="286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0" y="122"/>
                    <a:pt x="277" y="118"/>
                    <a:pt x="276" y="114"/>
                  </a:cubicBezTo>
                  <a:cubicBezTo>
                    <a:pt x="275" y="110"/>
                    <a:pt x="277" y="106"/>
                    <a:pt x="280" y="103"/>
                  </a:cubicBezTo>
                  <a:cubicBezTo>
                    <a:pt x="287" y="96"/>
                    <a:pt x="291" y="87"/>
                    <a:pt x="290" y="75"/>
                  </a:cubicBezTo>
                  <a:cubicBezTo>
                    <a:pt x="290" y="65"/>
                    <a:pt x="285" y="59"/>
                    <a:pt x="274" y="56"/>
                  </a:cubicBezTo>
                  <a:cubicBezTo>
                    <a:pt x="272" y="56"/>
                    <a:pt x="270" y="56"/>
                    <a:pt x="268" y="56"/>
                  </a:cubicBezTo>
                  <a:cubicBezTo>
                    <a:pt x="266" y="56"/>
                    <a:pt x="263" y="56"/>
                    <a:pt x="261" y="56"/>
                  </a:cubicBezTo>
                  <a:cubicBezTo>
                    <a:pt x="251" y="59"/>
                    <a:pt x="245" y="65"/>
                    <a:pt x="245" y="75"/>
                  </a:cubicBezTo>
                  <a:cubicBezTo>
                    <a:pt x="245" y="86"/>
                    <a:pt x="248" y="96"/>
                    <a:pt x="256" y="103"/>
                  </a:cubicBezTo>
                  <a:cubicBezTo>
                    <a:pt x="259" y="107"/>
                    <a:pt x="261" y="111"/>
                    <a:pt x="260" y="115"/>
                  </a:cubicBezTo>
                  <a:cubicBezTo>
                    <a:pt x="259" y="118"/>
                    <a:pt x="256" y="121"/>
                    <a:pt x="252" y="123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49" y="124"/>
                    <a:pt x="247" y="123"/>
                    <a:pt x="246" y="120"/>
                  </a:cubicBezTo>
                  <a:cubicBezTo>
                    <a:pt x="245" y="118"/>
                    <a:pt x="246" y="116"/>
                    <a:pt x="248" y="115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50" y="114"/>
                    <a:pt x="251" y="113"/>
                    <a:pt x="251" y="113"/>
                  </a:cubicBezTo>
                  <a:cubicBezTo>
                    <a:pt x="251" y="112"/>
                    <a:pt x="251" y="111"/>
                    <a:pt x="249" y="110"/>
                  </a:cubicBezTo>
                  <a:cubicBezTo>
                    <a:pt x="240" y="100"/>
                    <a:pt x="236" y="88"/>
                    <a:pt x="236" y="74"/>
                  </a:cubicBezTo>
                  <a:cubicBezTo>
                    <a:pt x="236" y="65"/>
                    <a:pt x="241" y="52"/>
                    <a:pt x="259" y="48"/>
                  </a:cubicBezTo>
                  <a:cubicBezTo>
                    <a:pt x="262" y="47"/>
                    <a:pt x="265" y="47"/>
                    <a:pt x="268" y="47"/>
                  </a:cubicBezTo>
                  <a:cubicBezTo>
                    <a:pt x="271" y="47"/>
                    <a:pt x="273" y="47"/>
                    <a:pt x="276" y="48"/>
                  </a:cubicBezTo>
                  <a:cubicBezTo>
                    <a:pt x="295" y="52"/>
                    <a:pt x="299" y="65"/>
                    <a:pt x="299" y="74"/>
                  </a:cubicBezTo>
                  <a:cubicBezTo>
                    <a:pt x="300" y="89"/>
                    <a:pt x="295" y="101"/>
                    <a:pt x="286" y="110"/>
                  </a:cubicBezTo>
                  <a:cubicBezTo>
                    <a:pt x="285" y="110"/>
                    <a:pt x="285" y="111"/>
                    <a:pt x="285" y="112"/>
                  </a:cubicBezTo>
                  <a:cubicBezTo>
                    <a:pt x="285" y="114"/>
                    <a:pt x="286" y="115"/>
                    <a:pt x="288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2" y="117"/>
                    <a:pt x="295" y="118"/>
                    <a:pt x="297" y="119"/>
                  </a:cubicBezTo>
                  <a:cubicBezTo>
                    <a:pt x="306" y="123"/>
                    <a:pt x="313" y="127"/>
                    <a:pt x="318" y="133"/>
                  </a:cubicBezTo>
                  <a:cubicBezTo>
                    <a:pt x="321" y="136"/>
                    <a:pt x="322" y="141"/>
                    <a:pt x="322" y="145"/>
                  </a:cubicBezTo>
                  <a:cubicBezTo>
                    <a:pt x="321" y="150"/>
                    <a:pt x="318" y="154"/>
                    <a:pt x="313" y="156"/>
                  </a:cubicBezTo>
                  <a:cubicBezTo>
                    <a:pt x="310" y="158"/>
                    <a:pt x="306" y="159"/>
                    <a:pt x="303" y="160"/>
                  </a:cubicBezTo>
                  <a:cubicBezTo>
                    <a:pt x="292" y="162"/>
                    <a:pt x="281" y="163"/>
                    <a:pt x="268" y="163"/>
                  </a:cubicBezTo>
                  <a:close/>
                  <a:moveTo>
                    <a:pt x="61" y="163"/>
                  </a:moveTo>
                  <a:cubicBezTo>
                    <a:pt x="46" y="163"/>
                    <a:pt x="34" y="162"/>
                    <a:pt x="22" y="159"/>
                  </a:cubicBezTo>
                  <a:cubicBezTo>
                    <a:pt x="18" y="158"/>
                    <a:pt x="15" y="157"/>
                    <a:pt x="11" y="155"/>
                  </a:cubicBezTo>
                  <a:cubicBezTo>
                    <a:pt x="5" y="153"/>
                    <a:pt x="2" y="148"/>
                    <a:pt x="1" y="143"/>
                  </a:cubicBezTo>
                  <a:cubicBezTo>
                    <a:pt x="0" y="139"/>
                    <a:pt x="2" y="134"/>
                    <a:pt x="6" y="130"/>
                  </a:cubicBezTo>
                  <a:cubicBezTo>
                    <a:pt x="11" y="125"/>
                    <a:pt x="18" y="120"/>
                    <a:pt x="28" y="115"/>
                  </a:cubicBezTo>
                  <a:cubicBezTo>
                    <a:pt x="31" y="114"/>
                    <a:pt x="34" y="113"/>
                    <a:pt x="37" y="112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41" y="110"/>
                    <a:pt x="42" y="109"/>
                    <a:pt x="42" y="108"/>
                  </a:cubicBezTo>
                  <a:cubicBezTo>
                    <a:pt x="43" y="106"/>
                    <a:pt x="42" y="105"/>
                    <a:pt x="41" y="104"/>
                  </a:cubicBezTo>
                  <a:cubicBezTo>
                    <a:pt x="31" y="94"/>
                    <a:pt x="26" y="81"/>
                    <a:pt x="26" y="65"/>
                  </a:cubicBezTo>
                  <a:cubicBezTo>
                    <a:pt x="27" y="55"/>
                    <a:pt x="32" y="41"/>
                    <a:pt x="52" y="36"/>
                  </a:cubicBezTo>
                  <a:cubicBezTo>
                    <a:pt x="55" y="36"/>
                    <a:pt x="58" y="35"/>
                    <a:pt x="61" y="35"/>
                  </a:cubicBezTo>
                  <a:cubicBezTo>
                    <a:pt x="64" y="35"/>
                    <a:pt x="67" y="36"/>
                    <a:pt x="70" y="36"/>
                  </a:cubicBezTo>
                  <a:cubicBezTo>
                    <a:pt x="90" y="41"/>
                    <a:pt x="95" y="55"/>
                    <a:pt x="95" y="65"/>
                  </a:cubicBezTo>
                  <a:cubicBezTo>
                    <a:pt x="96" y="81"/>
                    <a:pt x="91" y="94"/>
                    <a:pt x="81" y="104"/>
                  </a:cubicBezTo>
                  <a:cubicBezTo>
                    <a:pt x="80" y="105"/>
                    <a:pt x="79" y="106"/>
                    <a:pt x="79" y="108"/>
                  </a:cubicBezTo>
                  <a:cubicBezTo>
                    <a:pt x="80" y="109"/>
                    <a:pt x="81" y="110"/>
                    <a:pt x="83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7" y="113"/>
                    <a:pt x="88" y="115"/>
                    <a:pt x="88" y="118"/>
                  </a:cubicBezTo>
                  <a:cubicBezTo>
                    <a:pt x="87" y="120"/>
                    <a:pt x="84" y="121"/>
                    <a:pt x="82" y="120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75" y="117"/>
                    <a:pt x="72" y="114"/>
                    <a:pt x="71" y="109"/>
                  </a:cubicBezTo>
                  <a:cubicBezTo>
                    <a:pt x="70" y="105"/>
                    <a:pt x="71" y="101"/>
                    <a:pt x="75" y="98"/>
                  </a:cubicBezTo>
                  <a:cubicBezTo>
                    <a:pt x="83" y="89"/>
                    <a:pt x="87" y="79"/>
                    <a:pt x="86" y="66"/>
                  </a:cubicBezTo>
                  <a:cubicBezTo>
                    <a:pt x="86" y="55"/>
                    <a:pt x="80" y="48"/>
                    <a:pt x="68" y="45"/>
                  </a:cubicBezTo>
                  <a:cubicBezTo>
                    <a:pt x="66" y="44"/>
                    <a:pt x="63" y="44"/>
                    <a:pt x="61" y="44"/>
                  </a:cubicBezTo>
                  <a:cubicBezTo>
                    <a:pt x="59" y="44"/>
                    <a:pt x="56" y="44"/>
                    <a:pt x="54" y="45"/>
                  </a:cubicBezTo>
                  <a:cubicBezTo>
                    <a:pt x="42" y="48"/>
                    <a:pt x="36" y="55"/>
                    <a:pt x="35" y="66"/>
                  </a:cubicBezTo>
                  <a:cubicBezTo>
                    <a:pt x="35" y="79"/>
                    <a:pt x="39" y="89"/>
                    <a:pt x="47" y="98"/>
                  </a:cubicBezTo>
                  <a:cubicBezTo>
                    <a:pt x="50" y="101"/>
                    <a:pt x="52" y="105"/>
                    <a:pt x="51" y="110"/>
                  </a:cubicBezTo>
                  <a:cubicBezTo>
                    <a:pt x="50" y="114"/>
                    <a:pt x="47" y="117"/>
                    <a:pt x="42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7" y="121"/>
                    <a:pt x="34" y="122"/>
                    <a:pt x="32" y="123"/>
                  </a:cubicBezTo>
                  <a:cubicBezTo>
                    <a:pt x="23" y="128"/>
                    <a:pt x="17" y="132"/>
                    <a:pt x="12" y="136"/>
                  </a:cubicBezTo>
                  <a:cubicBezTo>
                    <a:pt x="10" y="138"/>
                    <a:pt x="9" y="140"/>
                    <a:pt x="10" y="142"/>
                  </a:cubicBezTo>
                  <a:cubicBezTo>
                    <a:pt x="10" y="144"/>
                    <a:pt x="12" y="146"/>
                    <a:pt x="15" y="147"/>
                  </a:cubicBezTo>
                  <a:cubicBezTo>
                    <a:pt x="18" y="149"/>
                    <a:pt x="21" y="150"/>
                    <a:pt x="24" y="151"/>
                  </a:cubicBezTo>
                  <a:cubicBezTo>
                    <a:pt x="36" y="153"/>
                    <a:pt x="47" y="154"/>
                    <a:pt x="61" y="154"/>
                  </a:cubicBezTo>
                  <a:cubicBezTo>
                    <a:pt x="69" y="154"/>
                    <a:pt x="76" y="154"/>
                    <a:pt x="83" y="153"/>
                  </a:cubicBezTo>
                  <a:cubicBezTo>
                    <a:pt x="85" y="153"/>
                    <a:pt x="87" y="154"/>
                    <a:pt x="87" y="157"/>
                  </a:cubicBezTo>
                  <a:cubicBezTo>
                    <a:pt x="88" y="159"/>
                    <a:pt x="86" y="162"/>
                    <a:pt x="83" y="162"/>
                  </a:cubicBezTo>
                  <a:cubicBezTo>
                    <a:pt x="77" y="162"/>
                    <a:pt x="70" y="163"/>
                    <a:pt x="61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444A22B-CFD5-6342-9881-CC57B605D2C7}"/>
              </a:ext>
            </a:extLst>
          </p:cNvPr>
          <p:cNvGrpSpPr/>
          <p:nvPr/>
        </p:nvGrpSpPr>
        <p:grpSpPr>
          <a:xfrm>
            <a:off x="8756650" y="3387725"/>
            <a:ext cx="1779588" cy="1781175"/>
            <a:chOff x="8756650" y="3387725"/>
            <a:chExt cx="1779588" cy="1781175"/>
          </a:xfrm>
        </p:grpSpPr>
        <p:sp>
          <p:nvSpPr>
            <p:cNvPr id="200710" name="Google Shape;4240;p93"/>
            <p:cNvSpPr>
              <a:spLocks noChangeArrowheads="1"/>
            </p:cNvSpPr>
            <p:nvPr/>
          </p:nvSpPr>
          <p:spPr bwMode="auto">
            <a:xfrm>
              <a:off x="8756650" y="3387725"/>
              <a:ext cx="1779588" cy="1781175"/>
            </a:xfrm>
            <a:prstGeom prst="ellipse">
              <a:avLst/>
            </a:pr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0719" name="Google Shape;4249;p93"/>
            <p:cNvSpPr>
              <a:spLocks/>
            </p:cNvSpPr>
            <p:nvPr/>
          </p:nvSpPr>
          <p:spPr bwMode="auto">
            <a:xfrm>
              <a:off x="9186863" y="3825875"/>
              <a:ext cx="915987" cy="796925"/>
            </a:xfrm>
            <a:custGeom>
              <a:avLst/>
              <a:gdLst>
                <a:gd name="T0" fmla="*/ 2147483646 w 220"/>
                <a:gd name="T1" fmla="*/ 2147483646 h 191"/>
                <a:gd name="T2" fmla="*/ 0 w 220"/>
                <a:gd name="T3" fmla="*/ 2147483646 h 191"/>
                <a:gd name="T4" fmla="*/ 2147483646 w 220"/>
                <a:gd name="T5" fmla="*/ 2147483646 h 191"/>
                <a:gd name="T6" fmla="*/ 2147483646 w 220"/>
                <a:gd name="T7" fmla="*/ 2147483646 h 191"/>
                <a:gd name="T8" fmla="*/ 2147483646 w 220"/>
                <a:gd name="T9" fmla="*/ 2147483646 h 191"/>
                <a:gd name="T10" fmla="*/ 2147483646 w 220"/>
                <a:gd name="T11" fmla="*/ 2147483646 h 191"/>
                <a:gd name="T12" fmla="*/ 2147483646 w 220"/>
                <a:gd name="T13" fmla="*/ 2147483646 h 191"/>
                <a:gd name="T14" fmla="*/ 2147483646 w 220"/>
                <a:gd name="T15" fmla="*/ 2147483646 h 191"/>
                <a:gd name="T16" fmla="*/ 2147483646 w 220"/>
                <a:gd name="T17" fmla="*/ 2147483646 h 191"/>
                <a:gd name="T18" fmla="*/ 2147483646 w 220"/>
                <a:gd name="T19" fmla="*/ 2147483646 h 191"/>
                <a:gd name="T20" fmla="*/ 2147483646 w 220"/>
                <a:gd name="T21" fmla="*/ 2147483646 h 191"/>
                <a:gd name="T22" fmla="*/ 2147483646 w 220"/>
                <a:gd name="T23" fmla="*/ 2147483646 h 191"/>
                <a:gd name="T24" fmla="*/ 2147483646 w 220"/>
                <a:gd name="T25" fmla="*/ 2147483646 h 191"/>
                <a:gd name="T26" fmla="*/ 2147483646 w 220"/>
                <a:gd name="T27" fmla="*/ 2147483646 h 191"/>
                <a:gd name="T28" fmla="*/ 2147483646 w 220"/>
                <a:gd name="T29" fmla="*/ 2147483646 h 191"/>
                <a:gd name="T30" fmla="*/ 2147483646 w 220"/>
                <a:gd name="T31" fmla="*/ 2147483646 h 191"/>
                <a:gd name="T32" fmla="*/ 2147483646 w 220"/>
                <a:gd name="T33" fmla="*/ 2147483646 h 191"/>
                <a:gd name="T34" fmla="*/ 2147483646 w 220"/>
                <a:gd name="T35" fmla="*/ 2147483646 h 191"/>
                <a:gd name="T36" fmla="*/ 2147483646 w 220"/>
                <a:gd name="T37" fmla="*/ 2147483646 h 191"/>
                <a:gd name="T38" fmla="*/ 2147483646 w 220"/>
                <a:gd name="T39" fmla="*/ 2147483646 h 191"/>
                <a:gd name="T40" fmla="*/ 2147483646 w 220"/>
                <a:gd name="T41" fmla="*/ 2147483646 h 191"/>
                <a:gd name="T42" fmla="*/ 2147483646 w 220"/>
                <a:gd name="T43" fmla="*/ 2147483646 h 191"/>
                <a:gd name="T44" fmla="*/ 2147483646 w 220"/>
                <a:gd name="T45" fmla="*/ 2147483646 h 191"/>
                <a:gd name="T46" fmla="*/ 2147483646 w 220"/>
                <a:gd name="T47" fmla="*/ 2147483646 h 191"/>
                <a:gd name="T48" fmla="*/ 0 w 220"/>
                <a:gd name="T49" fmla="*/ 2147483646 h 191"/>
                <a:gd name="T50" fmla="*/ 2147483646 w 220"/>
                <a:gd name="T51" fmla="*/ 2147483646 h 191"/>
                <a:gd name="T52" fmla="*/ 2147483646 w 220"/>
                <a:gd name="T53" fmla="*/ 2147483646 h 191"/>
                <a:gd name="T54" fmla="*/ 2147483646 w 220"/>
                <a:gd name="T55" fmla="*/ 2147483646 h 191"/>
                <a:gd name="T56" fmla="*/ 2147483646 w 220"/>
                <a:gd name="T57" fmla="*/ 2147483646 h 191"/>
                <a:gd name="T58" fmla="*/ 2147483646 w 220"/>
                <a:gd name="T59" fmla="*/ 2147483646 h 191"/>
                <a:gd name="T60" fmla="*/ 2147483646 w 220"/>
                <a:gd name="T61" fmla="*/ 2147483646 h 191"/>
                <a:gd name="T62" fmla="*/ 2147483646 w 220"/>
                <a:gd name="T63" fmla="*/ 2147483646 h 191"/>
                <a:gd name="T64" fmla="*/ 2147483646 w 220"/>
                <a:gd name="T65" fmla="*/ 0 h 191"/>
                <a:gd name="T66" fmla="*/ 2147483646 w 220"/>
                <a:gd name="T67" fmla="*/ 2147483646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0" h="191" extrusionOk="0">
                  <a:moveTo>
                    <a:pt x="195" y="191"/>
                  </a:moveTo>
                  <a:cubicBezTo>
                    <a:pt x="26" y="191"/>
                    <a:pt x="26" y="191"/>
                    <a:pt x="26" y="191"/>
                  </a:cubicBezTo>
                  <a:cubicBezTo>
                    <a:pt x="12" y="191"/>
                    <a:pt x="0" y="179"/>
                    <a:pt x="0" y="16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2" y="119"/>
                    <a:pt x="5" y="119"/>
                  </a:cubicBezTo>
                  <a:cubicBezTo>
                    <a:pt x="8" y="119"/>
                    <a:pt x="10" y="121"/>
                    <a:pt x="10" y="123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74"/>
                    <a:pt x="17" y="181"/>
                    <a:pt x="26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203" y="181"/>
                    <a:pt x="210" y="174"/>
                    <a:pt x="210" y="16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1"/>
                    <a:pt x="213" y="119"/>
                    <a:pt x="215" y="119"/>
                  </a:cubicBezTo>
                  <a:cubicBezTo>
                    <a:pt x="218" y="119"/>
                    <a:pt x="220" y="121"/>
                    <a:pt x="220" y="124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20" y="179"/>
                    <a:pt x="209" y="191"/>
                    <a:pt x="195" y="191"/>
                  </a:cubicBezTo>
                  <a:close/>
                  <a:moveTo>
                    <a:pt x="119" y="136"/>
                  </a:moveTo>
                  <a:cubicBezTo>
                    <a:pt x="101" y="136"/>
                    <a:pt x="101" y="136"/>
                    <a:pt x="101" y="136"/>
                  </a:cubicBezTo>
                  <a:cubicBezTo>
                    <a:pt x="94" y="136"/>
                    <a:pt x="89" y="130"/>
                    <a:pt x="89" y="12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94"/>
                    <a:pt x="94" y="88"/>
                    <a:pt x="101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6" y="88"/>
                    <a:pt x="131" y="94"/>
                    <a:pt x="131" y="102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30"/>
                    <a:pt x="126" y="136"/>
                    <a:pt x="119" y="136"/>
                  </a:cubicBezTo>
                  <a:close/>
                  <a:moveTo>
                    <a:pt x="101" y="98"/>
                  </a:moveTo>
                  <a:cubicBezTo>
                    <a:pt x="100" y="98"/>
                    <a:pt x="98" y="99"/>
                    <a:pt x="98" y="102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5"/>
                    <a:pt x="100" y="127"/>
                    <a:pt x="101" y="127"/>
                  </a:cubicBezTo>
                  <a:cubicBezTo>
                    <a:pt x="119" y="127"/>
                    <a:pt x="119" y="127"/>
                    <a:pt x="119" y="127"/>
                  </a:cubicBezTo>
                  <a:cubicBezTo>
                    <a:pt x="120" y="127"/>
                    <a:pt x="122" y="125"/>
                    <a:pt x="122" y="123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99"/>
                    <a:pt x="120" y="98"/>
                    <a:pt x="119" y="98"/>
                  </a:cubicBezTo>
                  <a:lnTo>
                    <a:pt x="101" y="98"/>
                  </a:lnTo>
                  <a:close/>
                  <a:moveTo>
                    <a:pt x="195" y="117"/>
                  </a:moveTo>
                  <a:cubicBezTo>
                    <a:pt x="145" y="117"/>
                    <a:pt x="145" y="117"/>
                    <a:pt x="145" y="117"/>
                  </a:cubicBezTo>
                  <a:cubicBezTo>
                    <a:pt x="142" y="117"/>
                    <a:pt x="140" y="115"/>
                    <a:pt x="140" y="112"/>
                  </a:cubicBezTo>
                  <a:cubicBezTo>
                    <a:pt x="140" y="110"/>
                    <a:pt x="142" y="107"/>
                    <a:pt x="145" y="107"/>
                  </a:cubicBezTo>
                  <a:cubicBezTo>
                    <a:pt x="195" y="107"/>
                    <a:pt x="195" y="107"/>
                    <a:pt x="195" y="107"/>
                  </a:cubicBezTo>
                  <a:cubicBezTo>
                    <a:pt x="203" y="107"/>
                    <a:pt x="210" y="100"/>
                    <a:pt x="210" y="92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0"/>
                    <a:pt x="203" y="43"/>
                    <a:pt x="19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7" y="43"/>
                    <a:pt x="10" y="50"/>
                    <a:pt x="10" y="59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0"/>
                    <a:pt x="17" y="107"/>
                    <a:pt x="2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8" y="107"/>
                    <a:pt x="80" y="110"/>
                    <a:pt x="80" y="112"/>
                  </a:cubicBezTo>
                  <a:cubicBezTo>
                    <a:pt x="80" y="115"/>
                    <a:pt x="78" y="117"/>
                    <a:pt x="7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12" y="117"/>
                    <a:pt x="0" y="106"/>
                    <a:pt x="0" y="9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12" y="34"/>
                    <a:pt x="26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209" y="34"/>
                    <a:pt x="220" y="45"/>
                    <a:pt x="220" y="5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6"/>
                    <a:pt x="220" y="97"/>
                    <a:pt x="219" y="98"/>
                  </a:cubicBezTo>
                  <a:cubicBezTo>
                    <a:pt x="216" y="109"/>
                    <a:pt x="206" y="117"/>
                    <a:pt x="195" y="117"/>
                  </a:cubicBezTo>
                  <a:close/>
                  <a:moveTo>
                    <a:pt x="147" y="26"/>
                  </a:moveTo>
                  <a:cubicBezTo>
                    <a:pt x="144" y="26"/>
                    <a:pt x="142" y="23"/>
                    <a:pt x="142" y="21"/>
                  </a:cubicBezTo>
                  <a:cubicBezTo>
                    <a:pt x="142" y="15"/>
                    <a:pt x="136" y="9"/>
                    <a:pt x="129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4" y="9"/>
                    <a:pt x="78" y="15"/>
                    <a:pt x="78" y="21"/>
                  </a:cubicBezTo>
                  <a:cubicBezTo>
                    <a:pt x="78" y="23"/>
                    <a:pt x="76" y="26"/>
                    <a:pt x="74" y="26"/>
                  </a:cubicBezTo>
                  <a:cubicBezTo>
                    <a:pt x="71" y="26"/>
                    <a:pt x="69" y="23"/>
                    <a:pt x="69" y="21"/>
                  </a:cubicBezTo>
                  <a:cubicBezTo>
                    <a:pt x="69" y="9"/>
                    <a:pt x="79" y="0"/>
                    <a:pt x="9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1" y="0"/>
                    <a:pt x="151" y="9"/>
                    <a:pt x="151" y="21"/>
                  </a:cubicBezTo>
                  <a:cubicBezTo>
                    <a:pt x="151" y="23"/>
                    <a:pt x="149" y="26"/>
                    <a:pt x="14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CD66EE5-F0B5-4840-8925-B8A52AD39AD2}"/>
              </a:ext>
            </a:extLst>
          </p:cNvPr>
          <p:cNvGrpSpPr/>
          <p:nvPr/>
        </p:nvGrpSpPr>
        <p:grpSpPr>
          <a:xfrm>
            <a:off x="5222875" y="2859088"/>
            <a:ext cx="2330450" cy="2330450"/>
            <a:chOff x="5222875" y="2859088"/>
            <a:chExt cx="2330450" cy="2330450"/>
          </a:xfrm>
        </p:grpSpPr>
        <p:sp>
          <p:nvSpPr>
            <p:cNvPr id="200709" name="Google Shape;4239;p93"/>
            <p:cNvSpPr>
              <a:spLocks noChangeArrowheads="1"/>
            </p:cNvSpPr>
            <p:nvPr/>
          </p:nvSpPr>
          <p:spPr bwMode="auto">
            <a:xfrm>
              <a:off x="5222875" y="3413125"/>
              <a:ext cx="1779588" cy="1776413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0714" name="Google Shape;4244;p93"/>
            <p:cNvSpPr>
              <a:spLocks/>
            </p:cNvSpPr>
            <p:nvPr/>
          </p:nvSpPr>
          <p:spPr bwMode="auto">
            <a:xfrm>
              <a:off x="6448425" y="2859088"/>
              <a:ext cx="1104900" cy="1104900"/>
            </a:xfrm>
            <a:custGeom>
              <a:avLst/>
              <a:gdLst>
                <a:gd name="T0" fmla="*/ 2147483646 w 265"/>
                <a:gd name="T1" fmla="*/ 0 h 265"/>
                <a:gd name="T2" fmla="*/ 0 w 265"/>
                <a:gd name="T3" fmla="*/ 2147483646 h 265"/>
                <a:gd name="T4" fmla="*/ 2147483646 w 265"/>
                <a:gd name="T5" fmla="*/ 2147483646 h 265"/>
                <a:gd name="T6" fmla="*/ 2147483646 w 265"/>
                <a:gd name="T7" fmla="*/ 2147483646 h 265"/>
                <a:gd name="T8" fmla="*/ 2147483646 w 26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265" extrusionOk="0">
                  <a:moveTo>
                    <a:pt x="130" y="0"/>
                  </a:moveTo>
                  <a:cubicBezTo>
                    <a:pt x="118" y="75"/>
                    <a:pt x="75" y="118"/>
                    <a:pt x="0" y="130"/>
                  </a:cubicBezTo>
                  <a:cubicBezTo>
                    <a:pt x="62" y="153"/>
                    <a:pt x="112" y="203"/>
                    <a:pt x="135" y="265"/>
                  </a:cubicBezTo>
                  <a:cubicBezTo>
                    <a:pt x="147" y="191"/>
                    <a:pt x="191" y="147"/>
                    <a:pt x="265" y="135"/>
                  </a:cubicBezTo>
                  <a:cubicBezTo>
                    <a:pt x="203" y="112"/>
                    <a:pt x="154" y="62"/>
                    <a:pt x="130" y="0"/>
                  </a:cubicBezTo>
                  <a:close/>
                </a:path>
              </a:pathLst>
            </a:custGeom>
            <a:solidFill>
              <a:srgbClr val="DAB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00720" name="Google Shape;4250;p93"/>
            <p:cNvSpPr>
              <a:spLocks/>
            </p:cNvSpPr>
            <p:nvPr/>
          </p:nvSpPr>
          <p:spPr bwMode="auto">
            <a:xfrm>
              <a:off x="5656263" y="3767138"/>
              <a:ext cx="912812" cy="1068387"/>
            </a:xfrm>
            <a:custGeom>
              <a:avLst/>
              <a:gdLst>
                <a:gd name="T0" fmla="*/ 2147483646 w 219"/>
                <a:gd name="T1" fmla="*/ 2147483646 h 256"/>
                <a:gd name="T2" fmla="*/ 2147483646 w 219"/>
                <a:gd name="T3" fmla="*/ 2147483646 h 256"/>
                <a:gd name="T4" fmla="*/ 2147483646 w 219"/>
                <a:gd name="T5" fmla="*/ 2147483646 h 256"/>
                <a:gd name="T6" fmla="*/ 2147483646 w 219"/>
                <a:gd name="T7" fmla="*/ 2147483646 h 256"/>
                <a:gd name="T8" fmla="*/ 2147483646 w 219"/>
                <a:gd name="T9" fmla="*/ 2147483646 h 256"/>
                <a:gd name="T10" fmla="*/ 2147483646 w 219"/>
                <a:gd name="T11" fmla="*/ 2147483646 h 256"/>
                <a:gd name="T12" fmla="*/ 2147483646 w 219"/>
                <a:gd name="T13" fmla="*/ 2147483646 h 256"/>
                <a:gd name="T14" fmla="*/ 2147483646 w 219"/>
                <a:gd name="T15" fmla="*/ 2147483646 h 256"/>
                <a:gd name="T16" fmla="*/ 2147483646 w 219"/>
                <a:gd name="T17" fmla="*/ 2147483646 h 256"/>
                <a:gd name="T18" fmla="*/ 2147483646 w 219"/>
                <a:gd name="T19" fmla="*/ 2147483646 h 256"/>
                <a:gd name="T20" fmla="*/ 2147483646 w 219"/>
                <a:gd name="T21" fmla="*/ 2147483646 h 256"/>
                <a:gd name="T22" fmla="*/ 2147483646 w 219"/>
                <a:gd name="T23" fmla="*/ 2147483646 h 256"/>
                <a:gd name="T24" fmla="*/ 2147483646 w 219"/>
                <a:gd name="T25" fmla="*/ 2147483646 h 256"/>
                <a:gd name="T26" fmla="*/ 2147483646 w 219"/>
                <a:gd name="T27" fmla="*/ 2147483646 h 256"/>
                <a:gd name="T28" fmla="*/ 2147483646 w 219"/>
                <a:gd name="T29" fmla="*/ 2147483646 h 256"/>
                <a:gd name="T30" fmla="*/ 2147483646 w 219"/>
                <a:gd name="T31" fmla="*/ 2147483646 h 256"/>
                <a:gd name="T32" fmla="*/ 2147483646 w 219"/>
                <a:gd name="T33" fmla="*/ 2147483646 h 256"/>
                <a:gd name="T34" fmla="*/ 2147483646 w 219"/>
                <a:gd name="T35" fmla="*/ 2147483646 h 256"/>
                <a:gd name="T36" fmla="*/ 2147483646 w 219"/>
                <a:gd name="T37" fmla="*/ 2147483646 h 256"/>
                <a:gd name="T38" fmla="*/ 2147483646 w 219"/>
                <a:gd name="T39" fmla="*/ 2147483646 h 256"/>
                <a:gd name="T40" fmla="*/ 2147483646 w 219"/>
                <a:gd name="T41" fmla="*/ 2147483646 h 256"/>
                <a:gd name="T42" fmla="*/ 2147483646 w 219"/>
                <a:gd name="T43" fmla="*/ 2147483646 h 256"/>
                <a:gd name="T44" fmla="*/ 2147483646 w 219"/>
                <a:gd name="T45" fmla="*/ 2147483646 h 256"/>
                <a:gd name="T46" fmla="*/ 0 w 219"/>
                <a:gd name="T47" fmla="*/ 2147483646 h 256"/>
                <a:gd name="T48" fmla="*/ 2147483646 w 219"/>
                <a:gd name="T49" fmla="*/ 2147483646 h 256"/>
                <a:gd name="T50" fmla="*/ 2147483646 w 219"/>
                <a:gd name="T51" fmla="*/ 2147483646 h 256"/>
                <a:gd name="T52" fmla="*/ 2147483646 w 219"/>
                <a:gd name="T53" fmla="*/ 2147483646 h 256"/>
                <a:gd name="T54" fmla="*/ 2147483646 w 219"/>
                <a:gd name="T55" fmla="*/ 2147483646 h 256"/>
                <a:gd name="T56" fmla="*/ 2147483646 w 219"/>
                <a:gd name="T57" fmla="*/ 2147483646 h 256"/>
                <a:gd name="T58" fmla="*/ 2147483646 w 219"/>
                <a:gd name="T59" fmla="*/ 2147483646 h 256"/>
                <a:gd name="T60" fmla="*/ 2147483646 w 219"/>
                <a:gd name="T61" fmla="*/ 2147483646 h 256"/>
                <a:gd name="T62" fmla="*/ 2147483646 w 219"/>
                <a:gd name="T63" fmla="*/ 2147483646 h 256"/>
                <a:gd name="T64" fmla="*/ 2147483646 w 219"/>
                <a:gd name="T65" fmla="*/ 2147483646 h 256"/>
                <a:gd name="T66" fmla="*/ 2147483646 w 219"/>
                <a:gd name="T67" fmla="*/ 2147483646 h 256"/>
                <a:gd name="T68" fmla="*/ 2147483646 w 219"/>
                <a:gd name="T69" fmla="*/ 2147483646 h 256"/>
                <a:gd name="T70" fmla="*/ 2147483646 w 219"/>
                <a:gd name="T71" fmla="*/ 2147483646 h 256"/>
                <a:gd name="T72" fmla="*/ 2147483646 w 219"/>
                <a:gd name="T73" fmla="*/ 2147483646 h 256"/>
                <a:gd name="T74" fmla="*/ 2147483646 w 219"/>
                <a:gd name="T75" fmla="*/ 2147483646 h 256"/>
                <a:gd name="T76" fmla="*/ 2147483646 w 219"/>
                <a:gd name="T77" fmla="*/ 2147483646 h 256"/>
                <a:gd name="T78" fmla="*/ 2147483646 w 219"/>
                <a:gd name="T79" fmla="*/ 2147483646 h 256"/>
                <a:gd name="T80" fmla="*/ 2147483646 w 219"/>
                <a:gd name="T81" fmla="*/ 2147483646 h 256"/>
                <a:gd name="T82" fmla="*/ 2147483646 w 219"/>
                <a:gd name="T83" fmla="*/ 2147483646 h 256"/>
                <a:gd name="T84" fmla="*/ 2147483646 w 219"/>
                <a:gd name="T85" fmla="*/ 2147483646 h 256"/>
                <a:gd name="T86" fmla="*/ 2147483646 w 219"/>
                <a:gd name="T87" fmla="*/ 0 h 256"/>
                <a:gd name="T88" fmla="*/ 2147483646 w 219"/>
                <a:gd name="T89" fmla="*/ 2147483646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9" h="256" extrusionOk="0">
                  <a:moveTo>
                    <a:pt x="126" y="256"/>
                  </a:moveTo>
                  <a:cubicBezTo>
                    <a:pt x="90" y="256"/>
                    <a:pt x="90" y="256"/>
                    <a:pt x="90" y="256"/>
                  </a:cubicBezTo>
                  <a:cubicBezTo>
                    <a:pt x="87" y="256"/>
                    <a:pt x="85" y="254"/>
                    <a:pt x="85" y="251"/>
                  </a:cubicBezTo>
                  <a:cubicBezTo>
                    <a:pt x="85" y="249"/>
                    <a:pt x="87" y="246"/>
                    <a:pt x="90" y="246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8" y="246"/>
                    <a:pt x="130" y="249"/>
                    <a:pt x="130" y="251"/>
                  </a:cubicBezTo>
                  <a:cubicBezTo>
                    <a:pt x="130" y="254"/>
                    <a:pt x="128" y="256"/>
                    <a:pt x="126" y="256"/>
                  </a:cubicBezTo>
                  <a:close/>
                  <a:moveTo>
                    <a:pt x="136" y="240"/>
                  </a:moveTo>
                  <a:cubicBezTo>
                    <a:pt x="80" y="240"/>
                    <a:pt x="80" y="240"/>
                    <a:pt x="80" y="240"/>
                  </a:cubicBezTo>
                  <a:cubicBezTo>
                    <a:pt x="78" y="240"/>
                    <a:pt x="75" y="237"/>
                    <a:pt x="75" y="235"/>
                  </a:cubicBezTo>
                  <a:cubicBezTo>
                    <a:pt x="75" y="232"/>
                    <a:pt x="78" y="230"/>
                    <a:pt x="80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8" y="230"/>
                    <a:pt x="140" y="232"/>
                    <a:pt x="140" y="235"/>
                  </a:cubicBezTo>
                  <a:cubicBezTo>
                    <a:pt x="140" y="237"/>
                    <a:pt x="138" y="240"/>
                    <a:pt x="136" y="240"/>
                  </a:cubicBezTo>
                  <a:close/>
                  <a:moveTo>
                    <a:pt x="107" y="222"/>
                  </a:moveTo>
                  <a:cubicBezTo>
                    <a:pt x="97" y="222"/>
                    <a:pt x="87" y="222"/>
                    <a:pt x="86" y="222"/>
                  </a:cubicBezTo>
                  <a:cubicBezTo>
                    <a:pt x="86" y="222"/>
                    <a:pt x="86" y="222"/>
                    <a:pt x="86" y="222"/>
                  </a:cubicBezTo>
                  <a:cubicBezTo>
                    <a:pt x="76" y="222"/>
                    <a:pt x="72" y="218"/>
                    <a:pt x="70" y="209"/>
                  </a:cubicBezTo>
                  <a:cubicBezTo>
                    <a:pt x="69" y="206"/>
                    <a:pt x="69" y="202"/>
                    <a:pt x="69" y="198"/>
                  </a:cubicBezTo>
                  <a:cubicBezTo>
                    <a:pt x="69" y="193"/>
                    <a:pt x="68" y="189"/>
                    <a:pt x="66" y="185"/>
                  </a:cubicBezTo>
                  <a:cubicBezTo>
                    <a:pt x="59" y="172"/>
                    <a:pt x="54" y="162"/>
                    <a:pt x="47" y="148"/>
                  </a:cubicBezTo>
                  <a:cubicBezTo>
                    <a:pt x="40" y="135"/>
                    <a:pt x="32" y="114"/>
                    <a:pt x="37" y="95"/>
                  </a:cubicBezTo>
                  <a:cubicBezTo>
                    <a:pt x="43" y="70"/>
                    <a:pt x="69" y="46"/>
                    <a:pt x="107" y="46"/>
                  </a:cubicBezTo>
                  <a:cubicBezTo>
                    <a:pt x="145" y="46"/>
                    <a:pt x="171" y="70"/>
                    <a:pt x="177" y="95"/>
                  </a:cubicBezTo>
                  <a:cubicBezTo>
                    <a:pt x="182" y="114"/>
                    <a:pt x="175" y="135"/>
                    <a:pt x="168" y="148"/>
                  </a:cubicBezTo>
                  <a:cubicBezTo>
                    <a:pt x="160" y="162"/>
                    <a:pt x="155" y="172"/>
                    <a:pt x="148" y="185"/>
                  </a:cubicBezTo>
                  <a:cubicBezTo>
                    <a:pt x="146" y="189"/>
                    <a:pt x="146" y="193"/>
                    <a:pt x="146" y="198"/>
                  </a:cubicBezTo>
                  <a:cubicBezTo>
                    <a:pt x="145" y="202"/>
                    <a:pt x="145" y="206"/>
                    <a:pt x="145" y="209"/>
                  </a:cubicBezTo>
                  <a:cubicBezTo>
                    <a:pt x="143" y="218"/>
                    <a:pt x="138" y="222"/>
                    <a:pt x="128" y="222"/>
                  </a:cubicBezTo>
                  <a:cubicBezTo>
                    <a:pt x="128" y="222"/>
                    <a:pt x="118" y="222"/>
                    <a:pt x="107" y="222"/>
                  </a:cubicBezTo>
                  <a:close/>
                  <a:moveTo>
                    <a:pt x="86" y="212"/>
                  </a:moveTo>
                  <a:cubicBezTo>
                    <a:pt x="87" y="212"/>
                    <a:pt x="127" y="212"/>
                    <a:pt x="128" y="212"/>
                  </a:cubicBezTo>
                  <a:cubicBezTo>
                    <a:pt x="134" y="212"/>
                    <a:pt x="134" y="211"/>
                    <a:pt x="135" y="207"/>
                  </a:cubicBezTo>
                  <a:cubicBezTo>
                    <a:pt x="136" y="205"/>
                    <a:pt x="136" y="201"/>
                    <a:pt x="136" y="198"/>
                  </a:cubicBezTo>
                  <a:cubicBezTo>
                    <a:pt x="136" y="192"/>
                    <a:pt x="136" y="186"/>
                    <a:pt x="140" y="180"/>
                  </a:cubicBezTo>
                  <a:cubicBezTo>
                    <a:pt x="147" y="167"/>
                    <a:pt x="152" y="158"/>
                    <a:pt x="159" y="144"/>
                  </a:cubicBezTo>
                  <a:cubicBezTo>
                    <a:pt x="164" y="134"/>
                    <a:pt x="172" y="114"/>
                    <a:pt x="168" y="97"/>
                  </a:cubicBezTo>
                  <a:cubicBezTo>
                    <a:pt x="163" y="77"/>
                    <a:pt x="140" y="55"/>
                    <a:pt x="107" y="55"/>
                  </a:cubicBezTo>
                  <a:cubicBezTo>
                    <a:pt x="75" y="55"/>
                    <a:pt x="52" y="77"/>
                    <a:pt x="46" y="97"/>
                  </a:cubicBezTo>
                  <a:cubicBezTo>
                    <a:pt x="42" y="114"/>
                    <a:pt x="50" y="134"/>
                    <a:pt x="55" y="144"/>
                  </a:cubicBezTo>
                  <a:cubicBezTo>
                    <a:pt x="62" y="158"/>
                    <a:pt x="67" y="167"/>
                    <a:pt x="75" y="180"/>
                  </a:cubicBezTo>
                  <a:cubicBezTo>
                    <a:pt x="78" y="186"/>
                    <a:pt x="78" y="192"/>
                    <a:pt x="78" y="198"/>
                  </a:cubicBezTo>
                  <a:cubicBezTo>
                    <a:pt x="79" y="201"/>
                    <a:pt x="79" y="205"/>
                    <a:pt x="79" y="207"/>
                  </a:cubicBezTo>
                  <a:cubicBezTo>
                    <a:pt x="80" y="211"/>
                    <a:pt x="80" y="212"/>
                    <a:pt x="86" y="212"/>
                  </a:cubicBezTo>
                  <a:cubicBezTo>
                    <a:pt x="86" y="212"/>
                    <a:pt x="86" y="212"/>
                    <a:pt x="86" y="212"/>
                  </a:cubicBezTo>
                  <a:close/>
                  <a:moveTo>
                    <a:pt x="23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2" y="118"/>
                    <a:pt x="0" y="115"/>
                    <a:pt x="0" y="113"/>
                  </a:cubicBezTo>
                  <a:cubicBezTo>
                    <a:pt x="0" y="110"/>
                    <a:pt x="2" y="108"/>
                    <a:pt x="5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6" y="108"/>
                    <a:pt x="28" y="110"/>
                    <a:pt x="28" y="113"/>
                  </a:cubicBezTo>
                  <a:cubicBezTo>
                    <a:pt x="28" y="115"/>
                    <a:pt x="26" y="118"/>
                    <a:pt x="23" y="118"/>
                  </a:cubicBezTo>
                  <a:close/>
                  <a:moveTo>
                    <a:pt x="214" y="114"/>
                  </a:moveTo>
                  <a:cubicBezTo>
                    <a:pt x="191" y="114"/>
                    <a:pt x="191" y="114"/>
                    <a:pt x="191" y="114"/>
                  </a:cubicBezTo>
                  <a:cubicBezTo>
                    <a:pt x="188" y="114"/>
                    <a:pt x="186" y="112"/>
                    <a:pt x="186" y="109"/>
                  </a:cubicBezTo>
                  <a:cubicBezTo>
                    <a:pt x="186" y="107"/>
                    <a:pt x="188" y="105"/>
                    <a:pt x="191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7" y="105"/>
                    <a:pt x="219" y="107"/>
                    <a:pt x="219" y="109"/>
                  </a:cubicBezTo>
                  <a:cubicBezTo>
                    <a:pt x="219" y="112"/>
                    <a:pt x="217" y="114"/>
                    <a:pt x="214" y="114"/>
                  </a:cubicBezTo>
                  <a:close/>
                  <a:moveTo>
                    <a:pt x="64" y="110"/>
                  </a:moveTo>
                  <a:cubicBezTo>
                    <a:pt x="64" y="110"/>
                    <a:pt x="63" y="110"/>
                    <a:pt x="63" y="110"/>
                  </a:cubicBezTo>
                  <a:cubicBezTo>
                    <a:pt x="60" y="109"/>
                    <a:pt x="59" y="107"/>
                    <a:pt x="60" y="104"/>
                  </a:cubicBezTo>
                  <a:cubicBezTo>
                    <a:pt x="64" y="87"/>
                    <a:pt x="83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2" y="69"/>
                    <a:pt x="115" y="71"/>
                    <a:pt x="115" y="74"/>
                  </a:cubicBezTo>
                  <a:cubicBezTo>
                    <a:pt x="115" y="76"/>
                    <a:pt x="112" y="78"/>
                    <a:pt x="110" y="78"/>
                  </a:cubicBezTo>
                  <a:cubicBezTo>
                    <a:pt x="88" y="78"/>
                    <a:pt x="72" y="93"/>
                    <a:pt x="69" y="107"/>
                  </a:cubicBezTo>
                  <a:cubicBezTo>
                    <a:pt x="68" y="109"/>
                    <a:pt x="66" y="110"/>
                    <a:pt x="64" y="110"/>
                  </a:cubicBezTo>
                  <a:close/>
                  <a:moveTo>
                    <a:pt x="168" y="58"/>
                  </a:moveTo>
                  <a:cubicBezTo>
                    <a:pt x="167" y="58"/>
                    <a:pt x="166" y="57"/>
                    <a:pt x="165" y="56"/>
                  </a:cubicBezTo>
                  <a:cubicBezTo>
                    <a:pt x="163" y="55"/>
                    <a:pt x="163" y="52"/>
                    <a:pt x="165" y="50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3" y="32"/>
                    <a:pt x="186" y="32"/>
                    <a:pt x="188" y="34"/>
                  </a:cubicBezTo>
                  <a:cubicBezTo>
                    <a:pt x="190" y="35"/>
                    <a:pt x="190" y="38"/>
                    <a:pt x="188" y="40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1" y="57"/>
                    <a:pt x="170" y="58"/>
                    <a:pt x="168" y="58"/>
                  </a:cubicBezTo>
                  <a:close/>
                  <a:moveTo>
                    <a:pt x="47" y="58"/>
                  </a:moveTo>
                  <a:cubicBezTo>
                    <a:pt x="46" y="58"/>
                    <a:pt x="45" y="57"/>
                    <a:pt x="44" y="5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8"/>
                    <a:pt x="26" y="35"/>
                    <a:pt x="28" y="34"/>
                  </a:cubicBezTo>
                  <a:cubicBezTo>
                    <a:pt x="30" y="32"/>
                    <a:pt x="33" y="32"/>
                    <a:pt x="35" y="3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5"/>
                    <a:pt x="51" y="56"/>
                  </a:cubicBezTo>
                  <a:cubicBezTo>
                    <a:pt x="50" y="57"/>
                    <a:pt x="49" y="58"/>
                    <a:pt x="47" y="58"/>
                  </a:cubicBezTo>
                  <a:close/>
                  <a:moveTo>
                    <a:pt x="107" y="36"/>
                  </a:moveTo>
                  <a:cubicBezTo>
                    <a:pt x="105" y="36"/>
                    <a:pt x="102" y="34"/>
                    <a:pt x="102" y="32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2"/>
                    <a:pt x="105" y="0"/>
                    <a:pt x="107" y="0"/>
                  </a:cubicBezTo>
                  <a:cubicBezTo>
                    <a:pt x="110" y="0"/>
                    <a:pt x="112" y="2"/>
                    <a:pt x="112" y="5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4"/>
                    <a:pt x="110" y="36"/>
                    <a:pt x="10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200721" name="Google Shape;4251;p93"/>
          <p:cNvSpPr txBox="1">
            <a:spLocks noChangeArrowheads="1"/>
          </p:cNvSpPr>
          <p:nvPr/>
        </p:nvSpPr>
        <p:spPr bwMode="auto">
          <a:xfrm>
            <a:off x="3596481" y="417059"/>
            <a:ext cx="1471612" cy="3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2" name="Google Shape;4252;p93"/>
          <p:cNvSpPr txBox="1">
            <a:spLocks noChangeArrowheads="1"/>
          </p:cNvSpPr>
          <p:nvPr/>
        </p:nvSpPr>
        <p:spPr bwMode="auto">
          <a:xfrm>
            <a:off x="7100888" y="417059"/>
            <a:ext cx="1604963" cy="3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3" name="Google Shape;4253;p93"/>
          <p:cNvSpPr txBox="1">
            <a:spLocks noChangeArrowheads="1"/>
          </p:cNvSpPr>
          <p:nvPr/>
        </p:nvSpPr>
        <p:spPr bwMode="auto">
          <a:xfrm>
            <a:off x="8857456" y="5513388"/>
            <a:ext cx="15668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4" name="Google Shape;4254;p93"/>
          <p:cNvSpPr txBox="1">
            <a:spLocks noChangeArrowheads="1"/>
          </p:cNvSpPr>
          <p:nvPr/>
        </p:nvSpPr>
        <p:spPr bwMode="auto">
          <a:xfrm>
            <a:off x="5414962" y="5513388"/>
            <a:ext cx="13096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5" name="Google Shape;4255;p93"/>
          <p:cNvSpPr txBox="1">
            <a:spLocks noChangeArrowheads="1"/>
          </p:cNvSpPr>
          <p:nvPr/>
        </p:nvSpPr>
        <p:spPr bwMode="auto">
          <a:xfrm>
            <a:off x="1803400" y="5513388"/>
            <a:ext cx="13890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6" name="Google Shape;4256;p93"/>
          <p:cNvSpPr txBox="1">
            <a:spLocks noChangeArrowheads="1"/>
          </p:cNvSpPr>
          <p:nvPr/>
        </p:nvSpPr>
        <p:spPr bwMode="auto">
          <a:xfrm>
            <a:off x="6764338" y="731838"/>
            <a:ext cx="2278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7" name="Google Shape;4257;p93"/>
          <p:cNvSpPr txBox="1">
            <a:spLocks noChangeArrowheads="1"/>
          </p:cNvSpPr>
          <p:nvPr/>
        </p:nvSpPr>
        <p:spPr bwMode="auto">
          <a:xfrm>
            <a:off x="1358900" y="5816600"/>
            <a:ext cx="2278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8" name="Google Shape;4258;p93"/>
          <p:cNvSpPr txBox="1">
            <a:spLocks noChangeArrowheads="1"/>
          </p:cNvSpPr>
          <p:nvPr/>
        </p:nvSpPr>
        <p:spPr bwMode="auto">
          <a:xfrm>
            <a:off x="4930775" y="5816600"/>
            <a:ext cx="2278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00729" name="Google Shape;4259;p93"/>
          <p:cNvSpPr txBox="1">
            <a:spLocks noChangeArrowheads="1"/>
          </p:cNvSpPr>
          <p:nvPr/>
        </p:nvSpPr>
        <p:spPr bwMode="auto">
          <a:xfrm>
            <a:off x="8502650" y="5821363"/>
            <a:ext cx="2276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4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0706" grpId="0"/>
          <p:bldP spid="200721" grpId="0"/>
          <p:bldP spid="200722" grpId="0"/>
          <p:bldP spid="200723" grpId="0"/>
          <p:bldP spid="200724" grpId="0"/>
          <p:bldP spid="200725" grpId="0"/>
          <p:bldP spid="200726" grpId="0"/>
          <p:bldP spid="200727" grpId="0"/>
          <p:bldP spid="200728" grpId="0"/>
          <p:bldP spid="2007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0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0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0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0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0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0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0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00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0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0706" grpId="0"/>
          <p:bldP spid="200721" grpId="0"/>
          <p:bldP spid="200722" grpId="0"/>
          <p:bldP spid="200723" grpId="0"/>
          <p:bldP spid="200724" grpId="0"/>
          <p:bldP spid="200725" grpId="0"/>
          <p:bldP spid="200726" grpId="0"/>
          <p:bldP spid="200727" grpId="0"/>
          <p:bldP spid="200728" grpId="0"/>
          <p:bldP spid="20072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Google Shape;606;p25"/>
          <p:cNvSpPr>
            <a:spLocks noChangeArrowheads="1"/>
          </p:cNvSpPr>
          <p:nvPr/>
        </p:nvSpPr>
        <p:spPr bwMode="auto">
          <a:xfrm>
            <a:off x="628650" y="2722563"/>
            <a:ext cx="1422400" cy="1423987"/>
          </a:xfrm>
          <a:prstGeom prst="ellipse">
            <a:avLst/>
          </a:prstGeom>
          <a:solidFill>
            <a:srgbClr val="FFA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2" name="Google Shape;607;p25"/>
          <p:cNvSpPr>
            <a:spLocks noChangeArrowheads="1"/>
          </p:cNvSpPr>
          <p:nvPr/>
        </p:nvSpPr>
        <p:spPr bwMode="auto">
          <a:xfrm>
            <a:off x="2532063" y="2722563"/>
            <a:ext cx="1419225" cy="1423987"/>
          </a:xfrm>
          <a:prstGeom prst="ellipse">
            <a:avLst/>
          </a:pr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3" name="Google Shape;608;p25"/>
          <p:cNvSpPr>
            <a:spLocks noChangeArrowheads="1"/>
          </p:cNvSpPr>
          <p:nvPr/>
        </p:nvSpPr>
        <p:spPr bwMode="auto">
          <a:xfrm>
            <a:off x="4435475" y="2722563"/>
            <a:ext cx="1419225" cy="1423987"/>
          </a:xfrm>
          <a:prstGeom prst="ellipse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4" name="Google Shape;609;p25"/>
          <p:cNvSpPr>
            <a:spLocks noChangeArrowheads="1"/>
          </p:cNvSpPr>
          <p:nvPr/>
        </p:nvSpPr>
        <p:spPr bwMode="auto">
          <a:xfrm>
            <a:off x="6340475" y="2722563"/>
            <a:ext cx="1419225" cy="1423987"/>
          </a:xfrm>
          <a:prstGeom prst="ellipse">
            <a:avLst/>
          </a:pr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5" name="Google Shape;610;p25"/>
          <p:cNvSpPr>
            <a:spLocks noChangeArrowheads="1"/>
          </p:cNvSpPr>
          <p:nvPr/>
        </p:nvSpPr>
        <p:spPr bwMode="auto">
          <a:xfrm>
            <a:off x="8243888" y="2722563"/>
            <a:ext cx="1419225" cy="1423987"/>
          </a:xfrm>
          <a:prstGeom prst="ellipse">
            <a:avLst/>
          </a:pr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6" name="Google Shape;611;p25"/>
          <p:cNvSpPr>
            <a:spLocks noChangeArrowheads="1"/>
          </p:cNvSpPr>
          <p:nvPr/>
        </p:nvSpPr>
        <p:spPr bwMode="auto">
          <a:xfrm>
            <a:off x="10144125" y="2722563"/>
            <a:ext cx="1422400" cy="1423987"/>
          </a:xfrm>
          <a:prstGeom prst="ellipse">
            <a:avLst/>
          </a:pr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7" name="Google Shape;612;p25"/>
          <p:cNvSpPr>
            <a:spLocks/>
          </p:cNvSpPr>
          <p:nvPr/>
        </p:nvSpPr>
        <p:spPr bwMode="auto">
          <a:xfrm>
            <a:off x="2054225" y="3162300"/>
            <a:ext cx="471488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3" y="79"/>
                </a:moveTo>
                <a:cubicBezTo>
                  <a:pt x="123" y="51"/>
                  <a:pt x="128" y="25"/>
                  <a:pt x="137" y="0"/>
                </a:cubicBezTo>
                <a:cubicBezTo>
                  <a:pt x="94" y="32"/>
                  <a:pt x="44" y="32"/>
                  <a:pt x="0" y="0"/>
                </a:cubicBezTo>
                <a:cubicBezTo>
                  <a:pt x="10" y="25"/>
                  <a:pt x="15" y="51"/>
                  <a:pt x="15" y="79"/>
                </a:cubicBezTo>
                <a:cubicBezTo>
                  <a:pt x="15" y="107"/>
                  <a:pt x="10" y="133"/>
                  <a:pt x="0" y="158"/>
                </a:cubicBezTo>
                <a:cubicBezTo>
                  <a:pt x="44" y="126"/>
                  <a:pt x="94" y="126"/>
                  <a:pt x="137" y="158"/>
                </a:cubicBezTo>
                <a:cubicBezTo>
                  <a:pt x="128" y="133"/>
                  <a:pt x="123" y="107"/>
                  <a:pt x="123" y="79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18" name="Google Shape;613;p25"/>
          <p:cNvSpPr>
            <a:spLocks/>
          </p:cNvSpPr>
          <p:nvPr/>
        </p:nvSpPr>
        <p:spPr bwMode="auto">
          <a:xfrm>
            <a:off x="3957638" y="3162300"/>
            <a:ext cx="471487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8" y="25"/>
                  <a:pt x="137" y="0"/>
                </a:cubicBezTo>
                <a:cubicBezTo>
                  <a:pt x="93" y="32"/>
                  <a:pt x="44" y="32"/>
                  <a:pt x="0" y="0"/>
                </a:cubicBezTo>
                <a:cubicBezTo>
                  <a:pt x="10" y="25"/>
                  <a:pt x="15" y="51"/>
                  <a:pt x="15" y="79"/>
                </a:cubicBezTo>
                <a:cubicBezTo>
                  <a:pt x="15" y="107"/>
                  <a:pt x="10" y="133"/>
                  <a:pt x="0" y="158"/>
                </a:cubicBezTo>
                <a:cubicBezTo>
                  <a:pt x="44" y="126"/>
                  <a:pt x="93" y="126"/>
                  <a:pt x="137" y="158"/>
                </a:cubicBezTo>
                <a:cubicBezTo>
                  <a:pt x="128" y="133"/>
                  <a:pt x="122" y="107"/>
                  <a:pt x="122" y="79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19" name="Google Shape;614;p25"/>
          <p:cNvSpPr>
            <a:spLocks/>
          </p:cNvSpPr>
          <p:nvPr/>
        </p:nvSpPr>
        <p:spPr bwMode="auto">
          <a:xfrm>
            <a:off x="5862638" y="3162300"/>
            <a:ext cx="469900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8" y="25"/>
                  <a:pt x="137" y="0"/>
                </a:cubicBezTo>
                <a:cubicBezTo>
                  <a:pt x="93" y="32"/>
                  <a:pt x="44" y="32"/>
                  <a:pt x="0" y="0"/>
                </a:cubicBezTo>
                <a:cubicBezTo>
                  <a:pt x="9" y="25"/>
                  <a:pt x="15" y="51"/>
                  <a:pt x="15" y="79"/>
                </a:cubicBezTo>
                <a:cubicBezTo>
                  <a:pt x="15" y="107"/>
                  <a:pt x="9" y="133"/>
                  <a:pt x="0" y="158"/>
                </a:cubicBezTo>
                <a:cubicBezTo>
                  <a:pt x="44" y="126"/>
                  <a:pt x="93" y="126"/>
                  <a:pt x="137" y="158"/>
                </a:cubicBezTo>
                <a:cubicBezTo>
                  <a:pt x="128" y="133"/>
                  <a:pt x="122" y="107"/>
                  <a:pt x="122" y="79"/>
                </a:cubicBezTo>
                <a:close/>
              </a:path>
            </a:pathLst>
          </a:custGeom>
          <a:solidFill>
            <a:srgbClr val="DAB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0" name="Google Shape;615;p25"/>
          <p:cNvSpPr>
            <a:spLocks/>
          </p:cNvSpPr>
          <p:nvPr/>
        </p:nvSpPr>
        <p:spPr bwMode="auto">
          <a:xfrm>
            <a:off x="7766050" y="3162300"/>
            <a:ext cx="469900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7" y="25"/>
                  <a:pt x="137" y="0"/>
                </a:cubicBezTo>
                <a:cubicBezTo>
                  <a:pt x="93" y="32"/>
                  <a:pt x="44" y="32"/>
                  <a:pt x="0" y="0"/>
                </a:cubicBezTo>
                <a:cubicBezTo>
                  <a:pt x="9" y="25"/>
                  <a:pt x="14" y="51"/>
                  <a:pt x="14" y="79"/>
                </a:cubicBezTo>
                <a:cubicBezTo>
                  <a:pt x="14" y="107"/>
                  <a:pt x="9" y="133"/>
                  <a:pt x="0" y="158"/>
                </a:cubicBezTo>
                <a:cubicBezTo>
                  <a:pt x="44" y="126"/>
                  <a:pt x="93" y="126"/>
                  <a:pt x="137" y="158"/>
                </a:cubicBezTo>
                <a:cubicBezTo>
                  <a:pt x="127" y="133"/>
                  <a:pt x="122" y="107"/>
                  <a:pt x="122" y="79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1" name="Google Shape;616;p25"/>
          <p:cNvSpPr>
            <a:spLocks/>
          </p:cNvSpPr>
          <p:nvPr/>
        </p:nvSpPr>
        <p:spPr bwMode="auto">
          <a:xfrm>
            <a:off x="9669463" y="3162300"/>
            <a:ext cx="471487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7" y="25"/>
                  <a:pt x="137" y="0"/>
                </a:cubicBezTo>
                <a:cubicBezTo>
                  <a:pt x="93" y="32"/>
                  <a:pt x="43" y="32"/>
                  <a:pt x="0" y="0"/>
                </a:cubicBezTo>
                <a:cubicBezTo>
                  <a:pt x="9" y="25"/>
                  <a:pt x="14" y="51"/>
                  <a:pt x="14" y="79"/>
                </a:cubicBezTo>
                <a:cubicBezTo>
                  <a:pt x="14" y="107"/>
                  <a:pt x="9" y="133"/>
                  <a:pt x="0" y="158"/>
                </a:cubicBezTo>
                <a:cubicBezTo>
                  <a:pt x="43" y="126"/>
                  <a:pt x="93" y="126"/>
                  <a:pt x="137" y="158"/>
                </a:cubicBezTo>
                <a:cubicBezTo>
                  <a:pt x="127" y="133"/>
                  <a:pt x="122" y="107"/>
                  <a:pt x="122" y="79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2" name="Google Shape;617;p25"/>
          <p:cNvSpPr>
            <a:spLocks/>
          </p:cNvSpPr>
          <p:nvPr/>
        </p:nvSpPr>
        <p:spPr bwMode="auto">
          <a:xfrm>
            <a:off x="4803775" y="3106738"/>
            <a:ext cx="738188" cy="615950"/>
          </a:xfrm>
          <a:custGeom>
            <a:avLst/>
            <a:gdLst>
              <a:gd name="T0" fmla="*/ 2147483646 w 215"/>
              <a:gd name="T1" fmla="*/ 2147483646 h 179"/>
              <a:gd name="T2" fmla="*/ 2147483646 w 215"/>
              <a:gd name="T3" fmla="*/ 2147483646 h 179"/>
              <a:gd name="T4" fmla="*/ 2147483646 w 215"/>
              <a:gd name="T5" fmla="*/ 2147483646 h 179"/>
              <a:gd name="T6" fmla="*/ 2147483646 w 215"/>
              <a:gd name="T7" fmla="*/ 2147483646 h 179"/>
              <a:gd name="T8" fmla="*/ 2147483646 w 215"/>
              <a:gd name="T9" fmla="*/ 2147483646 h 179"/>
              <a:gd name="T10" fmla="*/ 2147483646 w 215"/>
              <a:gd name="T11" fmla="*/ 2147483646 h 179"/>
              <a:gd name="T12" fmla="*/ 2147483646 w 215"/>
              <a:gd name="T13" fmla="*/ 2147483646 h 179"/>
              <a:gd name="T14" fmla="*/ 2147483646 w 215"/>
              <a:gd name="T15" fmla="*/ 2147483646 h 179"/>
              <a:gd name="T16" fmla="*/ 2147483646 w 215"/>
              <a:gd name="T17" fmla="*/ 2147483646 h 179"/>
              <a:gd name="T18" fmla="*/ 2147483646 w 215"/>
              <a:gd name="T19" fmla="*/ 2147483646 h 179"/>
              <a:gd name="T20" fmla="*/ 2147483646 w 215"/>
              <a:gd name="T21" fmla="*/ 2147483646 h 179"/>
              <a:gd name="T22" fmla="*/ 2147483646 w 215"/>
              <a:gd name="T23" fmla="*/ 2147483646 h 179"/>
              <a:gd name="T24" fmla="*/ 2147483646 w 215"/>
              <a:gd name="T25" fmla="*/ 2147483646 h 179"/>
              <a:gd name="T26" fmla="*/ 2147483646 w 215"/>
              <a:gd name="T27" fmla="*/ 2147483646 h 179"/>
              <a:gd name="T28" fmla="*/ 2147483646 w 215"/>
              <a:gd name="T29" fmla="*/ 2147483646 h 179"/>
              <a:gd name="T30" fmla="*/ 2147483646 w 215"/>
              <a:gd name="T31" fmla="*/ 2147483646 h 179"/>
              <a:gd name="T32" fmla="*/ 2147483646 w 215"/>
              <a:gd name="T33" fmla="*/ 2147483646 h 179"/>
              <a:gd name="T34" fmla="*/ 2147483646 w 215"/>
              <a:gd name="T35" fmla="*/ 2147483646 h 179"/>
              <a:gd name="T36" fmla="*/ 2147483646 w 215"/>
              <a:gd name="T37" fmla="*/ 2147483646 h 179"/>
              <a:gd name="T38" fmla="*/ 2147483646 w 215"/>
              <a:gd name="T39" fmla="*/ 2147483646 h 179"/>
              <a:gd name="T40" fmla="*/ 2147483646 w 215"/>
              <a:gd name="T41" fmla="*/ 2147483646 h 179"/>
              <a:gd name="T42" fmla="*/ 2147483646 w 215"/>
              <a:gd name="T43" fmla="*/ 2147483646 h 179"/>
              <a:gd name="T44" fmla="*/ 2147483646 w 215"/>
              <a:gd name="T45" fmla="*/ 2147483646 h 179"/>
              <a:gd name="T46" fmla="*/ 2147483646 w 215"/>
              <a:gd name="T47" fmla="*/ 2147483646 h 179"/>
              <a:gd name="T48" fmla="*/ 2147483646 w 215"/>
              <a:gd name="T49" fmla="*/ 2147483646 h 179"/>
              <a:gd name="T50" fmla="*/ 2147483646 w 215"/>
              <a:gd name="T51" fmla="*/ 2147483646 h 179"/>
              <a:gd name="T52" fmla="*/ 2147483646 w 215"/>
              <a:gd name="T53" fmla="*/ 2147483646 h 179"/>
              <a:gd name="T54" fmla="*/ 2147483646 w 215"/>
              <a:gd name="T55" fmla="*/ 2147483646 h 179"/>
              <a:gd name="T56" fmla="*/ 2147483646 w 215"/>
              <a:gd name="T57" fmla="*/ 2147483646 h 179"/>
              <a:gd name="T58" fmla="*/ 2147483646 w 215"/>
              <a:gd name="T59" fmla="*/ 2147483646 h 179"/>
              <a:gd name="T60" fmla="*/ 2147483646 w 215"/>
              <a:gd name="T61" fmla="*/ 2147483646 h 179"/>
              <a:gd name="T62" fmla="*/ 2147483646 w 215"/>
              <a:gd name="T63" fmla="*/ 2147483646 h 179"/>
              <a:gd name="T64" fmla="*/ 2147483646 w 215"/>
              <a:gd name="T65" fmla="*/ 2147483646 h 179"/>
              <a:gd name="T66" fmla="*/ 2147483646 w 215"/>
              <a:gd name="T67" fmla="*/ 2147483646 h 179"/>
              <a:gd name="T68" fmla="*/ 2147483646 w 215"/>
              <a:gd name="T69" fmla="*/ 2147483646 h 179"/>
              <a:gd name="T70" fmla="*/ 2147483646 w 215"/>
              <a:gd name="T71" fmla="*/ 2147483646 h 179"/>
              <a:gd name="T72" fmla="*/ 2147483646 w 215"/>
              <a:gd name="T73" fmla="*/ 2147483646 h 179"/>
              <a:gd name="T74" fmla="*/ 2147483646 w 215"/>
              <a:gd name="T75" fmla="*/ 2147483646 h 179"/>
              <a:gd name="T76" fmla="*/ 2147483646 w 215"/>
              <a:gd name="T77" fmla="*/ 2147483646 h 179"/>
              <a:gd name="T78" fmla="*/ 2147483646 w 215"/>
              <a:gd name="T79" fmla="*/ 2147483646 h 179"/>
              <a:gd name="T80" fmla="*/ 2147483646 w 215"/>
              <a:gd name="T81" fmla="*/ 2147483646 h 179"/>
              <a:gd name="T82" fmla="*/ 2147483646 w 215"/>
              <a:gd name="T83" fmla="*/ 2147483646 h 179"/>
              <a:gd name="T84" fmla="*/ 2147483646 w 215"/>
              <a:gd name="T85" fmla="*/ 2147483646 h 179"/>
              <a:gd name="T86" fmla="*/ 2147483646 w 215"/>
              <a:gd name="T87" fmla="*/ 2147483646 h 179"/>
              <a:gd name="T88" fmla="*/ 2147483646 w 215"/>
              <a:gd name="T89" fmla="*/ 2147483646 h 179"/>
              <a:gd name="T90" fmla="*/ 2147483646 w 215"/>
              <a:gd name="T91" fmla="*/ 2147483646 h 179"/>
              <a:gd name="T92" fmla="*/ 2147483646 w 215"/>
              <a:gd name="T93" fmla="*/ 2147483646 h 179"/>
              <a:gd name="T94" fmla="*/ 2147483646 w 215"/>
              <a:gd name="T95" fmla="*/ 2147483646 h 179"/>
              <a:gd name="T96" fmla="*/ 2147483646 w 215"/>
              <a:gd name="T97" fmla="*/ 2147483646 h 179"/>
              <a:gd name="T98" fmla="*/ 2147483646 w 215"/>
              <a:gd name="T99" fmla="*/ 2147483646 h 179"/>
              <a:gd name="T100" fmla="*/ 2147483646 w 215"/>
              <a:gd name="T101" fmla="*/ 0 h 179"/>
              <a:gd name="T102" fmla="*/ 0 w 215"/>
              <a:gd name="T103" fmla="*/ 2147483646 h 179"/>
              <a:gd name="T104" fmla="*/ 2147483646 w 215"/>
              <a:gd name="T105" fmla="*/ 2147483646 h 179"/>
              <a:gd name="T106" fmla="*/ 2147483646 w 215"/>
              <a:gd name="T107" fmla="*/ 2147483646 h 179"/>
              <a:gd name="T108" fmla="*/ 2147483646 w 215"/>
              <a:gd name="T109" fmla="*/ 2147483646 h 179"/>
              <a:gd name="T110" fmla="*/ 2147483646 w 215"/>
              <a:gd name="T111" fmla="*/ 2147483646 h 179"/>
              <a:gd name="T112" fmla="*/ 2147483646 w 215"/>
              <a:gd name="T113" fmla="*/ 2147483646 h 179"/>
              <a:gd name="T114" fmla="*/ 2147483646 w 215"/>
              <a:gd name="T115" fmla="*/ 2147483646 h 179"/>
              <a:gd name="T116" fmla="*/ 2147483646 w 215"/>
              <a:gd name="T117" fmla="*/ 2147483646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5" h="179" extrusionOk="0">
                <a:moveTo>
                  <a:pt x="29" y="146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3"/>
                  <a:pt x="32" y="90"/>
                  <a:pt x="36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2" y="90"/>
                  <a:pt x="55" y="93"/>
                  <a:pt x="55" y="97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9"/>
                  <a:pt x="52" y="153"/>
                  <a:pt x="48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2" y="153"/>
                  <a:pt x="29" y="149"/>
                  <a:pt x="29" y="146"/>
                </a:cubicBezTo>
                <a:close/>
                <a:moveTo>
                  <a:pt x="79" y="73"/>
                </a:moveTo>
                <a:cubicBezTo>
                  <a:pt x="75" y="73"/>
                  <a:pt x="72" y="76"/>
                  <a:pt x="72" y="80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9"/>
                  <a:pt x="75" y="153"/>
                  <a:pt x="79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5" y="153"/>
                  <a:pt x="98" y="149"/>
                  <a:pt x="98" y="1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76"/>
                  <a:pt x="95" y="73"/>
                  <a:pt x="91" y="73"/>
                </a:cubicBezTo>
                <a:lnTo>
                  <a:pt x="79" y="73"/>
                </a:lnTo>
                <a:close/>
                <a:moveTo>
                  <a:pt x="122" y="58"/>
                </a:moveTo>
                <a:cubicBezTo>
                  <a:pt x="118" y="58"/>
                  <a:pt x="115" y="61"/>
                  <a:pt x="115" y="65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5" y="149"/>
                  <a:pt x="118" y="153"/>
                  <a:pt x="122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8" y="153"/>
                  <a:pt x="141" y="149"/>
                  <a:pt x="141" y="146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38" y="58"/>
                  <a:pt x="134" y="58"/>
                </a:cubicBezTo>
                <a:lnTo>
                  <a:pt x="122" y="58"/>
                </a:lnTo>
                <a:close/>
                <a:moveTo>
                  <a:pt x="165" y="43"/>
                </a:moveTo>
                <a:cubicBezTo>
                  <a:pt x="161" y="43"/>
                  <a:pt x="158" y="46"/>
                  <a:pt x="158" y="50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8" y="149"/>
                  <a:pt x="161" y="153"/>
                  <a:pt x="165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81" y="153"/>
                  <a:pt x="184" y="149"/>
                  <a:pt x="184" y="1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4" y="46"/>
                  <a:pt x="181" y="43"/>
                  <a:pt x="177" y="43"/>
                </a:cubicBezTo>
                <a:lnTo>
                  <a:pt x="165" y="43"/>
                </a:lnTo>
                <a:close/>
                <a:moveTo>
                  <a:pt x="33" y="71"/>
                </a:moveTo>
                <a:cubicBezTo>
                  <a:pt x="78" y="63"/>
                  <a:pt x="121" y="47"/>
                  <a:pt x="160" y="24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77" y="9"/>
                  <a:pt x="177" y="9"/>
                  <a:pt x="177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18" y="38"/>
                  <a:pt x="76" y="54"/>
                  <a:pt x="31" y="62"/>
                </a:cubicBezTo>
                <a:lnTo>
                  <a:pt x="33" y="71"/>
                </a:lnTo>
                <a:close/>
                <a:moveTo>
                  <a:pt x="215" y="166"/>
                </a:moveTo>
                <a:cubicBezTo>
                  <a:pt x="193" y="154"/>
                  <a:pt x="193" y="154"/>
                  <a:pt x="193" y="154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71"/>
                  <a:pt x="8" y="171"/>
                  <a:pt x="8" y="171"/>
                </a:cubicBezTo>
                <a:cubicBezTo>
                  <a:pt x="193" y="171"/>
                  <a:pt x="193" y="171"/>
                  <a:pt x="193" y="171"/>
                </a:cubicBezTo>
                <a:cubicBezTo>
                  <a:pt x="193" y="179"/>
                  <a:pt x="193" y="179"/>
                  <a:pt x="193" y="179"/>
                </a:cubicBezTo>
                <a:lnTo>
                  <a:pt x="215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3" name="Google Shape;618;p25"/>
          <p:cNvSpPr>
            <a:spLocks/>
          </p:cNvSpPr>
          <p:nvPr/>
        </p:nvSpPr>
        <p:spPr bwMode="auto">
          <a:xfrm>
            <a:off x="982663" y="3094038"/>
            <a:ext cx="714375" cy="642937"/>
          </a:xfrm>
          <a:custGeom>
            <a:avLst/>
            <a:gdLst>
              <a:gd name="T0" fmla="*/ 2147483646 w 208"/>
              <a:gd name="T1" fmla="*/ 2147483646 h 187"/>
              <a:gd name="T2" fmla="*/ 2147483646 w 208"/>
              <a:gd name="T3" fmla="*/ 2147483646 h 187"/>
              <a:gd name="T4" fmla="*/ 2147483646 w 208"/>
              <a:gd name="T5" fmla="*/ 2147483646 h 187"/>
              <a:gd name="T6" fmla="*/ 2147483646 w 208"/>
              <a:gd name="T7" fmla="*/ 0 h 187"/>
              <a:gd name="T8" fmla="*/ 2147483646 w 208"/>
              <a:gd name="T9" fmla="*/ 2147483646 h 187"/>
              <a:gd name="T10" fmla="*/ 2147483646 w 208"/>
              <a:gd name="T11" fmla="*/ 2147483646 h 187"/>
              <a:gd name="T12" fmla="*/ 2147483646 w 208"/>
              <a:gd name="T13" fmla="*/ 2147483646 h 187"/>
              <a:gd name="T14" fmla="*/ 2147483646 w 208"/>
              <a:gd name="T15" fmla="*/ 2147483646 h 187"/>
              <a:gd name="T16" fmla="*/ 2147483646 w 208"/>
              <a:gd name="T17" fmla="*/ 2147483646 h 187"/>
              <a:gd name="T18" fmla="*/ 2147483646 w 208"/>
              <a:gd name="T19" fmla="*/ 2147483646 h 187"/>
              <a:gd name="T20" fmla="*/ 2147483646 w 208"/>
              <a:gd name="T21" fmla="*/ 2147483646 h 187"/>
              <a:gd name="T22" fmla="*/ 2147483646 w 208"/>
              <a:gd name="T23" fmla="*/ 2147483646 h 187"/>
              <a:gd name="T24" fmla="*/ 2147483646 w 208"/>
              <a:gd name="T25" fmla="*/ 2147483646 h 187"/>
              <a:gd name="T26" fmla="*/ 2147483646 w 208"/>
              <a:gd name="T27" fmla="*/ 2147483646 h 187"/>
              <a:gd name="T28" fmla="*/ 2147483646 w 208"/>
              <a:gd name="T29" fmla="*/ 2147483646 h 187"/>
              <a:gd name="T30" fmla="*/ 2147483646 w 208"/>
              <a:gd name="T31" fmla="*/ 2147483646 h 187"/>
              <a:gd name="T32" fmla="*/ 0 w 208"/>
              <a:gd name="T33" fmla="*/ 2147483646 h 187"/>
              <a:gd name="T34" fmla="*/ 2147483646 w 208"/>
              <a:gd name="T35" fmla="*/ 2147483646 h 187"/>
              <a:gd name="T36" fmla="*/ 2147483646 w 208"/>
              <a:gd name="T37" fmla="*/ 2147483646 h 187"/>
              <a:gd name="T38" fmla="*/ 2147483646 w 208"/>
              <a:gd name="T39" fmla="*/ 2147483646 h 187"/>
              <a:gd name="T40" fmla="*/ 2147483646 w 208"/>
              <a:gd name="T41" fmla="*/ 2147483646 h 187"/>
              <a:gd name="T42" fmla="*/ 0 w 208"/>
              <a:gd name="T43" fmla="*/ 2147483646 h 187"/>
              <a:gd name="T44" fmla="*/ 2147483646 w 208"/>
              <a:gd name="T45" fmla="*/ 2147483646 h 187"/>
              <a:gd name="T46" fmla="*/ 2147483646 w 208"/>
              <a:gd name="T47" fmla="*/ 2147483646 h 187"/>
              <a:gd name="T48" fmla="*/ 2147483646 w 208"/>
              <a:gd name="T49" fmla="*/ 2147483646 h 187"/>
              <a:gd name="T50" fmla="*/ 2147483646 w 208"/>
              <a:gd name="T51" fmla="*/ 2147483646 h 187"/>
              <a:gd name="T52" fmla="*/ 2147483646 w 208"/>
              <a:gd name="T53" fmla="*/ 2147483646 h 187"/>
              <a:gd name="T54" fmla="*/ 2147483646 w 208"/>
              <a:gd name="T55" fmla="*/ 2147483646 h 187"/>
              <a:gd name="T56" fmla="*/ 2147483646 w 208"/>
              <a:gd name="T57" fmla="*/ 2147483646 h 187"/>
              <a:gd name="T58" fmla="*/ 2147483646 w 208"/>
              <a:gd name="T59" fmla="*/ 2147483646 h 187"/>
              <a:gd name="T60" fmla="*/ 2147483646 w 208"/>
              <a:gd name="T61" fmla="*/ 2147483646 h 187"/>
              <a:gd name="T62" fmla="*/ 2147483646 w 208"/>
              <a:gd name="T63" fmla="*/ 2147483646 h 187"/>
              <a:gd name="T64" fmla="*/ 2147483646 w 208"/>
              <a:gd name="T65" fmla="*/ 2147483646 h 187"/>
              <a:gd name="T66" fmla="*/ 2147483646 w 208"/>
              <a:gd name="T67" fmla="*/ 2147483646 h 187"/>
              <a:gd name="T68" fmla="*/ 2147483646 w 208"/>
              <a:gd name="T69" fmla="*/ 2147483646 h 187"/>
              <a:gd name="T70" fmla="*/ 2147483646 w 208"/>
              <a:gd name="T71" fmla="*/ 2147483646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8" h="187" extrusionOk="0">
                <a:moveTo>
                  <a:pt x="141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7"/>
                  <a:pt x="122" y="11"/>
                  <a:pt x="116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85" y="11"/>
                  <a:pt x="80" y="17"/>
                  <a:pt x="79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11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1"/>
                  <a:pt x="141" y="25"/>
                </a:cubicBezTo>
                <a:close/>
                <a:moveTo>
                  <a:pt x="31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1"/>
                  <a:pt x="88" y="86"/>
                  <a:pt x="9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20" y="86"/>
                  <a:pt x="124" y="91"/>
                  <a:pt x="124" y="96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92" y="104"/>
                  <a:pt x="205" y="91"/>
                  <a:pt x="208" y="74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8" y="42"/>
                  <a:pt x="197" y="30"/>
                  <a:pt x="184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11" y="30"/>
                  <a:pt x="0" y="42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91"/>
                  <a:pt x="16" y="104"/>
                  <a:pt x="31" y="104"/>
                </a:cubicBezTo>
                <a:close/>
                <a:moveTo>
                  <a:pt x="177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5"/>
                  <a:pt x="120" y="130"/>
                  <a:pt x="114" y="130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88" y="130"/>
                  <a:pt x="84" y="125"/>
                  <a:pt x="84" y="12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18" y="112"/>
                  <a:pt x="7" y="105"/>
                  <a:pt x="0" y="94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4"/>
                  <a:pt x="11" y="187"/>
                  <a:pt x="24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84" y="187"/>
                  <a:pt x="184" y="187"/>
                  <a:pt x="184" y="187"/>
                </a:cubicBezTo>
                <a:cubicBezTo>
                  <a:pt x="197" y="187"/>
                  <a:pt x="208" y="174"/>
                  <a:pt x="208" y="159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1" y="105"/>
                  <a:pt x="190" y="112"/>
                  <a:pt x="177" y="112"/>
                </a:cubicBezTo>
                <a:close/>
                <a:moveTo>
                  <a:pt x="11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2" y="94"/>
                  <a:pt x="91" y="95"/>
                  <a:pt x="91" y="9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21"/>
                  <a:pt x="92" y="123"/>
                  <a:pt x="94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6" y="123"/>
                  <a:pt x="117" y="121"/>
                  <a:pt x="117" y="11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7" y="95"/>
                  <a:pt x="116" y="94"/>
                  <a:pt x="114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4" name="Google Shape;619;p25"/>
          <p:cNvSpPr>
            <a:spLocks/>
          </p:cNvSpPr>
          <p:nvPr/>
        </p:nvSpPr>
        <p:spPr bwMode="auto">
          <a:xfrm>
            <a:off x="8566150" y="3197225"/>
            <a:ext cx="769938" cy="474663"/>
          </a:xfrm>
          <a:custGeom>
            <a:avLst/>
            <a:gdLst>
              <a:gd name="T0" fmla="*/ 2147483646 w 224"/>
              <a:gd name="T1" fmla="*/ 0 h 138"/>
              <a:gd name="T2" fmla="*/ 2147483646 w 224"/>
              <a:gd name="T3" fmla="*/ 0 h 138"/>
              <a:gd name="T4" fmla="*/ 0 w 224"/>
              <a:gd name="T5" fmla="*/ 2147483646 h 138"/>
              <a:gd name="T6" fmla="*/ 0 w 224"/>
              <a:gd name="T7" fmla="*/ 2147483646 h 138"/>
              <a:gd name="T8" fmla="*/ 2147483646 w 224"/>
              <a:gd name="T9" fmla="*/ 2147483646 h 138"/>
              <a:gd name="T10" fmla="*/ 2147483646 w 224"/>
              <a:gd name="T11" fmla="*/ 2147483646 h 138"/>
              <a:gd name="T12" fmla="*/ 2147483646 w 224"/>
              <a:gd name="T13" fmla="*/ 2147483646 h 138"/>
              <a:gd name="T14" fmla="*/ 2147483646 w 224"/>
              <a:gd name="T15" fmla="*/ 2147483646 h 138"/>
              <a:gd name="T16" fmla="*/ 2147483646 w 224"/>
              <a:gd name="T17" fmla="*/ 0 h 138"/>
              <a:gd name="T18" fmla="*/ 2147483646 w 224"/>
              <a:gd name="T19" fmla="*/ 2147483646 h 138"/>
              <a:gd name="T20" fmla="*/ 2147483646 w 224"/>
              <a:gd name="T21" fmla="*/ 2147483646 h 138"/>
              <a:gd name="T22" fmla="*/ 2147483646 w 224"/>
              <a:gd name="T23" fmla="*/ 2147483646 h 138"/>
              <a:gd name="T24" fmla="*/ 2147483646 w 224"/>
              <a:gd name="T25" fmla="*/ 2147483646 h 138"/>
              <a:gd name="T26" fmla="*/ 2147483646 w 224"/>
              <a:gd name="T27" fmla="*/ 2147483646 h 138"/>
              <a:gd name="T28" fmla="*/ 2147483646 w 224"/>
              <a:gd name="T29" fmla="*/ 2147483646 h 138"/>
              <a:gd name="T30" fmla="*/ 2147483646 w 224"/>
              <a:gd name="T31" fmla="*/ 2147483646 h 138"/>
              <a:gd name="T32" fmla="*/ 2147483646 w 224"/>
              <a:gd name="T33" fmla="*/ 2147483646 h 138"/>
              <a:gd name="T34" fmla="*/ 2147483646 w 224"/>
              <a:gd name="T35" fmla="*/ 2147483646 h 138"/>
              <a:gd name="T36" fmla="*/ 2147483646 w 224"/>
              <a:gd name="T37" fmla="*/ 2147483646 h 138"/>
              <a:gd name="T38" fmla="*/ 2147483646 w 224"/>
              <a:gd name="T39" fmla="*/ 2147483646 h 138"/>
              <a:gd name="T40" fmla="*/ 2147483646 w 224"/>
              <a:gd name="T41" fmla="*/ 2147483646 h 138"/>
              <a:gd name="T42" fmla="*/ 2147483646 w 224"/>
              <a:gd name="T43" fmla="*/ 2147483646 h 138"/>
              <a:gd name="T44" fmla="*/ 2147483646 w 224"/>
              <a:gd name="T45" fmla="*/ 2147483646 h 138"/>
              <a:gd name="T46" fmla="*/ 2147483646 w 224"/>
              <a:gd name="T47" fmla="*/ 2147483646 h 138"/>
              <a:gd name="T48" fmla="*/ 2147483646 w 224"/>
              <a:gd name="T49" fmla="*/ 2147483646 h 138"/>
              <a:gd name="T50" fmla="*/ 2147483646 w 224"/>
              <a:gd name="T51" fmla="*/ 2147483646 h 138"/>
              <a:gd name="T52" fmla="*/ 2147483646 w 224"/>
              <a:gd name="T53" fmla="*/ 2147483646 h 138"/>
              <a:gd name="T54" fmla="*/ 2147483646 w 224"/>
              <a:gd name="T55" fmla="*/ 2147483646 h 138"/>
              <a:gd name="T56" fmla="*/ 2147483646 w 224"/>
              <a:gd name="T57" fmla="*/ 2147483646 h 138"/>
              <a:gd name="T58" fmla="*/ 2147483646 w 224"/>
              <a:gd name="T59" fmla="*/ 2147483646 h 138"/>
              <a:gd name="T60" fmla="*/ 2147483646 w 224"/>
              <a:gd name="T61" fmla="*/ 2147483646 h 138"/>
              <a:gd name="T62" fmla="*/ 2147483646 w 224"/>
              <a:gd name="T63" fmla="*/ 2147483646 h 138"/>
              <a:gd name="T64" fmla="*/ 2147483646 w 224"/>
              <a:gd name="T65" fmla="*/ 2147483646 h 138"/>
              <a:gd name="T66" fmla="*/ 2147483646 w 224"/>
              <a:gd name="T67" fmla="*/ 2147483646 h 138"/>
              <a:gd name="T68" fmla="*/ 2147483646 w 224"/>
              <a:gd name="T69" fmla="*/ 2147483646 h 138"/>
              <a:gd name="T70" fmla="*/ 2147483646 w 224"/>
              <a:gd name="T71" fmla="*/ 2147483646 h 1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4" h="138" extrusionOk="0">
                <a:moveTo>
                  <a:pt x="200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7"/>
                  <a:pt x="11" y="138"/>
                  <a:pt x="25" y="138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13" y="138"/>
                  <a:pt x="224" y="127"/>
                  <a:pt x="224" y="113"/>
                </a:cubicBezTo>
                <a:cubicBezTo>
                  <a:pt x="224" y="25"/>
                  <a:pt x="224" y="25"/>
                  <a:pt x="224" y="25"/>
                </a:cubicBezTo>
                <a:cubicBezTo>
                  <a:pt x="224" y="11"/>
                  <a:pt x="213" y="0"/>
                  <a:pt x="200" y="0"/>
                </a:cubicBezTo>
                <a:close/>
                <a:moveTo>
                  <a:pt x="213" y="122"/>
                </a:moveTo>
                <a:cubicBezTo>
                  <a:pt x="211" y="123"/>
                  <a:pt x="211" y="123"/>
                  <a:pt x="211" y="123"/>
                </a:cubicBezTo>
                <a:cubicBezTo>
                  <a:pt x="210" y="125"/>
                  <a:pt x="208" y="125"/>
                  <a:pt x="206" y="124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100"/>
                  <a:pt x="114" y="101"/>
                  <a:pt x="112" y="101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12" y="101"/>
                  <a:pt x="112" y="101"/>
                  <a:pt x="111" y="101"/>
                </a:cubicBezTo>
                <a:cubicBezTo>
                  <a:pt x="110" y="101"/>
                  <a:pt x="109" y="100"/>
                  <a:pt x="108" y="99"/>
                </a:cubicBezTo>
                <a:cubicBezTo>
                  <a:pt x="77" y="75"/>
                  <a:pt x="77" y="75"/>
                  <a:pt x="77" y="75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6" y="125"/>
                  <a:pt x="14" y="125"/>
                  <a:pt x="13" y="123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0" y="120"/>
                  <a:pt x="10" y="118"/>
                  <a:pt x="12" y="117"/>
                </a:cubicBezTo>
                <a:cubicBezTo>
                  <a:pt x="69" y="69"/>
                  <a:pt x="69" y="69"/>
                  <a:pt x="69" y="69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5"/>
                  <a:pt x="12" y="22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6" y="17"/>
                  <a:pt x="19" y="17"/>
                  <a:pt x="21" y="19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203" y="19"/>
                  <a:pt x="203" y="19"/>
                  <a:pt x="203" y="19"/>
                </a:cubicBezTo>
                <a:cubicBezTo>
                  <a:pt x="205" y="17"/>
                  <a:pt x="208" y="17"/>
                  <a:pt x="210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2" y="22"/>
                  <a:pt x="211" y="25"/>
                  <a:pt x="209" y="27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14" y="118"/>
                  <a:pt x="214" y="120"/>
                  <a:pt x="213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5" name="Google Shape;620;p25"/>
          <p:cNvSpPr>
            <a:spLocks/>
          </p:cNvSpPr>
          <p:nvPr/>
        </p:nvSpPr>
        <p:spPr bwMode="auto">
          <a:xfrm>
            <a:off x="2900363" y="3109913"/>
            <a:ext cx="673100" cy="668337"/>
          </a:xfrm>
          <a:custGeom>
            <a:avLst/>
            <a:gdLst>
              <a:gd name="T0" fmla="*/ 2147483646 w 196"/>
              <a:gd name="T1" fmla="*/ 2147483646 h 194"/>
              <a:gd name="T2" fmla="*/ 2147483646 w 196"/>
              <a:gd name="T3" fmla="*/ 2147483646 h 194"/>
              <a:gd name="T4" fmla="*/ 2147483646 w 196"/>
              <a:gd name="T5" fmla="*/ 2147483646 h 194"/>
              <a:gd name="T6" fmla="*/ 2147483646 w 196"/>
              <a:gd name="T7" fmla="*/ 2147483646 h 194"/>
              <a:gd name="T8" fmla="*/ 2147483646 w 196"/>
              <a:gd name="T9" fmla="*/ 2147483646 h 194"/>
              <a:gd name="T10" fmla="*/ 2147483646 w 196"/>
              <a:gd name="T11" fmla="*/ 2147483646 h 194"/>
              <a:gd name="T12" fmla="*/ 2147483646 w 196"/>
              <a:gd name="T13" fmla="*/ 2147483646 h 194"/>
              <a:gd name="T14" fmla="*/ 2147483646 w 196"/>
              <a:gd name="T15" fmla="*/ 2147483646 h 194"/>
              <a:gd name="T16" fmla="*/ 2147483646 w 196"/>
              <a:gd name="T17" fmla="*/ 2147483646 h 194"/>
              <a:gd name="T18" fmla="*/ 2147483646 w 196"/>
              <a:gd name="T19" fmla="*/ 2147483646 h 194"/>
              <a:gd name="T20" fmla="*/ 2147483646 w 196"/>
              <a:gd name="T21" fmla="*/ 2147483646 h 194"/>
              <a:gd name="T22" fmla="*/ 2147483646 w 196"/>
              <a:gd name="T23" fmla="*/ 2147483646 h 194"/>
              <a:gd name="T24" fmla="*/ 2147483646 w 196"/>
              <a:gd name="T25" fmla="*/ 2147483646 h 194"/>
              <a:gd name="T26" fmla="*/ 2147483646 w 196"/>
              <a:gd name="T27" fmla="*/ 2147483646 h 194"/>
              <a:gd name="T28" fmla="*/ 2147483646 w 196"/>
              <a:gd name="T29" fmla="*/ 2147483646 h 194"/>
              <a:gd name="T30" fmla="*/ 2147483646 w 196"/>
              <a:gd name="T31" fmla="*/ 2147483646 h 194"/>
              <a:gd name="T32" fmla="*/ 2147483646 w 196"/>
              <a:gd name="T33" fmla="*/ 2147483646 h 194"/>
              <a:gd name="T34" fmla="*/ 2147483646 w 196"/>
              <a:gd name="T35" fmla="*/ 2147483646 h 194"/>
              <a:gd name="T36" fmla="*/ 2147483646 w 196"/>
              <a:gd name="T37" fmla="*/ 2147483646 h 194"/>
              <a:gd name="T38" fmla="*/ 2147483646 w 196"/>
              <a:gd name="T39" fmla="*/ 2147483646 h 194"/>
              <a:gd name="T40" fmla="*/ 2147483646 w 196"/>
              <a:gd name="T41" fmla="*/ 2147483646 h 194"/>
              <a:gd name="T42" fmla="*/ 2147483646 w 196"/>
              <a:gd name="T43" fmla="*/ 2147483646 h 194"/>
              <a:gd name="T44" fmla="*/ 2147483646 w 196"/>
              <a:gd name="T45" fmla="*/ 2147483646 h 194"/>
              <a:gd name="T46" fmla="*/ 2147483646 w 196"/>
              <a:gd name="T47" fmla="*/ 2147483646 h 194"/>
              <a:gd name="T48" fmla="*/ 2147483646 w 196"/>
              <a:gd name="T49" fmla="*/ 2147483646 h 194"/>
              <a:gd name="T50" fmla="*/ 2147483646 w 196"/>
              <a:gd name="T51" fmla="*/ 2147483646 h 194"/>
              <a:gd name="T52" fmla="*/ 2147483646 w 196"/>
              <a:gd name="T53" fmla="*/ 2147483646 h 194"/>
              <a:gd name="T54" fmla="*/ 2147483646 w 196"/>
              <a:gd name="T55" fmla="*/ 2147483646 h 194"/>
              <a:gd name="T56" fmla="*/ 2147483646 w 196"/>
              <a:gd name="T57" fmla="*/ 2147483646 h 194"/>
              <a:gd name="T58" fmla="*/ 2147483646 w 196"/>
              <a:gd name="T59" fmla="*/ 2147483646 h 194"/>
              <a:gd name="T60" fmla="*/ 2147483646 w 196"/>
              <a:gd name="T61" fmla="*/ 2147483646 h 194"/>
              <a:gd name="T62" fmla="*/ 2147483646 w 196"/>
              <a:gd name="T63" fmla="*/ 2147483646 h 194"/>
              <a:gd name="T64" fmla="*/ 2147483646 w 196"/>
              <a:gd name="T65" fmla="*/ 2147483646 h 194"/>
              <a:gd name="T66" fmla="*/ 2147483646 w 196"/>
              <a:gd name="T67" fmla="*/ 2147483646 h 194"/>
              <a:gd name="T68" fmla="*/ 2147483646 w 196"/>
              <a:gd name="T69" fmla="*/ 2147483646 h 194"/>
              <a:gd name="T70" fmla="*/ 2147483646 w 196"/>
              <a:gd name="T71" fmla="*/ 2147483646 h 194"/>
              <a:gd name="T72" fmla="*/ 2147483646 w 196"/>
              <a:gd name="T73" fmla="*/ 2147483646 h 194"/>
              <a:gd name="T74" fmla="*/ 2147483646 w 196"/>
              <a:gd name="T75" fmla="*/ 2147483646 h 194"/>
              <a:gd name="T76" fmla="*/ 2147483646 w 196"/>
              <a:gd name="T77" fmla="*/ 2147483646 h 194"/>
              <a:gd name="T78" fmla="*/ 2147483646 w 196"/>
              <a:gd name="T79" fmla="*/ 2147483646 h 194"/>
              <a:gd name="T80" fmla="*/ 2147483646 w 196"/>
              <a:gd name="T81" fmla="*/ 2147483646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6" h="194" extrusionOk="0">
                <a:moveTo>
                  <a:pt x="4" y="121"/>
                </a:moveTo>
                <a:cubicBezTo>
                  <a:pt x="3" y="118"/>
                  <a:pt x="2" y="116"/>
                  <a:pt x="2" y="113"/>
                </a:cubicBezTo>
                <a:cubicBezTo>
                  <a:pt x="0" y="100"/>
                  <a:pt x="0" y="87"/>
                  <a:pt x="3" y="74"/>
                </a:cubicBezTo>
                <a:cubicBezTo>
                  <a:pt x="6" y="62"/>
                  <a:pt x="12" y="51"/>
                  <a:pt x="19" y="40"/>
                </a:cubicBezTo>
                <a:cubicBezTo>
                  <a:pt x="26" y="30"/>
                  <a:pt x="35" y="22"/>
                  <a:pt x="46" y="15"/>
                </a:cubicBezTo>
                <a:cubicBezTo>
                  <a:pt x="57" y="8"/>
                  <a:pt x="69" y="3"/>
                  <a:pt x="82" y="1"/>
                </a:cubicBezTo>
                <a:cubicBezTo>
                  <a:pt x="86" y="1"/>
                  <a:pt x="89" y="0"/>
                  <a:pt x="93" y="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93" y="45"/>
                  <a:pt x="93" y="45"/>
                  <a:pt x="93" y="45"/>
                </a:cubicBezTo>
                <a:cubicBezTo>
                  <a:pt x="92" y="45"/>
                  <a:pt x="91" y="45"/>
                  <a:pt x="89" y="46"/>
                </a:cubicBezTo>
                <a:cubicBezTo>
                  <a:pt x="61" y="50"/>
                  <a:pt x="42" y="77"/>
                  <a:pt x="46" y="106"/>
                </a:cubicBezTo>
                <a:cubicBezTo>
                  <a:pt x="47" y="108"/>
                  <a:pt x="47" y="110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3"/>
                  <a:pt x="7" y="131"/>
                  <a:pt x="6" y="129"/>
                </a:cubicBezTo>
                <a:cubicBezTo>
                  <a:pt x="6" y="128"/>
                  <a:pt x="6" y="127"/>
                  <a:pt x="5" y="127"/>
                </a:cubicBezTo>
                <a:cubicBezTo>
                  <a:pt x="5" y="125"/>
                  <a:pt x="4" y="123"/>
                  <a:pt x="4" y="121"/>
                </a:cubicBezTo>
                <a:close/>
                <a:moveTo>
                  <a:pt x="156" y="159"/>
                </a:moveTo>
                <a:cubicBezTo>
                  <a:pt x="145" y="161"/>
                  <a:pt x="145" y="161"/>
                  <a:pt x="145" y="161"/>
                </a:cubicBezTo>
                <a:cubicBezTo>
                  <a:pt x="142" y="151"/>
                  <a:pt x="142" y="151"/>
                  <a:pt x="142" y="151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36" y="133"/>
                  <a:pt x="135" y="133"/>
                  <a:pt x="135" y="134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3" y="135"/>
                  <a:pt x="132" y="136"/>
                  <a:pt x="131" y="137"/>
                </a:cubicBezTo>
                <a:cubicBezTo>
                  <a:pt x="131" y="138"/>
                  <a:pt x="130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6" y="141"/>
                  <a:pt x="126" y="141"/>
                  <a:pt x="125" y="141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4"/>
                  <a:pt x="121" y="144"/>
                  <a:pt x="120" y="144"/>
                </a:cubicBezTo>
                <a:cubicBezTo>
                  <a:pt x="119" y="145"/>
                  <a:pt x="118" y="145"/>
                  <a:pt x="117" y="146"/>
                </a:cubicBezTo>
                <a:cubicBezTo>
                  <a:pt x="116" y="146"/>
                  <a:pt x="115" y="146"/>
                  <a:pt x="114" y="147"/>
                </a:cubicBezTo>
                <a:cubicBezTo>
                  <a:pt x="113" y="147"/>
                  <a:pt x="113" y="147"/>
                  <a:pt x="112" y="147"/>
                </a:cubicBezTo>
                <a:cubicBezTo>
                  <a:pt x="110" y="148"/>
                  <a:pt x="108" y="148"/>
                  <a:pt x="106" y="149"/>
                </a:cubicBezTo>
                <a:cubicBezTo>
                  <a:pt x="104" y="149"/>
                  <a:pt x="102" y="149"/>
                  <a:pt x="99" y="149"/>
                </a:cubicBezTo>
                <a:cubicBezTo>
                  <a:pt x="99" y="149"/>
                  <a:pt x="99" y="149"/>
                  <a:pt x="98" y="149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6" y="149"/>
                  <a:pt x="93" y="149"/>
                  <a:pt x="91" y="149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89" y="148"/>
                  <a:pt x="87" y="148"/>
                  <a:pt x="85" y="148"/>
                </a:cubicBezTo>
                <a:cubicBezTo>
                  <a:pt x="84" y="147"/>
                  <a:pt x="83" y="147"/>
                  <a:pt x="82" y="147"/>
                </a:cubicBezTo>
                <a:cubicBezTo>
                  <a:pt x="81" y="146"/>
                  <a:pt x="80" y="146"/>
                  <a:pt x="78" y="145"/>
                </a:cubicBezTo>
                <a:cubicBezTo>
                  <a:pt x="77" y="145"/>
                  <a:pt x="77" y="145"/>
                  <a:pt x="76" y="144"/>
                </a:cubicBezTo>
                <a:cubicBezTo>
                  <a:pt x="75" y="144"/>
                  <a:pt x="73" y="143"/>
                  <a:pt x="72" y="142"/>
                </a:cubicBezTo>
                <a:cubicBezTo>
                  <a:pt x="71" y="142"/>
                  <a:pt x="71" y="142"/>
                  <a:pt x="70" y="141"/>
                </a:cubicBezTo>
                <a:cubicBezTo>
                  <a:pt x="69" y="140"/>
                  <a:pt x="68" y="140"/>
                  <a:pt x="66" y="139"/>
                </a:cubicBezTo>
                <a:cubicBezTo>
                  <a:pt x="66" y="138"/>
                  <a:pt x="65" y="138"/>
                  <a:pt x="64" y="137"/>
                </a:cubicBezTo>
                <a:cubicBezTo>
                  <a:pt x="63" y="136"/>
                  <a:pt x="62" y="135"/>
                  <a:pt x="61" y="134"/>
                </a:cubicBezTo>
                <a:cubicBezTo>
                  <a:pt x="60" y="134"/>
                  <a:pt x="60" y="133"/>
                  <a:pt x="59" y="133"/>
                </a:cubicBezTo>
                <a:cubicBezTo>
                  <a:pt x="58" y="131"/>
                  <a:pt x="57" y="129"/>
                  <a:pt x="55" y="127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23" y="160"/>
                  <a:pt x="31" y="169"/>
                  <a:pt x="41" y="176"/>
                </a:cubicBezTo>
                <a:cubicBezTo>
                  <a:pt x="51" y="183"/>
                  <a:pt x="63" y="189"/>
                  <a:pt x="75" y="192"/>
                </a:cubicBezTo>
                <a:cubicBezTo>
                  <a:pt x="78" y="192"/>
                  <a:pt x="82" y="193"/>
                  <a:pt x="85" y="193"/>
                </a:cubicBezTo>
                <a:cubicBezTo>
                  <a:pt x="87" y="194"/>
                  <a:pt x="88" y="194"/>
                  <a:pt x="89" y="194"/>
                </a:cubicBezTo>
                <a:cubicBezTo>
                  <a:pt x="91" y="194"/>
                  <a:pt x="94" y="194"/>
                  <a:pt x="96" y="194"/>
                </a:cubicBezTo>
                <a:cubicBezTo>
                  <a:pt x="98" y="194"/>
                  <a:pt x="100" y="194"/>
                  <a:pt x="102" y="194"/>
                </a:cubicBezTo>
                <a:cubicBezTo>
                  <a:pt x="103" y="194"/>
                  <a:pt x="104" y="194"/>
                  <a:pt x="105" y="194"/>
                </a:cubicBezTo>
                <a:cubicBezTo>
                  <a:pt x="108" y="194"/>
                  <a:pt x="110" y="193"/>
                  <a:pt x="113" y="193"/>
                </a:cubicBezTo>
                <a:cubicBezTo>
                  <a:pt x="126" y="191"/>
                  <a:pt x="139" y="186"/>
                  <a:pt x="150" y="179"/>
                </a:cubicBezTo>
                <a:cubicBezTo>
                  <a:pt x="160" y="173"/>
                  <a:pt x="168" y="165"/>
                  <a:pt x="176" y="155"/>
                </a:cubicBezTo>
                <a:lnTo>
                  <a:pt x="156" y="159"/>
                </a:lnTo>
                <a:close/>
                <a:moveTo>
                  <a:pt x="194" y="81"/>
                </a:moveTo>
                <a:cubicBezTo>
                  <a:pt x="191" y="68"/>
                  <a:pt x="187" y="56"/>
                  <a:pt x="180" y="45"/>
                </a:cubicBezTo>
                <a:cubicBezTo>
                  <a:pt x="173" y="35"/>
                  <a:pt x="165" y="26"/>
                  <a:pt x="154" y="18"/>
                </a:cubicBezTo>
                <a:cubicBezTo>
                  <a:pt x="144" y="11"/>
                  <a:pt x="133" y="6"/>
                  <a:pt x="121" y="3"/>
                </a:cubicBezTo>
                <a:cubicBezTo>
                  <a:pt x="117" y="2"/>
                  <a:pt x="113" y="1"/>
                  <a:pt x="110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29" y="50"/>
                  <a:pt x="146" y="67"/>
                  <a:pt x="149" y="89"/>
                </a:cubicBezTo>
                <a:cubicBezTo>
                  <a:pt x="151" y="99"/>
                  <a:pt x="149" y="110"/>
                  <a:pt x="145" y="11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88" y="134"/>
                  <a:pt x="190" y="127"/>
                  <a:pt x="192" y="120"/>
                </a:cubicBezTo>
                <a:cubicBezTo>
                  <a:pt x="195" y="107"/>
                  <a:pt x="196" y="94"/>
                  <a:pt x="194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6" name="Google Shape;621;p25"/>
          <p:cNvSpPr>
            <a:spLocks/>
          </p:cNvSpPr>
          <p:nvPr/>
        </p:nvSpPr>
        <p:spPr bwMode="auto">
          <a:xfrm>
            <a:off x="6724650" y="3100388"/>
            <a:ext cx="666750" cy="666750"/>
          </a:xfrm>
          <a:custGeom>
            <a:avLst/>
            <a:gdLst>
              <a:gd name="T0" fmla="*/ 2147483646 w 194"/>
              <a:gd name="T1" fmla="*/ 2147483646 h 194"/>
              <a:gd name="T2" fmla="*/ 2147483646 w 194"/>
              <a:gd name="T3" fmla="*/ 2147483646 h 194"/>
              <a:gd name="T4" fmla="*/ 2147483646 w 194"/>
              <a:gd name="T5" fmla="*/ 2147483646 h 194"/>
              <a:gd name="T6" fmla="*/ 0 w 194"/>
              <a:gd name="T7" fmla="*/ 2147483646 h 194"/>
              <a:gd name="T8" fmla="*/ 2147483646 w 194"/>
              <a:gd name="T9" fmla="*/ 2147483646 h 194"/>
              <a:gd name="T10" fmla="*/ 2147483646 w 194"/>
              <a:gd name="T11" fmla="*/ 2147483646 h 194"/>
              <a:gd name="T12" fmla="*/ 2147483646 w 194"/>
              <a:gd name="T13" fmla="*/ 0 h 194"/>
              <a:gd name="T14" fmla="*/ 2147483646 w 194"/>
              <a:gd name="T15" fmla="*/ 2147483646 h 194"/>
              <a:gd name="T16" fmla="*/ 2147483646 w 194"/>
              <a:gd name="T17" fmla="*/ 2147483646 h 194"/>
              <a:gd name="T18" fmla="*/ 2147483646 w 194"/>
              <a:gd name="T19" fmla="*/ 0 h 1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4" h="194" extrusionOk="0">
                <a:moveTo>
                  <a:pt x="91" y="103"/>
                </a:moveTo>
                <a:cubicBezTo>
                  <a:pt x="183" y="103"/>
                  <a:pt x="183" y="103"/>
                  <a:pt x="183" y="103"/>
                </a:cubicBezTo>
                <a:cubicBezTo>
                  <a:pt x="183" y="153"/>
                  <a:pt x="142" y="194"/>
                  <a:pt x="91" y="194"/>
                </a:cubicBezTo>
                <a:cubicBezTo>
                  <a:pt x="41" y="194"/>
                  <a:pt x="0" y="153"/>
                  <a:pt x="0" y="103"/>
                </a:cubicBezTo>
                <a:cubicBezTo>
                  <a:pt x="0" y="52"/>
                  <a:pt x="41" y="11"/>
                  <a:pt x="91" y="11"/>
                </a:cubicBezTo>
                <a:lnTo>
                  <a:pt x="91" y="103"/>
                </a:lnTo>
                <a:close/>
                <a:moveTo>
                  <a:pt x="102" y="0"/>
                </a:moveTo>
                <a:cubicBezTo>
                  <a:pt x="102" y="92"/>
                  <a:pt x="102" y="92"/>
                  <a:pt x="102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194" y="41"/>
                  <a:pt x="153" y="0"/>
                  <a:pt x="1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27" name="Google Shape;622;p25"/>
          <p:cNvSpPr>
            <a:spLocks/>
          </p:cNvSpPr>
          <p:nvPr/>
        </p:nvSpPr>
        <p:spPr bwMode="auto">
          <a:xfrm>
            <a:off x="10504488" y="3082925"/>
            <a:ext cx="701675" cy="701675"/>
          </a:xfrm>
          <a:custGeom>
            <a:avLst/>
            <a:gdLst>
              <a:gd name="T0" fmla="*/ 2147483646 w 204"/>
              <a:gd name="T1" fmla="*/ 2147483646 h 204"/>
              <a:gd name="T2" fmla="*/ 2147483646 w 204"/>
              <a:gd name="T3" fmla="*/ 2147483646 h 204"/>
              <a:gd name="T4" fmla="*/ 2147483646 w 204"/>
              <a:gd name="T5" fmla="*/ 2147483646 h 204"/>
              <a:gd name="T6" fmla="*/ 2147483646 w 204"/>
              <a:gd name="T7" fmla="*/ 2147483646 h 204"/>
              <a:gd name="T8" fmla="*/ 2147483646 w 204"/>
              <a:gd name="T9" fmla="*/ 2147483646 h 204"/>
              <a:gd name="T10" fmla="*/ 2147483646 w 204"/>
              <a:gd name="T11" fmla="*/ 2147483646 h 204"/>
              <a:gd name="T12" fmla="*/ 2147483646 w 204"/>
              <a:gd name="T13" fmla="*/ 2147483646 h 204"/>
              <a:gd name="T14" fmla="*/ 2147483646 w 204"/>
              <a:gd name="T15" fmla="*/ 2147483646 h 204"/>
              <a:gd name="T16" fmla="*/ 2147483646 w 204"/>
              <a:gd name="T17" fmla="*/ 2147483646 h 204"/>
              <a:gd name="T18" fmla="*/ 2147483646 w 204"/>
              <a:gd name="T19" fmla="*/ 2147483646 h 204"/>
              <a:gd name="T20" fmla="*/ 2147483646 w 204"/>
              <a:gd name="T21" fmla="*/ 0 h 204"/>
              <a:gd name="T22" fmla="*/ 2147483646 w 204"/>
              <a:gd name="T23" fmla="*/ 0 h 204"/>
              <a:gd name="T24" fmla="*/ 2147483646 w 204"/>
              <a:gd name="T25" fmla="*/ 2147483646 h 204"/>
              <a:gd name="T26" fmla="*/ 2147483646 w 204"/>
              <a:gd name="T27" fmla="*/ 2147483646 h 204"/>
              <a:gd name="T28" fmla="*/ 2147483646 w 204"/>
              <a:gd name="T29" fmla="*/ 2147483646 h 204"/>
              <a:gd name="T30" fmla="*/ 2147483646 w 204"/>
              <a:gd name="T31" fmla="*/ 2147483646 h 204"/>
              <a:gd name="T32" fmla="*/ 2147483646 w 204"/>
              <a:gd name="T33" fmla="*/ 2147483646 h 204"/>
              <a:gd name="T34" fmla="*/ 2147483646 w 204"/>
              <a:gd name="T35" fmla="*/ 2147483646 h 204"/>
              <a:gd name="T36" fmla="*/ 2147483646 w 204"/>
              <a:gd name="T37" fmla="*/ 2147483646 h 204"/>
              <a:gd name="T38" fmla="*/ 2147483646 w 204"/>
              <a:gd name="T39" fmla="*/ 2147483646 h 204"/>
              <a:gd name="T40" fmla="*/ 2147483646 w 204"/>
              <a:gd name="T41" fmla="*/ 2147483646 h 204"/>
              <a:gd name="T42" fmla="*/ 2147483646 w 204"/>
              <a:gd name="T43" fmla="*/ 2147483646 h 204"/>
              <a:gd name="T44" fmla="*/ 0 w 204"/>
              <a:gd name="T45" fmla="*/ 2147483646 h 204"/>
              <a:gd name="T46" fmla="*/ 0 w 204"/>
              <a:gd name="T47" fmla="*/ 2147483646 h 204"/>
              <a:gd name="T48" fmla="*/ 2147483646 w 204"/>
              <a:gd name="T49" fmla="*/ 2147483646 h 204"/>
              <a:gd name="T50" fmla="*/ 2147483646 w 204"/>
              <a:gd name="T51" fmla="*/ 2147483646 h 204"/>
              <a:gd name="T52" fmla="*/ 2147483646 w 204"/>
              <a:gd name="T53" fmla="*/ 2147483646 h 204"/>
              <a:gd name="T54" fmla="*/ 2147483646 w 204"/>
              <a:gd name="T55" fmla="*/ 2147483646 h 204"/>
              <a:gd name="T56" fmla="*/ 2147483646 w 204"/>
              <a:gd name="T57" fmla="*/ 2147483646 h 204"/>
              <a:gd name="T58" fmla="*/ 2147483646 w 204"/>
              <a:gd name="T59" fmla="*/ 2147483646 h 204"/>
              <a:gd name="T60" fmla="*/ 2147483646 w 204"/>
              <a:gd name="T61" fmla="*/ 2147483646 h 204"/>
              <a:gd name="T62" fmla="*/ 2147483646 w 204"/>
              <a:gd name="T63" fmla="*/ 2147483646 h 204"/>
              <a:gd name="T64" fmla="*/ 2147483646 w 204"/>
              <a:gd name="T65" fmla="*/ 2147483646 h 204"/>
              <a:gd name="T66" fmla="*/ 2147483646 w 204"/>
              <a:gd name="T67" fmla="*/ 2147483646 h 204"/>
              <a:gd name="T68" fmla="*/ 2147483646 w 204"/>
              <a:gd name="T69" fmla="*/ 2147483646 h 204"/>
              <a:gd name="T70" fmla="*/ 2147483646 w 204"/>
              <a:gd name="T71" fmla="*/ 2147483646 h 204"/>
              <a:gd name="T72" fmla="*/ 2147483646 w 204"/>
              <a:gd name="T73" fmla="*/ 2147483646 h 204"/>
              <a:gd name="T74" fmla="*/ 2147483646 w 204"/>
              <a:gd name="T75" fmla="*/ 2147483646 h 204"/>
              <a:gd name="T76" fmla="*/ 2147483646 w 204"/>
              <a:gd name="T77" fmla="*/ 2147483646 h 204"/>
              <a:gd name="T78" fmla="*/ 2147483646 w 204"/>
              <a:gd name="T79" fmla="*/ 2147483646 h 204"/>
              <a:gd name="T80" fmla="*/ 2147483646 w 204"/>
              <a:gd name="T81" fmla="*/ 2147483646 h 204"/>
              <a:gd name="T82" fmla="*/ 2147483646 w 204"/>
              <a:gd name="T83" fmla="*/ 2147483646 h 204"/>
              <a:gd name="T84" fmla="*/ 2147483646 w 204"/>
              <a:gd name="T85" fmla="*/ 2147483646 h 204"/>
              <a:gd name="T86" fmla="*/ 2147483646 w 204"/>
              <a:gd name="T87" fmla="*/ 2147483646 h 204"/>
              <a:gd name="T88" fmla="*/ 2147483646 w 204"/>
              <a:gd name="T89" fmla="*/ 2147483646 h 204"/>
              <a:gd name="T90" fmla="*/ 2147483646 w 204"/>
              <a:gd name="T91" fmla="*/ 2147483646 h 204"/>
              <a:gd name="T92" fmla="*/ 2147483646 w 204"/>
              <a:gd name="T93" fmla="*/ 2147483646 h 204"/>
              <a:gd name="T94" fmla="*/ 2147483646 w 204"/>
              <a:gd name="T95" fmla="*/ 2147483646 h 204"/>
              <a:gd name="T96" fmla="*/ 2147483646 w 204"/>
              <a:gd name="T97" fmla="*/ 2147483646 h 204"/>
              <a:gd name="T98" fmla="*/ 2147483646 w 204"/>
              <a:gd name="T99" fmla="*/ 2147483646 h 204"/>
              <a:gd name="T100" fmla="*/ 2147483646 w 204"/>
              <a:gd name="T101" fmla="*/ 2147483646 h 204"/>
              <a:gd name="T102" fmla="*/ 2147483646 w 204"/>
              <a:gd name="T103" fmla="*/ 2147483646 h 204"/>
              <a:gd name="T104" fmla="*/ 2147483646 w 204"/>
              <a:gd name="T105" fmla="*/ 2147483646 h 204"/>
              <a:gd name="T106" fmla="*/ 2147483646 w 204"/>
              <a:gd name="T107" fmla="*/ 2147483646 h 2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4" h="204" extrusionOk="0">
                <a:moveTo>
                  <a:pt x="200" y="87"/>
                </a:moveTo>
                <a:cubicBezTo>
                  <a:pt x="175" y="83"/>
                  <a:pt x="175" y="83"/>
                  <a:pt x="175" y="83"/>
                </a:cubicBezTo>
                <a:cubicBezTo>
                  <a:pt x="173" y="76"/>
                  <a:pt x="170" y="70"/>
                  <a:pt x="166" y="64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3" y="41"/>
                  <a:pt x="183" y="39"/>
                  <a:pt x="181" y="37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5" y="21"/>
                  <a:pt x="163" y="21"/>
                  <a:pt x="161" y="22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34" y="34"/>
                  <a:pt x="128" y="31"/>
                  <a:pt x="121" y="2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8" y="2"/>
                  <a:pt x="87" y="4"/>
                </a:cubicBezTo>
                <a:cubicBezTo>
                  <a:pt x="83" y="29"/>
                  <a:pt x="83" y="29"/>
                  <a:pt x="83" y="29"/>
                </a:cubicBezTo>
                <a:cubicBezTo>
                  <a:pt x="76" y="31"/>
                  <a:pt x="70" y="34"/>
                  <a:pt x="64" y="38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1"/>
                  <a:pt x="39" y="21"/>
                  <a:pt x="38" y="23"/>
                </a:cubicBezTo>
                <a:cubicBezTo>
                  <a:pt x="23" y="37"/>
                  <a:pt x="23" y="37"/>
                  <a:pt x="23" y="37"/>
                </a:cubicBezTo>
                <a:cubicBezTo>
                  <a:pt x="21" y="39"/>
                  <a:pt x="21" y="41"/>
                  <a:pt x="22" y="43"/>
                </a:cubicBezTo>
                <a:cubicBezTo>
                  <a:pt x="38" y="64"/>
                  <a:pt x="38" y="64"/>
                  <a:pt x="38" y="64"/>
                </a:cubicBezTo>
                <a:cubicBezTo>
                  <a:pt x="34" y="70"/>
                  <a:pt x="31" y="76"/>
                  <a:pt x="29" y="83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2" y="116"/>
                  <a:pt x="4" y="117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1" y="128"/>
                  <a:pt x="34" y="134"/>
                  <a:pt x="38" y="140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1" y="162"/>
                  <a:pt x="21" y="165"/>
                  <a:pt x="23" y="166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9" y="183"/>
                  <a:pt x="42" y="183"/>
                  <a:pt x="43" y="182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70" y="170"/>
                  <a:pt x="76" y="173"/>
                  <a:pt x="83" y="175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8" y="202"/>
                  <a:pt x="90" y="204"/>
                  <a:pt x="92" y="204"/>
                </a:cubicBezTo>
                <a:cubicBezTo>
                  <a:pt x="112" y="204"/>
                  <a:pt x="112" y="204"/>
                  <a:pt x="112" y="204"/>
                </a:cubicBezTo>
                <a:cubicBezTo>
                  <a:pt x="114" y="204"/>
                  <a:pt x="116" y="202"/>
                  <a:pt x="117" y="200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8" y="173"/>
                  <a:pt x="134" y="170"/>
                  <a:pt x="140" y="166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3" y="183"/>
                  <a:pt x="165" y="183"/>
                  <a:pt x="167" y="181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3" y="165"/>
                  <a:pt x="183" y="162"/>
                  <a:pt x="182" y="161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70" y="134"/>
                  <a:pt x="173" y="128"/>
                  <a:pt x="175" y="121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2" y="116"/>
                  <a:pt x="204" y="114"/>
                  <a:pt x="204" y="11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4" y="90"/>
                  <a:pt x="202" y="88"/>
                  <a:pt x="200" y="87"/>
                </a:cubicBezTo>
                <a:close/>
                <a:moveTo>
                  <a:pt x="102" y="139"/>
                </a:moveTo>
                <a:cubicBezTo>
                  <a:pt x="81" y="139"/>
                  <a:pt x="65" y="123"/>
                  <a:pt x="65" y="102"/>
                </a:cubicBezTo>
                <a:cubicBezTo>
                  <a:pt x="65" y="81"/>
                  <a:pt x="81" y="65"/>
                  <a:pt x="102" y="65"/>
                </a:cubicBezTo>
                <a:cubicBezTo>
                  <a:pt x="123" y="65"/>
                  <a:pt x="139" y="81"/>
                  <a:pt x="139" y="102"/>
                </a:cubicBezTo>
                <a:cubicBezTo>
                  <a:pt x="139" y="123"/>
                  <a:pt x="123" y="139"/>
                  <a:pt x="10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3010" name="Google Shape;605;p25"/>
          <p:cNvSpPr txBox="1">
            <a:spLocks noChangeArrowheads="1"/>
          </p:cNvSpPr>
          <p:nvPr/>
        </p:nvSpPr>
        <p:spPr bwMode="auto">
          <a:xfrm>
            <a:off x="493496" y="1226488"/>
            <a:ext cx="1671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29" name="Google Shape;624;p25"/>
          <p:cNvSpPr txBox="1">
            <a:spLocks noChangeArrowheads="1"/>
          </p:cNvSpPr>
          <p:nvPr/>
        </p:nvSpPr>
        <p:spPr bwMode="auto">
          <a:xfrm>
            <a:off x="630784" y="884887"/>
            <a:ext cx="139706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31" name="Google Shape;626;p25"/>
          <p:cNvSpPr txBox="1">
            <a:spLocks noChangeArrowheads="1"/>
          </p:cNvSpPr>
          <p:nvPr/>
        </p:nvSpPr>
        <p:spPr bwMode="auto">
          <a:xfrm>
            <a:off x="3992265" y="884887"/>
            <a:ext cx="225441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33" name="Google Shape;628;p25"/>
          <p:cNvSpPr txBox="1">
            <a:spLocks noChangeArrowheads="1"/>
          </p:cNvSpPr>
          <p:nvPr/>
        </p:nvSpPr>
        <p:spPr bwMode="auto">
          <a:xfrm>
            <a:off x="8032571" y="884887"/>
            <a:ext cx="178442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35" name="Google Shape;630;p25"/>
          <p:cNvSpPr txBox="1">
            <a:spLocks noChangeArrowheads="1"/>
          </p:cNvSpPr>
          <p:nvPr/>
        </p:nvSpPr>
        <p:spPr bwMode="auto">
          <a:xfrm>
            <a:off x="9697537" y="5634976"/>
            <a:ext cx="233188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37" name="Google Shape;632;p25"/>
          <p:cNvSpPr txBox="1">
            <a:spLocks noChangeArrowheads="1"/>
          </p:cNvSpPr>
          <p:nvPr/>
        </p:nvSpPr>
        <p:spPr bwMode="auto">
          <a:xfrm>
            <a:off x="5953992" y="5634976"/>
            <a:ext cx="218469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39" name="Google Shape;634;p25"/>
          <p:cNvSpPr txBox="1">
            <a:spLocks noChangeArrowheads="1"/>
          </p:cNvSpPr>
          <p:nvPr/>
        </p:nvSpPr>
        <p:spPr bwMode="auto">
          <a:xfrm>
            <a:off x="2381988" y="5634976"/>
            <a:ext cx="163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200"/>
              <a:buFont typeface="Open Sans Semibold" panose="020B0706030804020204" pitchFamily="34" charset="0"/>
              <a:buNone/>
            </a:pPr>
            <a:r>
              <a:rPr lang="ar-SA" altLang="en-US" sz="2200" b="1" dirty="0"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40" name="Google Shape;635;p25"/>
          <p:cNvSpPr txBox="1">
            <a:spLocks noChangeArrowheads="1"/>
          </p:cNvSpPr>
          <p:nvPr/>
        </p:nvSpPr>
        <p:spPr bwMode="auto">
          <a:xfrm>
            <a:off x="4283652" y="1226488"/>
            <a:ext cx="1671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41" name="Google Shape;636;p25"/>
          <p:cNvSpPr txBox="1">
            <a:spLocks noChangeArrowheads="1"/>
          </p:cNvSpPr>
          <p:nvPr/>
        </p:nvSpPr>
        <p:spPr bwMode="auto">
          <a:xfrm>
            <a:off x="8088962" y="1226488"/>
            <a:ext cx="1671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42" name="Google Shape;637;p25"/>
          <p:cNvSpPr txBox="1">
            <a:spLocks noChangeArrowheads="1"/>
          </p:cNvSpPr>
          <p:nvPr/>
        </p:nvSpPr>
        <p:spPr bwMode="auto">
          <a:xfrm>
            <a:off x="2362200" y="4909488"/>
            <a:ext cx="16716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43" name="Google Shape;638;p25"/>
          <p:cNvSpPr txBox="1">
            <a:spLocks noChangeArrowheads="1"/>
          </p:cNvSpPr>
          <p:nvPr/>
        </p:nvSpPr>
        <p:spPr bwMode="auto">
          <a:xfrm>
            <a:off x="6210517" y="4909488"/>
            <a:ext cx="16716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3044" name="Google Shape;639;p25"/>
          <p:cNvSpPr txBox="1">
            <a:spLocks noChangeArrowheads="1"/>
          </p:cNvSpPr>
          <p:nvPr/>
        </p:nvSpPr>
        <p:spPr bwMode="auto">
          <a:xfrm>
            <a:off x="10028455" y="4909488"/>
            <a:ext cx="16700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49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1" fill="hold" grpId="0" nodeType="click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000" fill="hold"/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000" fill="hold"/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1000" fill="hold"/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1000" fill="hold"/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011" grpId="0" animBg="1"/>
          <p:bldP spid="43012" grpId="0" animBg="1"/>
          <p:bldP spid="43013" grpId="0" animBg="1"/>
          <p:bldP spid="43014" grpId="0" animBg="1"/>
          <p:bldP spid="43015" grpId="0" animBg="1"/>
          <p:bldP spid="43016" grpId="0" animBg="1"/>
          <p:bldP spid="43017" grpId="0" animBg="1"/>
          <p:bldP spid="43018" grpId="0" animBg="1"/>
          <p:bldP spid="43019" grpId="0" animBg="1"/>
          <p:bldP spid="43020" grpId="0" animBg="1"/>
          <p:bldP spid="43021" grpId="0" animBg="1"/>
          <p:bldP spid="43022" grpId="0" animBg="1"/>
          <p:bldP spid="43023" grpId="0" animBg="1"/>
          <p:bldP spid="43024" grpId="0" animBg="1"/>
          <p:bldP spid="43025" grpId="0" animBg="1"/>
          <p:bldP spid="43026" grpId="0" animBg="1"/>
          <p:bldP spid="43027" grpId="0" animBg="1"/>
          <p:bldP spid="43010" grpId="0"/>
          <p:bldP spid="43029" grpId="0"/>
          <p:bldP spid="43031" grpId="0"/>
          <p:bldP spid="43033" grpId="0"/>
          <p:bldP spid="43035" grpId="0"/>
          <p:bldP spid="43037" grpId="0"/>
          <p:bldP spid="43039" grpId="0"/>
          <p:bldP spid="43040" grpId="0"/>
          <p:bldP spid="43041" grpId="0"/>
          <p:bldP spid="43042" grpId="0"/>
          <p:bldP spid="43043" grpId="0"/>
          <p:bldP spid="430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1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3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30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3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3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3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430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3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011" grpId="0" animBg="1"/>
          <p:bldP spid="43012" grpId="0" animBg="1"/>
          <p:bldP spid="43013" grpId="0" animBg="1"/>
          <p:bldP spid="43014" grpId="0" animBg="1"/>
          <p:bldP spid="43015" grpId="0" animBg="1"/>
          <p:bldP spid="43016" grpId="0" animBg="1"/>
          <p:bldP spid="43017" grpId="0" animBg="1"/>
          <p:bldP spid="43018" grpId="0" animBg="1"/>
          <p:bldP spid="43019" grpId="0" animBg="1"/>
          <p:bldP spid="43020" grpId="0" animBg="1"/>
          <p:bldP spid="43021" grpId="0" animBg="1"/>
          <p:bldP spid="43022" grpId="0" animBg="1"/>
          <p:bldP spid="43023" grpId="0" animBg="1"/>
          <p:bldP spid="43024" grpId="0" animBg="1"/>
          <p:bldP spid="43025" grpId="0" animBg="1"/>
          <p:bldP spid="43026" grpId="0" animBg="1"/>
          <p:bldP spid="43027" grpId="0" animBg="1"/>
          <p:bldP spid="43010" grpId="0"/>
          <p:bldP spid="43029" grpId="0"/>
          <p:bldP spid="43031" grpId="0"/>
          <p:bldP spid="43033" grpId="0"/>
          <p:bldP spid="43035" grpId="0"/>
          <p:bldP spid="43037" grpId="0"/>
          <p:bldP spid="43039" grpId="0"/>
          <p:bldP spid="43040" grpId="0"/>
          <p:bldP spid="43041" grpId="0"/>
          <p:bldP spid="43042" grpId="0"/>
          <p:bldP spid="43043" grpId="0"/>
          <p:bldP spid="430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D787FF3-9656-D247-A3F2-9CEE920E1A3B}"/>
              </a:ext>
            </a:extLst>
          </p:cNvPr>
          <p:cNvGrpSpPr/>
          <p:nvPr/>
        </p:nvGrpSpPr>
        <p:grpSpPr>
          <a:xfrm>
            <a:off x="9296400" y="504825"/>
            <a:ext cx="1976437" cy="1216025"/>
            <a:chOff x="9296400" y="504825"/>
            <a:chExt cx="1976437" cy="1216025"/>
          </a:xfrm>
        </p:grpSpPr>
        <p:sp>
          <p:nvSpPr>
            <p:cNvPr id="1354" name="Google Shape;1354;p30"/>
            <p:cNvSpPr txBox="1"/>
            <p:nvPr/>
          </p:nvSpPr>
          <p:spPr>
            <a:xfrm>
              <a:off x="9826625" y="954087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361" name="Google Shape;1361;p30"/>
            <p:cNvSpPr txBox="1"/>
            <p:nvPr/>
          </p:nvSpPr>
          <p:spPr>
            <a:xfrm>
              <a:off x="9896475" y="639762"/>
              <a:ext cx="1211262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BE48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F7BE48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9" name="Google Shape;1369;p30"/>
            <p:cNvSpPr txBox="1"/>
            <p:nvPr/>
          </p:nvSpPr>
          <p:spPr>
            <a:xfrm>
              <a:off x="9296400" y="504825"/>
              <a:ext cx="604837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5E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FFCC5E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5</a:t>
              </a:r>
              <a:endParaRPr dirty="0"/>
            </a:p>
          </p:txBody>
        </p:sp>
      </p:grpSp>
      <p:sp>
        <p:nvSpPr>
          <p:cNvPr id="1374" name="Google Shape;1374;p30"/>
          <p:cNvSpPr txBox="1"/>
          <p:nvPr/>
        </p:nvSpPr>
        <p:spPr>
          <a:xfrm>
            <a:off x="6097587" y="2438400"/>
            <a:ext cx="1587" cy="15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83C4E0-9949-1A42-B9C9-03D05EE90558}"/>
              </a:ext>
            </a:extLst>
          </p:cNvPr>
          <p:cNvGrpSpPr/>
          <p:nvPr/>
        </p:nvGrpSpPr>
        <p:grpSpPr>
          <a:xfrm>
            <a:off x="3810000" y="1196975"/>
            <a:ext cx="1296987" cy="2600325"/>
            <a:chOff x="3810000" y="1196975"/>
            <a:chExt cx="1296987" cy="2600325"/>
          </a:xfrm>
        </p:grpSpPr>
        <p:sp>
          <p:nvSpPr>
            <p:cNvPr id="1377" name="Google Shape;1377;p30"/>
            <p:cNvSpPr/>
            <p:nvPr/>
          </p:nvSpPr>
          <p:spPr>
            <a:xfrm>
              <a:off x="3810000" y="1196975"/>
              <a:ext cx="1296987" cy="2600325"/>
            </a:xfrm>
            <a:custGeom>
              <a:avLst/>
              <a:gdLst/>
              <a:ahLst/>
              <a:cxnLst/>
              <a:rect l="l" t="t" r="r" b="b"/>
              <a:pathLst>
                <a:path w="317" h="635" extrusionOk="0">
                  <a:moveTo>
                    <a:pt x="302" y="0"/>
                  </a:moveTo>
                  <a:cubicBezTo>
                    <a:pt x="239" y="30"/>
                    <a:pt x="181" y="70"/>
                    <a:pt x="131" y="120"/>
                  </a:cubicBezTo>
                  <a:cubicBezTo>
                    <a:pt x="74" y="177"/>
                    <a:pt x="30" y="243"/>
                    <a:pt x="0" y="317"/>
                  </a:cubicBezTo>
                  <a:cubicBezTo>
                    <a:pt x="317" y="635"/>
                    <a:pt x="317" y="635"/>
                    <a:pt x="317" y="635"/>
                  </a:cubicBezTo>
                  <a:cubicBezTo>
                    <a:pt x="307" y="607"/>
                    <a:pt x="302" y="578"/>
                    <a:pt x="302" y="54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4289425" y="2078037"/>
              <a:ext cx="531812" cy="633412"/>
            </a:xfrm>
            <a:custGeom>
              <a:avLst/>
              <a:gdLst/>
              <a:ahLst/>
              <a:cxnLst/>
              <a:rect l="l" t="t" r="r" b="b"/>
              <a:pathLst>
                <a:path w="130" h="155" extrusionOk="0">
                  <a:moveTo>
                    <a:pt x="87" y="149"/>
                  </a:moveTo>
                  <a:cubicBezTo>
                    <a:pt x="87" y="152"/>
                    <a:pt x="85" y="155"/>
                    <a:pt x="82" y="155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46" y="155"/>
                    <a:pt x="44" y="152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6"/>
                    <a:pt x="46" y="144"/>
                    <a:pt x="49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7" y="146"/>
                    <a:pt x="87" y="149"/>
                  </a:cubicBezTo>
                  <a:close/>
                  <a:moveTo>
                    <a:pt x="87" y="135"/>
                  </a:moveTo>
                  <a:cubicBezTo>
                    <a:pt x="87" y="132"/>
                    <a:pt x="85" y="130"/>
                    <a:pt x="82" y="13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6" y="130"/>
                    <a:pt x="44" y="132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4" y="138"/>
                    <a:pt x="46" y="140"/>
                    <a:pt x="49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5" y="140"/>
                    <a:pt x="87" y="138"/>
                    <a:pt x="87" y="135"/>
                  </a:cubicBezTo>
                  <a:close/>
                  <a:moveTo>
                    <a:pt x="70" y="76"/>
                  </a:moveTo>
                  <a:cubicBezTo>
                    <a:pt x="64" y="76"/>
                    <a:pt x="64" y="76"/>
                    <a:pt x="6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2" y="126"/>
                    <a:pt x="63" y="126"/>
                    <a:pt x="65" y="126"/>
                  </a:cubicBezTo>
                  <a:cubicBezTo>
                    <a:pt x="65" y="126"/>
                    <a:pt x="65" y="127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6"/>
                    <a:pt x="65" y="126"/>
                    <a:pt x="66" y="126"/>
                  </a:cubicBezTo>
                  <a:cubicBezTo>
                    <a:pt x="66" y="127"/>
                    <a:pt x="66" y="126"/>
                    <a:pt x="66" y="126"/>
                  </a:cubicBezTo>
                  <a:cubicBezTo>
                    <a:pt x="67" y="126"/>
                    <a:pt x="69" y="126"/>
                    <a:pt x="70" y="126"/>
                  </a:cubicBezTo>
                  <a:lnTo>
                    <a:pt x="70" y="76"/>
                  </a:lnTo>
                  <a:close/>
                  <a:moveTo>
                    <a:pt x="47" y="55"/>
                  </a:moveTo>
                  <a:cubicBezTo>
                    <a:pt x="43" y="55"/>
                    <a:pt x="40" y="59"/>
                    <a:pt x="40" y="63"/>
                  </a:cubicBezTo>
                  <a:cubicBezTo>
                    <a:pt x="40" y="67"/>
                    <a:pt x="43" y="71"/>
                    <a:pt x="47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9"/>
                    <a:pt x="52" y="55"/>
                    <a:pt x="47" y="55"/>
                  </a:cubicBezTo>
                  <a:close/>
                  <a:moveTo>
                    <a:pt x="91" y="63"/>
                  </a:moveTo>
                  <a:cubicBezTo>
                    <a:pt x="91" y="59"/>
                    <a:pt x="88" y="55"/>
                    <a:pt x="83" y="55"/>
                  </a:cubicBezTo>
                  <a:cubicBezTo>
                    <a:pt x="79" y="55"/>
                    <a:pt x="76" y="59"/>
                    <a:pt x="76" y="6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8" y="71"/>
                    <a:pt x="91" y="67"/>
                    <a:pt x="91" y="63"/>
                  </a:cubicBezTo>
                  <a:close/>
                  <a:moveTo>
                    <a:pt x="108" y="49"/>
                  </a:moveTo>
                  <a:cubicBezTo>
                    <a:pt x="105" y="35"/>
                    <a:pt x="88" y="20"/>
                    <a:pt x="65" y="20"/>
                  </a:cubicBezTo>
                  <a:cubicBezTo>
                    <a:pt x="42" y="20"/>
                    <a:pt x="26" y="35"/>
                    <a:pt x="22" y="49"/>
                  </a:cubicBezTo>
                  <a:cubicBezTo>
                    <a:pt x="20" y="60"/>
                    <a:pt x="22" y="69"/>
                    <a:pt x="27" y="79"/>
                  </a:cubicBezTo>
                  <a:cubicBezTo>
                    <a:pt x="32" y="88"/>
                    <a:pt x="36" y="95"/>
                    <a:pt x="40" y="104"/>
                  </a:cubicBezTo>
                  <a:cubicBezTo>
                    <a:pt x="43" y="109"/>
                    <a:pt x="43" y="116"/>
                    <a:pt x="45" y="121"/>
                  </a:cubicBezTo>
                  <a:cubicBezTo>
                    <a:pt x="45" y="125"/>
                    <a:pt x="47" y="126"/>
                    <a:pt x="52" y="126"/>
                  </a:cubicBezTo>
                  <a:cubicBezTo>
                    <a:pt x="53" y="126"/>
                    <a:pt x="54" y="126"/>
                    <a:pt x="55" y="12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6"/>
                    <a:pt x="41" y="75"/>
                    <a:pt x="38" y="72"/>
                  </a:cubicBezTo>
                  <a:cubicBezTo>
                    <a:pt x="36" y="70"/>
                    <a:pt x="35" y="67"/>
                    <a:pt x="35" y="63"/>
                  </a:cubicBezTo>
                  <a:cubicBezTo>
                    <a:pt x="35" y="60"/>
                    <a:pt x="36" y="56"/>
                    <a:pt x="38" y="54"/>
                  </a:cubicBezTo>
                  <a:cubicBezTo>
                    <a:pt x="41" y="52"/>
                    <a:pt x="44" y="50"/>
                    <a:pt x="47" y="50"/>
                  </a:cubicBezTo>
                  <a:cubicBezTo>
                    <a:pt x="54" y="50"/>
                    <a:pt x="60" y="56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0"/>
                    <a:pt x="72" y="56"/>
                    <a:pt x="74" y="54"/>
                  </a:cubicBezTo>
                  <a:cubicBezTo>
                    <a:pt x="77" y="52"/>
                    <a:pt x="80" y="50"/>
                    <a:pt x="83" y="50"/>
                  </a:cubicBezTo>
                  <a:cubicBezTo>
                    <a:pt x="87" y="50"/>
                    <a:pt x="90" y="52"/>
                    <a:pt x="92" y="54"/>
                  </a:cubicBezTo>
                  <a:cubicBezTo>
                    <a:pt x="95" y="56"/>
                    <a:pt x="96" y="60"/>
                    <a:pt x="96" y="63"/>
                  </a:cubicBezTo>
                  <a:cubicBezTo>
                    <a:pt x="96" y="67"/>
                    <a:pt x="95" y="70"/>
                    <a:pt x="92" y="72"/>
                  </a:cubicBezTo>
                  <a:cubicBezTo>
                    <a:pt x="90" y="75"/>
                    <a:pt x="87" y="76"/>
                    <a:pt x="8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6"/>
                    <a:pt x="78" y="126"/>
                    <a:pt x="79" y="126"/>
                  </a:cubicBezTo>
                  <a:cubicBezTo>
                    <a:pt x="84" y="126"/>
                    <a:pt x="85" y="125"/>
                    <a:pt x="86" y="121"/>
                  </a:cubicBezTo>
                  <a:cubicBezTo>
                    <a:pt x="87" y="116"/>
                    <a:pt x="88" y="109"/>
                    <a:pt x="90" y="104"/>
                  </a:cubicBezTo>
                  <a:cubicBezTo>
                    <a:pt x="94" y="95"/>
                    <a:pt x="99" y="88"/>
                    <a:pt x="103" y="79"/>
                  </a:cubicBezTo>
                  <a:cubicBezTo>
                    <a:pt x="108" y="69"/>
                    <a:pt x="111" y="60"/>
                    <a:pt x="108" y="49"/>
                  </a:cubicBezTo>
                  <a:close/>
                  <a:moveTo>
                    <a:pt x="70" y="4"/>
                  </a:moveTo>
                  <a:cubicBezTo>
                    <a:pt x="70" y="2"/>
                    <a:pt x="68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6"/>
                    <a:pt x="63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8" y="18"/>
                    <a:pt x="70" y="16"/>
                    <a:pt x="70" y="13"/>
                  </a:cubicBezTo>
                  <a:lnTo>
                    <a:pt x="70" y="4"/>
                  </a:lnTo>
                  <a:close/>
                  <a:moveTo>
                    <a:pt x="96" y="12"/>
                  </a:moveTo>
                  <a:cubicBezTo>
                    <a:pt x="97" y="10"/>
                    <a:pt x="97" y="7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2" y="4"/>
                    <a:pt x="89" y="5"/>
                    <a:pt x="88" y="8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8"/>
                    <a:pt x="83" y="2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8" y="23"/>
                    <a:pt x="91" y="22"/>
                    <a:pt x="92" y="20"/>
                  </a:cubicBezTo>
                  <a:lnTo>
                    <a:pt x="96" y="12"/>
                  </a:lnTo>
                  <a:close/>
                  <a:moveTo>
                    <a:pt x="115" y="27"/>
                  </a:moveTo>
                  <a:cubicBezTo>
                    <a:pt x="117" y="26"/>
                    <a:pt x="118" y="23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4" y="19"/>
                    <a:pt x="111" y="19"/>
                    <a:pt x="109" y="20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8"/>
                    <a:pt x="101" y="31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4" y="35"/>
                    <a:pt x="107" y="35"/>
                    <a:pt x="109" y="33"/>
                  </a:cubicBezTo>
                  <a:lnTo>
                    <a:pt x="115" y="27"/>
                  </a:lnTo>
                  <a:close/>
                  <a:moveTo>
                    <a:pt x="126" y="50"/>
                  </a:moveTo>
                  <a:cubicBezTo>
                    <a:pt x="128" y="50"/>
                    <a:pt x="130" y="47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2"/>
                    <a:pt x="127" y="41"/>
                    <a:pt x="124" y="41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43"/>
                    <a:pt x="111" y="46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1"/>
                    <a:pt x="115" y="52"/>
                    <a:pt x="117" y="52"/>
                  </a:cubicBezTo>
                  <a:lnTo>
                    <a:pt x="126" y="50"/>
                  </a:lnTo>
                  <a:close/>
                  <a:moveTo>
                    <a:pt x="124" y="76"/>
                  </a:moveTo>
                  <a:cubicBezTo>
                    <a:pt x="126" y="76"/>
                    <a:pt x="129" y="75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30" y="69"/>
                    <a:pt x="128" y="67"/>
                    <a:pt x="125" y="6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4" y="64"/>
                    <a:pt x="112" y="66"/>
                    <a:pt x="111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1" y="71"/>
                    <a:pt x="112" y="73"/>
                    <a:pt x="115" y="74"/>
                  </a:cubicBezTo>
                  <a:lnTo>
                    <a:pt x="124" y="76"/>
                  </a:lnTo>
                  <a:close/>
                  <a:moveTo>
                    <a:pt x="38" y="20"/>
                  </a:moveTo>
                  <a:cubicBezTo>
                    <a:pt x="39" y="22"/>
                    <a:pt x="42" y="23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7" y="20"/>
                    <a:pt x="48" y="18"/>
                    <a:pt x="46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5"/>
                    <a:pt x="38" y="4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7"/>
                    <a:pt x="33" y="10"/>
                    <a:pt x="34" y="12"/>
                  </a:cubicBezTo>
                  <a:lnTo>
                    <a:pt x="38" y="20"/>
                  </a:lnTo>
                  <a:close/>
                  <a:moveTo>
                    <a:pt x="21" y="33"/>
                  </a:moveTo>
                  <a:cubicBezTo>
                    <a:pt x="23" y="35"/>
                    <a:pt x="26" y="35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1"/>
                    <a:pt x="29" y="28"/>
                    <a:pt x="27" y="2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9"/>
                    <a:pt x="16" y="19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3"/>
                    <a:pt x="13" y="26"/>
                    <a:pt x="15" y="27"/>
                  </a:cubicBezTo>
                  <a:lnTo>
                    <a:pt x="21" y="33"/>
                  </a:lnTo>
                  <a:close/>
                  <a:moveTo>
                    <a:pt x="13" y="52"/>
                  </a:moveTo>
                  <a:cubicBezTo>
                    <a:pt x="16" y="52"/>
                    <a:pt x="18" y="51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6"/>
                    <a:pt x="17" y="43"/>
                    <a:pt x="15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1"/>
                    <a:pt x="1" y="42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7"/>
                    <a:pt x="2" y="50"/>
                    <a:pt x="4" y="50"/>
                  </a:cubicBezTo>
                  <a:lnTo>
                    <a:pt x="13" y="52"/>
                  </a:lnTo>
                  <a:close/>
                  <a:moveTo>
                    <a:pt x="15" y="74"/>
                  </a:moveTo>
                  <a:cubicBezTo>
                    <a:pt x="18" y="73"/>
                    <a:pt x="19" y="71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6"/>
                    <a:pt x="16" y="64"/>
                    <a:pt x="13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" y="67"/>
                    <a:pt x="0" y="69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5"/>
                    <a:pt x="4" y="76"/>
                    <a:pt x="6" y="76"/>
                  </a:cubicBezTo>
                  <a:lnTo>
                    <a:pt x="1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88599F3-0C93-AE4B-9DD0-BBAC548A9F82}"/>
              </a:ext>
            </a:extLst>
          </p:cNvPr>
          <p:cNvGrpSpPr/>
          <p:nvPr/>
        </p:nvGrpSpPr>
        <p:grpSpPr>
          <a:xfrm>
            <a:off x="3856037" y="4422775"/>
            <a:ext cx="2597150" cy="1301750"/>
            <a:chOff x="3856037" y="4422775"/>
            <a:chExt cx="2597150" cy="1301750"/>
          </a:xfrm>
        </p:grpSpPr>
        <p:sp>
          <p:nvSpPr>
            <p:cNvPr id="1379" name="Google Shape;1379;p30"/>
            <p:cNvSpPr/>
            <p:nvPr/>
          </p:nvSpPr>
          <p:spPr>
            <a:xfrm>
              <a:off x="3856037" y="4422775"/>
              <a:ext cx="2597150" cy="1301750"/>
            </a:xfrm>
            <a:custGeom>
              <a:avLst/>
              <a:gdLst/>
              <a:ahLst/>
              <a:cxnLst/>
              <a:rect l="l" t="t" r="r" b="b"/>
              <a:pathLst>
                <a:path w="635" h="318" extrusionOk="0">
                  <a:moveTo>
                    <a:pt x="548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0" y="79"/>
                    <a:pt x="70" y="136"/>
                    <a:pt x="120" y="186"/>
                  </a:cubicBezTo>
                  <a:cubicBezTo>
                    <a:pt x="177" y="243"/>
                    <a:pt x="244" y="288"/>
                    <a:pt x="318" y="318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8" y="10"/>
                    <a:pt x="578" y="16"/>
                    <a:pt x="548" y="16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4735512" y="4754562"/>
              <a:ext cx="744537" cy="495300"/>
            </a:xfrm>
            <a:custGeom>
              <a:avLst/>
              <a:gdLst/>
              <a:ahLst/>
              <a:cxnLst/>
              <a:rect l="l" t="t" r="r" b="b"/>
              <a:pathLst>
                <a:path w="182" h="121" extrusionOk="0">
                  <a:moveTo>
                    <a:pt x="144" y="12"/>
                  </a:moveTo>
                  <a:cubicBezTo>
                    <a:pt x="161" y="54"/>
                    <a:pt x="161" y="54"/>
                    <a:pt x="161" y="54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29" y="53"/>
                    <a:pt x="95" y="24"/>
                    <a:pt x="92" y="24"/>
                  </a:cubicBezTo>
                  <a:cubicBezTo>
                    <a:pt x="90" y="24"/>
                    <a:pt x="79" y="27"/>
                    <a:pt x="78" y="28"/>
                  </a:cubicBezTo>
                  <a:cubicBezTo>
                    <a:pt x="78" y="28"/>
                    <a:pt x="72" y="29"/>
                    <a:pt x="66" y="29"/>
                  </a:cubicBezTo>
                  <a:cubicBezTo>
                    <a:pt x="63" y="29"/>
                    <a:pt x="61" y="29"/>
                    <a:pt x="60" y="28"/>
                  </a:cubicBezTo>
                  <a:cubicBezTo>
                    <a:pt x="59" y="27"/>
                    <a:pt x="58" y="26"/>
                    <a:pt x="58" y="25"/>
                  </a:cubicBezTo>
                  <a:cubicBezTo>
                    <a:pt x="58" y="23"/>
                    <a:pt x="61" y="21"/>
                    <a:pt x="62" y="20"/>
                  </a:cubicBezTo>
                  <a:cubicBezTo>
                    <a:pt x="71" y="15"/>
                    <a:pt x="95" y="6"/>
                    <a:pt x="97" y="6"/>
                  </a:cubicBezTo>
                  <a:cubicBezTo>
                    <a:pt x="97" y="6"/>
                    <a:pt x="97" y="6"/>
                    <a:pt x="98" y="6"/>
                  </a:cubicBezTo>
                  <a:cubicBezTo>
                    <a:pt x="103" y="6"/>
                    <a:pt x="140" y="11"/>
                    <a:pt x="144" y="12"/>
                  </a:cubicBezTo>
                  <a:close/>
                  <a:moveTo>
                    <a:pt x="159" y="0"/>
                  </a:moveTo>
                  <a:cubicBezTo>
                    <a:pt x="159" y="0"/>
                    <a:pt x="158" y="0"/>
                    <a:pt x="158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3"/>
                    <a:pt x="149" y="4"/>
                    <a:pt x="148" y="5"/>
                  </a:cubicBezTo>
                  <a:cubicBezTo>
                    <a:pt x="148" y="7"/>
                    <a:pt x="147" y="8"/>
                    <a:pt x="148" y="9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5"/>
                    <a:pt x="169" y="57"/>
                    <a:pt x="171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80" y="53"/>
                    <a:pt x="181" y="52"/>
                    <a:pt x="181" y="51"/>
                  </a:cubicBezTo>
                  <a:cubicBezTo>
                    <a:pt x="181" y="49"/>
                    <a:pt x="182" y="48"/>
                    <a:pt x="181" y="47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3" y="1"/>
                    <a:pt x="161" y="0"/>
                    <a:pt x="159" y="0"/>
                  </a:cubicBezTo>
                  <a:close/>
                  <a:moveTo>
                    <a:pt x="0" y="60"/>
                  </a:moveTo>
                  <a:cubicBezTo>
                    <a:pt x="0" y="62"/>
                    <a:pt x="1" y="63"/>
                    <a:pt x="1" y="64"/>
                  </a:cubicBezTo>
                  <a:cubicBezTo>
                    <a:pt x="2" y="65"/>
                    <a:pt x="3" y="65"/>
                    <a:pt x="5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5" y="66"/>
                    <a:pt x="17" y="64"/>
                    <a:pt x="17" y="6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0"/>
                    <a:pt x="20" y="9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6"/>
                    <a:pt x="4" y="8"/>
                    <a:pt x="4" y="11"/>
                  </a:cubicBezTo>
                  <a:lnTo>
                    <a:pt x="0" y="60"/>
                  </a:lnTo>
                  <a:close/>
                  <a:moveTo>
                    <a:pt x="75" y="104"/>
                  </a:moveTo>
                  <a:cubicBezTo>
                    <a:pt x="74" y="103"/>
                    <a:pt x="73" y="101"/>
                    <a:pt x="72" y="100"/>
                  </a:cubicBezTo>
                  <a:cubicBezTo>
                    <a:pt x="69" y="97"/>
                    <a:pt x="66" y="98"/>
                    <a:pt x="63" y="101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4"/>
                    <a:pt x="56" y="118"/>
                    <a:pt x="57" y="119"/>
                  </a:cubicBezTo>
                  <a:cubicBezTo>
                    <a:pt x="59" y="120"/>
                    <a:pt x="60" y="121"/>
                    <a:pt x="61" y="121"/>
                  </a:cubicBezTo>
                  <a:cubicBezTo>
                    <a:pt x="63" y="121"/>
                    <a:pt x="65" y="120"/>
                    <a:pt x="66" y="118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08"/>
                    <a:pt x="75" y="106"/>
                    <a:pt x="75" y="104"/>
                  </a:cubicBezTo>
                  <a:close/>
                  <a:moveTo>
                    <a:pt x="39" y="102"/>
                  </a:moveTo>
                  <a:cubicBezTo>
                    <a:pt x="37" y="105"/>
                    <a:pt x="38" y="107"/>
                    <a:pt x="42" y="110"/>
                  </a:cubicBezTo>
                  <a:cubicBezTo>
                    <a:pt x="45" y="113"/>
                    <a:pt x="48" y="113"/>
                    <a:pt x="51" y="10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3" y="94"/>
                    <a:pt x="59" y="90"/>
                    <a:pt x="58" y="89"/>
                  </a:cubicBezTo>
                  <a:cubicBezTo>
                    <a:pt x="55" y="87"/>
                    <a:pt x="52" y="87"/>
                    <a:pt x="49" y="90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7"/>
                    <a:pt x="44" y="97"/>
                    <a:pt x="44" y="97"/>
                  </a:cubicBezTo>
                  <a:lnTo>
                    <a:pt x="39" y="102"/>
                  </a:lnTo>
                  <a:close/>
                  <a:moveTo>
                    <a:pt x="27" y="89"/>
                  </a:moveTo>
                  <a:cubicBezTo>
                    <a:pt x="26" y="91"/>
                    <a:pt x="25" y="93"/>
                    <a:pt x="25" y="94"/>
                  </a:cubicBezTo>
                  <a:cubicBezTo>
                    <a:pt x="26" y="96"/>
                    <a:pt x="27" y="98"/>
                    <a:pt x="28" y="99"/>
                  </a:cubicBezTo>
                  <a:cubicBezTo>
                    <a:pt x="31" y="101"/>
                    <a:pt x="35" y="101"/>
                    <a:pt x="37" y="98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5"/>
                    <a:pt x="49" y="83"/>
                    <a:pt x="48" y="81"/>
                  </a:cubicBezTo>
                  <a:cubicBezTo>
                    <a:pt x="48" y="79"/>
                    <a:pt x="47" y="78"/>
                    <a:pt x="46" y="77"/>
                  </a:cubicBezTo>
                  <a:cubicBezTo>
                    <a:pt x="43" y="74"/>
                    <a:pt x="39" y="74"/>
                    <a:pt x="36" y="7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1" y="84"/>
                  </a:cubicBezTo>
                  <a:lnTo>
                    <a:pt x="27" y="89"/>
                  </a:lnTo>
                  <a:close/>
                  <a:moveTo>
                    <a:pt x="25" y="85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38" y="69"/>
                    <a:pt x="34" y="65"/>
                    <a:pt x="33" y="64"/>
                  </a:cubicBezTo>
                  <a:cubicBezTo>
                    <a:pt x="30" y="62"/>
                    <a:pt x="27" y="62"/>
                    <a:pt x="24" y="65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7"/>
                    <a:pt x="14" y="79"/>
                    <a:pt x="14" y="80"/>
                  </a:cubicBezTo>
                  <a:cubicBezTo>
                    <a:pt x="14" y="82"/>
                    <a:pt x="15" y="83"/>
                    <a:pt x="16" y="84"/>
                  </a:cubicBezTo>
                  <a:cubicBezTo>
                    <a:pt x="18" y="85"/>
                    <a:pt x="19" y="87"/>
                    <a:pt x="21" y="87"/>
                  </a:cubicBezTo>
                  <a:cubicBezTo>
                    <a:pt x="23" y="87"/>
                    <a:pt x="24" y="86"/>
                    <a:pt x="25" y="85"/>
                  </a:cubicBezTo>
                  <a:close/>
                  <a:moveTo>
                    <a:pt x="138" y="75"/>
                  </a:moveTo>
                  <a:cubicBezTo>
                    <a:pt x="140" y="73"/>
                    <a:pt x="141" y="69"/>
                    <a:pt x="137" y="66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16" y="48"/>
                    <a:pt x="96" y="31"/>
                    <a:pt x="92" y="28"/>
                  </a:cubicBezTo>
                  <a:cubicBezTo>
                    <a:pt x="90" y="28"/>
                    <a:pt x="84" y="30"/>
                    <a:pt x="80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2" y="34"/>
                    <a:pt x="66" y="34"/>
                  </a:cubicBezTo>
                  <a:cubicBezTo>
                    <a:pt x="62" y="34"/>
                    <a:pt x="60" y="33"/>
                    <a:pt x="58" y="32"/>
                  </a:cubicBezTo>
                  <a:cubicBezTo>
                    <a:pt x="54" y="30"/>
                    <a:pt x="54" y="27"/>
                    <a:pt x="54" y="25"/>
                  </a:cubicBezTo>
                  <a:cubicBezTo>
                    <a:pt x="54" y="21"/>
                    <a:pt x="57" y="18"/>
                    <a:pt x="59" y="1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7" y="58"/>
                    <a:pt x="29" y="58"/>
                  </a:cubicBezTo>
                  <a:cubicBezTo>
                    <a:pt x="31" y="58"/>
                    <a:pt x="34" y="59"/>
                    <a:pt x="36" y="61"/>
                  </a:cubicBezTo>
                  <a:cubicBezTo>
                    <a:pt x="39" y="64"/>
                    <a:pt x="41" y="67"/>
                    <a:pt x="40" y="71"/>
                  </a:cubicBezTo>
                  <a:cubicBezTo>
                    <a:pt x="43" y="70"/>
                    <a:pt x="46" y="71"/>
                    <a:pt x="48" y="73"/>
                  </a:cubicBezTo>
                  <a:cubicBezTo>
                    <a:pt x="52" y="76"/>
                    <a:pt x="53" y="80"/>
                    <a:pt x="53" y="83"/>
                  </a:cubicBezTo>
                  <a:cubicBezTo>
                    <a:pt x="56" y="83"/>
                    <a:pt x="58" y="84"/>
                    <a:pt x="61" y="86"/>
                  </a:cubicBezTo>
                  <a:cubicBezTo>
                    <a:pt x="64" y="88"/>
                    <a:pt x="65" y="91"/>
                    <a:pt x="65" y="94"/>
                  </a:cubicBezTo>
                  <a:cubicBezTo>
                    <a:pt x="68" y="94"/>
                    <a:pt x="72" y="94"/>
                    <a:pt x="75" y="97"/>
                  </a:cubicBezTo>
                  <a:cubicBezTo>
                    <a:pt x="79" y="100"/>
                    <a:pt x="80" y="104"/>
                    <a:pt x="78" y="109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2"/>
                    <a:pt x="82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3" y="113"/>
                    <a:pt x="85" y="113"/>
                    <a:pt x="86" y="113"/>
                  </a:cubicBezTo>
                  <a:cubicBezTo>
                    <a:pt x="88" y="113"/>
                    <a:pt x="90" y="112"/>
                    <a:pt x="91" y="110"/>
                  </a:cubicBezTo>
                  <a:cubicBezTo>
                    <a:pt x="93" y="108"/>
                    <a:pt x="94" y="106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5" y="90"/>
                    <a:pt x="75" y="89"/>
                    <a:pt x="75" y="88"/>
                  </a:cubicBezTo>
                  <a:cubicBezTo>
                    <a:pt x="75" y="88"/>
                    <a:pt x="75" y="87"/>
                    <a:pt x="75" y="87"/>
                  </a:cubicBezTo>
                  <a:cubicBezTo>
                    <a:pt x="76" y="86"/>
                    <a:pt x="78" y="85"/>
                    <a:pt x="79" y="86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0" y="104"/>
                    <a:pt x="101" y="104"/>
                    <a:pt x="102" y="104"/>
                  </a:cubicBezTo>
                  <a:cubicBezTo>
                    <a:pt x="104" y="104"/>
                    <a:pt x="106" y="103"/>
                    <a:pt x="108" y="101"/>
                  </a:cubicBezTo>
                  <a:cubicBezTo>
                    <a:pt x="109" y="100"/>
                    <a:pt x="110" y="98"/>
                    <a:pt x="109" y="97"/>
                  </a:cubicBezTo>
                  <a:cubicBezTo>
                    <a:pt x="109" y="95"/>
                    <a:pt x="108" y="93"/>
                    <a:pt x="106" y="92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2" y="80"/>
                    <a:pt x="92" y="80"/>
                    <a:pt x="92" y="79"/>
                  </a:cubicBezTo>
                  <a:cubicBezTo>
                    <a:pt x="92" y="78"/>
                    <a:pt x="92" y="78"/>
                    <a:pt x="93" y="77"/>
                  </a:cubicBezTo>
                  <a:cubicBezTo>
                    <a:pt x="93" y="76"/>
                    <a:pt x="95" y="76"/>
                    <a:pt x="96" y="77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6" y="93"/>
                    <a:pt x="117" y="93"/>
                    <a:pt x="119" y="93"/>
                  </a:cubicBezTo>
                  <a:cubicBezTo>
                    <a:pt x="121" y="93"/>
                    <a:pt x="123" y="92"/>
                    <a:pt x="125" y="90"/>
                  </a:cubicBezTo>
                  <a:cubicBezTo>
                    <a:pt x="126" y="88"/>
                    <a:pt x="127" y="87"/>
                    <a:pt x="127" y="85"/>
                  </a:cubicBezTo>
                  <a:cubicBezTo>
                    <a:pt x="126" y="83"/>
                    <a:pt x="125" y="82"/>
                    <a:pt x="124" y="80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7"/>
                    <a:pt x="108" y="66"/>
                    <a:pt x="108" y="65"/>
                  </a:cubicBezTo>
                  <a:cubicBezTo>
                    <a:pt x="109" y="64"/>
                    <a:pt x="111" y="64"/>
                    <a:pt x="112" y="64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31" y="80"/>
                    <a:pt x="135" y="79"/>
                    <a:pt x="1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9A6408-92DC-B048-8C77-42591C29FB1A}"/>
              </a:ext>
            </a:extLst>
          </p:cNvPr>
          <p:cNvGrpSpPr/>
          <p:nvPr/>
        </p:nvGrpSpPr>
        <p:grpSpPr>
          <a:xfrm>
            <a:off x="5254625" y="3883025"/>
            <a:ext cx="1792287" cy="2087562"/>
            <a:chOff x="5254625" y="3883025"/>
            <a:chExt cx="1792287" cy="2087562"/>
          </a:xfrm>
        </p:grpSpPr>
        <p:sp>
          <p:nvSpPr>
            <p:cNvPr id="1375" name="Google Shape;1375;p30"/>
            <p:cNvSpPr/>
            <p:nvPr/>
          </p:nvSpPr>
          <p:spPr>
            <a:xfrm>
              <a:off x="5254625" y="3883025"/>
              <a:ext cx="1792287" cy="2087562"/>
            </a:xfrm>
            <a:custGeom>
              <a:avLst/>
              <a:gdLst/>
              <a:ahLst/>
              <a:cxnLst/>
              <a:rect l="l" t="t" r="r" b="b"/>
              <a:pathLst>
                <a:path w="438" h="510" extrusionOk="0">
                  <a:moveTo>
                    <a:pt x="438" y="449"/>
                  </a:moveTo>
                  <a:cubicBezTo>
                    <a:pt x="438" y="0"/>
                    <a:pt x="438" y="0"/>
                    <a:pt x="438" y="0"/>
                  </a:cubicBezTo>
                  <a:cubicBezTo>
                    <a:pt x="426" y="26"/>
                    <a:pt x="409" y="51"/>
                    <a:pt x="387" y="73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41" y="510"/>
                    <a:pt x="300" y="507"/>
                    <a:pt x="438" y="449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6253162" y="5033962"/>
              <a:ext cx="584200" cy="487362"/>
            </a:xfrm>
            <a:custGeom>
              <a:avLst/>
              <a:gdLst/>
              <a:ahLst/>
              <a:cxnLst/>
              <a:rect l="l" t="t" r="r" b="b"/>
              <a:pathLst>
                <a:path w="143" h="119" extrusionOk="0">
                  <a:moveTo>
                    <a:pt x="19" y="97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2"/>
                    <a:pt x="21" y="60"/>
                    <a:pt x="2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6" y="62"/>
                    <a:pt x="36" y="65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100"/>
                    <a:pt x="34" y="102"/>
                    <a:pt x="32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1" y="102"/>
                    <a:pt x="19" y="100"/>
                    <a:pt x="19" y="97"/>
                  </a:cubicBezTo>
                  <a:close/>
                  <a:moveTo>
                    <a:pt x="52" y="49"/>
                  </a:moveTo>
                  <a:cubicBezTo>
                    <a:pt x="50" y="49"/>
                    <a:pt x="48" y="51"/>
                    <a:pt x="48" y="54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100"/>
                    <a:pt x="50" y="102"/>
                    <a:pt x="52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3" y="102"/>
                    <a:pt x="65" y="100"/>
                    <a:pt x="65" y="97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1"/>
                    <a:pt x="63" y="49"/>
                    <a:pt x="60" y="49"/>
                  </a:cubicBezTo>
                  <a:lnTo>
                    <a:pt x="52" y="49"/>
                  </a:lnTo>
                  <a:close/>
                  <a:moveTo>
                    <a:pt x="81" y="39"/>
                  </a:moveTo>
                  <a:cubicBezTo>
                    <a:pt x="78" y="39"/>
                    <a:pt x="76" y="41"/>
                    <a:pt x="76" y="44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00"/>
                    <a:pt x="78" y="102"/>
                    <a:pt x="81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2"/>
                    <a:pt x="93" y="100"/>
                    <a:pt x="93" y="97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1"/>
                    <a:pt x="91" y="39"/>
                    <a:pt x="89" y="39"/>
                  </a:cubicBezTo>
                  <a:lnTo>
                    <a:pt x="81" y="39"/>
                  </a:lnTo>
                  <a:close/>
                  <a:moveTo>
                    <a:pt x="109" y="29"/>
                  </a:moveTo>
                  <a:cubicBezTo>
                    <a:pt x="107" y="29"/>
                    <a:pt x="105" y="31"/>
                    <a:pt x="105" y="34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100"/>
                    <a:pt x="107" y="102"/>
                    <a:pt x="109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20" y="102"/>
                    <a:pt x="122" y="100"/>
                    <a:pt x="122" y="97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2" y="31"/>
                    <a:pt x="120" y="29"/>
                    <a:pt x="117" y="29"/>
                  </a:cubicBezTo>
                  <a:lnTo>
                    <a:pt x="109" y="29"/>
                  </a:lnTo>
                  <a:close/>
                  <a:moveTo>
                    <a:pt x="21" y="48"/>
                  </a:moveTo>
                  <a:cubicBezTo>
                    <a:pt x="52" y="42"/>
                    <a:pt x="80" y="31"/>
                    <a:pt x="106" y="16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78" y="25"/>
                    <a:pt x="50" y="36"/>
                    <a:pt x="20" y="41"/>
                  </a:cubicBezTo>
                  <a:lnTo>
                    <a:pt x="21" y="48"/>
                  </a:lnTo>
                  <a:close/>
                  <a:moveTo>
                    <a:pt x="143" y="111"/>
                  </a:moveTo>
                  <a:cubicBezTo>
                    <a:pt x="128" y="103"/>
                    <a:pt x="128" y="103"/>
                    <a:pt x="128" y="10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43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81B4C43-06DB-2A47-9996-33A12991D684}"/>
              </a:ext>
            </a:extLst>
          </p:cNvPr>
          <p:cNvGrpSpPr/>
          <p:nvPr/>
        </p:nvGrpSpPr>
        <p:grpSpPr>
          <a:xfrm>
            <a:off x="5737225" y="1147762"/>
            <a:ext cx="2597150" cy="1301750"/>
            <a:chOff x="5737225" y="1147762"/>
            <a:chExt cx="2597150" cy="1301750"/>
          </a:xfrm>
        </p:grpSpPr>
        <p:sp>
          <p:nvSpPr>
            <p:cNvPr id="1371" name="Google Shape;1371;p30"/>
            <p:cNvSpPr/>
            <p:nvPr/>
          </p:nvSpPr>
          <p:spPr>
            <a:xfrm>
              <a:off x="5737225" y="1147762"/>
              <a:ext cx="2597150" cy="1301750"/>
            </a:xfrm>
            <a:custGeom>
              <a:avLst/>
              <a:gdLst/>
              <a:ahLst/>
              <a:cxnLst/>
              <a:rect l="l" t="t" r="r" b="b"/>
              <a:pathLst>
                <a:path w="635" h="318" extrusionOk="0">
                  <a:moveTo>
                    <a:pt x="635" y="303"/>
                  </a:moveTo>
                  <a:cubicBezTo>
                    <a:pt x="605" y="239"/>
                    <a:pt x="565" y="182"/>
                    <a:pt x="515" y="132"/>
                  </a:cubicBezTo>
                  <a:cubicBezTo>
                    <a:pt x="458" y="75"/>
                    <a:pt x="391" y="31"/>
                    <a:pt x="317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27" y="308"/>
                    <a:pt x="57" y="303"/>
                    <a:pt x="88" y="303"/>
                  </a:cubicBezTo>
                  <a:lnTo>
                    <a:pt x="635" y="303"/>
                  </a:ln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6743700" y="1635125"/>
              <a:ext cx="944562" cy="492125"/>
            </a:xfrm>
            <a:custGeom>
              <a:avLst/>
              <a:gdLst/>
              <a:ahLst/>
              <a:cxnLst/>
              <a:rect l="l" t="t" r="r" b="b"/>
              <a:pathLst>
                <a:path w="231" h="120" extrusionOk="0">
                  <a:moveTo>
                    <a:pt x="167" y="113"/>
                  </a:moveTo>
                  <a:cubicBezTo>
                    <a:pt x="163" y="115"/>
                    <a:pt x="160" y="116"/>
                    <a:pt x="156" y="117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1" y="117"/>
                  </a:cubicBezTo>
                  <a:cubicBezTo>
                    <a:pt x="77" y="116"/>
                    <a:pt x="73" y="115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9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8" y="40"/>
                    <a:pt x="88" y="26"/>
                  </a:cubicBezTo>
                  <a:cubicBezTo>
                    <a:pt x="89" y="12"/>
                    <a:pt x="97" y="5"/>
                    <a:pt x="110" y="1"/>
                  </a:cubicBezTo>
                  <a:cubicBezTo>
                    <a:pt x="113" y="1"/>
                    <a:pt x="116" y="0"/>
                    <a:pt x="118" y="0"/>
                  </a:cubicBezTo>
                  <a:cubicBezTo>
                    <a:pt x="121" y="0"/>
                    <a:pt x="124" y="1"/>
                    <a:pt x="127" y="1"/>
                  </a:cubicBezTo>
                  <a:cubicBezTo>
                    <a:pt x="140" y="5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3" y="78"/>
                    <a:pt x="146" y="79"/>
                    <a:pt x="150" y="81"/>
                  </a:cubicBezTo>
                  <a:cubicBezTo>
                    <a:pt x="157" y="84"/>
                    <a:pt x="165" y="89"/>
                    <a:pt x="171" y="95"/>
                  </a:cubicBezTo>
                  <a:cubicBezTo>
                    <a:pt x="175" y="99"/>
                    <a:pt x="176" y="108"/>
                    <a:pt x="167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2"/>
                    <a:pt x="207" y="91"/>
                    <a:pt x="204" y="90"/>
                  </a:cubicBezTo>
                  <a:cubicBezTo>
                    <a:pt x="200" y="88"/>
                    <a:pt x="199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8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8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1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20"/>
                    <a:pt x="182" y="120"/>
                    <a:pt x="190" y="120"/>
                  </a:cubicBezTo>
                  <a:cubicBezTo>
                    <a:pt x="200" y="120"/>
                    <a:pt x="208" y="120"/>
                    <a:pt x="216" y="118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1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6"/>
                    <a:pt x="59" y="92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9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9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8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8"/>
                    <a:pt x="24" y="89"/>
                    <a:pt x="21" y="90"/>
                  </a:cubicBezTo>
                  <a:cubicBezTo>
                    <a:pt x="15" y="93"/>
                    <a:pt x="9" y="96"/>
                    <a:pt x="5" y="101"/>
                  </a:cubicBezTo>
                  <a:cubicBezTo>
                    <a:pt x="0" y="105"/>
                    <a:pt x="1" y="111"/>
                    <a:pt x="8" y="115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20"/>
                    <a:pt x="69" y="118"/>
                  </a:cubicBezTo>
                  <a:cubicBezTo>
                    <a:pt x="68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B3EC5A-3120-AF42-9E4F-952E7FD756E5}"/>
              </a:ext>
            </a:extLst>
          </p:cNvPr>
          <p:cNvGrpSpPr/>
          <p:nvPr/>
        </p:nvGrpSpPr>
        <p:grpSpPr>
          <a:xfrm>
            <a:off x="6538912" y="2482850"/>
            <a:ext cx="2090737" cy="1797050"/>
            <a:chOff x="6538912" y="2482850"/>
            <a:chExt cx="2090737" cy="1797050"/>
          </a:xfrm>
        </p:grpSpPr>
        <p:sp>
          <p:nvSpPr>
            <p:cNvPr id="1373" name="Google Shape;1373;p30"/>
            <p:cNvSpPr/>
            <p:nvPr/>
          </p:nvSpPr>
          <p:spPr>
            <a:xfrm>
              <a:off x="6538912" y="2482850"/>
              <a:ext cx="2090737" cy="1797050"/>
            </a:xfrm>
            <a:custGeom>
              <a:avLst/>
              <a:gdLst/>
              <a:ahLst/>
              <a:cxnLst/>
              <a:rect l="l" t="t" r="r" b="b"/>
              <a:pathLst>
                <a:path w="511" h="439" extrusionOk="0">
                  <a:moveTo>
                    <a:pt x="460" y="439"/>
                  </a:moveTo>
                  <a:cubicBezTo>
                    <a:pt x="511" y="297"/>
                    <a:pt x="507" y="139"/>
                    <a:pt x="4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3"/>
                    <a:pt x="51" y="30"/>
                    <a:pt x="73" y="52"/>
                  </a:cubicBezTo>
                  <a:lnTo>
                    <a:pt x="460" y="439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7693025" y="2740025"/>
              <a:ext cx="571500" cy="512762"/>
            </a:xfrm>
            <a:custGeom>
              <a:avLst/>
              <a:gdLst/>
              <a:ahLst/>
              <a:cxnLst/>
              <a:rect l="l" t="t" r="r" b="b"/>
              <a:pathLst>
                <a:path w="140" h="125" extrusionOk="0">
                  <a:moveTo>
                    <a:pt x="95" y="17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86" y="12"/>
                    <a:pt x="82" y="8"/>
                    <a:pt x="78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7" y="8"/>
                    <a:pt x="54" y="12"/>
                    <a:pt x="53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7"/>
                    <a:pt x="52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8" y="0"/>
                    <a:pt x="95" y="7"/>
                    <a:pt x="95" y="17"/>
                  </a:cubicBezTo>
                  <a:close/>
                  <a:moveTo>
                    <a:pt x="21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1"/>
                    <a:pt x="59" y="58"/>
                    <a:pt x="63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80" y="58"/>
                    <a:pt x="83" y="61"/>
                    <a:pt x="83" y="6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9" y="70"/>
                    <a:pt x="138" y="61"/>
                    <a:pt x="140" y="5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28"/>
                    <a:pt x="132" y="20"/>
                    <a:pt x="123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20"/>
                    <a:pt x="0" y="28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61"/>
                    <a:pt x="11" y="70"/>
                    <a:pt x="21" y="70"/>
                  </a:cubicBezTo>
                  <a:close/>
                  <a:moveTo>
                    <a:pt x="119" y="75"/>
                  </a:moveTo>
                  <a:cubicBezTo>
                    <a:pt x="83" y="75"/>
                    <a:pt x="83" y="75"/>
                    <a:pt x="83" y="75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84"/>
                    <a:pt x="80" y="87"/>
                    <a:pt x="77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9" y="87"/>
                    <a:pt x="56" y="84"/>
                    <a:pt x="56" y="80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12" y="75"/>
                    <a:pt x="5" y="71"/>
                    <a:pt x="0" y="6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7"/>
                    <a:pt x="7" y="125"/>
                    <a:pt x="16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2" y="125"/>
                    <a:pt x="140" y="117"/>
                    <a:pt x="140" y="107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35" y="71"/>
                    <a:pt x="127" y="75"/>
                    <a:pt x="119" y="75"/>
                  </a:cubicBezTo>
                  <a:close/>
                  <a:moveTo>
                    <a:pt x="76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2" y="63"/>
                    <a:pt x="61" y="64"/>
                    <a:pt x="61" y="65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1"/>
                    <a:pt x="62" y="82"/>
                    <a:pt x="63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2"/>
                    <a:pt x="79" y="81"/>
                    <a:pt x="79" y="80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4"/>
                    <a:pt x="78" y="63"/>
                    <a:pt x="7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FA1FF34-4ABF-3649-BB75-1ED4932B8E8B}"/>
              </a:ext>
            </a:extLst>
          </p:cNvPr>
          <p:cNvGrpSpPr/>
          <p:nvPr/>
        </p:nvGrpSpPr>
        <p:grpSpPr>
          <a:xfrm>
            <a:off x="3560762" y="2597150"/>
            <a:ext cx="2090737" cy="1793875"/>
            <a:chOff x="3560762" y="2597150"/>
            <a:chExt cx="2090737" cy="1793875"/>
          </a:xfrm>
        </p:grpSpPr>
        <p:sp>
          <p:nvSpPr>
            <p:cNvPr id="1378" name="Google Shape;1378;p30"/>
            <p:cNvSpPr/>
            <p:nvPr/>
          </p:nvSpPr>
          <p:spPr>
            <a:xfrm>
              <a:off x="3560762" y="2597150"/>
              <a:ext cx="2090737" cy="1793875"/>
            </a:xfrm>
            <a:custGeom>
              <a:avLst/>
              <a:gdLst/>
              <a:ahLst/>
              <a:cxnLst/>
              <a:rect l="l" t="t" r="r" b="b"/>
              <a:pathLst>
                <a:path w="511" h="438" extrusionOk="0">
                  <a:moveTo>
                    <a:pt x="62" y="438"/>
                  </a:moveTo>
                  <a:cubicBezTo>
                    <a:pt x="511" y="438"/>
                    <a:pt x="511" y="438"/>
                    <a:pt x="511" y="438"/>
                  </a:cubicBezTo>
                  <a:cubicBezTo>
                    <a:pt x="484" y="425"/>
                    <a:pt x="460" y="408"/>
                    <a:pt x="438" y="38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141"/>
                    <a:pt x="4" y="299"/>
                    <a:pt x="62" y="438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3957637" y="3686175"/>
              <a:ext cx="601662" cy="365125"/>
            </a:xfrm>
            <a:custGeom>
              <a:avLst/>
              <a:gdLst/>
              <a:ahLst/>
              <a:cxnLst/>
              <a:rect l="l" t="t" r="r" b="b"/>
              <a:pathLst>
                <a:path w="147" h="89" extrusionOk="0">
                  <a:moveTo>
                    <a:pt x="131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2"/>
                    <a:pt x="8" y="89"/>
                    <a:pt x="16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40" y="89"/>
                    <a:pt x="147" y="82"/>
                    <a:pt x="147" y="73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7"/>
                    <a:pt x="140" y="0"/>
                    <a:pt x="131" y="0"/>
                  </a:cubicBezTo>
                  <a:close/>
                  <a:moveTo>
                    <a:pt x="139" y="79"/>
                  </a:moveTo>
                  <a:cubicBezTo>
                    <a:pt x="138" y="80"/>
                    <a:pt x="138" y="80"/>
                    <a:pt x="138" y="80"/>
                  </a:cubicBezTo>
                  <a:cubicBezTo>
                    <a:pt x="138" y="81"/>
                    <a:pt x="136" y="81"/>
                    <a:pt x="135" y="81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2" y="65"/>
                    <a:pt x="71" y="65"/>
                    <a:pt x="71" y="64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1" y="81"/>
                    <a:pt x="9" y="81"/>
                    <a:pt x="8" y="8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8"/>
                    <a:pt x="7" y="77"/>
                    <a:pt x="8" y="7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2" y="11"/>
                    <a:pt x="14" y="12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4" y="11"/>
                    <a:pt x="136" y="11"/>
                    <a:pt x="137" y="12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9" y="14"/>
                    <a:pt x="138" y="16"/>
                    <a:pt x="137" y="1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7"/>
                    <a:pt x="140" y="78"/>
                    <a:pt x="13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B2257A6-6016-2341-9EFB-8E154A15653E}"/>
              </a:ext>
            </a:extLst>
          </p:cNvPr>
          <p:cNvGrpSpPr/>
          <p:nvPr/>
        </p:nvGrpSpPr>
        <p:grpSpPr>
          <a:xfrm>
            <a:off x="5143500" y="901700"/>
            <a:ext cx="1792287" cy="2092325"/>
            <a:chOff x="5143500" y="901700"/>
            <a:chExt cx="1792287" cy="2092325"/>
          </a:xfrm>
        </p:grpSpPr>
        <p:sp>
          <p:nvSpPr>
            <p:cNvPr id="1372" name="Google Shape;1372;p30"/>
            <p:cNvSpPr/>
            <p:nvPr/>
          </p:nvSpPr>
          <p:spPr>
            <a:xfrm>
              <a:off x="5143500" y="901700"/>
              <a:ext cx="1792287" cy="2092325"/>
            </a:xfrm>
            <a:custGeom>
              <a:avLst/>
              <a:gdLst/>
              <a:ahLst/>
              <a:cxnLst/>
              <a:rect l="l" t="t" r="r" b="b"/>
              <a:pathLst>
                <a:path w="438" h="511" extrusionOk="0">
                  <a:moveTo>
                    <a:pt x="0" y="61"/>
                  </a:moveTo>
                  <a:cubicBezTo>
                    <a:pt x="0" y="511"/>
                    <a:pt x="0" y="511"/>
                    <a:pt x="0" y="511"/>
                  </a:cubicBezTo>
                  <a:cubicBezTo>
                    <a:pt x="12" y="484"/>
                    <a:pt x="30" y="459"/>
                    <a:pt x="51" y="438"/>
                  </a:cubicBezTo>
                  <a:cubicBezTo>
                    <a:pt x="438" y="51"/>
                    <a:pt x="438" y="51"/>
                    <a:pt x="438" y="51"/>
                  </a:cubicBezTo>
                  <a:cubicBezTo>
                    <a:pt x="297" y="0"/>
                    <a:pt x="138" y="4"/>
                    <a:pt x="0" y="61"/>
                  </a:cubicBezTo>
                  <a:close/>
                </a:path>
              </a:pathLst>
            </a:custGeom>
            <a:solidFill>
              <a:srgbClr val="64DA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5451475" y="1308100"/>
              <a:ext cx="522287" cy="519112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" y="79"/>
                  </a:moveTo>
                  <a:cubicBezTo>
                    <a:pt x="2" y="77"/>
                    <a:pt x="2" y="76"/>
                    <a:pt x="2" y="74"/>
                  </a:cubicBezTo>
                  <a:cubicBezTo>
                    <a:pt x="0" y="65"/>
                    <a:pt x="1" y="57"/>
                    <a:pt x="3" y="49"/>
                  </a:cubicBezTo>
                  <a:cubicBezTo>
                    <a:pt x="4" y="41"/>
                    <a:pt x="8" y="33"/>
                    <a:pt x="13" y="27"/>
                  </a:cubicBezTo>
                  <a:cubicBezTo>
                    <a:pt x="18" y="20"/>
                    <a:pt x="23" y="14"/>
                    <a:pt x="30" y="10"/>
                  </a:cubicBezTo>
                  <a:cubicBezTo>
                    <a:pt x="38" y="5"/>
                    <a:pt x="46" y="2"/>
                    <a:pt x="54" y="1"/>
                  </a:cubicBezTo>
                  <a:cubicBezTo>
                    <a:pt x="56" y="1"/>
                    <a:pt x="59" y="0"/>
                    <a:pt x="61" y="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59" y="30"/>
                  </a:cubicBezTo>
                  <a:cubicBezTo>
                    <a:pt x="40" y="33"/>
                    <a:pt x="28" y="51"/>
                    <a:pt x="31" y="69"/>
                  </a:cubicBezTo>
                  <a:cubicBezTo>
                    <a:pt x="31" y="71"/>
                    <a:pt x="31" y="72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7"/>
                    <a:pt x="5" y="86"/>
                    <a:pt x="4" y="84"/>
                  </a:cubicBezTo>
                  <a:cubicBezTo>
                    <a:pt x="4" y="84"/>
                    <a:pt x="4" y="83"/>
                    <a:pt x="4" y="83"/>
                  </a:cubicBezTo>
                  <a:cubicBezTo>
                    <a:pt x="4" y="82"/>
                    <a:pt x="3" y="81"/>
                    <a:pt x="3" y="79"/>
                  </a:cubicBezTo>
                  <a:close/>
                  <a:moveTo>
                    <a:pt x="102" y="104"/>
                  </a:moveTo>
                  <a:cubicBezTo>
                    <a:pt x="95" y="106"/>
                    <a:pt x="95" y="106"/>
                    <a:pt x="95" y="106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7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7" y="89"/>
                    <a:pt x="87" y="89"/>
                    <a:pt x="86" y="90"/>
                  </a:cubicBezTo>
                  <a:cubicBezTo>
                    <a:pt x="86" y="90"/>
                    <a:pt x="86" y="90"/>
                    <a:pt x="85" y="90"/>
                  </a:cubicBezTo>
                  <a:cubicBezTo>
                    <a:pt x="85" y="91"/>
                    <a:pt x="84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1" y="93"/>
                    <a:pt x="80" y="94"/>
                  </a:cubicBezTo>
                  <a:cubicBezTo>
                    <a:pt x="80" y="94"/>
                    <a:pt x="79" y="94"/>
                    <a:pt x="79" y="94"/>
                  </a:cubicBezTo>
                  <a:cubicBezTo>
                    <a:pt x="78" y="95"/>
                    <a:pt x="78" y="95"/>
                    <a:pt x="77" y="95"/>
                  </a:cubicBezTo>
                  <a:cubicBezTo>
                    <a:pt x="76" y="96"/>
                    <a:pt x="76" y="96"/>
                    <a:pt x="75" y="96"/>
                  </a:cubicBezTo>
                  <a:cubicBezTo>
                    <a:pt x="75" y="96"/>
                    <a:pt x="74" y="96"/>
                    <a:pt x="74" y="97"/>
                  </a:cubicBezTo>
                  <a:cubicBezTo>
                    <a:pt x="72" y="97"/>
                    <a:pt x="71" y="97"/>
                    <a:pt x="70" y="97"/>
                  </a:cubicBezTo>
                  <a:cubicBezTo>
                    <a:pt x="68" y="98"/>
                    <a:pt x="67" y="98"/>
                    <a:pt x="65" y="98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98"/>
                    <a:pt x="64" y="98"/>
                    <a:pt x="64" y="98"/>
                  </a:cubicBezTo>
                  <a:cubicBezTo>
                    <a:pt x="63" y="98"/>
                    <a:pt x="61" y="98"/>
                    <a:pt x="60" y="98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5" y="97"/>
                    <a:pt x="55" y="96"/>
                    <a:pt x="54" y="96"/>
                  </a:cubicBezTo>
                  <a:cubicBezTo>
                    <a:pt x="53" y="96"/>
                    <a:pt x="52" y="96"/>
                    <a:pt x="52" y="95"/>
                  </a:cubicBezTo>
                  <a:cubicBezTo>
                    <a:pt x="51" y="95"/>
                    <a:pt x="51" y="95"/>
                    <a:pt x="50" y="95"/>
                  </a:cubicBezTo>
                  <a:cubicBezTo>
                    <a:pt x="49" y="94"/>
                    <a:pt x="48" y="94"/>
                    <a:pt x="48" y="93"/>
                  </a:cubicBezTo>
                  <a:cubicBezTo>
                    <a:pt x="47" y="93"/>
                    <a:pt x="47" y="93"/>
                    <a:pt x="46" y="92"/>
                  </a:cubicBezTo>
                  <a:cubicBezTo>
                    <a:pt x="45" y="92"/>
                    <a:pt x="45" y="91"/>
                    <a:pt x="44" y="91"/>
                  </a:cubicBezTo>
                  <a:cubicBezTo>
                    <a:pt x="43" y="91"/>
                    <a:pt x="43" y="90"/>
                    <a:pt x="43" y="90"/>
                  </a:cubicBezTo>
                  <a:cubicBezTo>
                    <a:pt x="42" y="89"/>
                    <a:pt x="41" y="88"/>
                    <a:pt x="40" y="88"/>
                  </a:cubicBezTo>
                  <a:cubicBezTo>
                    <a:pt x="40" y="87"/>
                    <a:pt x="40" y="87"/>
                    <a:pt x="39" y="87"/>
                  </a:cubicBezTo>
                  <a:cubicBezTo>
                    <a:pt x="38" y="86"/>
                    <a:pt x="37" y="85"/>
                    <a:pt x="36" y="8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5"/>
                    <a:pt x="21" y="111"/>
                    <a:pt x="27" y="115"/>
                  </a:cubicBezTo>
                  <a:cubicBezTo>
                    <a:pt x="34" y="120"/>
                    <a:pt x="41" y="123"/>
                    <a:pt x="49" y="125"/>
                  </a:cubicBezTo>
                  <a:cubicBezTo>
                    <a:pt x="52" y="126"/>
                    <a:pt x="54" y="126"/>
                    <a:pt x="56" y="127"/>
                  </a:cubicBezTo>
                  <a:cubicBezTo>
                    <a:pt x="57" y="127"/>
                    <a:pt x="58" y="127"/>
                    <a:pt x="58" y="127"/>
                  </a:cubicBezTo>
                  <a:cubicBezTo>
                    <a:pt x="60" y="127"/>
                    <a:pt x="62" y="127"/>
                    <a:pt x="63" y="127"/>
                  </a:cubicBezTo>
                  <a:cubicBezTo>
                    <a:pt x="64" y="127"/>
                    <a:pt x="66" y="127"/>
                    <a:pt x="67" y="127"/>
                  </a:cubicBezTo>
                  <a:cubicBezTo>
                    <a:pt x="68" y="127"/>
                    <a:pt x="68" y="127"/>
                    <a:pt x="69" y="127"/>
                  </a:cubicBezTo>
                  <a:cubicBezTo>
                    <a:pt x="71" y="127"/>
                    <a:pt x="73" y="127"/>
                    <a:pt x="75" y="126"/>
                  </a:cubicBezTo>
                  <a:cubicBezTo>
                    <a:pt x="83" y="125"/>
                    <a:pt x="91" y="122"/>
                    <a:pt x="98" y="117"/>
                  </a:cubicBezTo>
                  <a:cubicBezTo>
                    <a:pt x="105" y="113"/>
                    <a:pt x="111" y="108"/>
                    <a:pt x="115" y="102"/>
                  </a:cubicBezTo>
                  <a:lnTo>
                    <a:pt x="102" y="104"/>
                  </a:lnTo>
                  <a:close/>
                  <a:moveTo>
                    <a:pt x="127" y="53"/>
                  </a:moveTo>
                  <a:cubicBezTo>
                    <a:pt x="126" y="45"/>
                    <a:pt x="123" y="37"/>
                    <a:pt x="118" y="30"/>
                  </a:cubicBezTo>
                  <a:cubicBezTo>
                    <a:pt x="114" y="23"/>
                    <a:pt x="108" y="17"/>
                    <a:pt x="101" y="12"/>
                  </a:cubicBezTo>
                  <a:cubicBezTo>
                    <a:pt x="95" y="7"/>
                    <a:pt x="87" y="4"/>
                    <a:pt x="79" y="2"/>
                  </a:cubicBezTo>
                  <a:cubicBezTo>
                    <a:pt x="77" y="1"/>
                    <a:pt x="75" y="1"/>
                    <a:pt x="72" y="1"/>
                  </a:cubicBezTo>
                  <a:cubicBezTo>
                    <a:pt x="72" y="1"/>
                    <a:pt x="72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5" y="33"/>
                    <a:pt x="96" y="44"/>
                    <a:pt x="98" y="58"/>
                  </a:cubicBezTo>
                  <a:cubicBezTo>
                    <a:pt x="99" y="65"/>
                    <a:pt x="98" y="72"/>
                    <a:pt x="95" y="78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3" y="88"/>
                    <a:pt x="125" y="83"/>
                    <a:pt x="126" y="79"/>
                  </a:cubicBezTo>
                  <a:cubicBezTo>
                    <a:pt x="128" y="70"/>
                    <a:pt x="128" y="62"/>
                    <a:pt x="12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BFA6545-D35B-3249-B1DB-38BADCC71F63}"/>
              </a:ext>
            </a:extLst>
          </p:cNvPr>
          <p:cNvGrpSpPr/>
          <p:nvPr/>
        </p:nvGrpSpPr>
        <p:grpSpPr>
          <a:xfrm>
            <a:off x="7083425" y="3076575"/>
            <a:ext cx="1296987" cy="2600325"/>
            <a:chOff x="7083425" y="3076575"/>
            <a:chExt cx="1296987" cy="2600325"/>
          </a:xfrm>
        </p:grpSpPr>
        <p:sp>
          <p:nvSpPr>
            <p:cNvPr id="1376" name="Google Shape;1376;p30"/>
            <p:cNvSpPr/>
            <p:nvPr/>
          </p:nvSpPr>
          <p:spPr>
            <a:xfrm>
              <a:off x="7083425" y="3076575"/>
              <a:ext cx="1296987" cy="2600325"/>
            </a:xfrm>
            <a:custGeom>
              <a:avLst/>
              <a:gdLst/>
              <a:ahLst/>
              <a:cxnLst/>
              <a:rect l="l" t="t" r="r" b="b"/>
              <a:pathLst>
                <a:path w="317" h="635" extrusionOk="0">
                  <a:moveTo>
                    <a:pt x="15" y="635"/>
                  </a:moveTo>
                  <a:cubicBezTo>
                    <a:pt x="78" y="606"/>
                    <a:pt x="136" y="565"/>
                    <a:pt x="186" y="515"/>
                  </a:cubicBezTo>
                  <a:cubicBezTo>
                    <a:pt x="243" y="458"/>
                    <a:pt x="287" y="392"/>
                    <a:pt x="317" y="3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28"/>
                    <a:pt x="15" y="58"/>
                    <a:pt x="15" y="88"/>
                  </a:cubicBezTo>
                  <a:lnTo>
                    <a:pt x="15" y="635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7467600" y="4198937"/>
              <a:ext cx="425450" cy="617537"/>
            </a:xfrm>
            <a:custGeom>
              <a:avLst/>
              <a:gdLst/>
              <a:ahLst/>
              <a:cxnLst/>
              <a:rect l="l" t="t" r="r" b="b"/>
              <a:pathLst>
                <a:path w="104" h="151" extrusionOk="0">
                  <a:moveTo>
                    <a:pt x="104" y="100"/>
                  </a:moveTo>
                  <a:cubicBezTo>
                    <a:pt x="104" y="85"/>
                    <a:pt x="92" y="72"/>
                    <a:pt x="68" y="66"/>
                  </a:cubicBezTo>
                  <a:cubicBezTo>
                    <a:pt x="65" y="66"/>
                    <a:pt x="52" y="62"/>
                    <a:pt x="49" y="62"/>
                  </a:cubicBezTo>
                  <a:cubicBezTo>
                    <a:pt x="30" y="57"/>
                    <a:pt x="25" y="54"/>
                    <a:pt x="25" y="49"/>
                  </a:cubicBezTo>
                  <a:cubicBezTo>
                    <a:pt x="25" y="44"/>
                    <a:pt x="32" y="38"/>
                    <a:pt x="51" y="38"/>
                  </a:cubicBezTo>
                  <a:cubicBezTo>
                    <a:pt x="64" y="38"/>
                    <a:pt x="78" y="48"/>
                    <a:pt x="78" y="48"/>
                  </a:cubicBezTo>
                  <a:cubicBezTo>
                    <a:pt x="83" y="51"/>
                    <a:pt x="86" y="51"/>
                    <a:pt x="90" y="47"/>
                  </a:cubicBezTo>
                  <a:cubicBezTo>
                    <a:pt x="90" y="47"/>
                    <a:pt x="96" y="42"/>
                    <a:pt x="96" y="37"/>
                  </a:cubicBezTo>
                  <a:cubicBezTo>
                    <a:pt x="96" y="31"/>
                    <a:pt x="80" y="21"/>
                    <a:pt x="63" y="1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0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1" y="2"/>
                    <a:pt x="41" y="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15" y="19"/>
                    <a:pt x="0" y="33"/>
                    <a:pt x="0" y="50"/>
                  </a:cubicBezTo>
                  <a:cubicBezTo>
                    <a:pt x="0" y="69"/>
                    <a:pt x="19" y="77"/>
                    <a:pt x="39" y="82"/>
                  </a:cubicBezTo>
                  <a:cubicBezTo>
                    <a:pt x="42" y="83"/>
                    <a:pt x="58" y="87"/>
                    <a:pt x="61" y="87"/>
                  </a:cubicBezTo>
                  <a:cubicBezTo>
                    <a:pt x="76" y="91"/>
                    <a:pt x="79" y="97"/>
                    <a:pt x="79" y="101"/>
                  </a:cubicBezTo>
                  <a:cubicBezTo>
                    <a:pt x="79" y="107"/>
                    <a:pt x="72" y="113"/>
                    <a:pt x="53" y="113"/>
                  </a:cubicBezTo>
                  <a:cubicBezTo>
                    <a:pt x="40" y="113"/>
                    <a:pt x="22" y="102"/>
                    <a:pt x="22" y="102"/>
                  </a:cubicBezTo>
                  <a:cubicBezTo>
                    <a:pt x="17" y="99"/>
                    <a:pt x="12" y="99"/>
                    <a:pt x="8" y="104"/>
                  </a:cubicBezTo>
                  <a:cubicBezTo>
                    <a:pt x="8" y="104"/>
                    <a:pt x="4" y="108"/>
                    <a:pt x="4" y="113"/>
                  </a:cubicBezTo>
                  <a:cubicBezTo>
                    <a:pt x="4" y="120"/>
                    <a:pt x="23" y="130"/>
                    <a:pt x="41" y="13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8"/>
                    <a:pt x="44" y="151"/>
                    <a:pt x="48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60" y="151"/>
                    <a:pt x="63" y="148"/>
                    <a:pt x="63" y="145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91" y="131"/>
                    <a:pt x="104" y="116"/>
                    <a:pt x="10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C5C5E37-42CB-354E-A89F-73BD1057E48B}"/>
              </a:ext>
            </a:extLst>
          </p:cNvPr>
          <p:cNvGrpSpPr/>
          <p:nvPr/>
        </p:nvGrpSpPr>
        <p:grpSpPr>
          <a:xfrm>
            <a:off x="9229725" y="2024062"/>
            <a:ext cx="2027237" cy="1216025"/>
            <a:chOff x="9229725" y="2024062"/>
            <a:chExt cx="2027237" cy="1216025"/>
          </a:xfrm>
        </p:grpSpPr>
        <p:sp>
          <p:nvSpPr>
            <p:cNvPr id="1359" name="Google Shape;1359;p30"/>
            <p:cNvSpPr txBox="1"/>
            <p:nvPr/>
          </p:nvSpPr>
          <p:spPr>
            <a:xfrm>
              <a:off x="9896475" y="2162175"/>
              <a:ext cx="1276350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FF943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7" name="Google Shape;1367;p30"/>
            <p:cNvSpPr txBox="1"/>
            <p:nvPr/>
          </p:nvSpPr>
          <p:spPr>
            <a:xfrm>
              <a:off x="9229725" y="2024062"/>
              <a:ext cx="625475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FF9430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6</a:t>
              </a:r>
              <a:endParaRPr dirty="0"/>
            </a:p>
          </p:txBody>
        </p:sp>
        <p:sp>
          <p:nvSpPr>
            <p:cNvPr id="1388" name="Google Shape;1388;p30"/>
            <p:cNvSpPr txBox="1"/>
            <p:nvPr/>
          </p:nvSpPr>
          <p:spPr>
            <a:xfrm>
              <a:off x="9812337" y="2474912"/>
              <a:ext cx="1444625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1231AF9-56C0-CD47-8BE2-0542D8984C96}"/>
              </a:ext>
            </a:extLst>
          </p:cNvPr>
          <p:cNvGrpSpPr/>
          <p:nvPr/>
        </p:nvGrpSpPr>
        <p:grpSpPr>
          <a:xfrm>
            <a:off x="9239250" y="3543300"/>
            <a:ext cx="2125662" cy="1216025"/>
            <a:chOff x="9239250" y="3543300"/>
            <a:chExt cx="2125662" cy="1216025"/>
          </a:xfrm>
        </p:grpSpPr>
        <p:sp>
          <p:nvSpPr>
            <p:cNvPr id="1357" name="Google Shape;1357;p30"/>
            <p:cNvSpPr txBox="1"/>
            <p:nvPr/>
          </p:nvSpPr>
          <p:spPr>
            <a:xfrm>
              <a:off x="9896475" y="3678237"/>
              <a:ext cx="1468437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E24E5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5" name="Google Shape;1365;p30"/>
            <p:cNvSpPr txBox="1"/>
            <p:nvPr/>
          </p:nvSpPr>
          <p:spPr>
            <a:xfrm>
              <a:off x="9239250" y="3543300"/>
              <a:ext cx="598487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E24E5A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7</a:t>
              </a:r>
              <a:endParaRPr dirty="0"/>
            </a:p>
          </p:txBody>
        </p:sp>
        <p:sp>
          <p:nvSpPr>
            <p:cNvPr id="1389" name="Google Shape;1389;p30"/>
            <p:cNvSpPr txBox="1"/>
            <p:nvPr/>
          </p:nvSpPr>
          <p:spPr>
            <a:xfrm>
              <a:off x="9820275" y="4011612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2395CD-EBE9-FF4E-811A-8B7A6C1C59B8}"/>
              </a:ext>
            </a:extLst>
          </p:cNvPr>
          <p:cNvGrpSpPr/>
          <p:nvPr/>
        </p:nvGrpSpPr>
        <p:grpSpPr>
          <a:xfrm>
            <a:off x="9234487" y="5040312"/>
            <a:ext cx="2022475" cy="1216025"/>
            <a:chOff x="9234487" y="5040312"/>
            <a:chExt cx="2022475" cy="1216025"/>
          </a:xfrm>
        </p:grpSpPr>
        <p:sp>
          <p:nvSpPr>
            <p:cNvPr id="1356" name="Google Shape;1356;p30"/>
            <p:cNvSpPr txBox="1"/>
            <p:nvPr/>
          </p:nvSpPr>
          <p:spPr>
            <a:xfrm>
              <a:off x="9896475" y="5175250"/>
              <a:ext cx="1312862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4" name="Google Shape;1364;p30"/>
            <p:cNvSpPr txBox="1"/>
            <p:nvPr/>
          </p:nvSpPr>
          <p:spPr>
            <a:xfrm>
              <a:off x="9234487" y="5040312"/>
              <a:ext cx="633412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8C133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8</a:t>
              </a:r>
              <a:endParaRPr dirty="0"/>
            </a:p>
          </p:txBody>
        </p:sp>
        <p:sp>
          <p:nvSpPr>
            <p:cNvPr id="1390" name="Google Shape;1390;p30"/>
            <p:cNvSpPr txBox="1"/>
            <p:nvPr/>
          </p:nvSpPr>
          <p:spPr>
            <a:xfrm>
              <a:off x="9812337" y="5519737"/>
              <a:ext cx="1444625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BDFCB6-0FD1-ED4B-A737-AD1A0FC4357E}"/>
              </a:ext>
            </a:extLst>
          </p:cNvPr>
          <p:cNvGrpSpPr/>
          <p:nvPr/>
        </p:nvGrpSpPr>
        <p:grpSpPr>
          <a:xfrm>
            <a:off x="927100" y="512762"/>
            <a:ext cx="2027237" cy="1216025"/>
            <a:chOff x="927100" y="512762"/>
            <a:chExt cx="2027237" cy="1216025"/>
          </a:xfrm>
        </p:grpSpPr>
        <p:sp>
          <p:nvSpPr>
            <p:cNvPr id="1362" name="Google Shape;1362;p30"/>
            <p:cNvSpPr txBox="1"/>
            <p:nvPr/>
          </p:nvSpPr>
          <p:spPr>
            <a:xfrm>
              <a:off x="1487487" y="627062"/>
              <a:ext cx="1022350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69DAA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70" name="Google Shape;1370;p30"/>
            <p:cNvSpPr txBox="1"/>
            <p:nvPr/>
          </p:nvSpPr>
          <p:spPr>
            <a:xfrm>
              <a:off x="2354262" y="512762"/>
              <a:ext cx="600075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69DAAB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1391" name="Google Shape;1391;p30"/>
            <p:cNvSpPr txBox="1"/>
            <p:nvPr/>
          </p:nvSpPr>
          <p:spPr>
            <a:xfrm>
              <a:off x="927100" y="952500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A1B16F4-90C3-C74C-A813-6CBE7F526357}"/>
              </a:ext>
            </a:extLst>
          </p:cNvPr>
          <p:cNvGrpSpPr/>
          <p:nvPr/>
        </p:nvGrpSpPr>
        <p:grpSpPr>
          <a:xfrm>
            <a:off x="912812" y="2032000"/>
            <a:ext cx="2030412" cy="1216025"/>
            <a:chOff x="912812" y="2032000"/>
            <a:chExt cx="2030412" cy="1216025"/>
          </a:xfrm>
        </p:grpSpPr>
        <p:sp>
          <p:nvSpPr>
            <p:cNvPr id="1360" name="Google Shape;1360;p30"/>
            <p:cNvSpPr txBox="1"/>
            <p:nvPr/>
          </p:nvSpPr>
          <p:spPr>
            <a:xfrm>
              <a:off x="1476496" y="2146300"/>
              <a:ext cx="814387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69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8" name="Google Shape;1368;p30"/>
            <p:cNvSpPr txBox="1"/>
            <p:nvPr/>
          </p:nvSpPr>
          <p:spPr>
            <a:xfrm>
              <a:off x="2338387" y="2032000"/>
              <a:ext cx="604837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69D1DA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1392" name="Google Shape;1392;p30"/>
            <p:cNvSpPr txBox="1"/>
            <p:nvPr/>
          </p:nvSpPr>
          <p:spPr>
            <a:xfrm>
              <a:off x="912812" y="2473325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8A8DF4E-3B7A-8440-8E69-AB2E870C8D26}"/>
              </a:ext>
            </a:extLst>
          </p:cNvPr>
          <p:cNvGrpSpPr/>
          <p:nvPr/>
        </p:nvGrpSpPr>
        <p:grpSpPr>
          <a:xfrm>
            <a:off x="767495" y="3551237"/>
            <a:ext cx="2207479" cy="1216025"/>
            <a:chOff x="767495" y="3551237"/>
            <a:chExt cx="2207479" cy="1216025"/>
          </a:xfrm>
        </p:grpSpPr>
        <p:sp>
          <p:nvSpPr>
            <p:cNvPr id="1358" name="Google Shape;1358;p30"/>
            <p:cNvSpPr txBox="1"/>
            <p:nvPr/>
          </p:nvSpPr>
          <p:spPr>
            <a:xfrm>
              <a:off x="767495" y="3665537"/>
              <a:ext cx="1522412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2300"/>
                <a:buFont typeface="Open Sans SemiBold"/>
                <a:buNone/>
              </a:pPr>
              <a:r>
                <a:rPr lang="ar-SA" sz="2300" b="1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6" name="Google Shape;1366;p30"/>
            <p:cNvSpPr txBox="1"/>
            <p:nvPr/>
          </p:nvSpPr>
          <p:spPr>
            <a:xfrm>
              <a:off x="2366962" y="3551237"/>
              <a:ext cx="608012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39B3E3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</a:t>
              </a:r>
              <a:endParaRPr dirty="0"/>
            </a:p>
          </p:txBody>
        </p:sp>
        <p:sp>
          <p:nvSpPr>
            <p:cNvPr id="1393" name="Google Shape;1393;p30"/>
            <p:cNvSpPr txBox="1"/>
            <p:nvPr/>
          </p:nvSpPr>
          <p:spPr>
            <a:xfrm>
              <a:off x="920750" y="4010025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57B1EA6-F746-8142-828B-AB6CE5303ABC}"/>
              </a:ext>
            </a:extLst>
          </p:cNvPr>
          <p:cNvGrpSpPr/>
          <p:nvPr/>
        </p:nvGrpSpPr>
        <p:grpSpPr>
          <a:xfrm>
            <a:off x="752963" y="5099050"/>
            <a:ext cx="2129936" cy="1216025"/>
            <a:chOff x="752963" y="5099050"/>
            <a:chExt cx="2129936" cy="1216025"/>
          </a:xfrm>
        </p:grpSpPr>
        <p:sp>
          <p:nvSpPr>
            <p:cNvPr id="1355" name="Google Shape;1355;p30"/>
            <p:cNvSpPr txBox="1"/>
            <p:nvPr/>
          </p:nvSpPr>
          <p:spPr>
            <a:xfrm>
              <a:off x="752963" y="5184775"/>
              <a:ext cx="1460500" cy="50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2300"/>
                <a:buFont typeface="Open Sans SemiBold"/>
                <a:buNone/>
              </a:pPr>
              <a:r>
                <a:rPr lang="ar-SA" sz="2300" b="1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363" name="Google Shape;1363;p30"/>
            <p:cNvSpPr txBox="1"/>
            <p:nvPr/>
          </p:nvSpPr>
          <p:spPr>
            <a:xfrm>
              <a:off x="2379662" y="5099050"/>
              <a:ext cx="503237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7900"/>
                <a:buFont typeface="Montserrat"/>
                <a:buNone/>
              </a:pPr>
              <a:r>
                <a:rPr lang="en-US" sz="7900" b="0" i="0" u="none" dirty="0">
                  <a:solidFill>
                    <a:srgbClr val="095380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</a:t>
              </a:r>
              <a:endParaRPr dirty="0"/>
            </a:p>
          </p:txBody>
        </p:sp>
        <p:sp>
          <p:nvSpPr>
            <p:cNvPr id="1394" name="Google Shape;1394;p30"/>
            <p:cNvSpPr txBox="1"/>
            <p:nvPr/>
          </p:nvSpPr>
          <p:spPr>
            <a:xfrm>
              <a:off x="895350" y="5545137"/>
              <a:ext cx="14462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1211;p42"/>
          <p:cNvSpPr>
            <a:spLocks/>
          </p:cNvSpPr>
          <p:nvPr/>
        </p:nvSpPr>
        <p:spPr bwMode="auto">
          <a:xfrm>
            <a:off x="79533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1" name="Google Shape;1212;p42"/>
          <p:cNvSpPr>
            <a:spLocks/>
          </p:cNvSpPr>
          <p:nvPr/>
        </p:nvSpPr>
        <p:spPr bwMode="auto">
          <a:xfrm>
            <a:off x="210185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2" name="Google Shape;1213;p42"/>
          <p:cNvSpPr>
            <a:spLocks/>
          </p:cNvSpPr>
          <p:nvPr/>
        </p:nvSpPr>
        <p:spPr bwMode="auto">
          <a:xfrm>
            <a:off x="34036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3" name="Google Shape;1214;p42"/>
          <p:cNvSpPr>
            <a:spLocks/>
          </p:cNvSpPr>
          <p:nvPr/>
        </p:nvSpPr>
        <p:spPr bwMode="auto">
          <a:xfrm>
            <a:off x="4703763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4" name="Google Shape;1215;p42"/>
          <p:cNvSpPr>
            <a:spLocks/>
          </p:cNvSpPr>
          <p:nvPr/>
        </p:nvSpPr>
        <p:spPr bwMode="auto">
          <a:xfrm>
            <a:off x="601027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5" name="Google Shape;1216;p42"/>
          <p:cNvSpPr>
            <a:spLocks/>
          </p:cNvSpPr>
          <p:nvPr/>
        </p:nvSpPr>
        <p:spPr bwMode="auto">
          <a:xfrm>
            <a:off x="731202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6" name="Google Shape;1217;p42"/>
          <p:cNvSpPr>
            <a:spLocks/>
          </p:cNvSpPr>
          <p:nvPr/>
        </p:nvSpPr>
        <p:spPr bwMode="auto">
          <a:xfrm>
            <a:off x="861218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7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7" y="825"/>
                </a:lnTo>
                <a:lnTo>
                  <a:pt x="927" y="413"/>
                </a:lnTo>
                <a:lnTo>
                  <a:pt x="76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7" name="Google Shape;1218;p42"/>
          <p:cNvSpPr>
            <a:spLocks/>
          </p:cNvSpPr>
          <p:nvPr/>
        </p:nvSpPr>
        <p:spPr bwMode="auto">
          <a:xfrm>
            <a:off x="99187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57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8" name="Google Shape;1219;p42"/>
          <p:cNvSpPr txBox="1">
            <a:spLocks noChangeArrowheads="1"/>
          </p:cNvSpPr>
          <p:nvPr/>
        </p:nvSpPr>
        <p:spPr bwMode="auto">
          <a:xfrm>
            <a:off x="1462088" y="3065464"/>
            <a:ext cx="365169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1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39" name="Google Shape;1220;p42"/>
          <p:cNvSpPr txBox="1">
            <a:spLocks noChangeArrowheads="1"/>
          </p:cNvSpPr>
          <p:nvPr/>
        </p:nvSpPr>
        <p:spPr bwMode="auto">
          <a:xfrm>
            <a:off x="40338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3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0" name="Google Shape;1221;p42"/>
          <p:cNvSpPr txBox="1">
            <a:spLocks noChangeArrowheads="1"/>
          </p:cNvSpPr>
          <p:nvPr/>
        </p:nvSpPr>
        <p:spPr bwMode="auto">
          <a:xfrm>
            <a:off x="66373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5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1" name="Google Shape;1222;p42"/>
          <p:cNvSpPr txBox="1">
            <a:spLocks noChangeArrowheads="1"/>
          </p:cNvSpPr>
          <p:nvPr/>
        </p:nvSpPr>
        <p:spPr bwMode="auto">
          <a:xfrm>
            <a:off x="9255125" y="3065464"/>
            <a:ext cx="43569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7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2" name="Google Shape;1223;p42"/>
          <p:cNvSpPr txBox="1">
            <a:spLocks noChangeArrowheads="1"/>
          </p:cNvSpPr>
          <p:nvPr/>
        </p:nvSpPr>
        <p:spPr bwMode="auto">
          <a:xfrm>
            <a:off x="2713038" y="3065464"/>
            <a:ext cx="44535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2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3" name="Google Shape;1224;p42"/>
          <p:cNvSpPr txBox="1">
            <a:spLocks noChangeArrowheads="1"/>
          </p:cNvSpPr>
          <p:nvPr/>
        </p:nvSpPr>
        <p:spPr bwMode="auto">
          <a:xfrm>
            <a:off x="5313364" y="3065464"/>
            <a:ext cx="437622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4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4" name="Google Shape;1225;p42"/>
          <p:cNvSpPr txBox="1">
            <a:spLocks noChangeArrowheads="1"/>
          </p:cNvSpPr>
          <p:nvPr/>
        </p:nvSpPr>
        <p:spPr bwMode="auto">
          <a:xfrm>
            <a:off x="7908925" y="3065464"/>
            <a:ext cx="45694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6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5" name="Google Shape;1226;p42"/>
          <p:cNvSpPr txBox="1">
            <a:spLocks noChangeArrowheads="1"/>
          </p:cNvSpPr>
          <p:nvPr/>
        </p:nvSpPr>
        <p:spPr bwMode="auto">
          <a:xfrm>
            <a:off x="10518776" y="3065464"/>
            <a:ext cx="46177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8</a:t>
            </a:r>
            <a:endParaRPr lang="en-US" altLang="en-US" b="1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23" name="Google Shape;1204;p42"/>
          <p:cNvSpPr txBox="1">
            <a:spLocks noChangeArrowheads="1"/>
          </p:cNvSpPr>
          <p:nvPr/>
        </p:nvSpPr>
        <p:spPr bwMode="auto">
          <a:xfrm>
            <a:off x="4605338" y="12287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1" name="Google Shape;1232;p42"/>
          <p:cNvSpPr txBox="1">
            <a:spLocks noChangeArrowheads="1"/>
          </p:cNvSpPr>
          <p:nvPr/>
        </p:nvSpPr>
        <p:spPr bwMode="auto">
          <a:xfrm>
            <a:off x="4868069" y="950080"/>
            <a:ext cx="815975" cy="2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4" name="Google Shape;1235;p42"/>
          <p:cNvSpPr>
            <a:spLocks/>
          </p:cNvSpPr>
          <p:nvPr/>
        </p:nvSpPr>
        <p:spPr bwMode="auto">
          <a:xfrm>
            <a:off x="3713163" y="1138238"/>
            <a:ext cx="623887" cy="739775"/>
          </a:xfrm>
          <a:custGeom>
            <a:avLst/>
            <a:gdLst>
              <a:gd name="T0" fmla="*/ 2147483646 w 162"/>
              <a:gd name="T1" fmla="*/ 2147483646 h 192"/>
              <a:gd name="T2" fmla="*/ 2147483646 w 162"/>
              <a:gd name="T3" fmla="*/ 2147483646 h 192"/>
              <a:gd name="T4" fmla="*/ 2147483646 w 162"/>
              <a:gd name="T5" fmla="*/ 2147483646 h 192"/>
              <a:gd name="T6" fmla="*/ 2147483646 w 162"/>
              <a:gd name="T7" fmla="*/ 2147483646 h 192"/>
              <a:gd name="T8" fmla="*/ 2147483646 w 162"/>
              <a:gd name="T9" fmla="*/ 2147483646 h 192"/>
              <a:gd name="T10" fmla="*/ 2147483646 w 162"/>
              <a:gd name="T11" fmla="*/ 2147483646 h 192"/>
              <a:gd name="T12" fmla="*/ 2147483646 w 162"/>
              <a:gd name="T13" fmla="*/ 2147483646 h 192"/>
              <a:gd name="T14" fmla="*/ 2147483646 w 162"/>
              <a:gd name="T15" fmla="*/ 2147483646 h 192"/>
              <a:gd name="T16" fmla="*/ 2147483646 w 162"/>
              <a:gd name="T17" fmla="*/ 2147483646 h 192"/>
              <a:gd name="T18" fmla="*/ 2147483646 w 162"/>
              <a:gd name="T19" fmla="*/ 2147483646 h 192"/>
              <a:gd name="T20" fmla="*/ 2147483646 w 162"/>
              <a:gd name="T21" fmla="*/ 2147483646 h 192"/>
              <a:gd name="T22" fmla="*/ 2147483646 w 162"/>
              <a:gd name="T23" fmla="*/ 2147483646 h 192"/>
              <a:gd name="T24" fmla="*/ 2147483646 w 162"/>
              <a:gd name="T25" fmla="*/ 2147483646 h 192"/>
              <a:gd name="T26" fmla="*/ 2147483646 w 162"/>
              <a:gd name="T27" fmla="*/ 2147483646 h 192"/>
              <a:gd name="T28" fmla="*/ 2147483646 w 162"/>
              <a:gd name="T29" fmla="*/ 2147483646 h 192"/>
              <a:gd name="T30" fmla="*/ 2147483646 w 162"/>
              <a:gd name="T31" fmla="*/ 2147483646 h 192"/>
              <a:gd name="T32" fmla="*/ 2147483646 w 162"/>
              <a:gd name="T33" fmla="*/ 2147483646 h 192"/>
              <a:gd name="T34" fmla="*/ 2147483646 w 162"/>
              <a:gd name="T35" fmla="*/ 2147483646 h 192"/>
              <a:gd name="T36" fmla="*/ 2147483646 w 162"/>
              <a:gd name="T37" fmla="*/ 2147483646 h 192"/>
              <a:gd name="T38" fmla="*/ 2147483646 w 162"/>
              <a:gd name="T39" fmla="*/ 2147483646 h 192"/>
              <a:gd name="T40" fmla="*/ 2147483646 w 162"/>
              <a:gd name="T41" fmla="*/ 2147483646 h 192"/>
              <a:gd name="T42" fmla="*/ 2147483646 w 162"/>
              <a:gd name="T43" fmla="*/ 2147483646 h 192"/>
              <a:gd name="T44" fmla="*/ 2147483646 w 162"/>
              <a:gd name="T45" fmla="*/ 2147483646 h 192"/>
              <a:gd name="T46" fmla="*/ 2147483646 w 162"/>
              <a:gd name="T47" fmla="*/ 2147483646 h 192"/>
              <a:gd name="T48" fmla="*/ 2147483646 w 162"/>
              <a:gd name="T49" fmla="*/ 0 h 192"/>
              <a:gd name="T50" fmla="*/ 2147483646 w 162"/>
              <a:gd name="T51" fmla="*/ 2147483646 h 192"/>
              <a:gd name="T52" fmla="*/ 2147483646 w 162"/>
              <a:gd name="T53" fmla="*/ 2147483646 h 192"/>
              <a:gd name="T54" fmla="*/ 2147483646 w 162"/>
              <a:gd name="T55" fmla="*/ 2147483646 h 192"/>
              <a:gd name="T56" fmla="*/ 2147483646 w 162"/>
              <a:gd name="T57" fmla="*/ 2147483646 h 192"/>
              <a:gd name="T58" fmla="*/ 2147483646 w 162"/>
              <a:gd name="T59" fmla="*/ 2147483646 h 192"/>
              <a:gd name="T60" fmla="*/ 2147483646 w 162"/>
              <a:gd name="T61" fmla="*/ 2147483646 h 192"/>
              <a:gd name="T62" fmla="*/ 2147483646 w 162"/>
              <a:gd name="T63" fmla="*/ 2147483646 h 192"/>
              <a:gd name="T64" fmla="*/ 2147483646 w 162"/>
              <a:gd name="T65" fmla="*/ 2147483646 h 192"/>
              <a:gd name="T66" fmla="*/ 2147483646 w 162"/>
              <a:gd name="T67" fmla="*/ 2147483646 h 192"/>
              <a:gd name="T68" fmla="*/ 2147483646 w 162"/>
              <a:gd name="T69" fmla="*/ 2147483646 h 192"/>
              <a:gd name="T70" fmla="*/ 2147483646 w 162"/>
              <a:gd name="T71" fmla="*/ 2147483646 h 192"/>
              <a:gd name="T72" fmla="*/ 2147483646 w 162"/>
              <a:gd name="T73" fmla="*/ 2147483646 h 192"/>
              <a:gd name="T74" fmla="*/ 2147483646 w 162"/>
              <a:gd name="T75" fmla="*/ 2147483646 h 192"/>
              <a:gd name="T76" fmla="*/ 2147483646 w 162"/>
              <a:gd name="T77" fmla="*/ 2147483646 h 192"/>
              <a:gd name="T78" fmla="*/ 2147483646 w 162"/>
              <a:gd name="T79" fmla="*/ 2147483646 h 192"/>
              <a:gd name="T80" fmla="*/ 2147483646 w 162"/>
              <a:gd name="T81" fmla="*/ 2147483646 h 192"/>
              <a:gd name="T82" fmla="*/ 2147483646 w 162"/>
              <a:gd name="T83" fmla="*/ 2147483646 h 192"/>
              <a:gd name="T84" fmla="*/ 2147483646 w 162"/>
              <a:gd name="T85" fmla="*/ 2147483646 h 192"/>
              <a:gd name="T86" fmla="*/ 2147483646 w 162"/>
              <a:gd name="T87" fmla="*/ 2147483646 h 192"/>
              <a:gd name="T88" fmla="*/ 2147483646 w 162"/>
              <a:gd name="T89" fmla="*/ 2147483646 h 192"/>
              <a:gd name="T90" fmla="*/ 2147483646 w 162"/>
              <a:gd name="T91" fmla="*/ 2147483646 h 192"/>
              <a:gd name="T92" fmla="*/ 2147483646 w 162"/>
              <a:gd name="T93" fmla="*/ 2147483646 h 192"/>
              <a:gd name="T94" fmla="*/ 2147483646 w 162"/>
              <a:gd name="T95" fmla="*/ 2147483646 h 192"/>
              <a:gd name="T96" fmla="*/ 2147483646 w 162"/>
              <a:gd name="T97" fmla="*/ 2147483646 h 192"/>
              <a:gd name="T98" fmla="*/ 2147483646 w 162"/>
              <a:gd name="T99" fmla="*/ 2147483646 h 192"/>
              <a:gd name="T100" fmla="*/ 2147483646 w 162"/>
              <a:gd name="T101" fmla="*/ 2147483646 h 1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2" h="192" extrusionOk="0">
                <a:moveTo>
                  <a:pt x="108" y="185"/>
                </a:moveTo>
                <a:cubicBezTo>
                  <a:pt x="108" y="189"/>
                  <a:pt x="105" y="192"/>
                  <a:pt x="102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2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7" y="157"/>
                  <a:pt x="79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4" y="157"/>
                  <a:pt x="86" y="157"/>
                  <a:pt x="88" y="157"/>
                </a:cubicBezTo>
                <a:lnTo>
                  <a:pt x="88" y="94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8"/>
                  <a:pt x="59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8"/>
                  <a:pt x="94" y="88"/>
                  <a:pt x="9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9" y="88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4"/>
                  <a:pt x="28" y="86"/>
                  <a:pt x="34" y="98"/>
                </a:cubicBezTo>
                <a:cubicBezTo>
                  <a:pt x="40" y="109"/>
                  <a:pt x="46" y="118"/>
                  <a:pt x="50" y="129"/>
                </a:cubicBezTo>
                <a:cubicBezTo>
                  <a:pt x="53" y="135"/>
                  <a:pt x="54" y="144"/>
                  <a:pt x="56" y="150"/>
                </a:cubicBezTo>
                <a:cubicBezTo>
                  <a:pt x="57" y="155"/>
                  <a:pt x="59" y="157"/>
                  <a:pt x="65" y="157"/>
                </a:cubicBezTo>
                <a:cubicBezTo>
                  <a:pt x="66" y="157"/>
                  <a:pt x="67" y="157"/>
                  <a:pt x="69" y="157"/>
                </a:cubicBezTo>
                <a:cubicBezTo>
                  <a:pt x="69" y="94"/>
                  <a:pt x="69" y="94"/>
                  <a:pt x="6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5" y="94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4"/>
                  <a:pt x="45" y="70"/>
                  <a:pt x="48" y="67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90" y="70"/>
                  <a:pt x="92" y="67"/>
                </a:cubicBezTo>
                <a:cubicBezTo>
                  <a:pt x="95" y="64"/>
                  <a:pt x="99" y="63"/>
                  <a:pt x="104" y="63"/>
                </a:cubicBezTo>
                <a:cubicBezTo>
                  <a:pt x="108" y="63"/>
                  <a:pt x="112" y="64"/>
                  <a:pt x="115" y="67"/>
                </a:cubicBezTo>
                <a:cubicBezTo>
                  <a:pt x="118" y="70"/>
                  <a:pt x="120" y="74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4"/>
                  <a:pt x="10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5" y="157"/>
                  <a:pt x="97" y="157"/>
                  <a:pt x="98" y="157"/>
                </a:cubicBezTo>
                <a:cubicBezTo>
                  <a:pt x="104" y="157"/>
                  <a:pt x="106" y="155"/>
                  <a:pt x="107" y="150"/>
                </a:cubicBezTo>
                <a:cubicBezTo>
                  <a:pt x="109" y="144"/>
                  <a:pt x="110" y="135"/>
                  <a:pt x="112" y="129"/>
                </a:cubicBezTo>
                <a:cubicBezTo>
                  <a:pt x="117" y="118"/>
                  <a:pt x="123" y="109"/>
                  <a:pt x="129" y="98"/>
                </a:cubicBezTo>
                <a:cubicBezTo>
                  <a:pt x="135" y="86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9"/>
                  <a:pt x="113" y="27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8" y="23"/>
                  <a:pt x="136" y="25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59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0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3"/>
                  <a:pt x="142" y="65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6"/>
                  <a:pt x="159" y="83"/>
                  <a:pt x="156" y="83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8"/>
                  <a:pt x="140" y="91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7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20" y="65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3"/>
                  <a:pt x="1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8" name="Google Shape;1209;p42"/>
          <p:cNvSpPr txBox="1">
            <a:spLocks noChangeArrowheads="1"/>
          </p:cNvSpPr>
          <p:nvPr/>
        </p:nvSpPr>
        <p:spPr bwMode="auto">
          <a:xfrm>
            <a:off x="5977542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8" name="Google Shape;1229;p42"/>
          <p:cNvSpPr txBox="1">
            <a:spLocks noChangeArrowheads="1"/>
          </p:cNvSpPr>
          <p:nvPr/>
        </p:nvSpPr>
        <p:spPr bwMode="auto">
          <a:xfrm>
            <a:off x="5976211" y="5551488"/>
            <a:ext cx="1344100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5" name="Google Shape;1236;p42"/>
          <p:cNvSpPr>
            <a:spLocks/>
          </p:cNvSpPr>
          <p:nvPr/>
        </p:nvSpPr>
        <p:spPr bwMode="auto">
          <a:xfrm>
            <a:off x="7534275" y="5057775"/>
            <a:ext cx="869950" cy="582613"/>
          </a:xfrm>
          <a:custGeom>
            <a:avLst/>
            <a:gdLst>
              <a:gd name="T0" fmla="*/ 2147483646 w 226"/>
              <a:gd name="T1" fmla="*/ 2147483646 h 151"/>
              <a:gd name="T2" fmla="*/ 2147483646 w 226"/>
              <a:gd name="T3" fmla="*/ 2147483646 h 151"/>
              <a:gd name="T4" fmla="*/ 2147483646 w 226"/>
              <a:gd name="T5" fmla="*/ 2147483646 h 151"/>
              <a:gd name="T6" fmla="*/ 2147483646 w 226"/>
              <a:gd name="T7" fmla="*/ 2147483646 h 151"/>
              <a:gd name="T8" fmla="*/ 2147483646 w 226"/>
              <a:gd name="T9" fmla="*/ 2147483646 h 151"/>
              <a:gd name="T10" fmla="*/ 2147483646 w 226"/>
              <a:gd name="T11" fmla="*/ 2147483646 h 151"/>
              <a:gd name="T12" fmla="*/ 2147483646 w 226"/>
              <a:gd name="T13" fmla="*/ 2147483646 h 151"/>
              <a:gd name="T14" fmla="*/ 2147483646 w 226"/>
              <a:gd name="T15" fmla="*/ 0 h 151"/>
              <a:gd name="T16" fmla="*/ 2147483646 w 226"/>
              <a:gd name="T17" fmla="*/ 2147483646 h 151"/>
              <a:gd name="T18" fmla="*/ 2147483646 w 226"/>
              <a:gd name="T19" fmla="*/ 2147483646 h 151"/>
              <a:gd name="T20" fmla="*/ 2147483646 w 226"/>
              <a:gd name="T21" fmla="*/ 2147483646 h 151"/>
              <a:gd name="T22" fmla="*/ 2147483646 w 226"/>
              <a:gd name="T23" fmla="*/ 2147483646 h 151"/>
              <a:gd name="T24" fmla="*/ 2147483646 w 226"/>
              <a:gd name="T25" fmla="*/ 2147483646 h 151"/>
              <a:gd name="T26" fmla="*/ 2147483646 w 226"/>
              <a:gd name="T27" fmla="*/ 2147483646 h 151"/>
              <a:gd name="T28" fmla="*/ 2147483646 w 226"/>
              <a:gd name="T29" fmla="*/ 2147483646 h 151"/>
              <a:gd name="T30" fmla="*/ 2147483646 w 226"/>
              <a:gd name="T31" fmla="*/ 2147483646 h 151"/>
              <a:gd name="T32" fmla="*/ 2147483646 w 226"/>
              <a:gd name="T33" fmla="*/ 2147483646 h 151"/>
              <a:gd name="T34" fmla="*/ 2147483646 w 226"/>
              <a:gd name="T35" fmla="*/ 2147483646 h 151"/>
              <a:gd name="T36" fmla="*/ 2147483646 w 226"/>
              <a:gd name="T37" fmla="*/ 2147483646 h 151"/>
              <a:gd name="T38" fmla="*/ 2147483646 w 226"/>
              <a:gd name="T39" fmla="*/ 2147483646 h 151"/>
              <a:gd name="T40" fmla="*/ 2147483646 w 226"/>
              <a:gd name="T41" fmla="*/ 2147483646 h 151"/>
              <a:gd name="T42" fmla="*/ 2147483646 w 226"/>
              <a:gd name="T43" fmla="*/ 2147483646 h 151"/>
              <a:gd name="T44" fmla="*/ 2147483646 w 226"/>
              <a:gd name="T45" fmla="*/ 2147483646 h 151"/>
              <a:gd name="T46" fmla="*/ 2147483646 w 226"/>
              <a:gd name="T47" fmla="*/ 2147483646 h 151"/>
              <a:gd name="T48" fmla="*/ 2147483646 w 226"/>
              <a:gd name="T49" fmla="*/ 2147483646 h 151"/>
              <a:gd name="T50" fmla="*/ 2147483646 w 226"/>
              <a:gd name="T51" fmla="*/ 2147483646 h 151"/>
              <a:gd name="T52" fmla="*/ 2147483646 w 226"/>
              <a:gd name="T53" fmla="*/ 2147483646 h 151"/>
              <a:gd name="T54" fmla="*/ 2147483646 w 226"/>
              <a:gd name="T55" fmla="*/ 2147483646 h 151"/>
              <a:gd name="T56" fmla="*/ 2147483646 w 226"/>
              <a:gd name="T57" fmla="*/ 2147483646 h 151"/>
              <a:gd name="T58" fmla="*/ 2147483646 w 226"/>
              <a:gd name="T59" fmla="*/ 2147483646 h 151"/>
              <a:gd name="T60" fmla="*/ 2147483646 w 226"/>
              <a:gd name="T61" fmla="*/ 2147483646 h 151"/>
              <a:gd name="T62" fmla="*/ 2147483646 w 226"/>
              <a:gd name="T63" fmla="*/ 2147483646 h 151"/>
              <a:gd name="T64" fmla="*/ 2147483646 w 226"/>
              <a:gd name="T65" fmla="*/ 2147483646 h 151"/>
              <a:gd name="T66" fmla="*/ 2147483646 w 226"/>
              <a:gd name="T67" fmla="*/ 2147483646 h 151"/>
              <a:gd name="T68" fmla="*/ 2147483646 w 226"/>
              <a:gd name="T69" fmla="*/ 2147483646 h 151"/>
              <a:gd name="T70" fmla="*/ 2147483646 w 226"/>
              <a:gd name="T71" fmla="*/ 2147483646 h 151"/>
              <a:gd name="T72" fmla="*/ 2147483646 w 226"/>
              <a:gd name="T73" fmla="*/ 2147483646 h 151"/>
              <a:gd name="T74" fmla="*/ 2147483646 w 226"/>
              <a:gd name="T75" fmla="*/ 2147483646 h 151"/>
              <a:gd name="T76" fmla="*/ 2147483646 w 226"/>
              <a:gd name="T77" fmla="*/ 2147483646 h 151"/>
              <a:gd name="T78" fmla="*/ 2147483646 w 226"/>
              <a:gd name="T79" fmla="*/ 2147483646 h 151"/>
              <a:gd name="T80" fmla="*/ 2147483646 w 226"/>
              <a:gd name="T81" fmla="*/ 2147483646 h 151"/>
              <a:gd name="T82" fmla="*/ 2147483646 w 226"/>
              <a:gd name="T83" fmla="*/ 2147483646 h 151"/>
              <a:gd name="T84" fmla="*/ 2147483646 w 226"/>
              <a:gd name="T85" fmla="*/ 2147483646 h 151"/>
              <a:gd name="T86" fmla="*/ 2147483646 w 226"/>
              <a:gd name="T87" fmla="*/ 2147483646 h 151"/>
              <a:gd name="T88" fmla="*/ 2147483646 w 226"/>
              <a:gd name="T89" fmla="*/ 2147483646 h 151"/>
              <a:gd name="T90" fmla="*/ 2147483646 w 226"/>
              <a:gd name="T91" fmla="*/ 2147483646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6" h="151" extrusionOk="0">
                <a:moveTo>
                  <a:pt x="180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1" y="66"/>
                  <a:pt x="118" y="30"/>
                  <a:pt x="115" y="30"/>
                </a:cubicBezTo>
                <a:cubicBezTo>
                  <a:pt x="112" y="30"/>
                  <a:pt x="99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9" y="37"/>
                  <a:pt x="76" y="37"/>
                  <a:pt x="75" y="36"/>
                </a:cubicBezTo>
                <a:cubicBezTo>
                  <a:pt x="73" y="34"/>
                  <a:pt x="72" y="33"/>
                  <a:pt x="72" y="32"/>
                </a:cubicBezTo>
                <a:cubicBezTo>
                  <a:pt x="72" y="29"/>
                  <a:pt x="75" y="26"/>
                  <a:pt x="77" y="26"/>
                </a:cubicBezTo>
                <a:cubicBezTo>
                  <a:pt x="88" y="20"/>
                  <a:pt x="118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9" y="8"/>
                  <a:pt x="174" y="14"/>
                  <a:pt x="180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5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0" y="71"/>
                  <a:pt x="213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6"/>
                  <a:pt x="224" y="65"/>
                  <a:pt x="225" y="63"/>
                </a:cubicBezTo>
                <a:cubicBezTo>
                  <a:pt x="226" y="62"/>
                  <a:pt x="226" y="60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1" y="75"/>
                </a:moveTo>
                <a:cubicBezTo>
                  <a:pt x="0" y="77"/>
                  <a:pt x="1" y="78"/>
                  <a:pt x="2" y="80"/>
                </a:cubicBezTo>
                <a:cubicBezTo>
                  <a:pt x="3" y="81"/>
                  <a:pt x="4" y="82"/>
                  <a:pt x="6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3"/>
                  <a:pt x="21" y="80"/>
                  <a:pt x="21" y="7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1" y="75"/>
                </a:lnTo>
                <a:close/>
                <a:moveTo>
                  <a:pt x="93" y="130"/>
                </a:moveTo>
                <a:cubicBezTo>
                  <a:pt x="93" y="128"/>
                  <a:pt x="91" y="126"/>
                  <a:pt x="89" y="125"/>
                </a:cubicBezTo>
                <a:cubicBezTo>
                  <a:pt x="85" y="122"/>
                  <a:pt x="81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69" y="147"/>
                  <a:pt x="71" y="149"/>
                </a:cubicBezTo>
                <a:cubicBezTo>
                  <a:pt x="73" y="150"/>
                  <a:pt x="74" y="151"/>
                  <a:pt x="76" y="151"/>
                </a:cubicBezTo>
                <a:cubicBezTo>
                  <a:pt x="78" y="151"/>
                  <a:pt x="80" y="149"/>
                  <a:pt x="82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3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3"/>
                  <a:pt x="72" y="111"/>
                </a:cubicBezTo>
                <a:cubicBezTo>
                  <a:pt x="68" y="108"/>
                  <a:pt x="64" y="109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6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0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5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2"/>
                  <a:pt x="41" y="80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6"/>
                  <a:pt x="17" y="98"/>
                  <a:pt x="17" y="100"/>
                </a:cubicBezTo>
                <a:cubicBezTo>
                  <a:pt x="18" y="103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1" y="94"/>
                </a:moveTo>
                <a:cubicBezTo>
                  <a:pt x="173" y="91"/>
                  <a:pt x="175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4" y="60"/>
                  <a:pt x="120" y="39"/>
                  <a:pt x="114" y="35"/>
                </a:cubicBezTo>
                <a:cubicBezTo>
                  <a:pt x="111" y="36"/>
                  <a:pt x="104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0" y="43"/>
                  <a:pt x="82" y="43"/>
                </a:cubicBezTo>
                <a:cubicBezTo>
                  <a:pt x="78" y="43"/>
                  <a:pt x="74" y="42"/>
                  <a:pt x="72" y="40"/>
                </a:cubicBezTo>
                <a:cubicBezTo>
                  <a:pt x="67" y="37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80"/>
                  <a:pt x="51" y="84"/>
                  <a:pt x="50" y="88"/>
                </a:cubicBezTo>
                <a:cubicBezTo>
                  <a:pt x="54" y="88"/>
                  <a:pt x="57" y="89"/>
                  <a:pt x="60" y="92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5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99" y="130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4" y="140"/>
                  <a:pt x="105" y="141"/>
                  <a:pt x="107" y="141"/>
                </a:cubicBezTo>
                <a:cubicBezTo>
                  <a:pt x="109" y="141"/>
                  <a:pt x="111" y="139"/>
                  <a:pt x="113" y="138"/>
                </a:cubicBezTo>
                <a:cubicBezTo>
                  <a:pt x="115" y="135"/>
                  <a:pt x="117" y="132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2"/>
                  <a:pt x="93" y="111"/>
                  <a:pt x="93" y="110"/>
                </a:cubicBezTo>
                <a:cubicBezTo>
                  <a:pt x="93" y="110"/>
                  <a:pt x="93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6" y="130"/>
                  <a:pt x="127" y="130"/>
                </a:cubicBezTo>
                <a:cubicBezTo>
                  <a:pt x="130" y="130"/>
                  <a:pt x="132" y="129"/>
                  <a:pt x="134" y="126"/>
                </a:cubicBezTo>
                <a:cubicBezTo>
                  <a:pt x="135" y="125"/>
                  <a:pt x="136" y="122"/>
                  <a:pt x="136" y="120"/>
                </a:cubicBezTo>
                <a:cubicBezTo>
                  <a:pt x="136" y="118"/>
                  <a:pt x="135" y="116"/>
                  <a:pt x="132" y="114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4" y="99"/>
                </a:cubicBezTo>
                <a:cubicBezTo>
                  <a:pt x="114" y="98"/>
                  <a:pt x="115" y="97"/>
                  <a:pt x="115" y="96"/>
                </a:cubicBezTo>
                <a:cubicBezTo>
                  <a:pt x="116" y="95"/>
                  <a:pt x="118" y="95"/>
                  <a:pt x="119" y="96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4" y="116"/>
                  <a:pt x="146" y="117"/>
                  <a:pt x="147" y="117"/>
                </a:cubicBezTo>
                <a:cubicBezTo>
                  <a:pt x="150" y="117"/>
                  <a:pt x="153" y="115"/>
                  <a:pt x="155" y="112"/>
                </a:cubicBezTo>
                <a:cubicBezTo>
                  <a:pt x="157" y="110"/>
                  <a:pt x="157" y="108"/>
                  <a:pt x="157" y="106"/>
                </a:cubicBezTo>
                <a:cubicBezTo>
                  <a:pt x="157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80"/>
                  <a:pt x="138" y="79"/>
                  <a:pt x="139" y="81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100"/>
                  <a:pt x="167" y="99"/>
                  <a:pt x="171" y="9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5" name="Google Shape;1206;p42"/>
          <p:cNvSpPr txBox="1">
            <a:spLocks noChangeArrowheads="1"/>
          </p:cNvSpPr>
          <p:nvPr/>
        </p:nvSpPr>
        <p:spPr bwMode="auto">
          <a:xfrm>
            <a:off x="9842326" y="12287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3" name="Google Shape;1234;p42"/>
          <p:cNvSpPr txBox="1">
            <a:spLocks noChangeArrowheads="1"/>
          </p:cNvSpPr>
          <p:nvPr/>
        </p:nvSpPr>
        <p:spPr bwMode="auto">
          <a:xfrm>
            <a:off x="9852644" y="958017"/>
            <a:ext cx="1320800" cy="2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800"/>
              <a:buFont typeface="Open Sans Semibold" panose="020B0706030804020204" pitchFamily="34" charset="0"/>
              <a:buNone/>
            </a:pPr>
            <a:r>
              <a:rPr lang="ar-SA" altLang="en-US" sz="18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6" name="Google Shape;1237;p42"/>
          <p:cNvSpPr>
            <a:spLocks/>
          </p:cNvSpPr>
          <p:nvPr/>
        </p:nvSpPr>
        <p:spPr bwMode="auto">
          <a:xfrm>
            <a:off x="8916988" y="1289050"/>
            <a:ext cx="747712" cy="628650"/>
          </a:xfrm>
          <a:custGeom>
            <a:avLst/>
            <a:gdLst>
              <a:gd name="T0" fmla="*/ 2147483646 w 194"/>
              <a:gd name="T1" fmla="*/ 2147483646 h 163"/>
              <a:gd name="T2" fmla="*/ 2147483646 w 194"/>
              <a:gd name="T3" fmla="*/ 2147483646 h 163"/>
              <a:gd name="T4" fmla="*/ 2147483646 w 194"/>
              <a:gd name="T5" fmla="*/ 2147483646 h 163"/>
              <a:gd name="T6" fmla="*/ 2147483646 w 194"/>
              <a:gd name="T7" fmla="*/ 2147483646 h 163"/>
              <a:gd name="T8" fmla="*/ 2147483646 w 194"/>
              <a:gd name="T9" fmla="*/ 2147483646 h 163"/>
              <a:gd name="T10" fmla="*/ 2147483646 w 194"/>
              <a:gd name="T11" fmla="*/ 2147483646 h 163"/>
              <a:gd name="T12" fmla="*/ 2147483646 w 194"/>
              <a:gd name="T13" fmla="*/ 2147483646 h 163"/>
              <a:gd name="T14" fmla="*/ 2147483646 w 194"/>
              <a:gd name="T15" fmla="*/ 2147483646 h 163"/>
              <a:gd name="T16" fmla="*/ 2147483646 w 194"/>
              <a:gd name="T17" fmla="*/ 2147483646 h 163"/>
              <a:gd name="T18" fmla="*/ 2147483646 w 194"/>
              <a:gd name="T19" fmla="*/ 2147483646 h 163"/>
              <a:gd name="T20" fmla="*/ 2147483646 w 194"/>
              <a:gd name="T21" fmla="*/ 2147483646 h 163"/>
              <a:gd name="T22" fmla="*/ 2147483646 w 194"/>
              <a:gd name="T23" fmla="*/ 2147483646 h 163"/>
              <a:gd name="T24" fmla="*/ 2147483646 w 194"/>
              <a:gd name="T25" fmla="*/ 2147483646 h 163"/>
              <a:gd name="T26" fmla="*/ 2147483646 w 194"/>
              <a:gd name="T27" fmla="*/ 2147483646 h 163"/>
              <a:gd name="T28" fmla="*/ 2147483646 w 194"/>
              <a:gd name="T29" fmla="*/ 2147483646 h 163"/>
              <a:gd name="T30" fmla="*/ 2147483646 w 194"/>
              <a:gd name="T31" fmla="*/ 2147483646 h 163"/>
              <a:gd name="T32" fmla="*/ 2147483646 w 194"/>
              <a:gd name="T33" fmla="*/ 2147483646 h 163"/>
              <a:gd name="T34" fmla="*/ 2147483646 w 194"/>
              <a:gd name="T35" fmla="*/ 2147483646 h 163"/>
              <a:gd name="T36" fmla="*/ 2147483646 w 194"/>
              <a:gd name="T37" fmla="*/ 2147483646 h 163"/>
              <a:gd name="T38" fmla="*/ 2147483646 w 194"/>
              <a:gd name="T39" fmla="*/ 2147483646 h 163"/>
              <a:gd name="T40" fmla="*/ 2147483646 w 194"/>
              <a:gd name="T41" fmla="*/ 2147483646 h 163"/>
              <a:gd name="T42" fmla="*/ 2147483646 w 194"/>
              <a:gd name="T43" fmla="*/ 2147483646 h 163"/>
              <a:gd name="T44" fmla="*/ 2147483646 w 194"/>
              <a:gd name="T45" fmla="*/ 2147483646 h 163"/>
              <a:gd name="T46" fmla="*/ 2147483646 w 194"/>
              <a:gd name="T47" fmla="*/ 2147483646 h 163"/>
              <a:gd name="T48" fmla="*/ 2147483646 w 194"/>
              <a:gd name="T49" fmla="*/ 2147483646 h 163"/>
              <a:gd name="T50" fmla="*/ 2147483646 w 194"/>
              <a:gd name="T51" fmla="*/ 2147483646 h 163"/>
              <a:gd name="T52" fmla="*/ 2147483646 w 194"/>
              <a:gd name="T53" fmla="*/ 2147483646 h 163"/>
              <a:gd name="T54" fmla="*/ 2147483646 w 194"/>
              <a:gd name="T55" fmla="*/ 2147483646 h 163"/>
              <a:gd name="T56" fmla="*/ 2147483646 w 194"/>
              <a:gd name="T57" fmla="*/ 2147483646 h 163"/>
              <a:gd name="T58" fmla="*/ 2147483646 w 194"/>
              <a:gd name="T59" fmla="*/ 2147483646 h 163"/>
              <a:gd name="T60" fmla="*/ 2147483646 w 194"/>
              <a:gd name="T61" fmla="*/ 2147483646 h 163"/>
              <a:gd name="T62" fmla="*/ 2147483646 w 194"/>
              <a:gd name="T63" fmla="*/ 2147483646 h 163"/>
              <a:gd name="T64" fmla="*/ 2147483646 w 194"/>
              <a:gd name="T65" fmla="*/ 2147483646 h 163"/>
              <a:gd name="T66" fmla="*/ 2147483646 w 194"/>
              <a:gd name="T67" fmla="*/ 2147483646 h 163"/>
              <a:gd name="T68" fmla="*/ 2147483646 w 194"/>
              <a:gd name="T69" fmla="*/ 2147483646 h 163"/>
              <a:gd name="T70" fmla="*/ 2147483646 w 194"/>
              <a:gd name="T71" fmla="*/ 2147483646 h 163"/>
              <a:gd name="T72" fmla="*/ 2147483646 w 194"/>
              <a:gd name="T73" fmla="*/ 2147483646 h 163"/>
              <a:gd name="T74" fmla="*/ 2147483646 w 194"/>
              <a:gd name="T75" fmla="*/ 2147483646 h 163"/>
              <a:gd name="T76" fmla="*/ 2147483646 w 194"/>
              <a:gd name="T77" fmla="*/ 2147483646 h 163"/>
              <a:gd name="T78" fmla="*/ 2147483646 w 194"/>
              <a:gd name="T79" fmla="*/ 2147483646 h 163"/>
              <a:gd name="T80" fmla="*/ 2147483646 w 194"/>
              <a:gd name="T81" fmla="*/ 2147483646 h 163"/>
              <a:gd name="T82" fmla="*/ 2147483646 w 194"/>
              <a:gd name="T83" fmla="*/ 2147483646 h 163"/>
              <a:gd name="T84" fmla="*/ 2147483646 w 194"/>
              <a:gd name="T85" fmla="*/ 2147483646 h 163"/>
              <a:gd name="T86" fmla="*/ 2147483646 w 194"/>
              <a:gd name="T87" fmla="*/ 2147483646 h 163"/>
              <a:gd name="T88" fmla="*/ 2147483646 w 194"/>
              <a:gd name="T89" fmla="*/ 2147483646 h 163"/>
              <a:gd name="T90" fmla="*/ 2147483646 w 194"/>
              <a:gd name="T91" fmla="*/ 2147483646 h 163"/>
              <a:gd name="T92" fmla="*/ 2147483646 w 194"/>
              <a:gd name="T93" fmla="*/ 2147483646 h 163"/>
              <a:gd name="T94" fmla="*/ 2147483646 w 194"/>
              <a:gd name="T95" fmla="*/ 2147483646 h 163"/>
              <a:gd name="T96" fmla="*/ 2147483646 w 194"/>
              <a:gd name="T97" fmla="*/ 2147483646 h 163"/>
              <a:gd name="T98" fmla="*/ 2147483646 w 194"/>
              <a:gd name="T99" fmla="*/ 2147483646 h 163"/>
              <a:gd name="T100" fmla="*/ 2147483646 w 194"/>
              <a:gd name="T101" fmla="*/ 0 h 163"/>
              <a:gd name="T102" fmla="*/ 0 w 194"/>
              <a:gd name="T103" fmla="*/ 2147483646 h 163"/>
              <a:gd name="T104" fmla="*/ 2147483646 w 194"/>
              <a:gd name="T105" fmla="*/ 2147483646 h 163"/>
              <a:gd name="T106" fmla="*/ 2147483646 w 194"/>
              <a:gd name="T107" fmla="*/ 2147483646 h 163"/>
              <a:gd name="T108" fmla="*/ 2147483646 w 194"/>
              <a:gd name="T109" fmla="*/ 2147483646 h 163"/>
              <a:gd name="T110" fmla="*/ 2147483646 w 194"/>
              <a:gd name="T111" fmla="*/ 2147483646 h 163"/>
              <a:gd name="T112" fmla="*/ 2147483646 w 194"/>
              <a:gd name="T113" fmla="*/ 2147483646 h 163"/>
              <a:gd name="T114" fmla="*/ 2147483646 w 194"/>
              <a:gd name="T115" fmla="*/ 2147483646 h 163"/>
              <a:gd name="T116" fmla="*/ 2147483646 w 194"/>
              <a:gd name="T117" fmla="*/ 2147483646 h 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4" name="Google Shape;1205;p42"/>
          <p:cNvSpPr txBox="1">
            <a:spLocks noChangeArrowheads="1"/>
          </p:cNvSpPr>
          <p:nvPr/>
        </p:nvSpPr>
        <p:spPr bwMode="auto">
          <a:xfrm>
            <a:off x="7267575" y="1228725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2" name="Google Shape;1233;p42"/>
          <p:cNvSpPr txBox="1">
            <a:spLocks noChangeArrowheads="1"/>
          </p:cNvSpPr>
          <p:nvPr/>
        </p:nvSpPr>
        <p:spPr bwMode="auto">
          <a:xfrm>
            <a:off x="7296042" y="950079"/>
            <a:ext cx="1284504" cy="2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7" name="Google Shape;1238;p42"/>
          <p:cNvSpPr>
            <a:spLocks/>
          </p:cNvSpPr>
          <p:nvPr/>
        </p:nvSpPr>
        <p:spPr bwMode="auto">
          <a:xfrm>
            <a:off x="6091238" y="1277938"/>
            <a:ext cx="981075" cy="511175"/>
          </a:xfrm>
          <a:custGeom>
            <a:avLst/>
            <a:gdLst>
              <a:gd name="T0" fmla="*/ 2147483646 w 255"/>
              <a:gd name="T1" fmla="*/ 2147483646 h 133"/>
              <a:gd name="T2" fmla="*/ 2147483646 w 255"/>
              <a:gd name="T3" fmla="*/ 2147483646 h 133"/>
              <a:gd name="T4" fmla="*/ 2147483646 w 255"/>
              <a:gd name="T5" fmla="*/ 2147483646 h 133"/>
              <a:gd name="T6" fmla="*/ 2147483646 w 255"/>
              <a:gd name="T7" fmla="*/ 2147483646 h 133"/>
              <a:gd name="T8" fmla="*/ 2147483646 w 255"/>
              <a:gd name="T9" fmla="*/ 2147483646 h 133"/>
              <a:gd name="T10" fmla="*/ 2147483646 w 255"/>
              <a:gd name="T11" fmla="*/ 2147483646 h 133"/>
              <a:gd name="T12" fmla="*/ 2147483646 w 255"/>
              <a:gd name="T13" fmla="*/ 2147483646 h 133"/>
              <a:gd name="T14" fmla="*/ 2147483646 w 255"/>
              <a:gd name="T15" fmla="*/ 2147483646 h 133"/>
              <a:gd name="T16" fmla="*/ 2147483646 w 255"/>
              <a:gd name="T17" fmla="*/ 2147483646 h 133"/>
              <a:gd name="T18" fmla="*/ 2147483646 w 255"/>
              <a:gd name="T19" fmla="*/ 2147483646 h 133"/>
              <a:gd name="T20" fmla="*/ 2147483646 w 255"/>
              <a:gd name="T21" fmla="*/ 2147483646 h 133"/>
              <a:gd name="T22" fmla="*/ 2147483646 w 255"/>
              <a:gd name="T23" fmla="*/ 0 h 133"/>
              <a:gd name="T24" fmla="*/ 2147483646 w 255"/>
              <a:gd name="T25" fmla="*/ 2147483646 h 133"/>
              <a:gd name="T26" fmla="*/ 2147483646 w 255"/>
              <a:gd name="T27" fmla="*/ 2147483646 h 133"/>
              <a:gd name="T28" fmla="*/ 2147483646 w 255"/>
              <a:gd name="T29" fmla="*/ 2147483646 h 133"/>
              <a:gd name="T30" fmla="*/ 2147483646 w 255"/>
              <a:gd name="T31" fmla="*/ 2147483646 h 133"/>
              <a:gd name="T32" fmla="*/ 2147483646 w 255"/>
              <a:gd name="T33" fmla="*/ 2147483646 h 133"/>
              <a:gd name="T34" fmla="*/ 2147483646 w 255"/>
              <a:gd name="T35" fmla="*/ 2147483646 h 133"/>
              <a:gd name="T36" fmla="*/ 2147483646 w 255"/>
              <a:gd name="T37" fmla="*/ 2147483646 h 133"/>
              <a:gd name="T38" fmla="*/ 2147483646 w 255"/>
              <a:gd name="T39" fmla="*/ 2147483646 h 133"/>
              <a:gd name="T40" fmla="*/ 2147483646 w 255"/>
              <a:gd name="T41" fmla="*/ 2147483646 h 133"/>
              <a:gd name="T42" fmla="*/ 2147483646 w 255"/>
              <a:gd name="T43" fmla="*/ 2147483646 h 133"/>
              <a:gd name="T44" fmla="*/ 2147483646 w 255"/>
              <a:gd name="T45" fmla="*/ 2147483646 h 133"/>
              <a:gd name="T46" fmla="*/ 2147483646 w 255"/>
              <a:gd name="T47" fmla="*/ 2147483646 h 133"/>
              <a:gd name="T48" fmla="*/ 2147483646 w 255"/>
              <a:gd name="T49" fmla="*/ 2147483646 h 133"/>
              <a:gd name="T50" fmla="*/ 2147483646 w 255"/>
              <a:gd name="T51" fmla="*/ 2147483646 h 133"/>
              <a:gd name="T52" fmla="*/ 2147483646 w 255"/>
              <a:gd name="T53" fmla="*/ 2147483646 h 133"/>
              <a:gd name="T54" fmla="*/ 2147483646 w 255"/>
              <a:gd name="T55" fmla="*/ 2147483646 h 133"/>
              <a:gd name="T56" fmla="*/ 2147483646 w 255"/>
              <a:gd name="T57" fmla="*/ 2147483646 h 133"/>
              <a:gd name="T58" fmla="*/ 2147483646 w 255"/>
              <a:gd name="T59" fmla="*/ 2147483646 h 133"/>
              <a:gd name="T60" fmla="*/ 2147483646 w 255"/>
              <a:gd name="T61" fmla="*/ 2147483646 h 133"/>
              <a:gd name="T62" fmla="*/ 2147483646 w 255"/>
              <a:gd name="T63" fmla="*/ 2147483646 h 133"/>
              <a:gd name="T64" fmla="*/ 2147483646 w 255"/>
              <a:gd name="T65" fmla="*/ 2147483646 h 133"/>
              <a:gd name="T66" fmla="*/ 2147483646 w 255"/>
              <a:gd name="T67" fmla="*/ 2147483646 h 133"/>
              <a:gd name="T68" fmla="*/ 2147483646 w 255"/>
              <a:gd name="T69" fmla="*/ 2147483646 h 133"/>
              <a:gd name="T70" fmla="*/ 2147483646 w 255"/>
              <a:gd name="T71" fmla="*/ 2147483646 h 133"/>
              <a:gd name="T72" fmla="*/ 2147483646 w 255"/>
              <a:gd name="T73" fmla="*/ 2147483646 h 133"/>
              <a:gd name="T74" fmla="*/ 2147483646 w 255"/>
              <a:gd name="T75" fmla="*/ 2147483646 h 133"/>
              <a:gd name="T76" fmla="*/ 2147483646 w 255"/>
              <a:gd name="T77" fmla="*/ 2147483646 h 133"/>
              <a:gd name="T78" fmla="*/ 2147483646 w 255"/>
              <a:gd name="T79" fmla="*/ 2147483646 h 133"/>
              <a:gd name="T80" fmla="*/ 2147483646 w 255"/>
              <a:gd name="T81" fmla="*/ 2147483646 h 133"/>
              <a:gd name="T82" fmla="*/ 2147483646 w 255"/>
              <a:gd name="T83" fmla="*/ 2147483646 h 133"/>
              <a:gd name="T84" fmla="*/ 2147483646 w 255"/>
              <a:gd name="T85" fmla="*/ 2147483646 h 133"/>
              <a:gd name="T86" fmla="*/ 2147483646 w 255"/>
              <a:gd name="T87" fmla="*/ 2147483646 h 133"/>
              <a:gd name="T88" fmla="*/ 2147483646 w 255"/>
              <a:gd name="T89" fmla="*/ 2147483646 h 133"/>
              <a:gd name="T90" fmla="*/ 2147483646 w 255"/>
              <a:gd name="T91" fmla="*/ 2147483646 h 133"/>
              <a:gd name="T92" fmla="*/ 2147483646 w 255"/>
              <a:gd name="T93" fmla="*/ 2147483646 h 133"/>
              <a:gd name="T94" fmla="*/ 2147483646 w 255"/>
              <a:gd name="T95" fmla="*/ 2147483646 h 133"/>
              <a:gd name="T96" fmla="*/ 2147483646 w 255"/>
              <a:gd name="T97" fmla="*/ 2147483646 h 133"/>
              <a:gd name="T98" fmla="*/ 2147483646 w 255"/>
              <a:gd name="T99" fmla="*/ 2147483646 h 133"/>
              <a:gd name="T100" fmla="*/ 2147483646 w 255"/>
              <a:gd name="T101" fmla="*/ 2147483646 h 133"/>
              <a:gd name="T102" fmla="*/ 2147483646 w 255"/>
              <a:gd name="T103" fmla="*/ 2147483646 h 133"/>
              <a:gd name="T104" fmla="*/ 2147483646 w 255"/>
              <a:gd name="T105" fmla="*/ 2147483646 h 133"/>
              <a:gd name="T106" fmla="*/ 2147483646 w 255"/>
              <a:gd name="T107" fmla="*/ 2147483646 h 133"/>
              <a:gd name="T108" fmla="*/ 2147483646 w 255"/>
              <a:gd name="T109" fmla="*/ 2147483646 h 133"/>
              <a:gd name="T110" fmla="*/ 2147483646 w 255"/>
              <a:gd name="T111" fmla="*/ 2147483646 h 133"/>
              <a:gd name="T112" fmla="*/ 2147483646 w 255"/>
              <a:gd name="T113" fmla="*/ 2147483646 h 133"/>
              <a:gd name="T114" fmla="*/ 2147483646 w 255"/>
              <a:gd name="T115" fmla="*/ 2147483646 h 133"/>
              <a:gd name="T116" fmla="*/ 2147483646 w 255"/>
              <a:gd name="T117" fmla="*/ 2147483646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5" h="133" extrusionOk="0">
                <a:moveTo>
                  <a:pt x="184" y="126"/>
                </a:moveTo>
                <a:cubicBezTo>
                  <a:pt x="181" y="127"/>
                  <a:pt x="177" y="129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4" y="133"/>
                  <a:pt x="101" y="132"/>
                  <a:pt x="89" y="129"/>
                </a:cubicBezTo>
                <a:cubicBezTo>
                  <a:pt x="85" y="129"/>
                  <a:pt x="81" y="127"/>
                  <a:pt x="77" y="126"/>
                </a:cubicBezTo>
                <a:cubicBezTo>
                  <a:pt x="66" y="120"/>
                  <a:pt x="66" y="111"/>
                  <a:pt x="72" y="105"/>
                </a:cubicBezTo>
                <a:cubicBezTo>
                  <a:pt x="79" y="98"/>
                  <a:pt x="87" y="94"/>
                  <a:pt x="96" y="90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5" y="82"/>
                  <a:pt x="117" y="74"/>
                  <a:pt x="112" y="69"/>
                </a:cubicBezTo>
                <a:cubicBezTo>
                  <a:pt x="101" y="58"/>
                  <a:pt x="96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1"/>
                  <a:pt x="128" y="0"/>
                  <a:pt x="131" y="0"/>
                </a:cubicBezTo>
                <a:cubicBezTo>
                  <a:pt x="134" y="0"/>
                  <a:pt x="137" y="1"/>
                  <a:pt x="140" y="1"/>
                </a:cubicBezTo>
                <a:cubicBezTo>
                  <a:pt x="154" y="5"/>
                  <a:pt x="164" y="13"/>
                  <a:pt x="164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6" y="82"/>
                  <a:pt x="154" y="85"/>
                </a:cubicBezTo>
                <a:cubicBezTo>
                  <a:pt x="158" y="86"/>
                  <a:pt x="162" y="88"/>
                  <a:pt x="165" y="90"/>
                </a:cubicBezTo>
                <a:cubicBezTo>
                  <a:pt x="174" y="94"/>
                  <a:pt x="182" y="98"/>
                  <a:pt x="189" y="105"/>
                </a:cubicBezTo>
                <a:cubicBezTo>
                  <a:pt x="193" y="109"/>
                  <a:pt x="195" y="120"/>
                  <a:pt x="184" y="126"/>
                </a:cubicBezTo>
                <a:close/>
                <a:moveTo>
                  <a:pt x="251" y="114"/>
                </a:moveTo>
                <a:cubicBezTo>
                  <a:pt x="246" y="109"/>
                  <a:pt x="241" y="106"/>
                  <a:pt x="235" y="103"/>
                </a:cubicBezTo>
                <a:cubicBezTo>
                  <a:pt x="232" y="102"/>
                  <a:pt x="229" y="101"/>
                  <a:pt x="226" y="100"/>
                </a:cubicBezTo>
                <a:cubicBezTo>
                  <a:pt x="221" y="98"/>
                  <a:pt x="220" y="92"/>
                  <a:pt x="224" y="89"/>
                </a:cubicBezTo>
                <a:cubicBezTo>
                  <a:pt x="231" y="81"/>
                  <a:pt x="234" y="71"/>
                  <a:pt x="234" y="61"/>
                </a:cubicBezTo>
                <a:cubicBezTo>
                  <a:pt x="234" y="50"/>
                  <a:pt x="227" y="44"/>
                  <a:pt x="217" y="42"/>
                </a:cubicBezTo>
                <a:cubicBezTo>
                  <a:pt x="215" y="41"/>
                  <a:pt x="213" y="41"/>
                  <a:pt x="211" y="41"/>
                </a:cubicBezTo>
                <a:cubicBezTo>
                  <a:pt x="208" y="41"/>
                  <a:pt x="206" y="41"/>
                  <a:pt x="204" y="42"/>
                </a:cubicBezTo>
                <a:cubicBezTo>
                  <a:pt x="194" y="44"/>
                  <a:pt x="188" y="50"/>
                  <a:pt x="187" y="61"/>
                </a:cubicBezTo>
                <a:cubicBezTo>
                  <a:pt x="187" y="71"/>
                  <a:pt x="190" y="81"/>
                  <a:pt x="197" y="89"/>
                </a:cubicBezTo>
                <a:cubicBezTo>
                  <a:pt x="201" y="92"/>
                  <a:pt x="200" y="98"/>
                  <a:pt x="195" y="100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95" y="101"/>
                  <a:pt x="196" y="101"/>
                  <a:pt x="196" y="102"/>
                </a:cubicBezTo>
                <a:cubicBezTo>
                  <a:pt x="200" y="106"/>
                  <a:pt x="202" y="111"/>
                  <a:pt x="201" y="117"/>
                </a:cubicBezTo>
                <a:cubicBezTo>
                  <a:pt x="200" y="122"/>
                  <a:pt x="196" y="127"/>
                  <a:pt x="190" y="130"/>
                </a:cubicBezTo>
                <a:cubicBezTo>
                  <a:pt x="189" y="130"/>
                  <a:pt x="187" y="131"/>
                  <a:pt x="186" y="131"/>
                </a:cubicBezTo>
                <a:cubicBezTo>
                  <a:pt x="193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1"/>
                </a:cubicBezTo>
                <a:cubicBezTo>
                  <a:pt x="243" y="130"/>
                  <a:pt x="245" y="129"/>
                  <a:pt x="248" y="128"/>
                </a:cubicBezTo>
                <a:cubicBezTo>
                  <a:pt x="255" y="124"/>
                  <a:pt x="254" y="117"/>
                  <a:pt x="251" y="114"/>
                </a:cubicBezTo>
                <a:close/>
                <a:moveTo>
                  <a:pt x="60" y="117"/>
                </a:moveTo>
                <a:cubicBezTo>
                  <a:pt x="59" y="112"/>
                  <a:pt x="61" y="106"/>
                  <a:pt x="65" y="102"/>
                </a:cubicBezTo>
                <a:cubicBezTo>
                  <a:pt x="67" y="100"/>
                  <a:pt x="69" y="99"/>
                  <a:pt x="70" y="97"/>
                </a:cubicBezTo>
                <a:cubicBezTo>
                  <a:pt x="69" y="97"/>
                  <a:pt x="68" y="96"/>
                  <a:pt x="67" y="96"/>
                </a:cubicBezTo>
                <a:cubicBezTo>
                  <a:pt x="61" y="94"/>
                  <a:pt x="60" y="88"/>
                  <a:pt x="64" y="84"/>
                </a:cubicBezTo>
                <a:cubicBezTo>
                  <a:pt x="73" y="75"/>
                  <a:pt x="76" y="65"/>
                  <a:pt x="75" y="53"/>
                </a:cubicBezTo>
                <a:cubicBezTo>
                  <a:pt x="75" y="41"/>
                  <a:pt x="68" y="34"/>
                  <a:pt x="57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5"/>
                  <a:pt x="26" y="75"/>
                  <a:pt x="35" y="84"/>
                </a:cubicBezTo>
                <a:cubicBezTo>
                  <a:pt x="39" y="88"/>
                  <a:pt x="37" y="94"/>
                  <a:pt x="32" y="96"/>
                </a:cubicBezTo>
                <a:cubicBezTo>
                  <a:pt x="29" y="97"/>
                  <a:pt x="26" y="98"/>
                  <a:pt x="23" y="100"/>
                </a:cubicBezTo>
                <a:cubicBezTo>
                  <a:pt x="16" y="103"/>
                  <a:pt x="10" y="106"/>
                  <a:pt x="4" y="112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9"/>
                  <a:pt x="14" y="130"/>
                  <a:pt x="17" y="130"/>
                </a:cubicBezTo>
                <a:cubicBezTo>
                  <a:pt x="27" y="133"/>
                  <a:pt x="37" y="133"/>
                  <a:pt x="49" y="133"/>
                </a:cubicBezTo>
                <a:cubicBezTo>
                  <a:pt x="59" y="133"/>
                  <a:pt x="68" y="133"/>
                  <a:pt x="76" y="132"/>
                </a:cubicBezTo>
                <a:cubicBezTo>
                  <a:pt x="74" y="131"/>
                  <a:pt x="73" y="130"/>
                  <a:pt x="71" y="130"/>
                </a:cubicBezTo>
                <a:cubicBezTo>
                  <a:pt x="65" y="127"/>
                  <a:pt x="61" y="122"/>
                  <a:pt x="60" y="117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2" name="Google Shape;1203;p42"/>
          <p:cNvSpPr txBox="1">
            <a:spLocks noChangeArrowheads="1"/>
          </p:cNvSpPr>
          <p:nvPr/>
        </p:nvSpPr>
        <p:spPr bwMode="auto">
          <a:xfrm>
            <a:off x="2049463" y="12287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0" name="Google Shape;1231;p42"/>
          <p:cNvSpPr txBox="1">
            <a:spLocks noChangeArrowheads="1"/>
          </p:cNvSpPr>
          <p:nvPr/>
        </p:nvSpPr>
        <p:spPr bwMode="auto">
          <a:xfrm>
            <a:off x="2086769" y="950080"/>
            <a:ext cx="1266825" cy="2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8" name="Google Shape;1239;p42"/>
          <p:cNvSpPr>
            <a:spLocks/>
          </p:cNvSpPr>
          <p:nvPr/>
        </p:nvSpPr>
        <p:spPr bwMode="auto">
          <a:xfrm>
            <a:off x="1100138" y="1176338"/>
            <a:ext cx="669925" cy="601662"/>
          </a:xfrm>
          <a:custGeom>
            <a:avLst/>
            <a:gdLst>
              <a:gd name="T0" fmla="*/ 2147483646 w 174"/>
              <a:gd name="T1" fmla="*/ 2147483646 h 156"/>
              <a:gd name="T2" fmla="*/ 2147483646 w 174"/>
              <a:gd name="T3" fmla="*/ 2147483646 h 156"/>
              <a:gd name="T4" fmla="*/ 2147483646 w 174"/>
              <a:gd name="T5" fmla="*/ 2147483646 h 156"/>
              <a:gd name="T6" fmla="*/ 2147483646 w 174"/>
              <a:gd name="T7" fmla="*/ 0 h 156"/>
              <a:gd name="T8" fmla="*/ 2147483646 w 174"/>
              <a:gd name="T9" fmla="*/ 2147483646 h 156"/>
              <a:gd name="T10" fmla="*/ 2147483646 w 174"/>
              <a:gd name="T11" fmla="*/ 2147483646 h 156"/>
              <a:gd name="T12" fmla="*/ 2147483646 w 174"/>
              <a:gd name="T13" fmla="*/ 2147483646 h 156"/>
              <a:gd name="T14" fmla="*/ 2147483646 w 174"/>
              <a:gd name="T15" fmla="*/ 2147483646 h 156"/>
              <a:gd name="T16" fmla="*/ 2147483646 w 174"/>
              <a:gd name="T17" fmla="*/ 2147483646 h 156"/>
              <a:gd name="T18" fmla="*/ 2147483646 w 174"/>
              <a:gd name="T19" fmla="*/ 2147483646 h 156"/>
              <a:gd name="T20" fmla="*/ 2147483646 w 174"/>
              <a:gd name="T21" fmla="*/ 2147483646 h 156"/>
              <a:gd name="T22" fmla="*/ 2147483646 w 174"/>
              <a:gd name="T23" fmla="*/ 2147483646 h 156"/>
              <a:gd name="T24" fmla="*/ 2147483646 w 174"/>
              <a:gd name="T25" fmla="*/ 2147483646 h 156"/>
              <a:gd name="T26" fmla="*/ 2147483646 w 174"/>
              <a:gd name="T27" fmla="*/ 2147483646 h 156"/>
              <a:gd name="T28" fmla="*/ 2147483646 w 174"/>
              <a:gd name="T29" fmla="*/ 2147483646 h 156"/>
              <a:gd name="T30" fmla="*/ 2147483646 w 174"/>
              <a:gd name="T31" fmla="*/ 2147483646 h 156"/>
              <a:gd name="T32" fmla="*/ 0 w 174"/>
              <a:gd name="T33" fmla="*/ 2147483646 h 156"/>
              <a:gd name="T34" fmla="*/ 2147483646 w 174"/>
              <a:gd name="T35" fmla="*/ 2147483646 h 156"/>
              <a:gd name="T36" fmla="*/ 2147483646 w 174"/>
              <a:gd name="T37" fmla="*/ 2147483646 h 156"/>
              <a:gd name="T38" fmla="*/ 2147483646 w 174"/>
              <a:gd name="T39" fmla="*/ 2147483646 h 156"/>
              <a:gd name="T40" fmla="*/ 2147483646 w 174"/>
              <a:gd name="T41" fmla="*/ 2147483646 h 156"/>
              <a:gd name="T42" fmla="*/ 0 w 174"/>
              <a:gd name="T43" fmla="*/ 2147483646 h 156"/>
              <a:gd name="T44" fmla="*/ 2147483646 w 174"/>
              <a:gd name="T45" fmla="*/ 2147483646 h 156"/>
              <a:gd name="T46" fmla="*/ 2147483646 w 174"/>
              <a:gd name="T47" fmla="*/ 2147483646 h 156"/>
              <a:gd name="T48" fmla="*/ 2147483646 w 174"/>
              <a:gd name="T49" fmla="*/ 2147483646 h 156"/>
              <a:gd name="T50" fmla="*/ 2147483646 w 174"/>
              <a:gd name="T51" fmla="*/ 2147483646 h 156"/>
              <a:gd name="T52" fmla="*/ 2147483646 w 174"/>
              <a:gd name="T53" fmla="*/ 2147483646 h 156"/>
              <a:gd name="T54" fmla="*/ 2147483646 w 174"/>
              <a:gd name="T55" fmla="*/ 2147483646 h 156"/>
              <a:gd name="T56" fmla="*/ 2147483646 w 174"/>
              <a:gd name="T57" fmla="*/ 2147483646 h 156"/>
              <a:gd name="T58" fmla="*/ 2147483646 w 174"/>
              <a:gd name="T59" fmla="*/ 2147483646 h 156"/>
              <a:gd name="T60" fmla="*/ 2147483646 w 174"/>
              <a:gd name="T61" fmla="*/ 2147483646 h 156"/>
              <a:gd name="T62" fmla="*/ 2147483646 w 174"/>
              <a:gd name="T63" fmla="*/ 2147483646 h 156"/>
              <a:gd name="T64" fmla="*/ 2147483646 w 174"/>
              <a:gd name="T65" fmla="*/ 2147483646 h 156"/>
              <a:gd name="T66" fmla="*/ 2147483646 w 174"/>
              <a:gd name="T67" fmla="*/ 2147483646 h 156"/>
              <a:gd name="T68" fmla="*/ 2147483646 w 174"/>
              <a:gd name="T69" fmla="*/ 2147483646 h 156"/>
              <a:gd name="T70" fmla="*/ 2147483646 w 174"/>
              <a:gd name="T71" fmla="*/ 2147483646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0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5" y="26"/>
                  <a:pt x="153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4"/>
                  <a:pt x="98" y="94"/>
                  <a:pt x="98" y="94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5" y="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7" name="Google Shape;1208;p42"/>
          <p:cNvSpPr txBox="1">
            <a:spLocks noChangeArrowheads="1"/>
          </p:cNvSpPr>
          <p:nvPr/>
        </p:nvSpPr>
        <p:spPr bwMode="auto">
          <a:xfrm>
            <a:off x="3354388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7" name="Google Shape;1228;p42"/>
          <p:cNvSpPr txBox="1">
            <a:spLocks noChangeArrowheads="1"/>
          </p:cNvSpPr>
          <p:nvPr/>
        </p:nvSpPr>
        <p:spPr bwMode="auto">
          <a:xfrm>
            <a:off x="3433750" y="5551488"/>
            <a:ext cx="1182712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59" name="Google Shape;1240;p42"/>
          <p:cNvSpPr>
            <a:spLocks/>
          </p:cNvSpPr>
          <p:nvPr/>
        </p:nvSpPr>
        <p:spPr bwMode="auto">
          <a:xfrm>
            <a:off x="5035550" y="4984750"/>
            <a:ext cx="608013" cy="609600"/>
          </a:xfrm>
          <a:custGeom>
            <a:avLst/>
            <a:gdLst>
              <a:gd name="T0" fmla="*/ 2147483646 w 158"/>
              <a:gd name="T1" fmla="*/ 2147483646 h 158"/>
              <a:gd name="T2" fmla="*/ 2147483646 w 158"/>
              <a:gd name="T3" fmla="*/ 2147483646 h 158"/>
              <a:gd name="T4" fmla="*/ 2147483646 w 158"/>
              <a:gd name="T5" fmla="*/ 2147483646 h 158"/>
              <a:gd name="T6" fmla="*/ 0 w 158"/>
              <a:gd name="T7" fmla="*/ 2147483646 h 158"/>
              <a:gd name="T8" fmla="*/ 2147483646 w 158"/>
              <a:gd name="T9" fmla="*/ 2147483646 h 158"/>
              <a:gd name="T10" fmla="*/ 2147483646 w 158"/>
              <a:gd name="T11" fmla="*/ 2147483646 h 158"/>
              <a:gd name="T12" fmla="*/ 2147483646 w 158"/>
              <a:gd name="T13" fmla="*/ 0 h 158"/>
              <a:gd name="T14" fmla="*/ 2147483646 w 158"/>
              <a:gd name="T15" fmla="*/ 2147483646 h 158"/>
              <a:gd name="T16" fmla="*/ 2147483646 w 158"/>
              <a:gd name="T17" fmla="*/ 2147483646 h 158"/>
              <a:gd name="T18" fmla="*/ 2147483646 w 158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 extrusionOk="0">
                <a:moveTo>
                  <a:pt x="74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9" name="Google Shape;1210;p42"/>
          <p:cNvSpPr txBox="1">
            <a:spLocks noChangeArrowheads="1"/>
          </p:cNvSpPr>
          <p:nvPr/>
        </p:nvSpPr>
        <p:spPr bwMode="auto">
          <a:xfrm>
            <a:off x="8649374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9" name="Google Shape;1230;p42"/>
          <p:cNvSpPr txBox="1">
            <a:spLocks noChangeArrowheads="1"/>
          </p:cNvSpPr>
          <p:nvPr/>
        </p:nvSpPr>
        <p:spPr bwMode="auto">
          <a:xfrm>
            <a:off x="8561354" y="5551488"/>
            <a:ext cx="151747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60" name="Google Shape;1241;p42"/>
          <p:cNvSpPr>
            <a:spLocks/>
          </p:cNvSpPr>
          <p:nvPr/>
        </p:nvSpPr>
        <p:spPr bwMode="auto">
          <a:xfrm>
            <a:off x="10306050" y="4949825"/>
            <a:ext cx="492125" cy="720725"/>
          </a:xfrm>
          <a:custGeom>
            <a:avLst/>
            <a:gdLst>
              <a:gd name="T0" fmla="*/ 2147483646 w 128"/>
              <a:gd name="T1" fmla="*/ 2147483646 h 187"/>
              <a:gd name="T2" fmla="*/ 2147483646 w 128"/>
              <a:gd name="T3" fmla="*/ 2147483646 h 187"/>
              <a:gd name="T4" fmla="*/ 2147483646 w 128"/>
              <a:gd name="T5" fmla="*/ 2147483646 h 187"/>
              <a:gd name="T6" fmla="*/ 2147483646 w 128"/>
              <a:gd name="T7" fmla="*/ 2147483646 h 187"/>
              <a:gd name="T8" fmla="*/ 2147483646 w 128"/>
              <a:gd name="T9" fmla="*/ 2147483646 h 187"/>
              <a:gd name="T10" fmla="*/ 2147483646 w 128"/>
              <a:gd name="T11" fmla="*/ 2147483646 h 187"/>
              <a:gd name="T12" fmla="*/ 2147483646 w 128"/>
              <a:gd name="T13" fmla="*/ 2147483646 h 187"/>
              <a:gd name="T14" fmla="*/ 2147483646 w 128"/>
              <a:gd name="T15" fmla="*/ 2147483646 h 187"/>
              <a:gd name="T16" fmla="*/ 2147483646 w 128"/>
              <a:gd name="T17" fmla="*/ 2147483646 h 187"/>
              <a:gd name="T18" fmla="*/ 2147483646 w 128"/>
              <a:gd name="T19" fmla="*/ 2147483646 h 187"/>
              <a:gd name="T20" fmla="*/ 2147483646 w 128"/>
              <a:gd name="T21" fmla="*/ 0 h 187"/>
              <a:gd name="T22" fmla="*/ 2147483646 w 128"/>
              <a:gd name="T23" fmla="*/ 0 h 187"/>
              <a:gd name="T24" fmla="*/ 2147483646 w 128"/>
              <a:gd name="T25" fmla="*/ 2147483646 h 187"/>
              <a:gd name="T26" fmla="*/ 2147483646 w 128"/>
              <a:gd name="T27" fmla="*/ 2147483646 h 187"/>
              <a:gd name="T28" fmla="*/ 0 w 128"/>
              <a:gd name="T29" fmla="*/ 2147483646 h 187"/>
              <a:gd name="T30" fmla="*/ 2147483646 w 128"/>
              <a:gd name="T31" fmla="*/ 2147483646 h 187"/>
              <a:gd name="T32" fmla="*/ 2147483646 w 128"/>
              <a:gd name="T33" fmla="*/ 2147483646 h 187"/>
              <a:gd name="T34" fmla="*/ 2147483646 w 128"/>
              <a:gd name="T35" fmla="*/ 2147483646 h 187"/>
              <a:gd name="T36" fmla="*/ 2147483646 w 128"/>
              <a:gd name="T37" fmla="*/ 2147483646 h 187"/>
              <a:gd name="T38" fmla="*/ 2147483646 w 128"/>
              <a:gd name="T39" fmla="*/ 2147483646 h 187"/>
              <a:gd name="T40" fmla="*/ 2147483646 w 128"/>
              <a:gd name="T41" fmla="*/ 2147483646 h 187"/>
              <a:gd name="T42" fmla="*/ 2147483646 w 128"/>
              <a:gd name="T43" fmla="*/ 2147483646 h 187"/>
              <a:gd name="T44" fmla="*/ 2147483646 w 128"/>
              <a:gd name="T45" fmla="*/ 2147483646 h 187"/>
              <a:gd name="T46" fmla="*/ 2147483646 w 128"/>
              <a:gd name="T47" fmla="*/ 2147483646 h 187"/>
              <a:gd name="T48" fmla="*/ 2147483646 w 128"/>
              <a:gd name="T49" fmla="*/ 2147483646 h 187"/>
              <a:gd name="T50" fmla="*/ 2147483646 w 128"/>
              <a:gd name="T51" fmla="*/ 2147483646 h 187"/>
              <a:gd name="T52" fmla="*/ 2147483646 w 128"/>
              <a:gd name="T53" fmla="*/ 2147483646 h 187"/>
              <a:gd name="T54" fmla="*/ 2147483646 w 128"/>
              <a:gd name="T55" fmla="*/ 2147483646 h 187"/>
              <a:gd name="T56" fmla="*/ 2147483646 w 128"/>
              <a:gd name="T57" fmla="*/ 2147483646 h 1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4" y="89"/>
                  <a:pt x="84" y="82"/>
                </a:cubicBezTo>
                <a:cubicBezTo>
                  <a:pt x="80" y="81"/>
                  <a:pt x="64" y="77"/>
                  <a:pt x="60" y="76"/>
                </a:cubicBezTo>
                <a:cubicBezTo>
                  <a:pt x="37" y="70"/>
                  <a:pt x="31" y="67"/>
                  <a:pt x="31" y="61"/>
                </a:cubicBezTo>
                <a:cubicBezTo>
                  <a:pt x="31" y="54"/>
                  <a:pt x="39" y="46"/>
                  <a:pt x="63" y="46"/>
                </a:cubicBezTo>
                <a:cubicBezTo>
                  <a:pt x="79" y="46"/>
                  <a:pt x="96" y="59"/>
                  <a:pt x="96" y="59"/>
                </a:cubicBezTo>
                <a:cubicBezTo>
                  <a:pt x="102" y="63"/>
                  <a:pt x="106" y="63"/>
                  <a:pt x="112" y="58"/>
                </a:cubicBezTo>
                <a:cubicBezTo>
                  <a:pt x="112" y="58"/>
                  <a:pt x="119" y="52"/>
                  <a:pt x="119" y="46"/>
                </a:cubicBezTo>
                <a:cubicBezTo>
                  <a:pt x="119" y="38"/>
                  <a:pt x="99" y="26"/>
                  <a:pt x="78" y="21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51" y="20"/>
                  <a:pt x="51" y="20"/>
                  <a:pt x="51" y="20"/>
                </a:cubicBezTo>
                <a:cubicBezTo>
                  <a:pt x="18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6" name="Google Shape;1207;p42"/>
          <p:cNvSpPr txBox="1">
            <a:spLocks noChangeArrowheads="1"/>
          </p:cNvSpPr>
          <p:nvPr/>
        </p:nvSpPr>
        <p:spPr bwMode="auto">
          <a:xfrm>
            <a:off x="708025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buFont typeface="Open Sans" panose="020B0606030504020204" pitchFamily="34" charset="0"/>
              <a:buNone/>
            </a:pPr>
            <a:r>
              <a:rPr lang="ar-SA" altLang="en-US" sz="11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46" name="Google Shape;1227;p42"/>
          <p:cNvSpPr txBox="1">
            <a:spLocks noChangeArrowheads="1"/>
          </p:cNvSpPr>
          <p:nvPr/>
        </p:nvSpPr>
        <p:spPr bwMode="auto">
          <a:xfrm>
            <a:off x="837171" y="5551488"/>
            <a:ext cx="108314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1900"/>
              <a:buFont typeface="Open Sans Semibold" panose="020B0706030804020204" pitchFamily="34" charset="0"/>
              <a:buNone/>
            </a:pPr>
            <a:r>
              <a:rPr lang="ar-SA" altLang="en-US" sz="19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81961" name="Google Shape;1242;p42"/>
          <p:cNvSpPr>
            <a:spLocks/>
          </p:cNvSpPr>
          <p:nvPr/>
        </p:nvSpPr>
        <p:spPr bwMode="auto">
          <a:xfrm>
            <a:off x="2417763" y="4984750"/>
            <a:ext cx="635000" cy="636588"/>
          </a:xfrm>
          <a:custGeom>
            <a:avLst/>
            <a:gdLst>
              <a:gd name="T0" fmla="*/ 2147483646 w 165"/>
              <a:gd name="T1" fmla="*/ 2147483646 h 165"/>
              <a:gd name="T2" fmla="*/ 2147483646 w 165"/>
              <a:gd name="T3" fmla="*/ 2147483646 h 165"/>
              <a:gd name="T4" fmla="*/ 2147483646 w 165"/>
              <a:gd name="T5" fmla="*/ 2147483646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0 h 165"/>
              <a:gd name="T22" fmla="*/ 2147483646 w 165"/>
              <a:gd name="T23" fmla="*/ 0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2147483646 w 165"/>
              <a:gd name="T37" fmla="*/ 2147483646 h 165"/>
              <a:gd name="T38" fmla="*/ 2147483646 w 165"/>
              <a:gd name="T39" fmla="*/ 2147483646 h 165"/>
              <a:gd name="T40" fmla="*/ 2147483646 w 165"/>
              <a:gd name="T41" fmla="*/ 2147483646 h 165"/>
              <a:gd name="T42" fmla="*/ 2147483646 w 165"/>
              <a:gd name="T43" fmla="*/ 2147483646 h 165"/>
              <a:gd name="T44" fmla="*/ 0 w 165"/>
              <a:gd name="T45" fmla="*/ 2147483646 h 165"/>
              <a:gd name="T46" fmla="*/ 0 w 165"/>
              <a:gd name="T47" fmla="*/ 2147483646 h 165"/>
              <a:gd name="T48" fmla="*/ 2147483646 w 165"/>
              <a:gd name="T49" fmla="*/ 2147483646 h 165"/>
              <a:gd name="T50" fmla="*/ 2147483646 w 165"/>
              <a:gd name="T51" fmla="*/ 2147483646 h 165"/>
              <a:gd name="T52" fmla="*/ 2147483646 w 165"/>
              <a:gd name="T53" fmla="*/ 2147483646 h 165"/>
              <a:gd name="T54" fmla="*/ 2147483646 w 165"/>
              <a:gd name="T55" fmla="*/ 2147483646 h 165"/>
              <a:gd name="T56" fmla="*/ 2147483646 w 165"/>
              <a:gd name="T57" fmla="*/ 2147483646 h 165"/>
              <a:gd name="T58" fmla="*/ 2147483646 w 165"/>
              <a:gd name="T59" fmla="*/ 2147483646 h 165"/>
              <a:gd name="T60" fmla="*/ 2147483646 w 165"/>
              <a:gd name="T61" fmla="*/ 2147483646 h 165"/>
              <a:gd name="T62" fmla="*/ 2147483646 w 165"/>
              <a:gd name="T63" fmla="*/ 2147483646 h 165"/>
              <a:gd name="T64" fmla="*/ 2147483646 w 165"/>
              <a:gd name="T65" fmla="*/ 2147483646 h 165"/>
              <a:gd name="T66" fmla="*/ 2147483646 w 165"/>
              <a:gd name="T67" fmla="*/ 2147483646 h 165"/>
              <a:gd name="T68" fmla="*/ 2147483646 w 165"/>
              <a:gd name="T69" fmla="*/ 2147483646 h 165"/>
              <a:gd name="T70" fmla="*/ 2147483646 w 165"/>
              <a:gd name="T71" fmla="*/ 2147483646 h 165"/>
              <a:gd name="T72" fmla="*/ 2147483646 w 165"/>
              <a:gd name="T73" fmla="*/ 2147483646 h 165"/>
              <a:gd name="T74" fmla="*/ 2147483646 w 165"/>
              <a:gd name="T75" fmla="*/ 2147483646 h 165"/>
              <a:gd name="T76" fmla="*/ 2147483646 w 165"/>
              <a:gd name="T77" fmla="*/ 2147483646 h 165"/>
              <a:gd name="T78" fmla="*/ 2147483646 w 165"/>
              <a:gd name="T79" fmla="*/ 2147483646 h 165"/>
              <a:gd name="T80" fmla="*/ 2147483646 w 165"/>
              <a:gd name="T81" fmla="*/ 2147483646 h 165"/>
              <a:gd name="T82" fmla="*/ 2147483646 w 165"/>
              <a:gd name="T83" fmla="*/ 2147483646 h 165"/>
              <a:gd name="T84" fmla="*/ 2147483646 w 165"/>
              <a:gd name="T85" fmla="*/ 2147483646 h 165"/>
              <a:gd name="T86" fmla="*/ 2147483646 w 165"/>
              <a:gd name="T87" fmla="*/ 2147483646 h 165"/>
              <a:gd name="T88" fmla="*/ 2147483646 w 165"/>
              <a:gd name="T89" fmla="*/ 2147483646 h 165"/>
              <a:gd name="T90" fmla="*/ 2147483646 w 165"/>
              <a:gd name="T91" fmla="*/ 2147483646 h 165"/>
              <a:gd name="T92" fmla="*/ 2147483646 w 165"/>
              <a:gd name="T93" fmla="*/ 2147483646 h 165"/>
              <a:gd name="T94" fmla="*/ 2147483646 w 165"/>
              <a:gd name="T95" fmla="*/ 2147483646 h 165"/>
              <a:gd name="T96" fmla="*/ 2147483646 w 165"/>
              <a:gd name="T97" fmla="*/ 2147483646 h 165"/>
              <a:gd name="T98" fmla="*/ 2147483646 w 165"/>
              <a:gd name="T99" fmla="*/ 2147483646 h 165"/>
              <a:gd name="T100" fmla="*/ 2147483646 w 165"/>
              <a:gd name="T101" fmla="*/ 2147483646 h 165"/>
              <a:gd name="T102" fmla="*/ 2147483646 w 165"/>
              <a:gd name="T103" fmla="*/ 2147483646 h 165"/>
              <a:gd name="T104" fmla="*/ 2147483646 w 165"/>
              <a:gd name="T105" fmla="*/ 2147483646 h 165"/>
              <a:gd name="T106" fmla="*/ 2147483646 w 165"/>
              <a:gd name="T107" fmla="*/ 2147483646 h 1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2"/>
                  <a:pt x="138" y="56"/>
                  <a:pt x="135" y="51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8" y="27"/>
                  <a:pt x="103" y="25"/>
                  <a:pt x="97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1" y="25"/>
                  <a:pt x="56" y="27"/>
                  <a:pt x="51" y="30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5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2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4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3" y="140"/>
                  <a:pt x="108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1" y="148"/>
                  <a:pt x="133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3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3" y="71"/>
                  <a:pt x="162" y="70"/>
                </a:cubicBezTo>
                <a:close/>
                <a:moveTo>
                  <a:pt x="82" y="113"/>
                </a:moveTo>
                <a:cubicBezTo>
                  <a:pt x="65" y="113"/>
                  <a:pt x="52" y="99"/>
                  <a:pt x="52" y="82"/>
                </a:cubicBezTo>
                <a:cubicBezTo>
                  <a:pt x="52" y="66"/>
                  <a:pt x="65" y="52"/>
                  <a:pt x="82" y="52"/>
                </a:cubicBezTo>
                <a:cubicBezTo>
                  <a:pt x="99" y="52"/>
                  <a:pt x="113" y="66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Google Shape;3771;p79"/>
          <p:cNvSpPr txBox="1">
            <a:spLocks noChangeArrowheads="1"/>
          </p:cNvSpPr>
          <p:nvPr/>
        </p:nvSpPr>
        <p:spPr bwMode="auto">
          <a:xfrm>
            <a:off x="9398000" y="2260600"/>
            <a:ext cx="1893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EDE3E0-4AC3-AE4E-A23E-9DDFB123B488}"/>
              </a:ext>
            </a:extLst>
          </p:cNvPr>
          <p:cNvGrpSpPr/>
          <p:nvPr/>
        </p:nvGrpSpPr>
        <p:grpSpPr>
          <a:xfrm>
            <a:off x="3494995" y="696913"/>
            <a:ext cx="2915330" cy="1717675"/>
            <a:chOff x="3494995" y="696913"/>
            <a:chExt cx="2915330" cy="1717675"/>
          </a:xfrm>
        </p:grpSpPr>
        <p:sp>
          <p:nvSpPr>
            <p:cNvPr id="172039" name="Google Shape;3776;p79"/>
            <p:cNvSpPr>
              <a:spLocks/>
            </p:cNvSpPr>
            <p:nvPr/>
          </p:nvSpPr>
          <p:spPr bwMode="auto">
            <a:xfrm>
              <a:off x="3494995" y="1062038"/>
              <a:ext cx="2066925" cy="995362"/>
            </a:xfrm>
            <a:custGeom>
              <a:avLst/>
              <a:gdLst>
                <a:gd name="T0" fmla="*/ 2147483646 w 1302"/>
                <a:gd name="T1" fmla="*/ 2147483646 h 627"/>
                <a:gd name="T2" fmla="*/ 2147483646 w 1302"/>
                <a:gd name="T3" fmla="*/ 2147483646 h 627"/>
                <a:gd name="T4" fmla="*/ 2147483646 w 1302"/>
                <a:gd name="T5" fmla="*/ 0 h 627"/>
                <a:gd name="T6" fmla="*/ 0 w 1302"/>
                <a:gd name="T7" fmla="*/ 0 h 627"/>
                <a:gd name="T8" fmla="*/ 2147483646 w 1302"/>
                <a:gd name="T9" fmla="*/ 2147483646 h 627"/>
                <a:gd name="T10" fmla="*/ 2147483646 w 1302"/>
                <a:gd name="T11" fmla="*/ 2147483646 h 627"/>
                <a:gd name="T12" fmla="*/ 2147483646 w 1302"/>
                <a:gd name="T13" fmla="*/ 2147483646 h 6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2" h="627" extrusionOk="0">
                  <a:moveTo>
                    <a:pt x="1048" y="623"/>
                  </a:moveTo>
                  <a:lnTo>
                    <a:pt x="1302" y="312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216" y="315"/>
                  </a:lnTo>
                  <a:lnTo>
                    <a:pt x="5" y="627"/>
                  </a:lnTo>
                  <a:lnTo>
                    <a:pt x="1048" y="623"/>
                  </a:lnTo>
                  <a:close/>
                </a:path>
              </a:pathLst>
            </a:custGeom>
            <a:solidFill>
              <a:srgbClr val="CB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4" name="Google Shape;3781;p79"/>
            <p:cNvSpPr>
              <a:spLocks/>
            </p:cNvSpPr>
            <p:nvPr/>
          </p:nvSpPr>
          <p:spPr bwMode="auto">
            <a:xfrm>
              <a:off x="4859338" y="696913"/>
              <a:ext cx="1550987" cy="860425"/>
            </a:xfrm>
            <a:custGeom>
              <a:avLst/>
              <a:gdLst>
                <a:gd name="T0" fmla="*/ 2147483646 w 977"/>
                <a:gd name="T1" fmla="*/ 2147483646 h 542"/>
                <a:gd name="T2" fmla="*/ 2147483646 w 977"/>
                <a:gd name="T3" fmla="*/ 0 h 542"/>
                <a:gd name="T4" fmla="*/ 0 w 977"/>
                <a:gd name="T5" fmla="*/ 0 h 542"/>
                <a:gd name="T6" fmla="*/ 2147483646 w 977"/>
                <a:gd name="T7" fmla="*/ 2147483646 h 542"/>
                <a:gd name="T8" fmla="*/ 2147483646 w 977"/>
                <a:gd name="T9" fmla="*/ 2147483646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2" extrusionOk="0">
                  <a:moveTo>
                    <a:pt x="977" y="542"/>
                  </a:moveTo>
                  <a:lnTo>
                    <a:pt x="539" y="0"/>
                  </a:lnTo>
                  <a:lnTo>
                    <a:pt x="0" y="0"/>
                  </a:lnTo>
                  <a:lnTo>
                    <a:pt x="438" y="542"/>
                  </a:lnTo>
                  <a:lnTo>
                    <a:pt x="977" y="542"/>
                  </a:lnTo>
                  <a:close/>
                </a:path>
              </a:pathLst>
            </a:custGeom>
            <a:solidFill>
              <a:srgbClr val="8C7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5" name="Google Shape;3782;p79"/>
            <p:cNvSpPr>
              <a:spLocks/>
            </p:cNvSpPr>
            <p:nvPr/>
          </p:nvSpPr>
          <p:spPr bwMode="auto">
            <a:xfrm>
              <a:off x="4859338" y="1557338"/>
              <a:ext cx="1550987" cy="857250"/>
            </a:xfrm>
            <a:custGeom>
              <a:avLst/>
              <a:gdLst>
                <a:gd name="T0" fmla="*/ 2147483646 w 977"/>
                <a:gd name="T1" fmla="*/ 2147483646 h 540"/>
                <a:gd name="T2" fmla="*/ 2147483646 w 977"/>
                <a:gd name="T3" fmla="*/ 0 h 540"/>
                <a:gd name="T4" fmla="*/ 2147483646 w 977"/>
                <a:gd name="T5" fmla="*/ 0 h 540"/>
                <a:gd name="T6" fmla="*/ 0 w 977"/>
                <a:gd name="T7" fmla="*/ 2147483646 h 540"/>
                <a:gd name="T8" fmla="*/ 2147483646 w 977"/>
                <a:gd name="T9" fmla="*/ 214748364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0" extrusionOk="0">
                  <a:moveTo>
                    <a:pt x="539" y="540"/>
                  </a:moveTo>
                  <a:lnTo>
                    <a:pt x="977" y="0"/>
                  </a:lnTo>
                  <a:lnTo>
                    <a:pt x="438" y="0"/>
                  </a:lnTo>
                  <a:lnTo>
                    <a:pt x="0" y="540"/>
                  </a:lnTo>
                  <a:lnTo>
                    <a:pt x="539" y="540"/>
                  </a:lnTo>
                  <a:close/>
                </a:path>
              </a:pathLst>
            </a:custGeom>
            <a:solidFill>
              <a:srgbClr val="786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50" name="Google Shape;3787;p79"/>
            <p:cNvSpPr txBox="1">
              <a:spLocks noChangeArrowheads="1"/>
            </p:cNvSpPr>
            <p:nvPr/>
          </p:nvSpPr>
          <p:spPr bwMode="auto">
            <a:xfrm>
              <a:off x="4103688" y="1109663"/>
              <a:ext cx="865187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746F6D"/>
                </a:buClr>
                <a:buSzPts val="5600"/>
                <a:buFont typeface="Montserrat" panose="02000505000000020004" pitchFamily="2" charset="0"/>
                <a:buNone/>
              </a:pPr>
              <a:r>
                <a:rPr lang="en-US" altLang="en-US" sz="5600" b="1" dirty="0">
                  <a:solidFill>
                    <a:srgbClr val="746F6D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01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1F4C1E-BBEA-0646-A08C-9A1BCB6730A5}"/>
              </a:ext>
            </a:extLst>
          </p:cNvPr>
          <p:cNvGrpSpPr/>
          <p:nvPr/>
        </p:nvGrpSpPr>
        <p:grpSpPr>
          <a:xfrm>
            <a:off x="3494995" y="2568575"/>
            <a:ext cx="2915330" cy="1717675"/>
            <a:chOff x="3494995" y="2568575"/>
            <a:chExt cx="2915330" cy="1717675"/>
          </a:xfrm>
        </p:grpSpPr>
        <p:sp>
          <p:nvSpPr>
            <p:cNvPr id="172038" name="Google Shape;3775;p79"/>
            <p:cNvSpPr>
              <a:spLocks/>
            </p:cNvSpPr>
            <p:nvPr/>
          </p:nvSpPr>
          <p:spPr bwMode="auto">
            <a:xfrm>
              <a:off x="3494995" y="2933700"/>
              <a:ext cx="2066925" cy="995363"/>
            </a:xfrm>
            <a:custGeom>
              <a:avLst/>
              <a:gdLst>
                <a:gd name="T0" fmla="*/ 2147483646 w 1302"/>
                <a:gd name="T1" fmla="*/ 2147483646 h 627"/>
                <a:gd name="T2" fmla="*/ 2147483646 w 1302"/>
                <a:gd name="T3" fmla="*/ 2147483646 h 627"/>
                <a:gd name="T4" fmla="*/ 2147483646 w 1302"/>
                <a:gd name="T5" fmla="*/ 0 h 627"/>
                <a:gd name="T6" fmla="*/ 0 w 1302"/>
                <a:gd name="T7" fmla="*/ 0 h 627"/>
                <a:gd name="T8" fmla="*/ 2147483646 w 1302"/>
                <a:gd name="T9" fmla="*/ 2147483646 h 627"/>
                <a:gd name="T10" fmla="*/ 2147483646 w 1302"/>
                <a:gd name="T11" fmla="*/ 2147483646 h 627"/>
                <a:gd name="T12" fmla="*/ 2147483646 w 1302"/>
                <a:gd name="T13" fmla="*/ 2147483646 h 6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2" h="627" extrusionOk="0">
                  <a:moveTo>
                    <a:pt x="1048" y="623"/>
                  </a:moveTo>
                  <a:lnTo>
                    <a:pt x="1302" y="310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216" y="315"/>
                  </a:lnTo>
                  <a:lnTo>
                    <a:pt x="5" y="627"/>
                  </a:lnTo>
                  <a:lnTo>
                    <a:pt x="1048" y="623"/>
                  </a:lnTo>
                  <a:close/>
                </a:path>
              </a:pathLst>
            </a:custGeom>
            <a:solidFill>
              <a:srgbClr val="EEF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2" name="Google Shape;3779;p79"/>
            <p:cNvSpPr>
              <a:spLocks/>
            </p:cNvSpPr>
            <p:nvPr/>
          </p:nvSpPr>
          <p:spPr bwMode="auto">
            <a:xfrm>
              <a:off x="4859338" y="3425825"/>
              <a:ext cx="1550987" cy="860425"/>
            </a:xfrm>
            <a:custGeom>
              <a:avLst/>
              <a:gdLst>
                <a:gd name="T0" fmla="*/ 0 w 977"/>
                <a:gd name="T1" fmla="*/ 2147483646 h 542"/>
                <a:gd name="T2" fmla="*/ 2147483646 w 977"/>
                <a:gd name="T3" fmla="*/ 2147483646 h 542"/>
                <a:gd name="T4" fmla="*/ 2147483646 w 977"/>
                <a:gd name="T5" fmla="*/ 0 h 542"/>
                <a:gd name="T6" fmla="*/ 2147483646 w 977"/>
                <a:gd name="T7" fmla="*/ 0 h 542"/>
                <a:gd name="T8" fmla="*/ 0 w 977"/>
                <a:gd name="T9" fmla="*/ 2147483646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2" extrusionOk="0">
                  <a:moveTo>
                    <a:pt x="0" y="542"/>
                  </a:moveTo>
                  <a:lnTo>
                    <a:pt x="539" y="542"/>
                  </a:lnTo>
                  <a:lnTo>
                    <a:pt x="977" y="0"/>
                  </a:lnTo>
                  <a:lnTo>
                    <a:pt x="438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CFD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3" name="Google Shape;3780;p79"/>
            <p:cNvSpPr>
              <a:spLocks/>
            </p:cNvSpPr>
            <p:nvPr/>
          </p:nvSpPr>
          <p:spPr bwMode="auto">
            <a:xfrm>
              <a:off x="4859338" y="2568575"/>
              <a:ext cx="1550987" cy="857250"/>
            </a:xfrm>
            <a:custGeom>
              <a:avLst/>
              <a:gdLst>
                <a:gd name="T0" fmla="*/ 2147483646 w 977"/>
                <a:gd name="T1" fmla="*/ 0 h 540"/>
                <a:gd name="T2" fmla="*/ 0 w 977"/>
                <a:gd name="T3" fmla="*/ 0 h 540"/>
                <a:gd name="T4" fmla="*/ 2147483646 w 977"/>
                <a:gd name="T5" fmla="*/ 2147483646 h 540"/>
                <a:gd name="T6" fmla="*/ 2147483646 w 977"/>
                <a:gd name="T7" fmla="*/ 2147483646 h 540"/>
                <a:gd name="T8" fmla="*/ 2147483646 w 977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0" extrusionOk="0">
                  <a:moveTo>
                    <a:pt x="539" y="0"/>
                  </a:moveTo>
                  <a:lnTo>
                    <a:pt x="0" y="0"/>
                  </a:lnTo>
                  <a:lnTo>
                    <a:pt x="438" y="540"/>
                  </a:lnTo>
                  <a:lnTo>
                    <a:pt x="977" y="54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E2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51" name="Google Shape;3788;p79"/>
            <p:cNvSpPr txBox="1">
              <a:spLocks noChangeArrowheads="1"/>
            </p:cNvSpPr>
            <p:nvPr/>
          </p:nvSpPr>
          <p:spPr bwMode="auto">
            <a:xfrm>
              <a:off x="4056063" y="2971800"/>
              <a:ext cx="96043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888987"/>
                </a:buClr>
                <a:buSzPts val="5600"/>
                <a:buFont typeface="Montserrat" panose="02000505000000020004" pitchFamily="2" charset="0"/>
                <a:buNone/>
              </a:pPr>
              <a:r>
                <a:rPr lang="en-US" altLang="en-US" sz="5600" b="1" dirty="0">
                  <a:solidFill>
                    <a:srgbClr val="888987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03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2F5A4F5-684B-DC49-B1C3-0C184D6719AB}"/>
              </a:ext>
            </a:extLst>
          </p:cNvPr>
          <p:cNvGrpSpPr/>
          <p:nvPr/>
        </p:nvGrpSpPr>
        <p:grpSpPr>
          <a:xfrm>
            <a:off x="3494995" y="4440238"/>
            <a:ext cx="2915330" cy="1714500"/>
            <a:chOff x="3494995" y="4440238"/>
            <a:chExt cx="2915330" cy="1714500"/>
          </a:xfrm>
        </p:grpSpPr>
        <p:sp>
          <p:nvSpPr>
            <p:cNvPr id="172037" name="Google Shape;3774;p79"/>
            <p:cNvSpPr>
              <a:spLocks/>
            </p:cNvSpPr>
            <p:nvPr/>
          </p:nvSpPr>
          <p:spPr bwMode="auto">
            <a:xfrm>
              <a:off x="3494995" y="4802188"/>
              <a:ext cx="2066925" cy="995362"/>
            </a:xfrm>
            <a:custGeom>
              <a:avLst/>
              <a:gdLst>
                <a:gd name="T0" fmla="*/ 2147483646 w 1302"/>
                <a:gd name="T1" fmla="*/ 2147483646 h 627"/>
                <a:gd name="T2" fmla="*/ 2147483646 w 1302"/>
                <a:gd name="T3" fmla="*/ 2147483646 h 627"/>
                <a:gd name="T4" fmla="*/ 2147483646 w 1302"/>
                <a:gd name="T5" fmla="*/ 0 h 627"/>
                <a:gd name="T6" fmla="*/ 0 w 1302"/>
                <a:gd name="T7" fmla="*/ 0 h 627"/>
                <a:gd name="T8" fmla="*/ 2147483646 w 1302"/>
                <a:gd name="T9" fmla="*/ 2147483646 h 627"/>
                <a:gd name="T10" fmla="*/ 2147483646 w 1302"/>
                <a:gd name="T11" fmla="*/ 2147483646 h 627"/>
                <a:gd name="T12" fmla="*/ 2147483646 w 1302"/>
                <a:gd name="T13" fmla="*/ 2147483646 h 6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2" h="627" extrusionOk="0">
                  <a:moveTo>
                    <a:pt x="1048" y="625"/>
                  </a:moveTo>
                  <a:lnTo>
                    <a:pt x="1302" y="312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216" y="317"/>
                  </a:lnTo>
                  <a:lnTo>
                    <a:pt x="5" y="627"/>
                  </a:lnTo>
                  <a:lnTo>
                    <a:pt x="1048" y="625"/>
                  </a:lnTo>
                  <a:close/>
                </a:path>
              </a:pathLst>
            </a:custGeom>
            <a:solidFill>
              <a:srgbClr val="F9B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8" name="Google Shape;3785;p79"/>
            <p:cNvSpPr>
              <a:spLocks/>
            </p:cNvSpPr>
            <p:nvPr/>
          </p:nvSpPr>
          <p:spPr bwMode="auto">
            <a:xfrm>
              <a:off x="4859338" y="5302250"/>
              <a:ext cx="1550987" cy="852488"/>
            </a:xfrm>
            <a:custGeom>
              <a:avLst/>
              <a:gdLst>
                <a:gd name="T0" fmla="*/ 0 w 977"/>
                <a:gd name="T1" fmla="*/ 2147483646 h 537"/>
                <a:gd name="T2" fmla="*/ 2147483646 w 977"/>
                <a:gd name="T3" fmla="*/ 2147483646 h 537"/>
                <a:gd name="T4" fmla="*/ 2147483646 w 977"/>
                <a:gd name="T5" fmla="*/ 0 h 537"/>
                <a:gd name="T6" fmla="*/ 2147483646 w 977"/>
                <a:gd name="T7" fmla="*/ 0 h 537"/>
                <a:gd name="T8" fmla="*/ 0 w 977"/>
                <a:gd name="T9" fmla="*/ 2147483646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37" extrusionOk="0">
                  <a:moveTo>
                    <a:pt x="0" y="537"/>
                  </a:moveTo>
                  <a:lnTo>
                    <a:pt x="539" y="537"/>
                  </a:lnTo>
                  <a:lnTo>
                    <a:pt x="977" y="0"/>
                  </a:lnTo>
                  <a:lnTo>
                    <a:pt x="435" y="0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EC5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9" name="Google Shape;3786;p79"/>
            <p:cNvSpPr>
              <a:spLocks/>
            </p:cNvSpPr>
            <p:nvPr/>
          </p:nvSpPr>
          <p:spPr bwMode="auto">
            <a:xfrm>
              <a:off x="4859338" y="4440238"/>
              <a:ext cx="1550987" cy="862012"/>
            </a:xfrm>
            <a:custGeom>
              <a:avLst/>
              <a:gdLst>
                <a:gd name="T0" fmla="*/ 2147483646 w 977"/>
                <a:gd name="T1" fmla="*/ 0 h 543"/>
                <a:gd name="T2" fmla="*/ 0 w 977"/>
                <a:gd name="T3" fmla="*/ 0 h 543"/>
                <a:gd name="T4" fmla="*/ 2147483646 w 977"/>
                <a:gd name="T5" fmla="*/ 2147483646 h 543"/>
                <a:gd name="T6" fmla="*/ 2147483646 w 977"/>
                <a:gd name="T7" fmla="*/ 2147483646 h 543"/>
                <a:gd name="T8" fmla="*/ 2147483646 w 977"/>
                <a:gd name="T9" fmla="*/ 2147483646 h 543"/>
                <a:gd name="T10" fmla="*/ 2147483646 w 977"/>
                <a:gd name="T11" fmla="*/ 2147483646 h 543"/>
                <a:gd name="T12" fmla="*/ 2147483646 w 977"/>
                <a:gd name="T13" fmla="*/ 0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543" extrusionOk="0">
                  <a:moveTo>
                    <a:pt x="539" y="0"/>
                  </a:moveTo>
                  <a:lnTo>
                    <a:pt x="0" y="0"/>
                  </a:lnTo>
                  <a:lnTo>
                    <a:pt x="438" y="540"/>
                  </a:lnTo>
                  <a:lnTo>
                    <a:pt x="435" y="543"/>
                  </a:lnTo>
                  <a:lnTo>
                    <a:pt x="977" y="543"/>
                  </a:lnTo>
                  <a:lnTo>
                    <a:pt x="977" y="54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6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52" name="Google Shape;3789;p79"/>
            <p:cNvSpPr txBox="1">
              <a:spLocks noChangeArrowheads="1"/>
            </p:cNvSpPr>
            <p:nvPr/>
          </p:nvSpPr>
          <p:spPr bwMode="auto">
            <a:xfrm>
              <a:off x="4056063" y="4865688"/>
              <a:ext cx="962025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8D6D60"/>
                </a:buClr>
                <a:buSzPts val="5600"/>
                <a:buFont typeface="Montserrat" panose="02000505000000020004" pitchFamily="2" charset="0"/>
                <a:buNone/>
              </a:pPr>
              <a:r>
                <a:rPr lang="en-US" altLang="en-US" sz="5600" b="1" dirty="0">
                  <a:solidFill>
                    <a:srgbClr val="8D6D60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05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CD292D-9C48-FC47-9A37-52C1618BD79A}"/>
              </a:ext>
            </a:extLst>
          </p:cNvPr>
          <p:cNvGrpSpPr/>
          <p:nvPr/>
        </p:nvGrpSpPr>
        <p:grpSpPr>
          <a:xfrm>
            <a:off x="5857875" y="3502025"/>
            <a:ext cx="2915331" cy="1712913"/>
            <a:chOff x="5857875" y="3502025"/>
            <a:chExt cx="2915331" cy="1712913"/>
          </a:xfrm>
        </p:grpSpPr>
        <p:sp>
          <p:nvSpPr>
            <p:cNvPr id="172036" name="Google Shape;3773;p79"/>
            <p:cNvSpPr>
              <a:spLocks/>
            </p:cNvSpPr>
            <p:nvPr/>
          </p:nvSpPr>
          <p:spPr bwMode="auto">
            <a:xfrm>
              <a:off x="6707868" y="3854450"/>
              <a:ext cx="2065338" cy="996950"/>
            </a:xfrm>
            <a:custGeom>
              <a:avLst/>
              <a:gdLst>
                <a:gd name="T0" fmla="*/ 2147483646 w 1301"/>
                <a:gd name="T1" fmla="*/ 2147483646 h 628"/>
                <a:gd name="T2" fmla="*/ 0 w 1301"/>
                <a:gd name="T3" fmla="*/ 2147483646 h 628"/>
                <a:gd name="T4" fmla="*/ 2147483646 w 1301"/>
                <a:gd name="T5" fmla="*/ 2147483646 h 628"/>
                <a:gd name="T6" fmla="*/ 2147483646 w 1301"/>
                <a:gd name="T7" fmla="*/ 2147483646 h 628"/>
                <a:gd name="T8" fmla="*/ 2147483646 w 1301"/>
                <a:gd name="T9" fmla="*/ 2147483646 h 628"/>
                <a:gd name="T10" fmla="*/ 2147483646 w 1301"/>
                <a:gd name="T11" fmla="*/ 0 h 628"/>
                <a:gd name="T12" fmla="*/ 2147483646 w 1301"/>
                <a:gd name="T13" fmla="*/ 2147483646 h 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1" h="628" extrusionOk="0">
                  <a:moveTo>
                    <a:pt x="253" y="5"/>
                  </a:moveTo>
                  <a:lnTo>
                    <a:pt x="0" y="317"/>
                  </a:lnTo>
                  <a:lnTo>
                    <a:pt x="253" y="628"/>
                  </a:lnTo>
                  <a:lnTo>
                    <a:pt x="1301" y="628"/>
                  </a:lnTo>
                  <a:lnTo>
                    <a:pt x="1086" y="313"/>
                  </a:lnTo>
                  <a:lnTo>
                    <a:pt x="1296" y="0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6" name="Google Shape;3783;p79"/>
            <p:cNvSpPr>
              <a:spLocks/>
            </p:cNvSpPr>
            <p:nvPr/>
          </p:nvSpPr>
          <p:spPr bwMode="auto">
            <a:xfrm>
              <a:off x="5857875" y="3502025"/>
              <a:ext cx="1550988" cy="855663"/>
            </a:xfrm>
            <a:custGeom>
              <a:avLst/>
              <a:gdLst>
                <a:gd name="T0" fmla="*/ 2147483646 w 977"/>
                <a:gd name="T1" fmla="*/ 0 h 539"/>
                <a:gd name="T2" fmla="*/ 2147483646 w 977"/>
                <a:gd name="T3" fmla="*/ 0 h 539"/>
                <a:gd name="T4" fmla="*/ 0 w 977"/>
                <a:gd name="T5" fmla="*/ 2147483646 h 539"/>
                <a:gd name="T6" fmla="*/ 2147483646 w 977"/>
                <a:gd name="T7" fmla="*/ 2147483646 h 539"/>
                <a:gd name="T8" fmla="*/ 2147483646 w 977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39" extrusionOk="0">
                  <a:moveTo>
                    <a:pt x="977" y="0"/>
                  </a:moveTo>
                  <a:lnTo>
                    <a:pt x="438" y="0"/>
                  </a:lnTo>
                  <a:lnTo>
                    <a:pt x="0" y="539"/>
                  </a:lnTo>
                  <a:lnTo>
                    <a:pt x="540" y="53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7" name="Google Shape;3784;p79"/>
            <p:cNvSpPr>
              <a:spLocks/>
            </p:cNvSpPr>
            <p:nvPr/>
          </p:nvSpPr>
          <p:spPr bwMode="auto">
            <a:xfrm>
              <a:off x="5857875" y="4357688"/>
              <a:ext cx="1550988" cy="857250"/>
            </a:xfrm>
            <a:custGeom>
              <a:avLst/>
              <a:gdLst>
                <a:gd name="T0" fmla="*/ 0 w 977"/>
                <a:gd name="T1" fmla="*/ 0 h 540"/>
                <a:gd name="T2" fmla="*/ 2147483646 w 977"/>
                <a:gd name="T3" fmla="*/ 2147483646 h 540"/>
                <a:gd name="T4" fmla="*/ 2147483646 w 977"/>
                <a:gd name="T5" fmla="*/ 2147483646 h 540"/>
                <a:gd name="T6" fmla="*/ 2147483646 w 977"/>
                <a:gd name="T7" fmla="*/ 0 h 540"/>
                <a:gd name="T8" fmla="*/ 0 w 977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0" extrusionOk="0">
                  <a:moveTo>
                    <a:pt x="0" y="0"/>
                  </a:moveTo>
                  <a:lnTo>
                    <a:pt x="438" y="540"/>
                  </a:lnTo>
                  <a:lnTo>
                    <a:pt x="977" y="540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53" name="Google Shape;3790;p79"/>
            <p:cNvSpPr txBox="1">
              <a:spLocks noChangeArrowheads="1"/>
            </p:cNvSpPr>
            <p:nvPr/>
          </p:nvSpPr>
          <p:spPr bwMode="auto">
            <a:xfrm>
              <a:off x="7304088" y="3917950"/>
              <a:ext cx="96043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6E6E6E"/>
                </a:buClr>
                <a:buSzPts val="5600"/>
                <a:buFont typeface="Montserrat" panose="02000505000000020004" pitchFamily="2" charset="0"/>
                <a:buNone/>
              </a:pPr>
              <a:r>
                <a:rPr lang="en-US" altLang="en-US" sz="5600" b="1" dirty="0">
                  <a:solidFill>
                    <a:srgbClr val="6E6E6E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04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432FAF7-600D-154B-9ED9-62F945374D84}"/>
              </a:ext>
            </a:extLst>
          </p:cNvPr>
          <p:cNvGrpSpPr/>
          <p:nvPr/>
        </p:nvGrpSpPr>
        <p:grpSpPr>
          <a:xfrm>
            <a:off x="5857875" y="1628775"/>
            <a:ext cx="2915331" cy="1714500"/>
            <a:chOff x="5857875" y="1628775"/>
            <a:chExt cx="2915331" cy="1714500"/>
          </a:xfrm>
        </p:grpSpPr>
        <p:sp>
          <p:nvSpPr>
            <p:cNvPr id="172035" name="Google Shape;3772;p79"/>
            <p:cNvSpPr>
              <a:spLocks/>
            </p:cNvSpPr>
            <p:nvPr/>
          </p:nvSpPr>
          <p:spPr bwMode="auto">
            <a:xfrm>
              <a:off x="6707868" y="1985963"/>
              <a:ext cx="2065338" cy="996950"/>
            </a:xfrm>
            <a:custGeom>
              <a:avLst/>
              <a:gdLst>
                <a:gd name="T0" fmla="*/ 2147483646 w 1301"/>
                <a:gd name="T1" fmla="*/ 2147483646 h 628"/>
                <a:gd name="T2" fmla="*/ 0 w 1301"/>
                <a:gd name="T3" fmla="*/ 2147483646 h 628"/>
                <a:gd name="T4" fmla="*/ 2147483646 w 1301"/>
                <a:gd name="T5" fmla="*/ 2147483646 h 628"/>
                <a:gd name="T6" fmla="*/ 2147483646 w 1301"/>
                <a:gd name="T7" fmla="*/ 2147483646 h 628"/>
                <a:gd name="T8" fmla="*/ 2147483646 w 1301"/>
                <a:gd name="T9" fmla="*/ 2147483646 h 628"/>
                <a:gd name="T10" fmla="*/ 2147483646 w 1301"/>
                <a:gd name="T11" fmla="*/ 0 h 628"/>
                <a:gd name="T12" fmla="*/ 2147483646 w 1301"/>
                <a:gd name="T13" fmla="*/ 2147483646 h 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1" h="628" extrusionOk="0">
                  <a:moveTo>
                    <a:pt x="253" y="3"/>
                  </a:moveTo>
                  <a:lnTo>
                    <a:pt x="0" y="315"/>
                  </a:lnTo>
                  <a:lnTo>
                    <a:pt x="253" y="628"/>
                  </a:lnTo>
                  <a:lnTo>
                    <a:pt x="1301" y="628"/>
                  </a:lnTo>
                  <a:lnTo>
                    <a:pt x="1086" y="313"/>
                  </a:lnTo>
                  <a:lnTo>
                    <a:pt x="1296" y="0"/>
                  </a:lnTo>
                  <a:lnTo>
                    <a:pt x="253" y="3"/>
                  </a:lnTo>
                  <a:close/>
                </a:path>
              </a:pathLst>
            </a:custGeom>
            <a:solidFill>
              <a:srgbClr val="B0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0" name="Google Shape;3777;p79"/>
            <p:cNvSpPr>
              <a:spLocks/>
            </p:cNvSpPr>
            <p:nvPr/>
          </p:nvSpPr>
          <p:spPr bwMode="auto">
            <a:xfrm>
              <a:off x="5857875" y="2486025"/>
              <a:ext cx="1550988" cy="857250"/>
            </a:xfrm>
            <a:custGeom>
              <a:avLst/>
              <a:gdLst>
                <a:gd name="T0" fmla="*/ 2147483646 w 977"/>
                <a:gd name="T1" fmla="*/ 0 h 540"/>
                <a:gd name="T2" fmla="*/ 0 w 977"/>
                <a:gd name="T3" fmla="*/ 0 h 540"/>
                <a:gd name="T4" fmla="*/ 2147483646 w 977"/>
                <a:gd name="T5" fmla="*/ 2147483646 h 540"/>
                <a:gd name="T6" fmla="*/ 2147483646 w 977"/>
                <a:gd name="T7" fmla="*/ 2147483646 h 540"/>
                <a:gd name="T8" fmla="*/ 2147483646 w 977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0" extrusionOk="0">
                  <a:moveTo>
                    <a:pt x="540" y="0"/>
                  </a:moveTo>
                  <a:lnTo>
                    <a:pt x="0" y="0"/>
                  </a:lnTo>
                  <a:lnTo>
                    <a:pt x="438" y="540"/>
                  </a:lnTo>
                  <a:lnTo>
                    <a:pt x="977" y="54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34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41" name="Google Shape;3778;p79"/>
            <p:cNvSpPr>
              <a:spLocks/>
            </p:cNvSpPr>
            <p:nvPr/>
          </p:nvSpPr>
          <p:spPr bwMode="auto">
            <a:xfrm>
              <a:off x="5857875" y="1628775"/>
              <a:ext cx="1550988" cy="857250"/>
            </a:xfrm>
            <a:custGeom>
              <a:avLst/>
              <a:gdLst>
                <a:gd name="T0" fmla="*/ 2147483646 w 977"/>
                <a:gd name="T1" fmla="*/ 0 h 540"/>
                <a:gd name="T2" fmla="*/ 2147483646 w 977"/>
                <a:gd name="T3" fmla="*/ 0 h 540"/>
                <a:gd name="T4" fmla="*/ 0 w 977"/>
                <a:gd name="T5" fmla="*/ 2147483646 h 540"/>
                <a:gd name="T6" fmla="*/ 2147483646 w 977"/>
                <a:gd name="T7" fmla="*/ 2147483646 h 540"/>
                <a:gd name="T8" fmla="*/ 2147483646 w 977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540" extrusionOk="0">
                  <a:moveTo>
                    <a:pt x="977" y="0"/>
                  </a:moveTo>
                  <a:lnTo>
                    <a:pt x="438" y="0"/>
                  </a:lnTo>
                  <a:lnTo>
                    <a:pt x="0" y="540"/>
                  </a:lnTo>
                  <a:lnTo>
                    <a:pt x="540" y="54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38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72054" name="Google Shape;3791;p79"/>
            <p:cNvSpPr txBox="1">
              <a:spLocks noChangeArrowheads="1"/>
            </p:cNvSpPr>
            <p:nvPr/>
          </p:nvSpPr>
          <p:spPr bwMode="auto">
            <a:xfrm>
              <a:off x="7304088" y="2035175"/>
              <a:ext cx="9683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65858A"/>
                </a:buClr>
                <a:buSzPts val="5600"/>
                <a:buFont typeface="Montserrat" panose="02000505000000020004" pitchFamily="2" charset="0"/>
                <a:buNone/>
              </a:pPr>
              <a:r>
                <a:rPr lang="en-US" altLang="en-US" sz="5600" b="1" dirty="0">
                  <a:solidFill>
                    <a:srgbClr val="65858A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02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sp>
        <p:nvSpPr>
          <p:cNvPr id="172055" name="Google Shape;3792;p79"/>
          <p:cNvSpPr txBox="1">
            <a:spLocks noChangeArrowheads="1"/>
          </p:cNvSpPr>
          <p:nvPr/>
        </p:nvSpPr>
        <p:spPr bwMode="auto">
          <a:xfrm>
            <a:off x="1753488" y="1023938"/>
            <a:ext cx="10112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rgbClr val="231F2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56" name="Google Shape;3793;p79"/>
          <p:cNvSpPr txBox="1">
            <a:spLocks noChangeArrowheads="1"/>
          </p:cNvSpPr>
          <p:nvPr/>
        </p:nvSpPr>
        <p:spPr bwMode="auto">
          <a:xfrm>
            <a:off x="1453450" y="2890838"/>
            <a:ext cx="1319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rgbClr val="231F2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57" name="Google Shape;3794;p79"/>
          <p:cNvSpPr txBox="1">
            <a:spLocks noChangeArrowheads="1"/>
          </p:cNvSpPr>
          <p:nvPr/>
        </p:nvSpPr>
        <p:spPr bwMode="auto">
          <a:xfrm>
            <a:off x="9490075" y="1947863"/>
            <a:ext cx="7635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rgbClr val="231F2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58" name="Google Shape;3795;p79"/>
          <p:cNvSpPr txBox="1">
            <a:spLocks noChangeArrowheads="1"/>
          </p:cNvSpPr>
          <p:nvPr/>
        </p:nvSpPr>
        <p:spPr bwMode="auto">
          <a:xfrm>
            <a:off x="9490075" y="3816350"/>
            <a:ext cx="1454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rgbClr val="231F2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59" name="Google Shape;3796;p79"/>
          <p:cNvSpPr txBox="1">
            <a:spLocks noChangeArrowheads="1"/>
          </p:cNvSpPr>
          <p:nvPr/>
        </p:nvSpPr>
        <p:spPr bwMode="auto">
          <a:xfrm>
            <a:off x="1359788" y="4756150"/>
            <a:ext cx="14128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231F20"/>
              </a:buClr>
              <a:buSzPts val="2000"/>
              <a:buFont typeface="Open Sans Semibold" panose="020B0706030804020204" pitchFamily="34" charset="0"/>
              <a:buNone/>
            </a:pPr>
            <a:r>
              <a:rPr lang="ar-SA" altLang="en-US" sz="2000" b="1" dirty="0">
                <a:solidFill>
                  <a:srgbClr val="231F2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60" name="Google Shape;3797;p79"/>
          <p:cNvSpPr txBox="1">
            <a:spLocks noChangeArrowheads="1"/>
          </p:cNvSpPr>
          <p:nvPr/>
        </p:nvSpPr>
        <p:spPr bwMode="auto">
          <a:xfrm>
            <a:off x="9380538" y="4129088"/>
            <a:ext cx="1895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61" name="Google Shape;3798;p79"/>
          <p:cNvSpPr txBox="1">
            <a:spLocks noChangeArrowheads="1"/>
          </p:cNvSpPr>
          <p:nvPr/>
        </p:nvSpPr>
        <p:spPr bwMode="auto">
          <a:xfrm>
            <a:off x="1084263" y="1338263"/>
            <a:ext cx="17970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62" name="Google Shape;3799;p79"/>
          <p:cNvSpPr txBox="1">
            <a:spLocks noChangeArrowheads="1"/>
          </p:cNvSpPr>
          <p:nvPr/>
        </p:nvSpPr>
        <p:spPr bwMode="auto">
          <a:xfrm>
            <a:off x="1054100" y="3190875"/>
            <a:ext cx="1798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72063" name="Google Shape;3800;p79"/>
          <p:cNvSpPr txBox="1">
            <a:spLocks noChangeArrowheads="1"/>
          </p:cNvSpPr>
          <p:nvPr/>
        </p:nvSpPr>
        <p:spPr bwMode="auto">
          <a:xfrm>
            <a:off x="1054100" y="5059363"/>
            <a:ext cx="17986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4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55" grpId="0"/>
      <p:bldP spid="172056" grpId="0"/>
      <p:bldP spid="172057" grpId="0"/>
      <p:bldP spid="172058" grpId="0"/>
      <p:bldP spid="172059" grpId="0"/>
      <p:bldP spid="172060" grpId="0"/>
      <p:bldP spid="172061" grpId="0"/>
      <p:bldP spid="172062" grpId="0"/>
      <p:bldP spid="172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28786CB-6330-C84D-9778-0403273B9023}"/>
              </a:ext>
            </a:extLst>
          </p:cNvPr>
          <p:cNvGrpSpPr/>
          <p:nvPr/>
        </p:nvGrpSpPr>
        <p:grpSpPr>
          <a:xfrm>
            <a:off x="4725987" y="849312"/>
            <a:ext cx="2747962" cy="5157787"/>
            <a:chOff x="4725987" y="849312"/>
            <a:chExt cx="2747962" cy="5157787"/>
          </a:xfrm>
        </p:grpSpPr>
        <p:sp>
          <p:nvSpPr>
            <p:cNvPr id="1485" name="Google Shape;1485;p33"/>
            <p:cNvSpPr/>
            <p:nvPr/>
          </p:nvSpPr>
          <p:spPr>
            <a:xfrm>
              <a:off x="4725987" y="849312"/>
              <a:ext cx="2747962" cy="5157787"/>
            </a:xfrm>
            <a:custGeom>
              <a:avLst/>
              <a:gdLst/>
              <a:ahLst/>
              <a:cxnLst/>
              <a:rect l="l" t="t" r="r" b="b"/>
              <a:pathLst>
                <a:path w="704" h="1320" extrusionOk="0">
                  <a:moveTo>
                    <a:pt x="660" y="1320"/>
                  </a:moveTo>
                  <a:cubicBezTo>
                    <a:pt x="44" y="1320"/>
                    <a:pt x="44" y="1320"/>
                    <a:pt x="44" y="1320"/>
                  </a:cubicBezTo>
                  <a:cubicBezTo>
                    <a:pt x="20" y="1320"/>
                    <a:pt x="0" y="1301"/>
                    <a:pt x="0" y="1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84" y="0"/>
                    <a:pt x="704" y="19"/>
                    <a:pt x="704" y="44"/>
                  </a:cubicBezTo>
                  <a:cubicBezTo>
                    <a:pt x="704" y="1276"/>
                    <a:pt x="704" y="1276"/>
                    <a:pt x="704" y="1276"/>
                  </a:cubicBezTo>
                  <a:cubicBezTo>
                    <a:pt x="704" y="1301"/>
                    <a:pt x="684" y="1320"/>
                    <a:pt x="660" y="132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3"/>
            <p:cNvSpPr txBox="1"/>
            <p:nvPr/>
          </p:nvSpPr>
          <p:spPr>
            <a:xfrm>
              <a:off x="4832350" y="1427162"/>
              <a:ext cx="2536825" cy="40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5768975" y="5576887"/>
              <a:ext cx="663575" cy="265112"/>
            </a:xfrm>
            <a:custGeom>
              <a:avLst/>
              <a:gdLst/>
              <a:ahLst/>
              <a:cxnLst/>
              <a:rect l="l" t="t" r="r" b="b"/>
              <a:pathLst>
                <a:path w="170" h="68" extrusionOk="0">
                  <a:moveTo>
                    <a:pt x="16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66"/>
                    <a:pt x="0" y="6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8" y="0"/>
                    <a:pt x="170" y="2"/>
                    <a:pt x="170" y="5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6"/>
                    <a:pt x="168" y="68"/>
                    <a:pt x="165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5600700" y="1052512"/>
              <a:ext cx="1000125" cy="77787"/>
            </a:xfrm>
            <a:custGeom>
              <a:avLst/>
              <a:gdLst/>
              <a:ahLst/>
              <a:cxnLst/>
              <a:rect l="l" t="t" r="r" b="b"/>
              <a:pathLst>
                <a:path w="256" h="20" extrusionOk="0">
                  <a:moveTo>
                    <a:pt x="252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18"/>
                    <a:pt x="255" y="20"/>
                    <a:pt x="2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5011737" y="3525837"/>
              <a:ext cx="596900" cy="59372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140" y="152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5"/>
                    <a:pt x="153" y="12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5116512" y="3646487"/>
              <a:ext cx="387350" cy="352425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22" y="90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2" y="90"/>
                  </a:ln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9" y="0"/>
                    <a:pt x="23" y="4"/>
                    <a:pt x="24" y="10"/>
                  </a:cubicBezTo>
                  <a:cubicBezTo>
                    <a:pt x="24" y="16"/>
                    <a:pt x="19" y="21"/>
                    <a:pt x="12" y="21"/>
                  </a:cubicBezTo>
                  <a:close/>
                  <a:moveTo>
                    <a:pt x="99" y="90"/>
                  </a:moveTo>
                  <a:cubicBezTo>
                    <a:pt x="77" y="90"/>
                    <a:pt x="77" y="90"/>
                    <a:pt x="77" y="90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0"/>
                    <a:pt x="74" y="45"/>
                    <a:pt x="66" y="45"/>
                  </a:cubicBezTo>
                  <a:cubicBezTo>
                    <a:pt x="60" y="45"/>
                    <a:pt x="57" y="48"/>
                    <a:pt x="56" y="52"/>
                  </a:cubicBezTo>
                  <a:cubicBezTo>
                    <a:pt x="55" y="53"/>
                    <a:pt x="55" y="55"/>
                    <a:pt x="55" y="57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34"/>
                    <a:pt x="3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4"/>
                    <a:pt x="64" y="28"/>
                    <a:pt x="75" y="28"/>
                  </a:cubicBezTo>
                  <a:cubicBezTo>
                    <a:pt x="88" y="28"/>
                    <a:pt x="99" y="37"/>
                    <a:pt x="99" y="56"/>
                  </a:cubicBezTo>
                  <a:lnTo>
                    <a:pt x="99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6592887" y="4314825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6713537" y="4384675"/>
              <a:ext cx="355600" cy="461962"/>
            </a:xfrm>
            <a:custGeom>
              <a:avLst/>
              <a:gdLst/>
              <a:ahLst/>
              <a:cxnLst/>
              <a:rect l="l" t="t" r="r" b="b"/>
              <a:pathLst>
                <a:path w="91" h="118" extrusionOk="0">
                  <a:moveTo>
                    <a:pt x="48" y="0"/>
                  </a:moveTo>
                  <a:cubicBezTo>
                    <a:pt x="16" y="0"/>
                    <a:pt x="0" y="23"/>
                    <a:pt x="0" y="42"/>
                  </a:cubicBezTo>
                  <a:cubicBezTo>
                    <a:pt x="0" y="53"/>
                    <a:pt x="4" y="64"/>
                    <a:pt x="14" y="68"/>
                  </a:cubicBezTo>
                  <a:cubicBezTo>
                    <a:pt x="15" y="68"/>
                    <a:pt x="17" y="68"/>
                    <a:pt x="17" y="66"/>
                  </a:cubicBezTo>
                  <a:cubicBezTo>
                    <a:pt x="17" y="65"/>
                    <a:pt x="18" y="62"/>
                    <a:pt x="18" y="61"/>
                  </a:cubicBezTo>
                  <a:cubicBezTo>
                    <a:pt x="19" y="59"/>
                    <a:pt x="19" y="58"/>
                    <a:pt x="17" y="57"/>
                  </a:cubicBezTo>
                  <a:cubicBezTo>
                    <a:pt x="15" y="54"/>
                    <a:pt x="13" y="49"/>
                    <a:pt x="13" y="44"/>
                  </a:cubicBezTo>
                  <a:cubicBezTo>
                    <a:pt x="13" y="26"/>
                    <a:pt x="26" y="11"/>
                    <a:pt x="46" y="11"/>
                  </a:cubicBezTo>
                  <a:cubicBezTo>
                    <a:pt x="64" y="11"/>
                    <a:pt x="74" y="22"/>
                    <a:pt x="74" y="37"/>
                  </a:cubicBezTo>
                  <a:cubicBezTo>
                    <a:pt x="74" y="57"/>
                    <a:pt x="66" y="73"/>
                    <a:pt x="53" y="73"/>
                  </a:cubicBezTo>
                  <a:cubicBezTo>
                    <a:pt x="46" y="73"/>
                    <a:pt x="41" y="67"/>
                    <a:pt x="42" y="60"/>
                  </a:cubicBezTo>
                  <a:cubicBezTo>
                    <a:pt x="44" y="51"/>
                    <a:pt x="48" y="42"/>
                    <a:pt x="48" y="36"/>
                  </a:cubicBezTo>
                  <a:cubicBezTo>
                    <a:pt x="48" y="30"/>
                    <a:pt x="45" y="26"/>
                    <a:pt x="39" y="26"/>
                  </a:cubicBezTo>
                  <a:cubicBezTo>
                    <a:pt x="32" y="26"/>
                    <a:pt x="26" y="33"/>
                    <a:pt x="26" y="43"/>
                  </a:cubicBezTo>
                  <a:cubicBezTo>
                    <a:pt x="26" y="50"/>
                    <a:pt x="28" y="54"/>
                    <a:pt x="28" y="54"/>
                  </a:cubicBezTo>
                  <a:cubicBezTo>
                    <a:pt x="28" y="54"/>
                    <a:pt x="21" y="85"/>
                    <a:pt x="19" y="91"/>
                  </a:cubicBezTo>
                  <a:cubicBezTo>
                    <a:pt x="17" y="102"/>
                    <a:pt x="19" y="115"/>
                    <a:pt x="19" y="117"/>
                  </a:cubicBezTo>
                  <a:cubicBezTo>
                    <a:pt x="19" y="118"/>
                    <a:pt x="20" y="118"/>
                    <a:pt x="21" y="117"/>
                  </a:cubicBezTo>
                  <a:cubicBezTo>
                    <a:pt x="22" y="116"/>
                    <a:pt x="30" y="106"/>
                    <a:pt x="33" y="95"/>
                  </a:cubicBezTo>
                  <a:cubicBezTo>
                    <a:pt x="34" y="92"/>
                    <a:pt x="38" y="76"/>
                    <a:pt x="38" y="76"/>
                  </a:cubicBezTo>
                  <a:cubicBezTo>
                    <a:pt x="40" y="81"/>
                    <a:pt x="47" y="85"/>
                    <a:pt x="54" y="85"/>
                  </a:cubicBezTo>
                  <a:cubicBezTo>
                    <a:pt x="76" y="85"/>
                    <a:pt x="91" y="65"/>
                    <a:pt x="91" y="38"/>
                  </a:cubicBezTo>
                  <a:cubicBezTo>
                    <a:pt x="91" y="18"/>
                    <a:pt x="7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5011737" y="1943100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5081587" y="2087562"/>
              <a:ext cx="457200" cy="309562"/>
            </a:xfrm>
            <a:custGeom>
              <a:avLst/>
              <a:gdLst/>
              <a:ahLst/>
              <a:cxnLst/>
              <a:rect l="l" t="t" r="r" b="b"/>
              <a:pathLst>
                <a:path w="117" h="79" extrusionOk="0">
                  <a:moveTo>
                    <a:pt x="116" y="17"/>
                  </a:moveTo>
                  <a:cubicBezTo>
                    <a:pt x="116" y="8"/>
                    <a:pt x="109" y="1"/>
                    <a:pt x="99" y="1"/>
                  </a:cubicBezTo>
                  <a:cubicBezTo>
                    <a:pt x="87" y="0"/>
                    <a:pt x="74" y="0"/>
                    <a:pt x="61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43" y="0"/>
                    <a:pt x="30" y="0"/>
                    <a:pt x="18" y="1"/>
                  </a:cubicBezTo>
                  <a:cubicBezTo>
                    <a:pt x="8" y="1"/>
                    <a:pt x="1" y="8"/>
                    <a:pt x="1" y="17"/>
                  </a:cubicBezTo>
                  <a:cubicBezTo>
                    <a:pt x="0" y="25"/>
                    <a:pt x="0" y="32"/>
                    <a:pt x="0" y="39"/>
                  </a:cubicBezTo>
                  <a:cubicBezTo>
                    <a:pt x="0" y="47"/>
                    <a:pt x="0" y="54"/>
                    <a:pt x="1" y="61"/>
                  </a:cubicBezTo>
                  <a:cubicBezTo>
                    <a:pt x="1" y="70"/>
                    <a:pt x="8" y="78"/>
                    <a:pt x="18" y="78"/>
                  </a:cubicBezTo>
                  <a:cubicBezTo>
                    <a:pt x="31" y="79"/>
                    <a:pt x="45" y="79"/>
                    <a:pt x="59" y="79"/>
                  </a:cubicBezTo>
                  <a:cubicBezTo>
                    <a:pt x="72" y="79"/>
                    <a:pt x="86" y="79"/>
                    <a:pt x="99" y="78"/>
                  </a:cubicBezTo>
                  <a:cubicBezTo>
                    <a:pt x="109" y="78"/>
                    <a:pt x="116" y="70"/>
                    <a:pt x="116" y="61"/>
                  </a:cubicBezTo>
                  <a:cubicBezTo>
                    <a:pt x="117" y="54"/>
                    <a:pt x="117" y="47"/>
                    <a:pt x="117" y="39"/>
                  </a:cubicBezTo>
                  <a:cubicBezTo>
                    <a:pt x="117" y="32"/>
                    <a:pt x="117" y="25"/>
                    <a:pt x="116" y="17"/>
                  </a:cubicBezTo>
                  <a:close/>
                  <a:moveTo>
                    <a:pt x="80" y="43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4" y="63"/>
                    <a:pt x="42" y="62"/>
                    <a:pt x="42" y="58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7"/>
                    <a:pt x="44" y="15"/>
                    <a:pt x="48" y="17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3" y="38"/>
                    <a:pt x="83" y="41"/>
                    <a:pt x="8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6592887" y="1943100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948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6673850" y="2033587"/>
              <a:ext cx="430212" cy="417512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9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9" y="107"/>
                    <a:pt x="2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101" y="107"/>
                    <a:pt x="110" y="98"/>
                    <a:pt x="110" y="88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8"/>
                    <a:pt x="101" y="0"/>
                    <a:pt x="90" y="0"/>
                  </a:cubicBezTo>
                  <a:close/>
                  <a:moveTo>
                    <a:pt x="77" y="15"/>
                  </a:moveTo>
                  <a:cubicBezTo>
                    <a:pt x="78" y="12"/>
                    <a:pt x="79" y="11"/>
                    <a:pt x="82" y="11"/>
                  </a:cubicBezTo>
                  <a:cubicBezTo>
                    <a:pt x="86" y="11"/>
                    <a:pt x="91" y="11"/>
                    <a:pt x="95" y="11"/>
                  </a:cubicBezTo>
                  <a:cubicBezTo>
                    <a:pt x="97" y="11"/>
                    <a:pt x="99" y="12"/>
                    <a:pt x="100" y="14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100" y="19"/>
                    <a:pt x="100" y="23"/>
                    <a:pt x="100" y="27"/>
                  </a:cubicBezTo>
                  <a:cubicBezTo>
                    <a:pt x="100" y="29"/>
                    <a:pt x="98" y="31"/>
                    <a:pt x="96" y="31"/>
                  </a:cubicBezTo>
                  <a:cubicBezTo>
                    <a:pt x="96" y="32"/>
                    <a:pt x="95" y="32"/>
                    <a:pt x="95" y="32"/>
                  </a:cubicBezTo>
                  <a:cubicBezTo>
                    <a:pt x="93" y="32"/>
                    <a:pt x="91" y="32"/>
                    <a:pt x="89" y="32"/>
                  </a:cubicBezTo>
                  <a:cubicBezTo>
                    <a:pt x="86" y="32"/>
                    <a:pt x="84" y="32"/>
                    <a:pt x="82" y="32"/>
                  </a:cubicBezTo>
                  <a:cubicBezTo>
                    <a:pt x="80" y="32"/>
                    <a:pt x="78" y="30"/>
                    <a:pt x="78" y="28"/>
                  </a:cubicBezTo>
                  <a:cubicBezTo>
                    <a:pt x="78" y="28"/>
                    <a:pt x="77" y="27"/>
                    <a:pt x="77" y="27"/>
                  </a:cubicBezTo>
                  <a:cubicBezTo>
                    <a:pt x="77" y="23"/>
                    <a:pt x="77" y="19"/>
                    <a:pt x="77" y="15"/>
                  </a:cubicBezTo>
                  <a:close/>
                  <a:moveTo>
                    <a:pt x="55" y="32"/>
                  </a:moveTo>
                  <a:cubicBezTo>
                    <a:pt x="68" y="32"/>
                    <a:pt x="77" y="41"/>
                    <a:pt x="77" y="53"/>
                  </a:cubicBezTo>
                  <a:cubicBezTo>
                    <a:pt x="77" y="64"/>
                    <a:pt x="68" y="74"/>
                    <a:pt x="55" y="74"/>
                  </a:cubicBezTo>
                  <a:cubicBezTo>
                    <a:pt x="43" y="74"/>
                    <a:pt x="33" y="64"/>
                    <a:pt x="33" y="53"/>
                  </a:cubicBezTo>
                  <a:cubicBezTo>
                    <a:pt x="33" y="41"/>
                    <a:pt x="43" y="32"/>
                    <a:pt x="55" y="32"/>
                  </a:cubicBezTo>
                  <a:close/>
                  <a:moveTo>
                    <a:pt x="100" y="45"/>
                  </a:moveTo>
                  <a:cubicBezTo>
                    <a:pt x="100" y="57"/>
                    <a:pt x="100" y="70"/>
                    <a:pt x="100" y="82"/>
                  </a:cubicBezTo>
                  <a:cubicBezTo>
                    <a:pt x="100" y="85"/>
                    <a:pt x="100" y="88"/>
                    <a:pt x="100" y="90"/>
                  </a:cubicBezTo>
                  <a:cubicBezTo>
                    <a:pt x="100" y="92"/>
                    <a:pt x="98" y="94"/>
                    <a:pt x="96" y="95"/>
                  </a:cubicBezTo>
                  <a:cubicBezTo>
                    <a:pt x="96" y="95"/>
                    <a:pt x="95" y="95"/>
                    <a:pt x="95" y="95"/>
                  </a:cubicBezTo>
                  <a:cubicBezTo>
                    <a:pt x="82" y="95"/>
                    <a:pt x="69" y="95"/>
                    <a:pt x="57" y="95"/>
                  </a:cubicBezTo>
                  <a:cubicBezTo>
                    <a:pt x="43" y="95"/>
                    <a:pt x="29" y="95"/>
                    <a:pt x="16" y="95"/>
                  </a:cubicBezTo>
                  <a:cubicBezTo>
                    <a:pt x="15" y="95"/>
                    <a:pt x="15" y="95"/>
                    <a:pt x="14" y="94"/>
                  </a:cubicBezTo>
                  <a:cubicBezTo>
                    <a:pt x="12" y="94"/>
                    <a:pt x="11" y="92"/>
                    <a:pt x="11" y="91"/>
                  </a:cubicBezTo>
                  <a:cubicBezTo>
                    <a:pt x="11" y="91"/>
                    <a:pt x="11" y="90"/>
                    <a:pt x="11" y="90"/>
                  </a:cubicBezTo>
                  <a:cubicBezTo>
                    <a:pt x="11" y="75"/>
                    <a:pt x="11" y="60"/>
                    <a:pt x="11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4" y="44"/>
                    <a:pt x="18" y="44"/>
                    <a:pt x="21" y="44"/>
                  </a:cubicBezTo>
                  <a:cubicBezTo>
                    <a:pt x="19" y="53"/>
                    <a:pt x="20" y="61"/>
                    <a:pt x="24" y="69"/>
                  </a:cubicBezTo>
                  <a:cubicBezTo>
                    <a:pt x="28" y="75"/>
                    <a:pt x="32" y="79"/>
                    <a:pt x="38" y="82"/>
                  </a:cubicBezTo>
                  <a:cubicBezTo>
                    <a:pt x="44" y="85"/>
                    <a:pt x="50" y="87"/>
                    <a:pt x="57" y="86"/>
                  </a:cubicBezTo>
                  <a:cubicBezTo>
                    <a:pt x="68" y="86"/>
                    <a:pt x="77" y="81"/>
                    <a:pt x="84" y="73"/>
                  </a:cubicBezTo>
                  <a:cubicBezTo>
                    <a:pt x="90" y="64"/>
                    <a:pt x="92" y="54"/>
                    <a:pt x="90" y="44"/>
                  </a:cubicBezTo>
                  <a:cubicBezTo>
                    <a:pt x="93" y="44"/>
                    <a:pt x="96" y="44"/>
                    <a:pt x="100" y="44"/>
                  </a:cubicBezTo>
                  <a:cubicBezTo>
                    <a:pt x="100" y="44"/>
                    <a:pt x="100" y="45"/>
                    <a:pt x="10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5803900" y="1943100"/>
              <a:ext cx="593725" cy="598487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5881687" y="2063750"/>
              <a:ext cx="438150" cy="355600"/>
            </a:xfrm>
            <a:custGeom>
              <a:avLst/>
              <a:gdLst/>
              <a:ahLst/>
              <a:cxnLst/>
              <a:rect l="l" t="t" r="r" b="b"/>
              <a:pathLst>
                <a:path w="112" h="91" extrusionOk="0">
                  <a:moveTo>
                    <a:pt x="112" y="11"/>
                  </a:moveTo>
                  <a:cubicBezTo>
                    <a:pt x="108" y="13"/>
                    <a:pt x="103" y="14"/>
                    <a:pt x="99" y="14"/>
                  </a:cubicBezTo>
                  <a:cubicBezTo>
                    <a:pt x="103" y="11"/>
                    <a:pt x="107" y="7"/>
                    <a:pt x="109" y="2"/>
                  </a:cubicBezTo>
                  <a:cubicBezTo>
                    <a:pt x="104" y="4"/>
                    <a:pt x="99" y="6"/>
                    <a:pt x="94" y="7"/>
                  </a:cubicBezTo>
                  <a:cubicBezTo>
                    <a:pt x="90" y="3"/>
                    <a:pt x="84" y="0"/>
                    <a:pt x="77" y="0"/>
                  </a:cubicBezTo>
                  <a:cubicBezTo>
                    <a:pt x="65" y="0"/>
                    <a:pt x="55" y="10"/>
                    <a:pt x="55" y="23"/>
                  </a:cubicBezTo>
                  <a:cubicBezTo>
                    <a:pt x="55" y="25"/>
                    <a:pt x="55" y="26"/>
                    <a:pt x="55" y="28"/>
                  </a:cubicBezTo>
                  <a:cubicBezTo>
                    <a:pt x="36" y="27"/>
                    <a:pt x="19" y="18"/>
                    <a:pt x="8" y="4"/>
                  </a:cubicBezTo>
                  <a:cubicBezTo>
                    <a:pt x="6" y="8"/>
                    <a:pt x="5" y="11"/>
                    <a:pt x="5" y="16"/>
                  </a:cubicBezTo>
                  <a:cubicBezTo>
                    <a:pt x="5" y="24"/>
                    <a:pt x="9" y="31"/>
                    <a:pt x="15" y="35"/>
                  </a:cubicBezTo>
                  <a:cubicBezTo>
                    <a:pt x="11" y="35"/>
                    <a:pt x="8" y="34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43"/>
                    <a:pt x="12" y="53"/>
                    <a:pt x="23" y="55"/>
                  </a:cubicBezTo>
                  <a:cubicBezTo>
                    <a:pt x="21" y="55"/>
                    <a:pt x="19" y="55"/>
                    <a:pt x="17" y="55"/>
                  </a:cubicBezTo>
                  <a:cubicBezTo>
                    <a:pt x="15" y="55"/>
                    <a:pt x="14" y="55"/>
                    <a:pt x="13" y="55"/>
                  </a:cubicBezTo>
                  <a:cubicBezTo>
                    <a:pt x="16" y="64"/>
                    <a:pt x="24" y="71"/>
                    <a:pt x="34" y="71"/>
                  </a:cubicBezTo>
                  <a:cubicBezTo>
                    <a:pt x="26" y="77"/>
                    <a:pt x="16" y="81"/>
                    <a:pt x="6" y="81"/>
                  </a:cubicBezTo>
                  <a:cubicBezTo>
                    <a:pt x="4" y="81"/>
                    <a:pt x="2" y="81"/>
                    <a:pt x="0" y="80"/>
                  </a:cubicBezTo>
                  <a:cubicBezTo>
                    <a:pt x="10" y="87"/>
                    <a:pt x="22" y="91"/>
                    <a:pt x="35" y="91"/>
                  </a:cubicBezTo>
                  <a:cubicBezTo>
                    <a:pt x="77" y="91"/>
                    <a:pt x="101" y="56"/>
                    <a:pt x="101" y="26"/>
                  </a:cubicBezTo>
                  <a:cubicBezTo>
                    <a:pt x="101" y="25"/>
                    <a:pt x="100" y="24"/>
                    <a:pt x="100" y="23"/>
                  </a:cubicBezTo>
                  <a:cubicBezTo>
                    <a:pt x="105" y="19"/>
                    <a:pt x="109" y="15"/>
                    <a:pt x="1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5803900" y="2732087"/>
              <a:ext cx="593725" cy="598487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6053137" y="2838450"/>
              <a:ext cx="238125" cy="492125"/>
            </a:xfrm>
            <a:custGeom>
              <a:avLst/>
              <a:gdLst/>
              <a:ahLst/>
              <a:cxnLst/>
              <a:rect l="l" t="t" r="r" b="b"/>
              <a:pathLst>
                <a:path w="61" h="126" extrusionOk="0">
                  <a:moveTo>
                    <a:pt x="13" y="25"/>
                  </a:moveTo>
                  <a:cubicBezTo>
                    <a:pt x="13" y="28"/>
                    <a:pt x="13" y="43"/>
                    <a:pt x="1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60" y="55"/>
                    <a:pt x="61" y="43"/>
                  </a:cubicBezTo>
                  <a:cubicBezTo>
                    <a:pt x="58" y="43"/>
                    <a:pt x="40" y="43"/>
                    <a:pt x="40" y="43"/>
                  </a:cubicBezTo>
                  <a:cubicBezTo>
                    <a:pt x="40" y="43"/>
                    <a:pt x="40" y="30"/>
                    <a:pt x="40" y="28"/>
                  </a:cubicBezTo>
                  <a:cubicBezTo>
                    <a:pt x="40" y="26"/>
                    <a:pt x="43" y="23"/>
                    <a:pt x="46" y="23"/>
                  </a:cubicBezTo>
                  <a:cubicBezTo>
                    <a:pt x="49" y="23"/>
                    <a:pt x="55" y="23"/>
                    <a:pt x="61" y="23"/>
                  </a:cubicBezTo>
                  <a:cubicBezTo>
                    <a:pt x="61" y="20"/>
                    <a:pt x="61" y="9"/>
                    <a:pt x="61" y="0"/>
                  </a:cubicBezTo>
                  <a:cubicBezTo>
                    <a:pt x="53" y="0"/>
                    <a:pt x="44" y="0"/>
                    <a:pt x="41" y="0"/>
                  </a:cubicBezTo>
                  <a:cubicBezTo>
                    <a:pt x="13" y="0"/>
                    <a:pt x="13" y="22"/>
                    <a:pt x="1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5011737" y="4314825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5124450" y="4427537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22" y="74"/>
                  </a:moveTo>
                  <a:cubicBezTo>
                    <a:pt x="24" y="76"/>
                    <a:pt x="25" y="79"/>
                    <a:pt x="25" y="82"/>
                  </a:cubicBezTo>
                  <a:cubicBezTo>
                    <a:pt x="25" y="86"/>
                    <a:pt x="24" y="89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4"/>
                    <a:pt x="16" y="95"/>
                    <a:pt x="13" y="95"/>
                  </a:cubicBezTo>
                  <a:cubicBezTo>
                    <a:pt x="9" y="95"/>
                    <a:pt x="6" y="94"/>
                    <a:pt x="4" y="91"/>
                  </a:cubicBezTo>
                  <a:cubicBezTo>
                    <a:pt x="1" y="89"/>
                    <a:pt x="0" y="86"/>
                    <a:pt x="0" y="82"/>
                  </a:cubicBezTo>
                  <a:cubicBezTo>
                    <a:pt x="0" y="79"/>
                    <a:pt x="1" y="76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1"/>
                    <a:pt x="9" y="70"/>
                    <a:pt x="13" y="70"/>
                  </a:cubicBezTo>
                  <a:cubicBezTo>
                    <a:pt x="16" y="70"/>
                    <a:pt x="19" y="71"/>
                    <a:pt x="22" y="74"/>
                  </a:cubicBezTo>
                  <a:close/>
                  <a:moveTo>
                    <a:pt x="22" y="7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lose/>
                  <a:moveTo>
                    <a:pt x="4" y="9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lose/>
                  <a:moveTo>
                    <a:pt x="0" y="32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2" y="50"/>
                    <a:pt x="23" y="55"/>
                    <a:pt x="31" y="64"/>
                  </a:cubicBezTo>
                  <a:cubicBezTo>
                    <a:pt x="40" y="72"/>
                    <a:pt x="45" y="83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78"/>
                    <a:pt x="56" y="62"/>
                    <a:pt x="44" y="51"/>
                  </a:cubicBezTo>
                  <a:cubicBezTo>
                    <a:pt x="33" y="39"/>
                    <a:pt x="17" y="32"/>
                    <a:pt x="0" y="32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2" y="18"/>
                    <a:pt x="77" y="53"/>
                    <a:pt x="77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69"/>
                    <a:pt x="85" y="45"/>
                    <a:pt x="67" y="28"/>
                  </a:cubicBezTo>
                  <a:cubicBezTo>
                    <a:pt x="50" y="1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5011737" y="2732087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5092700" y="2892425"/>
              <a:ext cx="219075" cy="269875"/>
            </a:xfrm>
            <a:custGeom>
              <a:avLst/>
              <a:gdLst/>
              <a:ahLst/>
              <a:cxnLst/>
              <a:rect l="l" t="t" r="r" b="b"/>
              <a:pathLst>
                <a:path w="56" h="69" extrusionOk="0">
                  <a:moveTo>
                    <a:pt x="46" y="32"/>
                  </a:moveTo>
                  <a:cubicBezTo>
                    <a:pt x="48" y="31"/>
                    <a:pt x="50" y="30"/>
                    <a:pt x="51" y="28"/>
                  </a:cubicBezTo>
                  <a:cubicBezTo>
                    <a:pt x="53" y="26"/>
                    <a:pt x="54" y="22"/>
                    <a:pt x="54" y="18"/>
                  </a:cubicBezTo>
                  <a:cubicBezTo>
                    <a:pt x="54" y="14"/>
                    <a:pt x="53" y="11"/>
                    <a:pt x="51" y="8"/>
                  </a:cubicBezTo>
                  <a:cubicBezTo>
                    <a:pt x="47" y="3"/>
                    <a:pt x="42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8" y="69"/>
                    <a:pt x="41" y="68"/>
                  </a:cubicBezTo>
                  <a:cubicBezTo>
                    <a:pt x="44" y="68"/>
                    <a:pt x="46" y="67"/>
                    <a:pt x="48" y="65"/>
                  </a:cubicBezTo>
                  <a:cubicBezTo>
                    <a:pt x="50" y="64"/>
                    <a:pt x="52" y="62"/>
                    <a:pt x="53" y="60"/>
                  </a:cubicBezTo>
                  <a:cubicBezTo>
                    <a:pt x="55" y="56"/>
                    <a:pt x="56" y="53"/>
                    <a:pt x="56" y="49"/>
                  </a:cubicBezTo>
                  <a:cubicBezTo>
                    <a:pt x="56" y="45"/>
                    <a:pt x="55" y="41"/>
                    <a:pt x="54" y="38"/>
                  </a:cubicBezTo>
                  <a:cubicBezTo>
                    <a:pt x="52" y="36"/>
                    <a:pt x="49" y="34"/>
                    <a:pt x="46" y="32"/>
                  </a:cubicBezTo>
                  <a:close/>
                  <a:moveTo>
                    <a:pt x="13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2" y="12"/>
                    <a:pt x="35" y="13"/>
                    <a:pt x="37" y="13"/>
                  </a:cubicBezTo>
                  <a:cubicBezTo>
                    <a:pt x="39" y="14"/>
                    <a:pt x="40" y="17"/>
                    <a:pt x="40" y="20"/>
                  </a:cubicBezTo>
                  <a:cubicBezTo>
                    <a:pt x="40" y="23"/>
                    <a:pt x="39" y="25"/>
                    <a:pt x="38" y="26"/>
                  </a:cubicBezTo>
                  <a:cubicBezTo>
                    <a:pt x="36" y="27"/>
                    <a:pt x="33" y="28"/>
                    <a:pt x="30" y="28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13" y="12"/>
                  </a:lnTo>
                  <a:close/>
                  <a:moveTo>
                    <a:pt x="37" y="56"/>
                  </a:moveTo>
                  <a:cubicBezTo>
                    <a:pt x="36" y="57"/>
                    <a:pt x="33" y="57"/>
                    <a:pt x="3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9"/>
                    <a:pt x="36" y="39"/>
                    <a:pt x="37" y="40"/>
                  </a:cubicBezTo>
                  <a:cubicBezTo>
                    <a:pt x="40" y="42"/>
                    <a:pt x="42" y="44"/>
                    <a:pt x="42" y="48"/>
                  </a:cubicBezTo>
                  <a:cubicBezTo>
                    <a:pt x="42" y="52"/>
                    <a:pt x="40" y="55"/>
                    <a:pt x="3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5330825" y="2959100"/>
              <a:ext cx="200025" cy="211137"/>
            </a:xfrm>
            <a:custGeom>
              <a:avLst/>
              <a:gdLst/>
              <a:ahLst/>
              <a:cxnLst/>
              <a:rect l="l" t="t" r="r" b="b"/>
              <a:pathLst>
                <a:path w="51" h="54" extrusionOk="0">
                  <a:moveTo>
                    <a:pt x="50" y="20"/>
                  </a:moveTo>
                  <a:cubicBezTo>
                    <a:pt x="49" y="16"/>
                    <a:pt x="48" y="13"/>
                    <a:pt x="46" y="10"/>
                  </a:cubicBezTo>
                  <a:cubicBezTo>
                    <a:pt x="44" y="6"/>
                    <a:pt x="41" y="4"/>
                    <a:pt x="37" y="2"/>
                  </a:cubicBezTo>
                  <a:cubicBezTo>
                    <a:pt x="34" y="1"/>
                    <a:pt x="30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7"/>
                    <a:pt x="2" y="44"/>
                    <a:pt x="8" y="48"/>
                  </a:cubicBezTo>
                  <a:cubicBezTo>
                    <a:pt x="13" y="52"/>
                    <a:pt x="19" y="54"/>
                    <a:pt x="26" y="54"/>
                  </a:cubicBezTo>
                  <a:cubicBezTo>
                    <a:pt x="34" y="54"/>
                    <a:pt x="40" y="52"/>
                    <a:pt x="45" y="47"/>
                  </a:cubicBezTo>
                  <a:cubicBezTo>
                    <a:pt x="48" y="44"/>
                    <a:pt x="49" y="40"/>
                    <a:pt x="50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9"/>
                    <a:pt x="34" y="40"/>
                    <a:pt x="33" y="41"/>
                  </a:cubicBezTo>
                  <a:cubicBezTo>
                    <a:pt x="31" y="43"/>
                    <a:pt x="29" y="43"/>
                    <a:pt x="26" y="43"/>
                  </a:cubicBezTo>
                  <a:cubicBezTo>
                    <a:pt x="23" y="43"/>
                    <a:pt x="21" y="43"/>
                    <a:pt x="19" y="41"/>
                  </a:cubicBezTo>
                  <a:cubicBezTo>
                    <a:pt x="15" y="39"/>
                    <a:pt x="13" y="36"/>
                    <a:pt x="13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26"/>
                    <a:pt x="50" y="23"/>
                    <a:pt x="50" y="20"/>
                  </a:cubicBezTo>
                  <a:close/>
                  <a:moveTo>
                    <a:pt x="14" y="22"/>
                  </a:moveTo>
                  <a:cubicBezTo>
                    <a:pt x="14" y="18"/>
                    <a:pt x="15" y="16"/>
                    <a:pt x="17" y="14"/>
                  </a:cubicBezTo>
                  <a:cubicBezTo>
                    <a:pt x="19" y="12"/>
                    <a:pt x="22" y="11"/>
                    <a:pt x="25" y="11"/>
                  </a:cubicBezTo>
                  <a:cubicBezTo>
                    <a:pt x="28" y="11"/>
                    <a:pt x="31" y="12"/>
                    <a:pt x="33" y="14"/>
                  </a:cubicBezTo>
                  <a:cubicBezTo>
                    <a:pt x="35" y="16"/>
                    <a:pt x="36" y="18"/>
                    <a:pt x="37" y="22"/>
                  </a:cubicBez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3"/>
            <p:cNvSpPr txBox="1"/>
            <p:nvPr/>
          </p:nvSpPr>
          <p:spPr>
            <a:xfrm>
              <a:off x="5370512" y="2908300"/>
              <a:ext cx="117475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5803900" y="352583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140" y="152"/>
                  </a:move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5"/>
                    <a:pt x="152" y="12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E84C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870575" y="3592512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117" y="47"/>
                  </a:moveTo>
                  <a:cubicBezTo>
                    <a:pt x="116" y="44"/>
                    <a:pt x="115" y="40"/>
                    <a:pt x="113" y="36"/>
                  </a:cubicBezTo>
                  <a:cubicBezTo>
                    <a:pt x="112" y="33"/>
                    <a:pt x="110" y="29"/>
                    <a:pt x="108" y="26"/>
                  </a:cubicBezTo>
                  <a:cubicBezTo>
                    <a:pt x="106" y="23"/>
                    <a:pt x="103" y="20"/>
                    <a:pt x="101" y="18"/>
                  </a:cubicBezTo>
                  <a:cubicBezTo>
                    <a:pt x="98" y="15"/>
                    <a:pt x="95" y="12"/>
                    <a:pt x="92" y="10"/>
                  </a:cubicBezTo>
                  <a:cubicBezTo>
                    <a:pt x="89" y="8"/>
                    <a:pt x="85" y="6"/>
                    <a:pt x="82" y="5"/>
                  </a:cubicBezTo>
                  <a:cubicBezTo>
                    <a:pt x="78" y="3"/>
                    <a:pt x="75" y="2"/>
                    <a:pt x="71" y="1"/>
                  </a:cubicBezTo>
                  <a:cubicBezTo>
                    <a:pt x="67" y="1"/>
                    <a:pt x="63" y="0"/>
                    <a:pt x="59" y="0"/>
                  </a:cubicBezTo>
                  <a:cubicBezTo>
                    <a:pt x="55" y="0"/>
                    <a:pt x="51" y="1"/>
                    <a:pt x="47" y="1"/>
                  </a:cubicBezTo>
                  <a:cubicBezTo>
                    <a:pt x="43" y="2"/>
                    <a:pt x="40" y="3"/>
                    <a:pt x="36" y="5"/>
                  </a:cubicBezTo>
                  <a:cubicBezTo>
                    <a:pt x="32" y="6"/>
                    <a:pt x="29" y="8"/>
                    <a:pt x="26" y="10"/>
                  </a:cubicBezTo>
                  <a:cubicBezTo>
                    <a:pt x="23" y="12"/>
                    <a:pt x="20" y="15"/>
                    <a:pt x="17" y="18"/>
                  </a:cubicBezTo>
                  <a:cubicBezTo>
                    <a:pt x="15" y="20"/>
                    <a:pt x="12" y="23"/>
                    <a:pt x="10" y="26"/>
                  </a:cubicBezTo>
                  <a:cubicBezTo>
                    <a:pt x="8" y="29"/>
                    <a:pt x="6" y="33"/>
                    <a:pt x="5" y="36"/>
                  </a:cubicBezTo>
                  <a:cubicBezTo>
                    <a:pt x="3" y="40"/>
                    <a:pt x="2" y="44"/>
                    <a:pt x="1" y="47"/>
                  </a:cubicBezTo>
                  <a:cubicBezTo>
                    <a:pt x="0" y="51"/>
                    <a:pt x="0" y="55"/>
                    <a:pt x="0" y="59"/>
                  </a:cubicBezTo>
                  <a:cubicBezTo>
                    <a:pt x="0" y="63"/>
                    <a:pt x="0" y="67"/>
                    <a:pt x="1" y="71"/>
                  </a:cubicBezTo>
                  <a:cubicBezTo>
                    <a:pt x="2" y="75"/>
                    <a:pt x="3" y="79"/>
                    <a:pt x="5" y="82"/>
                  </a:cubicBezTo>
                  <a:cubicBezTo>
                    <a:pt x="6" y="86"/>
                    <a:pt x="8" y="89"/>
                    <a:pt x="10" y="92"/>
                  </a:cubicBezTo>
                  <a:cubicBezTo>
                    <a:pt x="12" y="95"/>
                    <a:pt x="15" y="98"/>
                    <a:pt x="17" y="101"/>
                  </a:cubicBezTo>
                  <a:cubicBezTo>
                    <a:pt x="20" y="104"/>
                    <a:pt x="23" y="106"/>
                    <a:pt x="26" y="108"/>
                  </a:cubicBezTo>
                  <a:cubicBezTo>
                    <a:pt x="29" y="110"/>
                    <a:pt x="32" y="112"/>
                    <a:pt x="36" y="114"/>
                  </a:cubicBezTo>
                  <a:cubicBezTo>
                    <a:pt x="40" y="115"/>
                    <a:pt x="43" y="116"/>
                    <a:pt x="47" y="117"/>
                  </a:cubicBezTo>
                  <a:cubicBezTo>
                    <a:pt x="51" y="118"/>
                    <a:pt x="55" y="118"/>
                    <a:pt x="59" y="118"/>
                  </a:cubicBezTo>
                  <a:cubicBezTo>
                    <a:pt x="63" y="118"/>
                    <a:pt x="67" y="118"/>
                    <a:pt x="71" y="117"/>
                  </a:cubicBezTo>
                  <a:cubicBezTo>
                    <a:pt x="75" y="116"/>
                    <a:pt x="78" y="115"/>
                    <a:pt x="82" y="114"/>
                  </a:cubicBezTo>
                  <a:cubicBezTo>
                    <a:pt x="85" y="112"/>
                    <a:pt x="89" y="110"/>
                    <a:pt x="92" y="108"/>
                  </a:cubicBezTo>
                  <a:cubicBezTo>
                    <a:pt x="95" y="106"/>
                    <a:pt x="98" y="104"/>
                    <a:pt x="101" y="101"/>
                  </a:cubicBezTo>
                  <a:cubicBezTo>
                    <a:pt x="103" y="98"/>
                    <a:pt x="106" y="95"/>
                    <a:pt x="108" y="92"/>
                  </a:cubicBezTo>
                  <a:cubicBezTo>
                    <a:pt x="110" y="89"/>
                    <a:pt x="112" y="86"/>
                    <a:pt x="113" y="82"/>
                  </a:cubicBezTo>
                  <a:cubicBezTo>
                    <a:pt x="115" y="79"/>
                    <a:pt x="116" y="75"/>
                    <a:pt x="117" y="71"/>
                  </a:cubicBezTo>
                  <a:cubicBezTo>
                    <a:pt x="118" y="67"/>
                    <a:pt x="118" y="63"/>
                    <a:pt x="118" y="59"/>
                  </a:cubicBezTo>
                  <a:cubicBezTo>
                    <a:pt x="118" y="55"/>
                    <a:pt x="118" y="51"/>
                    <a:pt x="117" y="47"/>
                  </a:cubicBezTo>
                  <a:close/>
                  <a:moveTo>
                    <a:pt x="109" y="59"/>
                  </a:moveTo>
                  <a:cubicBezTo>
                    <a:pt x="109" y="59"/>
                    <a:pt x="92" y="55"/>
                    <a:pt x="74" y="57"/>
                  </a:cubicBezTo>
                  <a:cubicBezTo>
                    <a:pt x="74" y="56"/>
                    <a:pt x="74" y="55"/>
                    <a:pt x="73" y="54"/>
                  </a:cubicBezTo>
                  <a:cubicBezTo>
                    <a:pt x="72" y="52"/>
                    <a:pt x="71" y="50"/>
                    <a:pt x="70" y="47"/>
                  </a:cubicBezTo>
                  <a:cubicBezTo>
                    <a:pt x="90" y="39"/>
                    <a:pt x="98" y="27"/>
                    <a:pt x="98" y="27"/>
                  </a:cubicBezTo>
                  <a:cubicBezTo>
                    <a:pt x="105" y="36"/>
                    <a:pt x="109" y="47"/>
                    <a:pt x="109" y="59"/>
                  </a:cubicBezTo>
                  <a:close/>
                  <a:moveTo>
                    <a:pt x="92" y="21"/>
                  </a:moveTo>
                  <a:cubicBezTo>
                    <a:pt x="92" y="22"/>
                    <a:pt x="85" y="33"/>
                    <a:pt x="66" y="40"/>
                  </a:cubicBezTo>
                  <a:cubicBezTo>
                    <a:pt x="57" y="24"/>
                    <a:pt x="48" y="11"/>
                    <a:pt x="47" y="10"/>
                  </a:cubicBezTo>
                  <a:cubicBezTo>
                    <a:pt x="51" y="9"/>
                    <a:pt x="55" y="9"/>
                    <a:pt x="59" y="9"/>
                  </a:cubicBezTo>
                  <a:cubicBezTo>
                    <a:pt x="72" y="9"/>
                    <a:pt x="83" y="14"/>
                    <a:pt x="92" y="2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37" y="14"/>
                  </a:moveTo>
                  <a:cubicBezTo>
                    <a:pt x="38" y="15"/>
                    <a:pt x="47" y="27"/>
                    <a:pt x="56" y="43"/>
                  </a:cubicBezTo>
                  <a:cubicBezTo>
                    <a:pt x="32" y="49"/>
                    <a:pt x="11" y="49"/>
                    <a:pt x="10" y="49"/>
                  </a:cubicBezTo>
                  <a:cubicBezTo>
                    <a:pt x="13" y="33"/>
                    <a:pt x="23" y="20"/>
                    <a:pt x="37" y="14"/>
                  </a:cubicBezTo>
                  <a:close/>
                  <a:moveTo>
                    <a:pt x="9" y="59"/>
                  </a:moveTo>
                  <a:cubicBezTo>
                    <a:pt x="9" y="59"/>
                    <a:pt x="9" y="58"/>
                    <a:pt x="9" y="58"/>
                  </a:cubicBezTo>
                  <a:cubicBezTo>
                    <a:pt x="9" y="58"/>
                    <a:pt x="34" y="58"/>
                    <a:pt x="60" y="50"/>
                  </a:cubicBezTo>
                  <a:cubicBezTo>
                    <a:pt x="62" y="53"/>
                    <a:pt x="63" y="56"/>
                    <a:pt x="64" y="59"/>
                  </a:cubicBezTo>
                  <a:cubicBezTo>
                    <a:pt x="64" y="59"/>
                    <a:pt x="63" y="59"/>
                    <a:pt x="62" y="60"/>
                  </a:cubicBezTo>
                  <a:cubicBezTo>
                    <a:pt x="35" y="68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3" y="84"/>
                    <a:pt x="9" y="72"/>
                    <a:pt x="9" y="59"/>
                  </a:cubicBezTo>
                  <a:close/>
                  <a:moveTo>
                    <a:pt x="59" y="110"/>
                  </a:moveTo>
                  <a:cubicBezTo>
                    <a:pt x="47" y="110"/>
                    <a:pt x="36" y="105"/>
                    <a:pt x="27" y="98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38" y="78"/>
                    <a:pt x="68" y="68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5" y="86"/>
                    <a:pt x="78" y="101"/>
                    <a:pt x="79" y="106"/>
                  </a:cubicBezTo>
                  <a:cubicBezTo>
                    <a:pt x="73" y="108"/>
                    <a:pt x="66" y="110"/>
                    <a:pt x="59" y="110"/>
                  </a:cubicBezTo>
                  <a:close/>
                  <a:moveTo>
                    <a:pt x="87" y="101"/>
                  </a:moveTo>
                  <a:cubicBezTo>
                    <a:pt x="87" y="98"/>
                    <a:pt x="84" y="83"/>
                    <a:pt x="77" y="65"/>
                  </a:cubicBezTo>
                  <a:cubicBezTo>
                    <a:pt x="94" y="62"/>
                    <a:pt x="108" y="67"/>
                    <a:pt x="109" y="67"/>
                  </a:cubicBezTo>
                  <a:cubicBezTo>
                    <a:pt x="107" y="81"/>
                    <a:pt x="98" y="93"/>
                    <a:pt x="87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5803900" y="4314825"/>
              <a:ext cx="593725" cy="596900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873750" y="4400550"/>
              <a:ext cx="449262" cy="425450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15" y="18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8"/>
                    <a:pt x="98" y="18"/>
                    <a:pt x="98" y="18"/>
                  </a:cubicBezTo>
                  <a:lnTo>
                    <a:pt x="115" y="18"/>
                  </a:lnTo>
                  <a:close/>
                  <a:moveTo>
                    <a:pt x="68" y="75"/>
                  </a:moveTo>
                  <a:cubicBezTo>
                    <a:pt x="69" y="77"/>
                    <a:pt x="69" y="79"/>
                    <a:pt x="69" y="82"/>
                  </a:cubicBezTo>
                  <a:cubicBezTo>
                    <a:pt x="69" y="85"/>
                    <a:pt x="68" y="89"/>
                    <a:pt x="67" y="92"/>
                  </a:cubicBezTo>
                  <a:cubicBezTo>
                    <a:pt x="65" y="95"/>
                    <a:pt x="63" y="98"/>
                    <a:pt x="59" y="101"/>
                  </a:cubicBezTo>
                  <a:cubicBezTo>
                    <a:pt x="56" y="103"/>
                    <a:pt x="52" y="105"/>
                    <a:pt x="48" y="107"/>
                  </a:cubicBezTo>
                  <a:cubicBezTo>
                    <a:pt x="43" y="108"/>
                    <a:pt x="37" y="109"/>
                    <a:pt x="31" y="109"/>
                  </a:cubicBezTo>
                  <a:cubicBezTo>
                    <a:pt x="26" y="109"/>
                    <a:pt x="22" y="108"/>
                    <a:pt x="18" y="107"/>
                  </a:cubicBezTo>
                  <a:cubicBezTo>
                    <a:pt x="14" y="106"/>
                    <a:pt x="11" y="105"/>
                    <a:pt x="8" y="103"/>
                  </a:cubicBezTo>
                  <a:cubicBezTo>
                    <a:pt x="5" y="101"/>
                    <a:pt x="4" y="99"/>
                    <a:pt x="2" y="96"/>
                  </a:cubicBezTo>
                  <a:cubicBezTo>
                    <a:pt x="1" y="94"/>
                    <a:pt x="0" y="91"/>
                    <a:pt x="0" y="89"/>
                  </a:cubicBezTo>
                  <a:cubicBezTo>
                    <a:pt x="0" y="86"/>
                    <a:pt x="1" y="83"/>
                    <a:pt x="3" y="80"/>
                  </a:cubicBezTo>
                  <a:cubicBezTo>
                    <a:pt x="4" y="76"/>
                    <a:pt x="7" y="74"/>
                    <a:pt x="12" y="71"/>
                  </a:cubicBezTo>
                  <a:cubicBezTo>
                    <a:pt x="14" y="70"/>
                    <a:pt x="16" y="69"/>
                    <a:pt x="19" y="68"/>
                  </a:cubicBezTo>
                  <a:cubicBezTo>
                    <a:pt x="21" y="67"/>
                    <a:pt x="24" y="66"/>
                    <a:pt x="26" y="66"/>
                  </a:cubicBezTo>
                  <a:cubicBezTo>
                    <a:pt x="29" y="65"/>
                    <a:pt x="31" y="65"/>
                    <a:pt x="33" y="65"/>
                  </a:cubicBezTo>
                  <a:cubicBezTo>
                    <a:pt x="35" y="65"/>
                    <a:pt x="37" y="65"/>
                    <a:pt x="39" y="65"/>
                  </a:cubicBezTo>
                  <a:cubicBezTo>
                    <a:pt x="38" y="63"/>
                    <a:pt x="37" y="62"/>
                    <a:pt x="36" y="60"/>
                  </a:cubicBezTo>
                  <a:cubicBezTo>
                    <a:pt x="35" y="59"/>
                    <a:pt x="35" y="57"/>
                    <a:pt x="35" y="55"/>
                  </a:cubicBezTo>
                  <a:cubicBezTo>
                    <a:pt x="35" y="54"/>
                    <a:pt x="35" y="53"/>
                    <a:pt x="35" y="52"/>
                  </a:cubicBezTo>
                  <a:cubicBezTo>
                    <a:pt x="35" y="51"/>
                    <a:pt x="36" y="50"/>
                    <a:pt x="36" y="49"/>
                  </a:cubicBezTo>
                  <a:cubicBezTo>
                    <a:pt x="35" y="49"/>
                    <a:pt x="34" y="49"/>
                    <a:pt x="34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28" y="49"/>
                    <a:pt x="24" y="49"/>
                    <a:pt x="21" y="48"/>
                  </a:cubicBezTo>
                  <a:cubicBezTo>
                    <a:pt x="18" y="46"/>
                    <a:pt x="16" y="45"/>
                    <a:pt x="14" y="42"/>
                  </a:cubicBezTo>
                  <a:cubicBezTo>
                    <a:pt x="12" y="40"/>
                    <a:pt x="10" y="38"/>
                    <a:pt x="9" y="35"/>
                  </a:cubicBezTo>
                  <a:cubicBezTo>
                    <a:pt x="8" y="33"/>
                    <a:pt x="8" y="30"/>
                    <a:pt x="8" y="27"/>
                  </a:cubicBezTo>
                  <a:cubicBezTo>
                    <a:pt x="8" y="24"/>
                    <a:pt x="8" y="20"/>
                    <a:pt x="10" y="17"/>
                  </a:cubicBezTo>
                  <a:cubicBezTo>
                    <a:pt x="11" y="14"/>
                    <a:pt x="14" y="10"/>
                    <a:pt x="17" y="8"/>
                  </a:cubicBezTo>
                  <a:cubicBezTo>
                    <a:pt x="21" y="4"/>
                    <a:pt x="25" y="2"/>
                    <a:pt x="30" y="1"/>
                  </a:cubicBezTo>
                  <a:cubicBezTo>
                    <a:pt x="34" y="0"/>
                    <a:pt x="39" y="0"/>
                    <a:pt x="4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6"/>
                    <a:pt x="56" y="6"/>
                    <a:pt x="57" y="8"/>
                  </a:cubicBezTo>
                  <a:cubicBezTo>
                    <a:pt x="58" y="9"/>
                    <a:pt x="59" y="10"/>
                    <a:pt x="60" y="12"/>
                  </a:cubicBezTo>
                  <a:cubicBezTo>
                    <a:pt x="61" y="13"/>
                    <a:pt x="62" y="15"/>
                    <a:pt x="63" y="17"/>
                  </a:cubicBezTo>
                  <a:cubicBezTo>
                    <a:pt x="64" y="19"/>
                    <a:pt x="64" y="22"/>
                    <a:pt x="64" y="24"/>
                  </a:cubicBezTo>
                  <a:cubicBezTo>
                    <a:pt x="64" y="27"/>
                    <a:pt x="64" y="29"/>
                    <a:pt x="63" y="31"/>
                  </a:cubicBezTo>
                  <a:cubicBezTo>
                    <a:pt x="62" y="33"/>
                    <a:pt x="62" y="35"/>
                    <a:pt x="60" y="37"/>
                  </a:cubicBezTo>
                  <a:cubicBezTo>
                    <a:pt x="59" y="38"/>
                    <a:pt x="58" y="40"/>
                    <a:pt x="57" y="41"/>
                  </a:cubicBezTo>
                  <a:cubicBezTo>
                    <a:pt x="55" y="42"/>
                    <a:pt x="54" y="44"/>
                    <a:pt x="52" y="45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9"/>
                    <a:pt x="48" y="50"/>
                    <a:pt x="48" y="52"/>
                  </a:cubicBezTo>
                  <a:cubicBezTo>
                    <a:pt x="48" y="53"/>
                    <a:pt x="48" y="55"/>
                    <a:pt x="49" y="55"/>
                  </a:cubicBezTo>
                  <a:cubicBezTo>
                    <a:pt x="50" y="56"/>
                    <a:pt x="51" y="57"/>
                    <a:pt x="52" y="58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8" y="63"/>
                    <a:pt x="60" y="65"/>
                    <a:pt x="61" y="66"/>
                  </a:cubicBezTo>
                  <a:cubicBezTo>
                    <a:pt x="63" y="67"/>
                    <a:pt x="64" y="69"/>
                    <a:pt x="65" y="70"/>
                  </a:cubicBezTo>
                  <a:cubicBezTo>
                    <a:pt x="66" y="72"/>
                    <a:pt x="67" y="73"/>
                    <a:pt x="68" y="75"/>
                  </a:cubicBezTo>
                  <a:close/>
                  <a:moveTo>
                    <a:pt x="44" y="44"/>
                  </a:moveTo>
                  <a:cubicBezTo>
                    <a:pt x="45" y="44"/>
                    <a:pt x="47" y="43"/>
                    <a:pt x="48" y="41"/>
                  </a:cubicBezTo>
                  <a:cubicBezTo>
                    <a:pt x="50" y="40"/>
                    <a:pt x="51" y="38"/>
                    <a:pt x="51" y="36"/>
                  </a:cubicBezTo>
                  <a:cubicBezTo>
                    <a:pt x="51" y="34"/>
                    <a:pt x="51" y="32"/>
                    <a:pt x="51" y="31"/>
                  </a:cubicBezTo>
                  <a:cubicBezTo>
                    <a:pt x="51" y="28"/>
                    <a:pt x="51" y="26"/>
                    <a:pt x="50" y="22"/>
                  </a:cubicBezTo>
                  <a:cubicBezTo>
                    <a:pt x="50" y="19"/>
                    <a:pt x="48" y="17"/>
                    <a:pt x="47" y="14"/>
                  </a:cubicBezTo>
                  <a:cubicBezTo>
                    <a:pt x="45" y="11"/>
                    <a:pt x="43" y="9"/>
                    <a:pt x="41" y="7"/>
                  </a:cubicBezTo>
                  <a:cubicBezTo>
                    <a:pt x="39" y="5"/>
                    <a:pt x="36" y="5"/>
                    <a:pt x="33" y="5"/>
                  </a:cubicBezTo>
                  <a:cubicBezTo>
                    <a:pt x="32" y="5"/>
                    <a:pt x="30" y="5"/>
                    <a:pt x="28" y="6"/>
                  </a:cubicBezTo>
                  <a:cubicBezTo>
                    <a:pt x="26" y="7"/>
                    <a:pt x="25" y="8"/>
                    <a:pt x="23" y="9"/>
                  </a:cubicBezTo>
                  <a:cubicBezTo>
                    <a:pt x="22" y="11"/>
                    <a:pt x="21" y="12"/>
                    <a:pt x="21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1" y="25"/>
                    <a:pt x="21" y="28"/>
                  </a:cubicBezTo>
                  <a:cubicBezTo>
                    <a:pt x="22" y="31"/>
                    <a:pt x="23" y="34"/>
                    <a:pt x="25" y="36"/>
                  </a:cubicBezTo>
                  <a:cubicBezTo>
                    <a:pt x="26" y="39"/>
                    <a:pt x="28" y="41"/>
                    <a:pt x="30" y="43"/>
                  </a:cubicBezTo>
                  <a:cubicBezTo>
                    <a:pt x="32" y="45"/>
                    <a:pt x="35" y="45"/>
                    <a:pt x="38" y="45"/>
                  </a:cubicBezTo>
                  <a:cubicBezTo>
                    <a:pt x="40" y="45"/>
                    <a:pt x="42" y="45"/>
                    <a:pt x="44" y="44"/>
                  </a:cubicBezTo>
                  <a:close/>
                  <a:moveTo>
                    <a:pt x="59" y="88"/>
                  </a:moveTo>
                  <a:cubicBezTo>
                    <a:pt x="59" y="86"/>
                    <a:pt x="59" y="84"/>
                    <a:pt x="58" y="83"/>
                  </a:cubicBezTo>
                  <a:cubicBezTo>
                    <a:pt x="58" y="81"/>
                    <a:pt x="57" y="80"/>
                    <a:pt x="56" y="78"/>
                  </a:cubicBezTo>
                  <a:cubicBezTo>
                    <a:pt x="54" y="77"/>
                    <a:pt x="53" y="75"/>
                    <a:pt x="51" y="74"/>
                  </a:cubicBezTo>
                  <a:cubicBezTo>
                    <a:pt x="49" y="72"/>
                    <a:pt x="46" y="71"/>
                    <a:pt x="44" y="69"/>
                  </a:cubicBezTo>
                  <a:cubicBezTo>
                    <a:pt x="43" y="69"/>
                    <a:pt x="43" y="69"/>
                    <a:pt x="42" y="69"/>
                  </a:cubicBezTo>
                  <a:cubicBezTo>
                    <a:pt x="42" y="69"/>
                    <a:pt x="41" y="69"/>
                    <a:pt x="40" y="69"/>
                  </a:cubicBezTo>
                  <a:cubicBezTo>
                    <a:pt x="40" y="69"/>
                    <a:pt x="39" y="69"/>
                    <a:pt x="38" y="69"/>
                  </a:cubicBezTo>
                  <a:cubicBezTo>
                    <a:pt x="37" y="69"/>
                    <a:pt x="36" y="69"/>
                    <a:pt x="35" y="69"/>
                  </a:cubicBezTo>
                  <a:cubicBezTo>
                    <a:pt x="33" y="69"/>
                    <a:pt x="32" y="69"/>
                    <a:pt x="30" y="70"/>
                  </a:cubicBezTo>
                  <a:cubicBezTo>
                    <a:pt x="29" y="70"/>
                    <a:pt x="27" y="70"/>
                    <a:pt x="25" y="71"/>
                  </a:cubicBezTo>
                  <a:cubicBezTo>
                    <a:pt x="25" y="71"/>
                    <a:pt x="24" y="72"/>
                    <a:pt x="22" y="72"/>
                  </a:cubicBezTo>
                  <a:cubicBezTo>
                    <a:pt x="21" y="73"/>
                    <a:pt x="19" y="74"/>
                    <a:pt x="18" y="75"/>
                  </a:cubicBezTo>
                  <a:cubicBezTo>
                    <a:pt x="17" y="76"/>
                    <a:pt x="16" y="77"/>
                    <a:pt x="15" y="79"/>
                  </a:cubicBezTo>
                  <a:cubicBezTo>
                    <a:pt x="14" y="81"/>
                    <a:pt x="13" y="83"/>
                    <a:pt x="13" y="86"/>
                  </a:cubicBezTo>
                  <a:cubicBezTo>
                    <a:pt x="13" y="91"/>
                    <a:pt x="15" y="95"/>
                    <a:pt x="20" y="98"/>
                  </a:cubicBezTo>
                  <a:cubicBezTo>
                    <a:pt x="24" y="101"/>
                    <a:pt x="31" y="103"/>
                    <a:pt x="38" y="103"/>
                  </a:cubicBezTo>
                  <a:cubicBezTo>
                    <a:pt x="45" y="103"/>
                    <a:pt x="50" y="102"/>
                    <a:pt x="54" y="99"/>
                  </a:cubicBezTo>
                  <a:cubicBezTo>
                    <a:pt x="58" y="96"/>
                    <a:pt x="59" y="92"/>
                    <a:pt x="5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6592887" y="3525837"/>
              <a:ext cx="596900" cy="59372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140" y="152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5"/>
                    <a:pt x="153" y="12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0099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6638925" y="3670300"/>
              <a:ext cx="503237" cy="241300"/>
            </a:xfrm>
            <a:custGeom>
              <a:avLst/>
              <a:gdLst/>
              <a:ahLst/>
              <a:cxnLst/>
              <a:rect l="l" t="t" r="r" b="b"/>
              <a:pathLst>
                <a:path w="129" h="62" extrusionOk="0">
                  <a:moveTo>
                    <a:pt x="25" y="61"/>
                  </a:moveTo>
                  <a:cubicBezTo>
                    <a:pt x="23" y="61"/>
                    <a:pt x="22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1"/>
                    <a:pt x="16" y="60"/>
                    <a:pt x="14" y="60"/>
                  </a:cubicBezTo>
                  <a:cubicBezTo>
                    <a:pt x="7" y="57"/>
                    <a:pt x="2" y="53"/>
                    <a:pt x="1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4" y="42"/>
                    <a:pt x="8" y="42"/>
                    <a:pt x="12" y="42"/>
                  </a:cubicBezTo>
                  <a:cubicBezTo>
                    <a:pt x="12" y="42"/>
                    <a:pt x="12" y="43"/>
                    <a:pt x="12" y="43"/>
                  </a:cubicBezTo>
                  <a:cubicBezTo>
                    <a:pt x="13" y="45"/>
                    <a:pt x="14" y="47"/>
                    <a:pt x="16" y="49"/>
                  </a:cubicBezTo>
                  <a:cubicBezTo>
                    <a:pt x="19" y="52"/>
                    <a:pt x="26" y="52"/>
                    <a:pt x="30" y="47"/>
                  </a:cubicBezTo>
                  <a:cubicBezTo>
                    <a:pt x="32" y="44"/>
                    <a:pt x="33" y="41"/>
                    <a:pt x="32" y="37"/>
                  </a:cubicBezTo>
                  <a:cubicBezTo>
                    <a:pt x="32" y="32"/>
                    <a:pt x="28" y="28"/>
                    <a:pt x="23" y="28"/>
                  </a:cubicBezTo>
                  <a:cubicBezTo>
                    <a:pt x="19" y="28"/>
                    <a:pt x="16" y="29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9" y="33"/>
                    <a:pt x="6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4" y="22"/>
                    <a:pt x="6" y="11"/>
                    <a:pt x="8" y="0"/>
                  </a:cubicBezTo>
                  <a:cubicBezTo>
                    <a:pt x="19" y="0"/>
                    <a:pt x="30" y="0"/>
                    <a:pt x="41" y="0"/>
                  </a:cubicBezTo>
                  <a:cubicBezTo>
                    <a:pt x="41" y="3"/>
                    <a:pt x="41" y="7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3" y="10"/>
                    <a:pt x="25" y="10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6" y="15"/>
                    <a:pt x="15" y="19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9" y="19"/>
                    <a:pt x="24" y="18"/>
                    <a:pt x="30" y="19"/>
                  </a:cubicBezTo>
                  <a:cubicBezTo>
                    <a:pt x="36" y="21"/>
                    <a:pt x="40" y="24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5" y="24"/>
                    <a:pt x="49" y="20"/>
                    <a:pt x="54" y="18"/>
                  </a:cubicBezTo>
                  <a:cubicBezTo>
                    <a:pt x="60" y="16"/>
                    <a:pt x="66" y="16"/>
                    <a:pt x="72" y="19"/>
                  </a:cubicBezTo>
                  <a:cubicBezTo>
                    <a:pt x="76" y="21"/>
                    <a:pt x="79" y="24"/>
                    <a:pt x="82" y="28"/>
                  </a:cubicBezTo>
                  <a:cubicBezTo>
                    <a:pt x="83" y="29"/>
                    <a:pt x="84" y="30"/>
                    <a:pt x="85" y="31"/>
                  </a:cubicBezTo>
                  <a:cubicBezTo>
                    <a:pt x="86" y="30"/>
                    <a:pt x="86" y="30"/>
                    <a:pt x="87" y="29"/>
                  </a:cubicBezTo>
                  <a:cubicBezTo>
                    <a:pt x="89" y="26"/>
                    <a:pt x="92" y="23"/>
                    <a:pt x="95" y="21"/>
                  </a:cubicBezTo>
                  <a:cubicBezTo>
                    <a:pt x="100" y="17"/>
                    <a:pt x="106" y="16"/>
                    <a:pt x="113" y="17"/>
                  </a:cubicBezTo>
                  <a:cubicBezTo>
                    <a:pt x="122" y="19"/>
                    <a:pt x="127" y="26"/>
                    <a:pt x="128" y="34"/>
                  </a:cubicBezTo>
                  <a:cubicBezTo>
                    <a:pt x="128" y="35"/>
                    <a:pt x="128" y="36"/>
                    <a:pt x="129" y="37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9" y="40"/>
                    <a:pt x="128" y="40"/>
                    <a:pt x="128" y="40"/>
                  </a:cubicBezTo>
                  <a:cubicBezTo>
                    <a:pt x="128" y="43"/>
                    <a:pt x="128" y="45"/>
                    <a:pt x="127" y="47"/>
                  </a:cubicBezTo>
                  <a:cubicBezTo>
                    <a:pt x="123" y="57"/>
                    <a:pt x="115" y="61"/>
                    <a:pt x="106" y="60"/>
                  </a:cubicBezTo>
                  <a:cubicBezTo>
                    <a:pt x="102" y="60"/>
                    <a:pt x="99" y="59"/>
                    <a:pt x="95" y="57"/>
                  </a:cubicBezTo>
                  <a:cubicBezTo>
                    <a:pt x="92" y="55"/>
                    <a:pt x="89" y="52"/>
                    <a:pt x="87" y="49"/>
                  </a:cubicBezTo>
                  <a:cubicBezTo>
                    <a:pt x="86" y="48"/>
                    <a:pt x="86" y="48"/>
                    <a:pt x="85" y="47"/>
                  </a:cubicBezTo>
                  <a:cubicBezTo>
                    <a:pt x="85" y="47"/>
                    <a:pt x="85" y="48"/>
                    <a:pt x="84" y="48"/>
                  </a:cubicBezTo>
                  <a:cubicBezTo>
                    <a:pt x="82" y="50"/>
                    <a:pt x="80" y="53"/>
                    <a:pt x="77" y="55"/>
                  </a:cubicBezTo>
                  <a:cubicBezTo>
                    <a:pt x="72" y="60"/>
                    <a:pt x="65" y="62"/>
                    <a:pt x="58" y="60"/>
                  </a:cubicBezTo>
                  <a:cubicBezTo>
                    <a:pt x="51" y="59"/>
                    <a:pt x="46" y="55"/>
                    <a:pt x="43" y="49"/>
                  </a:cubicBezTo>
                  <a:cubicBezTo>
                    <a:pt x="43" y="49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5"/>
                    <a:pt x="35" y="59"/>
                    <a:pt x="28" y="60"/>
                  </a:cubicBezTo>
                  <a:cubicBezTo>
                    <a:pt x="27" y="61"/>
                    <a:pt x="26" y="61"/>
                    <a:pt x="25" y="61"/>
                  </a:cubicBezTo>
                  <a:close/>
                  <a:moveTo>
                    <a:pt x="92" y="39"/>
                  </a:moveTo>
                  <a:cubicBezTo>
                    <a:pt x="94" y="41"/>
                    <a:pt x="96" y="44"/>
                    <a:pt x="99" y="45"/>
                  </a:cubicBezTo>
                  <a:cubicBezTo>
                    <a:pt x="102" y="47"/>
                    <a:pt x="105" y="49"/>
                    <a:pt x="109" y="49"/>
                  </a:cubicBezTo>
                  <a:cubicBezTo>
                    <a:pt x="112" y="48"/>
                    <a:pt x="115" y="47"/>
                    <a:pt x="117" y="43"/>
                  </a:cubicBezTo>
                  <a:cubicBezTo>
                    <a:pt x="117" y="41"/>
                    <a:pt x="118" y="39"/>
                    <a:pt x="117" y="37"/>
                  </a:cubicBezTo>
                  <a:cubicBezTo>
                    <a:pt x="116" y="33"/>
                    <a:pt x="114" y="29"/>
                    <a:pt x="108" y="29"/>
                  </a:cubicBezTo>
                  <a:cubicBezTo>
                    <a:pt x="105" y="29"/>
                    <a:pt x="103" y="29"/>
                    <a:pt x="101" y="31"/>
                  </a:cubicBezTo>
                  <a:cubicBezTo>
                    <a:pt x="98" y="33"/>
                    <a:pt x="95" y="36"/>
                    <a:pt x="92" y="39"/>
                  </a:cubicBezTo>
                  <a:close/>
                  <a:moveTo>
                    <a:pt x="78" y="39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76" y="37"/>
                    <a:pt x="73" y="35"/>
                    <a:pt x="71" y="33"/>
                  </a:cubicBezTo>
                  <a:cubicBezTo>
                    <a:pt x="69" y="31"/>
                    <a:pt x="66" y="29"/>
                    <a:pt x="63" y="29"/>
                  </a:cubicBezTo>
                  <a:cubicBezTo>
                    <a:pt x="60" y="28"/>
                    <a:pt x="57" y="29"/>
                    <a:pt x="55" y="32"/>
                  </a:cubicBezTo>
                  <a:cubicBezTo>
                    <a:pt x="53" y="34"/>
                    <a:pt x="52" y="37"/>
                    <a:pt x="53" y="41"/>
                  </a:cubicBezTo>
                  <a:cubicBezTo>
                    <a:pt x="53" y="43"/>
                    <a:pt x="54" y="46"/>
                    <a:pt x="57" y="47"/>
                  </a:cubicBezTo>
                  <a:cubicBezTo>
                    <a:pt x="60" y="49"/>
                    <a:pt x="63" y="49"/>
                    <a:pt x="66" y="48"/>
                  </a:cubicBezTo>
                  <a:cubicBezTo>
                    <a:pt x="71" y="46"/>
                    <a:pt x="74" y="43"/>
                    <a:pt x="7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592887" y="2732087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1AB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6724650" y="2830512"/>
              <a:ext cx="331787" cy="377825"/>
            </a:xfrm>
            <a:custGeom>
              <a:avLst/>
              <a:gdLst/>
              <a:ahLst/>
              <a:cxnLst/>
              <a:rect l="l" t="t" r="r" b="b"/>
              <a:pathLst>
                <a:path w="85" h="97" extrusionOk="0">
                  <a:moveTo>
                    <a:pt x="85" y="48"/>
                  </a:moveTo>
                  <a:cubicBezTo>
                    <a:pt x="82" y="48"/>
                    <a:pt x="80" y="49"/>
                    <a:pt x="78" y="49"/>
                  </a:cubicBezTo>
                  <a:cubicBezTo>
                    <a:pt x="65" y="49"/>
                    <a:pt x="56" y="40"/>
                    <a:pt x="56" y="25"/>
                  </a:cubicBezTo>
                  <a:cubicBezTo>
                    <a:pt x="56" y="18"/>
                    <a:pt x="59" y="14"/>
                    <a:pt x="63" y="14"/>
                  </a:cubicBezTo>
                  <a:cubicBezTo>
                    <a:pt x="67" y="14"/>
                    <a:pt x="69" y="18"/>
                    <a:pt x="69" y="24"/>
                  </a:cubicBezTo>
                  <a:cubicBezTo>
                    <a:pt x="69" y="28"/>
                    <a:pt x="68" y="33"/>
                    <a:pt x="67" y="35"/>
                  </a:cubicBezTo>
                  <a:cubicBezTo>
                    <a:pt x="67" y="35"/>
                    <a:pt x="71" y="42"/>
                    <a:pt x="81" y="40"/>
                  </a:cubicBezTo>
                  <a:cubicBezTo>
                    <a:pt x="84" y="35"/>
                    <a:pt x="85" y="29"/>
                    <a:pt x="85" y="23"/>
                  </a:cubicBezTo>
                  <a:cubicBezTo>
                    <a:pt x="85" y="8"/>
                    <a:pt x="77" y="0"/>
                    <a:pt x="63" y="0"/>
                  </a:cubicBezTo>
                  <a:cubicBezTo>
                    <a:pt x="49" y="0"/>
                    <a:pt x="41" y="11"/>
                    <a:pt x="41" y="25"/>
                  </a:cubicBezTo>
                  <a:cubicBezTo>
                    <a:pt x="41" y="39"/>
                    <a:pt x="47" y="52"/>
                    <a:pt x="58" y="57"/>
                  </a:cubicBezTo>
                  <a:cubicBezTo>
                    <a:pt x="54" y="67"/>
                    <a:pt x="48" y="75"/>
                    <a:pt x="42" y="81"/>
                  </a:cubicBezTo>
                  <a:cubicBezTo>
                    <a:pt x="31" y="67"/>
                    <a:pt x="21" y="49"/>
                    <a:pt x="1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73"/>
                    <a:pt x="30" y="91"/>
                    <a:pt x="36" y="95"/>
                  </a:cubicBezTo>
                  <a:cubicBezTo>
                    <a:pt x="40" y="97"/>
                    <a:pt x="43" y="97"/>
                    <a:pt x="46" y="95"/>
                  </a:cubicBezTo>
                  <a:cubicBezTo>
                    <a:pt x="50" y="92"/>
                    <a:pt x="65" y="78"/>
                    <a:pt x="73" y="61"/>
                  </a:cubicBezTo>
                  <a:cubicBezTo>
                    <a:pt x="77" y="61"/>
                    <a:pt x="81" y="60"/>
                    <a:pt x="85" y="59"/>
                  </a:cubicBezTo>
                  <a:lnTo>
                    <a:pt x="8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F9CF793-FFE4-EC4B-97DE-E974B72F2EBD}"/>
              </a:ext>
            </a:extLst>
          </p:cNvPr>
          <p:cNvGrpSpPr/>
          <p:nvPr/>
        </p:nvGrpSpPr>
        <p:grpSpPr>
          <a:xfrm>
            <a:off x="1201737" y="635000"/>
            <a:ext cx="2001837" cy="1471612"/>
            <a:chOff x="1201737" y="635000"/>
            <a:chExt cx="2001837" cy="1471612"/>
          </a:xfrm>
        </p:grpSpPr>
        <p:sp>
          <p:nvSpPr>
            <p:cNvPr id="1518" name="Google Shape;1518;p33"/>
            <p:cNvSpPr/>
            <p:nvPr/>
          </p:nvSpPr>
          <p:spPr>
            <a:xfrm>
              <a:off x="1657350" y="635000"/>
              <a:ext cx="1038225" cy="839787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266" y="25"/>
                  </a:moveTo>
                  <a:cubicBezTo>
                    <a:pt x="256" y="30"/>
                    <a:pt x="245" y="32"/>
                    <a:pt x="234" y="34"/>
                  </a:cubicBezTo>
                  <a:cubicBezTo>
                    <a:pt x="246" y="27"/>
                    <a:pt x="254" y="16"/>
                    <a:pt x="258" y="4"/>
                  </a:cubicBezTo>
                  <a:cubicBezTo>
                    <a:pt x="248" y="10"/>
                    <a:pt x="236" y="14"/>
                    <a:pt x="224" y="17"/>
                  </a:cubicBezTo>
                  <a:cubicBezTo>
                    <a:pt x="214" y="6"/>
                    <a:pt x="200" y="0"/>
                    <a:pt x="184" y="0"/>
                  </a:cubicBezTo>
                  <a:cubicBezTo>
                    <a:pt x="154" y="0"/>
                    <a:pt x="130" y="24"/>
                    <a:pt x="130" y="54"/>
                  </a:cubicBezTo>
                  <a:cubicBezTo>
                    <a:pt x="130" y="58"/>
                    <a:pt x="130" y="63"/>
                    <a:pt x="131" y="67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2" y="27"/>
                    <a:pt x="12" y="37"/>
                  </a:cubicBezTo>
                  <a:cubicBezTo>
                    <a:pt x="12" y="56"/>
                    <a:pt x="21" y="73"/>
                    <a:pt x="36" y="82"/>
                  </a:cubicBezTo>
                  <a:cubicBezTo>
                    <a:pt x="27" y="82"/>
                    <a:pt x="18" y="80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103"/>
                    <a:pt x="30" y="125"/>
                    <a:pt x="55" y="130"/>
                  </a:cubicBezTo>
                  <a:cubicBezTo>
                    <a:pt x="50" y="131"/>
                    <a:pt x="45" y="132"/>
                    <a:pt x="40" y="132"/>
                  </a:cubicBezTo>
                  <a:cubicBezTo>
                    <a:pt x="37" y="132"/>
                    <a:pt x="33" y="131"/>
                    <a:pt x="30" y="131"/>
                  </a:cubicBezTo>
                  <a:cubicBezTo>
                    <a:pt x="37" y="152"/>
                    <a:pt x="57" y="168"/>
                    <a:pt x="81" y="168"/>
                  </a:cubicBezTo>
                  <a:cubicBezTo>
                    <a:pt x="62" y="183"/>
                    <a:pt x="39" y="192"/>
                    <a:pt x="13" y="192"/>
                  </a:cubicBezTo>
                  <a:cubicBezTo>
                    <a:pt x="9" y="192"/>
                    <a:pt x="5" y="191"/>
                    <a:pt x="0" y="191"/>
                  </a:cubicBezTo>
                  <a:cubicBezTo>
                    <a:pt x="25" y="206"/>
                    <a:pt x="53" y="215"/>
                    <a:pt x="84" y="215"/>
                  </a:cubicBezTo>
                  <a:cubicBezTo>
                    <a:pt x="184" y="215"/>
                    <a:pt x="239" y="132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5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3"/>
            <p:cNvSpPr txBox="1"/>
            <p:nvPr/>
          </p:nvSpPr>
          <p:spPr>
            <a:xfrm>
              <a:off x="1201737" y="1552575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900 000+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75427F-3848-354F-8470-44E275581E89}"/>
              </a:ext>
            </a:extLst>
          </p:cNvPr>
          <p:cNvGrpSpPr/>
          <p:nvPr/>
        </p:nvGrpSpPr>
        <p:grpSpPr>
          <a:xfrm>
            <a:off x="1201737" y="4860925"/>
            <a:ext cx="2001837" cy="1301749"/>
            <a:chOff x="1201737" y="4860925"/>
            <a:chExt cx="2001837" cy="1301749"/>
          </a:xfrm>
        </p:grpSpPr>
        <p:sp>
          <p:nvSpPr>
            <p:cNvPr id="1519" name="Google Shape;1519;p33"/>
            <p:cNvSpPr/>
            <p:nvPr/>
          </p:nvSpPr>
          <p:spPr>
            <a:xfrm>
              <a:off x="1817687" y="4860925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41" y="140"/>
                  </a:moveTo>
                  <a:cubicBezTo>
                    <a:pt x="46" y="145"/>
                    <a:pt x="48" y="151"/>
                    <a:pt x="48" y="157"/>
                  </a:cubicBezTo>
                  <a:cubicBezTo>
                    <a:pt x="48" y="164"/>
                    <a:pt x="46" y="170"/>
                    <a:pt x="41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7" y="179"/>
                    <a:pt x="31" y="181"/>
                    <a:pt x="24" y="181"/>
                  </a:cubicBezTo>
                  <a:cubicBezTo>
                    <a:pt x="18" y="181"/>
                    <a:pt x="12" y="179"/>
                    <a:pt x="7" y="174"/>
                  </a:cubicBezTo>
                  <a:cubicBezTo>
                    <a:pt x="3" y="170"/>
                    <a:pt x="0" y="164"/>
                    <a:pt x="0" y="157"/>
                  </a:cubicBezTo>
                  <a:cubicBezTo>
                    <a:pt x="0" y="151"/>
                    <a:pt x="3" y="145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12" y="136"/>
                    <a:pt x="18" y="133"/>
                    <a:pt x="24" y="133"/>
                  </a:cubicBezTo>
                  <a:cubicBezTo>
                    <a:pt x="31" y="133"/>
                    <a:pt x="37" y="136"/>
                    <a:pt x="41" y="140"/>
                  </a:cubicBezTo>
                  <a:close/>
                  <a:moveTo>
                    <a:pt x="41" y="140"/>
                  </a:move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lose/>
                  <a:moveTo>
                    <a:pt x="7" y="174"/>
                  </a:move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lose/>
                  <a:moveTo>
                    <a:pt x="0" y="62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3" y="96"/>
                    <a:pt x="44" y="105"/>
                    <a:pt x="60" y="121"/>
                  </a:cubicBezTo>
                  <a:cubicBezTo>
                    <a:pt x="76" y="137"/>
                    <a:pt x="85" y="159"/>
                    <a:pt x="85" y="181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49"/>
                    <a:pt x="107" y="119"/>
                    <a:pt x="85" y="97"/>
                  </a:cubicBezTo>
                  <a:cubicBezTo>
                    <a:pt x="63" y="75"/>
                    <a:pt x="33" y="62"/>
                    <a:pt x="0" y="62"/>
                  </a:cubicBezTo>
                  <a:close/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1" y="35"/>
                    <a:pt x="147" y="101"/>
                    <a:pt x="147" y="182"/>
                  </a:cubicBezTo>
                  <a:cubicBezTo>
                    <a:pt x="182" y="182"/>
                    <a:pt x="182" y="182"/>
                    <a:pt x="182" y="182"/>
                  </a:cubicBezTo>
                  <a:cubicBezTo>
                    <a:pt x="182" y="131"/>
                    <a:pt x="161" y="86"/>
                    <a:pt x="128" y="53"/>
                  </a:cubicBezTo>
                  <a:cubicBezTo>
                    <a:pt x="96" y="20"/>
                    <a:pt x="50" y="0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3"/>
            <p:cNvSpPr txBox="1"/>
            <p:nvPr/>
          </p:nvSpPr>
          <p:spPr>
            <a:xfrm>
              <a:off x="1201737" y="5608637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300 000+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E62060-AF22-4043-AA32-332A88CA4147}"/>
              </a:ext>
            </a:extLst>
          </p:cNvPr>
          <p:cNvGrpSpPr/>
          <p:nvPr/>
        </p:nvGrpSpPr>
        <p:grpSpPr>
          <a:xfrm>
            <a:off x="8864600" y="520700"/>
            <a:ext cx="2346325" cy="1585912"/>
            <a:chOff x="8864600" y="520700"/>
            <a:chExt cx="2346325" cy="1585912"/>
          </a:xfrm>
        </p:grpSpPr>
        <p:sp>
          <p:nvSpPr>
            <p:cNvPr id="1516" name="Google Shape;1516;p33"/>
            <p:cNvSpPr/>
            <p:nvPr/>
          </p:nvSpPr>
          <p:spPr>
            <a:xfrm>
              <a:off x="9825037" y="520700"/>
              <a:ext cx="463550" cy="977900"/>
            </a:xfrm>
            <a:custGeom>
              <a:avLst/>
              <a:gdLst/>
              <a:ahLst/>
              <a:cxnLst/>
              <a:rect l="l" t="t" r="r" b="b"/>
              <a:pathLst>
                <a:path w="119" h="250" extrusionOk="0">
                  <a:moveTo>
                    <a:pt x="26" y="50"/>
                  </a:moveTo>
                  <a:cubicBezTo>
                    <a:pt x="26" y="57"/>
                    <a:pt x="26" y="86"/>
                    <a:pt x="2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8" y="109"/>
                    <a:pt x="119" y="86"/>
                  </a:cubicBezTo>
                  <a:cubicBezTo>
                    <a:pt x="115" y="86"/>
                    <a:pt x="79" y="86"/>
                    <a:pt x="79" y="86"/>
                  </a:cubicBezTo>
                  <a:cubicBezTo>
                    <a:pt x="79" y="86"/>
                    <a:pt x="79" y="60"/>
                    <a:pt x="79" y="56"/>
                  </a:cubicBezTo>
                  <a:cubicBezTo>
                    <a:pt x="79" y="52"/>
                    <a:pt x="85" y="46"/>
                    <a:pt x="90" y="46"/>
                  </a:cubicBezTo>
                  <a:cubicBezTo>
                    <a:pt x="96" y="46"/>
                    <a:pt x="108" y="46"/>
                    <a:pt x="119" y="46"/>
                  </a:cubicBezTo>
                  <a:cubicBezTo>
                    <a:pt x="119" y="40"/>
                    <a:pt x="119" y="19"/>
                    <a:pt x="119" y="0"/>
                  </a:cubicBezTo>
                  <a:cubicBezTo>
                    <a:pt x="104" y="0"/>
                    <a:pt x="88" y="0"/>
                    <a:pt x="80" y="0"/>
                  </a:cubicBezTo>
                  <a:cubicBezTo>
                    <a:pt x="24" y="0"/>
                    <a:pt x="26" y="44"/>
                    <a:pt x="26" y="50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3"/>
            <p:cNvSpPr txBox="1"/>
            <p:nvPr/>
          </p:nvSpPr>
          <p:spPr>
            <a:xfrm>
              <a:off x="8864600" y="1552575"/>
              <a:ext cx="2346325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1 200 000+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CFABAFB-E5F3-0842-AFE8-6486AA9F83CE}"/>
              </a:ext>
            </a:extLst>
          </p:cNvPr>
          <p:cNvGrpSpPr/>
          <p:nvPr/>
        </p:nvGrpSpPr>
        <p:grpSpPr>
          <a:xfrm>
            <a:off x="1201737" y="2868612"/>
            <a:ext cx="2001837" cy="1285875"/>
            <a:chOff x="1201737" y="2868612"/>
            <a:chExt cx="2001837" cy="1285875"/>
          </a:xfrm>
        </p:grpSpPr>
        <p:sp>
          <p:nvSpPr>
            <p:cNvPr id="1520" name="Google Shape;1520;p33"/>
            <p:cNvSpPr/>
            <p:nvPr/>
          </p:nvSpPr>
          <p:spPr>
            <a:xfrm>
              <a:off x="1685925" y="2868612"/>
              <a:ext cx="974725" cy="657225"/>
            </a:xfrm>
            <a:custGeom>
              <a:avLst/>
              <a:gdLst/>
              <a:ahLst/>
              <a:cxnLst/>
              <a:rect l="l" t="t" r="r" b="b"/>
              <a:pathLst>
                <a:path w="250" h="168" extrusionOk="0">
                  <a:moveTo>
                    <a:pt x="248" y="37"/>
                  </a:moveTo>
                  <a:cubicBezTo>
                    <a:pt x="248" y="18"/>
                    <a:pt x="232" y="2"/>
                    <a:pt x="212" y="2"/>
                  </a:cubicBezTo>
                  <a:cubicBezTo>
                    <a:pt x="185" y="1"/>
                    <a:pt x="157" y="0"/>
                    <a:pt x="129" y="0"/>
                  </a:cubicBezTo>
                  <a:cubicBezTo>
                    <a:pt x="128" y="0"/>
                    <a:pt x="126" y="0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93" y="0"/>
                    <a:pt x="65" y="1"/>
                    <a:pt x="38" y="2"/>
                  </a:cubicBezTo>
                  <a:cubicBezTo>
                    <a:pt x="18" y="2"/>
                    <a:pt x="2" y="18"/>
                    <a:pt x="2" y="37"/>
                  </a:cubicBezTo>
                  <a:cubicBezTo>
                    <a:pt x="1" y="53"/>
                    <a:pt x="0" y="68"/>
                    <a:pt x="0" y="84"/>
                  </a:cubicBezTo>
                  <a:cubicBezTo>
                    <a:pt x="0" y="99"/>
                    <a:pt x="1" y="115"/>
                    <a:pt x="2" y="131"/>
                  </a:cubicBezTo>
                  <a:cubicBezTo>
                    <a:pt x="2" y="150"/>
                    <a:pt x="18" y="166"/>
                    <a:pt x="38" y="166"/>
                  </a:cubicBezTo>
                  <a:cubicBezTo>
                    <a:pt x="66" y="167"/>
                    <a:pt x="95" y="168"/>
                    <a:pt x="125" y="168"/>
                  </a:cubicBezTo>
                  <a:cubicBezTo>
                    <a:pt x="154" y="168"/>
                    <a:pt x="183" y="167"/>
                    <a:pt x="212" y="166"/>
                  </a:cubicBezTo>
                  <a:cubicBezTo>
                    <a:pt x="232" y="166"/>
                    <a:pt x="248" y="150"/>
                    <a:pt x="248" y="131"/>
                  </a:cubicBezTo>
                  <a:cubicBezTo>
                    <a:pt x="249" y="115"/>
                    <a:pt x="250" y="99"/>
                    <a:pt x="249" y="84"/>
                  </a:cubicBezTo>
                  <a:cubicBezTo>
                    <a:pt x="250" y="68"/>
                    <a:pt x="249" y="53"/>
                    <a:pt x="248" y="37"/>
                  </a:cubicBezTo>
                  <a:close/>
                  <a:moveTo>
                    <a:pt x="170" y="91"/>
                  </a:moveTo>
                  <a:cubicBezTo>
                    <a:pt x="102" y="131"/>
                    <a:pt x="102" y="131"/>
                    <a:pt x="102" y="131"/>
                  </a:cubicBezTo>
                  <a:cubicBezTo>
                    <a:pt x="95" y="135"/>
                    <a:pt x="89" y="132"/>
                    <a:pt x="89" y="12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36"/>
                    <a:pt x="95" y="33"/>
                    <a:pt x="102" y="3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8" y="80"/>
                    <a:pt x="178" y="87"/>
                    <a:pt x="170" y="91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3"/>
            <p:cNvSpPr txBox="1"/>
            <p:nvPr/>
          </p:nvSpPr>
          <p:spPr>
            <a:xfrm>
              <a:off x="1201737" y="3600450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700 000+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6AB8CF-14FB-984B-8F59-CE7C856277FE}"/>
              </a:ext>
            </a:extLst>
          </p:cNvPr>
          <p:cNvGrpSpPr/>
          <p:nvPr/>
        </p:nvGrpSpPr>
        <p:grpSpPr>
          <a:xfrm>
            <a:off x="9055100" y="2790825"/>
            <a:ext cx="2001837" cy="1363662"/>
            <a:chOff x="9055100" y="2790825"/>
            <a:chExt cx="2001837" cy="1363662"/>
          </a:xfrm>
        </p:grpSpPr>
        <p:sp>
          <p:nvSpPr>
            <p:cNvPr id="1517" name="Google Shape;1517;p33"/>
            <p:cNvSpPr/>
            <p:nvPr/>
          </p:nvSpPr>
          <p:spPr>
            <a:xfrm>
              <a:off x="9747250" y="2790825"/>
              <a:ext cx="854075" cy="8128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219" y="34"/>
                  </a:moveTo>
                  <a:cubicBezTo>
                    <a:pt x="219" y="49"/>
                    <a:pt x="219" y="49"/>
                    <a:pt x="219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34"/>
                    <a:pt x="185" y="34"/>
                    <a:pt x="185" y="34"/>
                  </a:cubicBezTo>
                  <a:lnTo>
                    <a:pt x="219" y="34"/>
                  </a:lnTo>
                  <a:close/>
                  <a:moveTo>
                    <a:pt x="128" y="144"/>
                  </a:moveTo>
                  <a:cubicBezTo>
                    <a:pt x="130" y="147"/>
                    <a:pt x="130" y="152"/>
                    <a:pt x="130" y="156"/>
                  </a:cubicBezTo>
                  <a:cubicBezTo>
                    <a:pt x="130" y="163"/>
                    <a:pt x="129" y="169"/>
                    <a:pt x="126" y="175"/>
                  </a:cubicBezTo>
                  <a:cubicBezTo>
                    <a:pt x="122" y="181"/>
                    <a:pt x="118" y="187"/>
                    <a:pt x="112" y="192"/>
                  </a:cubicBezTo>
                  <a:cubicBezTo>
                    <a:pt x="106" y="196"/>
                    <a:pt x="98" y="200"/>
                    <a:pt x="89" y="203"/>
                  </a:cubicBezTo>
                  <a:cubicBezTo>
                    <a:pt x="80" y="206"/>
                    <a:pt x="70" y="208"/>
                    <a:pt x="58" y="208"/>
                  </a:cubicBezTo>
                  <a:cubicBezTo>
                    <a:pt x="49" y="208"/>
                    <a:pt x="40" y="207"/>
                    <a:pt x="33" y="205"/>
                  </a:cubicBezTo>
                  <a:cubicBezTo>
                    <a:pt x="25" y="202"/>
                    <a:pt x="19" y="199"/>
                    <a:pt x="14" y="196"/>
                  </a:cubicBezTo>
                  <a:cubicBezTo>
                    <a:pt x="9" y="192"/>
                    <a:pt x="6" y="188"/>
                    <a:pt x="3" y="183"/>
                  </a:cubicBezTo>
                  <a:cubicBezTo>
                    <a:pt x="1" y="179"/>
                    <a:pt x="0" y="174"/>
                    <a:pt x="0" y="169"/>
                  </a:cubicBezTo>
                  <a:cubicBezTo>
                    <a:pt x="0" y="164"/>
                    <a:pt x="1" y="158"/>
                    <a:pt x="4" y="152"/>
                  </a:cubicBezTo>
                  <a:cubicBezTo>
                    <a:pt x="7" y="146"/>
                    <a:pt x="13" y="140"/>
                    <a:pt x="21" y="136"/>
                  </a:cubicBezTo>
                  <a:cubicBezTo>
                    <a:pt x="25" y="133"/>
                    <a:pt x="30" y="131"/>
                    <a:pt x="34" y="129"/>
                  </a:cubicBezTo>
                  <a:cubicBezTo>
                    <a:pt x="39" y="128"/>
                    <a:pt x="44" y="127"/>
                    <a:pt x="49" y="126"/>
                  </a:cubicBezTo>
                  <a:cubicBezTo>
                    <a:pt x="53" y="125"/>
                    <a:pt x="58" y="124"/>
                    <a:pt x="62" y="124"/>
                  </a:cubicBezTo>
                  <a:cubicBezTo>
                    <a:pt x="66" y="123"/>
                    <a:pt x="70" y="123"/>
                    <a:pt x="73" y="123"/>
                  </a:cubicBezTo>
                  <a:cubicBezTo>
                    <a:pt x="71" y="120"/>
                    <a:pt x="69" y="118"/>
                    <a:pt x="67" y="115"/>
                  </a:cubicBezTo>
                  <a:cubicBezTo>
                    <a:pt x="66" y="112"/>
                    <a:pt x="65" y="109"/>
                    <a:pt x="65" y="104"/>
                  </a:cubicBezTo>
                  <a:cubicBezTo>
                    <a:pt x="65" y="102"/>
                    <a:pt x="65" y="100"/>
                    <a:pt x="66" y="99"/>
                  </a:cubicBezTo>
                  <a:cubicBezTo>
                    <a:pt x="66" y="97"/>
                    <a:pt x="67" y="95"/>
                    <a:pt x="67" y="94"/>
                  </a:cubicBezTo>
                  <a:cubicBezTo>
                    <a:pt x="66" y="94"/>
                    <a:pt x="65" y="94"/>
                    <a:pt x="63" y="94"/>
                  </a:cubicBezTo>
                  <a:cubicBezTo>
                    <a:pt x="62" y="94"/>
                    <a:pt x="60" y="94"/>
                    <a:pt x="59" y="94"/>
                  </a:cubicBezTo>
                  <a:cubicBezTo>
                    <a:pt x="51" y="94"/>
                    <a:pt x="45" y="93"/>
                    <a:pt x="39" y="91"/>
                  </a:cubicBezTo>
                  <a:cubicBezTo>
                    <a:pt x="34" y="88"/>
                    <a:pt x="29" y="85"/>
                    <a:pt x="25" y="81"/>
                  </a:cubicBezTo>
                  <a:cubicBezTo>
                    <a:pt x="21" y="77"/>
                    <a:pt x="18" y="72"/>
                    <a:pt x="16" y="67"/>
                  </a:cubicBezTo>
                  <a:cubicBezTo>
                    <a:pt x="14" y="62"/>
                    <a:pt x="13" y="57"/>
                    <a:pt x="13" y="52"/>
                  </a:cubicBezTo>
                  <a:cubicBezTo>
                    <a:pt x="13" y="45"/>
                    <a:pt x="15" y="39"/>
                    <a:pt x="18" y="32"/>
                  </a:cubicBezTo>
                  <a:cubicBezTo>
                    <a:pt x="21" y="26"/>
                    <a:pt x="25" y="20"/>
                    <a:pt x="31" y="15"/>
                  </a:cubicBezTo>
                  <a:cubicBezTo>
                    <a:pt x="39" y="9"/>
                    <a:pt x="47" y="5"/>
                    <a:pt x="56" y="3"/>
                  </a:cubicBezTo>
                  <a:cubicBezTo>
                    <a:pt x="64" y="1"/>
                    <a:pt x="72" y="0"/>
                    <a:pt x="8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3" y="11"/>
                    <a:pt x="105" y="13"/>
                    <a:pt x="107" y="15"/>
                  </a:cubicBezTo>
                  <a:cubicBezTo>
                    <a:pt x="109" y="17"/>
                    <a:pt x="112" y="19"/>
                    <a:pt x="114" y="22"/>
                  </a:cubicBezTo>
                  <a:cubicBezTo>
                    <a:pt x="116" y="25"/>
                    <a:pt x="117" y="29"/>
                    <a:pt x="119" y="33"/>
                  </a:cubicBezTo>
                  <a:cubicBezTo>
                    <a:pt x="120" y="37"/>
                    <a:pt x="121" y="41"/>
                    <a:pt x="121" y="46"/>
                  </a:cubicBezTo>
                  <a:cubicBezTo>
                    <a:pt x="121" y="52"/>
                    <a:pt x="120" y="56"/>
                    <a:pt x="119" y="60"/>
                  </a:cubicBezTo>
                  <a:cubicBezTo>
                    <a:pt x="118" y="64"/>
                    <a:pt x="116" y="67"/>
                    <a:pt x="114" y="70"/>
                  </a:cubicBezTo>
                  <a:cubicBezTo>
                    <a:pt x="112" y="73"/>
                    <a:pt x="109" y="76"/>
                    <a:pt x="106" y="78"/>
                  </a:cubicBezTo>
                  <a:cubicBezTo>
                    <a:pt x="104" y="81"/>
                    <a:pt x="101" y="83"/>
                    <a:pt x="98" y="85"/>
                  </a:cubicBezTo>
                  <a:cubicBezTo>
                    <a:pt x="96" y="87"/>
                    <a:pt x="94" y="89"/>
                    <a:pt x="93" y="91"/>
                  </a:cubicBezTo>
                  <a:cubicBezTo>
                    <a:pt x="91" y="93"/>
                    <a:pt x="90" y="96"/>
                    <a:pt x="90" y="99"/>
                  </a:cubicBezTo>
                  <a:cubicBezTo>
                    <a:pt x="90" y="102"/>
                    <a:pt x="91" y="104"/>
                    <a:pt x="93" y="106"/>
                  </a:cubicBezTo>
                  <a:cubicBezTo>
                    <a:pt x="94" y="108"/>
                    <a:pt x="96" y="109"/>
                    <a:pt x="97" y="110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10" y="121"/>
                    <a:pt x="113" y="123"/>
                    <a:pt x="116" y="126"/>
                  </a:cubicBezTo>
                  <a:cubicBezTo>
                    <a:pt x="119" y="128"/>
                    <a:pt x="121" y="131"/>
                    <a:pt x="123" y="134"/>
                  </a:cubicBezTo>
                  <a:cubicBezTo>
                    <a:pt x="125" y="137"/>
                    <a:pt x="127" y="140"/>
                    <a:pt x="128" y="144"/>
                  </a:cubicBezTo>
                  <a:close/>
                  <a:moveTo>
                    <a:pt x="82" y="85"/>
                  </a:moveTo>
                  <a:cubicBezTo>
                    <a:pt x="85" y="83"/>
                    <a:pt x="88" y="81"/>
                    <a:pt x="90" y="79"/>
                  </a:cubicBezTo>
                  <a:cubicBezTo>
                    <a:pt x="93" y="76"/>
                    <a:pt x="95" y="73"/>
                    <a:pt x="96" y="69"/>
                  </a:cubicBezTo>
                  <a:cubicBezTo>
                    <a:pt x="97" y="65"/>
                    <a:pt x="97" y="62"/>
                    <a:pt x="97" y="59"/>
                  </a:cubicBezTo>
                  <a:cubicBezTo>
                    <a:pt x="97" y="54"/>
                    <a:pt x="96" y="49"/>
                    <a:pt x="95" y="43"/>
                  </a:cubicBezTo>
                  <a:cubicBezTo>
                    <a:pt x="93" y="37"/>
                    <a:pt x="91" y="32"/>
                    <a:pt x="88" y="27"/>
                  </a:cubicBezTo>
                  <a:cubicBezTo>
                    <a:pt x="85" y="21"/>
                    <a:pt x="82" y="17"/>
                    <a:pt x="77" y="14"/>
                  </a:cubicBezTo>
                  <a:cubicBezTo>
                    <a:pt x="73" y="10"/>
                    <a:pt x="68" y="9"/>
                    <a:pt x="63" y="9"/>
                  </a:cubicBezTo>
                  <a:cubicBezTo>
                    <a:pt x="59" y="9"/>
                    <a:pt x="55" y="10"/>
                    <a:pt x="52" y="11"/>
                  </a:cubicBezTo>
                  <a:cubicBezTo>
                    <a:pt x="48" y="13"/>
                    <a:pt x="46" y="15"/>
                    <a:pt x="43" y="18"/>
                  </a:cubicBezTo>
                  <a:cubicBezTo>
                    <a:pt x="41" y="21"/>
                    <a:pt x="40" y="24"/>
                    <a:pt x="39" y="27"/>
                  </a:cubicBezTo>
                  <a:cubicBezTo>
                    <a:pt x="38" y="31"/>
                    <a:pt x="37" y="34"/>
                    <a:pt x="37" y="38"/>
                  </a:cubicBezTo>
                  <a:cubicBezTo>
                    <a:pt x="37" y="43"/>
                    <a:pt x="38" y="48"/>
                    <a:pt x="40" y="53"/>
                  </a:cubicBezTo>
                  <a:cubicBezTo>
                    <a:pt x="41" y="59"/>
                    <a:pt x="43" y="64"/>
                    <a:pt x="46" y="69"/>
                  </a:cubicBezTo>
                  <a:cubicBezTo>
                    <a:pt x="49" y="74"/>
                    <a:pt x="52" y="78"/>
                    <a:pt x="56" y="82"/>
                  </a:cubicBezTo>
                  <a:cubicBezTo>
                    <a:pt x="61" y="85"/>
                    <a:pt x="66" y="87"/>
                    <a:pt x="72" y="87"/>
                  </a:cubicBezTo>
                  <a:cubicBezTo>
                    <a:pt x="75" y="87"/>
                    <a:pt x="78" y="86"/>
                    <a:pt x="82" y="85"/>
                  </a:cubicBezTo>
                  <a:close/>
                  <a:moveTo>
                    <a:pt x="112" y="167"/>
                  </a:moveTo>
                  <a:cubicBezTo>
                    <a:pt x="112" y="163"/>
                    <a:pt x="111" y="160"/>
                    <a:pt x="110" y="158"/>
                  </a:cubicBezTo>
                  <a:cubicBezTo>
                    <a:pt x="109" y="155"/>
                    <a:pt x="107" y="152"/>
                    <a:pt x="105" y="149"/>
                  </a:cubicBezTo>
                  <a:cubicBezTo>
                    <a:pt x="102" y="146"/>
                    <a:pt x="99" y="144"/>
                    <a:pt x="96" y="141"/>
                  </a:cubicBezTo>
                  <a:cubicBezTo>
                    <a:pt x="92" y="138"/>
                    <a:pt x="87" y="135"/>
                    <a:pt x="82" y="131"/>
                  </a:cubicBezTo>
                  <a:cubicBezTo>
                    <a:pt x="81" y="131"/>
                    <a:pt x="80" y="131"/>
                    <a:pt x="79" y="131"/>
                  </a:cubicBezTo>
                  <a:cubicBezTo>
                    <a:pt x="79" y="131"/>
                    <a:pt x="77" y="131"/>
                    <a:pt x="76" y="131"/>
                  </a:cubicBezTo>
                  <a:cubicBezTo>
                    <a:pt x="75" y="131"/>
                    <a:pt x="74" y="131"/>
                    <a:pt x="72" y="131"/>
                  </a:cubicBezTo>
                  <a:cubicBezTo>
                    <a:pt x="70" y="131"/>
                    <a:pt x="68" y="131"/>
                    <a:pt x="65" y="131"/>
                  </a:cubicBezTo>
                  <a:cubicBezTo>
                    <a:pt x="62" y="132"/>
                    <a:pt x="59" y="132"/>
                    <a:pt x="56" y="133"/>
                  </a:cubicBezTo>
                  <a:cubicBezTo>
                    <a:pt x="53" y="133"/>
                    <a:pt x="50" y="134"/>
                    <a:pt x="47" y="135"/>
                  </a:cubicBezTo>
                  <a:cubicBezTo>
                    <a:pt x="46" y="136"/>
                    <a:pt x="44" y="136"/>
                    <a:pt x="41" y="138"/>
                  </a:cubicBezTo>
                  <a:cubicBezTo>
                    <a:pt x="39" y="139"/>
                    <a:pt x="36" y="140"/>
                    <a:pt x="33" y="143"/>
                  </a:cubicBezTo>
                  <a:cubicBezTo>
                    <a:pt x="31" y="145"/>
                    <a:pt x="29" y="148"/>
                    <a:pt x="27" y="151"/>
                  </a:cubicBezTo>
                  <a:cubicBezTo>
                    <a:pt x="25" y="154"/>
                    <a:pt x="24" y="158"/>
                    <a:pt x="24" y="163"/>
                  </a:cubicBezTo>
                  <a:cubicBezTo>
                    <a:pt x="24" y="173"/>
                    <a:pt x="28" y="181"/>
                    <a:pt x="37" y="187"/>
                  </a:cubicBezTo>
                  <a:cubicBezTo>
                    <a:pt x="45" y="193"/>
                    <a:pt x="57" y="196"/>
                    <a:pt x="72" y="196"/>
                  </a:cubicBezTo>
                  <a:cubicBezTo>
                    <a:pt x="85" y="196"/>
                    <a:pt x="95" y="194"/>
                    <a:pt x="102" y="188"/>
                  </a:cubicBezTo>
                  <a:cubicBezTo>
                    <a:pt x="109" y="183"/>
                    <a:pt x="112" y="175"/>
                    <a:pt x="112" y="167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3"/>
            <p:cNvSpPr txBox="1"/>
            <p:nvPr/>
          </p:nvSpPr>
          <p:spPr>
            <a:xfrm>
              <a:off x="9055100" y="3600450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300 000+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D02B8A-C37D-7849-A742-61A3F8EDAAA4}"/>
              </a:ext>
            </a:extLst>
          </p:cNvPr>
          <p:cNvGrpSpPr/>
          <p:nvPr/>
        </p:nvGrpSpPr>
        <p:grpSpPr>
          <a:xfrm>
            <a:off x="9055100" y="4860925"/>
            <a:ext cx="2001837" cy="1301749"/>
            <a:chOff x="9055100" y="4860925"/>
            <a:chExt cx="2001837" cy="1301749"/>
          </a:xfrm>
        </p:grpSpPr>
        <p:sp>
          <p:nvSpPr>
            <p:cNvPr id="1515" name="Google Shape;1515;p33"/>
            <p:cNvSpPr/>
            <p:nvPr/>
          </p:nvSpPr>
          <p:spPr>
            <a:xfrm>
              <a:off x="9645650" y="4860925"/>
              <a:ext cx="768350" cy="708025"/>
            </a:xfrm>
            <a:custGeom>
              <a:avLst/>
              <a:gdLst/>
              <a:ahLst/>
              <a:cxnLst/>
              <a:rect l="l" t="t" r="r" b="b"/>
              <a:pathLst>
                <a:path w="197" h="181" extrusionOk="0">
                  <a:moveTo>
                    <a:pt x="43" y="181"/>
                  </a:moveTo>
                  <a:cubicBezTo>
                    <a:pt x="5" y="181"/>
                    <a:pt x="5" y="181"/>
                    <a:pt x="5" y="181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3" y="58"/>
                    <a:pt x="43" y="58"/>
                    <a:pt x="43" y="58"/>
                  </a:cubicBezTo>
                  <a:lnTo>
                    <a:pt x="43" y="181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38" y="0"/>
                    <a:pt x="46" y="9"/>
                    <a:pt x="47" y="22"/>
                  </a:cubicBezTo>
                  <a:cubicBezTo>
                    <a:pt x="47" y="33"/>
                    <a:pt x="38" y="43"/>
                    <a:pt x="23" y="43"/>
                  </a:cubicBezTo>
                  <a:close/>
                  <a:moveTo>
                    <a:pt x="197" y="181"/>
                  </a:moveTo>
                  <a:cubicBezTo>
                    <a:pt x="153" y="181"/>
                    <a:pt x="153" y="181"/>
                    <a:pt x="153" y="181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01"/>
                    <a:pt x="147" y="90"/>
                    <a:pt x="132" y="90"/>
                  </a:cubicBezTo>
                  <a:cubicBezTo>
                    <a:pt x="120" y="90"/>
                    <a:pt x="114" y="97"/>
                    <a:pt x="111" y="105"/>
                  </a:cubicBezTo>
                  <a:cubicBezTo>
                    <a:pt x="110" y="107"/>
                    <a:pt x="110" y="111"/>
                    <a:pt x="110" y="115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7" y="181"/>
                    <a:pt x="67" y="69"/>
                    <a:pt x="67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2" y="69"/>
                    <a:pt x="126" y="57"/>
                    <a:pt x="148" y="57"/>
                  </a:cubicBezTo>
                  <a:cubicBezTo>
                    <a:pt x="175" y="57"/>
                    <a:pt x="197" y="75"/>
                    <a:pt x="197" y="113"/>
                  </a:cubicBezTo>
                  <a:lnTo>
                    <a:pt x="197" y="181"/>
                  </a:ln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3"/>
            <p:cNvSpPr txBox="1"/>
            <p:nvPr/>
          </p:nvSpPr>
          <p:spPr>
            <a:xfrm>
              <a:off x="9055100" y="5608637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200 000+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A7142F-2860-3C90-5217-1080EB2D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Google Shape;645;p26"/>
          <p:cNvSpPr txBox="1">
            <a:spLocks noChangeArrowheads="1"/>
          </p:cNvSpPr>
          <p:nvPr/>
        </p:nvSpPr>
        <p:spPr bwMode="auto">
          <a:xfrm>
            <a:off x="1704975" y="5160963"/>
            <a:ext cx="81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2100"/>
              <a:buFont typeface="Montserrat" panose="02000505000000020004" pitchFamily="2" charset="0"/>
              <a:buNone/>
            </a:pPr>
            <a:r>
              <a:rPr lang="ar-SA" altLang="en-US" sz="21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4" name="Google Shape;650;p26"/>
          <p:cNvSpPr txBox="1">
            <a:spLocks noChangeArrowheads="1"/>
          </p:cNvSpPr>
          <p:nvPr/>
        </p:nvSpPr>
        <p:spPr bwMode="auto">
          <a:xfrm>
            <a:off x="1746250" y="5368925"/>
            <a:ext cx="6381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4300"/>
              <a:buFont typeface="Montserrat" panose="02000505000000020004" pitchFamily="2" charset="0"/>
              <a:buNone/>
            </a:pPr>
            <a:r>
              <a:rPr lang="en-US" altLang="en-US" sz="43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01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0" name="Google Shape;646;p26"/>
          <p:cNvSpPr txBox="1">
            <a:spLocks noChangeArrowheads="1"/>
          </p:cNvSpPr>
          <p:nvPr/>
        </p:nvSpPr>
        <p:spPr bwMode="auto">
          <a:xfrm>
            <a:off x="5764213" y="5160963"/>
            <a:ext cx="731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2100"/>
              <a:buFont typeface="Montserrat" panose="02000505000000020004" pitchFamily="2" charset="0"/>
              <a:buNone/>
            </a:pPr>
            <a:r>
              <a:rPr lang="ar-SA" altLang="en-US" sz="21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5" name="Google Shape;651;p26"/>
          <p:cNvSpPr txBox="1">
            <a:spLocks noChangeArrowheads="1"/>
          </p:cNvSpPr>
          <p:nvPr/>
        </p:nvSpPr>
        <p:spPr bwMode="auto">
          <a:xfrm>
            <a:off x="5748338" y="5368925"/>
            <a:ext cx="7477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4300"/>
              <a:buFont typeface="Montserrat" panose="02000505000000020004" pitchFamily="2" charset="0"/>
              <a:buNone/>
            </a:pPr>
            <a:r>
              <a:rPr lang="en-US" altLang="en-US" sz="43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03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1" name="Google Shape;647;p26"/>
          <p:cNvSpPr txBox="1">
            <a:spLocks noChangeArrowheads="1"/>
          </p:cNvSpPr>
          <p:nvPr/>
        </p:nvSpPr>
        <p:spPr bwMode="auto">
          <a:xfrm>
            <a:off x="9836150" y="5160963"/>
            <a:ext cx="750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2100"/>
              <a:buFont typeface="Montserrat" panose="02000505000000020004" pitchFamily="2" charset="0"/>
              <a:buNone/>
            </a:pPr>
            <a:r>
              <a:rPr lang="ar-SA" altLang="en-US" sz="21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6" name="Google Shape;652;p26"/>
          <p:cNvSpPr txBox="1">
            <a:spLocks noChangeArrowheads="1"/>
          </p:cNvSpPr>
          <p:nvPr/>
        </p:nvSpPr>
        <p:spPr bwMode="auto">
          <a:xfrm>
            <a:off x="9820275" y="5368925"/>
            <a:ext cx="7667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4300"/>
              <a:buFont typeface="Montserrat" panose="02000505000000020004" pitchFamily="2" charset="0"/>
              <a:buNone/>
            </a:pPr>
            <a:r>
              <a:rPr lang="en-US" altLang="en-US" sz="43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05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2" name="Google Shape;648;p26"/>
          <p:cNvSpPr txBox="1">
            <a:spLocks noChangeArrowheads="1"/>
          </p:cNvSpPr>
          <p:nvPr/>
        </p:nvSpPr>
        <p:spPr bwMode="auto">
          <a:xfrm>
            <a:off x="7788275" y="860425"/>
            <a:ext cx="8445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2100"/>
              <a:buFont typeface="Montserrat" panose="02000505000000020004" pitchFamily="2" charset="0"/>
              <a:buNone/>
            </a:pPr>
            <a:r>
              <a:rPr lang="ar-SA" altLang="en-US" sz="21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7" name="Google Shape;653;p26"/>
          <p:cNvSpPr txBox="1">
            <a:spLocks noChangeArrowheads="1"/>
          </p:cNvSpPr>
          <p:nvPr/>
        </p:nvSpPr>
        <p:spPr bwMode="auto">
          <a:xfrm>
            <a:off x="7772400" y="1066800"/>
            <a:ext cx="1006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4300"/>
              <a:buFont typeface="Montserrat" panose="02000505000000020004" pitchFamily="2" charset="0"/>
              <a:buNone/>
            </a:pPr>
            <a:r>
              <a:rPr lang="en-US" altLang="en-US" sz="43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04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3" name="Google Shape;649;p26"/>
          <p:cNvSpPr txBox="1">
            <a:spLocks noChangeArrowheads="1"/>
          </p:cNvSpPr>
          <p:nvPr/>
        </p:nvSpPr>
        <p:spPr bwMode="auto">
          <a:xfrm>
            <a:off x="3794125" y="860425"/>
            <a:ext cx="8445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2100"/>
              <a:buFont typeface="Montserrat" panose="02000505000000020004" pitchFamily="2" charset="0"/>
              <a:buNone/>
            </a:pPr>
            <a:r>
              <a:rPr lang="ar-SA" altLang="en-US" sz="21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8" name="Google Shape;654;p26"/>
          <p:cNvSpPr txBox="1">
            <a:spLocks noChangeArrowheads="1"/>
          </p:cNvSpPr>
          <p:nvPr/>
        </p:nvSpPr>
        <p:spPr bwMode="auto">
          <a:xfrm>
            <a:off x="3781425" y="1066800"/>
            <a:ext cx="1017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83838"/>
              </a:buClr>
              <a:buSzPts val="4300"/>
              <a:buFont typeface="Montserrat" panose="02000505000000020004" pitchFamily="2" charset="0"/>
              <a:buNone/>
            </a:pPr>
            <a:r>
              <a:rPr lang="en-US" altLang="en-US" sz="4300" dirty="0">
                <a:solidFill>
                  <a:srgbClr val="383838"/>
                </a:solidFill>
                <a:latin typeface="Cairo" pitchFamily="2" charset="-78"/>
                <a:cs typeface="Cairo" pitchFamily="2" charset="-78"/>
                <a:sym typeface="Montserrat" panose="02000505000000020004" pitchFamily="2" charset="0"/>
              </a:rPr>
              <a:t>02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58" name="Google Shape;644;p26"/>
          <p:cNvSpPr txBox="1">
            <a:spLocks noChangeArrowheads="1"/>
          </p:cNvSpPr>
          <p:nvPr/>
        </p:nvSpPr>
        <p:spPr bwMode="auto">
          <a:xfrm>
            <a:off x="1281113" y="938213"/>
            <a:ext cx="1671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69" name="Google Shape;655;p26"/>
          <p:cNvSpPr txBox="1">
            <a:spLocks noChangeArrowheads="1"/>
          </p:cNvSpPr>
          <p:nvPr/>
        </p:nvSpPr>
        <p:spPr bwMode="auto">
          <a:xfrm>
            <a:off x="1392291" y="563563"/>
            <a:ext cx="144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2400"/>
              <a:buFont typeface="Open Sans Semibold" panose="020B0706030804020204" pitchFamily="34" charset="0"/>
              <a:buNone/>
            </a:pPr>
            <a:r>
              <a:rPr lang="ar-SA" altLang="en-US" sz="2400" b="1" dirty="0">
                <a:solidFill>
                  <a:srgbClr val="262626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0" name="Google Shape;656;p26"/>
          <p:cNvSpPr txBox="1">
            <a:spLocks noChangeArrowheads="1"/>
          </p:cNvSpPr>
          <p:nvPr/>
        </p:nvSpPr>
        <p:spPr bwMode="auto">
          <a:xfrm>
            <a:off x="5330260" y="563563"/>
            <a:ext cx="155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2400"/>
              <a:buFont typeface="Open Sans Semibold" panose="020B0706030804020204" pitchFamily="34" charset="0"/>
              <a:buNone/>
            </a:pPr>
            <a:r>
              <a:rPr lang="ar-SA" altLang="en-US" sz="2400" b="1" dirty="0">
                <a:solidFill>
                  <a:srgbClr val="262626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4" name="Google Shape;660;p26"/>
          <p:cNvSpPr txBox="1">
            <a:spLocks noChangeArrowheads="1"/>
          </p:cNvSpPr>
          <p:nvPr/>
        </p:nvSpPr>
        <p:spPr bwMode="auto">
          <a:xfrm>
            <a:off x="5273675" y="938213"/>
            <a:ext cx="1671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1" name="Google Shape;657;p26"/>
          <p:cNvSpPr txBox="1">
            <a:spLocks noChangeArrowheads="1"/>
          </p:cNvSpPr>
          <p:nvPr/>
        </p:nvSpPr>
        <p:spPr bwMode="auto">
          <a:xfrm>
            <a:off x="9339182" y="563563"/>
            <a:ext cx="164911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2400"/>
              <a:buFont typeface="Open Sans Semibold" panose="020B0706030804020204" pitchFamily="34" charset="0"/>
              <a:buNone/>
            </a:pPr>
            <a:r>
              <a:rPr lang="ar-SA" altLang="en-US" sz="2400" b="1" dirty="0">
                <a:solidFill>
                  <a:srgbClr val="262626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5" name="Google Shape;661;p26"/>
          <p:cNvSpPr txBox="1">
            <a:spLocks noChangeArrowheads="1"/>
          </p:cNvSpPr>
          <p:nvPr/>
        </p:nvSpPr>
        <p:spPr bwMode="auto">
          <a:xfrm>
            <a:off x="9344025" y="938213"/>
            <a:ext cx="1671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2" name="Google Shape;658;p26"/>
          <p:cNvSpPr txBox="1">
            <a:spLocks noChangeArrowheads="1"/>
          </p:cNvSpPr>
          <p:nvPr/>
        </p:nvSpPr>
        <p:spPr bwMode="auto">
          <a:xfrm>
            <a:off x="7338663" y="5129213"/>
            <a:ext cx="167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2400"/>
              <a:buFont typeface="Open Sans Semibold" panose="020B0706030804020204" pitchFamily="34" charset="0"/>
              <a:buNone/>
            </a:pPr>
            <a:r>
              <a:rPr lang="ar-SA" altLang="en-US" sz="2400" b="1" dirty="0">
                <a:solidFill>
                  <a:srgbClr val="262626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6" name="Google Shape;662;p26"/>
          <p:cNvSpPr txBox="1">
            <a:spLocks noChangeArrowheads="1"/>
          </p:cNvSpPr>
          <p:nvPr/>
        </p:nvSpPr>
        <p:spPr bwMode="auto">
          <a:xfrm>
            <a:off x="7370763" y="5534025"/>
            <a:ext cx="1671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3" name="Google Shape;659;p26"/>
          <p:cNvSpPr txBox="1">
            <a:spLocks noChangeArrowheads="1"/>
          </p:cNvSpPr>
          <p:nvPr/>
        </p:nvSpPr>
        <p:spPr bwMode="auto">
          <a:xfrm>
            <a:off x="3375886" y="5129213"/>
            <a:ext cx="1457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262626"/>
              </a:buClr>
              <a:buSzPts val="2400"/>
              <a:buFont typeface="Open Sans Semibold" panose="020B0706030804020204" pitchFamily="34" charset="0"/>
              <a:buNone/>
            </a:pPr>
            <a:r>
              <a:rPr lang="ar-SA" altLang="en-US" sz="2400" b="1" dirty="0">
                <a:solidFill>
                  <a:srgbClr val="262626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5077" name="Google Shape;663;p26"/>
          <p:cNvSpPr txBox="1">
            <a:spLocks noChangeArrowheads="1"/>
          </p:cNvSpPr>
          <p:nvPr/>
        </p:nvSpPr>
        <p:spPr bwMode="auto">
          <a:xfrm>
            <a:off x="3262313" y="5534025"/>
            <a:ext cx="1671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  <a:buFont typeface="Open Sans" panose="020B0606030504020204" pitchFamily="34" charset="0"/>
              <a:buNone/>
            </a:pPr>
            <a:r>
              <a:rPr lang="ar-SA" altLang="en-US" sz="13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BBA8AD-8012-9741-BD6D-B1A40DD68F82}"/>
              </a:ext>
            </a:extLst>
          </p:cNvPr>
          <p:cNvGrpSpPr/>
          <p:nvPr/>
        </p:nvGrpSpPr>
        <p:grpSpPr>
          <a:xfrm>
            <a:off x="904875" y="2300288"/>
            <a:ext cx="10387013" cy="2262187"/>
            <a:chOff x="904875" y="2300288"/>
            <a:chExt cx="10387013" cy="2262187"/>
          </a:xfrm>
        </p:grpSpPr>
        <p:sp>
          <p:nvSpPr>
            <p:cNvPr id="45078" name="Google Shape;664;p26"/>
            <p:cNvSpPr>
              <a:spLocks/>
            </p:cNvSpPr>
            <p:nvPr/>
          </p:nvSpPr>
          <p:spPr bwMode="auto">
            <a:xfrm>
              <a:off x="9031288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9" name="Google Shape;665;p26"/>
            <p:cNvSpPr>
              <a:spLocks/>
            </p:cNvSpPr>
            <p:nvPr/>
          </p:nvSpPr>
          <p:spPr bwMode="auto">
            <a:xfrm>
              <a:off x="6997700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0" name="Google Shape;666;p26"/>
            <p:cNvSpPr>
              <a:spLocks/>
            </p:cNvSpPr>
            <p:nvPr/>
          </p:nvSpPr>
          <p:spPr bwMode="auto">
            <a:xfrm>
              <a:off x="4968875" y="2300288"/>
              <a:ext cx="2257425" cy="1133475"/>
            </a:xfrm>
            <a:custGeom>
              <a:avLst/>
              <a:gdLst>
                <a:gd name="T0" fmla="*/ 2147483646 w 564"/>
                <a:gd name="T1" fmla="*/ 2147483646 h 283"/>
                <a:gd name="T2" fmla="*/ 2147483646 w 564"/>
                <a:gd name="T3" fmla="*/ 2147483646 h 283"/>
                <a:gd name="T4" fmla="*/ 0 w 564"/>
                <a:gd name="T5" fmla="*/ 2147483646 h 283"/>
                <a:gd name="T6" fmla="*/ 2147483646 w 564"/>
                <a:gd name="T7" fmla="*/ 0 h 283"/>
                <a:gd name="T8" fmla="*/ 2147483646 w 564"/>
                <a:gd name="T9" fmla="*/ 2147483646 h 283"/>
                <a:gd name="T10" fmla="*/ 2147483646 w 564"/>
                <a:gd name="T11" fmla="*/ 2147483646 h 283"/>
                <a:gd name="T12" fmla="*/ 2147483646 w 564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438" y="0"/>
                    <a:pt x="564" y="127"/>
                    <a:pt x="564" y="28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07" y="159"/>
                    <a:pt x="406" y="58"/>
                    <a:pt x="282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1" name="Google Shape;667;p26"/>
            <p:cNvSpPr>
              <a:spLocks/>
            </p:cNvSpPr>
            <p:nvPr/>
          </p:nvSpPr>
          <p:spPr bwMode="auto">
            <a:xfrm>
              <a:off x="2936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2" name="Google Shape;668;p26"/>
            <p:cNvSpPr>
              <a:spLocks/>
            </p:cNvSpPr>
            <p:nvPr/>
          </p:nvSpPr>
          <p:spPr bwMode="auto">
            <a:xfrm>
              <a:off x="904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AC4243-9954-D144-A5D8-E61BEAC84530}"/>
              </a:ext>
            </a:extLst>
          </p:cNvPr>
          <p:cNvGrpSpPr/>
          <p:nvPr/>
        </p:nvGrpSpPr>
        <p:grpSpPr>
          <a:xfrm>
            <a:off x="904875" y="2300288"/>
            <a:ext cx="10387013" cy="2262187"/>
            <a:chOff x="904875" y="2300288"/>
            <a:chExt cx="10387013" cy="2262187"/>
          </a:xfrm>
        </p:grpSpPr>
        <p:sp>
          <p:nvSpPr>
            <p:cNvPr id="45083" name="Google Shape;669;p26"/>
            <p:cNvSpPr>
              <a:spLocks/>
            </p:cNvSpPr>
            <p:nvPr/>
          </p:nvSpPr>
          <p:spPr bwMode="auto">
            <a:xfrm>
              <a:off x="9031288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4" name="Google Shape;670;p26"/>
            <p:cNvSpPr>
              <a:spLocks/>
            </p:cNvSpPr>
            <p:nvPr/>
          </p:nvSpPr>
          <p:spPr bwMode="auto">
            <a:xfrm>
              <a:off x="6997700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5" name="Google Shape;671;p26"/>
            <p:cNvSpPr>
              <a:spLocks/>
            </p:cNvSpPr>
            <p:nvPr/>
          </p:nvSpPr>
          <p:spPr bwMode="auto">
            <a:xfrm>
              <a:off x="4968875" y="3433763"/>
              <a:ext cx="2257425" cy="1128712"/>
            </a:xfrm>
            <a:custGeom>
              <a:avLst/>
              <a:gdLst>
                <a:gd name="T0" fmla="*/ 2147483646 w 564"/>
                <a:gd name="T1" fmla="*/ 2147483646 h 282"/>
                <a:gd name="T2" fmla="*/ 0 w 564"/>
                <a:gd name="T3" fmla="*/ 0 h 282"/>
                <a:gd name="T4" fmla="*/ 2147483646 w 564"/>
                <a:gd name="T5" fmla="*/ 0 h 282"/>
                <a:gd name="T6" fmla="*/ 2147483646 w 564"/>
                <a:gd name="T7" fmla="*/ 2147483646 h 282"/>
                <a:gd name="T8" fmla="*/ 2147483646 w 564"/>
                <a:gd name="T9" fmla="*/ 0 h 282"/>
                <a:gd name="T10" fmla="*/ 2147483646 w 564"/>
                <a:gd name="T11" fmla="*/ 0 h 282"/>
                <a:gd name="T12" fmla="*/ 2147483646 w 564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2" extrusionOk="0">
                  <a:moveTo>
                    <a:pt x="282" y="282"/>
                  </a:moveTo>
                  <a:cubicBezTo>
                    <a:pt x="126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6" y="225"/>
                    <a:pt x="507" y="124"/>
                    <a:pt x="507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64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6" name="Google Shape;672;p26"/>
            <p:cNvSpPr>
              <a:spLocks/>
            </p:cNvSpPr>
            <p:nvPr/>
          </p:nvSpPr>
          <p:spPr bwMode="auto">
            <a:xfrm>
              <a:off x="2936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87" name="Google Shape;673;p26"/>
            <p:cNvSpPr>
              <a:spLocks/>
            </p:cNvSpPr>
            <p:nvPr/>
          </p:nvSpPr>
          <p:spPr bwMode="auto">
            <a:xfrm>
              <a:off x="904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45088" name="Google Shape;674;p26"/>
          <p:cNvSpPr>
            <a:spLocks/>
          </p:cNvSpPr>
          <p:nvPr/>
        </p:nvSpPr>
        <p:spPr bwMode="auto">
          <a:xfrm>
            <a:off x="1689100" y="3016250"/>
            <a:ext cx="692150" cy="833438"/>
          </a:xfrm>
          <a:custGeom>
            <a:avLst/>
            <a:gdLst>
              <a:gd name="T0" fmla="*/ 2147483646 w 173"/>
              <a:gd name="T1" fmla="*/ 2147483646 h 208"/>
              <a:gd name="T2" fmla="*/ 2147483646 w 173"/>
              <a:gd name="T3" fmla="*/ 2147483646 h 208"/>
              <a:gd name="T4" fmla="*/ 2147483646 w 173"/>
              <a:gd name="T5" fmla="*/ 2147483646 h 208"/>
              <a:gd name="T6" fmla="*/ 2147483646 w 173"/>
              <a:gd name="T7" fmla="*/ 2147483646 h 208"/>
              <a:gd name="T8" fmla="*/ 2147483646 w 173"/>
              <a:gd name="T9" fmla="*/ 2147483646 h 208"/>
              <a:gd name="T10" fmla="*/ 2147483646 w 173"/>
              <a:gd name="T11" fmla="*/ 2147483646 h 208"/>
              <a:gd name="T12" fmla="*/ 2147483646 w 173"/>
              <a:gd name="T13" fmla="*/ 2147483646 h 208"/>
              <a:gd name="T14" fmla="*/ 2147483646 w 173"/>
              <a:gd name="T15" fmla="*/ 2147483646 h 208"/>
              <a:gd name="T16" fmla="*/ 2147483646 w 173"/>
              <a:gd name="T17" fmla="*/ 2147483646 h 208"/>
              <a:gd name="T18" fmla="*/ 2147483646 w 173"/>
              <a:gd name="T19" fmla="*/ 2147483646 h 208"/>
              <a:gd name="T20" fmla="*/ 2147483646 w 173"/>
              <a:gd name="T21" fmla="*/ 2147483646 h 208"/>
              <a:gd name="T22" fmla="*/ 2147483646 w 173"/>
              <a:gd name="T23" fmla="*/ 2147483646 h 208"/>
              <a:gd name="T24" fmla="*/ 2147483646 w 173"/>
              <a:gd name="T25" fmla="*/ 2147483646 h 208"/>
              <a:gd name="T26" fmla="*/ 2147483646 w 173"/>
              <a:gd name="T27" fmla="*/ 2147483646 h 208"/>
              <a:gd name="T28" fmla="*/ 2147483646 w 173"/>
              <a:gd name="T29" fmla="*/ 2147483646 h 208"/>
              <a:gd name="T30" fmla="*/ 2147483646 w 173"/>
              <a:gd name="T31" fmla="*/ 2147483646 h 208"/>
              <a:gd name="T32" fmla="*/ 2147483646 w 173"/>
              <a:gd name="T33" fmla="*/ 2147483646 h 208"/>
              <a:gd name="T34" fmla="*/ 2147483646 w 173"/>
              <a:gd name="T35" fmla="*/ 2147483646 h 208"/>
              <a:gd name="T36" fmla="*/ 2147483646 w 173"/>
              <a:gd name="T37" fmla="*/ 2147483646 h 208"/>
              <a:gd name="T38" fmla="*/ 2147483646 w 173"/>
              <a:gd name="T39" fmla="*/ 2147483646 h 208"/>
              <a:gd name="T40" fmla="*/ 2147483646 w 173"/>
              <a:gd name="T41" fmla="*/ 2147483646 h 208"/>
              <a:gd name="T42" fmla="*/ 2147483646 w 173"/>
              <a:gd name="T43" fmla="*/ 2147483646 h 208"/>
              <a:gd name="T44" fmla="*/ 2147483646 w 173"/>
              <a:gd name="T45" fmla="*/ 2147483646 h 208"/>
              <a:gd name="T46" fmla="*/ 2147483646 w 173"/>
              <a:gd name="T47" fmla="*/ 2147483646 h 208"/>
              <a:gd name="T48" fmla="*/ 2147483646 w 173"/>
              <a:gd name="T49" fmla="*/ 0 h 208"/>
              <a:gd name="T50" fmla="*/ 2147483646 w 173"/>
              <a:gd name="T51" fmla="*/ 2147483646 h 208"/>
              <a:gd name="T52" fmla="*/ 2147483646 w 173"/>
              <a:gd name="T53" fmla="*/ 2147483646 h 208"/>
              <a:gd name="T54" fmla="*/ 2147483646 w 173"/>
              <a:gd name="T55" fmla="*/ 2147483646 h 208"/>
              <a:gd name="T56" fmla="*/ 2147483646 w 173"/>
              <a:gd name="T57" fmla="*/ 2147483646 h 208"/>
              <a:gd name="T58" fmla="*/ 2147483646 w 173"/>
              <a:gd name="T59" fmla="*/ 2147483646 h 208"/>
              <a:gd name="T60" fmla="*/ 2147483646 w 173"/>
              <a:gd name="T61" fmla="*/ 2147483646 h 208"/>
              <a:gd name="T62" fmla="*/ 2147483646 w 173"/>
              <a:gd name="T63" fmla="*/ 2147483646 h 208"/>
              <a:gd name="T64" fmla="*/ 2147483646 w 173"/>
              <a:gd name="T65" fmla="*/ 2147483646 h 208"/>
              <a:gd name="T66" fmla="*/ 2147483646 w 173"/>
              <a:gd name="T67" fmla="*/ 2147483646 h 208"/>
              <a:gd name="T68" fmla="*/ 2147483646 w 173"/>
              <a:gd name="T69" fmla="*/ 2147483646 h 208"/>
              <a:gd name="T70" fmla="*/ 2147483646 w 173"/>
              <a:gd name="T71" fmla="*/ 2147483646 h 208"/>
              <a:gd name="T72" fmla="*/ 2147483646 w 173"/>
              <a:gd name="T73" fmla="*/ 2147483646 h 208"/>
              <a:gd name="T74" fmla="*/ 2147483646 w 173"/>
              <a:gd name="T75" fmla="*/ 2147483646 h 208"/>
              <a:gd name="T76" fmla="*/ 2147483646 w 173"/>
              <a:gd name="T77" fmla="*/ 2147483646 h 208"/>
              <a:gd name="T78" fmla="*/ 2147483646 w 173"/>
              <a:gd name="T79" fmla="*/ 2147483646 h 208"/>
              <a:gd name="T80" fmla="*/ 2147483646 w 173"/>
              <a:gd name="T81" fmla="*/ 2147483646 h 208"/>
              <a:gd name="T82" fmla="*/ 2147483646 w 173"/>
              <a:gd name="T83" fmla="*/ 2147483646 h 208"/>
              <a:gd name="T84" fmla="*/ 2147483646 w 173"/>
              <a:gd name="T85" fmla="*/ 2147483646 h 208"/>
              <a:gd name="T86" fmla="*/ 2147483646 w 173"/>
              <a:gd name="T87" fmla="*/ 2147483646 h 208"/>
              <a:gd name="T88" fmla="*/ 2147483646 w 173"/>
              <a:gd name="T89" fmla="*/ 2147483646 h 208"/>
              <a:gd name="T90" fmla="*/ 2147483646 w 173"/>
              <a:gd name="T91" fmla="*/ 2147483646 h 208"/>
              <a:gd name="T92" fmla="*/ 2147483646 w 173"/>
              <a:gd name="T93" fmla="*/ 2147483646 h 208"/>
              <a:gd name="T94" fmla="*/ 2147483646 w 173"/>
              <a:gd name="T95" fmla="*/ 2147483646 h 208"/>
              <a:gd name="T96" fmla="*/ 2147483646 w 173"/>
              <a:gd name="T97" fmla="*/ 2147483646 h 208"/>
              <a:gd name="T98" fmla="*/ 2147483646 w 173"/>
              <a:gd name="T99" fmla="*/ 2147483646 h 208"/>
              <a:gd name="T100" fmla="*/ 2147483646 w 173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3" h="208" extrusionOk="0">
                <a:moveTo>
                  <a:pt x="116" y="200"/>
                </a:moveTo>
                <a:cubicBezTo>
                  <a:pt x="116" y="204"/>
                  <a:pt x="113" y="208"/>
                  <a:pt x="109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1" y="208"/>
                  <a:pt x="58" y="204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196"/>
                  <a:pt x="61" y="193"/>
                  <a:pt x="65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13" y="193"/>
                  <a:pt x="116" y="196"/>
                  <a:pt x="116" y="200"/>
                </a:cubicBezTo>
                <a:close/>
                <a:moveTo>
                  <a:pt x="116" y="181"/>
                </a:moveTo>
                <a:cubicBezTo>
                  <a:pt x="116" y="178"/>
                  <a:pt x="113" y="174"/>
                  <a:pt x="109" y="174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1" y="174"/>
                  <a:pt x="58" y="178"/>
                  <a:pt x="58" y="181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5"/>
                  <a:pt x="61" y="189"/>
                  <a:pt x="65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3" y="189"/>
                  <a:pt x="116" y="185"/>
                  <a:pt x="116" y="181"/>
                </a:cubicBezTo>
                <a:close/>
                <a:moveTo>
                  <a:pt x="94" y="102"/>
                </a:moveTo>
                <a:cubicBezTo>
                  <a:pt x="85" y="102"/>
                  <a:pt x="85" y="102"/>
                  <a:pt x="85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70"/>
                  <a:pt x="80" y="170"/>
                  <a:pt x="80" y="170"/>
                </a:cubicBezTo>
                <a:cubicBezTo>
                  <a:pt x="82" y="170"/>
                  <a:pt x="84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0" y="170"/>
                  <a:pt x="92" y="170"/>
                  <a:pt x="94" y="170"/>
                </a:cubicBezTo>
                <a:lnTo>
                  <a:pt x="94" y="102"/>
                </a:lnTo>
                <a:close/>
                <a:moveTo>
                  <a:pt x="63" y="75"/>
                </a:moveTo>
                <a:cubicBezTo>
                  <a:pt x="57" y="75"/>
                  <a:pt x="53" y="79"/>
                  <a:pt x="53" y="85"/>
                </a:cubicBezTo>
                <a:cubicBezTo>
                  <a:pt x="53" y="91"/>
                  <a:pt x="57" y="96"/>
                  <a:pt x="6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79"/>
                  <a:pt x="69" y="75"/>
                  <a:pt x="63" y="75"/>
                </a:cubicBezTo>
                <a:close/>
                <a:moveTo>
                  <a:pt x="121" y="85"/>
                </a:moveTo>
                <a:cubicBezTo>
                  <a:pt x="121" y="79"/>
                  <a:pt x="117" y="75"/>
                  <a:pt x="111" y="75"/>
                </a:cubicBezTo>
                <a:cubicBezTo>
                  <a:pt x="105" y="75"/>
                  <a:pt x="101" y="79"/>
                  <a:pt x="101" y="8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7" y="96"/>
                  <a:pt x="121" y="91"/>
                  <a:pt x="121" y="85"/>
                </a:cubicBezTo>
                <a:close/>
                <a:moveTo>
                  <a:pt x="144" y="66"/>
                </a:moveTo>
                <a:cubicBezTo>
                  <a:pt x="140" y="48"/>
                  <a:pt x="118" y="28"/>
                  <a:pt x="87" y="28"/>
                </a:cubicBezTo>
                <a:cubicBezTo>
                  <a:pt x="56" y="28"/>
                  <a:pt x="34" y="48"/>
                  <a:pt x="30" y="66"/>
                </a:cubicBezTo>
                <a:cubicBezTo>
                  <a:pt x="26" y="80"/>
                  <a:pt x="29" y="94"/>
                  <a:pt x="36" y="107"/>
                </a:cubicBezTo>
                <a:cubicBezTo>
                  <a:pt x="42" y="118"/>
                  <a:pt x="48" y="128"/>
                  <a:pt x="54" y="140"/>
                </a:cubicBezTo>
                <a:cubicBezTo>
                  <a:pt x="57" y="147"/>
                  <a:pt x="58" y="156"/>
                  <a:pt x="59" y="163"/>
                </a:cubicBezTo>
                <a:cubicBezTo>
                  <a:pt x="60" y="168"/>
                  <a:pt x="62" y="170"/>
                  <a:pt x="69" y="170"/>
                </a:cubicBezTo>
                <a:cubicBezTo>
                  <a:pt x="71" y="170"/>
                  <a:pt x="72" y="170"/>
                  <a:pt x="73" y="170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102"/>
                  <a:pt x="54" y="101"/>
                  <a:pt x="51" y="97"/>
                </a:cubicBezTo>
                <a:cubicBezTo>
                  <a:pt x="48" y="94"/>
                  <a:pt x="46" y="90"/>
                  <a:pt x="46" y="85"/>
                </a:cubicBezTo>
                <a:cubicBezTo>
                  <a:pt x="46" y="81"/>
                  <a:pt x="48" y="76"/>
                  <a:pt x="51" y="73"/>
                </a:cubicBezTo>
                <a:cubicBezTo>
                  <a:pt x="54" y="70"/>
                  <a:pt x="58" y="68"/>
                  <a:pt x="63" y="68"/>
                </a:cubicBezTo>
                <a:cubicBezTo>
                  <a:pt x="72" y="68"/>
                  <a:pt x="80" y="76"/>
                  <a:pt x="80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96"/>
                  <a:pt x="80" y="96"/>
                  <a:pt x="80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0"/>
                  <a:pt x="96" y="76"/>
                  <a:pt x="99" y="73"/>
                </a:cubicBezTo>
                <a:cubicBezTo>
                  <a:pt x="102" y="70"/>
                  <a:pt x="106" y="68"/>
                  <a:pt x="111" y="68"/>
                </a:cubicBezTo>
                <a:cubicBezTo>
                  <a:pt x="116" y="68"/>
                  <a:pt x="120" y="70"/>
                  <a:pt x="123" y="73"/>
                </a:cubicBezTo>
                <a:cubicBezTo>
                  <a:pt x="126" y="76"/>
                  <a:pt x="128" y="81"/>
                  <a:pt x="128" y="85"/>
                </a:cubicBezTo>
                <a:cubicBezTo>
                  <a:pt x="128" y="90"/>
                  <a:pt x="126" y="94"/>
                  <a:pt x="123" y="97"/>
                </a:cubicBezTo>
                <a:cubicBezTo>
                  <a:pt x="120" y="101"/>
                  <a:pt x="116" y="102"/>
                  <a:pt x="111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2" y="170"/>
                  <a:pt x="103" y="170"/>
                  <a:pt x="105" y="170"/>
                </a:cubicBezTo>
                <a:cubicBezTo>
                  <a:pt x="112" y="170"/>
                  <a:pt x="114" y="168"/>
                  <a:pt x="115" y="163"/>
                </a:cubicBezTo>
                <a:cubicBezTo>
                  <a:pt x="116" y="156"/>
                  <a:pt x="117" y="147"/>
                  <a:pt x="120" y="140"/>
                </a:cubicBezTo>
                <a:cubicBezTo>
                  <a:pt x="126" y="128"/>
                  <a:pt x="132" y="118"/>
                  <a:pt x="138" y="107"/>
                </a:cubicBezTo>
                <a:cubicBezTo>
                  <a:pt x="145" y="94"/>
                  <a:pt x="148" y="80"/>
                  <a:pt x="144" y="66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2"/>
                  <a:pt x="84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2"/>
                  <a:pt x="93" y="18"/>
                </a:cubicBezTo>
                <a:lnTo>
                  <a:pt x="93" y="6"/>
                </a:lnTo>
                <a:close/>
                <a:moveTo>
                  <a:pt x="128" y="17"/>
                </a:moveTo>
                <a:cubicBezTo>
                  <a:pt x="130" y="14"/>
                  <a:pt x="129" y="10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3" y="7"/>
                  <a:pt x="119" y="8"/>
                  <a:pt x="117" y="1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24"/>
                  <a:pt x="111" y="28"/>
                  <a:pt x="114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7" y="31"/>
                  <a:pt x="121" y="30"/>
                  <a:pt x="123" y="27"/>
                </a:cubicBezTo>
                <a:lnTo>
                  <a:pt x="128" y="17"/>
                </a:lnTo>
                <a:close/>
                <a:moveTo>
                  <a:pt x="154" y="37"/>
                </a:moveTo>
                <a:cubicBezTo>
                  <a:pt x="157" y="35"/>
                  <a:pt x="157" y="31"/>
                  <a:pt x="155" y="2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2" y="26"/>
                  <a:pt x="148" y="25"/>
                  <a:pt x="146" y="2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8"/>
                  <a:pt x="134" y="42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9" y="47"/>
                  <a:pt x="143" y="47"/>
                  <a:pt x="145" y="45"/>
                </a:cubicBezTo>
                <a:lnTo>
                  <a:pt x="154" y="37"/>
                </a:lnTo>
                <a:close/>
                <a:moveTo>
                  <a:pt x="168" y="68"/>
                </a:moveTo>
                <a:cubicBezTo>
                  <a:pt x="171" y="68"/>
                  <a:pt x="173" y="64"/>
                  <a:pt x="173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2" y="57"/>
                  <a:pt x="169" y="55"/>
                  <a:pt x="166" y="56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1" y="58"/>
                  <a:pt x="148" y="62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0" y="69"/>
                  <a:pt x="153" y="71"/>
                  <a:pt x="156" y="70"/>
                </a:cubicBezTo>
                <a:lnTo>
                  <a:pt x="168" y="68"/>
                </a:lnTo>
                <a:close/>
                <a:moveTo>
                  <a:pt x="165" y="102"/>
                </a:moveTo>
                <a:cubicBezTo>
                  <a:pt x="168" y="103"/>
                  <a:pt x="172" y="100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3" y="94"/>
                  <a:pt x="171" y="90"/>
                  <a:pt x="167" y="90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3" y="87"/>
                  <a:pt x="149" y="89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6"/>
                  <a:pt x="150" y="99"/>
                  <a:pt x="154" y="100"/>
                </a:cubicBezTo>
                <a:lnTo>
                  <a:pt x="165" y="102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2" y="28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0" y="7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4"/>
                  <a:pt x="45" y="17"/>
                </a:cubicBezTo>
                <a:lnTo>
                  <a:pt x="50" y="27"/>
                </a:lnTo>
                <a:close/>
                <a:moveTo>
                  <a:pt x="28" y="45"/>
                </a:moveTo>
                <a:cubicBezTo>
                  <a:pt x="30" y="47"/>
                  <a:pt x="34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2"/>
                  <a:pt x="39" y="38"/>
                  <a:pt x="36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25"/>
                  <a:pt x="21" y="26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1"/>
                  <a:pt x="16" y="35"/>
                  <a:pt x="19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0" y="71"/>
                  <a:pt x="24" y="69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2"/>
                  <a:pt x="23" y="58"/>
                  <a:pt x="19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5"/>
                  <a:pt x="1" y="57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8"/>
                  <a:pt x="5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3" y="99"/>
                  <a:pt x="25" y="96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4" y="89"/>
                  <a:pt x="21" y="87"/>
                  <a:pt x="17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2" y="90"/>
                  <a:pt x="0" y="94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100"/>
                  <a:pt x="5" y="103"/>
                  <a:pt x="8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5089" name="Google Shape;675;p26"/>
          <p:cNvSpPr>
            <a:spLocks/>
          </p:cNvSpPr>
          <p:nvPr/>
        </p:nvSpPr>
        <p:spPr bwMode="auto">
          <a:xfrm>
            <a:off x="7681913" y="3125788"/>
            <a:ext cx="973137" cy="647700"/>
          </a:xfrm>
          <a:custGeom>
            <a:avLst/>
            <a:gdLst>
              <a:gd name="T0" fmla="*/ 2147483646 w 243"/>
              <a:gd name="T1" fmla="*/ 2147483646 h 162"/>
              <a:gd name="T2" fmla="*/ 2147483646 w 243"/>
              <a:gd name="T3" fmla="*/ 2147483646 h 162"/>
              <a:gd name="T4" fmla="*/ 2147483646 w 243"/>
              <a:gd name="T5" fmla="*/ 2147483646 h 162"/>
              <a:gd name="T6" fmla="*/ 2147483646 w 243"/>
              <a:gd name="T7" fmla="*/ 2147483646 h 162"/>
              <a:gd name="T8" fmla="*/ 2147483646 w 243"/>
              <a:gd name="T9" fmla="*/ 2147483646 h 162"/>
              <a:gd name="T10" fmla="*/ 2147483646 w 243"/>
              <a:gd name="T11" fmla="*/ 2147483646 h 162"/>
              <a:gd name="T12" fmla="*/ 2147483646 w 243"/>
              <a:gd name="T13" fmla="*/ 2147483646 h 162"/>
              <a:gd name="T14" fmla="*/ 2147483646 w 243"/>
              <a:gd name="T15" fmla="*/ 0 h 162"/>
              <a:gd name="T16" fmla="*/ 2147483646 w 243"/>
              <a:gd name="T17" fmla="*/ 2147483646 h 162"/>
              <a:gd name="T18" fmla="*/ 2147483646 w 243"/>
              <a:gd name="T19" fmla="*/ 2147483646 h 162"/>
              <a:gd name="T20" fmla="*/ 2147483646 w 243"/>
              <a:gd name="T21" fmla="*/ 2147483646 h 162"/>
              <a:gd name="T22" fmla="*/ 2147483646 w 243"/>
              <a:gd name="T23" fmla="*/ 2147483646 h 162"/>
              <a:gd name="T24" fmla="*/ 2147483646 w 243"/>
              <a:gd name="T25" fmla="*/ 2147483646 h 162"/>
              <a:gd name="T26" fmla="*/ 2147483646 w 243"/>
              <a:gd name="T27" fmla="*/ 2147483646 h 162"/>
              <a:gd name="T28" fmla="*/ 2147483646 w 243"/>
              <a:gd name="T29" fmla="*/ 2147483646 h 162"/>
              <a:gd name="T30" fmla="*/ 2147483646 w 243"/>
              <a:gd name="T31" fmla="*/ 2147483646 h 162"/>
              <a:gd name="T32" fmla="*/ 2147483646 w 243"/>
              <a:gd name="T33" fmla="*/ 2147483646 h 162"/>
              <a:gd name="T34" fmla="*/ 2147483646 w 243"/>
              <a:gd name="T35" fmla="*/ 2147483646 h 162"/>
              <a:gd name="T36" fmla="*/ 2147483646 w 243"/>
              <a:gd name="T37" fmla="*/ 2147483646 h 162"/>
              <a:gd name="T38" fmla="*/ 2147483646 w 243"/>
              <a:gd name="T39" fmla="*/ 2147483646 h 162"/>
              <a:gd name="T40" fmla="*/ 2147483646 w 243"/>
              <a:gd name="T41" fmla="*/ 2147483646 h 162"/>
              <a:gd name="T42" fmla="*/ 2147483646 w 243"/>
              <a:gd name="T43" fmla="*/ 2147483646 h 162"/>
              <a:gd name="T44" fmla="*/ 2147483646 w 243"/>
              <a:gd name="T45" fmla="*/ 2147483646 h 162"/>
              <a:gd name="T46" fmla="*/ 2147483646 w 243"/>
              <a:gd name="T47" fmla="*/ 2147483646 h 162"/>
              <a:gd name="T48" fmla="*/ 2147483646 w 243"/>
              <a:gd name="T49" fmla="*/ 2147483646 h 162"/>
              <a:gd name="T50" fmla="*/ 2147483646 w 243"/>
              <a:gd name="T51" fmla="*/ 2147483646 h 162"/>
              <a:gd name="T52" fmla="*/ 2147483646 w 243"/>
              <a:gd name="T53" fmla="*/ 2147483646 h 162"/>
              <a:gd name="T54" fmla="*/ 2147483646 w 243"/>
              <a:gd name="T55" fmla="*/ 2147483646 h 162"/>
              <a:gd name="T56" fmla="*/ 2147483646 w 243"/>
              <a:gd name="T57" fmla="*/ 2147483646 h 162"/>
              <a:gd name="T58" fmla="*/ 2147483646 w 243"/>
              <a:gd name="T59" fmla="*/ 2147483646 h 162"/>
              <a:gd name="T60" fmla="*/ 2147483646 w 243"/>
              <a:gd name="T61" fmla="*/ 2147483646 h 162"/>
              <a:gd name="T62" fmla="*/ 2147483646 w 243"/>
              <a:gd name="T63" fmla="*/ 2147483646 h 162"/>
              <a:gd name="T64" fmla="*/ 2147483646 w 243"/>
              <a:gd name="T65" fmla="*/ 2147483646 h 162"/>
              <a:gd name="T66" fmla="*/ 2147483646 w 243"/>
              <a:gd name="T67" fmla="*/ 2147483646 h 162"/>
              <a:gd name="T68" fmla="*/ 2147483646 w 243"/>
              <a:gd name="T69" fmla="*/ 2147483646 h 162"/>
              <a:gd name="T70" fmla="*/ 2147483646 w 243"/>
              <a:gd name="T71" fmla="*/ 2147483646 h 162"/>
              <a:gd name="T72" fmla="*/ 2147483646 w 243"/>
              <a:gd name="T73" fmla="*/ 2147483646 h 162"/>
              <a:gd name="T74" fmla="*/ 2147483646 w 243"/>
              <a:gd name="T75" fmla="*/ 2147483646 h 162"/>
              <a:gd name="T76" fmla="*/ 2147483646 w 243"/>
              <a:gd name="T77" fmla="*/ 2147483646 h 162"/>
              <a:gd name="T78" fmla="*/ 2147483646 w 243"/>
              <a:gd name="T79" fmla="*/ 2147483646 h 162"/>
              <a:gd name="T80" fmla="*/ 2147483646 w 243"/>
              <a:gd name="T81" fmla="*/ 2147483646 h 162"/>
              <a:gd name="T82" fmla="*/ 2147483646 w 243"/>
              <a:gd name="T83" fmla="*/ 2147483646 h 162"/>
              <a:gd name="T84" fmla="*/ 2147483646 w 243"/>
              <a:gd name="T85" fmla="*/ 2147483646 h 162"/>
              <a:gd name="T86" fmla="*/ 2147483646 w 243"/>
              <a:gd name="T87" fmla="*/ 2147483646 h 162"/>
              <a:gd name="T88" fmla="*/ 2147483646 w 243"/>
              <a:gd name="T89" fmla="*/ 2147483646 h 162"/>
              <a:gd name="T90" fmla="*/ 2147483646 w 243"/>
              <a:gd name="T91" fmla="*/ 2147483646 h 1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162" extrusionOk="0">
                <a:moveTo>
                  <a:pt x="194" y="16"/>
                </a:moveTo>
                <a:cubicBezTo>
                  <a:pt x="216" y="72"/>
                  <a:pt x="216" y="72"/>
                  <a:pt x="216" y="7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3" y="71"/>
                  <a:pt x="128" y="32"/>
                  <a:pt x="124" y="32"/>
                </a:cubicBezTo>
                <a:cubicBezTo>
                  <a:pt x="120" y="32"/>
                  <a:pt x="106" y="37"/>
                  <a:pt x="105" y="37"/>
                </a:cubicBezTo>
                <a:cubicBezTo>
                  <a:pt x="105" y="37"/>
                  <a:pt x="96" y="40"/>
                  <a:pt x="89" y="40"/>
                </a:cubicBezTo>
                <a:cubicBezTo>
                  <a:pt x="85" y="40"/>
                  <a:pt x="82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8" y="31"/>
                  <a:pt x="81" y="28"/>
                  <a:pt x="83" y="27"/>
                </a:cubicBezTo>
                <a:cubicBezTo>
                  <a:pt x="95" y="21"/>
                  <a:pt x="127" y="9"/>
                  <a:pt x="130" y="8"/>
                </a:cubicBezTo>
                <a:cubicBezTo>
                  <a:pt x="130" y="8"/>
                  <a:pt x="131" y="8"/>
                  <a:pt x="131" y="8"/>
                </a:cubicBezTo>
                <a:cubicBezTo>
                  <a:pt x="139" y="8"/>
                  <a:pt x="188" y="15"/>
                  <a:pt x="194" y="16"/>
                </a:cubicBezTo>
                <a:close/>
                <a:moveTo>
                  <a:pt x="213" y="0"/>
                </a:moveTo>
                <a:cubicBezTo>
                  <a:pt x="213" y="0"/>
                  <a:pt x="212" y="0"/>
                  <a:pt x="211" y="0"/>
                </a:cubicBezTo>
                <a:cubicBezTo>
                  <a:pt x="202" y="4"/>
                  <a:pt x="202" y="4"/>
                  <a:pt x="202" y="4"/>
                </a:cubicBezTo>
                <a:cubicBezTo>
                  <a:pt x="200" y="5"/>
                  <a:pt x="199" y="6"/>
                  <a:pt x="198" y="8"/>
                </a:cubicBezTo>
                <a:cubicBezTo>
                  <a:pt x="198" y="9"/>
                  <a:pt x="198" y="11"/>
                  <a:pt x="198" y="12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3" y="74"/>
                  <a:pt x="227" y="76"/>
                  <a:pt x="230" y="75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41" y="71"/>
                  <a:pt x="242" y="69"/>
                  <a:pt x="243" y="68"/>
                </a:cubicBezTo>
                <a:cubicBezTo>
                  <a:pt x="243" y="66"/>
                  <a:pt x="243" y="65"/>
                  <a:pt x="243" y="63"/>
                </a:cubicBezTo>
                <a:cubicBezTo>
                  <a:pt x="219" y="4"/>
                  <a:pt x="219" y="4"/>
                  <a:pt x="219" y="4"/>
                </a:cubicBezTo>
                <a:cubicBezTo>
                  <a:pt x="218" y="2"/>
                  <a:pt x="216" y="0"/>
                  <a:pt x="213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1"/>
                </a:lnTo>
                <a:close/>
                <a:moveTo>
                  <a:pt x="100" y="140"/>
                </a:moveTo>
                <a:cubicBezTo>
                  <a:pt x="100" y="138"/>
                  <a:pt x="99" y="136"/>
                  <a:pt x="96" y="134"/>
                </a:cubicBezTo>
                <a:cubicBezTo>
                  <a:pt x="92" y="131"/>
                  <a:pt x="88" y="131"/>
                  <a:pt x="84" y="136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0" y="153"/>
                  <a:pt x="75" y="158"/>
                  <a:pt x="77" y="160"/>
                </a:cubicBezTo>
                <a:cubicBezTo>
                  <a:pt x="78" y="161"/>
                  <a:pt x="80" y="162"/>
                  <a:pt x="82" y="162"/>
                </a:cubicBezTo>
                <a:cubicBezTo>
                  <a:pt x="85" y="162"/>
                  <a:pt x="87" y="161"/>
                  <a:pt x="89" y="158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100" y="145"/>
                  <a:pt x="101" y="142"/>
                  <a:pt x="100" y="140"/>
                </a:cubicBezTo>
                <a:close/>
                <a:moveTo>
                  <a:pt x="53" y="136"/>
                </a:moveTo>
                <a:cubicBezTo>
                  <a:pt x="50" y="140"/>
                  <a:pt x="51" y="144"/>
                  <a:pt x="56" y="148"/>
                </a:cubicBezTo>
                <a:cubicBezTo>
                  <a:pt x="60" y="151"/>
                  <a:pt x="64" y="151"/>
                  <a:pt x="68" y="146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5" y="126"/>
                  <a:pt x="80" y="121"/>
                  <a:pt x="78" y="120"/>
                </a:cubicBezTo>
                <a:cubicBezTo>
                  <a:pt x="74" y="116"/>
                  <a:pt x="69" y="117"/>
                  <a:pt x="66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6"/>
                </a:lnTo>
                <a:close/>
                <a:moveTo>
                  <a:pt x="36" y="119"/>
                </a:moveTo>
                <a:cubicBezTo>
                  <a:pt x="34" y="122"/>
                  <a:pt x="34" y="124"/>
                  <a:pt x="34" y="127"/>
                </a:cubicBezTo>
                <a:cubicBezTo>
                  <a:pt x="34" y="129"/>
                  <a:pt x="36" y="131"/>
                  <a:pt x="38" y="133"/>
                </a:cubicBezTo>
                <a:cubicBezTo>
                  <a:pt x="42" y="136"/>
                  <a:pt x="46" y="135"/>
                  <a:pt x="50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1"/>
                  <a:pt x="65" y="109"/>
                </a:cubicBezTo>
                <a:cubicBezTo>
                  <a:pt x="65" y="107"/>
                  <a:pt x="63" y="105"/>
                  <a:pt x="61" y="103"/>
                </a:cubicBezTo>
                <a:cubicBezTo>
                  <a:pt x="57" y="99"/>
                  <a:pt x="53" y="100"/>
                  <a:pt x="49" y="10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3"/>
                  <a:pt x="42" y="113"/>
                  <a:pt x="42" y="113"/>
                </a:cubicBezTo>
                <a:lnTo>
                  <a:pt x="36" y="119"/>
                </a:lnTo>
                <a:close/>
                <a:moveTo>
                  <a:pt x="34" y="114"/>
                </a:moveTo>
                <a:cubicBezTo>
                  <a:pt x="46" y="99"/>
                  <a:pt x="46" y="99"/>
                  <a:pt x="46" y="99"/>
                </a:cubicBezTo>
                <a:cubicBezTo>
                  <a:pt x="51" y="93"/>
                  <a:pt x="46" y="88"/>
                  <a:pt x="45" y="86"/>
                </a:cubicBezTo>
                <a:cubicBezTo>
                  <a:pt x="40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5"/>
                  <a:pt x="19" y="108"/>
                </a:cubicBezTo>
                <a:cubicBezTo>
                  <a:pt x="19" y="110"/>
                  <a:pt x="21" y="112"/>
                  <a:pt x="22" y="113"/>
                </a:cubicBezTo>
                <a:cubicBezTo>
                  <a:pt x="24" y="114"/>
                  <a:pt x="26" y="116"/>
                  <a:pt x="29" y="116"/>
                </a:cubicBezTo>
                <a:cubicBezTo>
                  <a:pt x="30" y="116"/>
                  <a:pt x="32" y="115"/>
                  <a:pt x="34" y="114"/>
                </a:cubicBezTo>
                <a:close/>
                <a:moveTo>
                  <a:pt x="184" y="101"/>
                </a:moveTo>
                <a:cubicBezTo>
                  <a:pt x="187" y="98"/>
                  <a:pt x="189" y="93"/>
                  <a:pt x="183" y="88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56" y="64"/>
                  <a:pt x="129" y="41"/>
                  <a:pt x="123" y="38"/>
                </a:cubicBezTo>
                <a:cubicBezTo>
                  <a:pt x="120" y="38"/>
                  <a:pt x="113" y="41"/>
                  <a:pt x="10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97" y="46"/>
                  <a:pt x="89" y="46"/>
                </a:cubicBezTo>
                <a:cubicBezTo>
                  <a:pt x="84" y="46"/>
                  <a:pt x="80" y="45"/>
                  <a:pt x="77" y="43"/>
                </a:cubicBezTo>
                <a:cubicBezTo>
                  <a:pt x="73" y="40"/>
                  <a:pt x="72" y="36"/>
                  <a:pt x="72" y="34"/>
                </a:cubicBezTo>
                <a:cubicBezTo>
                  <a:pt x="72" y="29"/>
                  <a:pt x="77" y="24"/>
                  <a:pt x="80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2" y="78"/>
                  <a:pt x="45" y="79"/>
                  <a:pt x="48" y="82"/>
                </a:cubicBezTo>
                <a:cubicBezTo>
                  <a:pt x="53" y="85"/>
                  <a:pt x="55" y="90"/>
                  <a:pt x="54" y="95"/>
                </a:cubicBezTo>
                <a:cubicBezTo>
                  <a:pt x="58" y="94"/>
                  <a:pt x="62" y="96"/>
                  <a:pt x="65" y="98"/>
                </a:cubicBezTo>
                <a:cubicBezTo>
                  <a:pt x="69" y="102"/>
                  <a:pt x="71" y="107"/>
                  <a:pt x="71" y="112"/>
                </a:cubicBezTo>
                <a:cubicBezTo>
                  <a:pt x="75" y="111"/>
                  <a:pt x="78" y="112"/>
                  <a:pt x="82" y="115"/>
                </a:cubicBezTo>
                <a:cubicBezTo>
                  <a:pt x="85" y="118"/>
                  <a:pt x="88" y="122"/>
                  <a:pt x="88" y="127"/>
                </a:cubicBezTo>
                <a:cubicBezTo>
                  <a:pt x="92" y="125"/>
                  <a:pt x="96" y="127"/>
                  <a:pt x="100" y="130"/>
                </a:cubicBezTo>
                <a:cubicBezTo>
                  <a:pt x="105" y="134"/>
                  <a:pt x="107" y="140"/>
                  <a:pt x="105" y="146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10" y="150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2" y="151"/>
                  <a:pt x="113" y="152"/>
                  <a:pt x="115" y="152"/>
                </a:cubicBezTo>
                <a:cubicBezTo>
                  <a:pt x="118" y="152"/>
                  <a:pt x="120" y="150"/>
                  <a:pt x="121" y="148"/>
                </a:cubicBezTo>
                <a:cubicBezTo>
                  <a:pt x="124" y="145"/>
                  <a:pt x="126" y="142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1" y="120"/>
                  <a:pt x="100" y="119"/>
                  <a:pt x="100" y="119"/>
                </a:cubicBezTo>
                <a:cubicBezTo>
                  <a:pt x="100" y="118"/>
                  <a:pt x="101" y="117"/>
                  <a:pt x="101" y="116"/>
                </a:cubicBezTo>
                <a:cubicBezTo>
                  <a:pt x="102" y="115"/>
                  <a:pt x="104" y="115"/>
                  <a:pt x="106" y="116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4" y="139"/>
                  <a:pt x="136" y="140"/>
                  <a:pt x="137" y="140"/>
                </a:cubicBezTo>
                <a:cubicBezTo>
                  <a:pt x="140" y="140"/>
                  <a:pt x="142" y="138"/>
                  <a:pt x="144" y="136"/>
                </a:cubicBezTo>
                <a:cubicBezTo>
                  <a:pt x="146" y="134"/>
                  <a:pt x="147" y="132"/>
                  <a:pt x="147" y="130"/>
                </a:cubicBezTo>
                <a:cubicBezTo>
                  <a:pt x="146" y="127"/>
                  <a:pt x="145" y="125"/>
                  <a:pt x="143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4" y="108"/>
                  <a:pt x="124" y="107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5" y="102"/>
                  <a:pt x="127" y="102"/>
                  <a:pt x="129" y="103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55" y="125"/>
                  <a:pt x="157" y="125"/>
                  <a:pt x="159" y="125"/>
                </a:cubicBezTo>
                <a:cubicBezTo>
                  <a:pt x="162" y="125"/>
                  <a:pt x="165" y="124"/>
                  <a:pt x="167" y="121"/>
                </a:cubicBezTo>
                <a:cubicBezTo>
                  <a:pt x="169" y="119"/>
                  <a:pt x="170" y="116"/>
                  <a:pt x="170" y="114"/>
                </a:cubicBezTo>
                <a:cubicBezTo>
                  <a:pt x="169" y="112"/>
                  <a:pt x="168" y="110"/>
                  <a:pt x="166" y="108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4" y="88"/>
                  <a:pt x="145" y="87"/>
                </a:cubicBezTo>
                <a:cubicBezTo>
                  <a:pt x="146" y="86"/>
                  <a:pt x="149" y="85"/>
                  <a:pt x="150" y="86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5" y="107"/>
                  <a:pt x="180" y="106"/>
                  <a:pt x="184" y="101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5090" name="Google Shape;676;p26"/>
          <p:cNvSpPr>
            <a:spLocks/>
          </p:cNvSpPr>
          <p:nvPr/>
        </p:nvSpPr>
        <p:spPr bwMode="auto">
          <a:xfrm>
            <a:off x="9742488" y="3049588"/>
            <a:ext cx="836612" cy="704850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5091" name="Google Shape;677;p26"/>
          <p:cNvSpPr>
            <a:spLocks/>
          </p:cNvSpPr>
          <p:nvPr/>
        </p:nvSpPr>
        <p:spPr bwMode="auto">
          <a:xfrm>
            <a:off x="3449638" y="3073400"/>
            <a:ext cx="1236662" cy="644525"/>
          </a:xfrm>
          <a:custGeom>
            <a:avLst/>
            <a:gdLst>
              <a:gd name="T0" fmla="*/ 2147483646 w 309"/>
              <a:gd name="T1" fmla="*/ 2147483646 h 161"/>
              <a:gd name="T2" fmla="*/ 2147483646 w 309"/>
              <a:gd name="T3" fmla="*/ 2147483646 h 161"/>
              <a:gd name="T4" fmla="*/ 2147483646 w 309"/>
              <a:gd name="T5" fmla="*/ 2147483646 h 161"/>
              <a:gd name="T6" fmla="*/ 2147483646 w 309"/>
              <a:gd name="T7" fmla="*/ 2147483646 h 161"/>
              <a:gd name="T8" fmla="*/ 2147483646 w 309"/>
              <a:gd name="T9" fmla="*/ 2147483646 h 161"/>
              <a:gd name="T10" fmla="*/ 2147483646 w 309"/>
              <a:gd name="T11" fmla="*/ 2147483646 h 161"/>
              <a:gd name="T12" fmla="*/ 2147483646 w 309"/>
              <a:gd name="T13" fmla="*/ 2147483646 h 161"/>
              <a:gd name="T14" fmla="*/ 2147483646 w 309"/>
              <a:gd name="T15" fmla="*/ 2147483646 h 161"/>
              <a:gd name="T16" fmla="*/ 2147483646 w 309"/>
              <a:gd name="T17" fmla="*/ 2147483646 h 161"/>
              <a:gd name="T18" fmla="*/ 2147483646 w 309"/>
              <a:gd name="T19" fmla="*/ 2147483646 h 161"/>
              <a:gd name="T20" fmla="*/ 2147483646 w 309"/>
              <a:gd name="T21" fmla="*/ 2147483646 h 161"/>
              <a:gd name="T22" fmla="*/ 2147483646 w 309"/>
              <a:gd name="T23" fmla="*/ 0 h 161"/>
              <a:gd name="T24" fmla="*/ 2147483646 w 309"/>
              <a:gd name="T25" fmla="*/ 2147483646 h 161"/>
              <a:gd name="T26" fmla="*/ 2147483646 w 309"/>
              <a:gd name="T27" fmla="*/ 2147483646 h 161"/>
              <a:gd name="T28" fmla="*/ 2147483646 w 309"/>
              <a:gd name="T29" fmla="*/ 2147483646 h 161"/>
              <a:gd name="T30" fmla="*/ 2147483646 w 309"/>
              <a:gd name="T31" fmla="*/ 2147483646 h 161"/>
              <a:gd name="T32" fmla="*/ 2147483646 w 309"/>
              <a:gd name="T33" fmla="*/ 2147483646 h 161"/>
              <a:gd name="T34" fmla="*/ 2147483646 w 309"/>
              <a:gd name="T35" fmla="*/ 2147483646 h 161"/>
              <a:gd name="T36" fmla="*/ 2147483646 w 309"/>
              <a:gd name="T37" fmla="*/ 2147483646 h 161"/>
              <a:gd name="T38" fmla="*/ 2147483646 w 309"/>
              <a:gd name="T39" fmla="*/ 2147483646 h 161"/>
              <a:gd name="T40" fmla="*/ 2147483646 w 309"/>
              <a:gd name="T41" fmla="*/ 2147483646 h 161"/>
              <a:gd name="T42" fmla="*/ 2147483646 w 309"/>
              <a:gd name="T43" fmla="*/ 2147483646 h 161"/>
              <a:gd name="T44" fmla="*/ 2147483646 w 309"/>
              <a:gd name="T45" fmla="*/ 2147483646 h 161"/>
              <a:gd name="T46" fmla="*/ 2147483646 w 309"/>
              <a:gd name="T47" fmla="*/ 2147483646 h 161"/>
              <a:gd name="T48" fmla="*/ 2147483646 w 309"/>
              <a:gd name="T49" fmla="*/ 2147483646 h 161"/>
              <a:gd name="T50" fmla="*/ 2147483646 w 309"/>
              <a:gd name="T51" fmla="*/ 2147483646 h 161"/>
              <a:gd name="T52" fmla="*/ 2147483646 w 309"/>
              <a:gd name="T53" fmla="*/ 2147483646 h 161"/>
              <a:gd name="T54" fmla="*/ 2147483646 w 309"/>
              <a:gd name="T55" fmla="*/ 2147483646 h 161"/>
              <a:gd name="T56" fmla="*/ 2147483646 w 309"/>
              <a:gd name="T57" fmla="*/ 2147483646 h 161"/>
              <a:gd name="T58" fmla="*/ 2147483646 w 309"/>
              <a:gd name="T59" fmla="*/ 2147483646 h 161"/>
              <a:gd name="T60" fmla="*/ 2147483646 w 309"/>
              <a:gd name="T61" fmla="*/ 2147483646 h 161"/>
              <a:gd name="T62" fmla="*/ 2147483646 w 309"/>
              <a:gd name="T63" fmla="*/ 2147483646 h 161"/>
              <a:gd name="T64" fmla="*/ 2147483646 w 309"/>
              <a:gd name="T65" fmla="*/ 2147483646 h 161"/>
              <a:gd name="T66" fmla="*/ 2147483646 w 309"/>
              <a:gd name="T67" fmla="*/ 2147483646 h 161"/>
              <a:gd name="T68" fmla="*/ 2147483646 w 309"/>
              <a:gd name="T69" fmla="*/ 2147483646 h 161"/>
              <a:gd name="T70" fmla="*/ 2147483646 w 309"/>
              <a:gd name="T71" fmla="*/ 2147483646 h 161"/>
              <a:gd name="T72" fmla="*/ 2147483646 w 309"/>
              <a:gd name="T73" fmla="*/ 2147483646 h 161"/>
              <a:gd name="T74" fmla="*/ 2147483646 w 309"/>
              <a:gd name="T75" fmla="*/ 2147483646 h 161"/>
              <a:gd name="T76" fmla="*/ 2147483646 w 309"/>
              <a:gd name="T77" fmla="*/ 2147483646 h 161"/>
              <a:gd name="T78" fmla="*/ 2147483646 w 309"/>
              <a:gd name="T79" fmla="*/ 2147483646 h 161"/>
              <a:gd name="T80" fmla="*/ 2147483646 w 309"/>
              <a:gd name="T81" fmla="*/ 2147483646 h 161"/>
              <a:gd name="T82" fmla="*/ 2147483646 w 309"/>
              <a:gd name="T83" fmla="*/ 2147483646 h 161"/>
              <a:gd name="T84" fmla="*/ 2147483646 w 309"/>
              <a:gd name="T85" fmla="*/ 2147483646 h 161"/>
              <a:gd name="T86" fmla="*/ 2147483646 w 309"/>
              <a:gd name="T87" fmla="*/ 2147483646 h 161"/>
              <a:gd name="T88" fmla="*/ 2147483646 w 309"/>
              <a:gd name="T89" fmla="*/ 2147483646 h 161"/>
              <a:gd name="T90" fmla="*/ 2147483646 w 309"/>
              <a:gd name="T91" fmla="*/ 2147483646 h 161"/>
              <a:gd name="T92" fmla="*/ 2147483646 w 309"/>
              <a:gd name="T93" fmla="*/ 2147483646 h 161"/>
              <a:gd name="T94" fmla="*/ 2147483646 w 309"/>
              <a:gd name="T95" fmla="*/ 2147483646 h 161"/>
              <a:gd name="T96" fmla="*/ 2147483646 w 309"/>
              <a:gd name="T97" fmla="*/ 2147483646 h 161"/>
              <a:gd name="T98" fmla="*/ 2147483646 w 309"/>
              <a:gd name="T99" fmla="*/ 2147483646 h 161"/>
              <a:gd name="T100" fmla="*/ 2147483646 w 309"/>
              <a:gd name="T101" fmla="*/ 2147483646 h 161"/>
              <a:gd name="T102" fmla="*/ 2147483646 w 309"/>
              <a:gd name="T103" fmla="*/ 2147483646 h 161"/>
              <a:gd name="T104" fmla="*/ 2147483646 w 309"/>
              <a:gd name="T105" fmla="*/ 2147483646 h 161"/>
              <a:gd name="T106" fmla="*/ 2147483646 w 309"/>
              <a:gd name="T107" fmla="*/ 2147483646 h 161"/>
              <a:gd name="T108" fmla="*/ 2147483646 w 309"/>
              <a:gd name="T109" fmla="*/ 2147483646 h 161"/>
              <a:gd name="T110" fmla="*/ 2147483646 w 309"/>
              <a:gd name="T111" fmla="*/ 2147483646 h 161"/>
              <a:gd name="T112" fmla="*/ 2147483646 w 309"/>
              <a:gd name="T113" fmla="*/ 2147483646 h 161"/>
              <a:gd name="T114" fmla="*/ 2147483646 w 309"/>
              <a:gd name="T115" fmla="*/ 2147483646 h 161"/>
              <a:gd name="T116" fmla="*/ 2147483646 w 309"/>
              <a:gd name="T117" fmla="*/ 2147483646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9" h="161" extrusionOk="0">
                <a:moveTo>
                  <a:pt x="223" y="151"/>
                </a:moveTo>
                <a:cubicBezTo>
                  <a:pt x="218" y="153"/>
                  <a:pt x="214" y="155"/>
                  <a:pt x="209" y="156"/>
                </a:cubicBezTo>
                <a:cubicBezTo>
                  <a:pt x="194" y="160"/>
                  <a:pt x="178" y="160"/>
                  <a:pt x="158" y="161"/>
                </a:cubicBezTo>
                <a:cubicBezTo>
                  <a:pt x="139" y="160"/>
                  <a:pt x="123" y="160"/>
                  <a:pt x="108" y="156"/>
                </a:cubicBezTo>
                <a:cubicBezTo>
                  <a:pt x="103" y="155"/>
                  <a:pt x="98" y="153"/>
                  <a:pt x="94" y="151"/>
                </a:cubicBezTo>
                <a:cubicBezTo>
                  <a:pt x="81" y="145"/>
                  <a:pt x="80" y="134"/>
                  <a:pt x="88" y="127"/>
                </a:cubicBezTo>
                <a:cubicBezTo>
                  <a:pt x="96" y="119"/>
                  <a:pt x="106" y="113"/>
                  <a:pt x="116" y="108"/>
                </a:cubicBezTo>
                <a:cubicBezTo>
                  <a:pt x="121" y="106"/>
                  <a:pt x="126" y="104"/>
                  <a:pt x="131" y="102"/>
                </a:cubicBezTo>
                <a:cubicBezTo>
                  <a:pt x="140" y="99"/>
                  <a:pt x="142" y="90"/>
                  <a:pt x="136" y="83"/>
                </a:cubicBezTo>
                <a:cubicBezTo>
                  <a:pt x="122" y="70"/>
                  <a:pt x="117" y="54"/>
                  <a:pt x="118" y="35"/>
                </a:cubicBezTo>
                <a:cubicBezTo>
                  <a:pt x="119" y="16"/>
                  <a:pt x="130" y="6"/>
                  <a:pt x="147" y="2"/>
                </a:cubicBezTo>
                <a:cubicBezTo>
                  <a:pt x="151" y="1"/>
                  <a:pt x="155" y="0"/>
                  <a:pt x="158" y="0"/>
                </a:cubicBezTo>
                <a:cubicBezTo>
                  <a:pt x="162" y="0"/>
                  <a:pt x="166" y="1"/>
                  <a:pt x="169" y="2"/>
                </a:cubicBezTo>
                <a:cubicBezTo>
                  <a:pt x="187" y="6"/>
                  <a:pt x="198" y="16"/>
                  <a:pt x="199" y="35"/>
                </a:cubicBezTo>
                <a:cubicBezTo>
                  <a:pt x="200" y="54"/>
                  <a:pt x="195" y="70"/>
                  <a:pt x="181" y="83"/>
                </a:cubicBezTo>
                <a:cubicBezTo>
                  <a:pt x="174" y="90"/>
                  <a:pt x="177" y="99"/>
                  <a:pt x="186" y="102"/>
                </a:cubicBezTo>
                <a:cubicBezTo>
                  <a:pt x="191" y="104"/>
                  <a:pt x="196" y="106"/>
                  <a:pt x="200" y="108"/>
                </a:cubicBezTo>
                <a:cubicBezTo>
                  <a:pt x="211" y="113"/>
                  <a:pt x="221" y="119"/>
                  <a:pt x="229" y="127"/>
                </a:cubicBezTo>
                <a:cubicBezTo>
                  <a:pt x="234" y="132"/>
                  <a:pt x="236" y="145"/>
                  <a:pt x="223" y="151"/>
                </a:cubicBezTo>
                <a:close/>
                <a:moveTo>
                  <a:pt x="303" y="137"/>
                </a:moveTo>
                <a:cubicBezTo>
                  <a:pt x="298" y="132"/>
                  <a:pt x="291" y="128"/>
                  <a:pt x="284" y="124"/>
                </a:cubicBezTo>
                <a:cubicBezTo>
                  <a:pt x="280" y="123"/>
                  <a:pt x="277" y="121"/>
                  <a:pt x="274" y="120"/>
                </a:cubicBezTo>
                <a:cubicBezTo>
                  <a:pt x="268" y="118"/>
                  <a:pt x="266" y="111"/>
                  <a:pt x="270" y="107"/>
                </a:cubicBezTo>
                <a:cubicBezTo>
                  <a:pt x="280" y="98"/>
                  <a:pt x="283" y="86"/>
                  <a:pt x="283" y="74"/>
                </a:cubicBezTo>
                <a:cubicBezTo>
                  <a:pt x="282" y="60"/>
                  <a:pt x="274" y="53"/>
                  <a:pt x="262" y="50"/>
                </a:cubicBezTo>
                <a:cubicBezTo>
                  <a:pt x="260" y="50"/>
                  <a:pt x="257" y="49"/>
                  <a:pt x="255" y="49"/>
                </a:cubicBezTo>
                <a:cubicBezTo>
                  <a:pt x="252" y="49"/>
                  <a:pt x="249" y="50"/>
                  <a:pt x="247" y="50"/>
                </a:cubicBezTo>
                <a:cubicBezTo>
                  <a:pt x="235" y="53"/>
                  <a:pt x="227" y="60"/>
                  <a:pt x="226" y="74"/>
                </a:cubicBezTo>
                <a:cubicBezTo>
                  <a:pt x="226" y="86"/>
                  <a:pt x="229" y="97"/>
                  <a:pt x="239" y="107"/>
                </a:cubicBezTo>
                <a:cubicBezTo>
                  <a:pt x="243" y="111"/>
                  <a:pt x="241" y="118"/>
                  <a:pt x="235" y="120"/>
                </a:cubicBezTo>
                <a:cubicBezTo>
                  <a:pt x="235" y="120"/>
                  <a:pt x="235" y="120"/>
                  <a:pt x="235" y="120"/>
                </a:cubicBezTo>
                <a:cubicBezTo>
                  <a:pt x="236" y="121"/>
                  <a:pt x="236" y="122"/>
                  <a:pt x="237" y="123"/>
                </a:cubicBezTo>
                <a:cubicBezTo>
                  <a:pt x="242" y="127"/>
                  <a:pt x="244" y="134"/>
                  <a:pt x="243" y="141"/>
                </a:cubicBezTo>
                <a:cubicBezTo>
                  <a:pt x="241" y="147"/>
                  <a:pt x="237" y="153"/>
                  <a:pt x="230" y="156"/>
                </a:cubicBezTo>
                <a:cubicBezTo>
                  <a:pt x="228" y="157"/>
                  <a:pt x="226" y="158"/>
                  <a:pt x="224" y="159"/>
                </a:cubicBezTo>
                <a:cubicBezTo>
                  <a:pt x="234" y="160"/>
                  <a:pt x="243" y="161"/>
                  <a:pt x="255" y="161"/>
                </a:cubicBezTo>
                <a:cubicBezTo>
                  <a:pt x="268" y="161"/>
                  <a:pt x="279" y="160"/>
                  <a:pt x="290" y="158"/>
                </a:cubicBezTo>
                <a:cubicBezTo>
                  <a:pt x="293" y="157"/>
                  <a:pt x="296" y="156"/>
                  <a:pt x="299" y="154"/>
                </a:cubicBezTo>
                <a:cubicBezTo>
                  <a:pt x="309" y="150"/>
                  <a:pt x="307" y="141"/>
                  <a:pt x="303" y="137"/>
                </a:cubicBezTo>
                <a:close/>
                <a:moveTo>
                  <a:pt x="73" y="141"/>
                </a:moveTo>
                <a:cubicBezTo>
                  <a:pt x="72" y="135"/>
                  <a:pt x="74" y="128"/>
                  <a:pt x="79" y="123"/>
                </a:cubicBezTo>
                <a:cubicBezTo>
                  <a:pt x="81" y="121"/>
                  <a:pt x="83" y="119"/>
                  <a:pt x="86" y="117"/>
                </a:cubicBezTo>
                <a:cubicBezTo>
                  <a:pt x="84" y="117"/>
                  <a:pt x="83" y="116"/>
                  <a:pt x="82" y="116"/>
                </a:cubicBezTo>
                <a:cubicBezTo>
                  <a:pt x="75" y="113"/>
                  <a:pt x="73" y="106"/>
                  <a:pt x="78" y="101"/>
                </a:cubicBezTo>
                <a:cubicBezTo>
                  <a:pt x="88" y="91"/>
                  <a:pt x="92" y="78"/>
                  <a:pt x="92" y="64"/>
                </a:cubicBezTo>
                <a:cubicBezTo>
                  <a:pt x="91" y="50"/>
                  <a:pt x="82" y="42"/>
                  <a:pt x="69" y="38"/>
                </a:cubicBezTo>
                <a:cubicBezTo>
                  <a:pt x="66" y="38"/>
                  <a:pt x="63" y="37"/>
                  <a:pt x="60" y="37"/>
                </a:cubicBezTo>
                <a:cubicBezTo>
                  <a:pt x="58" y="37"/>
                  <a:pt x="55" y="38"/>
                  <a:pt x="52" y="38"/>
                </a:cubicBezTo>
                <a:cubicBezTo>
                  <a:pt x="38" y="42"/>
                  <a:pt x="30" y="50"/>
                  <a:pt x="29" y="64"/>
                </a:cubicBezTo>
                <a:cubicBezTo>
                  <a:pt x="29" y="78"/>
                  <a:pt x="33" y="91"/>
                  <a:pt x="43" y="101"/>
                </a:cubicBezTo>
                <a:cubicBezTo>
                  <a:pt x="48" y="106"/>
                  <a:pt x="46" y="113"/>
                  <a:pt x="39" y="116"/>
                </a:cubicBezTo>
                <a:cubicBezTo>
                  <a:pt x="35" y="117"/>
                  <a:pt x="32" y="119"/>
                  <a:pt x="28" y="120"/>
                </a:cubicBezTo>
                <a:cubicBezTo>
                  <a:pt x="20" y="124"/>
                  <a:pt x="13" y="128"/>
                  <a:pt x="6" y="135"/>
                </a:cubicBezTo>
                <a:cubicBezTo>
                  <a:pt x="0" y="140"/>
                  <a:pt x="1" y="149"/>
                  <a:pt x="11" y="154"/>
                </a:cubicBezTo>
                <a:cubicBezTo>
                  <a:pt x="14" y="155"/>
                  <a:pt x="18" y="156"/>
                  <a:pt x="21" y="157"/>
                </a:cubicBezTo>
                <a:cubicBezTo>
                  <a:pt x="33" y="160"/>
                  <a:pt x="45" y="160"/>
                  <a:pt x="60" y="161"/>
                </a:cubicBezTo>
                <a:cubicBezTo>
                  <a:pt x="72" y="161"/>
                  <a:pt x="83" y="160"/>
                  <a:pt x="92" y="159"/>
                </a:cubicBezTo>
                <a:cubicBezTo>
                  <a:pt x="90" y="158"/>
                  <a:pt x="88" y="157"/>
                  <a:pt x="87" y="156"/>
                </a:cubicBezTo>
                <a:cubicBezTo>
                  <a:pt x="79" y="153"/>
                  <a:pt x="74" y="147"/>
                  <a:pt x="73" y="141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5092" name="Google Shape;678;p26"/>
          <p:cNvSpPr>
            <a:spLocks/>
          </p:cNvSpPr>
          <p:nvPr/>
        </p:nvSpPr>
        <p:spPr bwMode="auto">
          <a:xfrm>
            <a:off x="5821363" y="3028950"/>
            <a:ext cx="552450" cy="809625"/>
          </a:xfrm>
          <a:custGeom>
            <a:avLst/>
            <a:gdLst>
              <a:gd name="T0" fmla="*/ 2147483646 w 138"/>
              <a:gd name="T1" fmla="*/ 2147483646 h 202"/>
              <a:gd name="T2" fmla="*/ 2147483646 w 138"/>
              <a:gd name="T3" fmla="*/ 2147483646 h 202"/>
              <a:gd name="T4" fmla="*/ 2147483646 w 138"/>
              <a:gd name="T5" fmla="*/ 2147483646 h 202"/>
              <a:gd name="T6" fmla="*/ 2147483646 w 138"/>
              <a:gd name="T7" fmla="*/ 2147483646 h 202"/>
              <a:gd name="T8" fmla="*/ 2147483646 w 138"/>
              <a:gd name="T9" fmla="*/ 2147483646 h 202"/>
              <a:gd name="T10" fmla="*/ 2147483646 w 138"/>
              <a:gd name="T11" fmla="*/ 2147483646 h 202"/>
              <a:gd name="T12" fmla="*/ 2147483646 w 138"/>
              <a:gd name="T13" fmla="*/ 2147483646 h 202"/>
              <a:gd name="T14" fmla="*/ 2147483646 w 138"/>
              <a:gd name="T15" fmla="*/ 2147483646 h 202"/>
              <a:gd name="T16" fmla="*/ 2147483646 w 138"/>
              <a:gd name="T17" fmla="*/ 2147483646 h 202"/>
              <a:gd name="T18" fmla="*/ 2147483646 w 138"/>
              <a:gd name="T19" fmla="*/ 2147483646 h 202"/>
              <a:gd name="T20" fmla="*/ 2147483646 w 138"/>
              <a:gd name="T21" fmla="*/ 0 h 202"/>
              <a:gd name="T22" fmla="*/ 2147483646 w 138"/>
              <a:gd name="T23" fmla="*/ 0 h 202"/>
              <a:gd name="T24" fmla="*/ 2147483646 w 138"/>
              <a:gd name="T25" fmla="*/ 2147483646 h 202"/>
              <a:gd name="T26" fmla="*/ 2147483646 w 138"/>
              <a:gd name="T27" fmla="*/ 2147483646 h 202"/>
              <a:gd name="T28" fmla="*/ 0 w 138"/>
              <a:gd name="T29" fmla="*/ 2147483646 h 202"/>
              <a:gd name="T30" fmla="*/ 2147483646 w 138"/>
              <a:gd name="T31" fmla="*/ 2147483646 h 202"/>
              <a:gd name="T32" fmla="*/ 2147483646 w 138"/>
              <a:gd name="T33" fmla="*/ 2147483646 h 202"/>
              <a:gd name="T34" fmla="*/ 2147483646 w 138"/>
              <a:gd name="T35" fmla="*/ 2147483646 h 202"/>
              <a:gd name="T36" fmla="*/ 2147483646 w 138"/>
              <a:gd name="T37" fmla="*/ 2147483646 h 202"/>
              <a:gd name="T38" fmla="*/ 2147483646 w 138"/>
              <a:gd name="T39" fmla="*/ 2147483646 h 202"/>
              <a:gd name="T40" fmla="*/ 2147483646 w 138"/>
              <a:gd name="T41" fmla="*/ 2147483646 h 202"/>
              <a:gd name="T42" fmla="*/ 2147483646 w 138"/>
              <a:gd name="T43" fmla="*/ 2147483646 h 202"/>
              <a:gd name="T44" fmla="*/ 2147483646 w 138"/>
              <a:gd name="T45" fmla="*/ 2147483646 h 202"/>
              <a:gd name="T46" fmla="*/ 2147483646 w 138"/>
              <a:gd name="T47" fmla="*/ 2147483646 h 202"/>
              <a:gd name="T48" fmla="*/ 2147483646 w 138"/>
              <a:gd name="T49" fmla="*/ 2147483646 h 202"/>
              <a:gd name="T50" fmla="*/ 2147483646 w 138"/>
              <a:gd name="T51" fmla="*/ 2147483646 h 202"/>
              <a:gd name="T52" fmla="*/ 2147483646 w 138"/>
              <a:gd name="T53" fmla="*/ 2147483646 h 202"/>
              <a:gd name="T54" fmla="*/ 2147483646 w 138"/>
              <a:gd name="T55" fmla="*/ 2147483646 h 202"/>
              <a:gd name="T56" fmla="*/ 2147483646 w 138"/>
              <a:gd name="T57" fmla="*/ 2147483646 h 20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02" extrusionOk="0">
                <a:moveTo>
                  <a:pt x="138" y="134"/>
                </a:moveTo>
                <a:cubicBezTo>
                  <a:pt x="138" y="113"/>
                  <a:pt x="122" y="97"/>
                  <a:pt x="90" y="89"/>
                </a:cubicBezTo>
                <a:cubicBezTo>
                  <a:pt x="86" y="88"/>
                  <a:pt x="68" y="83"/>
                  <a:pt x="65" y="82"/>
                </a:cubicBezTo>
                <a:cubicBezTo>
                  <a:pt x="40" y="76"/>
                  <a:pt x="33" y="72"/>
                  <a:pt x="33" y="66"/>
                </a:cubicBezTo>
                <a:cubicBezTo>
                  <a:pt x="33" y="58"/>
                  <a:pt x="42" y="50"/>
                  <a:pt x="67" y="50"/>
                </a:cubicBezTo>
                <a:cubicBezTo>
                  <a:pt x="85" y="50"/>
                  <a:pt x="103" y="64"/>
                  <a:pt x="103" y="64"/>
                </a:cubicBezTo>
                <a:cubicBezTo>
                  <a:pt x="110" y="69"/>
                  <a:pt x="114" y="68"/>
                  <a:pt x="120" y="63"/>
                </a:cubicBezTo>
                <a:cubicBezTo>
                  <a:pt x="120" y="63"/>
                  <a:pt x="128" y="56"/>
                  <a:pt x="128" y="50"/>
                </a:cubicBezTo>
                <a:cubicBezTo>
                  <a:pt x="128" y="41"/>
                  <a:pt x="106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9" y="0"/>
                  <a:pt x="7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9" y="0"/>
                  <a:pt x="55" y="3"/>
                  <a:pt x="55" y="7"/>
                </a:cubicBezTo>
                <a:cubicBezTo>
                  <a:pt x="55" y="22"/>
                  <a:pt x="55" y="22"/>
                  <a:pt x="55" y="22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3"/>
                  <a:pt x="24" y="103"/>
                  <a:pt x="52" y="110"/>
                </a:cubicBezTo>
                <a:cubicBezTo>
                  <a:pt x="56" y="111"/>
                  <a:pt x="77" y="116"/>
                  <a:pt x="81" y="117"/>
                </a:cubicBezTo>
                <a:cubicBezTo>
                  <a:pt x="101" y="122"/>
                  <a:pt x="105" y="130"/>
                  <a:pt x="105" y="135"/>
                </a:cubicBezTo>
                <a:cubicBezTo>
                  <a:pt x="105" y="143"/>
                  <a:pt x="96" y="151"/>
                  <a:pt x="71" y="151"/>
                </a:cubicBezTo>
                <a:cubicBezTo>
                  <a:pt x="53" y="151"/>
                  <a:pt x="28" y="136"/>
                  <a:pt x="28" y="136"/>
                </a:cubicBezTo>
                <a:cubicBezTo>
                  <a:pt x="22" y="132"/>
                  <a:pt x="15" y="133"/>
                  <a:pt x="9" y="140"/>
                </a:cubicBezTo>
                <a:cubicBezTo>
                  <a:pt x="9" y="140"/>
                  <a:pt x="5" y="145"/>
                  <a:pt x="5" y="151"/>
                </a:cubicBezTo>
                <a:cubicBezTo>
                  <a:pt x="5" y="161"/>
                  <a:pt x="30" y="174"/>
                  <a:pt x="55" y="178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5" y="199"/>
                  <a:pt x="59" y="202"/>
                  <a:pt x="64" y="202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79" y="202"/>
                  <a:pt x="83" y="199"/>
                  <a:pt x="83" y="194"/>
                </a:cubicBezTo>
                <a:cubicBezTo>
                  <a:pt x="83" y="179"/>
                  <a:pt x="83" y="179"/>
                  <a:pt x="83" y="179"/>
                </a:cubicBezTo>
                <a:cubicBezTo>
                  <a:pt x="121" y="175"/>
                  <a:pt x="138" y="155"/>
                  <a:pt x="138" y="134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00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0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9" grpId="0"/>
          <p:bldP spid="45064" grpId="0"/>
          <p:bldP spid="45060" grpId="0"/>
          <p:bldP spid="45065" grpId="0"/>
          <p:bldP spid="45061" grpId="0"/>
          <p:bldP spid="45066" grpId="0"/>
          <p:bldP spid="45062" grpId="0"/>
          <p:bldP spid="45067" grpId="0"/>
          <p:bldP spid="45063" grpId="0"/>
          <p:bldP spid="45068" grpId="0"/>
          <p:bldP spid="45058" grpId="0"/>
          <p:bldP spid="45069" grpId="0"/>
          <p:bldP spid="45070" grpId="0"/>
          <p:bldP spid="45074" grpId="0"/>
          <p:bldP spid="45071" grpId="0"/>
          <p:bldP spid="45075" grpId="0"/>
          <p:bldP spid="45072" grpId="0"/>
          <p:bldP spid="45076" grpId="0"/>
          <p:bldP spid="45073" grpId="0"/>
          <p:bldP spid="45077" grpId="0"/>
          <p:bldP spid="45088" grpId="0" animBg="1"/>
          <p:bldP spid="45089" grpId="0" animBg="1"/>
          <p:bldP spid="45090" grpId="0" animBg="1"/>
          <p:bldP spid="45091" grpId="0" animBg="1"/>
          <p:bldP spid="4509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50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50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5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45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5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5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5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9" grpId="0"/>
          <p:bldP spid="45064" grpId="0"/>
          <p:bldP spid="45060" grpId="0"/>
          <p:bldP spid="45065" grpId="0"/>
          <p:bldP spid="45061" grpId="0"/>
          <p:bldP spid="45066" grpId="0"/>
          <p:bldP spid="45062" grpId="0"/>
          <p:bldP spid="45067" grpId="0"/>
          <p:bldP spid="45063" grpId="0"/>
          <p:bldP spid="45068" grpId="0"/>
          <p:bldP spid="45058" grpId="0"/>
          <p:bldP spid="45069" grpId="0"/>
          <p:bldP spid="45070" grpId="0"/>
          <p:bldP spid="45074" grpId="0"/>
          <p:bldP spid="45071" grpId="0"/>
          <p:bldP spid="45075" grpId="0"/>
          <p:bldP spid="45072" grpId="0"/>
          <p:bldP spid="45076" grpId="0"/>
          <p:bldP spid="45073" grpId="0"/>
          <p:bldP spid="45077" grpId="0"/>
          <p:bldP spid="45088" grpId="0" animBg="1"/>
          <p:bldP spid="45089" grpId="0" animBg="1"/>
          <p:bldP spid="45090" grpId="0" animBg="1"/>
          <p:bldP spid="45091" grpId="0" animBg="1"/>
          <p:bldP spid="4509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Cairo" pitchFamily="2" charset="-78"/>
                <a:cs typeface="Cairo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/>
        </p:nvSpPr>
        <p:spPr>
          <a:xfrm>
            <a:off x="788987" y="4465637"/>
            <a:ext cx="16922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5" name="Google Shape;165;p15"/>
          <p:cNvSpPr txBox="1"/>
          <p:nvPr/>
        </p:nvSpPr>
        <p:spPr>
          <a:xfrm>
            <a:off x="1364166" y="698436"/>
            <a:ext cx="9463668" cy="6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None/>
            </a:pPr>
            <a:r>
              <a:rPr lang="ar-SA" sz="4100" b="1" dirty="0">
                <a:solidFill>
                  <a:srgbClr val="000000"/>
                </a:solidFill>
                <a:latin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167" name="Google Shape;167;p15"/>
          <p:cNvSpPr/>
          <p:nvPr/>
        </p:nvSpPr>
        <p:spPr>
          <a:xfrm>
            <a:off x="7864475" y="2381250"/>
            <a:ext cx="935037" cy="936625"/>
          </a:xfrm>
          <a:custGeom>
            <a:avLst/>
            <a:gdLst/>
            <a:ahLst/>
            <a:cxnLst/>
            <a:rect l="l" t="t" r="r" b="b"/>
            <a:pathLst>
              <a:path w="247" h="247" extrusionOk="0">
                <a:moveTo>
                  <a:pt x="135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06" y="247"/>
                  <a:pt x="101" y="243"/>
                  <a:pt x="101" y="238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2"/>
                  <a:pt x="96" y="212"/>
                  <a:pt x="95" y="211"/>
                </a:cubicBezTo>
                <a:cubicBezTo>
                  <a:pt x="90" y="210"/>
                  <a:pt x="86" y="208"/>
                  <a:pt x="81" y="206"/>
                </a:cubicBezTo>
                <a:cubicBezTo>
                  <a:pt x="80" y="205"/>
                  <a:pt x="79" y="205"/>
                  <a:pt x="78" y="206"/>
                </a:cubicBezTo>
                <a:cubicBezTo>
                  <a:pt x="58" y="220"/>
                  <a:pt x="58" y="220"/>
                  <a:pt x="58" y="220"/>
                </a:cubicBezTo>
                <a:cubicBezTo>
                  <a:pt x="54" y="223"/>
                  <a:pt x="48" y="223"/>
                  <a:pt x="45" y="219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24" y="198"/>
                  <a:pt x="24" y="192"/>
                  <a:pt x="27" y="188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42" y="168"/>
                  <a:pt x="42" y="167"/>
                  <a:pt x="41" y="166"/>
                </a:cubicBezTo>
                <a:cubicBezTo>
                  <a:pt x="39" y="161"/>
                  <a:pt x="37" y="156"/>
                  <a:pt x="35" y="152"/>
                </a:cubicBezTo>
                <a:cubicBezTo>
                  <a:pt x="35" y="151"/>
                  <a:pt x="34" y="150"/>
                  <a:pt x="33" y="150"/>
                </a:cubicBezTo>
                <a:cubicBezTo>
                  <a:pt x="9" y="146"/>
                  <a:pt x="9" y="146"/>
                  <a:pt x="9" y="146"/>
                </a:cubicBezTo>
                <a:cubicBezTo>
                  <a:pt x="4" y="145"/>
                  <a:pt x="0" y="141"/>
                  <a:pt x="0" y="135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6"/>
                  <a:pt x="4" y="102"/>
                  <a:pt x="9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5" y="96"/>
                  <a:pt x="35" y="95"/>
                </a:cubicBezTo>
                <a:cubicBezTo>
                  <a:pt x="37" y="90"/>
                  <a:pt x="39" y="86"/>
                  <a:pt x="41" y="81"/>
                </a:cubicBezTo>
                <a:cubicBezTo>
                  <a:pt x="42" y="80"/>
                  <a:pt x="42" y="79"/>
                  <a:pt x="41" y="78"/>
                </a:cubicBezTo>
                <a:cubicBezTo>
                  <a:pt x="27" y="59"/>
                  <a:pt x="27" y="59"/>
                  <a:pt x="27" y="59"/>
                </a:cubicBezTo>
                <a:cubicBezTo>
                  <a:pt x="23" y="54"/>
                  <a:pt x="24" y="48"/>
                  <a:pt x="28" y="45"/>
                </a:cubicBezTo>
                <a:cubicBezTo>
                  <a:pt x="45" y="28"/>
                  <a:pt x="45" y="28"/>
                  <a:pt x="45" y="28"/>
                </a:cubicBezTo>
                <a:cubicBezTo>
                  <a:pt x="48" y="24"/>
                  <a:pt x="54" y="24"/>
                  <a:pt x="58" y="27"/>
                </a:cubicBezTo>
                <a:cubicBezTo>
                  <a:pt x="78" y="41"/>
                  <a:pt x="78" y="41"/>
                  <a:pt x="78" y="41"/>
                </a:cubicBezTo>
                <a:cubicBezTo>
                  <a:pt x="79" y="42"/>
                  <a:pt x="80" y="42"/>
                  <a:pt x="81" y="41"/>
                </a:cubicBezTo>
                <a:cubicBezTo>
                  <a:pt x="86" y="39"/>
                  <a:pt x="90" y="37"/>
                  <a:pt x="95" y="35"/>
                </a:cubicBezTo>
                <a:cubicBezTo>
                  <a:pt x="96" y="35"/>
                  <a:pt x="97" y="34"/>
                  <a:pt x="97" y="33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4"/>
                  <a:pt x="106" y="0"/>
                  <a:pt x="111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0" y="0"/>
                  <a:pt x="145" y="4"/>
                  <a:pt x="146" y="9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50" y="34"/>
                  <a:pt x="150" y="35"/>
                  <a:pt x="152" y="35"/>
                </a:cubicBezTo>
                <a:cubicBezTo>
                  <a:pt x="156" y="37"/>
                  <a:pt x="161" y="39"/>
                  <a:pt x="165" y="41"/>
                </a:cubicBezTo>
                <a:cubicBezTo>
                  <a:pt x="166" y="42"/>
                  <a:pt x="168" y="42"/>
                  <a:pt x="168" y="41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92" y="24"/>
                  <a:pt x="198" y="24"/>
                  <a:pt x="202" y="28"/>
                </a:cubicBezTo>
                <a:cubicBezTo>
                  <a:pt x="219" y="45"/>
                  <a:pt x="219" y="45"/>
                  <a:pt x="219" y="45"/>
                </a:cubicBezTo>
                <a:cubicBezTo>
                  <a:pt x="223" y="48"/>
                  <a:pt x="223" y="54"/>
                  <a:pt x="220" y="59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5" y="79"/>
                  <a:pt x="205" y="80"/>
                  <a:pt x="205" y="81"/>
                </a:cubicBezTo>
                <a:cubicBezTo>
                  <a:pt x="208" y="86"/>
                  <a:pt x="210" y="90"/>
                  <a:pt x="211" y="95"/>
                </a:cubicBezTo>
                <a:cubicBezTo>
                  <a:pt x="212" y="96"/>
                  <a:pt x="212" y="97"/>
                  <a:pt x="213" y="97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43" y="102"/>
                  <a:pt x="247" y="106"/>
                  <a:pt x="247" y="111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7" y="141"/>
                  <a:pt x="243" y="145"/>
                  <a:pt x="237" y="146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2" y="150"/>
                  <a:pt x="211" y="151"/>
                  <a:pt x="211" y="152"/>
                </a:cubicBezTo>
                <a:cubicBezTo>
                  <a:pt x="210" y="156"/>
                  <a:pt x="208" y="161"/>
                  <a:pt x="205" y="166"/>
                </a:cubicBezTo>
                <a:cubicBezTo>
                  <a:pt x="205" y="167"/>
                  <a:pt x="205" y="168"/>
                  <a:pt x="206" y="168"/>
                </a:cubicBezTo>
                <a:cubicBezTo>
                  <a:pt x="220" y="188"/>
                  <a:pt x="220" y="188"/>
                  <a:pt x="220" y="188"/>
                </a:cubicBezTo>
                <a:cubicBezTo>
                  <a:pt x="223" y="192"/>
                  <a:pt x="223" y="199"/>
                  <a:pt x="219" y="202"/>
                </a:cubicBezTo>
                <a:cubicBezTo>
                  <a:pt x="202" y="219"/>
                  <a:pt x="202" y="219"/>
                  <a:pt x="202" y="219"/>
                </a:cubicBezTo>
                <a:cubicBezTo>
                  <a:pt x="198" y="223"/>
                  <a:pt x="192" y="223"/>
                  <a:pt x="188" y="220"/>
                </a:cubicBezTo>
                <a:cubicBezTo>
                  <a:pt x="168" y="206"/>
                  <a:pt x="168" y="206"/>
                  <a:pt x="168" y="206"/>
                </a:cubicBezTo>
                <a:cubicBezTo>
                  <a:pt x="168" y="205"/>
                  <a:pt x="166" y="205"/>
                  <a:pt x="165" y="206"/>
                </a:cubicBezTo>
                <a:cubicBezTo>
                  <a:pt x="161" y="208"/>
                  <a:pt x="156" y="210"/>
                  <a:pt x="152" y="211"/>
                </a:cubicBezTo>
                <a:cubicBezTo>
                  <a:pt x="150" y="212"/>
                  <a:pt x="150" y="213"/>
                  <a:pt x="150" y="213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45" y="243"/>
                  <a:pt x="140" y="247"/>
                  <a:pt x="135" y="247"/>
                </a:cubicBezTo>
                <a:close/>
                <a:moveTo>
                  <a:pt x="112" y="235"/>
                </a:moveTo>
                <a:cubicBezTo>
                  <a:pt x="135" y="235"/>
                  <a:pt x="135" y="235"/>
                  <a:pt x="135" y="235"/>
                </a:cubicBezTo>
                <a:cubicBezTo>
                  <a:pt x="138" y="212"/>
                  <a:pt x="138" y="212"/>
                  <a:pt x="138" y="212"/>
                </a:cubicBezTo>
                <a:cubicBezTo>
                  <a:pt x="139" y="207"/>
                  <a:pt x="143" y="202"/>
                  <a:pt x="148" y="201"/>
                </a:cubicBezTo>
                <a:cubicBezTo>
                  <a:pt x="152" y="199"/>
                  <a:pt x="156" y="198"/>
                  <a:pt x="160" y="196"/>
                </a:cubicBezTo>
                <a:cubicBezTo>
                  <a:pt x="165" y="193"/>
                  <a:pt x="171" y="194"/>
                  <a:pt x="175" y="197"/>
                </a:cubicBezTo>
                <a:cubicBezTo>
                  <a:pt x="194" y="211"/>
                  <a:pt x="194" y="211"/>
                  <a:pt x="194" y="211"/>
                </a:cubicBezTo>
                <a:cubicBezTo>
                  <a:pt x="211" y="194"/>
                  <a:pt x="211" y="194"/>
                  <a:pt x="211" y="194"/>
                </a:cubicBezTo>
                <a:cubicBezTo>
                  <a:pt x="196" y="175"/>
                  <a:pt x="196" y="175"/>
                  <a:pt x="196" y="175"/>
                </a:cubicBezTo>
                <a:cubicBezTo>
                  <a:pt x="193" y="171"/>
                  <a:pt x="193" y="165"/>
                  <a:pt x="195" y="160"/>
                </a:cubicBezTo>
                <a:cubicBezTo>
                  <a:pt x="197" y="156"/>
                  <a:pt x="199" y="152"/>
                  <a:pt x="201" y="148"/>
                </a:cubicBezTo>
                <a:cubicBezTo>
                  <a:pt x="202" y="143"/>
                  <a:pt x="206" y="139"/>
                  <a:pt x="212" y="139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5" y="112"/>
                  <a:pt x="235" y="112"/>
                  <a:pt x="235" y="112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06" y="107"/>
                  <a:pt x="202" y="104"/>
                  <a:pt x="201" y="99"/>
                </a:cubicBezTo>
                <a:cubicBezTo>
                  <a:pt x="199" y="94"/>
                  <a:pt x="197" y="90"/>
                  <a:pt x="195" y="86"/>
                </a:cubicBezTo>
                <a:cubicBezTo>
                  <a:pt x="193" y="82"/>
                  <a:pt x="193" y="76"/>
                  <a:pt x="196" y="7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1" y="53"/>
                  <a:pt x="165" y="54"/>
                  <a:pt x="160" y="51"/>
                </a:cubicBezTo>
                <a:cubicBezTo>
                  <a:pt x="156" y="49"/>
                  <a:pt x="152" y="47"/>
                  <a:pt x="148" y="46"/>
                </a:cubicBezTo>
                <a:cubicBezTo>
                  <a:pt x="143" y="44"/>
                  <a:pt x="139" y="40"/>
                  <a:pt x="138" y="35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7" y="40"/>
                  <a:pt x="104" y="44"/>
                  <a:pt x="98" y="46"/>
                </a:cubicBezTo>
                <a:cubicBezTo>
                  <a:pt x="94" y="47"/>
                  <a:pt x="90" y="49"/>
                  <a:pt x="86" y="51"/>
                </a:cubicBezTo>
                <a:cubicBezTo>
                  <a:pt x="81" y="54"/>
                  <a:pt x="76" y="53"/>
                  <a:pt x="72" y="50"/>
                </a:cubicBezTo>
                <a:cubicBezTo>
                  <a:pt x="52" y="36"/>
                  <a:pt x="52" y="36"/>
                  <a:pt x="52" y="36"/>
                </a:cubicBezTo>
                <a:cubicBezTo>
                  <a:pt x="36" y="52"/>
                  <a:pt x="36" y="52"/>
                  <a:pt x="36" y="52"/>
                </a:cubicBezTo>
                <a:cubicBezTo>
                  <a:pt x="50" y="72"/>
                  <a:pt x="50" y="72"/>
                  <a:pt x="50" y="72"/>
                </a:cubicBezTo>
                <a:cubicBezTo>
                  <a:pt x="53" y="76"/>
                  <a:pt x="54" y="82"/>
                  <a:pt x="51" y="86"/>
                </a:cubicBezTo>
                <a:cubicBezTo>
                  <a:pt x="49" y="90"/>
                  <a:pt x="47" y="94"/>
                  <a:pt x="46" y="99"/>
                </a:cubicBezTo>
                <a:cubicBezTo>
                  <a:pt x="44" y="104"/>
                  <a:pt x="40" y="107"/>
                  <a:pt x="35" y="108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40" y="139"/>
                  <a:pt x="44" y="143"/>
                  <a:pt x="46" y="148"/>
                </a:cubicBezTo>
                <a:cubicBezTo>
                  <a:pt x="47" y="152"/>
                  <a:pt x="49" y="157"/>
                  <a:pt x="51" y="160"/>
                </a:cubicBezTo>
                <a:cubicBezTo>
                  <a:pt x="54" y="165"/>
                  <a:pt x="53" y="171"/>
                  <a:pt x="50" y="175"/>
                </a:cubicBezTo>
                <a:cubicBezTo>
                  <a:pt x="36" y="194"/>
                  <a:pt x="36" y="194"/>
                  <a:pt x="36" y="194"/>
                </a:cubicBezTo>
                <a:cubicBezTo>
                  <a:pt x="52" y="211"/>
                  <a:pt x="52" y="211"/>
                  <a:pt x="52" y="211"/>
                </a:cubicBezTo>
                <a:cubicBezTo>
                  <a:pt x="72" y="197"/>
                  <a:pt x="72" y="197"/>
                  <a:pt x="72" y="197"/>
                </a:cubicBezTo>
                <a:cubicBezTo>
                  <a:pt x="76" y="194"/>
                  <a:pt x="81" y="193"/>
                  <a:pt x="86" y="196"/>
                </a:cubicBezTo>
                <a:cubicBezTo>
                  <a:pt x="90" y="198"/>
                  <a:pt x="94" y="199"/>
                  <a:pt x="98" y="201"/>
                </a:cubicBezTo>
                <a:cubicBezTo>
                  <a:pt x="104" y="202"/>
                  <a:pt x="107" y="207"/>
                  <a:pt x="108" y="212"/>
                </a:cubicBezTo>
                <a:lnTo>
                  <a:pt x="112" y="235"/>
                </a:lnTo>
                <a:close/>
                <a:moveTo>
                  <a:pt x="36" y="195"/>
                </a:moveTo>
                <a:cubicBezTo>
                  <a:pt x="36" y="195"/>
                  <a:pt x="36" y="195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lose/>
                <a:moveTo>
                  <a:pt x="211" y="194"/>
                </a:moveTo>
                <a:cubicBezTo>
                  <a:pt x="211" y="194"/>
                  <a:pt x="211" y="194"/>
                  <a:pt x="211" y="194"/>
                </a:cubicBezTo>
                <a:close/>
                <a:moveTo>
                  <a:pt x="235" y="135"/>
                </a:moveTo>
                <a:cubicBezTo>
                  <a:pt x="235" y="135"/>
                  <a:pt x="235" y="135"/>
                  <a:pt x="235" y="135"/>
                </a:cubicBezTo>
                <a:close/>
                <a:moveTo>
                  <a:pt x="11" y="135"/>
                </a:moveTo>
                <a:cubicBezTo>
                  <a:pt x="11" y="135"/>
                  <a:pt x="11" y="135"/>
                  <a:pt x="11" y="135"/>
                </a:cubicBezTo>
                <a:cubicBezTo>
                  <a:pt x="11" y="135"/>
                  <a:pt x="11" y="135"/>
                  <a:pt x="11" y="135"/>
                </a:cubicBezTo>
                <a:close/>
                <a:moveTo>
                  <a:pt x="236" y="135"/>
                </a:moveTo>
                <a:cubicBezTo>
                  <a:pt x="236" y="135"/>
                  <a:pt x="236" y="135"/>
                  <a:pt x="236" y="135"/>
                </a:cubicBezTo>
                <a:close/>
                <a:moveTo>
                  <a:pt x="11" y="135"/>
                </a:moveTo>
                <a:cubicBezTo>
                  <a:pt x="11" y="135"/>
                  <a:pt x="11" y="135"/>
                  <a:pt x="11" y="135"/>
                </a:cubicBezTo>
                <a:cubicBezTo>
                  <a:pt x="11" y="135"/>
                  <a:pt x="11" y="135"/>
                  <a:pt x="11" y="135"/>
                </a:cubicBezTo>
                <a:close/>
                <a:moveTo>
                  <a:pt x="195" y="36"/>
                </a:moveTo>
                <a:cubicBezTo>
                  <a:pt x="195" y="36"/>
                  <a:pt x="195" y="36"/>
                  <a:pt x="195" y="36"/>
                </a:cubicBezTo>
                <a:cubicBezTo>
                  <a:pt x="195" y="36"/>
                  <a:pt x="195" y="36"/>
                  <a:pt x="195" y="36"/>
                </a:cubicBezTo>
                <a:close/>
                <a:moveTo>
                  <a:pt x="194" y="36"/>
                </a:moveTo>
                <a:cubicBezTo>
                  <a:pt x="194" y="36"/>
                  <a:pt x="194" y="36"/>
                  <a:pt x="194" y="36"/>
                </a:cubicBezTo>
                <a:close/>
                <a:moveTo>
                  <a:pt x="123" y="172"/>
                </a:moveTo>
                <a:cubicBezTo>
                  <a:pt x="110" y="172"/>
                  <a:pt x="98" y="167"/>
                  <a:pt x="89" y="158"/>
                </a:cubicBezTo>
                <a:cubicBezTo>
                  <a:pt x="77" y="146"/>
                  <a:pt x="72" y="129"/>
                  <a:pt x="76" y="112"/>
                </a:cubicBezTo>
                <a:cubicBezTo>
                  <a:pt x="80" y="94"/>
                  <a:pt x="94" y="80"/>
                  <a:pt x="112" y="76"/>
                </a:cubicBezTo>
                <a:cubicBezTo>
                  <a:pt x="129" y="72"/>
                  <a:pt x="146" y="77"/>
                  <a:pt x="158" y="89"/>
                </a:cubicBezTo>
                <a:cubicBezTo>
                  <a:pt x="170" y="101"/>
                  <a:pt x="175" y="118"/>
                  <a:pt x="171" y="134"/>
                </a:cubicBezTo>
                <a:cubicBezTo>
                  <a:pt x="167" y="153"/>
                  <a:pt x="153" y="167"/>
                  <a:pt x="135" y="171"/>
                </a:cubicBezTo>
                <a:cubicBezTo>
                  <a:pt x="131" y="172"/>
                  <a:pt x="127" y="172"/>
                  <a:pt x="123" y="172"/>
                </a:cubicBezTo>
                <a:close/>
                <a:moveTo>
                  <a:pt x="123" y="86"/>
                </a:moveTo>
                <a:cubicBezTo>
                  <a:pt x="120" y="86"/>
                  <a:pt x="117" y="86"/>
                  <a:pt x="115" y="87"/>
                </a:cubicBezTo>
                <a:cubicBezTo>
                  <a:pt x="101" y="90"/>
                  <a:pt x="90" y="101"/>
                  <a:pt x="87" y="115"/>
                </a:cubicBezTo>
                <a:cubicBezTo>
                  <a:pt x="84" y="128"/>
                  <a:pt x="87" y="141"/>
                  <a:pt x="97" y="150"/>
                </a:cubicBezTo>
                <a:cubicBezTo>
                  <a:pt x="106" y="159"/>
                  <a:pt x="119" y="163"/>
                  <a:pt x="132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46" y="157"/>
                  <a:pt x="157" y="146"/>
                  <a:pt x="160" y="132"/>
                </a:cubicBezTo>
                <a:cubicBezTo>
                  <a:pt x="163" y="119"/>
                  <a:pt x="159" y="106"/>
                  <a:pt x="150" y="97"/>
                </a:cubicBezTo>
                <a:cubicBezTo>
                  <a:pt x="143" y="90"/>
                  <a:pt x="133" y="86"/>
                  <a:pt x="123" y="86"/>
                </a:cubicBezTo>
                <a:close/>
              </a:path>
            </a:pathLst>
          </a:custGeom>
          <a:solidFill>
            <a:srgbClr val="1F6C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3119437" y="2563812"/>
            <a:ext cx="1500187" cy="757237"/>
          </a:xfrm>
          <a:custGeom>
            <a:avLst/>
            <a:gdLst/>
            <a:ahLst/>
            <a:cxnLst/>
            <a:rect l="l" t="t" r="r" b="b"/>
            <a:pathLst>
              <a:path w="396" h="200" extrusionOk="0">
                <a:moveTo>
                  <a:pt x="202" y="200"/>
                </a:moveTo>
                <a:cubicBezTo>
                  <a:pt x="179" y="200"/>
                  <a:pt x="160" y="199"/>
                  <a:pt x="141" y="194"/>
                </a:cubicBezTo>
                <a:cubicBezTo>
                  <a:pt x="134" y="193"/>
                  <a:pt x="128" y="191"/>
                  <a:pt x="123" y="189"/>
                </a:cubicBezTo>
                <a:cubicBezTo>
                  <a:pt x="112" y="183"/>
                  <a:pt x="109" y="176"/>
                  <a:pt x="108" y="171"/>
                </a:cubicBezTo>
                <a:cubicBezTo>
                  <a:pt x="106" y="164"/>
                  <a:pt x="109" y="157"/>
                  <a:pt x="115" y="151"/>
                </a:cubicBezTo>
                <a:cubicBezTo>
                  <a:pt x="124" y="142"/>
                  <a:pt x="135" y="135"/>
                  <a:pt x="150" y="128"/>
                </a:cubicBezTo>
                <a:cubicBezTo>
                  <a:pt x="155" y="126"/>
                  <a:pt x="159" y="124"/>
                  <a:pt x="164" y="122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71" y="119"/>
                  <a:pt x="173" y="117"/>
                  <a:pt x="174" y="114"/>
                </a:cubicBezTo>
                <a:cubicBezTo>
                  <a:pt x="174" y="112"/>
                  <a:pt x="173" y="109"/>
                  <a:pt x="171" y="107"/>
                </a:cubicBezTo>
                <a:cubicBezTo>
                  <a:pt x="155" y="91"/>
                  <a:pt x="148" y="71"/>
                  <a:pt x="148" y="46"/>
                </a:cubicBezTo>
                <a:cubicBezTo>
                  <a:pt x="149" y="23"/>
                  <a:pt x="162" y="8"/>
                  <a:pt x="187" y="2"/>
                </a:cubicBezTo>
                <a:cubicBezTo>
                  <a:pt x="192" y="1"/>
                  <a:pt x="197" y="0"/>
                  <a:pt x="202" y="0"/>
                </a:cubicBezTo>
                <a:cubicBezTo>
                  <a:pt x="207" y="0"/>
                  <a:pt x="211" y="1"/>
                  <a:pt x="216" y="2"/>
                </a:cubicBezTo>
                <a:cubicBezTo>
                  <a:pt x="241" y="8"/>
                  <a:pt x="254" y="23"/>
                  <a:pt x="255" y="46"/>
                </a:cubicBezTo>
                <a:cubicBezTo>
                  <a:pt x="256" y="71"/>
                  <a:pt x="248" y="91"/>
                  <a:pt x="233" y="107"/>
                </a:cubicBezTo>
                <a:cubicBezTo>
                  <a:pt x="230" y="109"/>
                  <a:pt x="229" y="112"/>
                  <a:pt x="230" y="114"/>
                </a:cubicBezTo>
                <a:cubicBezTo>
                  <a:pt x="230" y="117"/>
                  <a:pt x="233" y="119"/>
                  <a:pt x="236" y="121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44" y="124"/>
                  <a:pt x="249" y="126"/>
                  <a:pt x="253" y="128"/>
                </a:cubicBezTo>
                <a:cubicBezTo>
                  <a:pt x="269" y="135"/>
                  <a:pt x="280" y="142"/>
                  <a:pt x="289" y="151"/>
                </a:cubicBezTo>
                <a:cubicBezTo>
                  <a:pt x="294" y="156"/>
                  <a:pt x="296" y="164"/>
                  <a:pt x="295" y="171"/>
                </a:cubicBezTo>
                <a:cubicBezTo>
                  <a:pt x="293" y="178"/>
                  <a:pt x="288" y="185"/>
                  <a:pt x="280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75" y="191"/>
                  <a:pt x="269" y="193"/>
                  <a:pt x="263" y="194"/>
                </a:cubicBezTo>
                <a:cubicBezTo>
                  <a:pt x="244" y="199"/>
                  <a:pt x="225" y="200"/>
                  <a:pt x="202" y="200"/>
                </a:cubicBezTo>
                <a:close/>
                <a:moveTo>
                  <a:pt x="202" y="11"/>
                </a:moveTo>
                <a:cubicBezTo>
                  <a:pt x="198" y="11"/>
                  <a:pt x="194" y="11"/>
                  <a:pt x="190" y="12"/>
                </a:cubicBezTo>
                <a:cubicBezTo>
                  <a:pt x="170" y="17"/>
                  <a:pt x="160" y="28"/>
                  <a:pt x="159" y="47"/>
                </a:cubicBezTo>
                <a:cubicBezTo>
                  <a:pt x="159" y="68"/>
                  <a:pt x="165" y="85"/>
                  <a:pt x="179" y="99"/>
                </a:cubicBezTo>
                <a:cubicBezTo>
                  <a:pt x="184" y="104"/>
                  <a:pt x="186" y="110"/>
                  <a:pt x="184" y="116"/>
                </a:cubicBezTo>
                <a:cubicBezTo>
                  <a:pt x="183" y="123"/>
                  <a:pt x="178" y="128"/>
                  <a:pt x="171" y="131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63" y="134"/>
                  <a:pt x="159" y="136"/>
                  <a:pt x="155" y="137"/>
                </a:cubicBezTo>
                <a:cubicBezTo>
                  <a:pt x="140" y="144"/>
                  <a:pt x="130" y="151"/>
                  <a:pt x="123" y="159"/>
                </a:cubicBezTo>
                <a:cubicBezTo>
                  <a:pt x="119" y="162"/>
                  <a:pt x="118" y="165"/>
                  <a:pt x="118" y="169"/>
                </a:cubicBezTo>
                <a:cubicBezTo>
                  <a:pt x="119" y="173"/>
                  <a:pt x="122" y="176"/>
                  <a:pt x="128" y="179"/>
                </a:cubicBezTo>
                <a:cubicBezTo>
                  <a:pt x="132" y="181"/>
                  <a:pt x="138" y="183"/>
                  <a:pt x="143" y="184"/>
                </a:cubicBezTo>
                <a:cubicBezTo>
                  <a:pt x="161" y="188"/>
                  <a:pt x="180" y="189"/>
                  <a:pt x="202" y="189"/>
                </a:cubicBezTo>
                <a:cubicBezTo>
                  <a:pt x="224" y="189"/>
                  <a:pt x="242" y="188"/>
                  <a:pt x="260" y="184"/>
                </a:cubicBezTo>
                <a:cubicBezTo>
                  <a:pt x="266" y="183"/>
                  <a:pt x="271" y="181"/>
                  <a:pt x="276" y="179"/>
                </a:cubicBezTo>
                <a:cubicBezTo>
                  <a:pt x="280" y="176"/>
                  <a:pt x="283" y="173"/>
                  <a:pt x="284" y="169"/>
                </a:cubicBezTo>
                <a:cubicBezTo>
                  <a:pt x="285" y="165"/>
                  <a:pt x="283" y="161"/>
                  <a:pt x="281" y="159"/>
                </a:cubicBezTo>
                <a:cubicBezTo>
                  <a:pt x="273" y="151"/>
                  <a:pt x="263" y="144"/>
                  <a:pt x="249" y="137"/>
                </a:cubicBezTo>
                <a:cubicBezTo>
                  <a:pt x="245" y="136"/>
                  <a:pt x="240" y="134"/>
                  <a:pt x="236" y="132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25" y="128"/>
                  <a:pt x="220" y="123"/>
                  <a:pt x="219" y="116"/>
                </a:cubicBezTo>
                <a:cubicBezTo>
                  <a:pt x="218" y="110"/>
                  <a:pt x="220" y="104"/>
                  <a:pt x="225" y="99"/>
                </a:cubicBezTo>
                <a:cubicBezTo>
                  <a:pt x="239" y="86"/>
                  <a:pt x="245" y="68"/>
                  <a:pt x="244" y="47"/>
                </a:cubicBezTo>
                <a:cubicBezTo>
                  <a:pt x="244" y="28"/>
                  <a:pt x="234" y="17"/>
                  <a:pt x="214" y="12"/>
                </a:cubicBezTo>
                <a:cubicBezTo>
                  <a:pt x="210" y="11"/>
                  <a:pt x="206" y="11"/>
                  <a:pt x="202" y="11"/>
                </a:cubicBezTo>
                <a:close/>
                <a:moveTo>
                  <a:pt x="278" y="184"/>
                </a:moveTo>
                <a:cubicBezTo>
                  <a:pt x="278" y="184"/>
                  <a:pt x="278" y="184"/>
                  <a:pt x="278" y="184"/>
                </a:cubicBezTo>
                <a:close/>
                <a:moveTo>
                  <a:pt x="329" y="200"/>
                </a:moveTo>
                <a:cubicBezTo>
                  <a:pt x="325" y="200"/>
                  <a:pt x="325" y="200"/>
                  <a:pt x="325" y="200"/>
                </a:cubicBezTo>
                <a:cubicBezTo>
                  <a:pt x="314" y="200"/>
                  <a:pt x="311" y="200"/>
                  <a:pt x="299" y="199"/>
                </a:cubicBezTo>
                <a:cubicBezTo>
                  <a:pt x="296" y="198"/>
                  <a:pt x="294" y="195"/>
                  <a:pt x="295" y="192"/>
                </a:cubicBezTo>
                <a:cubicBezTo>
                  <a:pt x="295" y="189"/>
                  <a:pt x="298" y="187"/>
                  <a:pt x="301" y="188"/>
                </a:cubicBezTo>
                <a:cubicBezTo>
                  <a:pt x="311" y="189"/>
                  <a:pt x="315" y="189"/>
                  <a:pt x="325" y="189"/>
                </a:cubicBezTo>
                <a:cubicBezTo>
                  <a:pt x="329" y="189"/>
                  <a:pt x="329" y="189"/>
                  <a:pt x="329" y="189"/>
                </a:cubicBezTo>
                <a:cubicBezTo>
                  <a:pt x="344" y="189"/>
                  <a:pt x="357" y="188"/>
                  <a:pt x="369" y="186"/>
                </a:cubicBezTo>
                <a:cubicBezTo>
                  <a:pt x="373" y="185"/>
                  <a:pt x="376" y="183"/>
                  <a:pt x="379" y="182"/>
                </a:cubicBezTo>
                <a:cubicBezTo>
                  <a:pt x="382" y="181"/>
                  <a:pt x="384" y="179"/>
                  <a:pt x="384" y="177"/>
                </a:cubicBezTo>
                <a:cubicBezTo>
                  <a:pt x="384" y="174"/>
                  <a:pt x="384" y="172"/>
                  <a:pt x="382" y="171"/>
                </a:cubicBezTo>
                <a:cubicBezTo>
                  <a:pt x="377" y="165"/>
                  <a:pt x="370" y="161"/>
                  <a:pt x="361" y="156"/>
                </a:cubicBezTo>
                <a:cubicBezTo>
                  <a:pt x="358" y="155"/>
                  <a:pt x="355" y="154"/>
                  <a:pt x="351" y="153"/>
                </a:cubicBezTo>
                <a:cubicBezTo>
                  <a:pt x="349" y="152"/>
                  <a:pt x="349" y="152"/>
                  <a:pt x="349" y="152"/>
                </a:cubicBezTo>
                <a:cubicBezTo>
                  <a:pt x="344" y="150"/>
                  <a:pt x="340" y="145"/>
                  <a:pt x="339" y="140"/>
                </a:cubicBezTo>
                <a:cubicBezTo>
                  <a:pt x="338" y="136"/>
                  <a:pt x="340" y="131"/>
                  <a:pt x="343" y="127"/>
                </a:cubicBezTo>
                <a:cubicBezTo>
                  <a:pt x="353" y="118"/>
                  <a:pt x="357" y="106"/>
                  <a:pt x="356" y="92"/>
                </a:cubicBezTo>
                <a:cubicBezTo>
                  <a:pt x="356" y="80"/>
                  <a:pt x="350" y="73"/>
                  <a:pt x="336" y="69"/>
                </a:cubicBezTo>
                <a:cubicBezTo>
                  <a:pt x="334" y="69"/>
                  <a:pt x="331" y="68"/>
                  <a:pt x="328" y="68"/>
                </a:cubicBezTo>
                <a:cubicBezTo>
                  <a:pt x="326" y="68"/>
                  <a:pt x="323" y="69"/>
                  <a:pt x="321" y="69"/>
                </a:cubicBezTo>
                <a:cubicBezTo>
                  <a:pt x="307" y="73"/>
                  <a:pt x="301" y="80"/>
                  <a:pt x="301" y="92"/>
                </a:cubicBezTo>
                <a:cubicBezTo>
                  <a:pt x="300" y="106"/>
                  <a:pt x="304" y="118"/>
                  <a:pt x="314" y="127"/>
                </a:cubicBezTo>
                <a:cubicBezTo>
                  <a:pt x="318" y="131"/>
                  <a:pt x="320" y="136"/>
                  <a:pt x="319" y="141"/>
                </a:cubicBezTo>
                <a:cubicBezTo>
                  <a:pt x="318" y="145"/>
                  <a:pt x="315" y="149"/>
                  <a:pt x="310" y="151"/>
                </a:cubicBezTo>
                <a:cubicBezTo>
                  <a:pt x="309" y="151"/>
                  <a:pt x="309" y="151"/>
                  <a:pt x="309" y="151"/>
                </a:cubicBezTo>
                <a:cubicBezTo>
                  <a:pt x="306" y="152"/>
                  <a:pt x="303" y="151"/>
                  <a:pt x="302" y="148"/>
                </a:cubicBezTo>
                <a:cubicBezTo>
                  <a:pt x="301" y="145"/>
                  <a:pt x="302" y="142"/>
                  <a:pt x="305" y="141"/>
                </a:cubicBezTo>
                <a:cubicBezTo>
                  <a:pt x="306" y="141"/>
                  <a:pt x="306" y="141"/>
                  <a:pt x="306" y="141"/>
                </a:cubicBezTo>
                <a:cubicBezTo>
                  <a:pt x="307" y="140"/>
                  <a:pt x="308" y="139"/>
                  <a:pt x="308" y="139"/>
                </a:cubicBezTo>
                <a:cubicBezTo>
                  <a:pt x="308" y="138"/>
                  <a:pt x="308" y="137"/>
                  <a:pt x="306" y="135"/>
                </a:cubicBezTo>
                <a:cubicBezTo>
                  <a:pt x="295" y="123"/>
                  <a:pt x="289" y="109"/>
                  <a:pt x="290" y="91"/>
                </a:cubicBezTo>
                <a:cubicBezTo>
                  <a:pt x="290" y="80"/>
                  <a:pt x="295" y="64"/>
                  <a:pt x="318" y="59"/>
                </a:cubicBezTo>
                <a:cubicBezTo>
                  <a:pt x="321" y="58"/>
                  <a:pt x="325" y="58"/>
                  <a:pt x="328" y="58"/>
                </a:cubicBezTo>
                <a:cubicBezTo>
                  <a:pt x="332" y="58"/>
                  <a:pt x="336" y="58"/>
                  <a:pt x="339" y="59"/>
                </a:cubicBezTo>
                <a:cubicBezTo>
                  <a:pt x="362" y="64"/>
                  <a:pt x="367" y="80"/>
                  <a:pt x="367" y="92"/>
                </a:cubicBezTo>
                <a:cubicBezTo>
                  <a:pt x="368" y="109"/>
                  <a:pt x="362" y="124"/>
                  <a:pt x="351" y="135"/>
                </a:cubicBezTo>
                <a:cubicBezTo>
                  <a:pt x="350" y="136"/>
                  <a:pt x="349" y="137"/>
                  <a:pt x="350" y="138"/>
                </a:cubicBezTo>
                <a:cubicBezTo>
                  <a:pt x="350" y="140"/>
                  <a:pt x="351" y="141"/>
                  <a:pt x="353" y="142"/>
                </a:cubicBezTo>
                <a:cubicBezTo>
                  <a:pt x="355" y="142"/>
                  <a:pt x="355" y="142"/>
                  <a:pt x="355" y="142"/>
                </a:cubicBezTo>
                <a:cubicBezTo>
                  <a:pt x="359" y="144"/>
                  <a:pt x="362" y="145"/>
                  <a:pt x="365" y="147"/>
                </a:cubicBezTo>
                <a:cubicBezTo>
                  <a:pt x="376" y="152"/>
                  <a:pt x="384" y="157"/>
                  <a:pt x="390" y="163"/>
                </a:cubicBezTo>
                <a:cubicBezTo>
                  <a:pt x="394" y="167"/>
                  <a:pt x="396" y="173"/>
                  <a:pt x="395" y="178"/>
                </a:cubicBezTo>
                <a:cubicBezTo>
                  <a:pt x="394" y="184"/>
                  <a:pt x="390" y="189"/>
                  <a:pt x="384" y="192"/>
                </a:cubicBezTo>
                <a:cubicBezTo>
                  <a:pt x="380" y="194"/>
                  <a:pt x="376" y="195"/>
                  <a:pt x="371" y="196"/>
                </a:cubicBezTo>
                <a:cubicBezTo>
                  <a:pt x="358" y="199"/>
                  <a:pt x="345" y="200"/>
                  <a:pt x="329" y="200"/>
                </a:cubicBezTo>
                <a:close/>
                <a:moveTo>
                  <a:pt x="74" y="200"/>
                </a:moveTo>
                <a:cubicBezTo>
                  <a:pt x="56" y="200"/>
                  <a:pt x="42" y="199"/>
                  <a:pt x="27" y="196"/>
                </a:cubicBezTo>
                <a:cubicBezTo>
                  <a:pt x="22" y="195"/>
                  <a:pt x="17" y="193"/>
                  <a:pt x="13" y="191"/>
                </a:cubicBezTo>
                <a:cubicBezTo>
                  <a:pt x="6" y="188"/>
                  <a:pt x="2" y="182"/>
                  <a:pt x="1" y="176"/>
                </a:cubicBezTo>
                <a:cubicBezTo>
                  <a:pt x="0" y="171"/>
                  <a:pt x="2" y="165"/>
                  <a:pt x="6" y="160"/>
                </a:cubicBezTo>
                <a:cubicBezTo>
                  <a:pt x="13" y="153"/>
                  <a:pt x="22" y="147"/>
                  <a:pt x="34" y="142"/>
                </a:cubicBezTo>
                <a:cubicBezTo>
                  <a:pt x="37" y="140"/>
                  <a:pt x="41" y="139"/>
                  <a:pt x="45" y="138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50" y="136"/>
                  <a:pt x="51" y="134"/>
                  <a:pt x="51" y="132"/>
                </a:cubicBezTo>
                <a:cubicBezTo>
                  <a:pt x="52" y="131"/>
                  <a:pt x="51" y="129"/>
                  <a:pt x="50" y="128"/>
                </a:cubicBezTo>
                <a:cubicBezTo>
                  <a:pt x="37" y="115"/>
                  <a:pt x="31" y="99"/>
                  <a:pt x="32" y="80"/>
                </a:cubicBezTo>
                <a:cubicBezTo>
                  <a:pt x="33" y="68"/>
                  <a:pt x="38" y="51"/>
                  <a:pt x="63" y="45"/>
                </a:cubicBezTo>
                <a:cubicBezTo>
                  <a:pt x="67" y="44"/>
                  <a:pt x="71" y="43"/>
                  <a:pt x="74" y="43"/>
                </a:cubicBezTo>
                <a:cubicBezTo>
                  <a:pt x="78" y="43"/>
                  <a:pt x="82" y="44"/>
                  <a:pt x="86" y="45"/>
                </a:cubicBezTo>
                <a:cubicBezTo>
                  <a:pt x="110" y="51"/>
                  <a:pt x="116" y="68"/>
                  <a:pt x="117" y="80"/>
                </a:cubicBezTo>
                <a:cubicBezTo>
                  <a:pt x="117" y="100"/>
                  <a:pt x="111" y="116"/>
                  <a:pt x="99" y="128"/>
                </a:cubicBezTo>
                <a:cubicBezTo>
                  <a:pt x="98" y="129"/>
                  <a:pt x="97" y="131"/>
                  <a:pt x="97" y="132"/>
                </a:cubicBezTo>
                <a:cubicBezTo>
                  <a:pt x="98" y="134"/>
                  <a:pt x="99" y="136"/>
                  <a:pt x="101" y="136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9"/>
                  <a:pt x="108" y="142"/>
                  <a:pt x="107" y="145"/>
                </a:cubicBezTo>
                <a:cubicBezTo>
                  <a:pt x="106" y="147"/>
                  <a:pt x="103" y="149"/>
                  <a:pt x="100" y="148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92" y="144"/>
                  <a:pt x="88" y="140"/>
                  <a:pt x="86" y="135"/>
                </a:cubicBezTo>
                <a:cubicBezTo>
                  <a:pt x="85" y="129"/>
                  <a:pt x="87" y="124"/>
                  <a:pt x="91" y="120"/>
                </a:cubicBezTo>
                <a:cubicBezTo>
                  <a:pt x="102" y="110"/>
                  <a:pt x="106" y="97"/>
                  <a:pt x="106" y="81"/>
                </a:cubicBezTo>
                <a:cubicBezTo>
                  <a:pt x="105" y="67"/>
                  <a:pt x="98" y="59"/>
                  <a:pt x="83" y="55"/>
                </a:cubicBezTo>
                <a:cubicBezTo>
                  <a:pt x="80" y="55"/>
                  <a:pt x="77" y="54"/>
                  <a:pt x="74" y="54"/>
                </a:cubicBezTo>
                <a:cubicBezTo>
                  <a:pt x="71" y="54"/>
                  <a:pt x="69" y="55"/>
                  <a:pt x="66" y="55"/>
                </a:cubicBezTo>
                <a:cubicBezTo>
                  <a:pt x="51" y="59"/>
                  <a:pt x="43" y="67"/>
                  <a:pt x="43" y="81"/>
                </a:cubicBezTo>
                <a:cubicBezTo>
                  <a:pt x="42" y="97"/>
                  <a:pt x="47" y="110"/>
                  <a:pt x="58" y="120"/>
                </a:cubicBezTo>
                <a:cubicBezTo>
                  <a:pt x="62" y="124"/>
                  <a:pt x="63" y="130"/>
                  <a:pt x="62" y="135"/>
                </a:cubicBezTo>
                <a:cubicBezTo>
                  <a:pt x="61" y="140"/>
                  <a:pt x="57" y="144"/>
                  <a:pt x="51" y="14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9"/>
                  <a:pt x="42" y="150"/>
                  <a:pt x="39" y="152"/>
                </a:cubicBezTo>
                <a:cubicBezTo>
                  <a:pt x="28" y="157"/>
                  <a:pt x="20" y="162"/>
                  <a:pt x="14" y="168"/>
                </a:cubicBezTo>
                <a:cubicBezTo>
                  <a:pt x="12" y="170"/>
                  <a:pt x="11" y="172"/>
                  <a:pt x="11" y="174"/>
                </a:cubicBezTo>
                <a:cubicBezTo>
                  <a:pt x="12" y="177"/>
                  <a:pt x="14" y="179"/>
                  <a:pt x="18" y="181"/>
                </a:cubicBezTo>
                <a:cubicBezTo>
                  <a:pt x="21" y="183"/>
                  <a:pt x="25" y="184"/>
                  <a:pt x="30" y="185"/>
                </a:cubicBezTo>
                <a:cubicBezTo>
                  <a:pt x="43" y="188"/>
                  <a:pt x="57" y="189"/>
                  <a:pt x="74" y="189"/>
                </a:cubicBezTo>
                <a:cubicBezTo>
                  <a:pt x="85" y="189"/>
                  <a:pt x="93" y="189"/>
                  <a:pt x="101" y="188"/>
                </a:cubicBezTo>
                <a:cubicBezTo>
                  <a:pt x="104" y="188"/>
                  <a:pt x="107" y="190"/>
                  <a:pt x="107" y="193"/>
                </a:cubicBezTo>
                <a:cubicBezTo>
                  <a:pt x="107" y="196"/>
                  <a:pt x="105" y="199"/>
                  <a:pt x="102" y="199"/>
                </a:cubicBezTo>
                <a:cubicBezTo>
                  <a:pt x="94" y="200"/>
                  <a:pt x="85" y="200"/>
                  <a:pt x="74" y="20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5630862" y="2484437"/>
            <a:ext cx="938212" cy="819150"/>
          </a:xfrm>
          <a:custGeom>
            <a:avLst/>
            <a:gdLst/>
            <a:ahLst/>
            <a:cxnLst/>
            <a:rect l="l" t="t" r="r" b="b"/>
            <a:pathLst>
              <a:path w="248" h="216" extrusionOk="0">
                <a:moveTo>
                  <a:pt x="220" y="216"/>
                </a:moveTo>
                <a:cubicBezTo>
                  <a:pt x="28" y="216"/>
                  <a:pt x="28" y="216"/>
                  <a:pt x="28" y="216"/>
                </a:cubicBezTo>
                <a:cubicBezTo>
                  <a:pt x="13" y="216"/>
                  <a:pt x="0" y="204"/>
                  <a:pt x="0" y="188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7"/>
                  <a:pt x="2" y="135"/>
                  <a:pt x="5" y="135"/>
                </a:cubicBezTo>
                <a:cubicBezTo>
                  <a:pt x="8" y="135"/>
                  <a:pt x="11" y="137"/>
                  <a:pt x="11" y="140"/>
                </a:cubicBezTo>
                <a:cubicBezTo>
                  <a:pt x="11" y="188"/>
                  <a:pt x="11" y="188"/>
                  <a:pt x="11" y="188"/>
                </a:cubicBezTo>
                <a:cubicBezTo>
                  <a:pt x="11" y="198"/>
                  <a:pt x="19" y="206"/>
                  <a:pt x="28" y="206"/>
                </a:cubicBezTo>
                <a:cubicBezTo>
                  <a:pt x="220" y="206"/>
                  <a:pt x="220" y="206"/>
                  <a:pt x="220" y="206"/>
                </a:cubicBezTo>
                <a:cubicBezTo>
                  <a:pt x="229" y="206"/>
                  <a:pt x="237" y="198"/>
                  <a:pt x="237" y="188"/>
                </a:cubicBezTo>
                <a:cubicBezTo>
                  <a:pt x="237" y="141"/>
                  <a:pt x="237" y="141"/>
                  <a:pt x="237" y="141"/>
                </a:cubicBezTo>
                <a:cubicBezTo>
                  <a:pt x="237" y="138"/>
                  <a:pt x="240" y="135"/>
                  <a:pt x="243" y="135"/>
                </a:cubicBezTo>
                <a:cubicBezTo>
                  <a:pt x="246" y="135"/>
                  <a:pt x="248" y="138"/>
                  <a:pt x="248" y="141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204"/>
                  <a:pt x="235" y="216"/>
                  <a:pt x="220" y="216"/>
                </a:cubicBezTo>
                <a:close/>
                <a:moveTo>
                  <a:pt x="134" y="155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06" y="155"/>
                  <a:pt x="100" y="148"/>
                  <a:pt x="100" y="139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0" y="107"/>
                  <a:pt x="106" y="100"/>
                  <a:pt x="114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42" y="100"/>
                  <a:pt x="148" y="107"/>
                  <a:pt x="148" y="116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8" y="148"/>
                  <a:pt x="142" y="155"/>
                  <a:pt x="134" y="155"/>
                </a:cubicBezTo>
                <a:close/>
                <a:moveTo>
                  <a:pt x="114" y="111"/>
                </a:moveTo>
                <a:cubicBezTo>
                  <a:pt x="112" y="111"/>
                  <a:pt x="111" y="113"/>
                  <a:pt x="111" y="116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42"/>
                  <a:pt x="112" y="144"/>
                  <a:pt x="114" y="144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6" y="144"/>
                  <a:pt x="137" y="142"/>
                  <a:pt x="137" y="139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3"/>
                  <a:pt x="136" y="111"/>
                  <a:pt x="134" y="111"/>
                </a:cubicBezTo>
                <a:lnTo>
                  <a:pt x="114" y="111"/>
                </a:lnTo>
                <a:close/>
                <a:moveTo>
                  <a:pt x="220" y="133"/>
                </a:moveTo>
                <a:cubicBezTo>
                  <a:pt x="163" y="133"/>
                  <a:pt x="163" y="133"/>
                  <a:pt x="163" y="133"/>
                </a:cubicBezTo>
                <a:cubicBezTo>
                  <a:pt x="160" y="133"/>
                  <a:pt x="158" y="131"/>
                  <a:pt x="158" y="128"/>
                </a:cubicBezTo>
                <a:cubicBezTo>
                  <a:pt x="158" y="125"/>
                  <a:pt x="160" y="122"/>
                  <a:pt x="163" y="122"/>
                </a:cubicBezTo>
                <a:cubicBezTo>
                  <a:pt x="220" y="122"/>
                  <a:pt x="220" y="122"/>
                  <a:pt x="220" y="122"/>
                </a:cubicBezTo>
                <a:cubicBezTo>
                  <a:pt x="229" y="122"/>
                  <a:pt x="237" y="114"/>
                  <a:pt x="237" y="104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58"/>
                  <a:pt x="229" y="50"/>
                  <a:pt x="220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19" y="50"/>
                  <a:pt x="11" y="58"/>
                  <a:pt x="11" y="67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11" y="114"/>
                  <a:pt x="19" y="122"/>
                  <a:pt x="2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8" y="122"/>
                  <a:pt x="90" y="125"/>
                  <a:pt x="90" y="128"/>
                </a:cubicBezTo>
                <a:cubicBezTo>
                  <a:pt x="90" y="131"/>
                  <a:pt x="88" y="133"/>
                  <a:pt x="85" y="133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13" y="133"/>
                  <a:pt x="0" y="120"/>
                  <a:pt x="0" y="10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52"/>
                  <a:pt x="13" y="39"/>
                  <a:pt x="28" y="39"/>
                </a:cubicBezTo>
                <a:cubicBezTo>
                  <a:pt x="220" y="39"/>
                  <a:pt x="220" y="39"/>
                  <a:pt x="220" y="39"/>
                </a:cubicBezTo>
                <a:cubicBezTo>
                  <a:pt x="235" y="39"/>
                  <a:pt x="248" y="52"/>
                  <a:pt x="248" y="67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8" y="109"/>
                  <a:pt x="248" y="110"/>
                  <a:pt x="247" y="111"/>
                </a:cubicBezTo>
                <a:cubicBezTo>
                  <a:pt x="244" y="124"/>
                  <a:pt x="233" y="133"/>
                  <a:pt x="220" y="133"/>
                </a:cubicBezTo>
                <a:close/>
                <a:moveTo>
                  <a:pt x="165" y="30"/>
                </a:moveTo>
                <a:cubicBezTo>
                  <a:pt x="162" y="30"/>
                  <a:pt x="160" y="27"/>
                  <a:pt x="160" y="24"/>
                </a:cubicBezTo>
                <a:cubicBezTo>
                  <a:pt x="160" y="17"/>
                  <a:pt x="153" y="11"/>
                  <a:pt x="145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95" y="11"/>
                  <a:pt x="88" y="17"/>
                  <a:pt x="88" y="24"/>
                </a:cubicBezTo>
                <a:cubicBezTo>
                  <a:pt x="88" y="27"/>
                  <a:pt x="86" y="30"/>
                  <a:pt x="83" y="30"/>
                </a:cubicBezTo>
                <a:cubicBezTo>
                  <a:pt x="80" y="30"/>
                  <a:pt x="77" y="27"/>
                  <a:pt x="77" y="24"/>
                </a:cubicBezTo>
                <a:cubicBezTo>
                  <a:pt x="77" y="11"/>
                  <a:pt x="89" y="0"/>
                  <a:pt x="10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9" y="0"/>
                  <a:pt x="171" y="11"/>
                  <a:pt x="171" y="24"/>
                </a:cubicBezTo>
                <a:cubicBezTo>
                  <a:pt x="171" y="27"/>
                  <a:pt x="168" y="30"/>
                  <a:pt x="165" y="3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10048875" y="2424112"/>
            <a:ext cx="1027112" cy="920750"/>
          </a:xfrm>
          <a:custGeom>
            <a:avLst/>
            <a:gdLst/>
            <a:ahLst/>
            <a:cxnLst/>
            <a:rect l="l" t="t" r="r" b="b"/>
            <a:pathLst>
              <a:path w="271" h="243" extrusionOk="0">
                <a:moveTo>
                  <a:pt x="59" y="110"/>
                </a:moveTo>
                <a:cubicBezTo>
                  <a:pt x="51" y="110"/>
                  <a:pt x="44" y="117"/>
                  <a:pt x="44" y="125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95"/>
                  <a:pt x="51" y="202"/>
                  <a:pt x="59" y="202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82" y="202"/>
                  <a:pt x="89" y="195"/>
                  <a:pt x="89" y="187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17"/>
                  <a:pt x="82" y="110"/>
                  <a:pt x="74" y="110"/>
                </a:cubicBezTo>
                <a:lnTo>
                  <a:pt x="59" y="110"/>
                </a:lnTo>
                <a:close/>
                <a:moveTo>
                  <a:pt x="77" y="125"/>
                </a:moveTo>
                <a:cubicBezTo>
                  <a:pt x="77" y="187"/>
                  <a:pt x="77" y="187"/>
                  <a:pt x="77" y="187"/>
                </a:cubicBezTo>
                <a:cubicBezTo>
                  <a:pt x="77" y="189"/>
                  <a:pt x="76" y="190"/>
                  <a:pt x="74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7" y="190"/>
                  <a:pt x="56" y="189"/>
                  <a:pt x="56" y="187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6" y="123"/>
                  <a:pt x="57" y="122"/>
                  <a:pt x="59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6" y="122"/>
                  <a:pt x="77" y="123"/>
                  <a:pt x="77" y="125"/>
                </a:cubicBezTo>
                <a:close/>
                <a:moveTo>
                  <a:pt x="114" y="88"/>
                </a:moveTo>
                <a:cubicBezTo>
                  <a:pt x="106" y="88"/>
                  <a:pt x="99" y="95"/>
                  <a:pt x="99" y="103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9" y="195"/>
                  <a:pt x="106" y="202"/>
                  <a:pt x="114" y="20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37" y="202"/>
                  <a:pt x="144" y="195"/>
                  <a:pt x="144" y="187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95"/>
                  <a:pt x="137" y="88"/>
                  <a:pt x="129" y="88"/>
                </a:cubicBezTo>
                <a:lnTo>
                  <a:pt x="114" y="88"/>
                </a:lnTo>
                <a:close/>
                <a:moveTo>
                  <a:pt x="132" y="103"/>
                </a:moveTo>
                <a:cubicBezTo>
                  <a:pt x="132" y="187"/>
                  <a:pt x="132" y="187"/>
                  <a:pt x="132" y="187"/>
                </a:cubicBezTo>
                <a:cubicBezTo>
                  <a:pt x="132" y="189"/>
                  <a:pt x="131" y="190"/>
                  <a:pt x="129" y="19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2" y="190"/>
                  <a:pt x="111" y="189"/>
                  <a:pt x="111" y="187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1"/>
                  <a:pt x="112" y="99"/>
                  <a:pt x="114" y="99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31" y="99"/>
                  <a:pt x="132" y="101"/>
                  <a:pt x="132" y="103"/>
                </a:cubicBezTo>
                <a:close/>
                <a:moveTo>
                  <a:pt x="169" y="69"/>
                </a:moveTo>
                <a:cubicBezTo>
                  <a:pt x="161" y="69"/>
                  <a:pt x="154" y="76"/>
                  <a:pt x="154" y="84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4" y="195"/>
                  <a:pt x="161" y="202"/>
                  <a:pt x="169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92" y="202"/>
                  <a:pt x="199" y="195"/>
                  <a:pt x="199" y="187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199" y="76"/>
                  <a:pt x="192" y="69"/>
                  <a:pt x="184" y="69"/>
                </a:cubicBezTo>
                <a:lnTo>
                  <a:pt x="169" y="69"/>
                </a:lnTo>
                <a:close/>
                <a:moveTo>
                  <a:pt x="187" y="84"/>
                </a:moveTo>
                <a:cubicBezTo>
                  <a:pt x="187" y="187"/>
                  <a:pt x="187" y="187"/>
                  <a:pt x="187" y="187"/>
                </a:cubicBezTo>
                <a:cubicBezTo>
                  <a:pt x="187" y="189"/>
                  <a:pt x="186" y="190"/>
                  <a:pt x="184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167" y="190"/>
                  <a:pt x="166" y="189"/>
                  <a:pt x="166" y="187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82"/>
                  <a:pt x="167" y="81"/>
                  <a:pt x="169" y="81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81"/>
                  <a:pt x="187" y="82"/>
                  <a:pt x="187" y="84"/>
                </a:cubicBezTo>
                <a:close/>
                <a:moveTo>
                  <a:pt x="209" y="64"/>
                </a:moveTo>
                <a:cubicBezTo>
                  <a:pt x="209" y="187"/>
                  <a:pt x="209" y="187"/>
                  <a:pt x="209" y="187"/>
                </a:cubicBezTo>
                <a:cubicBezTo>
                  <a:pt x="209" y="195"/>
                  <a:pt x="216" y="202"/>
                  <a:pt x="224" y="202"/>
                </a:cubicBezTo>
                <a:cubicBezTo>
                  <a:pt x="239" y="202"/>
                  <a:pt x="239" y="202"/>
                  <a:pt x="239" y="202"/>
                </a:cubicBezTo>
                <a:cubicBezTo>
                  <a:pt x="247" y="202"/>
                  <a:pt x="254" y="195"/>
                  <a:pt x="254" y="187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4" y="56"/>
                  <a:pt x="247" y="50"/>
                  <a:pt x="239" y="50"/>
                </a:cubicBezTo>
                <a:cubicBezTo>
                  <a:pt x="224" y="50"/>
                  <a:pt x="224" y="50"/>
                  <a:pt x="224" y="50"/>
                </a:cubicBezTo>
                <a:cubicBezTo>
                  <a:pt x="216" y="50"/>
                  <a:pt x="209" y="56"/>
                  <a:pt x="209" y="64"/>
                </a:cubicBezTo>
                <a:close/>
                <a:moveTo>
                  <a:pt x="243" y="64"/>
                </a:moveTo>
                <a:cubicBezTo>
                  <a:pt x="243" y="187"/>
                  <a:pt x="243" y="187"/>
                  <a:pt x="243" y="187"/>
                </a:cubicBezTo>
                <a:cubicBezTo>
                  <a:pt x="243" y="189"/>
                  <a:pt x="241" y="190"/>
                  <a:pt x="239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2" y="190"/>
                  <a:pt x="221" y="189"/>
                  <a:pt x="221" y="187"/>
                </a:cubicBezTo>
                <a:cubicBezTo>
                  <a:pt x="221" y="64"/>
                  <a:pt x="221" y="64"/>
                  <a:pt x="221" y="64"/>
                </a:cubicBezTo>
                <a:cubicBezTo>
                  <a:pt x="221" y="63"/>
                  <a:pt x="222" y="61"/>
                  <a:pt x="224" y="61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241" y="61"/>
                  <a:pt x="243" y="63"/>
                  <a:pt x="243" y="64"/>
                </a:cubicBezTo>
                <a:close/>
                <a:moveTo>
                  <a:pt x="140" y="48"/>
                </a:moveTo>
                <a:cubicBezTo>
                  <a:pt x="176" y="34"/>
                  <a:pt x="212" y="13"/>
                  <a:pt x="212" y="13"/>
                </a:cubicBezTo>
                <a:cubicBezTo>
                  <a:pt x="206" y="0"/>
                  <a:pt x="206" y="0"/>
                  <a:pt x="206" y="0"/>
                </a:cubicBezTo>
                <a:cubicBezTo>
                  <a:pt x="218" y="5"/>
                  <a:pt x="218" y="5"/>
                  <a:pt x="218" y="5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4" y="36"/>
                  <a:pt x="224" y="36"/>
                  <a:pt x="224" y="36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212" y="26"/>
                  <a:pt x="179" y="46"/>
                  <a:pt x="144" y="59"/>
                </a:cubicBezTo>
                <a:cubicBezTo>
                  <a:pt x="104" y="74"/>
                  <a:pt x="53" y="85"/>
                  <a:pt x="53" y="85"/>
                </a:cubicBezTo>
                <a:cubicBezTo>
                  <a:pt x="52" y="85"/>
                  <a:pt x="52" y="85"/>
                  <a:pt x="51" y="85"/>
                </a:cubicBezTo>
                <a:cubicBezTo>
                  <a:pt x="49" y="85"/>
                  <a:pt x="46" y="83"/>
                  <a:pt x="46" y="80"/>
                </a:cubicBezTo>
                <a:cubicBezTo>
                  <a:pt x="45" y="77"/>
                  <a:pt x="47" y="74"/>
                  <a:pt x="50" y="73"/>
                </a:cubicBezTo>
                <a:cubicBezTo>
                  <a:pt x="51" y="73"/>
                  <a:pt x="101" y="63"/>
                  <a:pt x="140" y="48"/>
                </a:cubicBezTo>
                <a:close/>
                <a:moveTo>
                  <a:pt x="271" y="223"/>
                </a:moveTo>
                <a:cubicBezTo>
                  <a:pt x="262" y="233"/>
                  <a:pt x="262" y="233"/>
                  <a:pt x="262" y="233"/>
                </a:cubicBezTo>
                <a:cubicBezTo>
                  <a:pt x="253" y="243"/>
                  <a:pt x="253" y="243"/>
                  <a:pt x="253" y="243"/>
                </a:cubicBezTo>
                <a:cubicBezTo>
                  <a:pt x="253" y="228"/>
                  <a:pt x="253" y="228"/>
                  <a:pt x="253" y="228"/>
                </a:cubicBezTo>
                <a:cubicBezTo>
                  <a:pt x="23" y="228"/>
                  <a:pt x="23" y="228"/>
                  <a:pt x="23" y="228"/>
                </a:cubicBezTo>
                <a:cubicBezTo>
                  <a:pt x="20" y="228"/>
                  <a:pt x="17" y="226"/>
                  <a:pt x="17" y="223"/>
                </a:cubicBezTo>
                <a:cubicBezTo>
                  <a:pt x="17" y="38"/>
                  <a:pt x="17" y="38"/>
                  <a:pt x="1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28"/>
                  <a:pt x="12" y="28"/>
                  <a:pt x="12" y="28"/>
                </a:cubicBezTo>
                <a:cubicBezTo>
                  <a:pt x="23" y="18"/>
                  <a:pt x="23" y="18"/>
                  <a:pt x="23" y="18"/>
                </a:cubicBezTo>
                <a:cubicBezTo>
                  <a:pt x="35" y="28"/>
                  <a:pt x="35" y="28"/>
                  <a:pt x="35" y="28"/>
                </a:cubicBezTo>
                <a:cubicBezTo>
                  <a:pt x="46" y="38"/>
                  <a:pt x="46" y="38"/>
                  <a:pt x="46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217"/>
                  <a:pt x="29" y="217"/>
                  <a:pt x="29" y="217"/>
                </a:cubicBezTo>
                <a:cubicBezTo>
                  <a:pt x="253" y="217"/>
                  <a:pt x="253" y="217"/>
                  <a:pt x="253" y="217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62" y="213"/>
                  <a:pt x="262" y="213"/>
                  <a:pt x="262" y="213"/>
                </a:cubicBezTo>
                <a:lnTo>
                  <a:pt x="271" y="223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162050" y="2282825"/>
            <a:ext cx="946150" cy="1106487"/>
          </a:xfrm>
          <a:custGeom>
            <a:avLst/>
            <a:gdLst/>
            <a:ahLst/>
            <a:cxnLst/>
            <a:rect l="l" t="t" r="r" b="b"/>
            <a:pathLst>
              <a:path w="250" h="292" extrusionOk="0">
                <a:moveTo>
                  <a:pt x="144" y="292"/>
                </a:moveTo>
                <a:cubicBezTo>
                  <a:pt x="103" y="292"/>
                  <a:pt x="103" y="292"/>
                  <a:pt x="103" y="292"/>
                </a:cubicBezTo>
                <a:cubicBezTo>
                  <a:pt x="100" y="292"/>
                  <a:pt x="98" y="290"/>
                  <a:pt x="98" y="287"/>
                </a:cubicBezTo>
                <a:cubicBezTo>
                  <a:pt x="98" y="284"/>
                  <a:pt x="100" y="281"/>
                  <a:pt x="103" y="281"/>
                </a:cubicBezTo>
                <a:cubicBezTo>
                  <a:pt x="144" y="281"/>
                  <a:pt x="144" y="281"/>
                  <a:pt x="144" y="281"/>
                </a:cubicBezTo>
                <a:cubicBezTo>
                  <a:pt x="147" y="281"/>
                  <a:pt x="150" y="284"/>
                  <a:pt x="150" y="287"/>
                </a:cubicBezTo>
                <a:cubicBezTo>
                  <a:pt x="150" y="290"/>
                  <a:pt x="147" y="292"/>
                  <a:pt x="144" y="292"/>
                </a:cubicBezTo>
                <a:close/>
                <a:moveTo>
                  <a:pt x="155" y="274"/>
                </a:moveTo>
                <a:cubicBezTo>
                  <a:pt x="92" y="274"/>
                  <a:pt x="92" y="274"/>
                  <a:pt x="92" y="274"/>
                </a:cubicBezTo>
                <a:cubicBezTo>
                  <a:pt x="89" y="274"/>
                  <a:pt x="87" y="271"/>
                  <a:pt x="87" y="268"/>
                </a:cubicBezTo>
                <a:cubicBezTo>
                  <a:pt x="87" y="265"/>
                  <a:pt x="89" y="263"/>
                  <a:pt x="92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8" y="263"/>
                  <a:pt x="161" y="265"/>
                  <a:pt x="161" y="268"/>
                </a:cubicBezTo>
                <a:cubicBezTo>
                  <a:pt x="161" y="271"/>
                  <a:pt x="158" y="274"/>
                  <a:pt x="155" y="274"/>
                </a:cubicBezTo>
                <a:close/>
                <a:moveTo>
                  <a:pt x="123" y="253"/>
                </a:moveTo>
                <a:cubicBezTo>
                  <a:pt x="112" y="253"/>
                  <a:pt x="100" y="253"/>
                  <a:pt x="99" y="253"/>
                </a:cubicBezTo>
                <a:cubicBezTo>
                  <a:pt x="99" y="253"/>
                  <a:pt x="99" y="253"/>
                  <a:pt x="99" y="253"/>
                </a:cubicBezTo>
                <a:cubicBezTo>
                  <a:pt x="88" y="253"/>
                  <a:pt x="83" y="249"/>
                  <a:pt x="80" y="239"/>
                </a:cubicBezTo>
                <a:cubicBezTo>
                  <a:pt x="79" y="235"/>
                  <a:pt x="79" y="231"/>
                  <a:pt x="79" y="227"/>
                </a:cubicBezTo>
                <a:cubicBezTo>
                  <a:pt x="79" y="221"/>
                  <a:pt x="79" y="215"/>
                  <a:pt x="76" y="211"/>
                </a:cubicBezTo>
                <a:cubicBezTo>
                  <a:pt x="68" y="196"/>
                  <a:pt x="62" y="185"/>
                  <a:pt x="54" y="169"/>
                </a:cubicBezTo>
                <a:cubicBezTo>
                  <a:pt x="46" y="154"/>
                  <a:pt x="37" y="130"/>
                  <a:pt x="43" y="108"/>
                </a:cubicBezTo>
                <a:cubicBezTo>
                  <a:pt x="50" y="80"/>
                  <a:pt x="80" y="52"/>
                  <a:pt x="123" y="52"/>
                </a:cubicBezTo>
                <a:cubicBezTo>
                  <a:pt x="166" y="52"/>
                  <a:pt x="196" y="80"/>
                  <a:pt x="203" y="108"/>
                </a:cubicBezTo>
                <a:cubicBezTo>
                  <a:pt x="209" y="130"/>
                  <a:pt x="200" y="154"/>
                  <a:pt x="192" y="169"/>
                </a:cubicBezTo>
                <a:cubicBezTo>
                  <a:pt x="184" y="185"/>
                  <a:pt x="178" y="196"/>
                  <a:pt x="169" y="211"/>
                </a:cubicBezTo>
                <a:cubicBezTo>
                  <a:pt x="167" y="215"/>
                  <a:pt x="167" y="221"/>
                  <a:pt x="167" y="227"/>
                </a:cubicBezTo>
                <a:cubicBezTo>
                  <a:pt x="167" y="231"/>
                  <a:pt x="167" y="235"/>
                  <a:pt x="166" y="239"/>
                </a:cubicBezTo>
                <a:cubicBezTo>
                  <a:pt x="163" y="249"/>
                  <a:pt x="158" y="253"/>
                  <a:pt x="147" y="253"/>
                </a:cubicBezTo>
                <a:cubicBezTo>
                  <a:pt x="146" y="253"/>
                  <a:pt x="135" y="253"/>
                  <a:pt x="123" y="253"/>
                </a:cubicBezTo>
                <a:close/>
                <a:moveTo>
                  <a:pt x="99" y="242"/>
                </a:moveTo>
                <a:cubicBezTo>
                  <a:pt x="100" y="242"/>
                  <a:pt x="145" y="242"/>
                  <a:pt x="147" y="242"/>
                </a:cubicBezTo>
                <a:cubicBezTo>
                  <a:pt x="154" y="242"/>
                  <a:pt x="154" y="241"/>
                  <a:pt x="155" y="237"/>
                </a:cubicBezTo>
                <a:cubicBezTo>
                  <a:pt x="156" y="234"/>
                  <a:pt x="156" y="230"/>
                  <a:pt x="156" y="226"/>
                </a:cubicBezTo>
                <a:cubicBezTo>
                  <a:pt x="156" y="219"/>
                  <a:pt x="156" y="212"/>
                  <a:pt x="160" y="206"/>
                </a:cubicBezTo>
                <a:cubicBezTo>
                  <a:pt x="169" y="191"/>
                  <a:pt x="174" y="180"/>
                  <a:pt x="182" y="164"/>
                </a:cubicBezTo>
                <a:cubicBezTo>
                  <a:pt x="188" y="153"/>
                  <a:pt x="197" y="131"/>
                  <a:pt x="192" y="111"/>
                </a:cubicBezTo>
                <a:cubicBezTo>
                  <a:pt x="186" y="88"/>
                  <a:pt x="160" y="63"/>
                  <a:pt x="123" y="63"/>
                </a:cubicBezTo>
                <a:cubicBezTo>
                  <a:pt x="86" y="63"/>
                  <a:pt x="59" y="88"/>
                  <a:pt x="54" y="111"/>
                </a:cubicBezTo>
                <a:cubicBezTo>
                  <a:pt x="49" y="131"/>
                  <a:pt x="58" y="153"/>
                  <a:pt x="64" y="164"/>
                </a:cubicBezTo>
                <a:cubicBezTo>
                  <a:pt x="72" y="180"/>
                  <a:pt x="77" y="191"/>
                  <a:pt x="86" y="206"/>
                </a:cubicBezTo>
                <a:cubicBezTo>
                  <a:pt x="90" y="212"/>
                  <a:pt x="90" y="219"/>
                  <a:pt x="90" y="226"/>
                </a:cubicBezTo>
                <a:cubicBezTo>
                  <a:pt x="90" y="230"/>
                  <a:pt x="90" y="234"/>
                  <a:pt x="91" y="237"/>
                </a:cubicBezTo>
                <a:cubicBezTo>
                  <a:pt x="92" y="241"/>
                  <a:pt x="92" y="242"/>
                  <a:pt x="99" y="242"/>
                </a:cubicBezTo>
                <a:cubicBezTo>
                  <a:pt x="99" y="242"/>
                  <a:pt x="99" y="242"/>
                  <a:pt x="99" y="242"/>
                </a:cubicBezTo>
                <a:close/>
                <a:moveTo>
                  <a:pt x="27" y="134"/>
                </a:moveTo>
                <a:cubicBezTo>
                  <a:pt x="6" y="134"/>
                  <a:pt x="6" y="134"/>
                  <a:pt x="6" y="134"/>
                </a:cubicBezTo>
                <a:cubicBezTo>
                  <a:pt x="3" y="134"/>
                  <a:pt x="0" y="132"/>
                  <a:pt x="0" y="129"/>
                </a:cubicBezTo>
                <a:cubicBezTo>
                  <a:pt x="0" y="126"/>
                  <a:pt x="3" y="123"/>
                  <a:pt x="6" y="123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30" y="123"/>
                  <a:pt x="33" y="126"/>
                  <a:pt x="33" y="129"/>
                </a:cubicBezTo>
                <a:cubicBezTo>
                  <a:pt x="33" y="132"/>
                  <a:pt x="30" y="134"/>
                  <a:pt x="27" y="134"/>
                </a:cubicBezTo>
                <a:close/>
                <a:moveTo>
                  <a:pt x="245" y="130"/>
                </a:moveTo>
                <a:cubicBezTo>
                  <a:pt x="219" y="130"/>
                  <a:pt x="219" y="130"/>
                  <a:pt x="219" y="130"/>
                </a:cubicBezTo>
                <a:cubicBezTo>
                  <a:pt x="216" y="130"/>
                  <a:pt x="213" y="128"/>
                  <a:pt x="213" y="125"/>
                </a:cubicBezTo>
                <a:cubicBezTo>
                  <a:pt x="213" y="122"/>
                  <a:pt x="216" y="119"/>
                  <a:pt x="219" y="119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48" y="119"/>
                  <a:pt x="250" y="122"/>
                  <a:pt x="250" y="125"/>
                </a:cubicBezTo>
                <a:cubicBezTo>
                  <a:pt x="250" y="128"/>
                  <a:pt x="248" y="130"/>
                  <a:pt x="245" y="130"/>
                </a:cubicBezTo>
                <a:close/>
                <a:moveTo>
                  <a:pt x="74" y="126"/>
                </a:moveTo>
                <a:cubicBezTo>
                  <a:pt x="73" y="126"/>
                  <a:pt x="73" y="126"/>
                  <a:pt x="73" y="126"/>
                </a:cubicBezTo>
                <a:cubicBezTo>
                  <a:pt x="70" y="125"/>
                  <a:pt x="68" y="122"/>
                  <a:pt x="69" y="119"/>
                </a:cubicBezTo>
                <a:cubicBezTo>
                  <a:pt x="74" y="99"/>
                  <a:pt x="95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9" y="79"/>
                  <a:pt x="131" y="81"/>
                  <a:pt x="131" y="84"/>
                </a:cubicBezTo>
                <a:cubicBezTo>
                  <a:pt x="131" y="87"/>
                  <a:pt x="129" y="90"/>
                  <a:pt x="126" y="90"/>
                </a:cubicBezTo>
                <a:cubicBezTo>
                  <a:pt x="101" y="90"/>
                  <a:pt x="83" y="106"/>
                  <a:pt x="79" y="122"/>
                </a:cubicBezTo>
                <a:cubicBezTo>
                  <a:pt x="79" y="124"/>
                  <a:pt x="76" y="126"/>
                  <a:pt x="74" y="126"/>
                </a:cubicBezTo>
                <a:close/>
                <a:moveTo>
                  <a:pt x="193" y="66"/>
                </a:moveTo>
                <a:cubicBezTo>
                  <a:pt x="191" y="66"/>
                  <a:pt x="190" y="66"/>
                  <a:pt x="189" y="64"/>
                </a:cubicBezTo>
                <a:cubicBezTo>
                  <a:pt x="187" y="62"/>
                  <a:pt x="187" y="59"/>
                  <a:pt x="189" y="57"/>
                </a:cubicBezTo>
                <a:cubicBezTo>
                  <a:pt x="207" y="38"/>
                  <a:pt x="207" y="38"/>
                  <a:pt x="207" y="38"/>
                </a:cubicBezTo>
                <a:cubicBezTo>
                  <a:pt x="210" y="36"/>
                  <a:pt x="213" y="36"/>
                  <a:pt x="215" y="38"/>
                </a:cubicBezTo>
                <a:cubicBezTo>
                  <a:pt x="217" y="40"/>
                  <a:pt x="217" y="44"/>
                  <a:pt x="215" y="46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196" y="66"/>
                  <a:pt x="194" y="66"/>
                  <a:pt x="193" y="66"/>
                </a:cubicBezTo>
                <a:close/>
                <a:moveTo>
                  <a:pt x="55" y="66"/>
                </a:moveTo>
                <a:cubicBezTo>
                  <a:pt x="53" y="66"/>
                  <a:pt x="52" y="66"/>
                  <a:pt x="51" y="64"/>
                </a:cubicBezTo>
                <a:cubicBezTo>
                  <a:pt x="32" y="46"/>
                  <a:pt x="32" y="46"/>
                  <a:pt x="32" y="46"/>
                </a:cubicBezTo>
                <a:cubicBezTo>
                  <a:pt x="30" y="44"/>
                  <a:pt x="30" y="40"/>
                  <a:pt x="32" y="38"/>
                </a:cubicBezTo>
                <a:cubicBezTo>
                  <a:pt x="34" y="36"/>
                  <a:pt x="38" y="36"/>
                  <a:pt x="40" y="38"/>
                </a:cubicBezTo>
                <a:cubicBezTo>
                  <a:pt x="58" y="57"/>
                  <a:pt x="58" y="57"/>
                  <a:pt x="58" y="57"/>
                </a:cubicBezTo>
                <a:cubicBezTo>
                  <a:pt x="61" y="59"/>
                  <a:pt x="61" y="62"/>
                  <a:pt x="58" y="64"/>
                </a:cubicBezTo>
                <a:cubicBezTo>
                  <a:pt x="57" y="66"/>
                  <a:pt x="56" y="66"/>
                  <a:pt x="55" y="66"/>
                </a:cubicBezTo>
                <a:close/>
                <a:moveTo>
                  <a:pt x="123" y="41"/>
                </a:moveTo>
                <a:cubicBezTo>
                  <a:pt x="120" y="41"/>
                  <a:pt x="117" y="39"/>
                  <a:pt x="117" y="36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2"/>
                  <a:pt x="120" y="0"/>
                  <a:pt x="123" y="0"/>
                </a:cubicBezTo>
                <a:cubicBezTo>
                  <a:pt x="126" y="0"/>
                  <a:pt x="128" y="2"/>
                  <a:pt x="128" y="5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9"/>
                  <a:pt x="126" y="41"/>
                  <a:pt x="123" y="41"/>
                </a:cubicBezTo>
                <a:close/>
              </a:path>
            </a:pathLst>
          </a:custGeom>
          <a:solidFill>
            <a:srgbClr val="FFB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1320800" y="4167187"/>
            <a:ext cx="7620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ar-SA" sz="2000" b="1" i="0" u="none" dirty="0">
                <a:solidFill>
                  <a:srgbClr val="231F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173" name="Google Shape;173;p15"/>
          <p:cNvSpPr txBox="1"/>
          <p:nvPr/>
        </p:nvSpPr>
        <p:spPr>
          <a:xfrm>
            <a:off x="3122612" y="4167187"/>
            <a:ext cx="1677987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ar-SA" sz="2000" b="1" i="0" u="none" dirty="0">
                <a:solidFill>
                  <a:srgbClr val="231F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174" name="Google Shape;174;p15"/>
          <p:cNvSpPr txBox="1"/>
          <p:nvPr/>
        </p:nvSpPr>
        <p:spPr>
          <a:xfrm>
            <a:off x="5554662" y="4167187"/>
            <a:ext cx="1249362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ar-SA" sz="2000" b="1" i="0" u="none" dirty="0">
                <a:solidFill>
                  <a:srgbClr val="231F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175" name="Google Shape;175;p15"/>
          <p:cNvSpPr txBox="1"/>
          <p:nvPr/>
        </p:nvSpPr>
        <p:spPr>
          <a:xfrm>
            <a:off x="7686675" y="4167187"/>
            <a:ext cx="1450975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ar-SA" sz="2000" b="1" i="0" u="none" dirty="0">
                <a:solidFill>
                  <a:srgbClr val="231F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176" name="Google Shape;176;p15"/>
          <p:cNvSpPr txBox="1"/>
          <p:nvPr/>
        </p:nvSpPr>
        <p:spPr>
          <a:xfrm>
            <a:off x="10029825" y="4167187"/>
            <a:ext cx="13335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ar-SA" sz="2000" b="1" i="0" u="none" dirty="0">
                <a:solidFill>
                  <a:srgbClr val="231F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3B89B4-7A12-9846-B4F7-DB168D897935}"/>
              </a:ext>
            </a:extLst>
          </p:cNvPr>
          <p:cNvGrpSpPr/>
          <p:nvPr/>
        </p:nvGrpSpPr>
        <p:grpSpPr>
          <a:xfrm>
            <a:off x="695325" y="5584063"/>
            <a:ext cx="1866900" cy="231775"/>
            <a:chOff x="695325" y="5584063"/>
            <a:chExt cx="1866900" cy="231775"/>
          </a:xfrm>
        </p:grpSpPr>
        <p:sp>
          <p:nvSpPr>
            <p:cNvPr id="177" name="Google Shape;177;p15"/>
            <p:cNvSpPr/>
            <p:nvPr/>
          </p:nvSpPr>
          <p:spPr>
            <a:xfrm>
              <a:off x="695325" y="5588000"/>
              <a:ext cx="1866900" cy="152400"/>
            </a:xfrm>
            <a:custGeom>
              <a:avLst/>
              <a:gdLst/>
              <a:ahLst/>
              <a:cxnLst/>
              <a:rect l="l" t="t" r="r" b="b"/>
              <a:pathLst>
                <a:path w="493" h="40" extrusionOk="0">
                  <a:moveTo>
                    <a:pt x="47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84" y="0"/>
                    <a:pt x="493" y="9"/>
                    <a:pt x="493" y="20"/>
                  </a:cubicBezTo>
                  <a:cubicBezTo>
                    <a:pt x="493" y="31"/>
                    <a:pt x="484" y="40"/>
                    <a:pt x="473" y="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95325" y="5588000"/>
              <a:ext cx="371475" cy="152400"/>
            </a:xfrm>
            <a:custGeom>
              <a:avLst/>
              <a:gdLst/>
              <a:ahLst/>
              <a:cxnLst/>
              <a:rect l="l" t="t" r="r" b="b"/>
              <a:pathLst>
                <a:path w="98" h="40" extrusionOk="0">
                  <a:moveTo>
                    <a:pt x="9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763587" y="5584063"/>
              <a:ext cx="371475" cy="23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Open Sans"/>
                <a:buNone/>
              </a:pPr>
              <a:r>
                <a:rPr lang="en-US" sz="11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20%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80D0000-FA43-1C48-A6DF-D21EEFBF89FC}"/>
              </a:ext>
            </a:extLst>
          </p:cNvPr>
          <p:cNvGrpSpPr/>
          <p:nvPr/>
        </p:nvGrpSpPr>
        <p:grpSpPr>
          <a:xfrm>
            <a:off x="2949575" y="5584063"/>
            <a:ext cx="1866900" cy="231775"/>
            <a:chOff x="2949575" y="5584063"/>
            <a:chExt cx="1866900" cy="231775"/>
          </a:xfrm>
        </p:grpSpPr>
        <p:sp>
          <p:nvSpPr>
            <p:cNvPr id="179" name="Google Shape;179;p15"/>
            <p:cNvSpPr/>
            <p:nvPr/>
          </p:nvSpPr>
          <p:spPr>
            <a:xfrm>
              <a:off x="2949575" y="5588000"/>
              <a:ext cx="1866900" cy="152400"/>
            </a:xfrm>
            <a:custGeom>
              <a:avLst/>
              <a:gdLst/>
              <a:ahLst/>
              <a:cxnLst/>
              <a:rect l="l" t="t" r="r" b="b"/>
              <a:pathLst>
                <a:path w="493" h="40" extrusionOk="0">
                  <a:moveTo>
                    <a:pt x="47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84" y="0"/>
                    <a:pt x="493" y="9"/>
                    <a:pt x="493" y="20"/>
                  </a:cubicBezTo>
                  <a:cubicBezTo>
                    <a:pt x="493" y="31"/>
                    <a:pt x="484" y="40"/>
                    <a:pt x="473" y="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49575" y="5588000"/>
              <a:ext cx="746125" cy="152400"/>
            </a:xfrm>
            <a:custGeom>
              <a:avLst/>
              <a:gdLst/>
              <a:ahLst/>
              <a:cxnLst/>
              <a:rect l="l" t="t" r="r" b="b"/>
              <a:pathLst>
                <a:path w="197" h="40" extrusionOk="0">
                  <a:moveTo>
                    <a:pt x="1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197" y="40"/>
                    <a:pt x="197" y="40"/>
                    <a:pt x="197" y="40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3228975" y="5584063"/>
              <a:ext cx="371475" cy="23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Open Sans"/>
                <a:buNone/>
              </a:pPr>
              <a:r>
                <a:rPr lang="en-US" sz="11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40%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A9D6B1F-7268-BD4F-AA2A-DAF889879678}"/>
              </a:ext>
            </a:extLst>
          </p:cNvPr>
          <p:cNvGrpSpPr/>
          <p:nvPr/>
        </p:nvGrpSpPr>
        <p:grpSpPr>
          <a:xfrm>
            <a:off x="5168900" y="5584063"/>
            <a:ext cx="1870075" cy="231775"/>
            <a:chOff x="5168900" y="5584063"/>
            <a:chExt cx="1870075" cy="231775"/>
          </a:xfrm>
        </p:grpSpPr>
        <p:sp>
          <p:nvSpPr>
            <p:cNvPr id="181" name="Google Shape;181;p15"/>
            <p:cNvSpPr/>
            <p:nvPr/>
          </p:nvSpPr>
          <p:spPr>
            <a:xfrm>
              <a:off x="5168900" y="5588000"/>
              <a:ext cx="1870075" cy="152400"/>
            </a:xfrm>
            <a:custGeom>
              <a:avLst/>
              <a:gdLst/>
              <a:ahLst/>
              <a:cxnLst/>
              <a:rect l="l" t="t" r="r" b="b"/>
              <a:pathLst>
                <a:path w="494" h="40" extrusionOk="0">
                  <a:moveTo>
                    <a:pt x="47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5" y="0"/>
                    <a:pt x="494" y="9"/>
                    <a:pt x="494" y="20"/>
                  </a:cubicBezTo>
                  <a:cubicBezTo>
                    <a:pt x="494" y="31"/>
                    <a:pt x="485" y="40"/>
                    <a:pt x="474" y="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168900" y="5588000"/>
              <a:ext cx="1120775" cy="152400"/>
            </a:xfrm>
            <a:custGeom>
              <a:avLst/>
              <a:gdLst/>
              <a:ahLst/>
              <a:cxnLst/>
              <a:rect l="l" t="t" r="r" b="b"/>
              <a:pathLst>
                <a:path w="296" h="40" extrusionOk="0">
                  <a:moveTo>
                    <a:pt x="29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96" y="40"/>
                    <a:pt x="296" y="40"/>
                    <a:pt x="296" y="4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5618162" y="5584063"/>
              <a:ext cx="371475" cy="23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Open Sans"/>
                <a:buNone/>
              </a:pPr>
              <a:r>
                <a:rPr lang="en-US" sz="11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60%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69737BE-1449-8E4F-BFC8-52ABBFD1E4CA}"/>
              </a:ext>
            </a:extLst>
          </p:cNvPr>
          <p:cNvGrpSpPr/>
          <p:nvPr/>
        </p:nvGrpSpPr>
        <p:grpSpPr>
          <a:xfrm>
            <a:off x="7402512" y="5584063"/>
            <a:ext cx="1870075" cy="231775"/>
            <a:chOff x="7402512" y="5584063"/>
            <a:chExt cx="1870075" cy="231775"/>
          </a:xfrm>
        </p:grpSpPr>
        <p:sp>
          <p:nvSpPr>
            <p:cNvPr id="183" name="Google Shape;183;p15"/>
            <p:cNvSpPr/>
            <p:nvPr/>
          </p:nvSpPr>
          <p:spPr>
            <a:xfrm>
              <a:off x="7402512" y="5588000"/>
              <a:ext cx="1870075" cy="152400"/>
            </a:xfrm>
            <a:custGeom>
              <a:avLst/>
              <a:gdLst/>
              <a:ahLst/>
              <a:cxnLst/>
              <a:rect l="l" t="t" r="r" b="b"/>
              <a:pathLst>
                <a:path w="494" h="40" extrusionOk="0">
                  <a:moveTo>
                    <a:pt x="474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5" y="0"/>
                    <a:pt x="494" y="9"/>
                    <a:pt x="494" y="20"/>
                  </a:cubicBezTo>
                  <a:cubicBezTo>
                    <a:pt x="494" y="31"/>
                    <a:pt x="485" y="40"/>
                    <a:pt x="474" y="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7402512" y="5588000"/>
              <a:ext cx="1495425" cy="152400"/>
            </a:xfrm>
            <a:custGeom>
              <a:avLst/>
              <a:gdLst/>
              <a:ahLst/>
              <a:cxnLst/>
              <a:rect l="l" t="t" r="r" b="b"/>
              <a:pathLst>
                <a:path w="395" h="40" extrusionOk="0">
                  <a:moveTo>
                    <a:pt x="39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1" y="40"/>
                  </a:cubicBezTo>
                  <a:cubicBezTo>
                    <a:pt x="395" y="40"/>
                    <a:pt x="395" y="40"/>
                    <a:pt x="395" y="40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8012112" y="5584063"/>
              <a:ext cx="371475" cy="23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Open Sans"/>
                <a:buNone/>
              </a:pPr>
              <a:r>
                <a:rPr lang="en-US" sz="11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80%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C4F87A-3B09-2145-B909-9B1042D0BB34}"/>
              </a:ext>
            </a:extLst>
          </p:cNvPr>
          <p:cNvGrpSpPr/>
          <p:nvPr/>
        </p:nvGrpSpPr>
        <p:grpSpPr>
          <a:xfrm>
            <a:off x="9690100" y="5584063"/>
            <a:ext cx="1866900" cy="231775"/>
            <a:chOff x="9690100" y="5584063"/>
            <a:chExt cx="1866900" cy="231775"/>
          </a:xfrm>
        </p:grpSpPr>
        <p:sp>
          <p:nvSpPr>
            <p:cNvPr id="185" name="Google Shape;185;p15"/>
            <p:cNvSpPr/>
            <p:nvPr/>
          </p:nvSpPr>
          <p:spPr>
            <a:xfrm>
              <a:off x="9690100" y="5588000"/>
              <a:ext cx="1866900" cy="152400"/>
            </a:xfrm>
            <a:custGeom>
              <a:avLst/>
              <a:gdLst/>
              <a:ahLst/>
              <a:cxnLst/>
              <a:rect l="l" t="t" r="r" b="b"/>
              <a:pathLst>
                <a:path w="493" h="40" extrusionOk="0">
                  <a:moveTo>
                    <a:pt x="47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84" y="0"/>
                    <a:pt x="493" y="9"/>
                    <a:pt x="493" y="20"/>
                  </a:cubicBezTo>
                  <a:cubicBezTo>
                    <a:pt x="493" y="31"/>
                    <a:pt x="484" y="40"/>
                    <a:pt x="473" y="4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10447337" y="5584063"/>
              <a:ext cx="450850" cy="23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Open Sans"/>
                <a:buNone/>
              </a:pPr>
              <a:r>
                <a:rPr lang="en-US" sz="11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100%</a:t>
              </a:r>
              <a:endParaRPr dirty="0"/>
            </a:p>
          </p:txBody>
        </p:sp>
      </p:grpSp>
      <p:sp>
        <p:nvSpPr>
          <p:cNvPr id="191" name="Google Shape;191;p15"/>
          <p:cNvSpPr txBox="1"/>
          <p:nvPr/>
        </p:nvSpPr>
        <p:spPr>
          <a:xfrm>
            <a:off x="3014662" y="4465637"/>
            <a:ext cx="16922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2" name="Google Shape;192;p15"/>
          <p:cNvSpPr txBox="1"/>
          <p:nvPr/>
        </p:nvSpPr>
        <p:spPr>
          <a:xfrm>
            <a:off x="5253037" y="4465637"/>
            <a:ext cx="16938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3" name="Google Shape;193;p15"/>
          <p:cNvSpPr txBox="1"/>
          <p:nvPr/>
        </p:nvSpPr>
        <p:spPr>
          <a:xfrm>
            <a:off x="7485062" y="4465637"/>
            <a:ext cx="16938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4" name="Google Shape;194;p15"/>
          <p:cNvSpPr txBox="1"/>
          <p:nvPr/>
        </p:nvSpPr>
        <p:spPr>
          <a:xfrm>
            <a:off x="9777412" y="4465637"/>
            <a:ext cx="16922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" grpId="0"/>
          <p:bldP spid="165" grpId="0"/>
          <p:bldP spid="167" grpId="0" animBg="1"/>
          <p:bldP spid="168" grpId="0" animBg="1"/>
          <p:bldP spid="169" grpId="0" animBg="1"/>
          <p:bldP spid="170" grpId="0" animBg="1"/>
          <p:bldP spid="171" grpId="0" animBg="1"/>
          <p:bldP spid="172" grpId="0"/>
          <p:bldP spid="173" grpId="0"/>
          <p:bldP spid="174" grpId="0"/>
          <p:bldP spid="175" grpId="0"/>
          <p:bldP spid="176" grpId="0"/>
          <p:bldP spid="191" grpId="0"/>
          <p:bldP spid="192" grpId="0"/>
          <p:bldP spid="193" grpId="0"/>
          <p:bldP spid="1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" grpId="0"/>
          <p:bldP spid="165" grpId="0"/>
          <p:bldP spid="167" grpId="0" animBg="1"/>
          <p:bldP spid="168" grpId="0" animBg="1"/>
          <p:bldP spid="169" grpId="0" animBg="1"/>
          <p:bldP spid="170" grpId="0" animBg="1"/>
          <p:bldP spid="171" grpId="0" animBg="1"/>
          <p:bldP spid="172" grpId="0"/>
          <p:bldP spid="173" grpId="0"/>
          <p:bldP spid="174" grpId="0"/>
          <p:bldP spid="175" grpId="0"/>
          <p:bldP spid="176" grpId="0"/>
          <p:bldP spid="191" grpId="0"/>
          <p:bldP spid="192" grpId="0"/>
          <p:bldP spid="193" grpId="0"/>
          <p:bldP spid="19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F9CD6E-D149-C14C-A036-8EB75104AE06}"/>
              </a:ext>
            </a:extLst>
          </p:cNvPr>
          <p:cNvGrpSpPr/>
          <p:nvPr/>
        </p:nvGrpSpPr>
        <p:grpSpPr>
          <a:xfrm>
            <a:off x="1182687" y="1866900"/>
            <a:ext cx="1481137" cy="2986087"/>
            <a:chOff x="1182687" y="1866900"/>
            <a:chExt cx="1481137" cy="2986087"/>
          </a:xfrm>
        </p:grpSpPr>
        <p:sp>
          <p:nvSpPr>
            <p:cNvPr id="199" name="Google Shape;199;p16"/>
            <p:cNvSpPr/>
            <p:nvPr/>
          </p:nvSpPr>
          <p:spPr>
            <a:xfrm>
              <a:off x="1182687" y="1866900"/>
              <a:ext cx="1481137" cy="2986087"/>
            </a:xfrm>
            <a:custGeom>
              <a:avLst/>
              <a:gdLst/>
              <a:ahLst/>
              <a:cxnLst/>
              <a:rect l="l" t="t" r="r" b="b"/>
              <a:pathLst>
                <a:path w="406" h="818" extrusionOk="0">
                  <a:moveTo>
                    <a:pt x="304" y="78"/>
                  </a:moveTo>
                  <a:cubicBezTo>
                    <a:pt x="209" y="3"/>
                    <a:pt x="209" y="3"/>
                    <a:pt x="209" y="3"/>
                  </a:cubicBezTo>
                  <a:cubicBezTo>
                    <a:pt x="205" y="0"/>
                    <a:pt x="201" y="0"/>
                    <a:pt x="197" y="3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7"/>
                    <a:pt x="0" y="160"/>
                    <a:pt x="0" y="16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14"/>
                    <a:pt x="4" y="818"/>
                    <a:pt x="9" y="818"/>
                  </a:cubicBezTo>
                  <a:cubicBezTo>
                    <a:pt x="397" y="818"/>
                    <a:pt x="397" y="818"/>
                    <a:pt x="397" y="818"/>
                  </a:cubicBezTo>
                  <a:cubicBezTo>
                    <a:pt x="402" y="818"/>
                    <a:pt x="406" y="814"/>
                    <a:pt x="406" y="809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406" y="160"/>
                    <a:pt x="405" y="157"/>
                    <a:pt x="402" y="155"/>
                  </a:cubicBezTo>
                  <a:lnTo>
                    <a:pt x="304" y="78"/>
                  </a:lnTo>
                  <a:close/>
                </a:path>
              </a:pathLst>
            </a:custGeom>
            <a:solidFill>
              <a:srgbClr val="FFED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1403349" y="2689225"/>
              <a:ext cx="103981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2000"/>
                <a:buFont typeface="Open Sans SemiBold"/>
                <a:buNone/>
              </a:pPr>
              <a:r>
                <a:rPr lang="ar-SA" sz="2000" b="1" u="none" dirty="0">
                  <a:solidFill>
                    <a:schemeClr val="tx1"/>
                  </a:solidFill>
                  <a:latin typeface="Cairo" pitchFamily="2" charset="-78"/>
                  <a:ea typeface="Open Sans" panose="020B0606030504020204" pitchFamily="34" charset="0"/>
                  <a:cs typeface="Cairo" pitchFamily="2" charset="-78"/>
                  <a:sym typeface="Open Sans SemiBold"/>
                </a:rPr>
                <a:t>عنوان</a:t>
              </a:r>
              <a:endParaRPr b="1" dirty="0">
                <a:solidFill>
                  <a:schemeClr val="tx1"/>
                </a:solidFill>
                <a:latin typeface="Cairo" pitchFamily="2" charset="-78"/>
                <a:ea typeface="Open Sans" panose="020B0606030504020204" pitchFamily="34" charset="0"/>
                <a:cs typeface="Cairo" pitchFamily="2" charset="-78"/>
              </a:endParaRPr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1254918" y="3040062"/>
              <a:ext cx="1336675" cy="89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tx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3C47A7B-6D79-2549-B3B8-61AD3D86CAD3}"/>
              </a:ext>
            </a:extLst>
          </p:cNvPr>
          <p:cNvGrpSpPr/>
          <p:nvPr/>
        </p:nvGrpSpPr>
        <p:grpSpPr>
          <a:xfrm>
            <a:off x="3273425" y="1866900"/>
            <a:ext cx="1481137" cy="2986087"/>
            <a:chOff x="3273425" y="1866900"/>
            <a:chExt cx="1481137" cy="2986087"/>
          </a:xfrm>
        </p:grpSpPr>
        <p:sp>
          <p:nvSpPr>
            <p:cNvPr id="200" name="Google Shape;200;p16"/>
            <p:cNvSpPr/>
            <p:nvPr/>
          </p:nvSpPr>
          <p:spPr>
            <a:xfrm>
              <a:off x="3273425" y="1866900"/>
              <a:ext cx="1481137" cy="2986087"/>
            </a:xfrm>
            <a:custGeom>
              <a:avLst/>
              <a:gdLst/>
              <a:ahLst/>
              <a:cxnLst/>
              <a:rect l="l" t="t" r="r" b="b"/>
              <a:pathLst>
                <a:path w="406" h="818" extrusionOk="0">
                  <a:moveTo>
                    <a:pt x="304" y="78"/>
                  </a:moveTo>
                  <a:cubicBezTo>
                    <a:pt x="208" y="3"/>
                    <a:pt x="208" y="3"/>
                    <a:pt x="208" y="3"/>
                  </a:cubicBezTo>
                  <a:cubicBezTo>
                    <a:pt x="205" y="0"/>
                    <a:pt x="200" y="0"/>
                    <a:pt x="197" y="3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7"/>
                    <a:pt x="0" y="160"/>
                    <a:pt x="0" y="16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14"/>
                    <a:pt x="4" y="818"/>
                    <a:pt x="9" y="818"/>
                  </a:cubicBezTo>
                  <a:cubicBezTo>
                    <a:pt x="397" y="818"/>
                    <a:pt x="397" y="818"/>
                    <a:pt x="397" y="818"/>
                  </a:cubicBezTo>
                  <a:cubicBezTo>
                    <a:pt x="402" y="818"/>
                    <a:pt x="406" y="814"/>
                    <a:pt x="406" y="809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406" y="160"/>
                    <a:pt x="404" y="157"/>
                    <a:pt x="402" y="155"/>
                  </a:cubicBezTo>
                  <a:lnTo>
                    <a:pt x="304" y="78"/>
                  </a:lnTo>
                  <a:close/>
                </a:path>
              </a:pathLst>
            </a:custGeom>
            <a:solidFill>
              <a:srgbClr val="FEDB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3494087" y="2689225"/>
              <a:ext cx="103981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2000"/>
                <a:buFont typeface="Open Sans SemiBold"/>
                <a:buNone/>
              </a:pPr>
              <a:r>
                <a:rPr lang="ar-SA" sz="2000" b="1" u="none" dirty="0">
                  <a:solidFill>
                    <a:schemeClr val="tx1"/>
                  </a:solidFill>
                  <a:latin typeface="Cairo" pitchFamily="2" charset="-78"/>
                  <a:ea typeface="Open Sans" panose="020B0606030504020204" pitchFamily="34" charset="0"/>
                  <a:cs typeface="Cairo" pitchFamily="2" charset="-78"/>
                  <a:sym typeface="Open Sans SemiBold"/>
                </a:rPr>
                <a:t>عنوان</a:t>
              </a:r>
              <a:endParaRPr b="1" dirty="0">
                <a:solidFill>
                  <a:schemeClr val="tx1"/>
                </a:solidFill>
                <a:latin typeface="Cairo" pitchFamily="2" charset="-78"/>
                <a:ea typeface="Open Sans" panose="020B0606030504020204" pitchFamily="34" charset="0"/>
                <a:cs typeface="Cairo" pitchFamily="2" charset="-78"/>
              </a:endParaRPr>
            </a:p>
          </p:txBody>
        </p:sp>
        <p:sp>
          <p:nvSpPr>
            <p:cNvPr id="229" name="Google Shape;229;p16"/>
            <p:cNvSpPr txBox="1"/>
            <p:nvPr/>
          </p:nvSpPr>
          <p:spPr>
            <a:xfrm>
              <a:off x="3345656" y="3040062"/>
              <a:ext cx="1336675" cy="89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tx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1C78E2-470D-0A49-8816-C3955377AE2A}"/>
              </a:ext>
            </a:extLst>
          </p:cNvPr>
          <p:cNvGrpSpPr/>
          <p:nvPr/>
        </p:nvGrpSpPr>
        <p:grpSpPr>
          <a:xfrm>
            <a:off x="5364162" y="1866900"/>
            <a:ext cx="1476375" cy="2986087"/>
            <a:chOff x="5364162" y="1866900"/>
            <a:chExt cx="1476375" cy="2986087"/>
          </a:xfrm>
        </p:grpSpPr>
        <p:sp>
          <p:nvSpPr>
            <p:cNvPr id="201" name="Google Shape;201;p16"/>
            <p:cNvSpPr/>
            <p:nvPr/>
          </p:nvSpPr>
          <p:spPr>
            <a:xfrm>
              <a:off x="5364162" y="1866900"/>
              <a:ext cx="1476375" cy="2986087"/>
            </a:xfrm>
            <a:custGeom>
              <a:avLst/>
              <a:gdLst/>
              <a:ahLst/>
              <a:cxnLst/>
              <a:rect l="l" t="t" r="r" b="b"/>
              <a:pathLst>
                <a:path w="405" h="818" extrusionOk="0">
                  <a:moveTo>
                    <a:pt x="304" y="78"/>
                  </a:moveTo>
                  <a:cubicBezTo>
                    <a:pt x="208" y="3"/>
                    <a:pt x="208" y="3"/>
                    <a:pt x="208" y="3"/>
                  </a:cubicBezTo>
                  <a:cubicBezTo>
                    <a:pt x="205" y="0"/>
                    <a:pt x="200" y="0"/>
                    <a:pt x="197" y="3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7"/>
                    <a:pt x="0" y="160"/>
                    <a:pt x="0" y="16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14"/>
                    <a:pt x="4" y="818"/>
                    <a:pt x="9" y="818"/>
                  </a:cubicBezTo>
                  <a:cubicBezTo>
                    <a:pt x="396" y="818"/>
                    <a:pt x="396" y="818"/>
                    <a:pt x="396" y="818"/>
                  </a:cubicBezTo>
                  <a:cubicBezTo>
                    <a:pt x="401" y="818"/>
                    <a:pt x="405" y="814"/>
                    <a:pt x="405" y="809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05" y="160"/>
                    <a:pt x="404" y="157"/>
                    <a:pt x="402" y="155"/>
                  </a:cubicBezTo>
                  <a:lnTo>
                    <a:pt x="304" y="78"/>
                  </a:lnTo>
                  <a:close/>
                </a:path>
              </a:pathLst>
            </a:custGeom>
            <a:solidFill>
              <a:srgbClr val="D8B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5585618" y="2689225"/>
              <a:ext cx="103346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2000"/>
                <a:buFont typeface="Open Sans SemiBold"/>
                <a:buNone/>
              </a:pPr>
              <a:r>
                <a:rPr lang="ar-SA" sz="2000" b="1" u="none" dirty="0">
                  <a:solidFill>
                    <a:schemeClr val="tx1"/>
                  </a:solidFill>
                  <a:latin typeface="Cairo" pitchFamily="2" charset="-78"/>
                  <a:ea typeface="Open Sans" panose="020B0606030504020204" pitchFamily="34" charset="0"/>
                  <a:cs typeface="Cairo" pitchFamily="2" charset="-78"/>
                  <a:sym typeface="Open Sans SemiBold"/>
                </a:rPr>
                <a:t>عنوان</a:t>
              </a:r>
              <a:endParaRPr b="1" dirty="0">
                <a:solidFill>
                  <a:schemeClr val="tx1"/>
                </a:solidFill>
                <a:latin typeface="Cairo" pitchFamily="2" charset="-78"/>
                <a:ea typeface="Open Sans" panose="020B0606030504020204" pitchFamily="34" charset="0"/>
                <a:cs typeface="Cairo" pitchFamily="2" charset="-78"/>
              </a:endParaRPr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5434012" y="3040062"/>
              <a:ext cx="1336675" cy="89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tx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6ED14FC-92B0-4142-9B8F-55C6638944F2}"/>
              </a:ext>
            </a:extLst>
          </p:cNvPr>
          <p:cNvGrpSpPr/>
          <p:nvPr/>
        </p:nvGrpSpPr>
        <p:grpSpPr>
          <a:xfrm>
            <a:off x="7450137" y="1866900"/>
            <a:ext cx="1481137" cy="2986087"/>
            <a:chOff x="7450137" y="1866900"/>
            <a:chExt cx="1481137" cy="2986087"/>
          </a:xfrm>
        </p:grpSpPr>
        <p:sp>
          <p:nvSpPr>
            <p:cNvPr id="202" name="Google Shape;202;p16"/>
            <p:cNvSpPr/>
            <p:nvPr/>
          </p:nvSpPr>
          <p:spPr>
            <a:xfrm>
              <a:off x="7450137" y="1866900"/>
              <a:ext cx="1481137" cy="2986087"/>
            </a:xfrm>
            <a:custGeom>
              <a:avLst/>
              <a:gdLst/>
              <a:ahLst/>
              <a:cxnLst/>
              <a:rect l="l" t="t" r="r" b="b"/>
              <a:pathLst>
                <a:path w="406" h="818" extrusionOk="0">
                  <a:moveTo>
                    <a:pt x="305" y="78"/>
                  </a:moveTo>
                  <a:cubicBezTo>
                    <a:pt x="209" y="3"/>
                    <a:pt x="209" y="3"/>
                    <a:pt x="209" y="3"/>
                  </a:cubicBezTo>
                  <a:cubicBezTo>
                    <a:pt x="206" y="0"/>
                    <a:pt x="201" y="0"/>
                    <a:pt x="198" y="3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2" y="157"/>
                    <a:pt x="0" y="160"/>
                    <a:pt x="0" y="16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14"/>
                    <a:pt x="4" y="818"/>
                    <a:pt x="9" y="818"/>
                  </a:cubicBezTo>
                  <a:cubicBezTo>
                    <a:pt x="397" y="818"/>
                    <a:pt x="397" y="818"/>
                    <a:pt x="397" y="818"/>
                  </a:cubicBezTo>
                  <a:cubicBezTo>
                    <a:pt x="402" y="818"/>
                    <a:pt x="406" y="814"/>
                    <a:pt x="406" y="809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406" y="160"/>
                    <a:pt x="405" y="157"/>
                    <a:pt x="403" y="155"/>
                  </a:cubicBezTo>
                  <a:lnTo>
                    <a:pt x="305" y="78"/>
                  </a:lnTo>
                  <a:close/>
                </a:path>
              </a:pathLst>
            </a:custGeom>
            <a:solidFill>
              <a:srgbClr val="B6CE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7661274" y="2689225"/>
              <a:ext cx="105886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2000"/>
                <a:buFont typeface="Open Sans SemiBold"/>
                <a:buNone/>
              </a:pPr>
              <a:r>
                <a:rPr lang="ar-SA" sz="2000" b="1" u="none" dirty="0">
                  <a:solidFill>
                    <a:schemeClr val="tx1"/>
                  </a:solidFill>
                  <a:latin typeface="Cairo" pitchFamily="2" charset="-78"/>
                  <a:ea typeface="Open Sans" panose="020B0606030504020204" pitchFamily="34" charset="0"/>
                  <a:cs typeface="Cairo" pitchFamily="2" charset="-78"/>
                  <a:sym typeface="Open Sans SemiBold"/>
                </a:rPr>
                <a:t>عنوان</a:t>
              </a:r>
              <a:endParaRPr b="1" dirty="0">
                <a:solidFill>
                  <a:schemeClr val="tx1"/>
                </a:solidFill>
                <a:latin typeface="Cairo" pitchFamily="2" charset="-78"/>
                <a:ea typeface="Open Sans" panose="020B0606030504020204" pitchFamily="34" charset="0"/>
                <a:cs typeface="Cairo" pitchFamily="2" charset="-78"/>
              </a:endParaRPr>
            </a:p>
          </p:txBody>
        </p:sp>
        <p:sp>
          <p:nvSpPr>
            <p:cNvPr id="231" name="Google Shape;231;p16"/>
            <p:cNvSpPr txBox="1"/>
            <p:nvPr/>
          </p:nvSpPr>
          <p:spPr>
            <a:xfrm>
              <a:off x="7522368" y="3040062"/>
              <a:ext cx="1336675" cy="89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tx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E5B6755-EC1F-2C48-A5A1-D28081EC3F2C}"/>
              </a:ext>
            </a:extLst>
          </p:cNvPr>
          <p:cNvGrpSpPr/>
          <p:nvPr/>
        </p:nvGrpSpPr>
        <p:grpSpPr>
          <a:xfrm>
            <a:off x="9540875" y="1866900"/>
            <a:ext cx="1481137" cy="2986087"/>
            <a:chOff x="9540875" y="1866900"/>
            <a:chExt cx="1481137" cy="2986087"/>
          </a:xfrm>
        </p:grpSpPr>
        <p:sp>
          <p:nvSpPr>
            <p:cNvPr id="203" name="Google Shape;203;p16"/>
            <p:cNvSpPr/>
            <p:nvPr/>
          </p:nvSpPr>
          <p:spPr>
            <a:xfrm>
              <a:off x="9540875" y="1866900"/>
              <a:ext cx="1481137" cy="2986087"/>
            </a:xfrm>
            <a:custGeom>
              <a:avLst/>
              <a:gdLst/>
              <a:ahLst/>
              <a:cxnLst/>
              <a:rect l="l" t="t" r="r" b="b"/>
              <a:pathLst>
                <a:path w="406" h="818" extrusionOk="0">
                  <a:moveTo>
                    <a:pt x="305" y="78"/>
                  </a:moveTo>
                  <a:cubicBezTo>
                    <a:pt x="209" y="3"/>
                    <a:pt x="209" y="3"/>
                    <a:pt x="209" y="3"/>
                  </a:cubicBezTo>
                  <a:cubicBezTo>
                    <a:pt x="205" y="0"/>
                    <a:pt x="201" y="0"/>
                    <a:pt x="198" y="3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1" y="157"/>
                    <a:pt x="0" y="160"/>
                    <a:pt x="0" y="16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14"/>
                    <a:pt x="4" y="818"/>
                    <a:pt x="9" y="818"/>
                  </a:cubicBezTo>
                  <a:cubicBezTo>
                    <a:pt x="397" y="818"/>
                    <a:pt x="397" y="818"/>
                    <a:pt x="397" y="818"/>
                  </a:cubicBezTo>
                  <a:cubicBezTo>
                    <a:pt x="402" y="818"/>
                    <a:pt x="406" y="814"/>
                    <a:pt x="406" y="809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406" y="160"/>
                    <a:pt x="405" y="157"/>
                    <a:pt x="403" y="155"/>
                  </a:cubicBezTo>
                  <a:lnTo>
                    <a:pt x="305" y="78"/>
                  </a:lnTo>
                  <a:close/>
                </a:path>
              </a:pathLst>
            </a:custGeom>
            <a:solidFill>
              <a:srgbClr val="CEF0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9774237" y="2689225"/>
              <a:ext cx="101441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2000"/>
                <a:buFont typeface="Open Sans SemiBold"/>
                <a:buNone/>
              </a:pPr>
              <a:r>
                <a:rPr lang="ar-SA" sz="2000" b="1" u="none" dirty="0">
                  <a:solidFill>
                    <a:schemeClr val="tx1"/>
                  </a:solidFill>
                  <a:latin typeface="Cairo" pitchFamily="2" charset="-78"/>
                  <a:ea typeface="Open Sans" panose="020B0606030504020204" pitchFamily="34" charset="0"/>
                  <a:cs typeface="Cairo" pitchFamily="2" charset="-78"/>
                  <a:sym typeface="Open Sans SemiBold"/>
                </a:rPr>
                <a:t>عنوان</a:t>
              </a:r>
              <a:endParaRPr b="1" dirty="0">
                <a:solidFill>
                  <a:schemeClr val="tx1"/>
                </a:solidFill>
                <a:latin typeface="Cairo" pitchFamily="2" charset="-78"/>
                <a:ea typeface="Open Sans" panose="020B0606030504020204" pitchFamily="34" charset="0"/>
                <a:cs typeface="Cairo" pitchFamily="2" charset="-78"/>
              </a:endParaRPr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9613106" y="3040062"/>
              <a:ext cx="1336675" cy="892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tx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60DC31-7FBD-FF49-9B69-14CA44F00CD2}"/>
              </a:ext>
            </a:extLst>
          </p:cNvPr>
          <p:cNvGrpSpPr/>
          <p:nvPr/>
        </p:nvGrpSpPr>
        <p:grpSpPr>
          <a:xfrm>
            <a:off x="5553074" y="4302125"/>
            <a:ext cx="1099172" cy="1116354"/>
            <a:chOff x="5553074" y="4302125"/>
            <a:chExt cx="1099172" cy="1116354"/>
          </a:xfrm>
        </p:grpSpPr>
        <p:sp>
          <p:nvSpPr>
            <p:cNvPr id="208" name="Google Shape;208;p16"/>
            <p:cNvSpPr/>
            <p:nvPr/>
          </p:nvSpPr>
          <p:spPr>
            <a:xfrm>
              <a:off x="5553074" y="4302125"/>
              <a:ext cx="1098550" cy="1103312"/>
            </a:xfrm>
            <a:prstGeom prst="ellipse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D388766-2626-4242-BFCE-B3953E8C3AFD}"/>
                </a:ext>
              </a:extLst>
            </p:cNvPr>
            <p:cNvGrpSpPr/>
            <p:nvPr/>
          </p:nvGrpSpPr>
          <p:grpSpPr>
            <a:xfrm>
              <a:off x="5553696" y="4315167"/>
              <a:ext cx="1098550" cy="1103312"/>
              <a:chOff x="5553696" y="4315167"/>
              <a:chExt cx="1098550" cy="1103312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5553696" y="4315167"/>
                <a:ext cx="1098550" cy="1103312"/>
              </a:xfrm>
              <a:prstGeom prst="ellipse">
                <a:avLst/>
              </a:prstGeom>
              <a:solidFill>
                <a:srgbClr val="8C103D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6"/>
              <p:cNvSpPr txBox="1"/>
              <p:nvPr/>
            </p:nvSpPr>
            <p:spPr>
              <a:xfrm>
                <a:off x="5884181" y="4397162"/>
                <a:ext cx="450850" cy="90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900"/>
                  <a:buFont typeface="Montserrat"/>
                  <a:buNone/>
                </a:pPr>
                <a:r>
                  <a:rPr lang="en-US" sz="5900" b="0" i="0" u="none" dirty="0">
                    <a:solidFill>
                      <a:srgbClr val="FFFFFF"/>
                    </a:solidFill>
                    <a:latin typeface="Cairo" pitchFamily="2" charset="-78"/>
                    <a:ea typeface="Montserrat"/>
                    <a:cs typeface="Cairo" pitchFamily="2" charset="-78"/>
                    <a:sym typeface="Montserrat"/>
                  </a:rPr>
                  <a:t>3</a:t>
                </a:r>
                <a:endParaRPr dirty="0"/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6D88F99-91B3-B840-9C5C-4B99497062D7}"/>
              </a:ext>
            </a:extLst>
          </p:cNvPr>
          <p:cNvGrpSpPr/>
          <p:nvPr/>
        </p:nvGrpSpPr>
        <p:grpSpPr>
          <a:xfrm>
            <a:off x="7678340" y="4302125"/>
            <a:ext cx="1101725" cy="1103312"/>
            <a:chOff x="7678340" y="4302125"/>
            <a:chExt cx="1101725" cy="1103312"/>
          </a:xfrm>
        </p:grpSpPr>
        <p:sp>
          <p:nvSpPr>
            <p:cNvPr id="206" name="Google Shape;206;p16"/>
            <p:cNvSpPr/>
            <p:nvPr/>
          </p:nvSpPr>
          <p:spPr>
            <a:xfrm>
              <a:off x="7678340" y="4302125"/>
              <a:ext cx="1101725" cy="1103312"/>
            </a:xfrm>
            <a:prstGeom prst="ellipse">
              <a:avLst/>
            </a:prstGeom>
            <a:solidFill>
              <a:srgbClr val="1F6C9C"/>
            </a:solidFill>
            <a:ln w="762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7978774" y="4397162"/>
              <a:ext cx="423862" cy="908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900"/>
                <a:buFont typeface="Montserrat"/>
                <a:buNone/>
              </a:pPr>
              <a:r>
                <a:rPr lang="en-US" sz="59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4</a:t>
              </a:r>
              <a:endParaRPr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C2FD7-8CF8-3D45-83A3-541E2560DF60}"/>
              </a:ext>
            </a:extLst>
          </p:cNvPr>
          <p:cNvGrpSpPr/>
          <p:nvPr/>
        </p:nvGrpSpPr>
        <p:grpSpPr>
          <a:xfrm>
            <a:off x="9730581" y="4302125"/>
            <a:ext cx="1101725" cy="1116354"/>
            <a:chOff x="9730581" y="4302125"/>
            <a:chExt cx="1101725" cy="1116354"/>
          </a:xfrm>
        </p:grpSpPr>
        <p:sp>
          <p:nvSpPr>
            <p:cNvPr id="205" name="Google Shape;205;p16"/>
            <p:cNvSpPr/>
            <p:nvPr/>
          </p:nvSpPr>
          <p:spPr>
            <a:xfrm>
              <a:off x="9730581" y="4302125"/>
              <a:ext cx="1101725" cy="1103312"/>
            </a:xfrm>
            <a:prstGeom prst="ellipse">
              <a:avLst/>
            </a:prstGeom>
            <a:noFill/>
            <a:ln w="31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E3C0065-EFF1-9D4D-B305-18D187D27F2C}"/>
                </a:ext>
              </a:extLst>
            </p:cNvPr>
            <p:cNvGrpSpPr/>
            <p:nvPr/>
          </p:nvGrpSpPr>
          <p:grpSpPr>
            <a:xfrm>
              <a:off x="9730581" y="4315167"/>
              <a:ext cx="1101725" cy="1103312"/>
              <a:chOff x="9730581" y="4315167"/>
              <a:chExt cx="1101725" cy="1103312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9730581" y="4315167"/>
                <a:ext cx="1101725" cy="1103312"/>
              </a:xfrm>
              <a:prstGeom prst="ellipse">
                <a:avLst/>
              </a:prstGeom>
              <a:solidFill>
                <a:srgbClr val="69D1DA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6"/>
              <p:cNvSpPr txBox="1"/>
              <p:nvPr/>
            </p:nvSpPr>
            <p:spPr>
              <a:xfrm>
                <a:off x="10071100" y="4397162"/>
                <a:ext cx="420687" cy="90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900"/>
                  <a:buFont typeface="Montserrat"/>
                  <a:buNone/>
                </a:pPr>
                <a:r>
                  <a:rPr lang="en-US" sz="5900" b="0" i="0" u="none" dirty="0">
                    <a:solidFill>
                      <a:srgbClr val="FFFFFF"/>
                    </a:solidFill>
                    <a:latin typeface="Cairo" pitchFamily="2" charset="-78"/>
                    <a:ea typeface="Montserrat"/>
                    <a:cs typeface="Cairo" pitchFamily="2" charset="-78"/>
                    <a:sym typeface="Montserrat"/>
                  </a:rPr>
                  <a:t>5</a:t>
                </a:r>
                <a:endParaRPr dirty="0"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E1A61FE-ABE1-8B4B-8F86-88E80B906E08}"/>
              </a:ext>
            </a:extLst>
          </p:cNvPr>
          <p:cNvGrpSpPr/>
          <p:nvPr/>
        </p:nvGrpSpPr>
        <p:grpSpPr>
          <a:xfrm>
            <a:off x="3463131" y="4302125"/>
            <a:ext cx="1101725" cy="1103312"/>
            <a:chOff x="3463131" y="4302125"/>
            <a:chExt cx="1101725" cy="1103312"/>
          </a:xfrm>
        </p:grpSpPr>
        <p:sp>
          <p:nvSpPr>
            <p:cNvPr id="210" name="Google Shape;210;p16"/>
            <p:cNvSpPr/>
            <p:nvPr/>
          </p:nvSpPr>
          <p:spPr>
            <a:xfrm>
              <a:off x="3463131" y="4302125"/>
              <a:ext cx="1101725" cy="1103312"/>
            </a:xfrm>
            <a:prstGeom prst="ellipse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7BE2AB8-C0F7-FA44-9AA4-851EF979588B}"/>
                </a:ext>
              </a:extLst>
            </p:cNvPr>
            <p:cNvGrpSpPr/>
            <p:nvPr/>
          </p:nvGrpSpPr>
          <p:grpSpPr>
            <a:xfrm>
              <a:off x="3463131" y="4302125"/>
              <a:ext cx="1101725" cy="1103312"/>
              <a:chOff x="3463131" y="4302125"/>
              <a:chExt cx="1101725" cy="1103312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3463131" y="4302125"/>
                <a:ext cx="1101725" cy="1103312"/>
              </a:xfrm>
              <a:prstGeom prst="ellipse">
                <a:avLst/>
              </a:prstGeom>
              <a:solidFill>
                <a:srgbClr val="FF912B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6"/>
              <p:cNvSpPr txBox="1"/>
              <p:nvPr/>
            </p:nvSpPr>
            <p:spPr>
              <a:xfrm>
                <a:off x="3802856" y="4397162"/>
                <a:ext cx="422275" cy="90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900"/>
                  <a:buFont typeface="Montserrat"/>
                  <a:buNone/>
                </a:pPr>
                <a:r>
                  <a:rPr lang="en-US" sz="5900" b="0" i="0" u="none" dirty="0">
                    <a:solidFill>
                      <a:srgbClr val="FFFFFF"/>
                    </a:solidFill>
                    <a:latin typeface="Cairo" pitchFamily="2" charset="-78"/>
                    <a:ea typeface="Montserrat"/>
                    <a:cs typeface="Cairo" pitchFamily="2" charset="-78"/>
                    <a:sym typeface="Montserrat"/>
                  </a:rPr>
                  <a:t>2</a:t>
                </a:r>
                <a:endParaRPr dirty="0"/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7A71F93-535E-3247-A653-36CE66077B86}"/>
              </a:ext>
            </a:extLst>
          </p:cNvPr>
          <p:cNvGrpSpPr/>
          <p:nvPr/>
        </p:nvGrpSpPr>
        <p:grpSpPr>
          <a:xfrm>
            <a:off x="1373187" y="4302125"/>
            <a:ext cx="1100137" cy="1103312"/>
            <a:chOff x="1373187" y="4302125"/>
            <a:chExt cx="1100137" cy="1103312"/>
          </a:xfrm>
        </p:grpSpPr>
        <p:sp>
          <p:nvSpPr>
            <p:cNvPr id="211" name="Google Shape;211;p16"/>
            <p:cNvSpPr/>
            <p:nvPr/>
          </p:nvSpPr>
          <p:spPr>
            <a:xfrm>
              <a:off x="1373187" y="4302125"/>
              <a:ext cx="1100137" cy="1103312"/>
            </a:xfrm>
            <a:prstGeom prst="ellipse">
              <a:avLst/>
            </a:prstGeom>
            <a:solidFill>
              <a:srgbClr val="FFCC5E"/>
            </a:solidFill>
            <a:ln w="762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1792287" y="4397162"/>
              <a:ext cx="261937" cy="908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900"/>
                <a:buFont typeface="Montserrat"/>
                <a:buNone/>
              </a:pPr>
              <a:r>
                <a:rPr lang="en-US" sz="59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</a:t>
              </a:r>
              <a:endParaRPr dirty="0"/>
            </a:p>
          </p:txBody>
        </p:sp>
      </p:grpSp>
      <p:sp>
        <p:nvSpPr>
          <p:cNvPr id="217" name="Google Shape;217;p16"/>
          <p:cNvSpPr/>
          <p:nvPr/>
        </p:nvSpPr>
        <p:spPr>
          <a:xfrm>
            <a:off x="7798593" y="681037"/>
            <a:ext cx="784225" cy="784225"/>
          </a:xfrm>
          <a:custGeom>
            <a:avLst/>
            <a:gdLst/>
            <a:ahLst/>
            <a:cxnLst/>
            <a:rect l="l" t="t" r="r" b="b"/>
            <a:pathLst>
              <a:path w="215" h="215" extrusionOk="0">
                <a:moveTo>
                  <a:pt x="118" y="215"/>
                </a:moveTo>
                <a:cubicBezTo>
                  <a:pt x="97" y="215"/>
                  <a:pt x="97" y="215"/>
                  <a:pt x="97" y="215"/>
                </a:cubicBezTo>
                <a:cubicBezTo>
                  <a:pt x="92" y="215"/>
                  <a:pt x="88" y="211"/>
                  <a:pt x="88" y="207"/>
                </a:cubicBezTo>
                <a:cubicBezTo>
                  <a:pt x="84" y="186"/>
                  <a:pt x="84" y="186"/>
                  <a:pt x="84" y="186"/>
                </a:cubicBezTo>
                <a:cubicBezTo>
                  <a:pt x="84" y="185"/>
                  <a:pt x="83" y="184"/>
                  <a:pt x="83" y="184"/>
                </a:cubicBezTo>
                <a:cubicBezTo>
                  <a:pt x="79" y="183"/>
                  <a:pt x="74" y="181"/>
                  <a:pt x="71" y="179"/>
                </a:cubicBezTo>
                <a:cubicBezTo>
                  <a:pt x="70" y="179"/>
                  <a:pt x="69" y="179"/>
                  <a:pt x="68" y="179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47" y="194"/>
                  <a:pt x="42" y="194"/>
                  <a:pt x="39" y="191"/>
                </a:cubicBezTo>
                <a:cubicBezTo>
                  <a:pt x="24" y="176"/>
                  <a:pt x="24" y="176"/>
                  <a:pt x="24" y="176"/>
                </a:cubicBezTo>
                <a:cubicBezTo>
                  <a:pt x="21" y="173"/>
                  <a:pt x="20" y="167"/>
                  <a:pt x="23" y="16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6"/>
                  <a:pt x="36" y="145"/>
                  <a:pt x="36" y="144"/>
                </a:cubicBezTo>
                <a:cubicBezTo>
                  <a:pt x="34" y="140"/>
                  <a:pt x="32" y="136"/>
                  <a:pt x="31" y="132"/>
                </a:cubicBezTo>
                <a:cubicBezTo>
                  <a:pt x="30" y="131"/>
                  <a:pt x="30" y="130"/>
                  <a:pt x="29" y="130"/>
                </a:cubicBezTo>
                <a:cubicBezTo>
                  <a:pt x="8" y="127"/>
                  <a:pt x="8" y="127"/>
                  <a:pt x="8" y="127"/>
                </a:cubicBezTo>
                <a:cubicBezTo>
                  <a:pt x="3" y="126"/>
                  <a:pt x="0" y="122"/>
                  <a:pt x="0" y="118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3"/>
                  <a:pt x="3" y="88"/>
                  <a:pt x="8" y="88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4"/>
                  <a:pt x="30" y="84"/>
                  <a:pt x="31" y="83"/>
                </a:cubicBezTo>
                <a:cubicBezTo>
                  <a:pt x="32" y="79"/>
                  <a:pt x="34" y="75"/>
                  <a:pt x="36" y="71"/>
                </a:cubicBezTo>
                <a:cubicBezTo>
                  <a:pt x="36" y="70"/>
                  <a:pt x="36" y="69"/>
                  <a:pt x="36" y="68"/>
                </a:cubicBezTo>
                <a:cubicBezTo>
                  <a:pt x="23" y="51"/>
                  <a:pt x="23" y="51"/>
                  <a:pt x="23" y="51"/>
                </a:cubicBezTo>
                <a:cubicBezTo>
                  <a:pt x="20" y="47"/>
                  <a:pt x="21" y="42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1"/>
                  <a:pt x="47" y="21"/>
                  <a:pt x="51" y="23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6"/>
                  <a:pt x="70" y="36"/>
                  <a:pt x="71" y="36"/>
                </a:cubicBezTo>
                <a:cubicBezTo>
                  <a:pt x="74" y="34"/>
                  <a:pt x="79" y="32"/>
                  <a:pt x="83" y="31"/>
                </a:cubicBezTo>
                <a:cubicBezTo>
                  <a:pt x="84" y="31"/>
                  <a:pt x="84" y="30"/>
                  <a:pt x="84" y="29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92" y="0"/>
                  <a:pt x="97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2" y="0"/>
                  <a:pt x="126" y="4"/>
                  <a:pt x="127" y="8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0" y="30"/>
                  <a:pt x="131" y="31"/>
                  <a:pt x="132" y="31"/>
                </a:cubicBezTo>
                <a:cubicBezTo>
                  <a:pt x="136" y="32"/>
                  <a:pt x="140" y="34"/>
                  <a:pt x="144" y="36"/>
                </a:cubicBezTo>
                <a:cubicBezTo>
                  <a:pt x="145" y="36"/>
                  <a:pt x="146" y="36"/>
                  <a:pt x="147" y="36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7" y="21"/>
                  <a:pt x="173" y="21"/>
                  <a:pt x="176" y="24"/>
                </a:cubicBezTo>
                <a:cubicBezTo>
                  <a:pt x="191" y="39"/>
                  <a:pt x="191" y="39"/>
                  <a:pt x="191" y="39"/>
                </a:cubicBezTo>
                <a:cubicBezTo>
                  <a:pt x="194" y="42"/>
                  <a:pt x="194" y="47"/>
                  <a:pt x="191" y="51"/>
                </a:cubicBezTo>
                <a:cubicBezTo>
                  <a:pt x="179" y="68"/>
                  <a:pt x="179" y="68"/>
                  <a:pt x="179" y="68"/>
                </a:cubicBezTo>
                <a:cubicBezTo>
                  <a:pt x="178" y="69"/>
                  <a:pt x="178" y="70"/>
                  <a:pt x="179" y="71"/>
                </a:cubicBezTo>
                <a:cubicBezTo>
                  <a:pt x="181" y="75"/>
                  <a:pt x="183" y="79"/>
                  <a:pt x="184" y="83"/>
                </a:cubicBezTo>
                <a:cubicBezTo>
                  <a:pt x="184" y="84"/>
                  <a:pt x="185" y="84"/>
                  <a:pt x="186" y="85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11" y="89"/>
                  <a:pt x="215" y="93"/>
                  <a:pt x="215" y="97"/>
                </a:cubicBezTo>
                <a:cubicBezTo>
                  <a:pt x="215" y="118"/>
                  <a:pt x="215" y="118"/>
                  <a:pt x="215" y="118"/>
                </a:cubicBezTo>
                <a:cubicBezTo>
                  <a:pt x="215" y="122"/>
                  <a:pt x="211" y="126"/>
                  <a:pt x="207" y="127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5" y="131"/>
                  <a:pt x="184" y="131"/>
                  <a:pt x="184" y="132"/>
                </a:cubicBezTo>
                <a:cubicBezTo>
                  <a:pt x="183" y="136"/>
                  <a:pt x="181" y="140"/>
                  <a:pt x="179" y="144"/>
                </a:cubicBezTo>
                <a:cubicBezTo>
                  <a:pt x="178" y="145"/>
                  <a:pt x="178" y="146"/>
                  <a:pt x="179" y="147"/>
                </a:cubicBezTo>
                <a:cubicBezTo>
                  <a:pt x="192" y="164"/>
                  <a:pt x="192" y="164"/>
                  <a:pt x="192" y="164"/>
                </a:cubicBezTo>
                <a:cubicBezTo>
                  <a:pt x="194" y="168"/>
                  <a:pt x="194" y="173"/>
                  <a:pt x="191" y="176"/>
                </a:cubicBezTo>
                <a:cubicBezTo>
                  <a:pt x="176" y="191"/>
                  <a:pt x="176" y="191"/>
                  <a:pt x="176" y="191"/>
                </a:cubicBezTo>
                <a:cubicBezTo>
                  <a:pt x="173" y="194"/>
                  <a:pt x="167" y="194"/>
                  <a:pt x="164" y="192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6" y="179"/>
                  <a:pt x="145" y="179"/>
                  <a:pt x="144" y="179"/>
                </a:cubicBezTo>
                <a:cubicBezTo>
                  <a:pt x="140" y="181"/>
                  <a:pt x="136" y="183"/>
                  <a:pt x="132" y="184"/>
                </a:cubicBezTo>
                <a:cubicBezTo>
                  <a:pt x="131" y="184"/>
                  <a:pt x="130" y="185"/>
                  <a:pt x="130" y="186"/>
                </a:cubicBezTo>
                <a:cubicBezTo>
                  <a:pt x="127" y="207"/>
                  <a:pt x="127" y="207"/>
                  <a:pt x="127" y="207"/>
                </a:cubicBezTo>
                <a:cubicBezTo>
                  <a:pt x="126" y="211"/>
                  <a:pt x="122" y="215"/>
                  <a:pt x="118" y="215"/>
                </a:cubicBezTo>
                <a:close/>
                <a:moveTo>
                  <a:pt x="97" y="205"/>
                </a:moveTo>
                <a:cubicBezTo>
                  <a:pt x="117" y="205"/>
                  <a:pt x="117" y="205"/>
                  <a:pt x="117" y="205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1" y="180"/>
                  <a:pt x="124" y="176"/>
                  <a:pt x="129" y="175"/>
                </a:cubicBezTo>
                <a:cubicBezTo>
                  <a:pt x="133" y="174"/>
                  <a:pt x="136" y="172"/>
                  <a:pt x="140" y="170"/>
                </a:cubicBezTo>
                <a:cubicBezTo>
                  <a:pt x="144" y="168"/>
                  <a:pt x="149" y="168"/>
                  <a:pt x="152" y="171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83" y="169"/>
                  <a:pt x="183" y="169"/>
                  <a:pt x="183" y="169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168" y="149"/>
                  <a:pt x="168" y="144"/>
                  <a:pt x="170" y="140"/>
                </a:cubicBezTo>
                <a:cubicBezTo>
                  <a:pt x="172" y="136"/>
                  <a:pt x="173" y="133"/>
                  <a:pt x="175" y="129"/>
                </a:cubicBezTo>
                <a:cubicBezTo>
                  <a:pt x="176" y="125"/>
                  <a:pt x="180" y="121"/>
                  <a:pt x="184" y="121"/>
                </a:cubicBezTo>
                <a:cubicBezTo>
                  <a:pt x="205" y="117"/>
                  <a:pt x="205" y="117"/>
                  <a:pt x="205" y="117"/>
                </a:cubicBezTo>
                <a:cubicBezTo>
                  <a:pt x="205" y="97"/>
                  <a:pt x="205" y="97"/>
                  <a:pt x="205" y="9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0" y="94"/>
                  <a:pt x="176" y="90"/>
                  <a:pt x="175" y="86"/>
                </a:cubicBezTo>
                <a:cubicBezTo>
                  <a:pt x="173" y="82"/>
                  <a:pt x="172" y="79"/>
                  <a:pt x="170" y="75"/>
                </a:cubicBezTo>
                <a:cubicBezTo>
                  <a:pt x="168" y="71"/>
                  <a:pt x="168" y="66"/>
                  <a:pt x="171" y="62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49" y="46"/>
                  <a:pt x="144" y="47"/>
                  <a:pt x="140" y="45"/>
                </a:cubicBezTo>
                <a:cubicBezTo>
                  <a:pt x="136" y="43"/>
                  <a:pt x="133" y="41"/>
                  <a:pt x="129" y="40"/>
                </a:cubicBezTo>
                <a:cubicBezTo>
                  <a:pt x="124" y="39"/>
                  <a:pt x="121" y="35"/>
                  <a:pt x="121" y="31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4" y="31"/>
                  <a:pt x="94" y="31"/>
                  <a:pt x="94" y="31"/>
                </a:cubicBezTo>
                <a:cubicBezTo>
                  <a:pt x="93" y="35"/>
                  <a:pt x="90" y="39"/>
                  <a:pt x="86" y="40"/>
                </a:cubicBezTo>
                <a:cubicBezTo>
                  <a:pt x="82" y="41"/>
                  <a:pt x="78" y="43"/>
                  <a:pt x="75" y="45"/>
                </a:cubicBezTo>
                <a:cubicBezTo>
                  <a:pt x="71" y="47"/>
                  <a:pt x="66" y="46"/>
                  <a:pt x="62" y="44"/>
                </a:cubicBezTo>
                <a:cubicBezTo>
                  <a:pt x="45" y="31"/>
                  <a:pt x="45" y="31"/>
                  <a:pt x="45" y="31"/>
                </a:cubicBezTo>
                <a:cubicBezTo>
                  <a:pt x="31" y="46"/>
                  <a:pt x="31" y="46"/>
                  <a:pt x="31" y="46"/>
                </a:cubicBezTo>
                <a:cubicBezTo>
                  <a:pt x="44" y="62"/>
                  <a:pt x="44" y="62"/>
                  <a:pt x="44" y="62"/>
                </a:cubicBezTo>
                <a:cubicBezTo>
                  <a:pt x="46" y="66"/>
                  <a:pt x="47" y="71"/>
                  <a:pt x="44" y="75"/>
                </a:cubicBezTo>
                <a:cubicBezTo>
                  <a:pt x="43" y="79"/>
                  <a:pt x="41" y="82"/>
                  <a:pt x="40" y="86"/>
                </a:cubicBezTo>
                <a:cubicBezTo>
                  <a:pt x="39" y="90"/>
                  <a:pt x="35" y="94"/>
                  <a:pt x="30" y="94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5" y="121"/>
                  <a:pt x="39" y="125"/>
                  <a:pt x="40" y="129"/>
                </a:cubicBezTo>
                <a:cubicBezTo>
                  <a:pt x="41" y="133"/>
                  <a:pt x="43" y="136"/>
                  <a:pt x="44" y="140"/>
                </a:cubicBezTo>
                <a:cubicBezTo>
                  <a:pt x="47" y="144"/>
                  <a:pt x="46" y="149"/>
                  <a:pt x="44" y="152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62" y="171"/>
                  <a:pt x="62" y="171"/>
                  <a:pt x="62" y="171"/>
                </a:cubicBezTo>
                <a:cubicBezTo>
                  <a:pt x="66" y="168"/>
                  <a:pt x="71" y="168"/>
                  <a:pt x="75" y="170"/>
                </a:cubicBezTo>
                <a:cubicBezTo>
                  <a:pt x="78" y="172"/>
                  <a:pt x="82" y="174"/>
                  <a:pt x="86" y="175"/>
                </a:cubicBezTo>
                <a:cubicBezTo>
                  <a:pt x="90" y="176"/>
                  <a:pt x="93" y="180"/>
                  <a:pt x="94" y="184"/>
                </a:cubicBezTo>
                <a:lnTo>
                  <a:pt x="97" y="205"/>
                </a:lnTo>
                <a:close/>
                <a:moveTo>
                  <a:pt x="31" y="170"/>
                </a:moveTo>
                <a:cubicBezTo>
                  <a:pt x="31" y="170"/>
                  <a:pt x="31" y="170"/>
                  <a:pt x="31" y="170"/>
                </a:cubicBezTo>
                <a:cubicBezTo>
                  <a:pt x="31" y="170"/>
                  <a:pt x="31" y="170"/>
                  <a:pt x="31" y="170"/>
                </a:cubicBezTo>
                <a:close/>
                <a:moveTo>
                  <a:pt x="184" y="169"/>
                </a:moveTo>
                <a:cubicBezTo>
                  <a:pt x="184" y="169"/>
                  <a:pt x="184" y="169"/>
                  <a:pt x="184" y="169"/>
                </a:cubicBezTo>
                <a:close/>
                <a:moveTo>
                  <a:pt x="205" y="118"/>
                </a:moveTo>
                <a:cubicBezTo>
                  <a:pt x="205" y="118"/>
                  <a:pt x="205" y="118"/>
                  <a:pt x="205" y="118"/>
                </a:cubicBezTo>
                <a:close/>
                <a:moveTo>
                  <a:pt x="10" y="118"/>
                </a:moveTo>
                <a:cubicBezTo>
                  <a:pt x="10" y="118"/>
                  <a:pt x="10" y="118"/>
                  <a:pt x="10" y="118"/>
                </a:cubicBezTo>
                <a:close/>
                <a:moveTo>
                  <a:pt x="205" y="117"/>
                </a:moveTo>
                <a:cubicBezTo>
                  <a:pt x="205" y="117"/>
                  <a:pt x="205" y="117"/>
                  <a:pt x="205" y="117"/>
                </a:cubicBezTo>
                <a:close/>
                <a:moveTo>
                  <a:pt x="9" y="117"/>
                </a:moveTo>
                <a:cubicBezTo>
                  <a:pt x="9" y="117"/>
                  <a:pt x="9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lose/>
                <a:moveTo>
                  <a:pt x="170" y="31"/>
                </a:moveTo>
                <a:cubicBezTo>
                  <a:pt x="170" y="31"/>
                  <a:pt x="170" y="31"/>
                  <a:pt x="170" y="31"/>
                </a:cubicBezTo>
                <a:cubicBezTo>
                  <a:pt x="170" y="31"/>
                  <a:pt x="170" y="31"/>
                  <a:pt x="170" y="31"/>
                </a:cubicBezTo>
                <a:close/>
                <a:moveTo>
                  <a:pt x="169" y="31"/>
                </a:moveTo>
                <a:cubicBezTo>
                  <a:pt x="169" y="31"/>
                  <a:pt x="169" y="31"/>
                  <a:pt x="169" y="31"/>
                </a:cubicBezTo>
                <a:close/>
                <a:moveTo>
                  <a:pt x="107" y="150"/>
                </a:moveTo>
                <a:cubicBezTo>
                  <a:pt x="96" y="150"/>
                  <a:pt x="85" y="146"/>
                  <a:pt x="77" y="138"/>
                </a:cubicBezTo>
                <a:cubicBezTo>
                  <a:pt x="67" y="127"/>
                  <a:pt x="62" y="112"/>
                  <a:pt x="66" y="98"/>
                </a:cubicBezTo>
                <a:cubicBezTo>
                  <a:pt x="69" y="82"/>
                  <a:pt x="82" y="69"/>
                  <a:pt x="98" y="66"/>
                </a:cubicBezTo>
                <a:cubicBezTo>
                  <a:pt x="112" y="63"/>
                  <a:pt x="127" y="67"/>
                  <a:pt x="137" y="77"/>
                </a:cubicBezTo>
                <a:cubicBezTo>
                  <a:pt x="148" y="88"/>
                  <a:pt x="152" y="103"/>
                  <a:pt x="149" y="117"/>
                </a:cubicBezTo>
                <a:cubicBezTo>
                  <a:pt x="145" y="133"/>
                  <a:pt x="133" y="145"/>
                  <a:pt x="117" y="149"/>
                </a:cubicBezTo>
                <a:cubicBezTo>
                  <a:pt x="114" y="150"/>
                  <a:pt x="111" y="150"/>
                  <a:pt x="107" y="150"/>
                </a:cubicBezTo>
                <a:close/>
                <a:moveTo>
                  <a:pt x="107" y="75"/>
                </a:moveTo>
                <a:cubicBezTo>
                  <a:pt x="105" y="75"/>
                  <a:pt x="102" y="75"/>
                  <a:pt x="100" y="75"/>
                </a:cubicBezTo>
                <a:cubicBezTo>
                  <a:pt x="88" y="78"/>
                  <a:pt x="78" y="88"/>
                  <a:pt x="75" y="100"/>
                </a:cubicBezTo>
                <a:cubicBezTo>
                  <a:pt x="73" y="111"/>
                  <a:pt x="76" y="123"/>
                  <a:pt x="84" y="131"/>
                </a:cubicBezTo>
                <a:cubicBezTo>
                  <a:pt x="92" y="139"/>
                  <a:pt x="104" y="142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27" y="137"/>
                  <a:pt x="137" y="127"/>
                  <a:pt x="139" y="115"/>
                </a:cubicBezTo>
                <a:cubicBezTo>
                  <a:pt x="142" y="104"/>
                  <a:pt x="139" y="92"/>
                  <a:pt x="131" y="84"/>
                </a:cubicBezTo>
                <a:cubicBezTo>
                  <a:pt x="124" y="78"/>
                  <a:pt x="116" y="75"/>
                  <a:pt x="107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5644356" y="804862"/>
            <a:ext cx="915987" cy="576262"/>
          </a:xfrm>
          <a:custGeom>
            <a:avLst/>
            <a:gdLst/>
            <a:ahLst/>
            <a:cxnLst/>
            <a:rect l="l" t="t" r="r" b="b"/>
            <a:pathLst>
              <a:path w="251" h="158" extrusionOk="0">
                <a:moveTo>
                  <a:pt x="219" y="158"/>
                </a:moveTo>
                <a:cubicBezTo>
                  <a:pt x="32" y="158"/>
                  <a:pt x="32" y="158"/>
                  <a:pt x="32" y="158"/>
                </a:cubicBezTo>
                <a:cubicBezTo>
                  <a:pt x="14" y="158"/>
                  <a:pt x="0" y="143"/>
                  <a:pt x="0" y="1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7" y="0"/>
                  <a:pt x="251" y="14"/>
                  <a:pt x="251" y="31"/>
                </a:cubicBezTo>
                <a:cubicBezTo>
                  <a:pt x="251" y="126"/>
                  <a:pt x="251" y="126"/>
                  <a:pt x="251" y="126"/>
                </a:cubicBezTo>
                <a:cubicBezTo>
                  <a:pt x="251" y="143"/>
                  <a:pt x="237" y="158"/>
                  <a:pt x="219" y="158"/>
                </a:cubicBezTo>
                <a:close/>
                <a:moveTo>
                  <a:pt x="32" y="10"/>
                </a:moveTo>
                <a:cubicBezTo>
                  <a:pt x="20" y="10"/>
                  <a:pt x="10" y="20"/>
                  <a:pt x="10" y="31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" y="138"/>
                  <a:pt x="20" y="148"/>
                  <a:pt x="32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31" y="148"/>
                  <a:pt x="241" y="138"/>
                  <a:pt x="241" y="126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20"/>
                  <a:pt x="231" y="10"/>
                  <a:pt x="219" y="10"/>
                </a:cubicBezTo>
                <a:lnTo>
                  <a:pt x="32" y="10"/>
                </a:lnTo>
                <a:close/>
                <a:moveTo>
                  <a:pt x="215" y="133"/>
                </a:moveTo>
                <a:cubicBezTo>
                  <a:pt x="214" y="133"/>
                  <a:pt x="213" y="132"/>
                  <a:pt x="212" y="132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7" y="110"/>
                  <a:pt x="124" y="110"/>
                  <a:pt x="122" y="108"/>
                </a:cubicBezTo>
                <a:cubicBezTo>
                  <a:pt x="93" y="86"/>
                  <a:pt x="93" y="86"/>
                  <a:pt x="93" y="8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6" y="133"/>
                  <a:pt x="33" y="133"/>
                  <a:pt x="31" y="131"/>
                </a:cubicBezTo>
                <a:cubicBezTo>
                  <a:pt x="29" y="129"/>
                  <a:pt x="30" y="126"/>
                  <a:pt x="32" y="124"/>
                </a:cubicBezTo>
                <a:cubicBezTo>
                  <a:pt x="85" y="79"/>
                  <a:pt x="85" y="79"/>
                  <a:pt x="85" y="79"/>
                </a:cubicBezTo>
                <a:cubicBezTo>
                  <a:pt x="32" y="38"/>
                  <a:pt x="32" y="38"/>
                  <a:pt x="32" y="38"/>
                </a:cubicBezTo>
                <a:cubicBezTo>
                  <a:pt x="30" y="36"/>
                  <a:pt x="29" y="33"/>
                  <a:pt x="31" y="31"/>
                </a:cubicBezTo>
                <a:cubicBezTo>
                  <a:pt x="33" y="29"/>
                  <a:pt x="36" y="28"/>
                  <a:pt x="38" y="30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5" y="28"/>
                  <a:pt x="218" y="29"/>
                  <a:pt x="219" y="31"/>
                </a:cubicBezTo>
                <a:cubicBezTo>
                  <a:pt x="221" y="33"/>
                  <a:pt x="221" y="36"/>
                  <a:pt x="218" y="38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21" y="126"/>
                  <a:pt x="221" y="129"/>
                  <a:pt x="219" y="131"/>
                </a:cubicBezTo>
                <a:cubicBezTo>
                  <a:pt x="218" y="132"/>
                  <a:pt x="217" y="133"/>
                  <a:pt x="215" y="1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3366293" y="735012"/>
            <a:ext cx="1295400" cy="657225"/>
          </a:xfrm>
          <a:custGeom>
            <a:avLst/>
            <a:gdLst/>
            <a:ahLst/>
            <a:cxnLst/>
            <a:rect l="l" t="t" r="r" b="b"/>
            <a:pathLst>
              <a:path w="355" h="180" extrusionOk="0">
                <a:moveTo>
                  <a:pt x="181" y="180"/>
                </a:moveTo>
                <a:cubicBezTo>
                  <a:pt x="161" y="180"/>
                  <a:pt x="144" y="179"/>
                  <a:pt x="127" y="175"/>
                </a:cubicBezTo>
                <a:cubicBezTo>
                  <a:pt x="121" y="173"/>
                  <a:pt x="116" y="172"/>
                  <a:pt x="111" y="170"/>
                </a:cubicBezTo>
                <a:cubicBezTo>
                  <a:pt x="101" y="165"/>
                  <a:pt x="98" y="158"/>
                  <a:pt x="97" y="153"/>
                </a:cubicBezTo>
                <a:cubicBezTo>
                  <a:pt x="96" y="147"/>
                  <a:pt x="98" y="141"/>
                  <a:pt x="103" y="136"/>
                </a:cubicBezTo>
                <a:cubicBezTo>
                  <a:pt x="111" y="128"/>
                  <a:pt x="121" y="121"/>
                  <a:pt x="135" y="115"/>
                </a:cubicBezTo>
                <a:cubicBezTo>
                  <a:pt x="139" y="113"/>
                  <a:pt x="143" y="111"/>
                  <a:pt x="147" y="110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4" y="107"/>
                  <a:pt x="156" y="105"/>
                  <a:pt x="156" y="103"/>
                </a:cubicBezTo>
                <a:cubicBezTo>
                  <a:pt x="157" y="101"/>
                  <a:pt x="156" y="98"/>
                  <a:pt x="154" y="96"/>
                </a:cubicBezTo>
                <a:cubicBezTo>
                  <a:pt x="139" y="82"/>
                  <a:pt x="133" y="64"/>
                  <a:pt x="134" y="42"/>
                </a:cubicBezTo>
                <a:cubicBezTo>
                  <a:pt x="134" y="21"/>
                  <a:pt x="146" y="8"/>
                  <a:pt x="168" y="2"/>
                </a:cubicBezTo>
                <a:cubicBezTo>
                  <a:pt x="173" y="1"/>
                  <a:pt x="177" y="0"/>
                  <a:pt x="181" y="0"/>
                </a:cubicBezTo>
                <a:cubicBezTo>
                  <a:pt x="186" y="0"/>
                  <a:pt x="190" y="1"/>
                  <a:pt x="194" y="2"/>
                </a:cubicBezTo>
                <a:cubicBezTo>
                  <a:pt x="217" y="8"/>
                  <a:pt x="228" y="21"/>
                  <a:pt x="229" y="42"/>
                </a:cubicBezTo>
                <a:cubicBezTo>
                  <a:pt x="230" y="64"/>
                  <a:pt x="223" y="82"/>
                  <a:pt x="209" y="96"/>
                </a:cubicBezTo>
                <a:cubicBezTo>
                  <a:pt x="207" y="98"/>
                  <a:pt x="206" y="101"/>
                  <a:pt x="207" y="103"/>
                </a:cubicBezTo>
                <a:cubicBezTo>
                  <a:pt x="207" y="105"/>
                  <a:pt x="209" y="107"/>
                  <a:pt x="212" y="109"/>
                </a:cubicBezTo>
                <a:cubicBezTo>
                  <a:pt x="215" y="110"/>
                  <a:pt x="215" y="110"/>
                  <a:pt x="215" y="110"/>
                </a:cubicBezTo>
                <a:cubicBezTo>
                  <a:pt x="220" y="111"/>
                  <a:pt x="224" y="113"/>
                  <a:pt x="228" y="115"/>
                </a:cubicBezTo>
                <a:cubicBezTo>
                  <a:pt x="242" y="121"/>
                  <a:pt x="251" y="128"/>
                  <a:pt x="259" y="136"/>
                </a:cubicBezTo>
                <a:cubicBezTo>
                  <a:pt x="264" y="140"/>
                  <a:pt x="266" y="147"/>
                  <a:pt x="265" y="154"/>
                </a:cubicBezTo>
                <a:cubicBezTo>
                  <a:pt x="264" y="160"/>
                  <a:pt x="259" y="166"/>
                  <a:pt x="252" y="170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47" y="172"/>
                  <a:pt x="242" y="173"/>
                  <a:pt x="236" y="175"/>
                </a:cubicBezTo>
                <a:cubicBezTo>
                  <a:pt x="219" y="179"/>
                  <a:pt x="202" y="180"/>
                  <a:pt x="181" y="180"/>
                </a:cubicBezTo>
                <a:close/>
                <a:moveTo>
                  <a:pt x="181" y="10"/>
                </a:moveTo>
                <a:cubicBezTo>
                  <a:pt x="178" y="10"/>
                  <a:pt x="174" y="11"/>
                  <a:pt x="171" y="12"/>
                </a:cubicBezTo>
                <a:cubicBezTo>
                  <a:pt x="153" y="16"/>
                  <a:pt x="144" y="26"/>
                  <a:pt x="143" y="42"/>
                </a:cubicBezTo>
                <a:cubicBezTo>
                  <a:pt x="143" y="62"/>
                  <a:pt x="148" y="77"/>
                  <a:pt x="161" y="89"/>
                </a:cubicBezTo>
                <a:cubicBezTo>
                  <a:pt x="165" y="94"/>
                  <a:pt x="167" y="99"/>
                  <a:pt x="166" y="105"/>
                </a:cubicBezTo>
                <a:cubicBezTo>
                  <a:pt x="165" y="111"/>
                  <a:pt x="160" y="115"/>
                  <a:pt x="154" y="118"/>
                </a:cubicBezTo>
                <a:cubicBezTo>
                  <a:pt x="151" y="119"/>
                  <a:pt x="151" y="119"/>
                  <a:pt x="151" y="119"/>
                </a:cubicBezTo>
                <a:cubicBezTo>
                  <a:pt x="147" y="120"/>
                  <a:pt x="143" y="122"/>
                  <a:pt x="139" y="124"/>
                </a:cubicBezTo>
                <a:cubicBezTo>
                  <a:pt x="126" y="130"/>
                  <a:pt x="117" y="136"/>
                  <a:pt x="110" y="143"/>
                </a:cubicBezTo>
                <a:cubicBezTo>
                  <a:pt x="107" y="146"/>
                  <a:pt x="106" y="149"/>
                  <a:pt x="107" y="152"/>
                </a:cubicBezTo>
                <a:cubicBezTo>
                  <a:pt x="107" y="155"/>
                  <a:pt x="110" y="158"/>
                  <a:pt x="115" y="161"/>
                </a:cubicBezTo>
                <a:cubicBezTo>
                  <a:pt x="119" y="163"/>
                  <a:pt x="124" y="164"/>
                  <a:pt x="129" y="165"/>
                </a:cubicBezTo>
                <a:cubicBezTo>
                  <a:pt x="145" y="169"/>
                  <a:pt x="162" y="170"/>
                  <a:pt x="181" y="170"/>
                </a:cubicBezTo>
                <a:cubicBezTo>
                  <a:pt x="201" y="170"/>
                  <a:pt x="218" y="169"/>
                  <a:pt x="234" y="165"/>
                </a:cubicBezTo>
                <a:cubicBezTo>
                  <a:pt x="239" y="164"/>
                  <a:pt x="244" y="163"/>
                  <a:pt x="248" y="161"/>
                </a:cubicBezTo>
                <a:cubicBezTo>
                  <a:pt x="252" y="159"/>
                  <a:pt x="254" y="156"/>
                  <a:pt x="255" y="152"/>
                </a:cubicBezTo>
                <a:cubicBezTo>
                  <a:pt x="256" y="148"/>
                  <a:pt x="254" y="144"/>
                  <a:pt x="252" y="143"/>
                </a:cubicBezTo>
                <a:cubicBezTo>
                  <a:pt x="245" y="136"/>
                  <a:pt x="236" y="130"/>
                  <a:pt x="224" y="124"/>
                </a:cubicBezTo>
                <a:cubicBezTo>
                  <a:pt x="220" y="122"/>
                  <a:pt x="216" y="120"/>
                  <a:pt x="212" y="119"/>
                </a:cubicBezTo>
                <a:cubicBezTo>
                  <a:pt x="209" y="118"/>
                  <a:pt x="209" y="118"/>
                  <a:pt x="209" y="118"/>
                </a:cubicBezTo>
                <a:cubicBezTo>
                  <a:pt x="202" y="115"/>
                  <a:pt x="198" y="111"/>
                  <a:pt x="197" y="105"/>
                </a:cubicBezTo>
                <a:cubicBezTo>
                  <a:pt x="196" y="99"/>
                  <a:pt x="198" y="94"/>
                  <a:pt x="202" y="89"/>
                </a:cubicBezTo>
                <a:cubicBezTo>
                  <a:pt x="215" y="77"/>
                  <a:pt x="220" y="62"/>
                  <a:pt x="219" y="42"/>
                </a:cubicBezTo>
                <a:cubicBezTo>
                  <a:pt x="219" y="26"/>
                  <a:pt x="210" y="16"/>
                  <a:pt x="192" y="12"/>
                </a:cubicBezTo>
                <a:cubicBezTo>
                  <a:pt x="188" y="11"/>
                  <a:pt x="185" y="10"/>
                  <a:pt x="181" y="10"/>
                </a:cubicBezTo>
                <a:close/>
                <a:moveTo>
                  <a:pt x="250" y="165"/>
                </a:moveTo>
                <a:cubicBezTo>
                  <a:pt x="250" y="165"/>
                  <a:pt x="250" y="165"/>
                  <a:pt x="250" y="165"/>
                </a:cubicBezTo>
                <a:close/>
                <a:moveTo>
                  <a:pt x="295" y="180"/>
                </a:moveTo>
                <a:cubicBezTo>
                  <a:pt x="292" y="180"/>
                  <a:pt x="292" y="180"/>
                  <a:pt x="292" y="180"/>
                </a:cubicBezTo>
                <a:cubicBezTo>
                  <a:pt x="282" y="180"/>
                  <a:pt x="279" y="180"/>
                  <a:pt x="269" y="178"/>
                </a:cubicBezTo>
                <a:cubicBezTo>
                  <a:pt x="266" y="178"/>
                  <a:pt x="264" y="176"/>
                  <a:pt x="265" y="173"/>
                </a:cubicBezTo>
                <a:cubicBezTo>
                  <a:pt x="265" y="170"/>
                  <a:pt x="267" y="168"/>
                  <a:pt x="270" y="169"/>
                </a:cubicBezTo>
                <a:cubicBezTo>
                  <a:pt x="280" y="170"/>
                  <a:pt x="283" y="170"/>
                  <a:pt x="292" y="170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309" y="170"/>
                  <a:pt x="320" y="169"/>
                  <a:pt x="331" y="167"/>
                </a:cubicBezTo>
                <a:cubicBezTo>
                  <a:pt x="335" y="166"/>
                  <a:pt x="338" y="165"/>
                  <a:pt x="340" y="164"/>
                </a:cubicBezTo>
                <a:cubicBezTo>
                  <a:pt x="343" y="162"/>
                  <a:pt x="344" y="161"/>
                  <a:pt x="345" y="159"/>
                </a:cubicBezTo>
                <a:cubicBezTo>
                  <a:pt x="345" y="157"/>
                  <a:pt x="344" y="155"/>
                  <a:pt x="343" y="154"/>
                </a:cubicBezTo>
                <a:cubicBezTo>
                  <a:pt x="339" y="149"/>
                  <a:pt x="333" y="145"/>
                  <a:pt x="324" y="141"/>
                </a:cubicBezTo>
                <a:cubicBezTo>
                  <a:pt x="321" y="139"/>
                  <a:pt x="318" y="138"/>
                  <a:pt x="316" y="137"/>
                </a:cubicBezTo>
                <a:cubicBezTo>
                  <a:pt x="314" y="137"/>
                  <a:pt x="314" y="137"/>
                  <a:pt x="314" y="137"/>
                </a:cubicBezTo>
                <a:cubicBezTo>
                  <a:pt x="309" y="135"/>
                  <a:pt x="305" y="131"/>
                  <a:pt x="304" y="126"/>
                </a:cubicBezTo>
                <a:cubicBezTo>
                  <a:pt x="304" y="122"/>
                  <a:pt x="305" y="118"/>
                  <a:pt x="308" y="114"/>
                </a:cubicBezTo>
                <a:cubicBezTo>
                  <a:pt x="317" y="106"/>
                  <a:pt x="320" y="96"/>
                  <a:pt x="320" y="83"/>
                </a:cubicBezTo>
                <a:cubicBezTo>
                  <a:pt x="320" y="72"/>
                  <a:pt x="314" y="66"/>
                  <a:pt x="302" y="63"/>
                </a:cubicBezTo>
                <a:cubicBezTo>
                  <a:pt x="300" y="62"/>
                  <a:pt x="297" y="62"/>
                  <a:pt x="295" y="62"/>
                </a:cubicBezTo>
                <a:cubicBezTo>
                  <a:pt x="293" y="62"/>
                  <a:pt x="290" y="62"/>
                  <a:pt x="288" y="63"/>
                </a:cubicBezTo>
                <a:cubicBezTo>
                  <a:pt x="276" y="66"/>
                  <a:pt x="270" y="72"/>
                  <a:pt x="270" y="83"/>
                </a:cubicBezTo>
                <a:cubicBezTo>
                  <a:pt x="270" y="96"/>
                  <a:pt x="273" y="106"/>
                  <a:pt x="282" y="114"/>
                </a:cubicBezTo>
                <a:cubicBezTo>
                  <a:pt x="285" y="118"/>
                  <a:pt x="287" y="123"/>
                  <a:pt x="286" y="127"/>
                </a:cubicBezTo>
                <a:cubicBezTo>
                  <a:pt x="285" y="131"/>
                  <a:pt x="283" y="134"/>
                  <a:pt x="278" y="136"/>
                </a:cubicBezTo>
                <a:cubicBezTo>
                  <a:pt x="277" y="136"/>
                  <a:pt x="277" y="136"/>
                  <a:pt x="277" y="136"/>
                </a:cubicBezTo>
                <a:cubicBezTo>
                  <a:pt x="275" y="137"/>
                  <a:pt x="272" y="136"/>
                  <a:pt x="271" y="133"/>
                </a:cubicBezTo>
                <a:cubicBezTo>
                  <a:pt x="270" y="131"/>
                  <a:pt x="271" y="128"/>
                  <a:pt x="274" y="127"/>
                </a:cubicBezTo>
                <a:cubicBezTo>
                  <a:pt x="275" y="127"/>
                  <a:pt x="275" y="127"/>
                  <a:pt x="275" y="127"/>
                </a:cubicBezTo>
                <a:cubicBezTo>
                  <a:pt x="276" y="126"/>
                  <a:pt x="277" y="126"/>
                  <a:pt x="277" y="125"/>
                </a:cubicBezTo>
                <a:cubicBezTo>
                  <a:pt x="277" y="124"/>
                  <a:pt x="276" y="123"/>
                  <a:pt x="275" y="121"/>
                </a:cubicBezTo>
                <a:cubicBezTo>
                  <a:pt x="265" y="111"/>
                  <a:pt x="260" y="98"/>
                  <a:pt x="260" y="83"/>
                </a:cubicBezTo>
                <a:cubicBezTo>
                  <a:pt x="261" y="72"/>
                  <a:pt x="265" y="58"/>
                  <a:pt x="286" y="53"/>
                </a:cubicBezTo>
                <a:cubicBezTo>
                  <a:pt x="289" y="53"/>
                  <a:pt x="292" y="52"/>
                  <a:pt x="295" y="52"/>
                </a:cubicBezTo>
                <a:cubicBezTo>
                  <a:pt x="298" y="52"/>
                  <a:pt x="301" y="53"/>
                  <a:pt x="304" y="53"/>
                </a:cubicBezTo>
                <a:cubicBezTo>
                  <a:pt x="325" y="58"/>
                  <a:pt x="329" y="72"/>
                  <a:pt x="330" y="83"/>
                </a:cubicBezTo>
                <a:cubicBezTo>
                  <a:pt x="330" y="98"/>
                  <a:pt x="325" y="111"/>
                  <a:pt x="315" y="121"/>
                </a:cubicBezTo>
                <a:cubicBezTo>
                  <a:pt x="315" y="122"/>
                  <a:pt x="314" y="123"/>
                  <a:pt x="314" y="124"/>
                </a:cubicBezTo>
                <a:cubicBezTo>
                  <a:pt x="314" y="126"/>
                  <a:pt x="315" y="127"/>
                  <a:pt x="317" y="127"/>
                </a:cubicBezTo>
                <a:cubicBezTo>
                  <a:pt x="319" y="128"/>
                  <a:pt x="319" y="128"/>
                  <a:pt x="319" y="128"/>
                </a:cubicBezTo>
                <a:cubicBezTo>
                  <a:pt x="322" y="129"/>
                  <a:pt x="325" y="131"/>
                  <a:pt x="328" y="132"/>
                </a:cubicBezTo>
                <a:cubicBezTo>
                  <a:pt x="338" y="136"/>
                  <a:pt x="345" y="141"/>
                  <a:pt x="350" y="147"/>
                </a:cubicBezTo>
                <a:cubicBezTo>
                  <a:pt x="354" y="150"/>
                  <a:pt x="355" y="155"/>
                  <a:pt x="354" y="160"/>
                </a:cubicBezTo>
                <a:cubicBezTo>
                  <a:pt x="354" y="166"/>
                  <a:pt x="350" y="170"/>
                  <a:pt x="345" y="173"/>
                </a:cubicBezTo>
                <a:cubicBezTo>
                  <a:pt x="341" y="174"/>
                  <a:pt x="338" y="175"/>
                  <a:pt x="333" y="176"/>
                </a:cubicBezTo>
                <a:cubicBezTo>
                  <a:pt x="321" y="179"/>
                  <a:pt x="310" y="180"/>
                  <a:pt x="295" y="180"/>
                </a:cubicBezTo>
                <a:close/>
                <a:moveTo>
                  <a:pt x="67" y="180"/>
                </a:moveTo>
                <a:cubicBezTo>
                  <a:pt x="51" y="180"/>
                  <a:pt x="38" y="179"/>
                  <a:pt x="25" y="176"/>
                </a:cubicBezTo>
                <a:cubicBezTo>
                  <a:pt x="20" y="175"/>
                  <a:pt x="16" y="174"/>
                  <a:pt x="12" y="172"/>
                </a:cubicBezTo>
                <a:cubicBezTo>
                  <a:pt x="6" y="169"/>
                  <a:pt x="2" y="164"/>
                  <a:pt x="1" y="159"/>
                </a:cubicBezTo>
                <a:cubicBezTo>
                  <a:pt x="0" y="154"/>
                  <a:pt x="2" y="148"/>
                  <a:pt x="6" y="144"/>
                </a:cubicBezTo>
                <a:cubicBezTo>
                  <a:pt x="12" y="138"/>
                  <a:pt x="20" y="133"/>
                  <a:pt x="31" y="128"/>
                </a:cubicBezTo>
                <a:cubicBezTo>
                  <a:pt x="34" y="126"/>
                  <a:pt x="37" y="125"/>
                  <a:pt x="40" y="124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5" y="122"/>
                  <a:pt x="46" y="121"/>
                  <a:pt x="47" y="119"/>
                </a:cubicBezTo>
                <a:cubicBezTo>
                  <a:pt x="47" y="118"/>
                  <a:pt x="46" y="116"/>
                  <a:pt x="45" y="115"/>
                </a:cubicBezTo>
                <a:cubicBezTo>
                  <a:pt x="34" y="104"/>
                  <a:pt x="28" y="90"/>
                  <a:pt x="29" y="73"/>
                </a:cubicBezTo>
                <a:cubicBezTo>
                  <a:pt x="30" y="61"/>
                  <a:pt x="35" y="46"/>
                  <a:pt x="57" y="41"/>
                </a:cubicBezTo>
                <a:cubicBezTo>
                  <a:pt x="60" y="40"/>
                  <a:pt x="64" y="39"/>
                  <a:pt x="67" y="39"/>
                </a:cubicBezTo>
                <a:cubicBezTo>
                  <a:pt x="71" y="39"/>
                  <a:pt x="74" y="40"/>
                  <a:pt x="77" y="41"/>
                </a:cubicBezTo>
                <a:cubicBezTo>
                  <a:pt x="99" y="46"/>
                  <a:pt x="105" y="61"/>
                  <a:pt x="105" y="73"/>
                </a:cubicBezTo>
                <a:cubicBezTo>
                  <a:pt x="106" y="90"/>
                  <a:pt x="100" y="104"/>
                  <a:pt x="89" y="115"/>
                </a:cubicBezTo>
                <a:cubicBezTo>
                  <a:pt x="88" y="116"/>
                  <a:pt x="87" y="118"/>
                  <a:pt x="88" y="119"/>
                </a:cubicBezTo>
                <a:cubicBezTo>
                  <a:pt x="88" y="121"/>
                  <a:pt x="89" y="122"/>
                  <a:pt x="91" y="123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6" y="125"/>
                  <a:pt x="98" y="128"/>
                  <a:pt x="97" y="130"/>
                </a:cubicBezTo>
                <a:cubicBezTo>
                  <a:pt x="96" y="133"/>
                  <a:pt x="93" y="134"/>
                  <a:pt x="90" y="133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3" y="130"/>
                  <a:pt x="79" y="126"/>
                  <a:pt x="78" y="121"/>
                </a:cubicBezTo>
                <a:cubicBezTo>
                  <a:pt x="77" y="117"/>
                  <a:pt x="79" y="112"/>
                  <a:pt x="82" y="108"/>
                </a:cubicBezTo>
                <a:cubicBezTo>
                  <a:pt x="92" y="99"/>
                  <a:pt x="96" y="88"/>
                  <a:pt x="95" y="73"/>
                </a:cubicBezTo>
                <a:cubicBezTo>
                  <a:pt x="95" y="61"/>
                  <a:pt x="88" y="53"/>
                  <a:pt x="75" y="50"/>
                </a:cubicBezTo>
                <a:cubicBezTo>
                  <a:pt x="72" y="50"/>
                  <a:pt x="70" y="49"/>
                  <a:pt x="67" y="49"/>
                </a:cubicBezTo>
                <a:cubicBezTo>
                  <a:pt x="65" y="49"/>
                  <a:pt x="62" y="50"/>
                  <a:pt x="59" y="50"/>
                </a:cubicBezTo>
                <a:cubicBezTo>
                  <a:pt x="46" y="53"/>
                  <a:pt x="39" y="61"/>
                  <a:pt x="39" y="73"/>
                </a:cubicBezTo>
                <a:cubicBezTo>
                  <a:pt x="38" y="87"/>
                  <a:pt x="43" y="99"/>
                  <a:pt x="52" y="108"/>
                </a:cubicBezTo>
                <a:cubicBezTo>
                  <a:pt x="56" y="112"/>
                  <a:pt x="57" y="117"/>
                  <a:pt x="56" y="121"/>
                </a:cubicBezTo>
                <a:cubicBezTo>
                  <a:pt x="55" y="126"/>
                  <a:pt x="52" y="130"/>
                  <a:pt x="46" y="132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4"/>
                  <a:pt x="38" y="135"/>
                  <a:pt x="35" y="137"/>
                </a:cubicBezTo>
                <a:cubicBezTo>
                  <a:pt x="25" y="141"/>
                  <a:pt x="19" y="146"/>
                  <a:pt x="13" y="151"/>
                </a:cubicBezTo>
                <a:cubicBezTo>
                  <a:pt x="11" y="153"/>
                  <a:pt x="10" y="155"/>
                  <a:pt x="11" y="157"/>
                </a:cubicBezTo>
                <a:cubicBezTo>
                  <a:pt x="11" y="159"/>
                  <a:pt x="13" y="161"/>
                  <a:pt x="17" y="163"/>
                </a:cubicBezTo>
                <a:cubicBezTo>
                  <a:pt x="20" y="164"/>
                  <a:pt x="23" y="166"/>
                  <a:pt x="27" y="166"/>
                </a:cubicBezTo>
                <a:cubicBezTo>
                  <a:pt x="39" y="169"/>
                  <a:pt x="52" y="170"/>
                  <a:pt x="67" y="170"/>
                </a:cubicBezTo>
                <a:cubicBezTo>
                  <a:pt x="76" y="170"/>
                  <a:pt x="84" y="170"/>
                  <a:pt x="91" y="169"/>
                </a:cubicBezTo>
                <a:cubicBezTo>
                  <a:pt x="94" y="169"/>
                  <a:pt x="96" y="171"/>
                  <a:pt x="96" y="173"/>
                </a:cubicBezTo>
                <a:cubicBezTo>
                  <a:pt x="97" y="176"/>
                  <a:pt x="95" y="179"/>
                  <a:pt x="92" y="179"/>
                </a:cubicBezTo>
                <a:cubicBezTo>
                  <a:pt x="85" y="179"/>
                  <a:pt x="77" y="180"/>
                  <a:pt x="67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9872662" y="709612"/>
            <a:ext cx="817562" cy="712787"/>
          </a:xfrm>
          <a:custGeom>
            <a:avLst/>
            <a:gdLst/>
            <a:ahLst/>
            <a:cxnLst/>
            <a:rect l="l" t="t" r="r" b="b"/>
            <a:pathLst>
              <a:path w="224" h="195" extrusionOk="0">
                <a:moveTo>
                  <a:pt x="198" y="195"/>
                </a:moveTo>
                <a:cubicBezTo>
                  <a:pt x="26" y="195"/>
                  <a:pt x="26" y="195"/>
                  <a:pt x="26" y="195"/>
                </a:cubicBezTo>
                <a:cubicBezTo>
                  <a:pt x="12" y="195"/>
                  <a:pt x="0" y="183"/>
                  <a:pt x="0" y="16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3"/>
                  <a:pt x="2" y="121"/>
                  <a:pt x="5" y="121"/>
                </a:cubicBezTo>
                <a:cubicBezTo>
                  <a:pt x="7" y="121"/>
                  <a:pt x="10" y="123"/>
                  <a:pt x="10" y="126"/>
                </a:cubicBezTo>
                <a:cubicBezTo>
                  <a:pt x="10" y="169"/>
                  <a:pt x="10" y="169"/>
                  <a:pt x="10" y="169"/>
                </a:cubicBezTo>
                <a:cubicBezTo>
                  <a:pt x="10" y="178"/>
                  <a:pt x="17" y="185"/>
                  <a:pt x="26" y="185"/>
                </a:cubicBezTo>
                <a:cubicBezTo>
                  <a:pt x="198" y="185"/>
                  <a:pt x="198" y="185"/>
                  <a:pt x="198" y="185"/>
                </a:cubicBezTo>
                <a:cubicBezTo>
                  <a:pt x="207" y="185"/>
                  <a:pt x="214" y="178"/>
                  <a:pt x="214" y="169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24"/>
                  <a:pt x="217" y="122"/>
                  <a:pt x="219" y="122"/>
                </a:cubicBezTo>
                <a:cubicBezTo>
                  <a:pt x="222" y="122"/>
                  <a:pt x="224" y="124"/>
                  <a:pt x="224" y="126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24" y="183"/>
                  <a:pt x="213" y="195"/>
                  <a:pt x="198" y="195"/>
                </a:cubicBezTo>
                <a:close/>
                <a:moveTo>
                  <a:pt x="121" y="139"/>
                </a:moveTo>
                <a:cubicBezTo>
                  <a:pt x="103" y="139"/>
                  <a:pt x="103" y="139"/>
                  <a:pt x="103" y="139"/>
                </a:cubicBezTo>
                <a:cubicBezTo>
                  <a:pt x="96" y="139"/>
                  <a:pt x="90" y="133"/>
                  <a:pt x="90" y="125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96"/>
                  <a:pt x="96" y="90"/>
                  <a:pt x="103" y="90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8" y="90"/>
                  <a:pt x="134" y="96"/>
                  <a:pt x="134" y="104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4" y="133"/>
                  <a:pt x="128" y="139"/>
                  <a:pt x="121" y="139"/>
                </a:cubicBezTo>
                <a:close/>
                <a:moveTo>
                  <a:pt x="103" y="99"/>
                </a:moveTo>
                <a:cubicBezTo>
                  <a:pt x="102" y="99"/>
                  <a:pt x="100" y="101"/>
                  <a:pt x="100" y="104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8"/>
                  <a:pt x="102" y="129"/>
                  <a:pt x="103" y="129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3" y="129"/>
                  <a:pt x="124" y="128"/>
                  <a:pt x="124" y="125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1"/>
                  <a:pt x="123" y="99"/>
                  <a:pt x="121" y="99"/>
                </a:cubicBezTo>
                <a:lnTo>
                  <a:pt x="103" y="99"/>
                </a:lnTo>
                <a:close/>
                <a:moveTo>
                  <a:pt x="198" y="119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45" y="119"/>
                  <a:pt x="143" y="117"/>
                  <a:pt x="143" y="114"/>
                </a:cubicBezTo>
                <a:cubicBezTo>
                  <a:pt x="143" y="112"/>
                  <a:pt x="145" y="110"/>
                  <a:pt x="148" y="110"/>
                </a:cubicBezTo>
                <a:cubicBezTo>
                  <a:pt x="198" y="110"/>
                  <a:pt x="198" y="110"/>
                  <a:pt x="198" y="110"/>
                </a:cubicBezTo>
                <a:cubicBezTo>
                  <a:pt x="207" y="110"/>
                  <a:pt x="214" y="102"/>
                  <a:pt x="214" y="93"/>
                </a:cubicBezTo>
                <a:cubicBezTo>
                  <a:pt x="214" y="60"/>
                  <a:pt x="214" y="60"/>
                  <a:pt x="214" y="60"/>
                </a:cubicBezTo>
                <a:cubicBezTo>
                  <a:pt x="214" y="51"/>
                  <a:pt x="207" y="44"/>
                  <a:pt x="198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17" y="44"/>
                  <a:pt x="10" y="51"/>
                  <a:pt x="10" y="60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102"/>
                  <a:pt x="17" y="110"/>
                  <a:pt x="26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80" y="110"/>
                  <a:pt x="82" y="112"/>
                  <a:pt x="82" y="114"/>
                </a:cubicBezTo>
                <a:cubicBezTo>
                  <a:pt x="82" y="117"/>
                  <a:pt x="80" y="119"/>
                  <a:pt x="77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12" y="119"/>
                  <a:pt x="0" y="108"/>
                  <a:pt x="0" y="9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12" y="34"/>
                  <a:pt x="26" y="34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13" y="34"/>
                  <a:pt x="224" y="46"/>
                  <a:pt x="224" y="60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4" y="98"/>
                  <a:pt x="224" y="99"/>
                  <a:pt x="224" y="100"/>
                </a:cubicBezTo>
                <a:cubicBezTo>
                  <a:pt x="221" y="111"/>
                  <a:pt x="210" y="119"/>
                  <a:pt x="198" y="119"/>
                </a:cubicBezTo>
                <a:close/>
                <a:moveTo>
                  <a:pt x="149" y="26"/>
                </a:moveTo>
                <a:cubicBezTo>
                  <a:pt x="147" y="26"/>
                  <a:pt x="144" y="24"/>
                  <a:pt x="144" y="21"/>
                </a:cubicBezTo>
                <a:cubicBezTo>
                  <a:pt x="144" y="15"/>
                  <a:pt x="138" y="9"/>
                  <a:pt x="131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86" y="9"/>
                  <a:pt x="80" y="15"/>
                  <a:pt x="80" y="21"/>
                </a:cubicBezTo>
                <a:cubicBezTo>
                  <a:pt x="80" y="24"/>
                  <a:pt x="78" y="26"/>
                  <a:pt x="75" y="26"/>
                </a:cubicBezTo>
                <a:cubicBezTo>
                  <a:pt x="72" y="26"/>
                  <a:pt x="70" y="24"/>
                  <a:pt x="70" y="21"/>
                </a:cubicBezTo>
                <a:cubicBezTo>
                  <a:pt x="70" y="9"/>
                  <a:pt x="80" y="0"/>
                  <a:pt x="93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44" y="0"/>
                  <a:pt x="154" y="9"/>
                  <a:pt x="154" y="21"/>
                </a:cubicBezTo>
                <a:cubicBezTo>
                  <a:pt x="154" y="24"/>
                  <a:pt x="152" y="26"/>
                  <a:pt x="149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1514474" y="585787"/>
            <a:ext cx="817562" cy="957262"/>
          </a:xfrm>
          <a:custGeom>
            <a:avLst/>
            <a:gdLst/>
            <a:ahLst/>
            <a:cxnLst/>
            <a:rect l="l" t="t" r="r" b="b"/>
            <a:pathLst>
              <a:path w="224" h="262" extrusionOk="0">
                <a:moveTo>
                  <a:pt x="129" y="262"/>
                </a:moveTo>
                <a:cubicBezTo>
                  <a:pt x="92" y="262"/>
                  <a:pt x="92" y="262"/>
                  <a:pt x="92" y="262"/>
                </a:cubicBezTo>
                <a:cubicBezTo>
                  <a:pt x="90" y="262"/>
                  <a:pt x="87" y="260"/>
                  <a:pt x="87" y="257"/>
                </a:cubicBezTo>
                <a:cubicBezTo>
                  <a:pt x="87" y="254"/>
                  <a:pt x="90" y="252"/>
                  <a:pt x="92" y="252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31" y="252"/>
                  <a:pt x="133" y="254"/>
                  <a:pt x="133" y="257"/>
                </a:cubicBezTo>
                <a:cubicBezTo>
                  <a:pt x="133" y="260"/>
                  <a:pt x="131" y="262"/>
                  <a:pt x="129" y="262"/>
                </a:cubicBezTo>
                <a:close/>
                <a:moveTo>
                  <a:pt x="139" y="245"/>
                </a:moveTo>
                <a:cubicBezTo>
                  <a:pt x="82" y="245"/>
                  <a:pt x="82" y="245"/>
                  <a:pt x="82" y="245"/>
                </a:cubicBezTo>
                <a:cubicBezTo>
                  <a:pt x="79" y="245"/>
                  <a:pt x="77" y="243"/>
                  <a:pt x="77" y="240"/>
                </a:cubicBezTo>
                <a:cubicBezTo>
                  <a:pt x="77" y="238"/>
                  <a:pt x="79" y="235"/>
                  <a:pt x="82" y="235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41" y="235"/>
                  <a:pt x="144" y="238"/>
                  <a:pt x="144" y="240"/>
                </a:cubicBezTo>
                <a:cubicBezTo>
                  <a:pt x="144" y="243"/>
                  <a:pt x="141" y="245"/>
                  <a:pt x="139" y="245"/>
                </a:cubicBezTo>
                <a:close/>
                <a:moveTo>
                  <a:pt x="110" y="227"/>
                </a:moveTo>
                <a:cubicBezTo>
                  <a:pt x="100" y="227"/>
                  <a:pt x="89" y="227"/>
                  <a:pt x="88" y="227"/>
                </a:cubicBezTo>
                <a:cubicBezTo>
                  <a:pt x="88" y="227"/>
                  <a:pt x="88" y="227"/>
                  <a:pt x="88" y="227"/>
                </a:cubicBezTo>
                <a:cubicBezTo>
                  <a:pt x="78" y="227"/>
                  <a:pt x="74" y="223"/>
                  <a:pt x="72" y="214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0" y="198"/>
                  <a:pt x="70" y="193"/>
                  <a:pt x="68" y="189"/>
                </a:cubicBezTo>
                <a:cubicBezTo>
                  <a:pt x="60" y="176"/>
                  <a:pt x="55" y="166"/>
                  <a:pt x="48" y="152"/>
                </a:cubicBezTo>
                <a:cubicBezTo>
                  <a:pt x="41" y="138"/>
                  <a:pt x="33" y="117"/>
                  <a:pt x="38" y="97"/>
                </a:cubicBezTo>
                <a:cubicBezTo>
                  <a:pt x="45" y="72"/>
                  <a:pt x="71" y="47"/>
                  <a:pt x="110" y="47"/>
                </a:cubicBezTo>
                <a:cubicBezTo>
                  <a:pt x="148" y="47"/>
                  <a:pt x="175" y="72"/>
                  <a:pt x="181" y="97"/>
                </a:cubicBezTo>
                <a:cubicBezTo>
                  <a:pt x="186" y="117"/>
                  <a:pt x="179" y="138"/>
                  <a:pt x="171" y="152"/>
                </a:cubicBezTo>
                <a:cubicBezTo>
                  <a:pt x="164" y="166"/>
                  <a:pt x="159" y="176"/>
                  <a:pt x="151" y="189"/>
                </a:cubicBezTo>
                <a:cubicBezTo>
                  <a:pt x="149" y="193"/>
                  <a:pt x="149" y="198"/>
                  <a:pt x="149" y="203"/>
                </a:cubicBezTo>
                <a:cubicBezTo>
                  <a:pt x="149" y="207"/>
                  <a:pt x="149" y="211"/>
                  <a:pt x="148" y="214"/>
                </a:cubicBezTo>
                <a:cubicBezTo>
                  <a:pt x="146" y="223"/>
                  <a:pt x="141" y="227"/>
                  <a:pt x="131" y="227"/>
                </a:cubicBezTo>
                <a:cubicBezTo>
                  <a:pt x="131" y="227"/>
                  <a:pt x="120" y="227"/>
                  <a:pt x="110" y="227"/>
                </a:cubicBezTo>
                <a:close/>
                <a:moveTo>
                  <a:pt x="88" y="217"/>
                </a:moveTo>
                <a:cubicBezTo>
                  <a:pt x="90" y="217"/>
                  <a:pt x="130" y="217"/>
                  <a:pt x="131" y="217"/>
                </a:cubicBezTo>
                <a:cubicBezTo>
                  <a:pt x="137" y="217"/>
                  <a:pt x="137" y="216"/>
                  <a:pt x="138" y="212"/>
                </a:cubicBezTo>
                <a:cubicBezTo>
                  <a:pt x="139" y="209"/>
                  <a:pt x="139" y="206"/>
                  <a:pt x="139" y="203"/>
                </a:cubicBezTo>
                <a:cubicBezTo>
                  <a:pt x="139" y="197"/>
                  <a:pt x="140" y="190"/>
                  <a:pt x="143" y="185"/>
                </a:cubicBezTo>
                <a:cubicBezTo>
                  <a:pt x="150" y="171"/>
                  <a:pt x="155" y="161"/>
                  <a:pt x="163" y="147"/>
                </a:cubicBezTo>
                <a:cubicBezTo>
                  <a:pt x="168" y="137"/>
                  <a:pt x="176" y="117"/>
                  <a:pt x="172" y="100"/>
                </a:cubicBezTo>
                <a:cubicBezTo>
                  <a:pt x="167" y="79"/>
                  <a:pt x="143" y="57"/>
                  <a:pt x="110" y="57"/>
                </a:cubicBezTo>
                <a:cubicBezTo>
                  <a:pt x="76" y="57"/>
                  <a:pt x="53" y="79"/>
                  <a:pt x="48" y="100"/>
                </a:cubicBezTo>
                <a:cubicBezTo>
                  <a:pt x="43" y="117"/>
                  <a:pt x="51" y="137"/>
                  <a:pt x="57" y="147"/>
                </a:cubicBezTo>
                <a:cubicBezTo>
                  <a:pt x="64" y="162"/>
                  <a:pt x="69" y="171"/>
                  <a:pt x="77" y="185"/>
                </a:cubicBezTo>
                <a:cubicBezTo>
                  <a:pt x="80" y="190"/>
                  <a:pt x="80" y="197"/>
                  <a:pt x="80" y="203"/>
                </a:cubicBezTo>
                <a:cubicBezTo>
                  <a:pt x="80" y="206"/>
                  <a:pt x="81" y="209"/>
                  <a:pt x="81" y="212"/>
                </a:cubicBezTo>
                <a:cubicBezTo>
                  <a:pt x="82" y="216"/>
                  <a:pt x="82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lose/>
                <a:moveTo>
                  <a:pt x="24" y="121"/>
                </a:moveTo>
                <a:cubicBezTo>
                  <a:pt x="5" y="121"/>
                  <a:pt x="5" y="121"/>
                  <a:pt x="5" y="121"/>
                </a:cubicBezTo>
                <a:cubicBezTo>
                  <a:pt x="2" y="121"/>
                  <a:pt x="0" y="118"/>
                  <a:pt x="0" y="116"/>
                </a:cubicBezTo>
                <a:cubicBezTo>
                  <a:pt x="0" y="113"/>
                  <a:pt x="2" y="111"/>
                  <a:pt x="5" y="11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7" y="111"/>
                  <a:pt x="29" y="113"/>
                  <a:pt x="29" y="116"/>
                </a:cubicBezTo>
                <a:cubicBezTo>
                  <a:pt x="29" y="118"/>
                  <a:pt x="27" y="121"/>
                  <a:pt x="24" y="121"/>
                </a:cubicBezTo>
                <a:close/>
                <a:moveTo>
                  <a:pt x="219" y="117"/>
                </a:moveTo>
                <a:cubicBezTo>
                  <a:pt x="196" y="117"/>
                  <a:pt x="196" y="117"/>
                  <a:pt x="196" y="117"/>
                </a:cubicBezTo>
                <a:cubicBezTo>
                  <a:pt x="193" y="117"/>
                  <a:pt x="191" y="115"/>
                  <a:pt x="191" y="112"/>
                </a:cubicBezTo>
                <a:cubicBezTo>
                  <a:pt x="191" y="109"/>
                  <a:pt x="193" y="107"/>
                  <a:pt x="196" y="107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22" y="107"/>
                  <a:pt x="224" y="109"/>
                  <a:pt x="224" y="112"/>
                </a:cubicBezTo>
                <a:cubicBezTo>
                  <a:pt x="224" y="115"/>
                  <a:pt x="222" y="117"/>
                  <a:pt x="219" y="117"/>
                </a:cubicBezTo>
                <a:close/>
                <a:moveTo>
                  <a:pt x="66" y="113"/>
                </a:moveTo>
                <a:cubicBezTo>
                  <a:pt x="65" y="113"/>
                  <a:pt x="65" y="113"/>
                  <a:pt x="65" y="113"/>
                </a:cubicBezTo>
                <a:cubicBezTo>
                  <a:pt x="62" y="112"/>
                  <a:pt x="60" y="109"/>
                  <a:pt x="61" y="107"/>
                </a:cubicBezTo>
                <a:cubicBezTo>
                  <a:pt x="66" y="89"/>
                  <a:pt x="85" y="71"/>
                  <a:pt x="112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5" y="71"/>
                  <a:pt x="117" y="73"/>
                  <a:pt x="117" y="76"/>
                </a:cubicBezTo>
                <a:cubicBezTo>
                  <a:pt x="117" y="78"/>
                  <a:pt x="115" y="81"/>
                  <a:pt x="112" y="81"/>
                </a:cubicBezTo>
                <a:cubicBezTo>
                  <a:pt x="90" y="81"/>
                  <a:pt x="74" y="95"/>
                  <a:pt x="71" y="109"/>
                </a:cubicBezTo>
                <a:cubicBezTo>
                  <a:pt x="70" y="111"/>
                  <a:pt x="68" y="113"/>
                  <a:pt x="66" y="113"/>
                </a:cubicBezTo>
                <a:close/>
                <a:moveTo>
                  <a:pt x="172" y="60"/>
                </a:moveTo>
                <a:cubicBezTo>
                  <a:pt x="171" y="60"/>
                  <a:pt x="170" y="59"/>
                  <a:pt x="169" y="58"/>
                </a:cubicBezTo>
                <a:cubicBezTo>
                  <a:pt x="167" y="56"/>
                  <a:pt x="167" y="53"/>
                  <a:pt x="169" y="51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7" y="33"/>
                  <a:pt x="190" y="33"/>
                  <a:pt x="192" y="35"/>
                </a:cubicBezTo>
                <a:cubicBezTo>
                  <a:pt x="194" y="37"/>
                  <a:pt x="194" y="40"/>
                  <a:pt x="192" y="42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5" y="59"/>
                  <a:pt x="173" y="60"/>
                  <a:pt x="172" y="60"/>
                </a:cubicBezTo>
                <a:close/>
                <a:moveTo>
                  <a:pt x="49" y="60"/>
                </a:moveTo>
                <a:cubicBezTo>
                  <a:pt x="47" y="60"/>
                  <a:pt x="46" y="59"/>
                  <a:pt x="45" y="58"/>
                </a:cubicBezTo>
                <a:cubicBezTo>
                  <a:pt x="29" y="42"/>
                  <a:pt x="29" y="42"/>
                  <a:pt x="29" y="42"/>
                </a:cubicBezTo>
                <a:cubicBezTo>
                  <a:pt x="27" y="40"/>
                  <a:pt x="27" y="37"/>
                  <a:pt x="29" y="35"/>
                </a:cubicBezTo>
                <a:cubicBezTo>
                  <a:pt x="31" y="33"/>
                  <a:pt x="34" y="33"/>
                  <a:pt x="36" y="35"/>
                </a:cubicBezTo>
                <a:cubicBezTo>
                  <a:pt x="52" y="51"/>
                  <a:pt x="52" y="51"/>
                  <a:pt x="52" y="51"/>
                </a:cubicBezTo>
                <a:cubicBezTo>
                  <a:pt x="54" y="53"/>
                  <a:pt x="54" y="56"/>
                  <a:pt x="52" y="58"/>
                </a:cubicBezTo>
                <a:cubicBezTo>
                  <a:pt x="51" y="59"/>
                  <a:pt x="50" y="60"/>
                  <a:pt x="49" y="60"/>
                </a:cubicBezTo>
                <a:close/>
                <a:moveTo>
                  <a:pt x="110" y="38"/>
                </a:moveTo>
                <a:cubicBezTo>
                  <a:pt x="107" y="38"/>
                  <a:pt x="105" y="35"/>
                  <a:pt x="105" y="33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3"/>
                  <a:pt x="107" y="0"/>
                  <a:pt x="110" y="0"/>
                </a:cubicBezTo>
                <a:cubicBezTo>
                  <a:pt x="112" y="0"/>
                  <a:pt x="115" y="3"/>
                  <a:pt x="115" y="5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5" y="35"/>
                  <a:pt x="112" y="38"/>
                  <a:pt x="110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1565787" y="5742602"/>
            <a:ext cx="9060426" cy="69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00"/>
              <a:buFont typeface="Montserrat"/>
              <a:buNone/>
            </a:pPr>
            <a:r>
              <a:rPr lang="ar-SA" sz="4500" b="1" u="none" dirty="0">
                <a:solidFill>
                  <a:schemeClr val="tx1"/>
                </a:solidFill>
                <a:latin typeface="Montserrat ExtraBold" panose="02000505000000020004" pitchFamily="2" charset="77"/>
                <a:ea typeface="Montserrat"/>
                <a:cs typeface="Cairo" pitchFamily="2" charset="-78"/>
                <a:sym typeface="Montserrat"/>
              </a:rPr>
              <a:t>عنوان</a:t>
            </a:r>
            <a:endParaRPr sz="4500" b="1" dirty="0">
              <a:solidFill>
                <a:schemeClr val="tx1"/>
              </a:solidFill>
              <a:latin typeface="Montserrat ExtraBold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29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19" grpId="0" animBg="1"/>
      <p:bldP spid="220" grpId="0" animBg="1"/>
      <p:bldP spid="221" grpId="0" animBg="1"/>
      <p:bldP spid="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20FDA6-4E29-8145-A311-E8B315DB4DC4}"/>
              </a:ext>
            </a:extLst>
          </p:cNvPr>
          <p:cNvGrpSpPr/>
          <p:nvPr/>
        </p:nvGrpSpPr>
        <p:grpSpPr>
          <a:xfrm>
            <a:off x="957262" y="3730625"/>
            <a:ext cx="2087562" cy="2492375"/>
            <a:chOff x="957262" y="3730625"/>
            <a:chExt cx="2087562" cy="2492375"/>
          </a:xfrm>
        </p:grpSpPr>
        <p:sp>
          <p:nvSpPr>
            <p:cNvPr id="237" name="Google Shape;237;p17"/>
            <p:cNvSpPr txBox="1"/>
            <p:nvPr/>
          </p:nvSpPr>
          <p:spPr>
            <a:xfrm>
              <a:off x="1068387" y="5530850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cxnSp>
          <p:nvCxnSpPr>
            <p:cNvPr id="238" name="Google Shape;238;p17"/>
            <p:cNvCxnSpPr/>
            <p:nvPr/>
          </p:nvCxnSpPr>
          <p:spPr>
            <a:xfrm>
              <a:off x="957262" y="4976812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FFCA5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2" name="Google Shape;242;p17"/>
            <p:cNvSpPr txBox="1"/>
            <p:nvPr/>
          </p:nvSpPr>
          <p:spPr>
            <a:xfrm>
              <a:off x="1454150" y="5151437"/>
              <a:ext cx="1316037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1. </a:t>
              </a:r>
              <a:r>
                <a:rPr lang="ar-SA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1600200" y="3730625"/>
              <a:ext cx="801687" cy="935037"/>
            </a:xfrm>
            <a:custGeom>
              <a:avLst/>
              <a:gdLst/>
              <a:ahLst/>
              <a:cxnLst/>
              <a:rect l="l" t="t" r="r" b="b"/>
              <a:pathLst>
                <a:path w="198" h="231" extrusionOk="0">
                  <a:moveTo>
                    <a:pt x="114" y="231"/>
                  </a:moveTo>
                  <a:cubicBezTo>
                    <a:pt x="82" y="231"/>
                    <a:pt x="82" y="231"/>
                    <a:pt x="82" y="231"/>
                  </a:cubicBezTo>
                  <a:cubicBezTo>
                    <a:pt x="79" y="231"/>
                    <a:pt x="77" y="229"/>
                    <a:pt x="77" y="227"/>
                  </a:cubicBezTo>
                  <a:cubicBezTo>
                    <a:pt x="77" y="224"/>
                    <a:pt x="79" y="222"/>
                    <a:pt x="82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2"/>
                    <a:pt x="118" y="224"/>
                    <a:pt x="118" y="227"/>
                  </a:cubicBezTo>
                  <a:cubicBezTo>
                    <a:pt x="118" y="229"/>
                    <a:pt x="116" y="231"/>
                    <a:pt x="114" y="231"/>
                  </a:cubicBezTo>
                  <a:close/>
                  <a:moveTo>
                    <a:pt x="123" y="216"/>
                  </a:moveTo>
                  <a:cubicBezTo>
                    <a:pt x="73" y="216"/>
                    <a:pt x="73" y="216"/>
                    <a:pt x="73" y="216"/>
                  </a:cubicBezTo>
                  <a:cubicBezTo>
                    <a:pt x="70" y="216"/>
                    <a:pt x="68" y="214"/>
                    <a:pt x="68" y="212"/>
                  </a:cubicBezTo>
                  <a:cubicBezTo>
                    <a:pt x="68" y="209"/>
                    <a:pt x="70" y="207"/>
                    <a:pt x="73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5" y="207"/>
                    <a:pt x="127" y="209"/>
                    <a:pt x="127" y="212"/>
                  </a:cubicBezTo>
                  <a:cubicBezTo>
                    <a:pt x="127" y="214"/>
                    <a:pt x="125" y="216"/>
                    <a:pt x="123" y="216"/>
                  </a:cubicBezTo>
                  <a:close/>
                  <a:moveTo>
                    <a:pt x="97" y="200"/>
                  </a:moveTo>
                  <a:cubicBezTo>
                    <a:pt x="88" y="200"/>
                    <a:pt x="79" y="200"/>
                    <a:pt x="78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69" y="200"/>
                    <a:pt x="65" y="197"/>
                    <a:pt x="63" y="189"/>
                  </a:cubicBezTo>
                  <a:cubicBezTo>
                    <a:pt x="63" y="186"/>
                    <a:pt x="63" y="182"/>
                    <a:pt x="63" y="179"/>
                  </a:cubicBezTo>
                  <a:cubicBezTo>
                    <a:pt x="62" y="174"/>
                    <a:pt x="62" y="170"/>
                    <a:pt x="60" y="167"/>
                  </a:cubicBezTo>
                  <a:cubicBezTo>
                    <a:pt x="54" y="155"/>
                    <a:pt x="49" y="146"/>
                    <a:pt x="43" y="134"/>
                  </a:cubicBezTo>
                  <a:cubicBezTo>
                    <a:pt x="36" y="121"/>
                    <a:pt x="30" y="103"/>
                    <a:pt x="34" y="85"/>
                  </a:cubicBezTo>
                  <a:cubicBezTo>
                    <a:pt x="40" y="63"/>
                    <a:pt x="63" y="41"/>
                    <a:pt x="97" y="41"/>
                  </a:cubicBezTo>
                  <a:cubicBezTo>
                    <a:pt x="131" y="41"/>
                    <a:pt x="155" y="63"/>
                    <a:pt x="160" y="85"/>
                  </a:cubicBezTo>
                  <a:cubicBezTo>
                    <a:pt x="165" y="103"/>
                    <a:pt x="158" y="121"/>
                    <a:pt x="152" y="134"/>
                  </a:cubicBezTo>
                  <a:cubicBezTo>
                    <a:pt x="145" y="146"/>
                    <a:pt x="141" y="155"/>
                    <a:pt x="134" y="167"/>
                  </a:cubicBezTo>
                  <a:cubicBezTo>
                    <a:pt x="132" y="170"/>
                    <a:pt x="132" y="174"/>
                    <a:pt x="132" y="179"/>
                  </a:cubicBezTo>
                  <a:cubicBezTo>
                    <a:pt x="132" y="182"/>
                    <a:pt x="132" y="186"/>
                    <a:pt x="131" y="189"/>
                  </a:cubicBezTo>
                  <a:cubicBezTo>
                    <a:pt x="129" y="197"/>
                    <a:pt x="125" y="200"/>
                    <a:pt x="116" y="200"/>
                  </a:cubicBezTo>
                  <a:cubicBezTo>
                    <a:pt x="116" y="200"/>
                    <a:pt x="107" y="200"/>
                    <a:pt x="97" y="200"/>
                  </a:cubicBezTo>
                  <a:close/>
                  <a:moveTo>
                    <a:pt x="78" y="191"/>
                  </a:moveTo>
                  <a:cubicBezTo>
                    <a:pt x="79" y="191"/>
                    <a:pt x="115" y="191"/>
                    <a:pt x="116" y="191"/>
                  </a:cubicBezTo>
                  <a:cubicBezTo>
                    <a:pt x="121" y="191"/>
                    <a:pt x="122" y="190"/>
                    <a:pt x="122" y="187"/>
                  </a:cubicBezTo>
                  <a:cubicBezTo>
                    <a:pt x="123" y="184"/>
                    <a:pt x="123" y="182"/>
                    <a:pt x="123" y="179"/>
                  </a:cubicBezTo>
                  <a:cubicBezTo>
                    <a:pt x="123" y="173"/>
                    <a:pt x="124" y="168"/>
                    <a:pt x="126" y="163"/>
                  </a:cubicBezTo>
                  <a:cubicBezTo>
                    <a:pt x="133" y="151"/>
                    <a:pt x="138" y="142"/>
                    <a:pt x="144" y="130"/>
                  </a:cubicBezTo>
                  <a:cubicBezTo>
                    <a:pt x="149" y="121"/>
                    <a:pt x="156" y="103"/>
                    <a:pt x="152" y="88"/>
                  </a:cubicBezTo>
                  <a:cubicBezTo>
                    <a:pt x="147" y="69"/>
                    <a:pt x="127" y="50"/>
                    <a:pt x="97" y="50"/>
                  </a:cubicBezTo>
                  <a:cubicBezTo>
                    <a:pt x="68" y="50"/>
                    <a:pt x="47" y="69"/>
                    <a:pt x="42" y="88"/>
                  </a:cubicBezTo>
                  <a:cubicBezTo>
                    <a:pt x="38" y="103"/>
                    <a:pt x="46" y="121"/>
                    <a:pt x="50" y="130"/>
                  </a:cubicBezTo>
                  <a:cubicBezTo>
                    <a:pt x="57" y="142"/>
                    <a:pt x="61" y="151"/>
                    <a:pt x="68" y="163"/>
                  </a:cubicBezTo>
                  <a:cubicBezTo>
                    <a:pt x="71" y="168"/>
                    <a:pt x="71" y="173"/>
                    <a:pt x="71" y="179"/>
                  </a:cubicBezTo>
                  <a:cubicBezTo>
                    <a:pt x="71" y="182"/>
                    <a:pt x="71" y="184"/>
                    <a:pt x="72" y="187"/>
                  </a:cubicBezTo>
                  <a:cubicBezTo>
                    <a:pt x="73" y="190"/>
                    <a:pt x="73" y="191"/>
                    <a:pt x="78" y="191"/>
                  </a:cubicBezTo>
                  <a:cubicBezTo>
                    <a:pt x="78" y="191"/>
                    <a:pt x="78" y="191"/>
                    <a:pt x="78" y="191"/>
                  </a:cubicBezTo>
                  <a:close/>
                  <a:moveTo>
                    <a:pt x="21" y="106"/>
                  </a:moveTo>
                  <a:cubicBezTo>
                    <a:pt x="5" y="106"/>
                    <a:pt x="5" y="106"/>
                    <a:pt x="5" y="106"/>
                  </a:cubicBezTo>
                  <a:cubicBezTo>
                    <a:pt x="2" y="106"/>
                    <a:pt x="0" y="104"/>
                    <a:pt x="0" y="102"/>
                  </a:cubicBezTo>
                  <a:cubicBezTo>
                    <a:pt x="0" y="99"/>
                    <a:pt x="2" y="97"/>
                    <a:pt x="5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4" y="97"/>
                    <a:pt x="26" y="99"/>
                    <a:pt x="26" y="102"/>
                  </a:cubicBezTo>
                  <a:cubicBezTo>
                    <a:pt x="26" y="104"/>
                    <a:pt x="24" y="106"/>
                    <a:pt x="21" y="106"/>
                  </a:cubicBezTo>
                  <a:close/>
                  <a:moveTo>
                    <a:pt x="193" y="103"/>
                  </a:moveTo>
                  <a:cubicBezTo>
                    <a:pt x="173" y="103"/>
                    <a:pt x="173" y="103"/>
                    <a:pt x="173" y="103"/>
                  </a:cubicBezTo>
                  <a:cubicBezTo>
                    <a:pt x="170" y="103"/>
                    <a:pt x="169" y="101"/>
                    <a:pt x="169" y="99"/>
                  </a:cubicBezTo>
                  <a:cubicBezTo>
                    <a:pt x="169" y="96"/>
                    <a:pt x="170" y="94"/>
                    <a:pt x="17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6" y="94"/>
                    <a:pt x="198" y="96"/>
                    <a:pt x="198" y="99"/>
                  </a:cubicBezTo>
                  <a:cubicBezTo>
                    <a:pt x="198" y="101"/>
                    <a:pt x="196" y="103"/>
                    <a:pt x="193" y="103"/>
                  </a:cubicBezTo>
                  <a:close/>
                  <a:moveTo>
                    <a:pt x="58" y="99"/>
                  </a:moveTo>
                  <a:cubicBezTo>
                    <a:pt x="58" y="99"/>
                    <a:pt x="58" y="99"/>
                    <a:pt x="57" y="99"/>
                  </a:cubicBezTo>
                  <a:cubicBezTo>
                    <a:pt x="55" y="99"/>
                    <a:pt x="54" y="96"/>
                    <a:pt x="54" y="94"/>
                  </a:cubicBezTo>
                  <a:cubicBezTo>
                    <a:pt x="58" y="78"/>
                    <a:pt x="75" y="62"/>
                    <a:pt x="99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2" y="62"/>
                    <a:pt x="104" y="64"/>
                    <a:pt x="104" y="66"/>
                  </a:cubicBezTo>
                  <a:cubicBezTo>
                    <a:pt x="104" y="69"/>
                    <a:pt x="102" y="71"/>
                    <a:pt x="100" y="71"/>
                  </a:cubicBezTo>
                  <a:cubicBezTo>
                    <a:pt x="80" y="71"/>
                    <a:pt x="66" y="84"/>
                    <a:pt x="63" y="96"/>
                  </a:cubicBezTo>
                  <a:cubicBezTo>
                    <a:pt x="62" y="98"/>
                    <a:pt x="60" y="99"/>
                    <a:pt x="58" y="99"/>
                  </a:cubicBezTo>
                  <a:close/>
                  <a:moveTo>
                    <a:pt x="152" y="52"/>
                  </a:moveTo>
                  <a:cubicBezTo>
                    <a:pt x="151" y="52"/>
                    <a:pt x="150" y="52"/>
                    <a:pt x="149" y="51"/>
                  </a:cubicBezTo>
                  <a:cubicBezTo>
                    <a:pt x="148" y="49"/>
                    <a:pt x="148" y="47"/>
                    <a:pt x="149" y="4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8" y="29"/>
                    <a:pt x="170" y="30"/>
                  </a:cubicBezTo>
                  <a:cubicBezTo>
                    <a:pt x="172" y="32"/>
                    <a:pt x="172" y="35"/>
                    <a:pt x="170" y="36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54" y="52"/>
                    <a:pt x="153" y="52"/>
                    <a:pt x="152" y="52"/>
                  </a:cubicBezTo>
                  <a:close/>
                  <a:moveTo>
                    <a:pt x="43" y="52"/>
                  </a:moveTo>
                  <a:cubicBezTo>
                    <a:pt x="42" y="52"/>
                    <a:pt x="41" y="52"/>
                    <a:pt x="40" y="5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4" y="35"/>
                    <a:pt x="24" y="32"/>
                    <a:pt x="26" y="30"/>
                  </a:cubicBezTo>
                  <a:cubicBezTo>
                    <a:pt x="27" y="29"/>
                    <a:pt x="30" y="29"/>
                    <a:pt x="32" y="3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8" y="47"/>
                    <a:pt x="48" y="49"/>
                    <a:pt x="46" y="51"/>
                  </a:cubicBezTo>
                  <a:cubicBezTo>
                    <a:pt x="45" y="52"/>
                    <a:pt x="44" y="52"/>
                    <a:pt x="43" y="52"/>
                  </a:cubicBezTo>
                  <a:close/>
                  <a:moveTo>
                    <a:pt x="97" y="33"/>
                  </a:moveTo>
                  <a:cubicBezTo>
                    <a:pt x="95" y="33"/>
                    <a:pt x="93" y="31"/>
                    <a:pt x="93" y="29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2"/>
                    <a:pt x="95" y="0"/>
                    <a:pt x="97" y="0"/>
                  </a:cubicBezTo>
                  <a:cubicBezTo>
                    <a:pt x="100" y="0"/>
                    <a:pt x="101" y="2"/>
                    <a:pt x="101" y="4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1"/>
                    <a:pt x="100" y="33"/>
                    <a:pt x="97" y="33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7"/>
          <p:cNvSpPr txBox="1"/>
          <p:nvPr/>
        </p:nvSpPr>
        <p:spPr>
          <a:xfrm>
            <a:off x="3240087" y="476250"/>
            <a:ext cx="57118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Montserrat"/>
              <a:buNone/>
            </a:pPr>
            <a:r>
              <a:rPr lang="ar-SA" sz="46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CC774B-D1FA-584A-A273-6F33DF13D828}"/>
              </a:ext>
            </a:extLst>
          </p:cNvPr>
          <p:cNvGrpSpPr/>
          <p:nvPr/>
        </p:nvGrpSpPr>
        <p:grpSpPr>
          <a:xfrm>
            <a:off x="3687762" y="3041650"/>
            <a:ext cx="2165350" cy="2316162"/>
            <a:chOff x="3687762" y="3041650"/>
            <a:chExt cx="2165350" cy="2316162"/>
          </a:xfrm>
        </p:grpSpPr>
        <p:cxnSp>
          <p:nvCxnSpPr>
            <p:cNvPr id="239" name="Google Shape;239;p17"/>
            <p:cNvCxnSpPr/>
            <p:nvPr/>
          </p:nvCxnSpPr>
          <p:spPr>
            <a:xfrm>
              <a:off x="3687762" y="4090987"/>
              <a:ext cx="2092325" cy="0"/>
            </a:xfrm>
            <a:prstGeom prst="straightConnector1">
              <a:avLst/>
            </a:prstGeom>
            <a:noFill/>
            <a:ln w="65075" cap="sq" cmpd="sng">
              <a:solidFill>
                <a:srgbClr val="FF743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3" name="Google Shape;243;p17"/>
            <p:cNvSpPr txBox="1"/>
            <p:nvPr/>
          </p:nvSpPr>
          <p:spPr>
            <a:xfrm>
              <a:off x="3846512" y="4264025"/>
              <a:ext cx="2006600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2. </a:t>
              </a:r>
              <a:r>
                <a:rPr lang="ar-SA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291012" y="3041650"/>
              <a:ext cx="885825" cy="769937"/>
            </a:xfrm>
            <a:custGeom>
              <a:avLst/>
              <a:gdLst/>
              <a:ahLst/>
              <a:cxnLst/>
              <a:rect l="l" t="t" r="r" b="b"/>
              <a:pathLst>
                <a:path w="219" h="190" extrusionOk="0">
                  <a:moveTo>
                    <a:pt x="193" y="190"/>
                  </a:moveTo>
                  <a:cubicBezTo>
                    <a:pt x="26" y="190"/>
                    <a:pt x="26" y="190"/>
                    <a:pt x="26" y="190"/>
                  </a:cubicBezTo>
                  <a:cubicBezTo>
                    <a:pt x="12" y="190"/>
                    <a:pt x="0" y="178"/>
                    <a:pt x="0" y="16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0"/>
                    <a:pt x="2" y="118"/>
                    <a:pt x="5" y="118"/>
                  </a:cubicBezTo>
                  <a:cubicBezTo>
                    <a:pt x="8" y="118"/>
                    <a:pt x="10" y="120"/>
                    <a:pt x="10" y="12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73"/>
                    <a:pt x="17" y="180"/>
                    <a:pt x="26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202" y="180"/>
                    <a:pt x="209" y="173"/>
                    <a:pt x="209" y="164"/>
                  </a:cubicBezTo>
                  <a:cubicBezTo>
                    <a:pt x="209" y="123"/>
                    <a:pt x="209" y="123"/>
                    <a:pt x="209" y="123"/>
                  </a:cubicBezTo>
                  <a:cubicBezTo>
                    <a:pt x="209" y="121"/>
                    <a:pt x="211" y="118"/>
                    <a:pt x="214" y="118"/>
                  </a:cubicBezTo>
                  <a:cubicBezTo>
                    <a:pt x="217" y="118"/>
                    <a:pt x="219" y="121"/>
                    <a:pt x="219" y="123"/>
                  </a:cubicBezTo>
                  <a:cubicBezTo>
                    <a:pt x="219" y="164"/>
                    <a:pt x="219" y="164"/>
                    <a:pt x="219" y="164"/>
                  </a:cubicBezTo>
                  <a:cubicBezTo>
                    <a:pt x="219" y="178"/>
                    <a:pt x="207" y="190"/>
                    <a:pt x="193" y="190"/>
                  </a:cubicBezTo>
                  <a:close/>
                  <a:moveTo>
                    <a:pt x="118" y="136"/>
                  </a:moveTo>
                  <a:cubicBezTo>
                    <a:pt x="101" y="136"/>
                    <a:pt x="101" y="136"/>
                    <a:pt x="101" y="136"/>
                  </a:cubicBezTo>
                  <a:cubicBezTo>
                    <a:pt x="94" y="136"/>
                    <a:pt x="88" y="130"/>
                    <a:pt x="88" y="122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94"/>
                    <a:pt x="94" y="87"/>
                    <a:pt x="101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25" y="87"/>
                    <a:pt x="131" y="94"/>
                    <a:pt x="131" y="101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30"/>
                    <a:pt x="125" y="136"/>
                    <a:pt x="118" y="136"/>
                  </a:cubicBezTo>
                  <a:close/>
                  <a:moveTo>
                    <a:pt x="101" y="97"/>
                  </a:moveTo>
                  <a:cubicBezTo>
                    <a:pt x="99" y="97"/>
                    <a:pt x="98" y="99"/>
                    <a:pt x="98" y="10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4"/>
                    <a:pt x="99" y="126"/>
                    <a:pt x="101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20" y="126"/>
                    <a:pt x="121" y="124"/>
                    <a:pt x="121" y="122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99"/>
                    <a:pt x="120" y="97"/>
                    <a:pt x="118" y="97"/>
                  </a:cubicBezTo>
                  <a:lnTo>
                    <a:pt x="101" y="97"/>
                  </a:lnTo>
                  <a:close/>
                  <a:moveTo>
                    <a:pt x="193" y="116"/>
                  </a:moveTo>
                  <a:cubicBezTo>
                    <a:pt x="144" y="116"/>
                    <a:pt x="144" y="116"/>
                    <a:pt x="144" y="116"/>
                  </a:cubicBezTo>
                  <a:cubicBezTo>
                    <a:pt x="141" y="116"/>
                    <a:pt x="139" y="114"/>
                    <a:pt x="139" y="112"/>
                  </a:cubicBezTo>
                  <a:cubicBezTo>
                    <a:pt x="139" y="109"/>
                    <a:pt x="141" y="107"/>
                    <a:pt x="144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202" y="107"/>
                    <a:pt x="209" y="100"/>
                    <a:pt x="209" y="91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9" y="50"/>
                    <a:pt x="202" y="43"/>
                    <a:pt x="193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7" y="43"/>
                    <a:pt x="10" y="50"/>
                    <a:pt x="10" y="5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100"/>
                    <a:pt x="17" y="107"/>
                    <a:pt x="2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8" y="107"/>
                    <a:pt x="80" y="109"/>
                    <a:pt x="80" y="112"/>
                  </a:cubicBezTo>
                  <a:cubicBezTo>
                    <a:pt x="80" y="114"/>
                    <a:pt x="78" y="116"/>
                    <a:pt x="75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2" y="116"/>
                    <a:pt x="0" y="105"/>
                    <a:pt x="0" y="9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12" y="33"/>
                    <a:pt x="26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207" y="33"/>
                    <a:pt x="219" y="45"/>
                    <a:pt x="219" y="59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6"/>
                    <a:pt x="218" y="96"/>
                    <a:pt x="218" y="97"/>
                  </a:cubicBezTo>
                  <a:cubicBezTo>
                    <a:pt x="215" y="108"/>
                    <a:pt x="205" y="116"/>
                    <a:pt x="193" y="116"/>
                  </a:cubicBezTo>
                  <a:close/>
                  <a:moveTo>
                    <a:pt x="146" y="25"/>
                  </a:moveTo>
                  <a:cubicBezTo>
                    <a:pt x="143" y="25"/>
                    <a:pt x="141" y="23"/>
                    <a:pt x="141" y="21"/>
                  </a:cubicBezTo>
                  <a:cubicBezTo>
                    <a:pt x="141" y="14"/>
                    <a:pt x="135" y="9"/>
                    <a:pt x="128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4" y="9"/>
                    <a:pt x="78" y="14"/>
                    <a:pt x="78" y="21"/>
                  </a:cubicBezTo>
                  <a:cubicBezTo>
                    <a:pt x="78" y="23"/>
                    <a:pt x="76" y="25"/>
                    <a:pt x="73" y="25"/>
                  </a:cubicBezTo>
                  <a:cubicBezTo>
                    <a:pt x="71" y="25"/>
                    <a:pt x="68" y="23"/>
                    <a:pt x="68" y="21"/>
                  </a:cubicBezTo>
                  <a:cubicBezTo>
                    <a:pt x="68" y="9"/>
                    <a:pt x="79" y="0"/>
                    <a:pt x="9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0" y="0"/>
                    <a:pt x="151" y="9"/>
                    <a:pt x="151" y="21"/>
                  </a:cubicBezTo>
                  <a:cubicBezTo>
                    <a:pt x="151" y="23"/>
                    <a:pt x="148" y="25"/>
                    <a:pt x="146" y="25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3800475" y="4665662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B05354-5E3B-3942-98F5-989BD5CC2555}"/>
              </a:ext>
            </a:extLst>
          </p:cNvPr>
          <p:cNvGrpSpPr/>
          <p:nvPr/>
        </p:nvGrpSpPr>
        <p:grpSpPr>
          <a:xfrm>
            <a:off x="6423025" y="2244725"/>
            <a:ext cx="2225674" cy="2257425"/>
            <a:chOff x="6423025" y="2244725"/>
            <a:chExt cx="2225674" cy="2257425"/>
          </a:xfrm>
        </p:grpSpPr>
        <p:cxnSp>
          <p:nvCxnSpPr>
            <p:cNvPr id="240" name="Google Shape;240;p17"/>
            <p:cNvCxnSpPr/>
            <p:nvPr/>
          </p:nvCxnSpPr>
          <p:spPr>
            <a:xfrm>
              <a:off x="6423025" y="3203575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64D1D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4" name="Google Shape;244;p17"/>
            <p:cNvSpPr txBox="1"/>
            <p:nvPr/>
          </p:nvSpPr>
          <p:spPr>
            <a:xfrm>
              <a:off x="6519862" y="3381375"/>
              <a:ext cx="2128837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3. </a:t>
              </a:r>
              <a:r>
                <a:rPr lang="ar-SA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831012" y="2244725"/>
              <a:ext cx="1270000" cy="639762"/>
            </a:xfrm>
            <a:custGeom>
              <a:avLst/>
              <a:gdLst/>
              <a:ahLst/>
              <a:cxnLst/>
              <a:rect l="l" t="t" r="r" b="b"/>
              <a:pathLst>
                <a:path w="314" h="158" extrusionOk="0">
                  <a:moveTo>
                    <a:pt x="160" y="158"/>
                  </a:moveTo>
                  <a:cubicBezTo>
                    <a:pt x="142" y="158"/>
                    <a:pt x="127" y="157"/>
                    <a:pt x="112" y="154"/>
                  </a:cubicBezTo>
                  <a:cubicBezTo>
                    <a:pt x="107" y="153"/>
                    <a:pt x="102" y="151"/>
                    <a:pt x="98" y="149"/>
                  </a:cubicBezTo>
                  <a:cubicBezTo>
                    <a:pt x="89" y="145"/>
                    <a:pt x="86" y="139"/>
                    <a:pt x="86" y="135"/>
                  </a:cubicBezTo>
                  <a:cubicBezTo>
                    <a:pt x="85" y="129"/>
                    <a:pt x="87" y="124"/>
                    <a:pt x="91" y="119"/>
                  </a:cubicBezTo>
                  <a:cubicBezTo>
                    <a:pt x="98" y="112"/>
                    <a:pt x="107" y="106"/>
                    <a:pt x="119" y="101"/>
                  </a:cubicBezTo>
                  <a:cubicBezTo>
                    <a:pt x="123" y="99"/>
                    <a:pt x="127" y="98"/>
                    <a:pt x="130" y="96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6" y="94"/>
                    <a:pt x="138" y="92"/>
                    <a:pt x="138" y="90"/>
                  </a:cubicBezTo>
                  <a:cubicBezTo>
                    <a:pt x="138" y="88"/>
                    <a:pt x="138" y="86"/>
                    <a:pt x="136" y="84"/>
                  </a:cubicBezTo>
                  <a:cubicBezTo>
                    <a:pt x="123" y="72"/>
                    <a:pt x="117" y="56"/>
                    <a:pt x="118" y="37"/>
                  </a:cubicBezTo>
                  <a:cubicBezTo>
                    <a:pt x="119" y="18"/>
                    <a:pt x="129" y="6"/>
                    <a:pt x="149" y="1"/>
                  </a:cubicBezTo>
                  <a:cubicBezTo>
                    <a:pt x="153" y="0"/>
                    <a:pt x="156" y="0"/>
                    <a:pt x="160" y="0"/>
                  </a:cubicBezTo>
                  <a:cubicBezTo>
                    <a:pt x="164" y="0"/>
                    <a:pt x="168" y="0"/>
                    <a:pt x="172" y="1"/>
                  </a:cubicBezTo>
                  <a:cubicBezTo>
                    <a:pt x="191" y="6"/>
                    <a:pt x="202" y="18"/>
                    <a:pt x="202" y="37"/>
                  </a:cubicBezTo>
                  <a:cubicBezTo>
                    <a:pt x="203" y="56"/>
                    <a:pt x="197" y="72"/>
                    <a:pt x="185" y="84"/>
                  </a:cubicBezTo>
                  <a:cubicBezTo>
                    <a:pt x="183" y="86"/>
                    <a:pt x="182" y="88"/>
                    <a:pt x="182" y="90"/>
                  </a:cubicBezTo>
                  <a:cubicBezTo>
                    <a:pt x="183" y="92"/>
                    <a:pt x="185" y="94"/>
                    <a:pt x="188" y="95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4" y="98"/>
                    <a:pt x="198" y="99"/>
                    <a:pt x="201" y="101"/>
                  </a:cubicBezTo>
                  <a:cubicBezTo>
                    <a:pt x="213" y="106"/>
                    <a:pt x="222" y="112"/>
                    <a:pt x="229" y="119"/>
                  </a:cubicBezTo>
                  <a:cubicBezTo>
                    <a:pt x="233" y="123"/>
                    <a:pt x="235" y="129"/>
                    <a:pt x="234" y="135"/>
                  </a:cubicBezTo>
                  <a:cubicBezTo>
                    <a:pt x="233" y="141"/>
                    <a:pt x="229" y="146"/>
                    <a:pt x="222" y="149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8" y="151"/>
                    <a:pt x="214" y="153"/>
                    <a:pt x="209" y="154"/>
                  </a:cubicBezTo>
                  <a:cubicBezTo>
                    <a:pt x="194" y="157"/>
                    <a:pt x="178" y="158"/>
                    <a:pt x="160" y="158"/>
                  </a:cubicBezTo>
                  <a:close/>
                  <a:moveTo>
                    <a:pt x="160" y="8"/>
                  </a:moveTo>
                  <a:cubicBezTo>
                    <a:pt x="157" y="8"/>
                    <a:pt x="154" y="9"/>
                    <a:pt x="151" y="10"/>
                  </a:cubicBezTo>
                  <a:cubicBezTo>
                    <a:pt x="135" y="13"/>
                    <a:pt x="127" y="22"/>
                    <a:pt x="127" y="37"/>
                  </a:cubicBezTo>
                  <a:cubicBezTo>
                    <a:pt x="126" y="54"/>
                    <a:pt x="131" y="67"/>
                    <a:pt x="142" y="78"/>
                  </a:cubicBezTo>
                  <a:cubicBezTo>
                    <a:pt x="146" y="82"/>
                    <a:pt x="147" y="87"/>
                    <a:pt x="146" y="92"/>
                  </a:cubicBezTo>
                  <a:cubicBezTo>
                    <a:pt x="145" y="97"/>
                    <a:pt x="142" y="101"/>
                    <a:pt x="136" y="103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0" y="106"/>
                    <a:pt x="126" y="107"/>
                    <a:pt x="123" y="109"/>
                  </a:cubicBezTo>
                  <a:cubicBezTo>
                    <a:pt x="112" y="114"/>
                    <a:pt x="104" y="119"/>
                    <a:pt x="97" y="125"/>
                  </a:cubicBezTo>
                  <a:cubicBezTo>
                    <a:pt x="95" y="128"/>
                    <a:pt x="94" y="131"/>
                    <a:pt x="94" y="133"/>
                  </a:cubicBezTo>
                  <a:cubicBezTo>
                    <a:pt x="95" y="136"/>
                    <a:pt x="97" y="139"/>
                    <a:pt x="102" y="141"/>
                  </a:cubicBezTo>
                  <a:cubicBezTo>
                    <a:pt x="105" y="143"/>
                    <a:pt x="109" y="144"/>
                    <a:pt x="114" y="145"/>
                  </a:cubicBezTo>
                  <a:cubicBezTo>
                    <a:pt x="128" y="149"/>
                    <a:pt x="143" y="149"/>
                    <a:pt x="160" y="150"/>
                  </a:cubicBezTo>
                  <a:cubicBezTo>
                    <a:pt x="178" y="149"/>
                    <a:pt x="192" y="149"/>
                    <a:pt x="207" y="145"/>
                  </a:cubicBezTo>
                  <a:cubicBezTo>
                    <a:pt x="211" y="144"/>
                    <a:pt x="215" y="143"/>
                    <a:pt x="219" y="141"/>
                  </a:cubicBezTo>
                  <a:cubicBezTo>
                    <a:pt x="222" y="139"/>
                    <a:pt x="225" y="137"/>
                    <a:pt x="225" y="134"/>
                  </a:cubicBezTo>
                  <a:cubicBezTo>
                    <a:pt x="226" y="130"/>
                    <a:pt x="225" y="127"/>
                    <a:pt x="223" y="125"/>
                  </a:cubicBezTo>
                  <a:cubicBezTo>
                    <a:pt x="217" y="119"/>
                    <a:pt x="209" y="114"/>
                    <a:pt x="198" y="109"/>
                  </a:cubicBezTo>
                  <a:cubicBezTo>
                    <a:pt x="194" y="107"/>
                    <a:pt x="191" y="106"/>
                    <a:pt x="187" y="104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79" y="101"/>
                    <a:pt x="175" y="97"/>
                    <a:pt x="174" y="92"/>
                  </a:cubicBezTo>
                  <a:cubicBezTo>
                    <a:pt x="173" y="87"/>
                    <a:pt x="175" y="82"/>
                    <a:pt x="178" y="78"/>
                  </a:cubicBezTo>
                  <a:cubicBezTo>
                    <a:pt x="189" y="68"/>
                    <a:pt x="194" y="54"/>
                    <a:pt x="194" y="37"/>
                  </a:cubicBezTo>
                  <a:cubicBezTo>
                    <a:pt x="193" y="22"/>
                    <a:pt x="186" y="13"/>
                    <a:pt x="170" y="10"/>
                  </a:cubicBezTo>
                  <a:cubicBezTo>
                    <a:pt x="166" y="9"/>
                    <a:pt x="163" y="8"/>
                    <a:pt x="160" y="8"/>
                  </a:cubicBezTo>
                  <a:close/>
                  <a:moveTo>
                    <a:pt x="221" y="145"/>
                  </a:moveTo>
                  <a:cubicBezTo>
                    <a:pt x="221" y="145"/>
                    <a:pt x="221" y="145"/>
                    <a:pt x="221" y="145"/>
                  </a:cubicBezTo>
                  <a:close/>
                  <a:moveTo>
                    <a:pt x="261" y="158"/>
                  </a:moveTo>
                  <a:cubicBezTo>
                    <a:pt x="258" y="158"/>
                    <a:pt x="258" y="158"/>
                    <a:pt x="258" y="158"/>
                  </a:cubicBezTo>
                  <a:cubicBezTo>
                    <a:pt x="249" y="158"/>
                    <a:pt x="246" y="158"/>
                    <a:pt x="237" y="157"/>
                  </a:cubicBezTo>
                  <a:cubicBezTo>
                    <a:pt x="235" y="157"/>
                    <a:pt x="233" y="155"/>
                    <a:pt x="234" y="152"/>
                  </a:cubicBezTo>
                  <a:cubicBezTo>
                    <a:pt x="234" y="150"/>
                    <a:pt x="236" y="148"/>
                    <a:pt x="238" y="148"/>
                  </a:cubicBezTo>
                  <a:cubicBezTo>
                    <a:pt x="247" y="149"/>
                    <a:pt x="250" y="149"/>
                    <a:pt x="258" y="150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73" y="149"/>
                    <a:pt x="283" y="149"/>
                    <a:pt x="292" y="147"/>
                  </a:cubicBezTo>
                  <a:cubicBezTo>
                    <a:pt x="295" y="146"/>
                    <a:pt x="298" y="145"/>
                    <a:pt x="301" y="144"/>
                  </a:cubicBezTo>
                  <a:cubicBezTo>
                    <a:pt x="303" y="143"/>
                    <a:pt x="304" y="141"/>
                    <a:pt x="304" y="139"/>
                  </a:cubicBezTo>
                  <a:cubicBezTo>
                    <a:pt x="305" y="138"/>
                    <a:pt x="304" y="136"/>
                    <a:pt x="303" y="135"/>
                  </a:cubicBezTo>
                  <a:cubicBezTo>
                    <a:pt x="299" y="131"/>
                    <a:pt x="294" y="127"/>
                    <a:pt x="286" y="124"/>
                  </a:cubicBezTo>
                  <a:cubicBezTo>
                    <a:pt x="284" y="122"/>
                    <a:pt x="281" y="122"/>
                    <a:pt x="279" y="121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3" y="118"/>
                    <a:pt x="270" y="115"/>
                    <a:pt x="269" y="111"/>
                  </a:cubicBezTo>
                  <a:cubicBezTo>
                    <a:pt x="268" y="107"/>
                    <a:pt x="269" y="103"/>
                    <a:pt x="272" y="100"/>
                  </a:cubicBezTo>
                  <a:cubicBezTo>
                    <a:pt x="280" y="93"/>
                    <a:pt x="283" y="84"/>
                    <a:pt x="283" y="73"/>
                  </a:cubicBezTo>
                  <a:cubicBezTo>
                    <a:pt x="282" y="63"/>
                    <a:pt x="277" y="57"/>
                    <a:pt x="267" y="55"/>
                  </a:cubicBezTo>
                  <a:cubicBezTo>
                    <a:pt x="265" y="54"/>
                    <a:pt x="263" y="54"/>
                    <a:pt x="260" y="54"/>
                  </a:cubicBezTo>
                  <a:cubicBezTo>
                    <a:pt x="259" y="54"/>
                    <a:pt x="256" y="54"/>
                    <a:pt x="254" y="55"/>
                  </a:cubicBezTo>
                  <a:cubicBezTo>
                    <a:pt x="244" y="57"/>
                    <a:pt x="239" y="63"/>
                    <a:pt x="238" y="73"/>
                  </a:cubicBezTo>
                  <a:cubicBezTo>
                    <a:pt x="238" y="84"/>
                    <a:pt x="241" y="93"/>
                    <a:pt x="249" y="100"/>
                  </a:cubicBezTo>
                  <a:cubicBezTo>
                    <a:pt x="252" y="104"/>
                    <a:pt x="254" y="108"/>
                    <a:pt x="253" y="111"/>
                  </a:cubicBezTo>
                  <a:cubicBezTo>
                    <a:pt x="252" y="115"/>
                    <a:pt x="250" y="118"/>
                    <a:pt x="246" y="119"/>
                  </a:cubicBezTo>
                  <a:cubicBezTo>
                    <a:pt x="245" y="119"/>
                    <a:pt x="245" y="119"/>
                    <a:pt x="245" y="119"/>
                  </a:cubicBezTo>
                  <a:cubicBezTo>
                    <a:pt x="243" y="120"/>
                    <a:pt x="240" y="119"/>
                    <a:pt x="239" y="117"/>
                  </a:cubicBezTo>
                  <a:cubicBezTo>
                    <a:pt x="239" y="115"/>
                    <a:pt x="240" y="112"/>
                    <a:pt x="242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0"/>
                    <a:pt x="244" y="110"/>
                  </a:cubicBezTo>
                  <a:cubicBezTo>
                    <a:pt x="245" y="109"/>
                    <a:pt x="244" y="108"/>
                    <a:pt x="243" y="107"/>
                  </a:cubicBezTo>
                  <a:cubicBezTo>
                    <a:pt x="234" y="97"/>
                    <a:pt x="229" y="86"/>
                    <a:pt x="230" y="72"/>
                  </a:cubicBezTo>
                  <a:cubicBezTo>
                    <a:pt x="230" y="63"/>
                    <a:pt x="234" y="51"/>
                    <a:pt x="252" y="46"/>
                  </a:cubicBezTo>
                  <a:cubicBezTo>
                    <a:pt x="255" y="46"/>
                    <a:pt x="258" y="45"/>
                    <a:pt x="260" y="45"/>
                  </a:cubicBezTo>
                  <a:cubicBezTo>
                    <a:pt x="263" y="45"/>
                    <a:pt x="266" y="46"/>
                    <a:pt x="269" y="46"/>
                  </a:cubicBezTo>
                  <a:cubicBezTo>
                    <a:pt x="287" y="51"/>
                    <a:pt x="291" y="63"/>
                    <a:pt x="291" y="72"/>
                  </a:cubicBezTo>
                  <a:cubicBezTo>
                    <a:pt x="292" y="86"/>
                    <a:pt x="287" y="98"/>
                    <a:pt x="278" y="107"/>
                  </a:cubicBezTo>
                  <a:cubicBezTo>
                    <a:pt x="278" y="107"/>
                    <a:pt x="277" y="108"/>
                    <a:pt x="277" y="109"/>
                  </a:cubicBezTo>
                  <a:cubicBezTo>
                    <a:pt x="277" y="110"/>
                    <a:pt x="279" y="111"/>
                    <a:pt x="280" y="112"/>
                  </a:cubicBezTo>
                  <a:cubicBezTo>
                    <a:pt x="282" y="113"/>
                    <a:pt x="282" y="113"/>
                    <a:pt x="282" y="113"/>
                  </a:cubicBezTo>
                  <a:cubicBezTo>
                    <a:pt x="284" y="114"/>
                    <a:pt x="287" y="115"/>
                    <a:pt x="290" y="116"/>
                  </a:cubicBezTo>
                  <a:cubicBezTo>
                    <a:pt x="298" y="120"/>
                    <a:pt x="304" y="124"/>
                    <a:pt x="309" y="129"/>
                  </a:cubicBezTo>
                  <a:cubicBezTo>
                    <a:pt x="312" y="132"/>
                    <a:pt x="314" y="137"/>
                    <a:pt x="313" y="141"/>
                  </a:cubicBezTo>
                  <a:cubicBezTo>
                    <a:pt x="312" y="146"/>
                    <a:pt x="309" y="149"/>
                    <a:pt x="304" y="152"/>
                  </a:cubicBezTo>
                  <a:cubicBezTo>
                    <a:pt x="301" y="153"/>
                    <a:pt x="298" y="154"/>
                    <a:pt x="294" y="155"/>
                  </a:cubicBezTo>
                  <a:cubicBezTo>
                    <a:pt x="284" y="158"/>
                    <a:pt x="273" y="158"/>
                    <a:pt x="261" y="158"/>
                  </a:cubicBezTo>
                  <a:close/>
                  <a:moveTo>
                    <a:pt x="59" y="158"/>
                  </a:moveTo>
                  <a:cubicBezTo>
                    <a:pt x="45" y="158"/>
                    <a:pt x="34" y="157"/>
                    <a:pt x="22" y="155"/>
                  </a:cubicBezTo>
                  <a:cubicBezTo>
                    <a:pt x="18" y="154"/>
                    <a:pt x="14" y="153"/>
                    <a:pt x="11" y="151"/>
                  </a:cubicBezTo>
                  <a:cubicBezTo>
                    <a:pt x="5" y="148"/>
                    <a:pt x="2" y="144"/>
                    <a:pt x="1" y="139"/>
                  </a:cubicBezTo>
                  <a:cubicBezTo>
                    <a:pt x="0" y="135"/>
                    <a:pt x="2" y="130"/>
                    <a:pt x="6" y="126"/>
                  </a:cubicBezTo>
                  <a:cubicBezTo>
                    <a:pt x="11" y="121"/>
                    <a:pt x="18" y="117"/>
                    <a:pt x="27" y="112"/>
                  </a:cubicBezTo>
                  <a:cubicBezTo>
                    <a:pt x="30" y="111"/>
                    <a:pt x="33" y="110"/>
                    <a:pt x="36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40" y="107"/>
                    <a:pt x="41" y="106"/>
                    <a:pt x="41" y="105"/>
                  </a:cubicBezTo>
                  <a:cubicBezTo>
                    <a:pt x="42" y="103"/>
                    <a:pt x="41" y="102"/>
                    <a:pt x="40" y="101"/>
                  </a:cubicBezTo>
                  <a:cubicBezTo>
                    <a:pt x="30" y="91"/>
                    <a:pt x="25" y="78"/>
                    <a:pt x="26" y="63"/>
                  </a:cubicBezTo>
                  <a:cubicBezTo>
                    <a:pt x="26" y="53"/>
                    <a:pt x="31" y="40"/>
                    <a:pt x="50" y="35"/>
                  </a:cubicBezTo>
                  <a:cubicBezTo>
                    <a:pt x="53" y="35"/>
                    <a:pt x="56" y="34"/>
                    <a:pt x="59" y="34"/>
                  </a:cubicBezTo>
                  <a:cubicBezTo>
                    <a:pt x="62" y="34"/>
                    <a:pt x="65" y="35"/>
                    <a:pt x="68" y="35"/>
                  </a:cubicBezTo>
                  <a:cubicBezTo>
                    <a:pt x="88" y="40"/>
                    <a:pt x="92" y="53"/>
                    <a:pt x="93" y="63"/>
                  </a:cubicBezTo>
                  <a:cubicBezTo>
                    <a:pt x="93" y="79"/>
                    <a:pt x="89" y="91"/>
                    <a:pt x="79" y="101"/>
                  </a:cubicBezTo>
                  <a:cubicBezTo>
                    <a:pt x="78" y="102"/>
                    <a:pt x="77" y="103"/>
                    <a:pt x="77" y="105"/>
                  </a:cubicBezTo>
                  <a:cubicBezTo>
                    <a:pt x="78" y="106"/>
                    <a:pt x="79" y="107"/>
                    <a:pt x="81" y="108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5" y="109"/>
                    <a:pt x="86" y="112"/>
                    <a:pt x="85" y="114"/>
                  </a:cubicBezTo>
                  <a:cubicBezTo>
                    <a:pt x="84" y="116"/>
                    <a:pt x="82" y="118"/>
                    <a:pt x="80" y="117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3" y="114"/>
                    <a:pt x="70" y="111"/>
                    <a:pt x="69" y="106"/>
                  </a:cubicBezTo>
                  <a:cubicBezTo>
                    <a:pt x="68" y="102"/>
                    <a:pt x="69" y="98"/>
                    <a:pt x="73" y="95"/>
                  </a:cubicBezTo>
                  <a:cubicBezTo>
                    <a:pt x="81" y="87"/>
                    <a:pt x="85" y="77"/>
                    <a:pt x="84" y="64"/>
                  </a:cubicBezTo>
                  <a:cubicBezTo>
                    <a:pt x="84" y="53"/>
                    <a:pt x="78" y="47"/>
                    <a:pt x="66" y="44"/>
                  </a:cubicBezTo>
                  <a:cubicBezTo>
                    <a:pt x="64" y="43"/>
                    <a:pt x="62" y="43"/>
                    <a:pt x="59" y="43"/>
                  </a:cubicBezTo>
                  <a:cubicBezTo>
                    <a:pt x="57" y="43"/>
                    <a:pt x="55" y="43"/>
                    <a:pt x="52" y="44"/>
                  </a:cubicBezTo>
                  <a:cubicBezTo>
                    <a:pt x="41" y="47"/>
                    <a:pt x="35" y="53"/>
                    <a:pt x="34" y="64"/>
                  </a:cubicBezTo>
                  <a:cubicBezTo>
                    <a:pt x="34" y="76"/>
                    <a:pt x="38" y="87"/>
                    <a:pt x="46" y="95"/>
                  </a:cubicBezTo>
                  <a:cubicBezTo>
                    <a:pt x="49" y="98"/>
                    <a:pt x="51" y="102"/>
                    <a:pt x="50" y="106"/>
                  </a:cubicBezTo>
                  <a:cubicBezTo>
                    <a:pt x="49" y="111"/>
                    <a:pt x="46" y="114"/>
                    <a:pt x="41" y="11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6" y="118"/>
                    <a:pt x="34" y="119"/>
                    <a:pt x="31" y="120"/>
                  </a:cubicBezTo>
                  <a:cubicBezTo>
                    <a:pt x="22" y="124"/>
                    <a:pt x="16" y="128"/>
                    <a:pt x="12" y="133"/>
                  </a:cubicBezTo>
                  <a:cubicBezTo>
                    <a:pt x="10" y="134"/>
                    <a:pt x="9" y="136"/>
                    <a:pt x="9" y="138"/>
                  </a:cubicBezTo>
                  <a:cubicBezTo>
                    <a:pt x="10" y="140"/>
                    <a:pt x="12" y="142"/>
                    <a:pt x="15" y="143"/>
                  </a:cubicBezTo>
                  <a:cubicBezTo>
                    <a:pt x="17" y="144"/>
                    <a:pt x="20" y="146"/>
                    <a:pt x="24" y="146"/>
                  </a:cubicBezTo>
                  <a:cubicBezTo>
                    <a:pt x="35" y="149"/>
                    <a:pt x="46" y="149"/>
                    <a:pt x="59" y="150"/>
                  </a:cubicBezTo>
                  <a:cubicBezTo>
                    <a:pt x="67" y="149"/>
                    <a:pt x="74" y="149"/>
                    <a:pt x="80" y="149"/>
                  </a:cubicBezTo>
                  <a:cubicBezTo>
                    <a:pt x="83" y="148"/>
                    <a:pt x="85" y="150"/>
                    <a:pt x="85" y="152"/>
                  </a:cubicBezTo>
                  <a:cubicBezTo>
                    <a:pt x="85" y="155"/>
                    <a:pt x="84" y="157"/>
                    <a:pt x="81" y="157"/>
                  </a:cubicBezTo>
                  <a:cubicBezTo>
                    <a:pt x="75" y="158"/>
                    <a:pt x="68" y="158"/>
                    <a:pt x="59" y="158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 txBox="1"/>
            <p:nvPr/>
          </p:nvSpPr>
          <p:spPr>
            <a:xfrm>
              <a:off x="6532562" y="3810000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9ED6D6B-BE56-0541-B5E2-CFC16C42FC6F}"/>
              </a:ext>
            </a:extLst>
          </p:cNvPr>
          <p:cNvGrpSpPr/>
          <p:nvPr/>
        </p:nvGrpSpPr>
        <p:grpSpPr>
          <a:xfrm>
            <a:off x="9153525" y="1296987"/>
            <a:ext cx="2092325" cy="2286000"/>
            <a:chOff x="9153525" y="1296987"/>
            <a:chExt cx="2092325" cy="2286000"/>
          </a:xfrm>
        </p:grpSpPr>
        <p:cxnSp>
          <p:nvCxnSpPr>
            <p:cNvPr id="241" name="Google Shape;241;p17"/>
            <p:cNvCxnSpPr/>
            <p:nvPr/>
          </p:nvCxnSpPr>
          <p:spPr>
            <a:xfrm>
              <a:off x="9153525" y="2317750"/>
              <a:ext cx="2092325" cy="0"/>
            </a:xfrm>
            <a:prstGeom prst="straightConnector1">
              <a:avLst/>
            </a:prstGeom>
            <a:noFill/>
            <a:ln w="65075" cap="sq" cmpd="sng">
              <a:solidFill>
                <a:srgbClr val="06528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5" name="Google Shape;245;p17"/>
            <p:cNvSpPr txBox="1"/>
            <p:nvPr/>
          </p:nvSpPr>
          <p:spPr>
            <a:xfrm>
              <a:off x="9453562" y="2490787"/>
              <a:ext cx="1711325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4. </a:t>
              </a:r>
              <a:r>
                <a:rPr lang="ar-SA" sz="2600" b="1" dirty="0">
                  <a:solidFill>
                    <a:srgbClr val="23232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9793287" y="1296987"/>
              <a:ext cx="812800" cy="736600"/>
            </a:xfrm>
            <a:custGeom>
              <a:avLst/>
              <a:gdLst/>
              <a:ahLst/>
              <a:cxnLst/>
              <a:rect l="l" t="t" r="r" b="b"/>
              <a:pathLst>
                <a:path w="201" h="182" extrusionOk="0">
                  <a:moveTo>
                    <a:pt x="43" y="83"/>
                  </a:moveTo>
                  <a:cubicBezTo>
                    <a:pt x="37" y="83"/>
                    <a:pt x="32" y="88"/>
                    <a:pt x="32" y="94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6"/>
                    <a:pt x="37" y="151"/>
                    <a:pt x="43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61" y="151"/>
                    <a:pt x="66" y="146"/>
                    <a:pt x="66" y="140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88"/>
                    <a:pt x="61" y="83"/>
                    <a:pt x="55" y="83"/>
                  </a:cubicBezTo>
                  <a:lnTo>
                    <a:pt x="43" y="83"/>
                  </a:lnTo>
                  <a:close/>
                  <a:moveTo>
                    <a:pt x="57" y="94"/>
                  </a:moveTo>
                  <a:cubicBezTo>
                    <a:pt x="57" y="140"/>
                    <a:pt x="57" y="140"/>
                    <a:pt x="57" y="140"/>
                  </a:cubicBezTo>
                  <a:cubicBezTo>
                    <a:pt x="57" y="142"/>
                    <a:pt x="56" y="143"/>
                    <a:pt x="55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1" y="142"/>
                    <a:pt x="41" y="140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2"/>
                    <a:pt x="42" y="91"/>
                    <a:pt x="43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1"/>
                    <a:pt x="57" y="92"/>
                    <a:pt x="57" y="94"/>
                  </a:cubicBezTo>
                  <a:close/>
                  <a:moveTo>
                    <a:pt x="84" y="66"/>
                  </a:moveTo>
                  <a:cubicBezTo>
                    <a:pt x="78" y="66"/>
                    <a:pt x="73" y="71"/>
                    <a:pt x="73" y="77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46"/>
                    <a:pt x="78" y="151"/>
                    <a:pt x="84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102" y="151"/>
                    <a:pt x="107" y="146"/>
                    <a:pt x="107" y="14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1"/>
                    <a:pt x="102" y="66"/>
                    <a:pt x="96" y="66"/>
                  </a:cubicBezTo>
                  <a:lnTo>
                    <a:pt x="84" y="66"/>
                  </a:lnTo>
                  <a:close/>
                  <a:moveTo>
                    <a:pt x="98" y="77"/>
                  </a:moveTo>
                  <a:cubicBezTo>
                    <a:pt x="98" y="140"/>
                    <a:pt x="98" y="140"/>
                    <a:pt x="98" y="140"/>
                  </a:cubicBezTo>
                  <a:cubicBezTo>
                    <a:pt x="98" y="142"/>
                    <a:pt x="97" y="143"/>
                    <a:pt x="96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3" y="143"/>
                    <a:pt x="82" y="142"/>
                    <a:pt x="82" y="14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6"/>
                    <a:pt x="83" y="75"/>
                    <a:pt x="84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7" y="75"/>
                    <a:pt x="98" y="76"/>
                    <a:pt x="98" y="77"/>
                  </a:cubicBezTo>
                  <a:close/>
                  <a:moveTo>
                    <a:pt x="125" y="52"/>
                  </a:moveTo>
                  <a:cubicBezTo>
                    <a:pt x="119" y="52"/>
                    <a:pt x="114" y="57"/>
                    <a:pt x="114" y="63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6"/>
                    <a:pt x="119" y="151"/>
                    <a:pt x="125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3" y="151"/>
                    <a:pt x="148" y="146"/>
                    <a:pt x="148" y="140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57"/>
                    <a:pt x="143" y="52"/>
                    <a:pt x="137" y="52"/>
                  </a:cubicBezTo>
                  <a:lnTo>
                    <a:pt x="125" y="52"/>
                  </a:lnTo>
                  <a:close/>
                  <a:moveTo>
                    <a:pt x="139" y="63"/>
                  </a:moveTo>
                  <a:cubicBezTo>
                    <a:pt x="139" y="140"/>
                    <a:pt x="139" y="140"/>
                    <a:pt x="139" y="140"/>
                  </a:cubicBezTo>
                  <a:cubicBezTo>
                    <a:pt x="139" y="142"/>
                    <a:pt x="138" y="143"/>
                    <a:pt x="137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3"/>
                    <a:pt x="123" y="142"/>
                    <a:pt x="123" y="140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3" y="62"/>
                    <a:pt x="124" y="61"/>
                    <a:pt x="125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8" y="61"/>
                    <a:pt x="139" y="62"/>
                    <a:pt x="139" y="63"/>
                  </a:cubicBezTo>
                  <a:close/>
                  <a:moveTo>
                    <a:pt x="155" y="49"/>
                  </a:moveTo>
                  <a:cubicBezTo>
                    <a:pt x="155" y="140"/>
                    <a:pt x="155" y="140"/>
                    <a:pt x="155" y="140"/>
                  </a:cubicBezTo>
                  <a:cubicBezTo>
                    <a:pt x="155" y="146"/>
                    <a:pt x="160" y="151"/>
                    <a:pt x="167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84" y="151"/>
                    <a:pt x="189" y="146"/>
                    <a:pt x="189" y="14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3"/>
                    <a:pt x="184" y="38"/>
                    <a:pt x="178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0" y="38"/>
                    <a:pt x="155" y="43"/>
                    <a:pt x="155" y="49"/>
                  </a:cubicBezTo>
                  <a:close/>
                  <a:moveTo>
                    <a:pt x="180" y="49"/>
                  </a:moveTo>
                  <a:cubicBezTo>
                    <a:pt x="180" y="140"/>
                    <a:pt x="180" y="140"/>
                    <a:pt x="180" y="140"/>
                  </a:cubicBezTo>
                  <a:cubicBezTo>
                    <a:pt x="180" y="142"/>
                    <a:pt x="179" y="143"/>
                    <a:pt x="178" y="14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65" y="143"/>
                    <a:pt x="164" y="142"/>
                    <a:pt x="164" y="140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7"/>
                    <a:pt x="165" y="46"/>
                    <a:pt x="167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9" y="46"/>
                    <a:pt x="180" y="47"/>
                    <a:pt x="180" y="49"/>
                  </a:cubicBezTo>
                  <a:close/>
                  <a:moveTo>
                    <a:pt x="104" y="36"/>
                  </a:moveTo>
                  <a:cubicBezTo>
                    <a:pt x="131" y="26"/>
                    <a:pt x="157" y="10"/>
                    <a:pt x="158" y="1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57" y="20"/>
                    <a:pt x="133" y="35"/>
                    <a:pt x="107" y="45"/>
                  </a:cubicBezTo>
                  <a:cubicBezTo>
                    <a:pt x="77" y="56"/>
                    <a:pt x="39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6" y="64"/>
                    <a:pt x="34" y="63"/>
                    <a:pt x="33" y="61"/>
                  </a:cubicBezTo>
                  <a:cubicBezTo>
                    <a:pt x="33" y="58"/>
                    <a:pt x="35" y="56"/>
                    <a:pt x="37" y="55"/>
                  </a:cubicBezTo>
                  <a:cubicBezTo>
                    <a:pt x="37" y="55"/>
                    <a:pt x="74" y="48"/>
                    <a:pt x="104" y="36"/>
                  </a:cubicBezTo>
                  <a:close/>
                  <a:moveTo>
                    <a:pt x="201" y="167"/>
                  </a:moveTo>
                  <a:cubicBezTo>
                    <a:pt x="195" y="174"/>
                    <a:pt x="195" y="174"/>
                    <a:pt x="195" y="174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4" y="171"/>
                    <a:pt x="12" y="169"/>
                    <a:pt x="12" y="16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5" y="159"/>
                    <a:pt x="195" y="159"/>
                    <a:pt x="195" y="159"/>
                  </a:cubicBezTo>
                  <a:lnTo>
                    <a:pt x="201" y="16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7"/>
            <p:cNvSpPr txBox="1"/>
            <p:nvPr/>
          </p:nvSpPr>
          <p:spPr>
            <a:xfrm>
              <a:off x="9294812" y="2890837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DF67FF6-02D5-184A-BFFF-8236FB65CEAB}"/>
              </a:ext>
            </a:extLst>
          </p:cNvPr>
          <p:cNvGrpSpPr/>
          <p:nvPr/>
        </p:nvGrpSpPr>
        <p:grpSpPr>
          <a:xfrm>
            <a:off x="1308100" y="3900487"/>
            <a:ext cx="4540250" cy="2371725"/>
            <a:chOff x="1308100" y="3900487"/>
            <a:chExt cx="4540250" cy="2371725"/>
          </a:xfrm>
        </p:grpSpPr>
        <p:sp>
          <p:nvSpPr>
            <p:cNvPr id="260" name="Google Shape;260;p18"/>
            <p:cNvSpPr/>
            <p:nvPr/>
          </p:nvSpPr>
          <p:spPr>
            <a:xfrm>
              <a:off x="1665287" y="3900487"/>
              <a:ext cx="3827462" cy="1508125"/>
            </a:xfrm>
            <a:custGeom>
              <a:avLst/>
              <a:gdLst/>
              <a:ahLst/>
              <a:cxnLst/>
              <a:rect l="l" t="t" r="r" b="b"/>
              <a:pathLst>
                <a:path w="2411" h="950" extrusionOk="0">
                  <a:moveTo>
                    <a:pt x="1809" y="264"/>
                  </a:moveTo>
                  <a:lnTo>
                    <a:pt x="1205" y="0"/>
                  </a:lnTo>
                  <a:lnTo>
                    <a:pt x="577" y="237"/>
                  </a:lnTo>
                  <a:lnTo>
                    <a:pt x="0" y="493"/>
                  </a:lnTo>
                  <a:lnTo>
                    <a:pt x="577" y="712"/>
                  </a:lnTo>
                  <a:lnTo>
                    <a:pt x="1205" y="950"/>
                  </a:lnTo>
                  <a:lnTo>
                    <a:pt x="1833" y="712"/>
                  </a:lnTo>
                  <a:lnTo>
                    <a:pt x="2411" y="496"/>
                  </a:lnTo>
                  <a:lnTo>
                    <a:pt x="1809" y="264"/>
                  </a:lnTo>
                  <a:close/>
                </a:path>
              </a:pathLst>
            </a:custGeom>
            <a:solidFill>
              <a:srgbClr val="2F83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308100" y="4683125"/>
              <a:ext cx="2270125" cy="1589087"/>
            </a:xfrm>
            <a:custGeom>
              <a:avLst/>
              <a:gdLst/>
              <a:ahLst/>
              <a:cxnLst/>
              <a:rect l="l" t="t" r="r" b="b"/>
              <a:pathLst>
                <a:path w="1430" h="1001" extrusionOk="0">
                  <a:moveTo>
                    <a:pt x="1414" y="452"/>
                  </a:moveTo>
                  <a:lnTo>
                    <a:pt x="227" y="3"/>
                  </a:lnTo>
                  <a:lnTo>
                    <a:pt x="225" y="0"/>
                  </a:lnTo>
                  <a:lnTo>
                    <a:pt x="0" y="460"/>
                  </a:lnTo>
                  <a:lnTo>
                    <a:pt x="1430" y="1001"/>
                  </a:lnTo>
                  <a:lnTo>
                    <a:pt x="1430" y="457"/>
                  </a:lnTo>
                  <a:lnTo>
                    <a:pt x="1414" y="452"/>
                  </a:lnTo>
                  <a:close/>
                </a:path>
              </a:pathLst>
            </a:custGeom>
            <a:solidFill>
              <a:srgbClr val="9DE4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3578225" y="4676775"/>
              <a:ext cx="2270125" cy="1589087"/>
            </a:xfrm>
            <a:custGeom>
              <a:avLst/>
              <a:gdLst/>
              <a:ahLst/>
              <a:cxnLst/>
              <a:rect l="l" t="t" r="r" b="b"/>
              <a:pathLst>
                <a:path w="1430" h="1001" extrusionOk="0">
                  <a:moveTo>
                    <a:pt x="19" y="452"/>
                  </a:moveTo>
                  <a:lnTo>
                    <a:pt x="1206" y="3"/>
                  </a:lnTo>
                  <a:lnTo>
                    <a:pt x="1208" y="0"/>
                  </a:lnTo>
                  <a:lnTo>
                    <a:pt x="1430" y="460"/>
                  </a:lnTo>
                  <a:lnTo>
                    <a:pt x="0" y="1001"/>
                  </a:lnTo>
                  <a:lnTo>
                    <a:pt x="0" y="457"/>
                  </a:lnTo>
                  <a:lnTo>
                    <a:pt x="19" y="452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F97AA8D-48A1-274C-A837-1931DFC9D509}"/>
              </a:ext>
            </a:extLst>
          </p:cNvPr>
          <p:cNvGrpSpPr/>
          <p:nvPr/>
        </p:nvGrpSpPr>
        <p:grpSpPr>
          <a:xfrm>
            <a:off x="1731962" y="3308350"/>
            <a:ext cx="3697288" cy="1933575"/>
            <a:chOff x="1731962" y="3308350"/>
            <a:chExt cx="3697288" cy="1933575"/>
          </a:xfrm>
        </p:grpSpPr>
        <p:sp>
          <p:nvSpPr>
            <p:cNvPr id="261" name="Google Shape;261;p18"/>
            <p:cNvSpPr/>
            <p:nvPr/>
          </p:nvSpPr>
          <p:spPr>
            <a:xfrm>
              <a:off x="2062162" y="3308350"/>
              <a:ext cx="3032125" cy="1119187"/>
            </a:xfrm>
            <a:custGeom>
              <a:avLst/>
              <a:gdLst/>
              <a:ahLst/>
              <a:cxnLst/>
              <a:rect l="l" t="t" r="r" b="b"/>
              <a:pathLst>
                <a:path w="1910" h="705" extrusionOk="0">
                  <a:moveTo>
                    <a:pt x="1422" y="175"/>
                  </a:moveTo>
                  <a:lnTo>
                    <a:pt x="955" y="0"/>
                  </a:lnTo>
                  <a:lnTo>
                    <a:pt x="488" y="175"/>
                  </a:lnTo>
                  <a:lnTo>
                    <a:pt x="0" y="344"/>
                  </a:lnTo>
                  <a:lnTo>
                    <a:pt x="491" y="528"/>
                  </a:lnTo>
                  <a:lnTo>
                    <a:pt x="955" y="705"/>
                  </a:lnTo>
                  <a:lnTo>
                    <a:pt x="1411" y="531"/>
                  </a:lnTo>
                  <a:lnTo>
                    <a:pt x="1910" y="344"/>
                  </a:lnTo>
                  <a:lnTo>
                    <a:pt x="1422" y="175"/>
                  </a:lnTo>
                  <a:close/>
                </a:path>
              </a:pathLst>
            </a:custGeom>
            <a:solidFill>
              <a:srgbClr val="1E4C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731962" y="3854450"/>
              <a:ext cx="1846262" cy="1387475"/>
            </a:xfrm>
            <a:custGeom>
              <a:avLst/>
              <a:gdLst/>
              <a:ahLst/>
              <a:cxnLst/>
              <a:rect l="l" t="t" r="r" b="b"/>
              <a:pathLst>
                <a:path w="1163" h="874" extrusionOk="0">
                  <a:moveTo>
                    <a:pt x="1163" y="874"/>
                  </a:moveTo>
                  <a:lnTo>
                    <a:pt x="1163" y="361"/>
                  </a:lnTo>
                  <a:lnTo>
                    <a:pt x="1145" y="353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0" y="435"/>
                  </a:lnTo>
                  <a:lnTo>
                    <a:pt x="1163" y="874"/>
                  </a:lnTo>
                  <a:close/>
                </a:path>
              </a:pathLst>
            </a:custGeom>
            <a:solidFill>
              <a:srgbClr val="3289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3578225" y="3848100"/>
              <a:ext cx="1851025" cy="1387475"/>
            </a:xfrm>
            <a:custGeom>
              <a:avLst/>
              <a:gdLst/>
              <a:ahLst/>
              <a:cxnLst/>
              <a:rect l="l" t="t" r="r" b="b"/>
              <a:pathLst>
                <a:path w="1166" h="874" extrusionOk="0">
                  <a:moveTo>
                    <a:pt x="0" y="874"/>
                  </a:moveTo>
                  <a:lnTo>
                    <a:pt x="0" y="361"/>
                  </a:lnTo>
                  <a:lnTo>
                    <a:pt x="19" y="353"/>
                  </a:lnTo>
                  <a:lnTo>
                    <a:pt x="955" y="0"/>
                  </a:lnTo>
                  <a:lnTo>
                    <a:pt x="1166" y="435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1F6C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22AE5CE-C90D-D74E-A83F-BAC4340CE241}"/>
              </a:ext>
            </a:extLst>
          </p:cNvPr>
          <p:cNvGrpSpPr/>
          <p:nvPr/>
        </p:nvGrpSpPr>
        <p:grpSpPr>
          <a:xfrm>
            <a:off x="2133600" y="2620962"/>
            <a:ext cx="2894012" cy="1629613"/>
            <a:chOff x="2133600" y="2620962"/>
            <a:chExt cx="2894012" cy="1629613"/>
          </a:xfrm>
        </p:grpSpPr>
        <p:sp>
          <p:nvSpPr>
            <p:cNvPr id="262" name="Google Shape;262;p18"/>
            <p:cNvSpPr/>
            <p:nvPr/>
          </p:nvSpPr>
          <p:spPr>
            <a:xfrm>
              <a:off x="2463800" y="2620962"/>
              <a:ext cx="2232025" cy="830262"/>
            </a:xfrm>
            <a:custGeom>
              <a:avLst/>
              <a:gdLst/>
              <a:ahLst/>
              <a:cxnLst/>
              <a:rect l="l" t="t" r="r" b="b"/>
              <a:pathLst>
                <a:path w="1406" h="523" extrusionOk="0">
                  <a:moveTo>
                    <a:pt x="1048" y="130"/>
                  </a:moveTo>
                  <a:lnTo>
                    <a:pt x="702" y="0"/>
                  </a:lnTo>
                  <a:lnTo>
                    <a:pt x="359" y="130"/>
                  </a:lnTo>
                  <a:lnTo>
                    <a:pt x="0" y="256"/>
                  </a:lnTo>
                  <a:lnTo>
                    <a:pt x="359" y="391"/>
                  </a:lnTo>
                  <a:lnTo>
                    <a:pt x="702" y="523"/>
                  </a:lnTo>
                  <a:lnTo>
                    <a:pt x="1048" y="391"/>
                  </a:lnTo>
                  <a:lnTo>
                    <a:pt x="1406" y="256"/>
                  </a:lnTo>
                  <a:lnTo>
                    <a:pt x="1048" y="130"/>
                  </a:lnTo>
                  <a:close/>
                </a:path>
              </a:pathLst>
            </a:custGeom>
            <a:solidFill>
              <a:srgbClr val="662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2133600" y="3017088"/>
              <a:ext cx="1444625" cy="1233487"/>
            </a:xfrm>
            <a:custGeom>
              <a:avLst/>
              <a:gdLst/>
              <a:ahLst/>
              <a:cxnLst/>
              <a:rect l="l" t="t" r="r" b="b"/>
              <a:pathLst>
                <a:path w="910" h="777" extrusionOk="0">
                  <a:moveTo>
                    <a:pt x="910" y="264"/>
                  </a:moveTo>
                  <a:lnTo>
                    <a:pt x="894" y="259"/>
                  </a:lnTo>
                  <a:lnTo>
                    <a:pt x="208" y="0"/>
                  </a:lnTo>
                  <a:lnTo>
                    <a:pt x="0" y="431"/>
                  </a:lnTo>
                  <a:lnTo>
                    <a:pt x="910" y="777"/>
                  </a:lnTo>
                  <a:lnTo>
                    <a:pt x="910" y="264"/>
                  </a:lnTo>
                  <a:close/>
                </a:path>
              </a:pathLst>
            </a:custGeom>
            <a:solidFill>
              <a:srgbClr val="AD28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3578225" y="3017088"/>
              <a:ext cx="1449387" cy="1233487"/>
            </a:xfrm>
            <a:custGeom>
              <a:avLst/>
              <a:gdLst/>
              <a:ahLst/>
              <a:cxnLst/>
              <a:rect l="l" t="t" r="r" b="b"/>
              <a:pathLst>
                <a:path w="913" h="777" extrusionOk="0">
                  <a:moveTo>
                    <a:pt x="0" y="264"/>
                  </a:moveTo>
                  <a:lnTo>
                    <a:pt x="19" y="259"/>
                  </a:lnTo>
                  <a:lnTo>
                    <a:pt x="704" y="0"/>
                  </a:lnTo>
                  <a:lnTo>
                    <a:pt x="913" y="431"/>
                  </a:lnTo>
                  <a:lnTo>
                    <a:pt x="0" y="777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8"/>
          <p:cNvSpPr txBox="1"/>
          <p:nvPr/>
        </p:nvSpPr>
        <p:spPr>
          <a:xfrm>
            <a:off x="5175250" y="1035050"/>
            <a:ext cx="24511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1015804-4C7F-F941-9F61-6D9ADC9E9554}"/>
              </a:ext>
            </a:extLst>
          </p:cNvPr>
          <p:cNvGrpSpPr/>
          <p:nvPr/>
        </p:nvGrpSpPr>
        <p:grpSpPr>
          <a:xfrm>
            <a:off x="2532062" y="1946275"/>
            <a:ext cx="2097088" cy="1336674"/>
            <a:chOff x="2532062" y="1946275"/>
            <a:chExt cx="2097088" cy="1336674"/>
          </a:xfrm>
        </p:grpSpPr>
        <p:sp>
          <p:nvSpPr>
            <p:cNvPr id="263" name="Google Shape;263;p18"/>
            <p:cNvSpPr/>
            <p:nvPr/>
          </p:nvSpPr>
          <p:spPr>
            <a:xfrm>
              <a:off x="2867025" y="1946275"/>
              <a:ext cx="1427162" cy="515937"/>
            </a:xfrm>
            <a:custGeom>
              <a:avLst/>
              <a:gdLst/>
              <a:ahLst/>
              <a:cxnLst/>
              <a:rect l="l" t="t" r="r" b="b"/>
              <a:pathLst>
                <a:path w="899" h="325" extrusionOk="0">
                  <a:moveTo>
                    <a:pt x="667" y="71"/>
                  </a:moveTo>
                  <a:lnTo>
                    <a:pt x="448" y="0"/>
                  </a:lnTo>
                  <a:lnTo>
                    <a:pt x="234" y="74"/>
                  </a:lnTo>
                  <a:lnTo>
                    <a:pt x="0" y="153"/>
                  </a:lnTo>
                  <a:lnTo>
                    <a:pt x="234" y="243"/>
                  </a:lnTo>
                  <a:lnTo>
                    <a:pt x="448" y="325"/>
                  </a:lnTo>
                  <a:lnTo>
                    <a:pt x="662" y="243"/>
                  </a:lnTo>
                  <a:lnTo>
                    <a:pt x="899" y="153"/>
                  </a:lnTo>
                  <a:lnTo>
                    <a:pt x="667" y="71"/>
                  </a:lnTo>
                  <a:close/>
                </a:path>
              </a:pathLst>
            </a:custGeom>
            <a:solidFill>
              <a:srgbClr val="BD6E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2532062" y="2189162"/>
              <a:ext cx="1046162" cy="1093787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659" y="689"/>
                  </a:moveTo>
                  <a:lnTo>
                    <a:pt x="659" y="172"/>
                  </a:lnTo>
                  <a:lnTo>
                    <a:pt x="641" y="164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0" y="439"/>
                  </a:lnTo>
                  <a:lnTo>
                    <a:pt x="659" y="689"/>
                  </a:lnTo>
                  <a:close/>
                </a:path>
              </a:pathLst>
            </a:custGeom>
            <a:solidFill>
              <a:srgbClr val="FFAA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3578225" y="2189162"/>
              <a:ext cx="1050925" cy="1093787"/>
            </a:xfrm>
            <a:custGeom>
              <a:avLst/>
              <a:gdLst/>
              <a:ahLst/>
              <a:cxnLst/>
              <a:rect l="l" t="t" r="r" b="b"/>
              <a:pathLst>
                <a:path w="662" h="689" extrusionOk="0">
                  <a:moveTo>
                    <a:pt x="0" y="689"/>
                  </a:moveTo>
                  <a:lnTo>
                    <a:pt x="0" y="172"/>
                  </a:lnTo>
                  <a:lnTo>
                    <a:pt x="19" y="164"/>
                  </a:lnTo>
                  <a:lnTo>
                    <a:pt x="446" y="3"/>
                  </a:lnTo>
                  <a:lnTo>
                    <a:pt x="451" y="0"/>
                  </a:lnTo>
                  <a:lnTo>
                    <a:pt x="662" y="439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C765C1-AF72-7F4B-A947-B932FC2CEDD0}"/>
              </a:ext>
            </a:extLst>
          </p:cNvPr>
          <p:cNvGrpSpPr/>
          <p:nvPr/>
        </p:nvGrpSpPr>
        <p:grpSpPr>
          <a:xfrm>
            <a:off x="2933700" y="709612"/>
            <a:ext cx="1289050" cy="1584325"/>
            <a:chOff x="2933700" y="709612"/>
            <a:chExt cx="1289050" cy="1584325"/>
          </a:xfrm>
        </p:grpSpPr>
        <p:sp>
          <p:nvSpPr>
            <p:cNvPr id="267" name="Google Shape;267;p18"/>
            <p:cNvSpPr/>
            <p:nvPr/>
          </p:nvSpPr>
          <p:spPr>
            <a:xfrm>
              <a:off x="2933700" y="709612"/>
              <a:ext cx="644525" cy="1584325"/>
            </a:xfrm>
            <a:custGeom>
              <a:avLst/>
              <a:gdLst/>
              <a:ahLst/>
              <a:cxnLst/>
              <a:rect l="l" t="t" r="r" b="b"/>
              <a:pathLst>
                <a:path w="406" h="998" extrusionOk="0">
                  <a:moveTo>
                    <a:pt x="406" y="998"/>
                  </a:moveTo>
                  <a:lnTo>
                    <a:pt x="406" y="0"/>
                  </a:lnTo>
                  <a:lnTo>
                    <a:pt x="0" y="845"/>
                  </a:lnTo>
                  <a:lnTo>
                    <a:pt x="406" y="998"/>
                  </a:lnTo>
                  <a:close/>
                </a:path>
              </a:pathLst>
            </a:custGeom>
            <a:solidFill>
              <a:srgbClr val="FFDF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3578225" y="709612"/>
              <a:ext cx="644525" cy="1584325"/>
            </a:xfrm>
            <a:custGeom>
              <a:avLst/>
              <a:gdLst/>
              <a:ahLst/>
              <a:cxnLst/>
              <a:rect l="l" t="t" r="r" b="b"/>
              <a:pathLst>
                <a:path w="406" h="998" extrusionOk="0">
                  <a:moveTo>
                    <a:pt x="0" y="998"/>
                  </a:moveTo>
                  <a:lnTo>
                    <a:pt x="0" y="0"/>
                  </a:lnTo>
                  <a:lnTo>
                    <a:pt x="406" y="845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8"/>
          <p:cNvSpPr txBox="1"/>
          <p:nvPr/>
        </p:nvSpPr>
        <p:spPr>
          <a:xfrm>
            <a:off x="9596437" y="4868862"/>
            <a:ext cx="16129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C6D1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45C6D1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275" name="Google Shape;275;p18"/>
          <p:cNvSpPr txBox="1"/>
          <p:nvPr/>
        </p:nvSpPr>
        <p:spPr>
          <a:xfrm>
            <a:off x="9123362" y="3924300"/>
            <a:ext cx="1674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buClr>
                <a:srgbClr val="8C103D"/>
              </a:buClr>
              <a:buSzPts val="2600"/>
            </a:pPr>
            <a:r>
              <a:rPr lang="ar-SA" sz="2600" b="1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lang="en-US" sz="2800" dirty="0"/>
          </a:p>
        </p:txBody>
      </p:sp>
      <p:sp>
        <p:nvSpPr>
          <p:cNvPr id="276" name="Google Shape;276;p18"/>
          <p:cNvSpPr txBox="1"/>
          <p:nvPr/>
        </p:nvSpPr>
        <p:spPr>
          <a:xfrm>
            <a:off x="8694737" y="2990850"/>
            <a:ext cx="16446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277" name="Google Shape;277;p18"/>
          <p:cNvSpPr txBox="1"/>
          <p:nvPr/>
        </p:nvSpPr>
        <p:spPr>
          <a:xfrm>
            <a:off x="8221662" y="2047875"/>
            <a:ext cx="16525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278" name="Google Shape;278;p18"/>
          <p:cNvSpPr txBox="1"/>
          <p:nvPr/>
        </p:nvSpPr>
        <p:spPr>
          <a:xfrm>
            <a:off x="7778750" y="1103312"/>
            <a:ext cx="16525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E00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FFAE0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279" name="Google Shape;279;p18"/>
          <p:cNvSpPr txBox="1"/>
          <p:nvPr/>
        </p:nvSpPr>
        <p:spPr>
          <a:xfrm>
            <a:off x="5599112" y="2019300"/>
            <a:ext cx="24495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80" name="Google Shape;280;p18"/>
          <p:cNvSpPr txBox="1"/>
          <p:nvPr/>
        </p:nvSpPr>
        <p:spPr>
          <a:xfrm>
            <a:off x="6073775" y="2959100"/>
            <a:ext cx="24495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81" name="Google Shape;281;p18"/>
          <p:cNvSpPr txBox="1"/>
          <p:nvPr/>
        </p:nvSpPr>
        <p:spPr>
          <a:xfrm>
            <a:off x="6537325" y="3867150"/>
            <a:ext cx="24495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82" name="Google Shape;282;p18"/>
          <p:cNvSpPr txBox="1"/>
          <p:nvPr/>
        </p:nvSpPr>
        <p:spPr>
          <a:xfrm>
            <a:off x="7050087" y="4813300"/>
            <a:ext cx="24495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8" grpId="0"/>
          <p:bldP spid="274" grpId="0"/>
          <p:bldP spid="275" grpId="0"/>
          <p:bldP spid="276" grpId="0"/>
          <p:bldP spid="277" grpId="0"/>
          <p:bldP spid="278" grpId="0"/>
          <p:bldP spid="279" grpId="0"/>
          <p:bldP spid="280" grpId="0"/>
          <p:bldP spid="281" grpId="0"/>
          <p:bldP spid="2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8" grpId="0"/>
          <p:bldP spid="274" grpId="0"/>
          <p:bldP spid="275" grpId="0"/>
          <p:bldP spid="276" grpId="0"/>
          <p:bldP spid="277" grpId="0"/>
          <p:bldP spid="278" grpId="0"/>
          <p:bldP spid="279" grpId="0"/>
          <p:bldP spid="280" grpId="0"/>
          <p:bldP spid="281" grpId="0"/>
          <p:bldP spid="28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/>
          <p:nvPr/>
        </p:nvSpPr>
        <p:spPr>
          <a:xfrm>
            <a:off x="660400" y="889000"/>
            <a:ext cx="5083175" cy="5086350"/>
          </a:xfrm>
          <a:custGeom>
            <a:avLst/>
            <a:gdLst/>
            <a:ahLst/>
            <a:cxnLst/>
            <a:rect l="l" t="t" r="r" b="b"/>
            <a:pathLst>
              <a:path w="1444" h="1444" extrusionOk="0">
                <a:moveTo>
                  <a:pt x="1187" y="1187"/>
                </a:moveTo>
                <a:cubicBezTo>
                  <a:pt x="930" y="1444"/>
                  <a:pt x="513" y="1444"/>
                  <a:pt x="256" y="1187"/>
                </a:cubicBezTo>
                <a:cubicBezTo>
                  <a:pt x="0" y="930"/>
                  <a:pt x="0" y="513"/>
                  <a:pt x="256" y="256"/>
                </a:cubicBezTo>
                <a:cubicBezTo>
                  <a:pt x="513" y="0"/>
                  <a:pt x="930" y="0"/>
                  <a:pt x="1187" y="256"/>
                </a:cubicBezTo>
                <a:cubicBezTo>
                  <a:pt x="1444" y="513"/>
                  <a:pt x="1444" y="930"/>
                  <a:pt x="1187" y="1187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841375" y="1724025"/>
            <a:ext cx="4068762" cy="4068762"/>
          </a:xfrm>
          <a:custGeom>
            <a:avLst/>
            <a:gdLst/>
            <a:ahLst/>
            <a:cxnLst/>
            <a:rect l="l" t="t" r="r" b="b"/>
            <a:pathLst>
              <a:path w="1156" h="1155" extrusionOk="0">
                <a:moveTo>
                  <a:pt x="950" y="950"/>
                </a:moveTo>
                <a:cubicBezTo>
                  <a:pt x="744" y="1155"/>
                  <a:pt x="411" y="1155"/>
                  <a:pt x="205" y="950"/>
                </a:cubicBezTo>
                <a:cubicBezTo>
                  <a:pt x="0" y="744"/>
                  <a:pt x="0" y="411"/>
                  <a:pt x="205" y="205"/>
                </a:cubicBezTo>
                <a:cubicBezTo>
                  <a:pt x="411" y="0"/>
                  <a:pt x="744" y="0"/>
                  <a:pt x="950" y="205"/>
                </a:cubicBezTo>
                <a:cubicBezTo>
                  <a:pt x="1156" y="411"/>
                  <a:pt x="1156" y="744"/>
                  <a:pt x="950" y="95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1020762" y="2559050"/>
            <a:ext cx="3054350" cy="3054350"/>
          </a:xfrm>
          <a:custGeom>
            <a:avLst/>
            <a:gdLst/>
            <a:ahLst/>
            <a:cxnLst/>
            <a:rect l="l" t="t" r="r" b="b"/>
            <a:pathLst>
              <a:path w="868" h="867" extrusionOk="0">
                <a:moveTo>
                  <a:pt x="713" y="713"/>
                </a:moveTo>
                <a:cubicBezTo>
                  <a:pt x="559" y="867"/>
                  <a:pt x="309" y="867"/>
                  <a:pt x="154" y="713"/>
                </a:cubicBezTo>
                <a:cubicBezTo>
                  <a:pt x="0" y="558"/>
                  <a:pt x="0" y="308"/>
                  <a:pt x="154" y="154"/>
                </a:cubicBezTo>
                <a:cubicBezTo>
                  <a:pt x="309" y="0"/>
                  <a:pt x="559" y="0"/>
                  <a:pt x="713" y="154"/>
                </a:cubicBezTo>
                <a:cubicBezTo>
                  <a:pt x="868" y="308"/>
                  <a:pt x="868" y="558"/>
                  <a:pt x="713" y="713"/>
                </a:cubicBezTo>
                <a:close/>
              </a:path>
            </a:pathLst>
          </a:custGeom>
          <a:solidFill>
            <a:srgbClr val="62D9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1200150" y="3394075"/>
            <a:ext cx="2041525" cy="2038350"/>
          </a:xfrm>
          <a:custGeom>
            <a:avLst/>
            <a:gdLst/>
            <a:ahLst/>
            <a:cxnLst/>
            <a:rect l="l" t="t" r="r" b="b"/>
            <a:pathLst>
              <a:path w="580" h="579" extrusionOk="0">
                <a:moveTo>
                  <a:pt x="477" y="476"/>
                </a:moveTo>
                <a:cubicBezTo>
                  <a:pt x="374" y="579"/>
                  <a:pt x="206" y="579"/>
                  <a:pt x="103" y="476"/>
                </a:cubicBezTo>
                <a:cubicBezTo>
                  <a:pt x="0" y="373"/>
                  <a:pt x="0" y="206"/>
                  <a:pt x="103" y="103"/>
                </a:cubicBezTo>
                <a:cubicBezTo>
                  <a:pt x="206" y="0"/>
                  <a:pt x="374" y="0"/>
                  <a:pt x="477" y="103"/>
                </a:cubicBezTo>
                <a:cubicBezTo>
                  <a:pt x="580" y="206"/>
                  <a:pt x="580" y="373"/>
                  <a:pt x="477" y="476"/>
                </a:cubicBezTo>
                <a:close/>
              </a:path>
            </a:pathLst>
          </a:custGeom>
          <a:solidFill>
            <a:srgbClr val="A5F3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A8FF58-35CB-0B45-B92F-2E45C1A6C919}"/>
              </a:ext>
            </a:extLst>
          </p:cNvPr>
          <p:cNvGrpSpPr/>
          <p:nvPr/>
        </p:nvGrpSpPr>
        <p:grpSpPr>
          <a:xfrm>
            <a:off x="6602412" y="2865437"/>
            <a:ext cx="1776413" cy="998537"/>
            <a:chOff x="6602412" y="2865437"/>
            <a:chExt cx="1776413" cy="998537"/>
          </a:xfrm>
        </p:grpSpPr>
        <p:sp>
          <p:nvSpPr>
            <p:cNvPr id="287" name="Google Shape;287;p19"/>
            <p:cNvSpPr txBox="1"/>
            <p:nvPr/>
          </p:nvSpPr>
          <p:spPr>
            <a:xfrm>
              <a:off x="6769100" y="3217862"/>
              <a:ext cx="16097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6845300" y="2865437"/>
              <a:ext cx="1006475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SemiBold"/>
                <a:buNone/>
              </a:pPr>
              <a:r>
                <a:rPr lang="en-US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1. </a:t>
              </a:r>
              <a:r>
                <a:rPr lang="ar-SA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6602412" y="2943225"/>
              <a:ext cx="46037" cy="830262"/>
            </a:xfrm>
            <a:prstGeom prst="rect">
              <a:avLst/>
            </a:prstGeom>
            <a:solidFill>
              <a:srgbClr val="87E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9"/>
          <p:cNvSpPr txBox="1"/>
          <p:nvPr/>
        </p:nvSpPr>
        <p:spPr>
          <a:xfrm>
            <a:off x="6450012" y="1166812"/>
            <a:ext cx="49672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ar-SA" sz="36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r>
              <a:rPr lang="en-US" sz="36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 </a:t>
            </a:r>
            <a:r>
              <a:rPr lang="ar-SA" sz="36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301" name="Google Shape;301;p19"/>
          <p:cNvSpPr txBox="1"/>
          <p:nvPr/>
        </p:nvSpPr>
        <p:spPr>
          <a:xfrm>
            <a:off x="7298469" y="1729154"/>
            <a:ext cx="31892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200"/>
              <a:buFont typeface="Montserrat"/>
              <a:buNone/>
            </a:pPr>
            <a:r>
              <a:rPr lang="ar-SA" sz="2200" dirty="0">
                <a:solidFill>
                  <a:srgbClr val="545454"/>
                </a:solidFill>
                <a:latin typeface="Cairo" pitchFamily="2" charset="-78"/>
                <a:sym typeface="Montserrat"/>
              </a:rPr>
              <a:t>هذا النص هو مثال لنص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33469D8-3005-384A-BA16-709401A87E60}"/>
              </a:ext>
            </a:extLst>
          </p:cNvPr>
          <p:cNvGrpSpPr/>
          <p:nvPr/>
        </p:nvGrpSpPr>
        <p:grpSpPr>
          <a:xfrm>
            <a:off x="6602412" y="4692650"/>
            <a:ext cx="1749425" cy="989012"/>
            <a:chOff x="6602412" y="4692650"/>
            <a:chExt cx="1749425" cy="989012"/>
          </a:xfrm>
        </p:grpSpPr>
        <p:sp>
          <p:nvSpPr>
            <p:cNvPr id="294" name="Google Shape;294;p19"/>
            <p:cNvSpPr txBox="1"/>
            <p:nvPr/>
          </p:nvSpPr>
          <p:spPr>
            <a:xfrm>
              <a:off x="6845300" y="4692650"/>
              <a:ext cx="1093787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SemiBold"/>
                <a:buNone/>
              </a:pPr>
              <a:r>
                <a:rPr lang="en-US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2. </a:t>
              </a:r>
              <a:r>
                <a:rPr lang="ar-SA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6602412" y="4770437"/>
              <a:ext cx="46037" cy="828675"/>
            </a:xfrm>
            <a:prstGeom prst="rect">
              <a:avLst/>
            </a:prstGeom>
            <a:solidFill>
              <a:srgbClr val="55C8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6743700" y="5035550"/>
              <a:ext cx="1608137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65ED89D-900C-884B-A3AB-B4FEBBAEDBC6}"/>
              </a:ext>
            </a:extLst>
          </p:cNvPr>
          <p:cNvGrpSpPr/>
          <p:nvPr/>
        </p:nvGrpSpPr>
        <p:grpSpPr>
          <a:xfrm>
            <a:off x="9496425" y="2865437"/>
            <a:ext cx="1728787" cy="987425"/>
            <a:chOff x="9496425" y="2865437"/>
            <a:chExt cx="1728787" cy="987425"/>
          </a:xfrm>
        </p:grpSpPr>
        <p:sp>
          <p:nvSpPr>
            <p:cNvPr id="293" name="Google Shape;293;p19"/>
            <p:cNvSpPr txBox="1"/>
            <p:nvPr/>
          </p:nvSpPr>
          <p:spPr>
            <a:xfrm>
              <a:off x="9702800" y="2865437"/>
              <a:ext cx="1471612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SemiBold"/>
                <a:buNone/>
              </a:pPr>
              <a:r>
                <a:rPr lang="en-US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3. </a:t>
              </a:r>
              <a:r>
                <a:rPr lang="ar-SA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9496425" y="2943225"/>
              <a:ext cx="44450" cy="830262"/>
            </a:xfrm>
            <a:prstGeom prst="rect">
              <a:avLst/>
            </a:prstGeom>
            <a:solidFill>
              <a:srgbClr val="31A8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9615487" y="3206750"/>
              <a:ext cx="16097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8E1C66F-BB8A-1643-BE57-C23EA935CC56}"/>
              </a:ext>
            </a:extLst>
          </p:cNvPr>
          <p:cNvGrpSpPr/>
          <p:nvPr/>
        </p:nvGrpSpPr>
        <p:grpSpPr>
          <a:xfrm>
            <a:off x="9496425" y="4692650"/>
            <a:ext cx="1831975" cy="977899"/>
            <a:chOff x="9496425" y="4692650"/>
            <a:chExt cx="1831975" cy="977899"/>
          </a:xfrm>
        </p:grpSpPr>
        <p:sp>
          <p:nvSpPr>
            <p:cNvPr id="292" name="Google Shape;292;p19"/>
            <p:cNvSpPr txBox="1"/>
            <p:nvPr/>
          </p:nvSpPr>
          <p:spPr>
            <a:xfrm>
              <a:off x="9702800" y="4692650"/>
              <a:ext cx="1625600" cy="42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SemiBold"/>
                <a:buNone/>
              </a:pPr>
              <a:r>
                <a:rPr lang="en-US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4. </a:t>
              </a:r>
              <a:r>
                <a:rPr lang="ar-SA" sz="20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9496425" y="4770437"/>
              <a:ext cx="44450" cy="82867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9588500" y="5024437"/>
              <a:ext cx="16097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8" grpId="0" animBg="1"/>
          <p:bldP spid="289" grpId="0" animBg="1"/>
          <p:bldP spid="290" grpId="0" animBg="1"/>
          <p:bldP spid="291" grpId="0" animBg="1"/>
          <p:bldP spid="300" grpId="0"/>
          <p:bldP spid="3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8" grpId="0" animBg="1"/>
          <p:bldP spid="289" grpId="0" animBg="1"/>
          <p:bldP spid="290" grpId="0" animBg="1"/>
          <p:bldP spid="291" grpId="0" animBg="1"/>
          <p:bldP spid="300" grpId="0"/>
          <p:bldP spid="30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/>
          <p:nvPr/>
        </p:nvSpPr>
        <p:spPr>
          <a:xfrm>
            <a:off x="5175250" y="4410075"/>
            <a:ext cx="503237" cy="508000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5175250" y="1931987"/>
            <a:ext cx="503237" cy="508000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6413500" y="5649912"/>
            <a:ext cx="503237" cy="508000"/>
          </a:xfrm>
          <a:prstGeom prst="ellipse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6413500" y="3171825"/>
            <a:ext cx="503237" cy="508000"/>
          </a:xfrm>
          <a:prstGeom prst="ellipse">
            <a:avLst/>
          </a:prstGeom>
          <a:solidFill>
            <a:srgbClr val="D5D9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6413500" y="693737"/>
            <a:ext cx="503237" cy="506412"/>
          </a:xfrm>
          <a:prstGeom prst="ellipse">
            <a:avLst/>
          </a:pr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20"/>
          <p:cNvCxnSpPr/>
          <p:nvPr/>
        </p:nvCxnSpPr>
        <p:spPr>
          <a:xfrm rot="10800000">
            <a:off x="5705475" y="4946650"/>
            <a:ext cx="663575" cy="695325"/>
          </a:xfrm>
          <a:prstGeom prst="straightConnector1">
            <a:avLst/>
          </a:prstGeom>
          <a:noFill/>
          <a:ln w="20625" cap="flat" cmpd="sng">
            <a:solidFill>
              <a:srgbClr val="6D6E7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6" name="Google Shape;316;p20"/>
          <p:cNvCxnSpPr/>
          <p:nvPr/>
        </p:nvCxnSpPr>
        <p:spPr>
          <a:xfrm rot="10800000">
            <a:off x="5710237" y="2476500"/>
            <a:ext cx="658812" cy="682625"/>
          </a:xfrm>
          <a:prstGeom prst="straightConnector1">
            <a:avLst/>
          </a:prstGeom>
          <a:noFill/>
          <a:ln w="20625" cap="flat" cmpd="sng">
            <a:solidFill>
              <a:srgbClr val="6D6E7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7" name="Google Shape;317;p20"/>
          <p:cNvCxnSpPr/>
          <p:nvPr/>
        </p:nvCxnSpPr>
        <p:spPr>
          <a:xfrm rot="10800000" flipH="1">
            <a:off x="5702300" y="1212850"/>
            <a:ext cx="666750" cy="684212"/>
          </a:xfrm>
          <a:prstGeom prst="straightConnector1">
            <a:avLst/>
          </a:prstGeom>
          <a:noFill/>
          <a:ln w="20625" cap="flat" cmpd="sng">
            <a:solidFill>
              <a:srgbClr val="6D6E7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20"/>
          <p:cNvCxnSpPr/>
          <p:nvPr/>
        </p:nvCxnSpPr>
        <p:spPr>
          <a:xfrm rot="10800000" flipH="1">
            <a:off x="5702300" y="3690937"/>
            <a:ext cx="666750" cy="684212"/>
          </a:xfrm>
          <a:prstGeom prst="straightConnector1">
            <a:avLst/>
          </a:prstGeom>
          <a:noFill/>
          <a:ln w="20625" cap="flat" cmpd="sng">
            <a:solidFill>
              <a:srgbClr val="6D6E7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6F5547F-D82A-C844-8164-6434ACECF388}"/>
              </a:ext>
            </a:extLst>
          </p:cNvPr>
          <p:cNvGrpSpPr/>
          <p:nvPr/>
        </p:nvGrpSpPr>
        <p:grpSpPr>
          <a:xfrm>
            <a:off x="7989887" y="609600"/>
            <a:ext cx="3108325" cy="1017587"/>
            <a:chOff x="7989887" y="609600"/>
            <a:chExt cx="3108325" cy="1017587"/>
          </a:xfrm>
        </p:grpSpPr>
        <p:sp>
          <p:nvSpPr>
            <p:cNvPr id="309" name="Google Shape;309;p20"/>
            <p:cNvSpPr txBox="1"/>
            <p:nvPr/>
          </p:nvSpPr>
          <p:spPr>
            <a:xfrm>
              <a:off x="7989887" y="935037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8074025" y="609600"/>
              <a:ext cx="108585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6762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7E6762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0358437" y="873125"/>
              <a:ext cx="739775" cy="619125"/>
            </a:xfrm>
            <a:custGeom>
              <a:avLst/>
              <a:gdLst/>
              <a:ahLst/>
              <a:cxnLst/>
              <a:rect l="l" t="t" r="r" b="b"/>
              <a:pathLst>
                <a:path w="185" h="155" extrusionOk="0">
                  <a:moveTo>
                    <a:pt x="25" y="126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25" y="81"/>
                    <a:pt x="27" y="79"/>
                    <a:pt x="3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4" y="79"/>
                    <a:pt x="47" y="81"/>
                    <a:pt x="47" y="85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30"/>
                    <a:pt x="44" y="132"/>
                    <a:pt x="41" y="132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27" y="132"/>
                    <a:pt x="25" y="130"/>
                    <a:pt x="25" y="126"/>
                  </a:cubicBezTo>
                  <a:close/>
                  <a:moveTo>
                    <a:pt x="68" y="64"/>
                  </a:moveTo>
                  <a:cubicBezTo>
                    <a:pt x="64" y="64"/>
                    <a:pt x="62" y="66"/>
                    <a:pt x="62" y="70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30"/>
                    <a:pt x="64" y="132"/>
                    <a:pt x="6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81" y="132"/>
                    <a:pt x="84" y="130"/>
                    <a:pt x="84" y="126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6"/>
                    <a:pt x="81" y="64"/>
                    <a:pt x="78" y="64"/>
                  </a:cubicBezTo>
                  <a:lnTo>
                    <a:pt x="68" y="64"/>
                  </a:lnTo>
                  <a:close/>
                  <a:moveTo>
                    <a:pt x="105" y="51"/>
                  </a:moveTo>
                  <a:cubicBezTo>
                    <a:pt x="101" y="51"/>
                    <a:pt x="99" y="54"/>
                    <a:pt x="99" y="57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9" y="130"/>
                    <a:pt x="101" y="132"/>
                    <a:pt x="10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8" y="132"/>
                    <a:pt x="121" y="130"/>
                    <a:pt x="121" y="126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54"/>
                    <a:pt x="118" y="51"/>
                    <a:pt x="115" y="51"/>
                  </a:cubicBezTo>
                  <a:lnTo>
                    <a:pt x="105" y="51"/>
                  </a:lnTo>
                  <a:close/>
                  <a:moveTo>
                    <a:pt x="142" y="38"/>
                  </a:moveTo>
                  <a:cubicBezTo>
                    <a:pt x="138" y="38"/>
                    <a:pt x="136" y="41"/>
                    <a:pt x="136" y="44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0"/>
                    <a:pt x="138" y="132"/>
                    <a:pt x="142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5" y="132"/>
                    <a:pt x="158" y="130"/>
                    <a:pt x="158" y="126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1"/>
                    <a:pt x="155" y="38"/>
                    <a:pt x="152" y="38"/>
                  </a:cubicBezTo>
                  <a:lnTo>
                    <a:pt x="142" y="38"/>
                  </a:lnTo>
                  <a:close/>
                  <a:moveTo>
                    <a:pt x="28" y="62"/>
                  </a:moveTo>
                  <a:cubicBezTo>
                    <a:pt x="67" y="55"/>
                    <a:pt x="104" y="41"/>
                    <a:pt x="137" y="21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01" y="33"/>
                    <a:pt x="65" y="47"/>
                    <a:pt x="26" y="54"/>
                  </a:cubicBezTo>
                  <a:lnTo>
                    <a:pt x="28" y="62"/>
                  </a:lnTo>
                  <a:close/>
                  <a:moveTo>
                    <a:pt x="185" y="144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140"/>
                    <a:pt x="166" y="140"/>
                    <a:pt x="166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55"/>
                    <a:pt x="166" y="155"/>
                    <a:pt x="166" y="155"/>
                  </a:cubicBezTo>
                  <a:lnTo>
                    <a:pt x="185" y="144"/>
                  </a:ln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59125E-483B-DF42-8B98-5B0DE9547EBE}"/>
              </a:ext>
            </a:extLst>
          </p:cNvPr>
          <p:cNvGrpSpPr/>
          <p:nvPr/>
        </p:nvGrpSpPr>
        <p:grpSpPr>
          <a:xfrm>
            <a:off x="7989887" y="2892425"/>
            <a:ext cx="2979738" cy="1030287"/>
            <a:chOff x="7989887" y="2892425"/>
            <a:chExt cx="2979738" cy="1030287"/>
          </a:xfrm>
        </p:grpSpPr>
        <p:sp>
          <p:nvSpPr>
            <p:cNvPr id="320" name="Google Shape;320;p20"/>
            <p:cNvSpPr txBox="1"/>
            <p:nvPr/>
          </p:nvSpPr>
          <p:spPr>
            <a:xfrm>
              <a:off x="8074025" y="2892425"/>
              <a:ext cx="1077912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BAB5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B6BAB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10471150" y="3024187"/>
              <a:ext cx="498475" cy="739775"/>
            </a:xfrm>
            <a:custGeom>
              <a:avLst/>
              <a:gdLst/>
              <a:ahLst/>
              <a:cxnLst/>
              <a:rect l="l" t="t" r="r" b="b"/>
              <a:pathLst>
                <a:path w="125" h="185" extrusionOk="0">
                  <a:moveTo>
                    <a:pt x="125" y="124"/>
                  </a:moveTo>
                  <a:cubicBezTo>
                    <a:pt x="125" y="105"/>
                    <a:pt x="109" y="91"/>
                    <a:pt x="81" y="84"/>
                  </a:cubicBezTo>
                  <a:cubicBezTo>
                    <a:pt x="78" y="83"/>
                    <a:pt x="61" y="79"/>
                    <a:pt x="57" y="78"/>
                  </a:cubicBezTo>
                  <a:cubicBezTo>
                    <a:pt x="35" y="72"/>
                    <a:pt x="25" y="68"/>
                    <a:pt x="25" y="59"/>
                  </a:cubicBezTo>
                  <a:cubicBezTo>
                    <a:pt x="25" y="50"/>
                    <a:pt x="34" y="41"/>
                    <a:pt x="61" y="41"/>
                  </a:cubicBezTo>
                  <a:cubicBezTo>
                    <a:pt x="78" y="41"/>
                    <a:pt x="96" y="54"/>
                    <a:pt x="97" y="55"/>
                  </a:cubicBezTo>
                  <a:cubicBezTo>
                    <a:pt x="99" y="56"/>
                    <a:pt x="101" y="57"/>
                    <a:pt x="103" y="57"/>
                  </a:cubicBezTo>
                  <a:cubicBezTo>
                    <a:pt x="104" y="57"/>
                    <a:pt x="106" y="57"/>
                    <a:pt x="109" y="54"/>
                  </a:cubicBezTo>
                  <a:cubicBezTo>
                    <a:pt x="111" y="52"/>
                    <a:pt x="115" y="47"/>
                    <a:pt x="115" y="44"/>
                  </a:cubicBezTo>
                  <a:cubicBezTo>
                    <a:pt x="115" y="39"/>
                    <a:pt x="98" y="26"/>
                    <a:pt x="75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0" y="0"/>
                    <a:pt x="6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2" y="2"/>
                    <a:pt x="52" y="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9" y="24"/>
                    <a:pt x="0" y="39"/>
                    <a:pt x="0" y="60"/>
                  </a:cubicBezTo>
                  <a:cubicBezTo>
                    <a:pt x="0" y="82"/>
                    <a:pt x="22" y="91"/>
                    <a:pt x="47" y="98"/>
                  </a:cubicBezTo>
                  <a:cubicBezTo>
                    <a:pt x="50" y="99"/>
                    <a:pt x="71" y="104"/>
                    <a:pt x="74" y="104"/>
                  </a:cubicBezTo>
                  <a:cubicBezTo>
                    <a:pt x="96" y="110"/>
                    <a:pt x="100" y="119"/>
                    <a:pt x="100" y="124"/>
                  </a:cubicBezTo>
                  <a:cubicBezTo>
                    <a:pt x="100" y="130"/>
                    <a:pt x="96" y="143"/>
                    <a:pt x="64" y="143"/>
                  </a:cubicBezTo>
                  <a:cubicBezTo>
                    <a:pt x="46" y="143"/>
                    <a:pt x="23" y="129"/>
                    <a:pt x="22" y="128"/>
                  </a:cubicBezTo>
                  <a:cubicBezTo>
                    <a:pt x="17" y="125"/>
                    <a:pt x="13" y="126"/>
                    <a:pt x="8" y="131"/>
                  </a:cubicBezTo>
                  <a:cubicBezTo>
                    <a:pt x="8" y="131"/>
                    <a:pt x="5" y="135"/>
                    <a:pt x="5" y="140"/>
                  </a:cubicBezTo>
                  <a:cubicBezTo>
                    <a:pt x="5" y="146"/>
                    <a:pt x="26" y="158"/>
                    <a:pt x="49" y="163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3"/>
                    <a:pt x="54" y="185"/>
                    <a:pt x="57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70" y="185"/>
                    <a:pt x="73" y="183"/>
                    <a:pt x="73" y="181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12" y="160"/>
                    <a:pt x="125" y="140"/>
                    <a:pt x="125" y="124"/>
                  </a:cubicBezTo>
                  <a:close/>
                </a:path>
              </a:pathLst>
            </a:custGeom>
            <a:solidFill>
              <a:srgbClr val="D0D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0"/>
            <p:cNvSpPr txBox="1"/>
            <p:nvPr/>
          </p:nvSpPr>
          <p:spPr>
            <a:xfrm>
              <a:off x="7989887" y="3230562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596338-B4CC-C84E-AC83-C9F0B2A79A6A}"/>
              </a:ext>
            </a:extLst>
          </p:cNvPr>
          <p:cNvGrpSpPr/>
          <p:nvPr/>
        </p:nvGrpSpPr>
        <p:grpSpPr>
          <a:xfrm>
            <a:off x="7989887" y="5286375"/>
            <a:ext cx="3290887" cy="1028700"/>
            <a:chOff x="7989887" y="5286375"/>
            <a:chExt cx="3290887" cy="1028700"/>
          </a:xfrm>
        </p:grpSpPr>
        <p:sp>
          <p:nvSpPr>
            <p:cNvPr id="319" name="Google Shape;319;p20"/>
            <p:cNvSpPr txBox="1"/>
            <p:nvPr/>
          </p:nvSpPr>
          <p:spPr>
            <a:xfrm>
              <a:off x="8074025" y="5286375"/>
              <a:ext cx="1058862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F1E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F25F1E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0250487" y="5629275"/>
              <a:ext cx="1030287" cy="536575"/>
            </a:xfrm>
            <a:custGeom>
              <a:avLst/>
              <a:gdLst/>
              <a:ahLst/>
              <a:cxnLst/>
              <a:rect l="l" t="t" r="r" b="b"/>
              <a:pathLst>
                <a:path w="258" h="134" extrusionOk="0">
                  <a:moveTo>
                    <a:pt x="187" y="126"/>
                  </a:moveTo>
                  <a:cubicBezTo>
                    <a:pt x="183" y="128"/>
                    <a:pt x="179" y="129"/>
                    <a:pt x="175" y="130"/>
                  </a:cubicBezTo>
                  <a:cubicBezTo>
                    <a:pt x="162" y="133"/>
                    <a:pt x="149" y="134"/>
                    <a:pt x="133" y="134"/>
                  </a:cubicBezTo>
                  <a:cubicBezTo>
                    <a:pt x="116" y="134"/>
                    <a:pt x="103" y="133"/>
                    <a:pt x="90" y="130"/>
                  </a:cubicBezTo>
                  <a:cubicBezTo>
                    <a:pt x="86" y="129"/>
                    <a:pt x="82" y="128"/>
                    <a:pt x="79" y="126"/>
                  </a:cubicBezTo>
                  <a:cubicBezTo>
                    <a:pt x="68" y="121"/>
                    <a:pt x="67" y="112"/>
                    <a:pt x="74" y="106"/>
                  </a:cubicBezTo>
                  <a:cubicBezTo>
                    <a:pt x="81" y="99"/>
                    <a:pt x="89" y="94"/>
                    <a:pt x="98" y="90"/>
                  </a:cubicBezTo>
                  <a:cubicBezTo>
                    <a:pt x="101" y="88"/>
                    <a:pt x="106" y="87"/>
                    <a:pt x="110" y="85"/>
                  </a:cubicBezTo>
                  <a:cubicBezTo>
                    <a:pt x="117" y="82"/>
                    <a:pt x="119" y="75"/>
                    <a:pt x="114" y="69"/>
                  </a:cubicBezTo>
                  <a:cubicBezTo>
                    <a:pt x="102" y="58"/>
                    <a:pt x="98" y="44"/>
                    <a:pt x="99" y="29"/>
                  </a:cubicBezTo>
                  <a:cubicBezTo>
                    <a:pt x="99" y="13"/>
                    <a:pt x="109" y="4"/>
                    <a:pt x="123" y="1"/>
                  </a:cubicBezTo>
                  <a:cubicBezTo>
                    <a:pt x="127" y="0"/>
                    <a:pt x="130" y="0"/>
                    <a:pt x="133" y="0"/>
                  </a:cubicBezTo>
                  <a:cubicBezTo>
                    <a:pt x="136" y="0"/>
                    <a:pt x="139" y="0"/>
                    <a:pt x="142" y="1"/>
                  </a:cubicBezTo>
                  <a:cubicBezTo>
                    <a:pt x="157" y="4"/>
                    <a:pt x="166" y="13"/>
                    <a:pt x="167" y="29"/>
                  </a:cubicBezTo>
                  <a:cubicBezTo>
                    <a:pt x="167" y="44"/>
                    <a:pt x="163" y="58"/>
                    <a:pt x="152" y="69"/>
                  </a:cubicBezTo>
                  <a:cubicBezTo>
                    <a:pt x="146" y="75"/>
                    <a:pt x="148" y="82"/>
                    <a:pt x="156" y="85"/>
                  </a:cubicBezTo>
                  <a:cubicBezTo>
                    <a:pt x="160" y="87"/>
                    <a:pt x="164" y="88"/>
                    <a:pt x="168" y="90"/>
                  </a:cubicBezTo>
                  <a:cubicBezTo>
                    <a:pt x="176" y="94"/>
                    <a:pt x="185" y="99"/>
                    <a:pt x="192" y="106"/>
                  </a:cubicBezTo>
                  <a:cubicBezTo>
                    <a:pt x="196" y="110"/>
                    <a:pt x="198" y="121"/>
                    <a:pt x="187" y="126"/>
                  </a:cubicBezTo>
                  <a:close/>
                  <a:moveTo>
                    <a:pt x="254" y="114"/>
                  </a:moveTo>
                  <a:cubicBezTo>
                    <a:pt x="249" y="110"/>
                    <a:pt x="244" y="106"/>
                    <a:pt x="238" y="103"/>
                  </a:cubicBezTo>
                  <a:cubicBezTo>
                    <a:pt x="235" y="102"/>
                    <a:pt x="232" y="101"/>
                    <a:pt x="229" y="100"/>
                  </a:cubicBezTo>
                  <a:cubicBezTo>
                    <a:pt x="224" y="98"/>
                    <a:pt x="223" y="93"/>
                    <a:pt x="226" y="89"/>
                  </a:cubicBezTo>
                  <a:cubicBezTo>
                    <a:pt x="234" y="81"/>
                    <a:pt x="237" y="72"/>
                    <a:pt x="237" y="61"/>
                  </a:cubicBezTo>
                  <a:cubicBezTo>
                    <a:pt x="236" y="50"/>
                    <a:pt x="230" y="44"/>
                    <a:pt x="220" y="41"/>
                  </a:cubicBezTo>
                  <a:cubicBezTo>
                    <a:pt x="217" y="41"/>
                    <a:pt x="215" y="41"/>
                    <a:pt x="213" y="41"/>
                  </a:cubicBezTo>
                  <a:cubicBezTo>
                    <a:pt x="211" y="41"/>
                    <a:pt x="209" y="41"/>
                    <a:pt x="207" y="41"/>
                  </a:cubicBezTo>
                  <a:cubicBezTo>
                    <a:pt x="197" y="44"/>
                    <a:pt x="190" y="50"/>
                    <a:pt x="190" y="61"/>
                  </a:cubicBezTo>
                  <a:cubicBezTo>
                    <a:pt x="189" y="72"/>
                    <a:pt x="192" y="81"/>
                    <a:pt x="200" y="89"/>
                  </a:cubicBezTo>
                  <a:cubicBezTo>
                    <a:pt x="204" y="93"/>
                    <a:pt x="202" y="98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1"/>
                    <a:pt x="198" y="102"/>
                    <a:pt x="199" y="102"/>
                  </a:cubicBezTo>
                  <a:cubicBezTo>
                    <a:pt x="202" y="106"/>
                    <a:pt x="204" y="112"/>
                    <a:pt x="203" y="117"/>
                  </a:cubicBezTo>
                  <a:cubicBezTo>
                    <a:pt x="202" y="123"/>
                    <a:pt x="198" y="128"/>
                    <a:pt x="193" y="130"/>
                  </a:cubicBezTo>
                  <a:cubicBezTo>
                    <a:pt x="191" y="131"/>
                    <a:pt x="190" y="132"/>
                    <a:pt x="188" y="132"/>
                  </a:cubicBezTo>
                  <a:cubicBezTo>
                    <a:pt x="196" y="134"/>
                    <a:pt x="204" y="134"/>
                    <a:pt x="213" y="134"/>
                  </a:cubicBezTo>
                  <a:cubicBezTo>
                    <a:pt x="225" y="134"/>
                    <a:pt x="234" y="133"/>
                    <a:pt x="243" y="131"/>
                  </a:cubicBezTo>
                  <a:cubicBezTo>
                    <a:pt x="245" y="131"/>
                    <a:pt x="248" y="130"/>
                    <a:pt x="251" y="129"/>
                  </a:cubicBezTo>
                  <a:cubicBezTo>
                    <a:pt x="258" y="125"/>
                    <a:pt x="257" y="117"/>
                    <a:pt x="254" y="114"/>
                  </a:cubicBezTo>
                  <a:close/>
                  <a:moveTo>
                    <a:pt x="61" y="117"/>
                  </a:moveTo>
                  <a:cubicBezTo>
                    <a:pt x="60" y="112"/>
                    <a:pt x="62" y="107"/>
                    <a:pt x="66" y="102"/>
                  </a:cubicBezTo>
                  <a:cubicBezTo>
                    <a:pt x="68" y="101"/>
                    <a:pt x="70" y="99"/>
                    <a:pt x="72" y="98"/>
                  </a:cubicBezTo>
                  <a:cubicBezTo>
                    <a:pt x="71" y="97"/>
                    <a:pt x="70" y="97"/>
                    <a:pt x="68" y="96"/>
                  </a:cubicBezTo>
                  <a:cubicBezTo>
                    <a:pt x="63" y="94"/>
                    <a:pt x="61" y="88"/>
                    <a:pt x="65" y="84"/>
                  </a:cubicBezTo>
                  <a:cubicBezTo>
                    <a:pt x="74" y="75"/>
                    <a:pt x="77" y="65"/>
                    <a:pt x="77" y="53"/>
                  </a:cubicBezTo>
                  <a:cubicBezTo>
                    <a:pt x="76" y="41"/>
                    <a:pt x="69" y="34"/>
                    <a:pt x="58" y="31"/>
                  </a:cubicBezTo>
                  <a:cubicBezTo>
                    <a:pt x="55" y="31"/>
                    <a:pt x="53" y="31"/>
                    <a:pt x="51" y="31"/>
                  </a:cubicBezTo>
                  <a:cubicBezTo>
                    <a:pt x="48" y="31"/>
                    <a:pt x="46" y="31"/>
                    <a:pt x="43" y="31"/>
                  </a:cubicBezTo>
                  <a:cubicBezTo>
                    <a:pt x="32" y="34"/>
                    <a:pt x="25" y="41"/>
                    <a:pt x="24" y="53"/>
                  </a:cubicBezTo>
                  <a:cubicBezTo>
                    <a:pt x="24" y="65"/>
                    <a:pt x="27" y="75"/>
                    <a:pt x="36" y="84"/>
                  </a:cubicBezTo>
                  <a:cubicBezTo>
                    <a:pt x="40" y="88"/>
                    <a:pt x="39" y="94"/>
                    <a:pt x="33" y="96"/>
                  </a:cubicBezTo>
                  <a:cubicBezTo>
                    <a:pt x="30" y="98"/>
                    <a:pt x="27" y="99"/>
                    <a:pt x="24" y="100"/>
                  </a:cubicBezTo>
                  <a:cubicBezTo>
                    <a:pt x="17" y="103"/>
                    <a:pt x="10" y="107"/>
                    <a:pt x="5" y="112"/>
                  </a:cubicBezTo>
                  <a:cubicBezTo>
                    <a:pt x="0" y="117"/>
                    <a:pt x="0" y="124"/>
                    <a:pt x="9" y="128"/>
                  </a:cubicBezTo>
                  <a:cubicBezTo>
                    <a:pt x="12" y="129"/>
                    <a:pt x="15" y="130"/>
                    <a:pt x="18" y="131"/>
                  </a:cubicBezTo>
                  <a:cubicBezTo>
                    <a:pt x="28" y="133"/>
                    <a:pt x="38" y="134"/>
                    <a:pt x="51" y="134"/>
                  </a:cubicBezTo>
                  <a:cubicBezTo>
                    <a:pt x="61" y="134"/>
                    <a:pt x="69" y="134"/>
                    <a:pt x="77" y="132"/>
                  </a:cubicBezTo>
                  <a:cubicBezTo>
                    <a:pt x="76" y="132"/>
                    <a:pt x="74" y="131"/>
                    <a:pt x="73" y="130"/>
                  </a:cubicBezTo>
                  <a:cubicBezTo>
                    <a:pt x="66" y="127"/>
                    <a:pt x="62" y="123"/>
                    <a:pt x="61" y="117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7989887" y="5622925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DA5D54-D70B-5A49-A6CB-FA8B7AFE4698}"/>
              </a:ext>
            </a:extLst>
          </p:cNvPr>
          <p:cNvGrpSpPr/>
          <p:nvPr/>
        </p:nvGrpSpPr>
        <p:grpSpPr>
          <a:xfrm>
            <a:off x="957262" y="4335462"/>
            <a:ext cx="3259137" cy="998538"/>
            <a:chOff x="957262" y="4335462"/>
            <a:chExt cx="3259137" cy="998538"/>
          </a:xfrm>
        </p:grpSpPr>
        <p:sp>
          <p:nvSpPr>
            <p:cNvPr id="322" name="Google Shape;322;p20"/>
            <p:cNvSpPr txBox="1"/>
            <p:nvPr/>
          </p:nvSpPr>
          <p:spPr>
            <a:xfrm>
              <a:off x="3109912" y="4335462"/>
              <a:ext cx="1106487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63636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957262" y="4651375"/>
              <a:ext cx="827087" cy="555625"/>
            </a:xfrm>
            <a:custGeom>
              <a:avLst/>
              <a:gdLst/>
              <a:ahLst/>
              <a:cxnLst/>
              <a:rect l="l" t="t" r="r" b="b"/>
              <a:pathLst>
                <a:path w="207" h="139" extrusionOk="0">
                  <a:moveTo>
                    <a:pt x="165" y="14"/>
                  </a:moveTo>
                  <a:cubicBezTo>
                    <a:pt x="184" y="62"/>
                    <a:pt x="184" y="62"/>
                    <a:pt x="184" y="62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47" y="61"/>
                    <a:pt x="108" y="28"/>
                    <a:pt x="105" y="27"/>
                  </a:cubicBezTo>
                  <a:cubicBezTo>
                    <a:pt x="102" y="27"/>
                    <a:pt x="90" y="32"/>
                    <a:pt x="89" y="32"/>
                  </a:cubicBezTo>
                  <a:cubicBezTo>
                    <a:pt x="89" y="32"/>
                    <a:pt x="81" y="34"/>
                    <a:pt x="75" y="34"/>
                  </a:cubicBezTo>
                  <a:cubicBezTo>
                    <a:pt x="72" y="34"/>
                    <a:pt x="70" y="34"/>
                    <a:pt x="68" y="33"/>
                  </a:cubicBezTo>
                  <a:cubicBezTo>
                    <a:pt x="67" y="32"/>
                    <a:pt x="66" y="31"/>
                    <a:pt x="66" y="29"/>
                  </a:cubicBezTo>
                  <a:cubicBezTo>
                    <a:pt x="66" y="27"/>
                    <a:pt x="69" y="24"/>
                    <a:pt x="70" y="23"/>
                  </a:cubicBezTo>
                  <a:cubicBezTo>
                    <a:pt x="81" y="18"/>
                    <a:pt x="108" y="8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8" y="7"/>
                    <a:pt x="160" y="13"/>
                    <a:pt x="165" y="14"/>
                  </a:cubicBezTo>
                  <a:close/>
                  <a:moveTo>
                    <a:pt x="181" y="0"/>
                  </a:moveTo>
                  <a:cubicBezTo>
                    <a:pt x="181" y="0"/>
                    <a:pt x="180" y="0"/>
                    <a:pt x="180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0" y="4"/>
                    <a:pt x="169" y="5"/>
                    <a:pt x="169" y="7"/>
                  </a:cubicBezTo>
                  <a:cubicBezTo>
                    <a:pt x="168" y="8"/>
                    <a:pt x="168" y="9"/>
                    <a:pt x="169" y="1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90" y="64"/>
                    <a:pt x="193" y="65"/>
                    <a:pt x="195" y="64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5" y="60"/>
                    <a:pt x="206" y="59"/>
                    <a:pt x="206" y="58"/>
                  </a:cubicBezTo>
                  <a:cubicBezTo>
                    <a:pt x="207" y="57"/>
                    <a:pt x="207" y="55"/>
                    <a:pt x="206" y="5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2"/>
                    <a:pt x="184" y="0"/>
                    <a:pt x="181" y="0"/>
                  </a:cubicBezTo>
                  <a:close/>
                  <a:moveTo>
                    <a:pt x="0" y="69"/>
                  </a:moveTo>
                  <a:cubicBezTo>
                    <a:pt x="0" y="71"/>
                    <a:pt x="0" y="72"/>
                    <a:pt x="1" y="73"/>
                  </a:cubicBezTo>
                  <a:cubicBezTo>
                    <a:pt x="2" y="74"/>
                    <a:pt x="3" y="75"/>
                    <a:pt x="5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6" y="76"/>
                    <a:pt x="19" y="74"/>
                    <a:pt x="19" y="7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1"/>
                    <a:pt x="22" y="10"/>
                  </a:cubicBezTo>
                  <a:cubicBezTo>
                    <a:pt x="21" y="9"/>
                    <a:pt x="20" y="9"/>
                    <a:pt x="1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8"/>
                    <a:pt x="4" y="10"/>
                    <a:pt x="4" y="13"/>
                  </a:cubicBezTo>
                  <a:lnTo>
                    <a:pt x="0" y="69"/>
                  </a:lnTo>
                  <a:close/>
                  <a:moveTo>
                    <a:pt x="85" y="120"/>
                  </a:moveTo>
                  <a:cubicBezTo>
                    <a:pt x="85" y="118"/>
                    <a:pt x="83" y="116"/>
                    <a:pt x="82" y="115"/>
                  </a:cubicBezTo>
                  <a:cubicBezTo>
                    <a:pt x="78" y="112"/>
                    <a:pt x="74" y="112"/>
                    <a:pt x="71" y="116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59" y="131"/>
                    <a:pt x="63" y="136"/>
                    <a:pt x="65" y="137"/>
                  </a:cubicBezTo>
                  <a:cubicBezTo>
                    <a:pt x="66" y="138"/>
                    <a:pt x="68" y="139"/>
                    <a:pt x="69" y="139"/>
                  </a:cubicBezTo>
                  <a:cubicBezTo>
                    <a:pt x="72" y="139"/>
                    <a:pt x="73" y="138"/>
                    <a:pt x="75" y="135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5" y="124"/>
                    <a:pt x="85" y="122"/>
                    <a:pt x="85" y="120"/>
                  </a:cubicBezTo>
                  <a:close/>
                  <a:moveTo>
                    <a:pt x="45" y="117"/>
                  </a:moveTo>
                  <a:cubicBezTo>
                    <a:pt x="42" y="120"/>
                    <a:pt x="43" y="123"/>
                    <a:pt x="47" y="127"/>
                  </a:cubicBezTo>
                  <a:cubicBezTo>
                    <a:pt x="51" y="130"/>
                    <a:pt x="54" y="129"/>
                    <a:pt x="57" y="125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2" y="108"/>
                    <a:pt x="67" y="103"/>
                    <a:pt x="66" y="102"/>
                  </a:cubicBezTo>
                  <a:cubicBezTo>
                    <a:pt x="62" y="99"/>
                    <a:pt x="59" y="100"/>
                    <a:pt x="55" y="104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45" y="117"/>
                  </a:lnTo>
                  <a:close/>
                  <a:moveTo>
                    <a:pt x="30" y="102"/>
                  </a:moveTo>
                  <a:cubicBezTo>
                    <a:pt x="29" y="104"/>
                    <a:pt x="28" y="106"/>
                    <a:pt x="28" y="108"/>
                  </a:cubicBezTo>
                  <a:cubicBezTo>
                    <a:pt x="29" y="110"/>
                    <a:pt x="30" y="112"/>
                    <a:pt x="32" y="113"/>
                  </a:cubicBezTo>
                  <a:cubicBezTo>
                    <a:pt x="35" y="116"/>
                    <a:pt x="39" y="116"/>
                    <a:pt x="42" y="112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5" y="97"/>
                    <a:pt x="55" y="95"/>
                    <a:pt x="55" y="93"/>
                  </a:cubicBezTo>
                  <a:cubicBezTo>
                    <a:pt x="55" y="91"/>
                    <a:pt x="53" y="89"/>
                    <a:pt x="52" y="88"/>
                  </a:cubicBezTo>
                  <a:cubicBezTo>
                    <a:pt x="48" y="85"/>
                    <a:pt x="44" y="86"/>
                    <a:pt x="41" y="89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7"/>
                    <a:pt x="35" y="97"/>
                    <a:pt x="35" y="97"/>
                  </a:cubicBezTo>
                  <a:lnTo>
                    <a:pt x="30" y="102"/>
                  </a:lnTo>
                  <a:close/>
                  <a:moveTo>
                    <a:pt x="28" y="98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43" y="79"/>
                    <a:pt x="39" y="75"/>
                    <a:pt x="37" y="74"/>
                  </a:cubicBezTo>
                  <a:cubicBezTo>
                    <a:pt x="34" y="71"/>
                    <a:pt x="30" y="71"/>
                    <a:pt x="27" y="75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6" y="88"/>
                    <a:pt x="15" y="90"/>
                    <a:pt x="16" y="92"/>
                  </a:cubicBezTo>
                  <a:cubicBezTo>
                    <a:pt x="16" y="94"/>
                    <a:pt x="17" y="96"/>
                    <a:pt x="18" y="96"/>
                  </a:cubicBezTo>
                  <a:cubicBezTo>
                    <a:pt x="20" y="98"/>
                    <a:pt x="22" y="99"/>
                    <a:pt x="24" y="99"/>
                  </a:cubicBezTo>
                  <a:cubicBezTo>
                    <a:pt x="25" y="99"/>
                    <a:pt x="27" y="99"/>
                    <a:pt x="28" y="98"/>
                  </a:cubicBezTo>
                  <a:close/>
                  <a:moveTo>
                    <a:pt x="157" y="87"/>
                  </a:moveTo>
                  <a:cubicBezTo>
                    <a:pt x="159" y="84"/>
                    <a:pt x="161" y="79"/>
                    <a:pt x="156" y="75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32" y="55"/>
                    <a:pt x="109" y="36"/>
                    <a:pt x="104" y="32"/>
                  </a:cubicBezTo>
                  <a:cubicBezTo>
                    <a:pt x="102" y="33"/>
                    <a:pt x="95" y="35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82" y="39"/>
                    <a:pt x="75" y="39"/>
                  </a:cubicBezTo>
                  <a:cubicBezTo>
                    <a:pt x="71" y="39"/>
                    <a:pt x="68" y="38"/>
                    <a:pt x="65" y="37"/>
                  </a:cubicBezTo>
                  <a:cubicBezTo>
                    <a:pt x="61" y="34"/>
                    <a:pt x="61" y="31"/>
                    <a:pt x="61" y="29"/>
                  </a:cubicBezTo>
                  <a:cubicBezTo>
                    <a:pt x="61" y="25"/>
                    <a:pt x="65" y="21"/>
                    <a:pt x="67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31" y="67"/>
                    <a:pt x="33" y="67"/>
                  </a:cubicBezTo>
                  <a:cubicBezTo>
                    <a:pt x="35" y="67"/>
                    <a:pt x="38" y="68"/>
                    <a:pt x="41" y="70"/>
                  </a:cubicBezTo>
                  <a:cubicBezTo>
                    <a:pt x="44" y="73"/>
                    <a:pt x="46" y="77"/>
                    <a:pt x="46" y="81"/>
                  </a:cubicBezTo>
                  <a:cubicBezTo>
                    <a:pt x="49" y="81"/>
                    <a:pt x="52" y="82"/>
                    <a:pt x="55" y="84"/>
                  </a:cubicBezTo>
                  <a:cubicBezTo>
                    <a:pt x="59" y="87"/>
                    <a:pt x="60" y="91"/>
                    <a:pt x="60" y="96"/>
                  </a:cubicBezTo>
                  <a:cubicBezTo>
                    <a:pt x="63" y="95"/>
                    <a:pt x="66" y="96"/>
                    <a:pt x="69" y="99"/>
                  </a:cubicBezTo>
                  <a:cubicBezTo>
                    <a:pt x="72" y="101"/>
                    <a:pt x="74" y="105"/>
                    <a:pt x="74" y="108"/>
                  </a:cubicBezTo>
                  <a:cubicBezTo>
                    <a:pt x="78" y="107"/>
                    <a:pt x="81" y="108"/>
                    <a:pt x="85" y="111"/>
                  </a:cubicBezTo>
                  <a:cubicBezTo>
                    <a:pt x="89" y="115"/>
                    <a:pt x="91" y="120"/>
                    <a:pt x="89" y="125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5" y="129"/>
                    <a:pt x="96" y="130"/>
                    <a:pt x="98" y="130"/>
                  </a:cubicBezTo>
                  <a:cubicBezTo>
                    <a:pt x="100" y="130"/>
                    <a:pt x="102" y="128"/>
                    <a:pt x="103" y="127"/>
                  </a:cubicBezTo>
                  <a:cubicBezTo>
                    <a:pt x="105" y="124"/>
                    <a:pt x="107" y="122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5" y="103"/>
                    <a:pt x="85" y="102"/>
                    <a:pt x="85" y="101"/>
                  </a:cubicBezTo>
                  <a:cubicBezTo>
                    <a:pt x="85" y="101"/>
                    <a:pt x="85" y="100"/>
                    <a:pt x="86" y="99"/>
                  </a:cubicBezTo>
                  <a:cubicBezTo>
                    <a:pt x="87" y="98"/>
                    <a:pt x="89" y="98"/>
                    <a:pt x="90" y="99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4" y="119"/>
                    <a:pt x="115" y="120"/>
                    <a:pt x="116" y="120"/>
                  </a:cubicBezTo>
                  <a:cubicBezTo>
                    <a:pt x="119" y="120"/>
                    <a:pt x="121" y="118"/>
                    <a:pt x="123" y="116"/>
                  </a:cubicBezTo>
                  <a:cubicBezTo>
                    <a:pt x="124" y="115"/>
                    <a:pt x="125" y="113"/>
                    <a:pt x="125" y="111"/>
                  </a:cubicBezTo>
                  <a:cubicBezTo>
                    <a:pt x="124" y="109"/>
                    <a:pt x="123" y="107"/>
                    <a:pt x="121" y="105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5" y="92"/>
                    <a:pt x="105" y="91"/>
                    <a:pt x="105" y="91"/>
                  </a:cubicBezTo>
                  <a:cubicBezTo>
                    <a:pt x="105" y="90"/>
                    <a:pt x="105" y="89"/>
                    <a:pt x="105" y="89"/>
                  </a:cubicBezTo>
                  <a:cubicBezTo>
                    <a:pt x="106" y="88"/>
                    <a:pt x="108" y="87"/>
                    <a:pt x="109" y="88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2" y="107"/>
                    <a:pt x="133" y="107"/>
                    <a:pt x="135" y="107"/>
                  </a:cubicBezTo>
                  <a:cubicBezTo>
                    <a:pt x="138" y="107"/>
                    <a:pt x="140" y="106"/>
                    <a:pt x="142" y="103"/>
                  </a:cubicBezTo>
                  <a:cubicBezTo>
                    <a:pt x="144" y="101"/>
                    <a:pt x="144" y="100"/>
                    <a:pt x="144" y="98"/>
                  </a:cubicBezTo>
                  <a:cubicBezTo>
                    <a:pt x="144" y="96"/>
                    <a:pt x="143" y="94"/>
                    <a:pt x="141" y="92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3" y="77"/>
                    <a:pt x="122" y="76"/>
                    <a:pt x="123" y="74"/>
                  </a:cubicBezTo>
                  <a:cubicBezTo>
                    <a:pt x="124" y="73"/>
                    <a:pt x="126" y="73"/>
                    <a:pt x="127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9" y="92"/>
                    <a:pt x="153" y="91"/>
                    <a:pt x="157" y="87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0"/>
            <p:cNvSpPr txBox="1"/>
            <p:nvPr/>
          </p:nvSpPr>
          <p:spPr>
            <a:xfrm>
              <a:off x="2225675" y="4641850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FBA87A-E2CE-8D40-85A6-6D0FD8A46352}"/>
              </a:ext>
            </a:extLst>
          </p:cNvPr>
          <p:cNvGrpSpPr/>
          <p:nvPr/>
        </p:nvGrpSpPr>
        <p:grpSpPr>
          <a:xfrm>
            <a:off x="1036637" y="1849437"/>
            <a:ext cx="3190875" cy="1028700"/>
            <a:chOff x="1036637" y="1849437"/>
            <a:chExt cx="3190875" cy="1028700"/>
          </a:xfrm>
        </p:grpSpPr>
        <p:sp>
          <p:nvSpPr>
            <p:cNvPr id="323" name="Google Shape;323;p20"/>
            <p:cNvSpPr txBox="1"/>
            <p:nvPr/>
          </p:nvSpPr>
          <p:spPr>
            <a:xfrm>
              <a:off x="3141662" y="1849437"/>
              <a:ext cx="108585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CAE6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35CAE6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1036637" y="1936750"/>
              <a:ext cx="658812" cy="790575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111" y="191"/>
                  </a:moveTo>
                  <a:cubicBezTo>
                    <a:pt x="111" y="194"/>
                    <a:pt x="108" y="198"/>
                    <a:pt x="10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59" y="198"/>
                    <a:pt x="56" y="194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6" y="187"/>
                    <a:pt x="59" y="184"/>
                    <a:pt x="63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8" y="184"/>
                    <a:pt x="111" y="187"/>
                    <a:pt x="111" y="191"/>
                  </a:cubicBezTo>
                  <a:close/>
                  <a:moveTo>
                    <a:pt x="111" y="173"/>
                  </a:moveTo>
                  <a:cubicBezTo>
                    <a:pt x="111" y="169"/>
                    <a:pt x="108" y="166"/>
                    <a:pt x="104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59" y="166"/>
                    <a:pt x="56" y="169"/>
                    <a:pt x="56" y="173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77"/>
                    <a:pt x="59" y="180"/>
                    <a:pt x="63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8" y="180"/>
                    <a:pt x="111" y="177"/>
                    <a:pt x="111" y="173"/>
                  </a:cubicBezTo>
                  <a:close/>
                  <a:moveTo>
                    <a:pt x="90" y="98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9" y="162"/>
                    <a:pt x="81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4" y="162"/>
                    <a:pt x="84" y="162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2"/>
                    <a:pt x="88" y="162"/>
                    <a:pt x="90" y="162"/>
                  </a:cubicBezTo>
                  <a:lnTo>
                    <a:pt x="90" y="98"/>
                  </a:lnTo>
                  <a:close/>
                  <a:moveTo>
                    <a:pt x="60" y="71"/>
                  </a:moveTo>
                  <a:cubicBezTo>
                    <a:pt x="55" y="71"/>
                    <a:pt x="51" y="76"/>
                    <a:pt x="51" y="81"/>
                  </a:cubicBezTo>
                  <a:cubicBezTo>
                    <a:pt x="51" y="87"/>
                    <a:pt x="55" y="91"/>
                    <a:pt x="6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76"/>
                    <a:pt x="66" y="71"/>
                    <a:pt x="60" y="71"/>
                  </a:cubicBezTo>
                  <a:close/>
                  <a:moveTo>
                    <a:pt x="116" y="81"/>
                  </a:moveTo>
                  <a:cubicBezTo>
                    <a:pt x="116" y="76"/>
                    <a:pt x="112" y="71"/>
                    <a:pt x="106" y="71"/>
                  </a:cubicBezTo>
                  <a:cubicBezTo>
                    <a:pt x="101" y="71"/>
                    <a:pt x="96" y="76"/>
                    <a:pt x="96" y="8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2" y="91"/>
                    <a:pt x="116" y="87"/>
                    <a:pt x="116" y="81"/>
                  </a:cubicBezTo>
                  <a:close/>
                  <a:moveTo>
                    <a:pt x="138" y="63"/>
                  </a:moveTo>
                  <a:cubicBezTo>
                    <a:pt x="133" y="46"/>
                    <a:pt x="113" y="27"/>
                    <a:pt x="83" y="27"/>
                  </a:cubicBezTo>
                  <a:cubicBezTo>
                    <a:pt x="54" y="27"/>
                    <a:pt x="33" y="46"/>
                    <a:pt x="29" y="63"/>
                  </a:cubicBezTo>
                  <a:cubicBezTo>
                    <a:pt x="25" y="77"/>
                    <a:pt x="29" y="89"/>
                    <a:pt x="35" y="102"/>
                  </a:cubicBezTo>
                  <a:cubicBezTo>
                    <a:pt x="41" y="113"/>
                    <a:pt x="47" y="122"/>
                    <a:pt x="52" y="133"/>
                  </a:cubicBezTo>
                  <a:cubicBezTo>
                    <a:pt x="54" y="140"/>
                    <a:pt x="55" y="148"/>
                    <a:pt x="57" y="155"/>
                  </a:cubicBezTo>
                  <a:cubicBezTo>
                    <a:pt x="58" y="160"/>
                    <a:pt x="60" y="162"/>
                    <a:pt x="66" y="162"/>
                  </a:cubicBezTo>
                  <a:cubicBezTo>
                    <a:pt x="68" y="162"/>
                    <a:pt x="69" y="162"/>
                    <a:pt x="70" y="162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6" y="98"/>
                    <a:pt x="52" y="96"/>
                    <a:pt x="49" y="93"/>
                  </a:cubicBezTo>
                  <a:cubicBezTo>
                    <a:pt x="46" y="90"/>
                    <a:pt x="44" y="86"/>
                    <a:pt x="44" y="81"/>
                  </a:cubicBezTo>
                  <a:cubicBezTo>
                    <a:pt x="44" y="77"/>
                    <a:pt x="46" y="73"/>
                    <a:pt x="49" y="70"/>
                  </a:cubicBezTo>
                  <a:cubicBezTo>
                    <a:pt x="52" y="67"/>
                    <a:pt x="56" y="65"/>
                    <a:pt x="60" y="65"/>
                  </a:cubicBezTo>
                  <a:cubicBezTo>
                    <a:pt x="69" y="65"/>
                    <a:pt x="77" y="72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77"/>
                    <a:pt x="92" y="73"/>
                    <a:pt x="95" y="70"/>
                  </a:cubicBezTo>
                  <a:cubicBezTo>
                    <a:pt x="98" y="67"/>
                    <a:pt x="102" y="65"/>
                    <a:pt x="106" y="65"/>
                  </a:cubicBezTo>
                  <a:cubicBezTo>
                    <a:pt x="111" y="65"/>
                    <a:pt x="115" y="67"/>
                    <a:pt x="118" y="70"/>
                  </a:cubicBezTo>
                  <a:cubicBezTo>
                    <a:pt x="121" y="73"/>
                    <a:pt x="123" y="77"/>
                    <a:pt x="123" y="81"/>
                  </a:cubicBezTo>
                  <a:cubicBezTo>
                    <a:pt x="123" y="86"/>
                    <a:pt x="121" y="90"/>
                    <a:pt x="118" y="93"/>
                  </a:cubicBezTo>
                  <a:cubicBezTo>
                    <a:pt x="115" y="96"/>
                    <a:pt x="111" y="98"/>
                    <a:pt x="10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8" y="162"/>
                    <a:pt x="99" y="162"/>
                    <a:pt x="100" y="162"/>
                  </a:cubicBezTo>
                  <a:cubicBezTo>
                    <a:pt x="107" y="162"/>
                    <a:pt x="109" y="160"/>
                    <a:pt x="110" y="155"/>
                  </a:cubicBezTo>
                  <a:cubicBezTo>
                    <a:pt x="111" y="148"/>
                    <a:pt x="112" y="140"/>
                    <a:pt x="115" y="133"/>
                  </a:cubicBezTo>
                  <a:cubicBezTo>
                    <a:pt x="120" y="122"/>
                    <a:pt x="126" y="113"/>
                    <a:pt x="132" y="102"/>
                  </a:cubicBezTo>
                  <a:cubicBezTo>
                    <a:pt x="138" y="89"/>
                    <a:pt x="141" y="77"/>
                    <a:pt x="138" y="63"/>
                  </a:cubicBezTo>
                  <a:close/>
                  <a:moveTo>
                    <a:pt x="89" y="6"/>
                  </a:moveTo>
                  <a:cubicBezTo>
                    <a:pt x="89" y="3"/>
                    <a:pt x="8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3"/>
                    <a:pt x="77" y="6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21"/>
                    <a:pt x="80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7" y="24"/>
                    <a:pt x="89" y="21"/>
                    <a:pt x="89" y="18"/>
                  </a:cubicBezTo>
                  <a:lnTo>
                    <a:pt x="89" y="6"/>
                  </a:lnTo>
                  <a:close/>
                  <a:moveTo>
                    <a:pt x="123" y="16"/>
                  </a:moveTo>
                  <a:cubicBezTo>
                    <a:pt x="124" y="13"/>
                    <a:pt x="123" y="10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7" y="7"/>
                    <a:pt x="114" y="8"/>
                    <a:pt x="112" y="1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5" y="23"/>
                    <a:pt x="106" y="27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2" y="30"/>
                    <a:pt x="116" y="29"/>
                    <a:pt x="117" y="26"/>
                  </a:cubicBezTo>
                  <a:lnTo>
                    <a:pt x="123" y="16"/>
                  </a:lnTo>
                  <a:close/>
                  <a:moveTo>
                    <a:pt x="147" y="36"/>
                  </a:moveTo>
                  <a:cubicBezTo>
                    <a:pt x="150" y="33"/>
                    <a:pt x="150" y="30"/>
                    <a:pt x="148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5" y="25"/>
                    <a:pt x="142" y="24"/>
                    <a:pt x="139" y="27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28" y="36"/>
                    <a:pt x="128" y="40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3" y="45"/>
                    <a:pt x="136" y="45"/>
                    <a:pt x="139" y="43"/>
                  </a:cubicBezTo>
                  <a:lnTo>
                    <a:pt x="147" y="36"/>
                  </a:lnTo>
                  <a:close/>
                  <a:moveTo>
                    <a:pt x="160" y="65"/>
                  </a:moveTo>
                  <a:cubicBezTo>
                    <a:pt x="163" y="64"/>
                    <a:pt x="165" y="61"/>
                    <a:pt x="165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64" y="55"/>
                    <a:pt x="161" y="53"/>
                    <a:pt x="158" y="53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4" y="56"/>
                    <a:pt x="142" y="59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3" y="65"/>
                    <a:pt x="146" y="68"/>
                    <a:pt x="149" y="67"/>
                  </a:cubicBezTo>
                  <a:lnTo>
                    <a:pt x="160" y="65"/>
                  </a:lnTo>
                  <a:close/>
                  <a:moveTo>
                    <a:pt x="157" y="97"/>
                  </a:moveTo>
                  <a:cubicBezTo>
                    <a:pt x="161" y="98"/>
                    <a:pt x="164" y="96"/>
                    <a:pt x="164" y="92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5" y="89"/>
                    <a:pt x="163" y="86"/>
                    <a:pt x="160" y="85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6" y="83"/>
                    <a:pt x="143" y="85"/>
                    <a:pt x="14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1" y="91"/>
                    <a:pt x="143" y="94"/>
                    <a:pt x="147" y="95"/>
                  </a:cubicBezTo>
                  <a:lnTo>
                    <a:pt x="157" y="97"/>
                  </a:lnTo>
                  <a:close/>
                  <a:moveTo>
                    <a:pt x="49" y="26"/>
                  </a:moveTo>
                  <a:cubicBezTo>
                    <a:pt x="50" y="29"/>
                    <a:pt x="54" y="30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0" y="27"/>
                    <a:pt x="61" y="23"/>
                    <a:pt x="59" y="2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2" y="8"/>
                    <a:pt x="49" y="7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3" y="10"/>
                    <a:pt x="42" y="13"/>
                    <a:pt x="43" y="16"/>
                  </a:cubicBezTo>
                  <a:lnTo>
                    <a:pt x="49" y="26"/>
                  </a:lnTo>
                  <a:close/>
                  <a:moveTo>
                    <a:pt x="27" y="43"/>
                  </a:moveTo>
                  <a:cubicBezTo>
                    <a:pt x="30" y="45"/>
                    <a:pt x="33" y="45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0"/>
                    <a:pt x="37" y="36"/>
                    <a:pt x="35" y="3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24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6" y="30"/>
                    <a:pt x="16" y="33"/>
                    <a:pt x="19" y="36"/>
                  </a:cubicBezTo>
                  <a:lnTo>
                    <a:pt x="27" y="43"/>
                  </a:lnTo>
                  <a:close/>
                  <a:moveTo>
                    <a:pt x="17" y="67"/>
                  </a:moveTo>
                  <a:cubicBezTo>
                    <a:pt x="20" y="68"/>
                    <a:pt x="23" y="65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59"/>
                    <a:pt x="22" y="56"/>
                    <a:pt x="19" y="5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5" y="53"/>
                    <a:pt x="2" y="55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61"/>
                    <a:pt x="3" y="64"/>
                    <a:pt x="6" y="65"/>
                  </a:cubicBezTo>
                  <a:lnTo>
                    <a:pt x="17" y="67"/>
                  </a:lnTo>
                  <a:close/>
                  <a:moveTo>
                    <a:pt x="19" y="95"/>
                  </a:moveTo>
                  <a:cubicBezTo>
                    <a:pt x="23" y="94"/>
                    <a:pt x="25" y="91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85"/>
                    <a:pt x="20" y="83"/>
                    <a:pt x="17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6"/>
                    <a:pt x="1" y="89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2" y="96"/>
                    <a:pt x="5" y="98"/>
                    <a:pt x="8" y="97"/>
                  </a:cubicBezTo>
                  <a:lnTo>
                    <a:pt x="19" y="95"/>
                  </a:ln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2225675" y="2185987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6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6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6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05233E0-91A2-A747-ABA7-4EE81798E518}"/>
              </a:ext>
            </a:extLst>
          </p:cNvPr>
          <p:cNvGrpSpPr/>
          <p:nvPr/>
        </p:nvGrpSpPr>
        <p:grpSpPr>
          <a:xfrm>
            <a:off x="6932612" y="1912937"/>
            <a:ext cx="1638300" cy="846138"/>
            <a:chOff x="6932612" y="1912937"/>
            <a:chExt cx="1638300" cy="846138"/>
          </a:xfrm>
        </p:grpSpPr>
        <p:sp>
          <p:nvSpPr>
            <p:cNvPr id="337" name="Google Shape;337;p21"/>
            <p:cNvSpPr txBox="1"/>
            <p:nvPr/>
          </p:nvSpPr>
          <p:spPr>
            <a:xfrm>
              <a:off x="7053262" y="2159000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7134225" y="1912937"/>
              <a:ext cx="903287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1. </a:t>
              </a:r>
              <a:r>
                <a:rPr lang="ar-SA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6932612" y="1995487"/>
              <a:ext cx="41275" cy="693737"/>
            </a:xfrm>
            <a:prstGeom prst="rect">
              <a:avLst/>
            </a:prstGeom>
            <a:solidFill>
              <a:srgbClr val="CAD2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19B0471-7B1D-AD49-9700-AA89332E57DB}"/>
              </a:ext>
            </a:extLst>
          </p:cNvPr>
          <p:cNvGrpSpPr/>
          <p:nvPr/>
        </p:nvGrpSpPr>
        <p:grpSpPr>
          <a:xfrm>
            <a:off x="1181100" y="2333625"/>
            <a:ext cx="1368425" cy="2270125"/>
            <a:chOff x="1181100" y="2333625"/>
            <a:chExt cx="1368425" cy="2270125"/>
          </a:xfrm>
        </p:grpSpPr>
        <p:sp>
          <p:nvSpPr>
            <p:cNvPr id="350" name="Google Shape;350;p21"/>
            <p:cNvSpPr/>
            <p:nvPr/>
          </p:nvSpPr>
          <p:spPr>
            <a:xfrm>
              <a:off x="1181100" y="2333625"/>
              <a:ext cx="1368425" cy="2270125"/>
            </a:xfrm>
            <a:custGeom>
              <a:avLst/>
              <a:gdLst/>
              <a:ahLst/>
              <a:cxnLst/>
              <a:rect l="l" t="t" r="r" b="b"/>
              <a:pathLst>
                <a:path w="367" h="608" extrusionOk="0">
                  <a:moveTo>
                    <a:pt x="153" y="501"/>
                  </a:moveTo>
                  <a:cubicBezTo>
                    <a:pt x="159" y="483"/>
                    <a:pt x="173" y="468"/>
                    <a:pt x="192" y="456"/>
                  </a:cubicBezTo>
                  <a:cubicBezTo>
                    <a:pt x="211" y="445"/>
                    <a:pt x="232" y="440"/>
                    <a:pt x="250" y="443"/>
                  </a:cubicBezTo>
                  <a:cubicBezTo>
                    <a:pt x="263" y="445"/>
                    <a:pt x="274" y="452"/>
                    <a:pt x="280" y="463"/>
                  </a:cubicBezTo>
                  <a:cubicBezTo>
                    <a:pt x="283" y="468"/>
                    <a:pt x="285" y="474"/>
                    <a:pt x="285" y="480"/>
                  </a:cubicBezTo>
                  <a:cubicBezTo>
                    <a:pt x="286" y="491"/>
                    <a:pt x="293" y="493"/>
                    <a:pt x="306" y="485"/>
                  </a:cubicBezTo>
                  <a:cubicBezTo>
                    <a:pt x="350" y="459"/>
                    <a:pt x="350" y="459"/>
                    <a:pt x="350" y="459"/>
                  </a:cubicBezTo>
                  <a:cubicBezTo>
                    <a:pt x="362" y="452"/>
                    <a:pt x="367" y="435"/>
                    <a:pt x="360" y="422"/>
                  </a:cubicBezTo>
                  <a:cubicBezTo>
                    <a:pt x="342" y="384"/>
                    <a:pt x="332" y="342"/>
                    <a:pt x="332" y="297"/>
                  </a:cubicBezTo>
                  <a:cubicBezTo>
                    <a:pt x="331" y="260"/>
                    <a:pt x="338" y="224"/>
                    <a:pt x="350" y="190"/>
                  </a:cubicBezTo>
                  <a:cubicBezTo>
                    <a:pt x="355" y="176"/>
                    <a:pt x="350" y="160"/>
                    <a:pt x="337" y="152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55" y="106"/>
                    <a:pt x="242" y="98"/>
                    <a:pt x="242" y="95"/>
                  </a:cubicBezTo>
                  <a:cubicBezTo>
                    <a:pt x="241" y="93"/>
                    <a:pt x="241" y="91"/>
                    <a:pt x="242" y="89"/>
                  </a:cubicBezTo>
                  <a:cubicBezTo>
                    <a:pt x="246" y="82"/>
                    <a:pt x="250" y="75"/>
                    <a:pt x="258" y="74"/>
                  </a:cubicBezTo>
                  <a:cubicBezTo>
                    <a:pt x="263" y="74"/>
                    <a:pt x="268" y="75"/>
                    <a:pt x="273" y="74"/>
                  </a:cubicBezTo>
                  <a:cubicBezTo>
                    <a:pt x="289" y="74"/>
                    <a:pt x="298" y="60"/>
                    <a:pt x="292" y="46"/>
                  </a:cubicBezTo>
                  <a:cubicBezTo>
                    <a:pt x="287" y="32"/>
                    <a:pt x="274" y="20"/>
                    <a:pt x="261" y="13"/>
                  </a:cubicBezTo>
                  <a:cubicBezTo>
                    <a:pt x="248" y="5"/>
                    <a:pt x="231" y="0"/>
                    <a:pt x="217" y="3"/>
                  </a:cubicBezTo>
                  <a:cubicBezTo>
                    <a:pt x="202" y="6"/>
                    <a:pt x="195" y="21"/>
                    <a:pt x="202" y="34"/>
                  </a:cubicBezTo>
                  <a:cubicBezTo>
                    <a:pt x="204" y="39"/>
                    <a:pt x="208" y="43"/>
                    <a:pt x="210" y="47"/>
                  </a:cubicBezTo>
                  <a:cubicBezTo>
                    <a:pt x="214" y="55"/>
                    <a:pt x="210" y="62"/>
                    <a:pt x="206" y="69"/>
                  </a:cubicBezTo>
                  <a:cubicBezTo>
                    <a:pt x="205" y="70"/>
                    <a:pt x="203" y="71"/>
                    <a:pt x="201" y="72"/>
                  </a:cubicBezTo>
                  <a:cubicBezTo>
                    <a:pt x="198" y="73"/>
                    <a:pt x="185" y="67"/>
                    <a:pt x="172" y="5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3" y="9"/>
                    <a:pt x="67" y="14"/>
                    <a:pt x="60" y="27"/>
                  </a:cubicBezTo>
                  <a:cubicBezTo>
                    <a:pt x="22" y="110"/>
                    <a:pt x="0" y="203"/>
                    <a:pt x="2" y="301"/>
                  </a:cubicBezTo>
                  <a:cubicBezTo>
                    <a:pt x="3" y="406"/>
                    <a:pt x="29" y="504"/>
                    <a:pt x="75" y="590"/>
                  </a:cubicBezTo>
                  <a:cubicBezTo>
                    <a:pt x="82" y="604"/>
                    <a:pt x="99" y="608"/>
                    <a:pt x="112" y="600"/>
                  </a:cubicBezTo>
                  <a:cubicBezTo>
                    <a:pt x="163" y="570"/>
                    <a:pt x="163" y="570"/>
                    <a:pt x="163" y="570"/>
                  </a:cubicBezTo>
                  <a:cubicBezTo>
                    <a:pt x="176" y="562"/>
                    <a:pt x="177" y="555"/>
                    <a:pt x="169" y="550"/>
                  </a:cubicBezTo>
                  <a:cubicBezTo>
                    <a:pt x="163" y="546"/>
                    <a:pt x="159" y="542"/>
                    <a:pt x="156" y="536"/>
                  </a:cubicBezTo>
                  <a:cubicBezTo>
                    <a:pt x="149" y="526"/>
                    <a:pt x="148" y="513"/>
                    <a:pt x="153" y="50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535112" y="3051175"/>
              <a:ext cx="527050" cy="627062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94" y="162"/>
                  </a:moveTo>
                  <a:cubicBezTo>
                    <a:pt x="94" y="165"/>
                    <a:pt x="91" y="168"/>
                    <a:pt x="88" y="168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50" y="168"/>
                    <a:pt x="47" y="165"/>
                    <a:pt x="47" y="162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7" y="159"/>
                    <a:pt x="50" y="156"/>
                    <a:pt x="53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91" y="156"/>
                    <a:pt x="94" y="159"/>
                    <a:pt x="94" y="162"/>
                  </a:cubicBezTo>
                  <a:close/>
                  <a:moveTo>
                    <a:pt x="94" y="146"/>
                  </a:moveTo>
                  <a:cubicBezTo>
                    <a:pt x="94" y="143"/>
                    <a:pt x="91" y="141"/>
                    <a:pt x="8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41"/>
                    <a:pt x="47" y="143"/>
                    <a:pt x="47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50"/>
                    <a:pt x="50" y="152"/>
                    <a:pt x="53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91" y="152"/>
                    <a:pt x="94" y="150"/>
                    <a:pt x="94" y="146"/>
                  </a:cubicBezTo>
                  <a:close/>
                  <a:moveTo>
                    <a:pt x="76" y="82"/>
                  </a:moveTo>
                  <a:cubicBezTo>
                    <a:pt x="69" y="82"/>
                    <a:pt x="69" y="82"/>
                    <a:pt x="69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67" y="137"/>
                    <a:pt x="68" y="137"/>
                    <a:pt x="70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3" y="137"/>
                    <a:pt x="74" y="137"/>
                    <a:pt x="76" y="137"/>
                  </a:cubicBezTo>
                  <a:lnTo>
                    <a:pt x="76" y="82"/>
                  </a:lnTo>
                  <a:close/>
                  <a:moveTo>
                    <a:pt x="51" y="60"/>
                  </a:moveTo>
                  <a:cubicBezTo>
                    <a:pt x="46" y="60"/>
                    <a:pt x="43" y="64"/>
                    <a:pt x="43" y="68"/>
                  </a:cubicBezTo>
                  <a:cubicBezTo>
                    <a:pt x="43" y="73"/>
                    <a:pt x="46" y="77"/>
                    <a:pt x="51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4"/>
                    <a:pt x="56" y="60"/>
                    <a:pt x="51" y="60"/>
                  </a:cubicBezTo>
                  <a:close/>
                  <a:moveTo>
                    <a:pt x="98" y="68"/>
                  </a:moveTo>
                  <a:cubicBezTo>
                    <a:pt x="98" y="64"/>
                    <a:pt x="95" y="60"/>
                    <a:pt x="90" y="60"/>
                  </a:cubicBezTo>
                  <a:cubicBezTo>
                    <a:pt x="85" y="60"/>
                    <a:pt x="82" y="64"/>
                    <a:pt x="82" y="6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5" y="77"/>
                    <a:pt x="98" y="73"/>
                    <a:pt x="98" y="68"/>
                  </a:cubicBezTo>
                  <a:close/>
                  <a:moveTo>
                    <a:pt x="117" y="53"/>
                  </a:moveTo>
                  <a:cubicBezTo>
                    <a:pt x="113" y="38"/>
                    <a:pt x="95" y="22"/>
                    <a:pt x="70" y="22"/>
                  </a:cubicBezTo>
                  <a:cubicBezTo>
                    <a:pt x="46" y="22"/>
                    <a:pt x="28" y="38"/>
                    <a:pt x="24" y="53"/>
                  </a:cubicBezTo>
                  <a:cubicBezTo>
                    <a:pt x="21" y="65"/>
                    <a:pt x="24" y="75"/>
                    <a:pt x="29" y="86"/>
                  </a:cubicBezTo>
                  <a:cubicBezTo>
                    <a:pt x="34" y="95"/>
                    <a:pt x="39" y="103"/>
                    <a:pt x="43" y="113"/>
                  </a:cubicBezTo>
                  <a:cubicBezTo>
                    <a:pt x="46" y="118"/>
                    <a:pt x="47" y="126"/>
                    <a:pt x="48" y="131"/>
                  </a:cubicBezTo>
                  <a:cubicBezTo>
                    <a:pt x="49" y="136"/>
                    <a:pt x="51" y="137"/>
                    <a:pt x="56" y="137"/>
                  </a:cubicBezTo>
                  <a:cubicBezTo>
                    <a:pt x="57" y="137"/>
                    <a:pt x="58" y="137"/>
                    <a:pt x="59" y="13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7" y="82"/>
                    <a:pt x="44" y="81"/>
                    <a:pt x="41" y="78"/>
                  </a:cubicBezTo>
                  <a:cubicBezTo>
                    <a:pt x="39" y="76"/>
                    <a:pt x="37" y="72"/>
                    <a:pt x="37" y="68"/>
                  </a:cubicBezTo>
                  <a:cubicBezTo>
                    <a:pt x="37" y="65"/>
                    <a:pt x="39" y="61"/>
                    <a:pt x="41" y="59"/>
                  </a:cubicBezTo>
                  <a:cubicBezTo>
                    <a:pt x="44" y="56"/>
                    <a:pt x="47" y="55"/>
                    <a:pt x="51" y="55"/>
                  </a:cubicBezTo>
                  <a:cubicBezTo>
                    <a:pt x="59" y="55"/>
                    <a:pt x="65" y="61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5"/>
                    <a:pt x="78" y="61"/>
                    <a:pt x="80" y="59"/>
                  </a:cubicBezTo>
                  <a:cubicBezTo>
                    <a:pt x="83" y="56"/>
                    <a:pt x="86" y="55"/>
                    <a:pt x="90" y="55"/>
                  </a:cubicBezTo>
                  <a:cubicBezTo>
                    <a:pt x="94" y="55"/>
                    <a:pt x="97" y="56"/>
                    <a:pt x="100" y="59"/>
                  </a:cubicBezTo>
                  <a:cubicBezTo>
                    <a:pt x="102" y="61"/>
                    <a:pt x="104" y="65"/>
                    <a:pt x="104" y="68"/>
                  </a:cubicBezTo>
                  <a:cubicBezTo>
                    <a:pt x="104" y="72"/>
                    <a:pt x="102" y="76"/>
                    <a:pt x="100" y="78"/>
                  </a:cubicBezTo>
                  <a:cubicBezTo>
                    <a:pt x="97" y="81"/>
                    <a:pt x="94" y="82"/>
                    <a:pt x="90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3" y="137"/>
                    <a:pt x="84" y="137"/>
                    <a:pt x="85" y="137"/>
                  </a:cubicBezTo>
                  <a:cubicBezTo>
                    <a:pt x="90" y="137"/>
                    <a:pt x="92" y="136"/>
                    <a:pt x="93" y="131"/>
                  </a:cubicBezTo>
                  <a:cubicBezTo>
                    <a:pt x="94" y="126"/>
                    <a:pt x="95" y="118"/>
                    <a:pt x="98" y="113"/>
                  </a:cubicBezTo>
                  <a:cubicBezTo>
                    <a:pt x="102" y="103"/>
                    <a:pt x="107" y="95"/>
                    <a:pt x="112" y="86"/>
                  </a:cubicBezTo>
                  <a:cubicBezTo>
                    <a:pt x="117" y="75"/>
                    <a:pt x="120" y="65"/>
                    <a:pt x="117" y="53"/>
                  </a:cubicBezTo>
                  <a:close/>
                  <a:moveTo>
                    <a:pt x="76" y="5"/>
                  </a:moveTo>
                  <a:cubicBezTo>
                    <a:pt x="76" y="2"/>
                    <a:pt x="73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5" y="2"/>
                    <a:pt x="65" y="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7"/>
                    <a:pt x="68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9"/>
                    <a:pt x="76" y="17"/>
                    <a:pt x="76" y="14"/>
                  </a:cubicBezTo>
                  <a:lnTo>
                    <a:pt x="76" y="5"/>
                  </a:lnTo>
                  <a:close/>
                  <a:moveTo>
                    <a:pt x="104" y="13"/>
                  </a:moveTo>
                  <a:cubicBezTo>
                    <a:pt x="105" y="11"/>
                    <a:pt x="104" y="7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9" y="5"/>
                    <a:pt x="96" y="6"/>
                    <a:pt x="95" y="8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9"/>
                    <a:pt x="90" y="22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5" y="25"/>
                    <a:pt x="98" y="24"/>
                    <a:pt x="99" y="21"/>
                  </a:cubicBezTo>
                  <a:lnTo>
                    <a:pt x="104" y="13"/>
                  </a:lnTo>
                  <a:close/>
                  <a:moveTo>
                    <a:pt x="125" y="30"/>
                  </a:moveTo>
                  <a:cubicBezTo>
                    <a:pt x="127" y="28"/>
                    <a:pt x="127" y="24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3" y="20"/>
                    <a:pt x="120" y="20"/>
                    <a:pt x="118" y="22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30"/>
                    <a:pt x="109" y="33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2" y="38"/>
                    <a:pt x="116" y="38"/>
                    <a:pt x="118" y="36"/>
                  </a:cubicBezTo>
                  <a:lnTo>
                    <a:pt x="125" y="30"/>
                  </a:lnTo>
                  <a:close/>
                  <a:moveTo>
                    <a:pt x="136" y="55"/>
                  </a:moveTo>
                  <a:cubicBezTo>
                    <a:pt x="139" y="54"/>
                    <a:pt x="141" y="51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6"/>
                    <a:pt x="137" y="44"/>
                    <a:pt x="134" y="45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2" y="47"/>
                    <a:pt x="120" y="49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5"/>
                    <a:pt x="124" y="57"/>
                    <a:pt x="127" y="56"/>
                  </a:cubicBezTo>
                  <a:lnTo>
                    <a:pt x="136" y="55"/>
                  </a:lnTo>
                  <a:close/>
                  <a:moveTo>
                    <a:pt x="134" y="82"/>
                  </a:moveTo>
                  <a:cubicBezTo>
                    <a:pt x="136" y="83"/>
                    <a:pt x="139" y="81"/>
                    <a:pt x="140" y="7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5"/>
                    <a:pt x="138" y="73"/>
                    <a:pt x="136" y="72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4" y="70"/>
                    <a:pt x="121" y="71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7"/>
                    <a:pt x="122" y="80"/>
                    <a:pt x="124" y="80"/>
                  </a:cubicBezTo>
                  <a:lnTo>
                    <a:pt x="134" y="82"/>
                  </a:lnTo>
                  <a:close/>
                  <a:moveTo>
                    <a:pt x="41" y="21"/>
                  </a:moveTo>
                  <a:cubicBezTo>
                    <a:pt x="42" y="24"/>
                    <a:pt x="45" y="25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0" y="22"/>
                    <a:pt x="51" y="19"/>
                    <a:pt x="50" y="1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6"/>
                    <a:pt x="41" y="5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6" y="7"/>
                    <a:pt x="35" y="11"/>
                    <a:pt x="36" y="13"/>
                  </a:cubicBezTo>
                  <a:lnTo>
                    <a:pt x="41" y="21"/>
                  </a:lnTo>
                  <a:close/>
                  <a:moveTo>
                    <a:pt x="22" y="36"/>
                  </a:moveTo>
                  <a:cubicBezTo>
                    <a:pt x="25" y="38"/>
                    <a:pt x="28" y="38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3"/>
                    <a:pt x="31" y="30"/>
                    <a:pt x="29" y="28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17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4"/>
                    <a:pt x="13" y="28"/>
                    <a:pt x="15" y="30"/>
                  </a:cubicBezTo>
                  <a:lnTo>
                    <a:pt x="22" y="36"/>
                  </a:lnTo>
                  <a:close/>
                  <a:moveTo>
                    <a:pt x="14" y="56"/>
                  </a:moveTo>
                  <a:cubicBezTo>
                    <a:pt x="16" y="57"/>
                    <a:pt x="19" y="55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49"/>
                    <a:pt x="18" y="47"/>
                    <a:pt x="1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4"/>
                    <a:pt x="1" y="4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2" y="54"/>
                    <a:pt x="4" y="55"/>
                  </a:cubicBezTo>
                  <a:lnTo>
                    <a:pt x="14" y="56"/>
                  </a:lnTo>
                  <a:close/>
                  <a:moveTo>
                    <a:pt x="16" y="80"/>
                  </a:moveTo>
                  <a:cubicBezTo>
                    <a:pt x="19" y="80"/>
                    <a:pt x="20" y="77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1"/>
                    <a:pt x="17" y="70"/>
                    <a:pt x="14" y="70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3"/>
                    <a:pt x="0" y="75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81"/>
                    <a:pt x="4" y="83"/>
                    <a:pt x="7" y="82"/>
                  </a:cubicBezTo>
                  <a:lnTo>
                    <a:pt x="1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BA8174F-8285-0C4E-8546-3585F414941E}"/>
              </a:ext>
            </a:extLst>
          </p:cNvPr>
          <p:cNvGrpSpPr/>
          <p:nvPr/>
        </p:nvGrpSpPr>
        <p:grpSpPr>
          <a:xfrm>
            <a:off x="1512887" y="1079500"/>
            <a:ext cx="2241550" cy="1773237"/>
            <a:chOff x="1512887" y="1079500"/>
            <a:chExt cx="2241550" cy="1773237"/>
          </a:xfrm>
        </p:grpSpPr>
        <p:sp>
          <p:nvSpPr>
            <p:cNvPr id="352" name="Google Shape;352;p21"/>
            <p:cNvSpPr/>
            <p:nvPr/>
          </p:nvSpPr>
          <p:spPr>
            <a:xfrm>
              <a:off x="1512887" y="1079500"/>
              <a:ext cx="2241550" cy="1773237"/>
            </a:xfrm>
            <a:custGeom>
              <a:avLst/>
              <a:gdLst/>
              <a:ahLst/>
              <a:cxnLst/>
              <a:rect l="l" t="t" r="r" b="b"/>
              <a:pathLst>
                <a:path w="601" h="475" extrusionOk="0">
                  <a:moveTo>
                    <a:pt x="124" y="318"/>
                  </a:moveTo>
                  <a:cubicBezTo>
                    <a:pt x="143" y="314"/>
                    <a:pt x="163" y="319"/>
                    <a:pt x="183" y="330"/>
                  </a:cubicBezTo>
                  <a:cubicBezTo>
                    <a:pt x="202" y="341"/>
                    <a:pt x="217" y="356"/>
                    <a:pt x="223" y="373"/>
                  </a:cubicBezTo>
                  <a:cubicBezTo>
                    <a:pt x="228" y="385"/>
                    <a:pt x="227" y="398"/>
                    <a:pt x="221" y="409"/>
                  </a:cubicBezTo>
                  <a:cubicBezTo>
                    <a:pt x="218" y="414"/>
                    <a:pt x="214" y="419"/>
                    <a:pt x="208" y="423"/>
                  </a:cubicBezTo>
                  <a:cubicBezTo>
                    <a:pt x="200" y="428"/>
                    <a:pt x="201" y="435"/>
                    <a:pt x="214" y="443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72" y="475"/>
                    <a:pt x="288" y="470"/>
                    <a:pt x="297" y="458"/>
                  </a:cubicBezTo>
                  <a:cubicBezTo>
                    <a:pt x="342" y="394"/>
                    <a:pt x="411" y="347"/>
                    <a:pt x="492" y="334"/>
                  </a:cubicBezTo>
                  <a:cubicBezTo>
                    <a:pt x="507" y="331"/>
                    <a:pt x="519" y="318"/>
                    <a:pt x="519" y="303"/>
                  </a:cubicBezTo>
                  <a:cubicBezTo>
                    <a:pt x="518" y="223"/>
                    <a:pt x="518" y="223"/>
                    <a:pt x="518" y="223"/>
                  </a:cubicBezTo>
                  <a:cubicBezTo>
                    <a:pt x="517" y="209"/>
                    <a:pt x="518" y="194"/>
                    <a:pt x="521" y="192"/>
                  </a:cubicBezTo>
                  <a:cubicBezTo>
                    <a:pt x="522" y="190"/>
                    <a:pt x="524" y="189"/>
                    <a:pt x="526" y="189"/>
                  </a:cubicBezTo>
                  <a:cubicBezTo>
                    <a:pt x="534" y="189"/>
                    <a:pt x="541" y="189"/>
                    <a:pt x="547" y="196"/>
                  </a:cubicBezTo>
                  <a:cubicBezTo>
                    <a:pt x="549" y="200"/>
                    <a:pt x="551" y="205"/>
                    <a:pt x="554" y="209"/>
                  </a:cubicBezTo>
                  <a:cubicBezTo>
                    <a:pt x="562" y="222"/>
                    <a:pt x="579" y="223"/>
                    <a:pt x="588" y="211"/>
                  </a:cubicBezTo>
                  <a:cubicBezTo>
                    <a:pt x="598" y="200"/>
                    <a:pt x="601" y="183"/>
                    <a:pt x="601" y="168"/>
                  </a:cubicBezTo>
                  <a:cubicBezTo>
                    <a:pt x="601" y="152"/>
                    <a:pt x="597" y="136"/>
                    <a:pt x="587" y="124"/>
                  </a:cubicBezTo>
                  <a:cubicBezTo>
                    <a:pt x="577" y="113"/>
                    <a:pt x="561" y="114"/>
                    <a:pt x="553" y="127"/>
                  </a:cubicBezTo>
                  <a:cubicBezTo>
                    <a:pt x="551" y="132"/>
                    <a:pt x="549" y="136"/>
                    <a:pt x="546" y="140"/>
                  </a:cubicBezTo>
                  <a:cubicBezTo>
                    <a:pt x="541" y="148"/>
                    <a:pt x="533" y="148"/>
                    <a:pt x="525" y="148"/>
                  </a:cubicBezTo>
                  <a:cubicBezTo>
                    <a:pt x="523" y="148"/>
                    <a:pt x="521" y="147"/>
                    <a:pt x="520" y="145"/>
                  </a:cubicBezTo>
                  <a:cubicBezTo>
                    <a:pt x="518" y="143"/>
                    <a:pt x="517" y="128"/>
                    <a:pt x="516" y="114"/>
                  </a:cubicBezTo>
                  <a:cubicBezTo>
                    <a:pt x="515" y="26"/>
                    <a:pt x="515" y="26"/>
                    <a:pt x="515" y="26"/>
                  </a:cubicBezTo>
                  <a:cubicBezTo>
                    <a:pt x="515" y="12"/>
                    <a:pt x="503" y="0"/>
                    <a:pt x="488" y="1"/>
                  </a:cubicBezTo>
                  <a:cubicBezTo>
                    <a:pt x="285" y="19"/>
                    <a:pt x="110" y="132"/>
                    <a:pt x="8" y="296"/>
                  </a:cubicBezTo>
                  <a:cubicBezTo>
                    <a:pt x="0" y="308"/>
                    <a:pt x="5" y="325"/>
                    <a:pt x="18" y="332"/>
                  </a:cubicBezTo>
                  <a:cubicBezTo>
                    <a:pt x="70" y="361"/>
                    <a:pt x="70" y="361"/>
                    <a:pt x="70" y="361"/>
                  </a:cubicBezTo>
                  <a:cubicBezTo>
                    <a:pt x="83" y="369"/>
                    <a:pt x="90" y="366"/>
                    <a:pt x="90" y="356"/>
                  </a:cubicBezTo>
                  <a:cubicBezTo>
                    <a:pt x="90" y="350"/>
                    <a:pt x="92" y="344"/>
                    <a:pt x="95" y="338"/>
                  </a:cubicBezTo>
                  <a:cubicBezTo>
                    <a:pt x="101" y="327"/>
                    <a:pt x="112" y="320"/>
                    <a:pt x="124" y="318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52687" y="1598612"/>
              <a:ext cx="549275" cy="549275"/>
            </a:xfrm>
            <a:custGeom>
              <a:avLst/>
              <a:gdLst/>
              <a:ahLst/>
              <a:cxnLst/>
              <a:rect l="l" t="t" r="r" b="b"/>
              <a:pathLst>
                <a:path w="147" h="147" extrusionOk="0">
                  <a:moveTo>
                    <a:pt x="70" y="7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116"/>
                    <a:pt x="108" y="147"/>
                    <a:pt x="70" y="147"/>
                  </a:cubicBezTo>
                  <a:cubicBezTo>
                    <a:pt x="31" y="147"/>
                    <a:pt x="0" y="116"/>
                    <a:pt x="0" y="77"/>
                  </a:cubicBezTo>
                  <a:cubicBezTo>
                    <a:pt x="0" y="39"/>
                    <a:pt x="31" y="8"/>
                    <a:pt x="70" y="8"/>
                  </a:cubicBezTo>
                  <a:lnTo>
                    <a:pt x="70" y="77"/>
                  </a:lnTo>
                  <a:close/>
                  <a:moveTo>
                    <a:pt x="78" y="0"/>
                  </a:moveTo>
                  <a:cubicBezTo>
                    <a:pt x="78" y="69"/>
                    <a:pt x="78" y="69"/>
                    <a:pt x="78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31"/>
                    <a:pt x="116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51D4B9-1FCD-6E47-9B90-8D051CAA43BF}"/>
              </a:ext>
            </a:extLst>
          </p:cNvPr>
          <p:cNvGrpSpPr/>
          <p:nvPr/>
        </p:nvGrpSpPr>
        <p:grpSpPr>
          <a:xfrm>
            <a:off x="1581150" y="4059237"/>
            <a:ext cx="1979612" cy="1727200"/>
            <a:chOff x="1581150" y="4059237"/>
            <a:chExt cx="1979612" cy="1727200"/>
          </a:xfrm>
        </p:grpSpPr>
        <p:sp>
          <p:nvSpPr>
            <p:cNvPr id="351" name="Google Shape;351;p21"/>
            <p:cNvSpPr/>
            <p:nvPr/>
          </p:nvSpPr>
          <p:spPr>
            <a:xfrm>
              <a:off x="1581150" y="4059237"/>
              <a:ext cx="1979612" cy="1727200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465" y="351"/>
                  </a:moveTo>
                  <a:cubicBezTo>
                    <a:pt x="453" y="337"/>
                    <a:pt x="446" y="317"/>
                    <a:pt x="446" y="294"/>
                  </a:cubicBezTo>
                  <a:cubicBezTo>
                    <a:pt x="446" y="272"/>
                    <a:pt x="452" y="252"/>
                    <a:pt x="463" y="238"/>
                  </a:cubicBezTo>
                  <a:cubicBezTo>
                    <a:pt x="471" y="228"/>
                    <a:pt x="483" y="222"/>
                    <a:pt x="495" y="222"/>
                  </a:cubicBezTo>
                  <a:cubicBezTo>
                    <a:pt x="502" y="222"/>
                    <a:pt x="508" y="223"/>
                    <a:pt x="514" y="226"/>
                  </a:cubicBezTo>
                  <a:cubicBezTo>
                    <a:pt x="523" y="230"/>
                    <a:pt x="528" y="225"/>
                    <a:pt x="528" y="211"/>
                  </a:cubicBezTo>
                  <a:cubicBezTo>
                    <a:pt x="527" y="160"/>
                    <a:pt x="527" y="160"/>
                    <a:pt x="527" y="160"/>
                  </a:cubicBezTo>
                  <a:cubicBezTo>
                    <a:pt x="527" y="145"/>
                    <a:pt x="515" y="133"/>
                    <a:pt x="500" y="132"/>
                  </a:cubicBezTo>
                  <a:cubicBezTo>
                    <a:pt x="418" y="125"/>
                    <a:pt x="345" y="85"/>
                    <a:pt x="295" y="25"/>
                  </a:cubicBezTo>
                  <a:cubicBezTo>
                    <a:pt x="285" y="13"/>
                    <a:pt x="268" y="9"/>
                    <a:pt x="255" y="17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74" y="65"/>
                    <a:pt x="161" y="72"/>
                    <a:pt x="158" y="71"/>
                  </a:cubicBezTo>
                  <a:cubicBezTo>
                    <a:pt x="156" y="70"/>
                    <a:pt x="154" y="69"/>
                    <a:pt x="153" y="68"/>
                  </a:cubicBezTo>
                  <a:cubicBezTo>
                    <a:pt x="148" y="61"/>
                    <a:pt x="145" y="54"/>
                    <a:pt x="148" y="46"/>
                  </a:cubicBezTo>
                  <a:cubicBezTo>
                    <a:pt x="150" y="42"/>
                    <a:pt x="153" y="38"/>
                    <a:pt x="156" y="33"/>
                  </a:cubicBezTo>
                  <a:cubicBezTo>
                    <a:pt x="163" y="20"/>
                    <a:pt x="156" y="5"/>
                    <a:pt x="141" y="2"/>
                  </a:cubicBezTo>
                  <a:cubicBezTo>
                    <a:pt x="126" y="0"/>
                    <a:pt x="110" y="5"/>
                    <a:pt x="97" y="13"/>
                  </a:cubicBezTo>
                  <a:cubicBezTo>
                    <a:pt x="83" y="21"/>
                    <a:pt x="71" y="33"/>
                    <a:pt x="66" y="47"/>
                  </a:cubicBezTo>
                  <a:cubicBezTo>
                    <a:pt x="61" y="61"/>
                    <a:pt x="70" y="75"/>
                    <a:pt x="85" y="75"/>
                  </a:cubicBezTo>
                  <a:cubicBezTo>
                    <a:pt x="90" y="75"/>
                    <a:pt x="95" y="74"/>
                    <a:pt x="100" y="75"/>
                  </a:cubicBezTo>
                  <a:cubicBezTo>
                    <a:pt x="109" y="75"/>
                    <a:pt x="113" y="82"/>
                    <a:pt x="117" y="89"/>
                  </a:cubicBezTo>
                  <a:cubicBezTo>
                    <a:pt x="118" y="91"/>
                    <a:pt x="118" y="93"/>
                    <a:pt x="118" y="95"/>
                  </a:cubicBezTo>
                  <a:cubicBezTo>
                    <a:pt x="117" y="98"/>
                    <a:pt x="105" y="106"/>
                    <a:pt x="92" y="114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4" y="166"/>
                    <a:pt x="0" y="182"/>
                    <a:pt x="9" y="194"/>
                  </a:cubicBezTo>
                  <a:cubicBezTo>
                    <a:pt x="119" y="351"/>
                    <a:pt x="299" y="456"/>
                    <a:pt x="504" y="463"/>
                  </a:cubicBezTo>
                  <a:cubicBezTo>
                    <a:pt x="519" y="463"/>
                    <a:pt x="531" y="451"/>
                    <a:pt x="530" y="436"/>
                  </a:cubicBezTo>
                  <a:cubicBezTo>
                    <a:pt x="530" y="376"/>
                    <a:pt x="530" y="376"/>
                    <a:pt x="530" y="376"/>
                  </a:cubicBezTo>
                  <a:cubicBezTo>
                    <a:pt x="530" y="362"/>
                    <a:pt x="524" y="357"/>
                    <a:pt x="515" y="362"/>
                  </a:cubicBezTo>
                  <a:cubicBezTo>
                    <a:pt x="510" y="364"/>
                    <a:pt x="503" y="366"/>
                    <a:pt x="497" y="366"/>
                  </a:cubicBezTo>
                  <a:cubicBezTo>
                    <a:pt x="485" y="366"/>
                    <a:pt x="473" y="361"/>
                    <a:pt x="465" y="351"/>
                  </a:cubicBezTo>
                  <a:close/>
                </a:path>
              </a:pathLst>
            </a:custGeom>
            <a:solidFill>
              <a:srgbClr val="D5D9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355850" y="4645025"/>
              <a:ext cx="541337" cy="538162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142" y="62"/>
                  </a:moveTo>
                  <a:cubicBezTo>
                    <a:pt x="124" y="59"/>
                    <a:pt x="124" y="59"/>
                    <a:pt x="124" y="59"/>
                  </a:cubicBezTo>
                  <a:cubicBezTo>
                    <a:pt x="123" y="54"/>
                    <a:pt x="121" y="49"/>
                    <a:pt x="118" y="45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0" y="29"/>
                    <a:pt x="130" y="27"/>
                    <a:pt x="129" y="26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7" y="15"/>
                    <a:pt x="115" y="15"/>
                    <a:pt x="114" y="1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5" y="24"/>
                    <a:pt x="91" y="22"/>
                    <a:pt x="86" y="2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1"/>
                    <a:pt x="81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0" y="24"/>
                    <a:pt x="45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5"/>
                    <a:pt x="28" y="15"/>
                    <a:pt x="27" y="1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5" y="29"/>
                    <a:pt x="16" y="3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4" y="49"/>
                    <a:pt x="22" y="54"/>
                    <a:pt x="21" y="59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0" y="63"/>
                    <a:pt x="0" y="6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2" y="82"/>
                    <a:pt x="3" y="8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2" y="90"/>
                    <a:pt x="24" y="95"/>
                    <a:pt x="27" y="99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5"/>
                    <a:pt x="15" y="117"/>
                    <a:pt x="16" y="118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8" y="129"/>
                    <a:pt x="29" y="130"/>
                    <a:pt x="31" y="129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50" y="120"/>
                    <a:pt x="54" y="122"/>
                    <a:pt x="59" y="124"/>
                  </a:cubicBezTo>
                  <a:cubicBezTo>
                    <a:pt x="62" y="142"/>
                    <a:pt x="62" y="142"/>
                    <a:pt x="62" y="142"/>
                  </a:cubicBezTo>
                  <a:cubicBezTo>
                    <a:pt x="62" y="143"/>
                    <a:pt x="64" y="144"/>
                    <a:pt x="65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3" y="143"/>
                    <a:pt x="83" y="14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1" y="122"/>
                    <a:pt x="95" y="120"/>
                    <a:pt x="99" y="11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5" y="130"/>
                    <a:pt x="117" y="129"/>
                    <a:pt x="118" y="128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30" y="117"/>
                    <a:pt x="130" y="115"/>
                    <a:pt x="129" y="114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21" y="95"/>
                    <a:pt x="123" y="90"/>
                    <a:pt x="124" y="85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3" y="82"/>
                    <a:pt x="145" y="81"/>
                    <a:pt x="145" y="80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3"/>
                    <a:pt x="143" y="62"/>
                    <a:pt x="142" y="62"/>
                  </a:cubicBezTo>
                  <a:close/>
                  <a:moveTo>
                    <a:pt x="72" y="99"/>
                  </a:moveTo>
                  <a:cubicBezTo>
                    <a:pt x="58" y="99"/>
                    <a:pt x="46" y="87"/>
                    <a:pt x="46" y="72"/>
                  </a:cubicBezTo>
                  <a:cubicBezTo>
                    <a:pt x="46" y="57"/>
                    <a:pt x="58" y="46"/>
                    <a:pt x="72" y="46"/>
                  </a:cubicBezTo>
                  <a:cubicBezTo>
                    <a:pt x="87" y="46"/>
                    <a:pt x="99" y="57"/>
                    <a:pt x="99" y="72"/>
                  </a:cubicBezTo>
                  <a:cubicBezTo>
                    <a:pt x="99" y="87"/>
                    <a:pt x="87" y="99"/>
                    <a:pt x="72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6A705EE-CADF-2E47-A933-86D6DF64AC23}"/>
              </a:ext>
            </a:extLst>
          </p:cNvPr>
          <p:cNvGrpSpPr/>
          <p:nvPr/>
        </p:nvGrpSpPr>
        <p:grpSpPr>
          <a:xfrm>
            <a:off x="3524250" y="1076325"/>
            <a:ext cx="1976437" cy="1728787"/>
            <a:chOff x="3524250" y="1076325"/>
            <a:chExt cx="1976437" cy="1728787"/>
          </a:xfrm>
        </p:grpSpPr>
        <p:sp>
          <p:nvSpPr>
            <p:cNvPr id="353" name="Google Shape;353;p21"/>
            <p:cNvSpPr/>
            <p:nvPr/>
          </p:nvSpPr>
          <p:spPr>
            <a:xfrm>
              <a:off x="3524250" y="1076325"/>
              <a:ext cx="1976437" cy="172878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65" y="112"/>
                  </a:moveTo>
                  <a:cubicBezTo>
                    <a:pt x="77" y="126"/>
                    <a:pt x="84" y="146"/>
                    <a:pt x="84" y="168"/>
                  </a:cubicBezTo>
                  <a:cubicBezTo>
                    <a:pt x="84" y="191"/>
                    <a:pt x="78" y="211"/>
                    <a:pt x="67" y="225"/>
                  </a:cubicBezTo>
                  <a:cubicBezTo>
                    <a:pt x="59" y="235"/>
                    <a:pt x="47" y="241"/>
                    <a:pt x="35" y="241"/>
                  </a:cubicBezTo>
                  <a:cubicBezTo>
                    <a:pt x="28" y="241"/>
                    <a:pt x="22" y="240"/>
                    <a:pt x="17" y="237"/>
                  </a:cubicBezTo>
                  <a:cubicBezTo>
                    <a:pt x="7" y="232"/>
                    <a:pt x="2" y="237"/>
                    <a:pt x="2" y="252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3" y="318"/>
                    <a:pt x="15" y="330"/>
                    <a:pt x="30" y="331"/>
                  </a:cubicBezTo>
                  <a:cubicBezTo>
                    <a:pt x="112" y="338"/>
                    <a:pt x="185" y="378"/>
                    <a:pt x="236" y="438"/>
                  </a:cubicBezTo>
                  <a:cubicBezTo>
                    <a:pt x="245" y="450"/>
                    <a:pt x="262" y="453"/>
                    <a:pt x="275" y="446"/>
                  </a:cubicBezTo>
                  <a:cubicBezTo>
                    <a:pt x="344" y="405"/>
                    <a:pt x="344" y="405"/>
                    <a:pt x="344" y="405"/>
                  </a:cubicBezTo>
                  <a:cubicBezTo>
                    <a:pt x="356" y="398"/>
                    <a:pt x="369" y="391"/>
                    <a:pt x="373" y="392"/>
                  </a:cubicBezTo>
                  <a:cubicBezTo>
                    <a:pt x="374" y="392"/>
                    <a:pt x="376" y="393"/>
                    <a:pt x="377" y="395"/>
                  </a:cubicBezTo>
                  <a:cubicBezTo>
                    <a:pt x="382" y="402"/>
                    <a:pt x="385" y="409"/>
                    <a:pt x="382" y="417"/>
                  </a:cubicBezTo>
                  <a:cubicBezTo>
                    <a:pt x="380" y="421"/>
                    <a:pt x="377" y="425"/>
                    <a:pt x="374" y="430"/>
                  </a:cubicBezTo>
                  <a:cubicBezTo>
                    <a:pt x="367" y="443"/>
                    <a:pt x="374" y="458"/>
                    <a:pt x="389" y="460"/>
                  </a:cubicBezTo>
                  <a:cubicBezTo>
                    <a:pt x="404" y="463"/>
                    <a:pt x="420" y="457"/>
                    <a:pt x="434" y="449"/>
                  </a:cubicBezTo>
                  <a:cubicBezTo>
                    <a:pt x="447" y="442"/>
                    <a:pt x="459" y="430"/>
                    <a:pt x="464" y="416"/>
                  </a:cubicBezTo>
                  <a:cubicBezTo>
                    <a:pt x="469" y="402"/>
                    <a:pt x="460" y="388"/>
                    <a:pt x="445" y="388"/>
                  </a:cubicBezTo>
                  <a:cubicBezTo>
                    <a:pt x="440" y="388"/>
                    <a:pt x="435" y="389"/>
                    <a:pt x="430" y="388"/>
                  </a:cubicBezTo>
                  <a:cubicBezTo>
                    <a:pt x="421" y="388"/>
                    <a:pt x="417" y="381"/>
                    <a:pt x="413" y="374"/>
                  </a:cubicBezTo>
                  <a:cubicBezTo>
                    <a:pt x="412" y="372"/>
                    <a:pt x="412" y="370"/>
                    <a:pt x="412" y="368"/>
                  </a:cubicBezTo>
                  <a:cubicBezTo>
                    <a:pt x="413" y="365"/>
                    <a:pt x="425" y="357"/>
                    <a:pt x="438" y="349"/>
                  </a:cubicBezTo>
                  <a:cubicBezTo>
                    <a:pt x="513" y="305"/>
                    <a:pt x="513" y="305"/>
                    <a:pt x="513" y="305"/>
                  </a:cubicBezTo>
                  <a:cubicBezTo>
                    <a:pt x="526" y="297"/>
                    <a:pt x="530" y="281"/>
                    <a:pt x="521" y="269"/>
                  </a:cubicBezTo>
                  <a:cubicBezTo>
                    <a:pt x="411" y="112"/>
                    <a:pt x="231" y="7"/>
                    <a:pt x="26" y="0"/>
                  </a:cubicBezTo>
                  <a:cubicBezTo>
                    <a:pt x="11" y="0"/>
                    <a:pt x="0" y="12"/>
                    <a:pt x="0" y="2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01"/>
                    <a:pt x="6" y="106"/>
                    <a:pt x="15" y="101"/>
                  </a:cubicBezTo>
                  <a:cubicBezTo>
                    <a:pt x="21" y="98"/>
                    <a:pt x="27" y="97"/>
                    <a:pt x="33" y="97"/>
                  </a:cubicBezTo>
                  <a:cubicBezTo>
                    <a:pt x="45" y="97"/>
                    <a:pt x="57" y="102"/>
                    <a:pt x="65" y="112"/>
                  </a:cubicBezTo>
                  <a:close/>
                </a:path>
              </a:pathLst>
            </a:custGeom>
            <a:solidFill>
              <a:srgbClr val="D5D9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4113212" y="1722437"/>
              <a:ext cx="735012" cy="488950"/>
            </a:xfrm>
            <a:custGeom>
              <a:avLst/>
              <a:gdLst/>
              <a:ahLst/>
              <a:cxnLst/>
              <a:rect l="l" t="t" r="r" b="b"/>
              <a:pathLst>
                <a:path w="197" h="131" extrusionOk="0">
                  <a:moveTo>
                    <a:pt x="156" y="13"/>
                  </a:moveTo>
                  <a:cubicBezTo>
                    <a:pt x="175" y="58"/>
                    <a:pt x="175" y="58"/>
                    <a:pt x="175" y="5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40" y="57"/>
                    <a:pt x="103" y="26"/>
                    <a:pt x="100" y="25"/>
                  </a:cubicBezTo>
                  <a:cubicBezTo>
                    <a:pt x="97" y="25"/>
                    <a:pt x="86" y="29"/>
                    <a:pt x="84" y="30"/>
                  </a:cubicBezTo>
                  <a:cubicBezTo>
                    <a:pt x="84" y="30"/>
                    <a:pt x="77" y="32"/>
                    <a:pt x="71" y="32"/>
                  </a:cubicBezTo>
                  <a:cubicBezTo>
                    <a:pt x="68" y="32"/>
                    <a:pt x="66" y="31"/>
                    <a:pt x="65" y="30"/>
                  </a:cubicBezTo>
                  <a:cubicBezTo>
                    <a:pt x="63" y="30"/>
                    <a:pt x="63" y="28"/>
                    <a:pt x="63" y="27"/>
                  </a:cubicBezTo>
                  <a:cubicBezTo>
                    <a:pt x="63" y="25"/>
                    <a:pt x="65" y="22"/>
                    <a:pt x="67" y="22"/>
                  </a:cubicBezTo>
                  <a:cubicBezTo>
                    <a:pt x="77" y="17"/>
                    <a:pt x="102" y="7"/>
                    <a:pt x="105" y="6"/>
                  </a:cubicBezTo>
                  <a:cubicBezTo>
                    <a:pt x="105" y="6"/>
                    <a:pt x="105" y="6"/>
                    <a:pt x="106" y="6"/>
                  </a:cubicBezTo>
                  <a:cubicBezTo>
                    <a:pt x="112" y="6"/>
                    <a:pt x="152" y="12"/>
                    <a:pt x="156" y="13"/>
                  </a:cubicBezTo>
                  <a:close/>
                  <a:moveTo>
                    <a:pt x="172" y="0"/>
                  </a:moveTo>
                  <a:cubicBezTo>
                    <a:pt x="172" y="0"/>
                    <a:pt x="171" y="0"/>
                    <a:pt x="171" y="0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4"/>
                    <a:pt x="161" y="5"/>
                    <a:pt x="160" y="6"/>
                  </a:cubicBezTo>
                  <a:cubicBezTo>
                    <a:pt x="160" y="7"/>
                    <a:pt x="160" y="8"/>
                    <a:pt x="160" y="1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0" y="60"/>
                    <a:pt x="183" y="61"/>
                    <a:pt x="186" y="60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5" y="56"/>
                    <a:pt x="196" y="55"/>
                  </a:cubicBezTo>
                  <a:cubicBezTo>
                    <a:pt x="197" y="53"/>
                    <a:pt x="197" y="52"/>
                    <a:pt x="196" y="51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6" y="1"/>
                    <a:pt x="175" y="0"/>
                    <a:pt x="172" y="0"/>
                  </a:cubicBezTo>
                  <a:close/>
                  <a:moveTo>
                    <a:pt x="0" y="65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2" y="70"/>
                    <a:pt x="3" y="71"/>
                    <a:pt x="5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72"/>
                    <a:pt x="18" y="69"/>
                    <a:pt x="18" y="6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4" y="9"/>
                    <a:pt x="4" y="12"/>
                  </a:cubicBezTo>
                  <a:lnTo>
                    <a:pt x="0" y="65"/>
                  </a:lnTo>
                  <a:close/>
                  <a:moveTo>
                    <a:pt x="81" y="113"/>
                  </a:moveTo>
                  <a:cubicBezTo>
                    <a:pt x="80" y="111"/>
                    <a:pt x="79" y="110"/>
                    <a:pt x="78" y="108"/>
                  </a:cubicBezTo>
                  <a:cubicBezTo>
                    <a:pt x="74" y="106"/>
                    <a:pt x="71" y="106"/>
                    <a:pt x="68" y="110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6" y="124"/>
                    <a:pt x="60" y="128"/>
                    <a:pt x="62" y="129"/>
                  </a:cubicBezTo>
                  <a:cubicBezTo>
                    <a:pt x="63" y="130"/>
                    <a:pt x="65" y="131"/>
                    <a:pt x="66" y="131"/>
                  </a:cubicBezTo>
                  <a:cubicBezTo>
                    <a:pt x="68" y="131"/>
                    <a:pt x="70" y="130"/>
                    <a:pt x="72" y="128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80" y="117"/>
                    <a:pt x="81" y="115"/>
                    <a:pt x="81" y="113"/>
                  </a:cubicBezTo>
                  <a:close/>
                  <a:moveTo>
                    <a:pt x="42" y="110"/>
                  </a:moveTo>
                  <a:cubicBezTo>
                    <a:pt x="40" y="113"/>
                    <a:pt x="40" y="116"/>
                    <a:pt x="45" y="120"/>
                  </a:cubicBezTo>
                  <a:cubicBezTo>
                    <a:pt x="48" y="122"/>
                    <a:pt x="52" y="122"/>
                    <a:pt x="55" y="118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8" y="102"/>
                    <a:pt x="64" y="98"/>
                    <a:pt x="63" y="97"/>
                  </a:cubicBezTo>
                  <a:cubicBezTo>
                    <a:pt x="59" y="94"/>
                    <a:pt x="56" y="94"/>
                    <a:pt x="53" y="98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5"/>
                    <a:pt x="47" y="105"/>
                    <a:pt x="47" y="105"/>
                  </a:cubicBezTo>
                  <a:lnTo>
                    <a:pt x="42" y="110"/>
                  </a:lnTo>
                  <a:close/>
                  <a:moveTo>
                    <a:pt x="29" y="97"/>
                  </a:moveTo>
                  <a:cubicBezTo>
                    <a:pt x="27" y="98"/>
                    <a:pt x="27" y="100"/>
                    <a:pt x="27" y="102"/>
                  </a:cubicBezTo>
                  <a:cubicBezTo>
                    <a:pt x="27" y="104"/>
                    <a:pt x="29" y="106"/>
                    <a:pt x="30" y="107"/>
                  </a:cubicBezTo>
                  <a:cubicBezTo>
                    <a:pt x="34" y="110"/>
                    <a:pt x="37" y="109"/>
                    <a:pt x="40" y="106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2" y="92"/>
                    <a:pt x="53" y="90"/>
                    <a:pt x="52" y="88"/>
                  </a:cubicBezTo>
                  <a:cubicBezTo>
                    <a:pt x="52" y="86"/>
                    <a:pt x="51" y="84"/>
                    <a:pt x="49" y="83"/>
                  </a:cubicBezTo>
                  <a:cubicBezTo>
                    <a:pt x="46" y="80"/>
                    <a:pt x="42" y="81"/>
                    <a:pt x="39" y="84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lnTo>
                    <a:pt x="29" y="97"/>
                  </a:lnTo>
                  <a:close/>
                  <a:moveTo>
                    <a:pt x="27" y="92"/>
                  </a:moveTo>
                  <a:cubicBezTo>
                    <a:pt x="37" y="80"/>
                    <a:pt x="37" y="80"/>
                    <a:pt x="37" y="80"/>
                  </a:cubicBezTo>
                  <a:cubicBezTo>
                    <a:pt x="41" y="75"/>
                    <a:pt x="37" y="71"/>
                    <a:pt x="36" y="69"/>
                  </a:cubicBezTo>
                  <a:cubicBezTo>
                    <a:pt x="32" y="67"/>
                    <a:pt x="29" y="67"/>
                    <a:pt x="26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5" y="83"/>
                    <a:pt x="15" y="85"/>
                    <a:pt x="15" y="87"/>
                  </a:cubicBezTo>
                  <a:cubicBezTo>
                    <a:pt x="15" y="89"/>
                    <a:pt x="16" y="90"/>
                    <a:pt x="17" y="91"/>
                  </a:cubicBezTo>
                  <a:cubicBezTo>
                    <a:pt x="19" y="92"/>
                    <a:pt x="21" y="94"/>
                    <a:pt x="23" y="94"/>
                  </a:cubicBezTo>
                  <a:cubicBezTo>
                    <a:pt x="24" y="94"/>
                    <a:pt x="25" y="93"/>
                    <a:pt x="27" y="92"/>
                  </a:cubicBezTo>
                  <a:close/>
                  <a:moveTo>
                    <a:pt x="149" y="82"/>
                  </a:moveTo>
                  <a:cubicBezTo>
                    <a:pt x="151" y="79"/>
                    <a:pt x="153" y="75"/>
                    <a:pt x="148" y="71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26" y="52"/>
                    <a:pt x="104" y="33"/>
                    <a:pt x="99" y="30"/>
                  </a:cubicBezTo>
                  <a:cubicBezTo>
                    <a:pt x="97" y="31"/>
                    <a:pt x="91" y="33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78" y="37"/>
                    <a:pt x="71" y="37"/>
                  </a:cubicBezTo>
                  <a:cubicBezTo>
                    <a:pt x="67" y="37"/>
                    <a:pt x="64" y="36"/>
                    <a:pt x="62" y="35"/>
                  </a:cubicBezTo>
                  <a:cubicBezTo>
                    <a:pt x="58" y="32"/>
                    <a:pt x="58" y="29"/>
                    <a:pt x="58" y="27"/>
                  </a:cubicBezTo>
                  <a:cubicBezTo>
                    <a:pt x="58" y="23"/>
                    <a:pt x="62" y="19"/>
                    <a:pt x="64" y="1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6" y="64"/>
                    <a:pt x="29" y="63"/>
                    <a:pt x="31" y="63"/>
                  </a:cubicBezTo>
                  <a:cubicBezTo>
                    <a:pt x="34" y="63"/>
                    <a:pt x="36" y="64"/>
                    <a:pt x="39" y="66"/>
                  </a:cubicBezTo>
                  <a:cubicBezTo>
                    <a:pt x="42" y="69"/>
                    <a:pt x="44" y="73"/>
                    <a:pt x="43" y="77"/>
                  </a:cubicBezTo>
                  <a:cubicBezTo>
                    <a:pt x="46" y="76"/>
                    <a:pt x="49" y="77"/>
                    <a:pt x="52" y="79"/>
                  </a:cubicBezTo>
                  <a:cubicBezTo>
                    <a:pt x="56" y="82"/>
                    <a:pt x="57" y="86"/>
                    <a:pt x="57" y="90"/>
                  </a:cubicBezTo>
                  <a:cubicBezTo>
                    <a:pt x="60" y="90"/>
                    <a:pt x="63" y="91"/>
                    <a:pt x="66" y="93"/>
                  </a:cubicBezTo>
                  <a:cubicBezTo>
                    <a:pt x="69" y="96"/>
                    <a:pt x="70" y="99"/>
                    <a:pt x="70" y="102"/>
                  </a:cubicBezTo>
                  <a:cubicBezTo>
                    <a:pt x="74" y="101"/>
                    <a:pt x="77" y="102"/>
                    <a:pt x="81" y="105"/>
                  </a:cubicBezTo>
                  <a:cubicBezTo>
                    <a:pt x="85" y="108"/>
                    <a:pt x="86" y="113"/>
                    <a:pt x="85" y="118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121"/>
                    <a:pt x="88" y="121"/>
                    <a:pt x="89" y="121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90" y="122"/>
                    <a:pt x="91" y="123"/>
                    <a:pt x="93" y="123"/>
                  </a:cubicBezTo>
                  <a:cubicBezTo>
                    <a:pt x="95" y="123"/>
                    <a:pt x="97" y="121"/>
                    <a:pt x="98" y="120"/>
                  </a:cubicBezTo>
                  <a:cubicBezTo>
                    <a:pt x="100" y="117"/>
                    <a:pt x="101" y="115"/>
                    <a:pt x="99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1" y="97"/>
                    <a:pt x="81" y="96"/>
                    <a:pt x="81" y="96"/>
                  </a:cubicBezTo>
                  <a:cubicBezTo>
                    <a:pt x="81" y="95"/>
                    <a:pt x="81" y="94"/>
                    <a:pt x="81" y="94"/>
                  </a:cubicBezTo>
                  <a:cubicBezTo>
                    <a:pt x="82" y="93"/>
                    <a:pt x="84" y="93"/>
                    <a:pt x="85" y="94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8" y="113"/>
                    <a:pt x="109" y="113"/>
                    <a:pt x="111" y="113"/>
                  </a:cubicBezTo>
                  <a:cubicBezTo>
                    <a:pt x="113" y="113"/>
                    <a:pt x="115" y="112"/>
                    <a:pt x="117" y="110"/>
                  </a:cubicBezTo>
                  <a:cubicBezTo>
                    <a:pt x="118" y="108"/>
                    <a:pt x="119" y="106"/>
                    <a:pt x="118" y="105"/>
                  </a:cubicBezTo>
                  <a:cubicBezTo>
                    <a:pt x="118" y="103"/>
                    <a:pt x="117" y="101"/>
                    <a:pt x="115" y="9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6"/>
                    <a:pt x="100" y="86"/>
                  </a:cubicBezTo>
                  <a:cubicBezTo>
                    <a:pt x="99" y="85"/>
                    <a:pt x="100" y="84"/>
                    <a:pt x="100" y="84"/>
                  </a:cubicBezTo>
                  <a:cubicBezTo>
                    <a:pt x="101" y="83"/>
                    <a:pt x="103" y="82"/>
                    <a:pt x="104" y="83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5" y="101"/>
                    <a:pt x="127" y="101"/>
                    <a:pt x="128" y="101"/>
                  </a:cubicBezTo>
                  <a:cubicBezTo>
                    <a:pt x="131" y="101"/>
                    <a:pt x="133" y="100"/>
                    <a:pt x="135" y="98"/>
                  </a:cubicBezTo>
                  <a:cubicBezTo>
                    <a:pt x="136" y="96"/>
                    <a:pt x="137" y="94"/>
                    <a:pt x="137" y="92"/>
                  </a:cubicBezTo>
                  <a:cubicBezTo>
                    <a:pt x="137" y="90"/>
                    <a:pt x="136" y="89"/>
                    <a:pt x="134" y="8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6" y="73"/>
                    <a:pt x="116" y="71"/>
                    <a:pt x="117" y="70"/>
                  </a:cubicBezTo>
                  <a:cubicBezTo>
                    <a:pt x="118" y="69"/>
                    <a:pt x="120" y="69"/>
                    <a:pt x="121" y="7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1" y="86"/>
                    <a:pt x="146" y="86"/>
                    <a:pt x="149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C8B5635-5632-E643-85EC-DED1082A9CEE}"/>
              </a:ext>
            </a:extLst>
          </p:cNvPr>
          <p:cNvGrpSpPr/>
          <p:nvPr/>
        </p:nvGrpSpPr>
        <p:grpSpPr>
          <a:xfrm>
            <a:off x="3325812" y="4010025"/>
            <a:ext cx="2241550" cy="1773237"/>
            <a:chOff x="3325812" y="4010025"/>
            <a:chExt cx="2241550" cy="1773237"/>
          </a:xfrm>
        </p:grpSpPr>
        <p:sp>
          <p:nvSpPr>
            <p:cNvPr id="355" name="Google Shape;355;p21"/>
            <p:cNvSpPr/>
            <p:nvPr/>
          </p:nvSpPr>
          <p:spPr>
            <a:xfrm>
              <a:off x="3325812" y="4010025"/>
              <a:ext cx="2241550" cy="1773237"/>
            </a:xfrm>
            <a:custGeom>
              <a:avLst/>
              <a:gdLst/>
              <a:ahLst/>
              <a:cxnLst/>
              <a:rect l="l" t="t" r="r" b="b"/>
              <a:pathLst>
                <a:path w="601" h="475" extrusionOk="0">
                  <a:moveTo>
                    <a:pt x="477" y="157"/>
                  </a:moveTo>
                  <a:cubicBezTo>
                    <a:pt x="458" y="160"/>
                    <a:pt x="438" y="156"/>
                    <a:pt x="418" y="145"/>
                  </a:cubicBezTo>
                  <a:cubicBezTo>
                    <a:pt x="399" y="134"/>
                    <a:pt x="384" y="119"/>
                    <a:pt x="378" y="102"/>
                  </a:cubicBezTo>
                  <a:cubicBezTo>
                    <a:pt x="373" y="90"/>
                    <a:pt x="374" y="77"/>
                    <a:pt x="380" y="66"/>
                  </a:cubicBezTo>
                  <a:cubicBezTo>
                    <a:pt x="383" y="60"/>
                    <a:pt x="387" y="56"/>
                    <a:pt x="393" y="52"/>
                  </a:cubicBezTo>
                  <a:cubicBezTo>
                    <a:pt x="401" y="46"/>
                    <a:pt x="400" y="40"/>
                    <a:pt x="387" y="32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29" y="0"/>
                    <a:pt x="313" y="5"/>
                    <a:pt x="304" y="17"/>
                  </a:cubicBezTo>
                  <a:cubicBezTo>
                    <a:pt x="259" y="81"/>
                    <a:pt x="190" y="127"/>
                    <a:pt x="109" y="141"/>
                  </a:cubicBezTo>
                  <a:cubicBezTo>
                    <a:pt x="94" y="144"/>
                    <a:pt x="82" y="157"/>
                    <a:pt x="83" y="172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66"/>
                    <a:pt x="83" y="281"/>
                    <a:pt x="81" y="283"/>
                  </a:cubicBezTo>
                  <a:cubicBezTo>
                    <a:pt x="79" y="284"/>
                    <a:pt x="77" y="285"/>
                    <a:pt x="75" y="286"/>
                  </a:cubicBezTo>
                  <a:cubicBezTo>
                    <a:pt x="67" y="286"/>
                    <a:pt x="60" y="286"/>
                    <a:pt x="55" y="279"/>
                  </a:cubicBezTo>
                  <a:cubicBezTo>
                    <a:pt x="52" y="275"/>
                    <a:pt x="50" y="270"/>
                    <a:pt x="47" y="266"/>
                  </a:cubicBezTo>
                  <a:cubicBezTo>
                    <a:pt x="39" y="253"/>
                    <a:pt x="22" y="252"/>
                    <a:pt x="13" y="264"/>
                  </a:cubicBezTo>
                  <a:cubicBezTo>
                    <a:pt x="3" y="275"/>
                    <a:pt x="0" y="292"/>
                    <a:pt x="0" y="307"/>
                  </a:cubicBezTo>
                  <a:cubicBezTo>
                    <a:pt x="0" y="323"/>
                    <a:pt x="4" y="339"/>
                    <a:pt x="14" y="351"/>
                  </a:cubicBezTo>
                  <a:cubicBezTo>
                    <a:pt x="24" y="362"/>
                    <a:pt x="40" y="361"/>
                    <a:pt x="48" y="348"/>
                  </a:cubicBezTo>
                  <a:cubicBezTo>
                    <a:pt x="50" y="343"/>
                    <a:pt x="52" y="339"/>
                    <a:pt x="55" y="334"/>
                  </a:cubicBezTo>
                  <a:cubicBezTo>
                    <a:pt x="60" y="327"/>
                    <a:pt x="68" y="327"/>
                    <a:pt x="76" y="327"/>
                  </a:cubicBezTo>
                  <a:cubicBezTo>
                    <a:pt x="78" y="327"/>
                    <a:pt x="80" y="328"/>
                    <a:pt x="81" y="329"/>
                  </a:cubicBezTo>
                  <a:cubicBezTo>
                    <a:pt x="83" y="332"/>
                    <a:pt x="85" y="346"/>
                    <a:pt x="85" y="361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6" y="463"/>
                    <a:pt x="98" y="475"/>
                    <a:pt x="113" y="473"/>
                  </a:cubicBezTo>
                  <a:cubicBezTo>
                    <a:pt x="316" y="456"/>
                    <a:pt x="491" y="342"/>
                    <a:pt x="593" y="179"/>
                  </a:cubicBezTo>
                  <a:cubicBezTo>
                    <a:pt x="601" y="166"/>
                    <a:pt x="596" y="150"/>
                    <a:pt x="583" y="143"/>
                  </a:cubicBezTo>
                  <a:cubicBezTo>
                    <a:pt x="531" y="114"/>
                    <a:pt x="531" y="114"/>
                    <a:pt x="531" y="114"/>
                  </a:cubicBezTo>
                  <a:cubicBezTo>
                    <a:pt x="518" y="106"/>
                    <a:pt x="511" y="108"/>
                    <a:pt x="511" y="119"/>
                  </a:cubicBezTo>
                  <a:cubicBezTo>
                    <a:pt x="511" y="125"/>
                    <a:pt x="509" y="131"/>
                    <a:pt x="506" y="137"/>
                  </a:cubicBezTo>
                  <a:cubicBezTo>
                    <a:pt x="500" y="147"/>
                    <a:pt x="489" y="155"/>
                    <a:pt x="477" y="157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4049712" y="4719637"/>
              <a:ext cx="619125" cy="5143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23" y="113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23" y="72"/>
                    <a:pt x="25" y="70"/>
                    <a:pt x="28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0" y="70"/>
                    <a:pt x="42" y="72"/>
                    <a:pt x="42" y="75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6"/>
                    <a:pt x="40" y="118"/>
                    <a:pt x="37" y="11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5" y="118"/>
                    <a:pt x="23" y="116"/>
                    <a:pt x="23" y="113"/>
                  </a:cubicBezTo>
                  <a:close/>
                  <a:moveTo>
                    <a:pt x="61" y="57"/>
                  </a:moveTo>
                  <a:cubicBezTo>
                    <a:pt x="58" y="57"/>
                    <a:pt x="56" y="59"/>
                    <a:pt x="56" y="62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8" y="118"/>
                    <a:pt x="61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3" y="118"/>
                    <a:pt x="76" y="116"/>
                    <a:pt x="76" y="113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59"/>
                    <a:pt x="73" y="57"/>
                    <a:pt x="70" y="57"/>
                  </a:cubicBezTo>
                  <a:lnTo>
                    <a:pt x="61" y="57"/>
                  </a:lnTo>
                  <a:close/>
                  <a:moveTo>
                    <a:pt x="94" y="45"/>
                  </a:moveTo>
                  <a:cubicBezTo>
                    <a:pt x="91" y="45"/>
                    <a:pt x="89" y="48"/>
                    <a:pt x="89" y="51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6"/>
                    <a:pt x="91" y="118"/>
                    <a:pt x="9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6" y="118"/>
                    <a:pt x="109" y="116"/>
                    <a:pt x="109" y="113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48"/>
                    <a:pt x="106" y="45"/>
                    <a:pt x="103" y="45"/>
                  </a:cubicBezTo>
                  <a:lnTo>
                    <a:pt x="94" y="45"/>
                  </a:lnTo>
                  <a:close/>
                  <a:moveTo>
                    <a:pt x="127" y="34"/>
                  </a:moveTo>
                  <a:cubicBezTo>
                    <a:pt x="124" y="34"/>
                    <a:pt x="122" y="36"/>
                    <a:pt x="122" y="39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22" y="116"/>
                    <a:pt x="124" y="118"/>
                    <a:pt x="127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9" y="118"/>
                    <a:pt x="142" y="116"/>
                    <a:pt x="142" y="113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42" y="36"/>
                    <a:pt x="139" y="34"/>
                    <a:pt x="136" y="34"/>
                  </a:cubicBezTo>
                  <a:lnTo>
                    <a:pt x="127" y="34"/>
                  </a:lnTo>
                  <a:close/>
                  <a:moveTo>
                    <a:pt x="25" y="56"/>
                  </a:moveTo>
                  <a:cubicBezTo>
                    <a:pt x="60" y="49"/>
                    <a:pt x="93" y="36"/>
                    <a:pt x="123" y="19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91" y="30"/>
                    <a:pt x="58" y="42"/>
                    <a:pt x="24" y="48"/>
                  </a:cubicBezTo>
                  <a:lnTo>
                    <a:pt x="25" y="56"/>
                  </a:lnTo>
                  <a:close/>
                  <a:moveTo>
                    <a:pt x="166" y="129"/>
                  </a:moveTo>
                  <a:cubicBezTo>
                    <a:pt x="149" y="119"/>
                    <a:pt x="149" y="119"/>
                    <a:pt x="149" y="119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38"/>
                    <a:pt x="149" y="138"/>
                    <a:pt x="149" y="138"/>
                  </a:cubicBezTo>
                  <a:lnTo>
                    <a:pt x="166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FDA0487-31C4-1A46-A449-43E03D00BF33}"/>
              </a:ext>
            </a:extLst>
          </p:cNvPr>
          <p:cNvGrpSpPr/>
          <p:nvPr/>
        </p:nvGrpSpPr>
        <p:grpSpPr>
          <a:xfrm>
            <a:off x="4533900" y="2259012"/>
            <a:ext cx="1365250" cy="2266950"/>
            <a:chOff x="4533900" y="2259012"/>
            <a:chExt cx="1365250" cy="2266950"/>
          </a:xfrm>
        </p:grpSpPr>
        <p:sp>
          <p:nvSpPr>
            <p:cNvPr id="354" name="Google Shape;354;p21"/>
            <p:cNvSpPr/>
            <p:nvPr/>
          </p:nvSpPr>
          <p:spPr>
            <a:xfrm>
              <a:off x="4533900" y="2259012"/>
              <a:ext cx="1365250" cy="2266950"/>
            </a:xfrm>
            <a:custGeom>
              <a:avLst/>
              <a:gdLst/>
              <a:ahLst/>
              <a:cxnLst/>
              <a:rect l="l" t="t" r="r" b="b"/>
              <a:pathLst>
                <a:path w="366" h="607" extrusionOk="0">
                  <a:moveTo>
                    <a:pt x="213" y="107"/>
                  </a:moveTo>
                  <a:cubicBezTo>
                    <a:pt x="207" y="124"/>
                    <a:pt x="193" y="140"/>
                    <a:pt x="174" y="151"/>
                  </a:cubicBezTo>
                  <a:cubicBezTo>
                    <a:pt x="155" y="163"/>
                    <a:pt x="134" y="168"/>
                    <a:pt x="116" y="165"/>
                  </a:cubicBezTo>
                  <a:cubicBezTo>
                    <a:pt x="103" y="163"/>
                    <a:pt x="92" y="156"/>
                    <a:pt x="86" y="145"/>
                  </a:cubicBezTo>
                  <a:cubicBezTo>
                    <a:pt x="83" y="140"/>
                    <a:pt x="81" y="134"/>
                    <a:pt x="81" y="127"/>
                  </a:cubicBezTo>
                  <a:cubicBezTo>
                    <a:pt x="80" y="117"/>
                    <a:pt x="73" y="115"/>
                    <a:pt x="60" y="123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4" y="156"/>
                    <a:pt x="0" y="173"/>
                    <a:pt x="6" y="186"/>
                  </a:cubicBezTo>
                  <a:cubicBezTo>
                    <a:pt x="24" y="224"/>
                    <a:pt x="34" y="266"/>
                    <a:pt x="34" y="311"/>
                  </a:cubicBezTo>
                  <a:cubicBezTo>
                    <a:pt x="35" y="348"/>
                    <a:pt x="28" y="384"/>
                    <a:pt x="16" y="418"/>
                  </a:cubicBezTo>
                  <a:cubicBezTo>
                    <a:pt x="11" y="432"/>
                    <a:pt x="16" y="448"/>
                    <a:pt x="29" y="456"/>
                  </a:cubicBezTo>
                  <a:cubicBezTo>
                    <a:pt x="98" y="495"/>
                    <a:pt x="98" y="495"/>
                    <a:pt x="98" y="495"/>
                  </a:cubicBezTo>
                  <a:cubicBezTo>
                    <a:pt x="111" y="502"/>
                    <a:pt x="124" y="510"/>
                    <a:pt x="125" y="513"/>
                  </a:cubicBezTo>
                  <a:cubicBezTo>
                    <a:pt x="125" y="515"/>
                    <a:pt x="125" y="517"/>
                    <a:pt x="124" y="519"/>
                  </a:cubicBezTo>
                  <a:cubicBezTo>
                    <a:pt x="120" y="526"/>
                    <a:pt x="117" y="533"/>
                    <a:pt x="108" y="533"/>
                  </a:cubicBezTo>
                  <a:cubicBezTo>
                    <a:pt x="103" y="534"/>
                    <a:pt x="98" y="533"/>
                    <a:pt x="93" y="534"/>
                  </a:cubicBezTo>
                  <a:cubicBezTo>
                    <a:pt x="78" y="534"/>
                    <a:pt x="68" y="548"/>
                    <a:pt x="74" y="562"/>
                  </a:cubicBezTo>
                  <a:cubicBezTo>
                    <a:pt x="79" y="576"/>
                    <a:pt x="92" y="587"/>
                    <a:pt x="105" y="595"/>
                  </a:cubicBezTo>
                  <a:cubicBezTo>
                    <a:pt x="118" y="602"/>
                    <a:pt x="135" y="607"/>
                    <a:pt x="150" y="605"/>
                  </a:cubicBezTo>
                  <a:cubicBezTo>
                    <a:pt x="165" y="602"/>
                    <a:pt x="171" y="587"/>
                    <a:pt x="164" y="574"/>
                  </a:cubicBezTo>
                  <a:cubicBezTo>
                    <a:pt x="162" y="569"/>
                    <a:pt x="159" y="565"/>
                    <a:pt x="156" y="561"/>
                  </a:cubicBezTo>
                  <a:cubicBezTo>
                    <a:pt x="152" y="553"/>
                    <a:pt x="156" y="546"/>
                    <a:pt x="160" y="539"/>
                  </a:cubicBezTo>
                  <a:cubicBezTo>
                    <a:pt x="161" y="537"/>
                    <a:pt x="163" y="536"/>
                    <a:pt x="165" y="536"/>
                  </a:cubicBezTo>
                  <a:cubicBezTo>
                    <a:pt x="168" y="535"/>
                    <a:pt x="181" y="541"/>
                    <a:pt x="194" y="549"/>
                  </a:cubicBezTo>
                  <a:cubicBezTo>
                    <a:pt x="270" y="591"/>
                    <a:pt x="270" y="591"/>
                    <a:pt x="270" y="591"/>
                  </a:cubicBezTo>
                  <a:cubicBezTo>
                    <a:pt x="283" y="599"/>
                    <a:pt x="299" y="594"/>
                    <a:pt x="306" y="580"/>
                  </a:cubicBezTo>
                  <a:cubicBezTo>
                    <a:pt x="344" y="497"/>
                    <a:pt x="366" y="405"/>
                    <a:pt x="365" y="307"/>
                  </a:cubicBezTo>
                  <a:cubicBezTo>
                    <a:pt x="363" y="202"/>
                    <a:pt x="337" y="104"/>
                    <a:pt x="291" y="17"/>
                  </a:cubicBezTo>
                  <a:cubicBezTo>
                    <a:pt x="284" y="4"/>
                    <a:pt x="267" y="0"/>
                    <a:pt x="254" y="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190" y="46"/>
                    <a:pt x="189" y="52"/>
                    <a:pt x="197" y="58"/>
                  </a:cubicBezTo>
                  <a:cubicBezTo>
                    <a:pt x="203" y="61"/>
                    <a:pt x="207" y="66"/>
                    <a:pt x="210" y="72"/>
                  </a:cubicBezTo>
                  <a:cubicBezTo>
                    <a:pt x="217" y="82"/>
                    <a:pt x="218" y="95"/>
                    <a:pt x="213" y="107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014912" y="3128962"/>
              <a:ext cx="541337" cy="488950"/>
            </a:xfrm>
            <a:custGeom>
              <a:avLst/>
              <a:gdLst/>
              <a:ahLst/>
              <a:cxnLst/>
              <a:rect l="l" t="t" r="r" b="b"/>
              <a:pathLst>
                <a:path w="145" h="131" extrusionOk="0">
                  <a:moveTo>
                    <a:pt x="99" y="18"/>
                  </a:moveTo>
                  <a:cubicBezTo>
                    <a:pt x="90" y="18"/>
                    <a:pt x="90" y="18"/>
                    <a:pt x="90" y="18"/>
                  </a:cubicBezTo>
                  <a:cubicBezTo>
                    <a:pt x="90" y="12"/>
                    <a:pt x="86" y="8"/>
                    <a:pt x="81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0" y="8"/>
                    <a:pt x="56" y="12"/>
                    <a:pt x="5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8"/>
                    <a:pt x="54" y="0"/>
                    <a:pt x="6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2" y="0"/>
                    <a:pt x="99" y="8"/>
                    <a:pt x="99" y="18"/>
                  </a:cubicBezTo>
                  <a:close/>
                  <a:moveTo>
                    <a:pt x="22" y="73"/>
                  </a:moveTo>
                  <a:cubicBezTo>
                    <a:pt x="59" y="73"/>
                    <a:pt x="59" y="73"/>
                    <a:pt x="59" y="73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4"/>
                    <a:pt x="62" y="60"/>
                    <a:pt x="66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4"/>
                    <a:pt x="87" y="67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34" y="73"/>
                    <a:pt x="144" y="64"/>
                    <a:pt x="145" y="52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30"/>
                    <a:pt x="138" y="21"/>
                    <a:pt x="128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8" y="21"/>
                    <a:pt x="0" y="30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64"/>
                    <a:pt x="11" y="73"/>
                    <a:pt x="22" y="73"/>
                  </a:cubicBezTo>
                  <a:close/>
                  <a:moveTo>
                    <a:pt x="123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2" y="91"/>
                    <a:pt x="59" y="88"/>
                    <a:pt x="59" y="84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3" y="79"/>
                    <a:pt x="5" y="74"/>
                    <a:pt x="0" y="6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2"/>
                    <a:pt x="8" y="131"/>
                    <a:pt x="17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131"/>
                    <a:pt x="145" y="122"/>
                    <a:pt x="145" y="11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41" y="74"/>
                    <a:pt x="132" y="79"/>
                    <a:pt x="123" y="79"/>
                  </a:cubicBezTo>
                  <a:close/>
                  <a:moveTo>
                    <a:pt x="80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65" y="66"/>
                    <a:pt x="64" y="67"/>
                    <a:pt x="64" y="68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5"/>
                    <a:pt x="65" y="86"/>
                    <a:pt x="66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1" y="86"/>
                    <a:pt x="82" y="85"/>
                    <a:pt x="82" y="83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7"/>
                    <a:pt x="81" y="66"/>
                    <a:pt x="8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1"/>
          <p:cNvSpPr txBox="1"/>
          <p:nvPr/>
        </p:nvSpPr>
        <p:spPr>
          <a:xfrm>
            <a:off x="6932612" y="377825"/>
            <a:ext cx="45593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"/>
              <a:buNone/>
            </a:pPr>
            <a:r>
              <a:rPr lang="ar-SA" sz="38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EBA6EC-3013-DE4B-86A0-EF1FB046BFF1}"/>
              </a:ext>
            </a:extLst>
          </p:cNvPr>
          <p:cNvGrpSpPr/>
          <p:nvPr/>
        </p:nvGrpSpPr>
        <p:grpSpPr>
          <a:xfrm>
            <a:off x="6932612" y="3448050"/>
            <a:ext cx="1627188" cy="862012"/>
            <a:chOff x="6932612" y="3448050"/>
            <a:chExt cx="1627188" cy="862012"/>
          </a:xfrm>
        </p:grpSpPr>
        <p:sp>
          <p:nvSpPr>
            <p:cNvPr id="342" name="Google Shape;342;p21"/>
            <p:cNvSpPr txBox="1"/>
            <p:nvPr/>
          </p:nvSpPr>
          <p:spPr>
            <a:xfrm>
              <a:off x="7134225" y="3448050"/>
              <a:ext cx="981075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2. </a:t>
              </a:r>
              <a:r>
                <a:rPr lang="ar-SA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6932612" y="3525837"/>
              <a:ext cx="41275" cy="693737"/>
            </a:xfrm>
            <a:prstGeom prst="rect">
              <a:avLst/>
            </a:prstGeom>
            <a:solidFill>
              <a:srgbClr val="F25F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042150" y="370998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DEF13E5-12B0-6346-A648-8BCA8676416A}"/>
              </a:ext>
            </a:extLst>
          </p:cNvPr>
          <p:cNvGrpSpPr/>
          <p:nvPr/>
        </p:nvGrpSpPr>
        <p:grpSpPr>
          <a:xfrm>
            <a:off x="6932612" y="4981575"/>
            <a:ext cx="1638300" cy="852487"/>
            <a:chOff x="6932612" y="4981575"/>
            <a:chExt cx="1638300" cy="852487"/>
          </a:xfrm>
        </p:grpSpPr>
        <p:sp>
          <p:nvSpPr>
            <p:cNvPr id="341" name="Google Shape;341;p21"/>
            <p:cNvSpPr txBox="1"/>
            <p:nvPr/>
          </p:nvSpPr>
          <p:spPr>
            <a:xfrm>
              <a:off x="7131050" y="4981575"/>
              <a:ext cx="1439862" cy="2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3. </a:t>
              </a:r>
              <a:r>
                <a:rPr lang="ar-SA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6932612" y="5059362"/>
              <a:ext cx="41275" cy="693737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7037387" y="523398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31F2BC6-E3C4-5C40-8FB6-9E10023155E0}"/>
              </a:ext>
            </a:extLst>
          </p:cNvPr>
          <p:cNvGrpSpPr/>
          <p:nvPr/>
        </p:nvGrpSpPr>
        <p:grpSpPr>
          <a:xfrm>
            <a:off x="9640887" y="1912937"/>
            <a:ext cx="1608138" cy="835025"/>
            <a:chOff x="9640887" y="1912937"/>
            <a:chExt cx="1608138" cy="835025"/>
          </a:xfrm>
        </p:grpSpPr>
        <p:sp>
          <p:nvSpPr>
            <p:cNvPr id="340" name="Google Shape;340;p21"/>
            <p:cNvSpPr txBox="1"/>
            <p:nvPr/>
          </p:nvSpPr>
          <p:spPr>
            <a:xfrm>
              <a:off x="9815512" y="1912937"/>
              <a:ext cx="1323975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4. </a:t>
              </a:r>
              <a:r>
                <a:rPr lang="ar-SA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9640887" y="1995487"/>
              <a:ext cx="36512" cy="693737"/>
            </a:xfrm>
            <a:prstGeom prst="rect">
              <a:avLst/>
            </a:pr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9731375" y="214788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515C927-9FE3-D643-9281-2DFCC1466A09}"/>
              </a:ext>
            </a:extLst>
          </p:cNvPr>
          <p:cNvGrpSpPr/>
          <p:nvPr/>
        </p:nvGrpSpPr>
        <p:grpSpPr>
          <a:xfrm>
            <a:off x="9640887" y="3448050"/>
            <a:ext cx="1633537" cy="849312"/>
            <a:chOff x="9640887" y="3448050"/>
            <a:chExt cx="1633537" cy="849312"/>
          </a:xfrm>
        </p:grpSpPr>
        <p:sp>
          <p:nvSpPr>
            <p:cNvPr id="339" name="Google Shape;339;p21"/>
            <p:cNvSpPr txBox="1"/>
            <p:nvPr/>
          </p:nvSpPr>
          <p:spPr>
            <a:xfrm>
              <a:off x="9815512" y="3448050"/>
              <a:ext cx="1458912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5. </a:t>
              </a:r>
              <a:r>
                <a:rPr lang="ar-SA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8" name="Google Shape;348;p21"/>
            <p:cNvSpPr txBox="1"/>
            <p:nvPr/>
          </p:nvSpPr>
          <p:spPr>
            <a:xfrm>
              <a:off x="9640887" y="3525837"/>
              <a:ext cx="36512" cy="693737"/>
            </a:xfrm>
            <a:prstGeom prst="rect">
              <a:avLst/>
            </a:pr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9720262" y="369728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1EFB58D-3E62-0349-B465-2FA05D4033D4}"/>
              </a:ext>
            </a:extLst>
          </p:cNvPr>
          <p:cNvGrpSpPr/>
          <p:nvPr/>
        </p:nvGrpSpPr>
        <p:grpSpPr>
          <a:xfrm>
            <a:off x="9640887" y="4981575"/>
            <a:ext cx="1590675" cy="839787"/>
            <a:chOff x="9640887" y="4981575"/>
            <a:chExt cx="1590675" cy="839787"/>
          </a:xfrm>
        </p:grpSpPr>
        <p:sp>
          <p:nvSpPr>
            <p:cNvPr id="338" name="Google Shape;338;p21"/>
            <p:cNvSpPr txBox="1"/>
            <p:nvPr/>
          </p:nvSpPr>
          <p:spPr>
            <a:xfrm>
              <a:off x="9812337" y="4981575"/>
              <a:ext cx="1350962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r>
                <a:rPr lang="en-US" sz="1800" b="1" i="0" u="none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6. </a:t>
              </a:r>
              <a:r>
                <a:rPr lang="ar-SA" b="1" dirty="0">
                  <a:solidFill>
                    <a:srgbClr val="0000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9640887" y="5059362"/>
              <a:ext cx="36512" cy="693737"/>
            </a:xfrm>
            <a:prstGeom prst="rect">
              <a:avLst/>
            </a:prstGeom>
            <a:solidFill>
              <a:srgbClr val="CAD2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9713912" y="522128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شاشة عريضة</PresentationFormat>
  <Paragraphs>243</Paragraphs>
  <Slides>20</Slides>
  <Notes>20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Arial</vt:lpstr>
      <vt:lpstr>Open Sans</vt:lpstr>
      <vt:lpstr>Montserrat</vt:lpstr>
      <vt:lpstr>Open Sans SemiBold</vt:lpstr>
      <vt:lpstr>Cairo</vt:lpstr>
      <vt:lpstr>Open Sans SemiBold</vt:lpstr>
      <vt:lpstr>Montserrat ExtraBold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9</cp:revision>
  <dcterms:created xsi:type="dcterms:W3CDTF">2020-06-12T12:56:01Z</dcterms:created>
  <dcterms:modified xsi:type="dcterms:W3CDTF">2023-04-16T14:18:26Z</dcterms:modified>
</cp:coreProperties>
</file>