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autoCompressPictures="0">
  <p:sldMasterIdLst>
    <p:sldMasterId id="2147483648" r:id="rId1"/>
    <p:sldMasterId id="2147483660" r:id="rId2"/>
  </p:sldMasterIdLst>
  <p:notesMasterIdLst>
    <p:notesMasterId r:id="rId28"/>
  </p:notesMasterIdLst>
  <p:handoutMasterIdLst>
    <p:handoutMasterId r:id="rId29"/>
  </p:handoutMasterIdLst>
  <p:sldIdLst>
    <p:sldId id="256" r:id="rId3"/>
    <p:sldId id="257" r:id="rId4"/>
    <p:sldId id="258" r:id="rId5"/>
    <p:sldId id="27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80" r:id="rId25"/>
    <p:sldId id="282" r:id="rId26"/>
    <p:sldId id="281" r:id="rId27"/>
  </p:sldIdLst>
  <p:sldSz cx="12192000" cy="6858000"/>
  <p:notesSz cx="6858000" cy="9144000"/>
  <p:embeddedFontLst>
    <p:embeddedFont>
      <p:font typeface="Cairo" panose="020B0604020202020204" charset="0"/>
      <p:regular r:id="rId30"/>
      <p:bold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Montserrat" panose="00000500000000000000" pitchFamily="2" charset="0"/>
      <p:regular r:id="rId36"/>
      <p:bold r:id="rId37"/>
      <p:italic r:id="rId38"/>
      <p:boldItalic r:id="rId39"/>
    </p:embeddedFont>
    <p:embeddedFont>
      <p:font typeface="Open Sans" panose="020B0606030504020204" pitchFamily="34" charset="0"/>
      <p:regular r:id="rId40"/>
      <p:bold r:id="rId41"/>
      <p:italic r:id="rId42"/>
      <p:boldItalic r:id="rId43"/>
    </p:embeddedFont>
    <p:embeddedFont>
      <p:font typeface="Open Sans SemiBold" panose="020B0706030804020204" pitchFamily="34" charset="0"/>
      <p:bold r:id="rId44"/>
      <p:boldItalic r:id="rId45"/>
    </p:embeddedFont>
    <p:embeddedFont>
      <p:font typeface="PT Sans" panose="020B0503020203020204" pitchFamily="34" charset="0"/>
      <p:regular r:id="rId46"/>
      <p:bold r:id="rId47"/>
    </p:embeddedFont>
  </p:embeddedFontLst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C0D4"/>
    <a:srgbClr val="E7E7E7"/>
    <a:srgbClr val="8C8D90"/>
    <a:srgbClr val="D7D7D7"/>
    <a:srgbClr val="656D7A"/>
    <a:srgbClr val="808185"/>
    <a:srgbClr val="F2F2F2"/>
    <a:srgbClr val="A5A6A9"/>
    <a:srgbClr val="727478"/>
    <a:srgbClr val="7476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13FD17-2694-4C9E-8F41-8E7CC46C1A1E}" v="1" dt="2023-04-16T14:19:53.2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26" autoAdjust="0"/>
    <p:restoredTop sz="95291" autoAdjust="0"/>
  </p:normalViewPr>
  <p:slideViewPr>
    <p:cSldViewPr snapToGrid="0" showGuides="1">
      <p:cViewPr varScale="1">
        <p:scale>
          <a:sx n="78" d="100"/>
          <a:sy n="78" d="100"/>
        </p:scale>
        <p:origin x="85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3134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0.fntdata"/><Relationship Id="rId21" Type="http://schemas.openxmlformats.org/officeDocument/2006/relationships/slide" Target="slides/slide19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font" Target="fonts/font18.fntdata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handoutMaster" Target="handoutMasters/handoutMaster1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3" Type="http://schemas.microsoft.com/office/2015/10/relationships/revisionInfo" Target="revisionInfo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52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font" Target="fonts/font17.fntdata"/><Relationship Id="rId20" Type="http://schemas.openxmlformats.org/officeDocument/2006/relationships/slide" Target="slides/slide18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4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ssan MH" userId="84cd2103f36ef0dc" providerId="LiveId" clId="{AAE74A20-8704-4AB7-9C4B-AE3F22FEC13C}"/>
    <pc:docChg chg="undo redo custSel addSld delSld modSld sldOrd modMainMaster">
      <pc:chgData name="hassan MH" userId="84cd2103f36ef0dc" providerId="LiveId" clId="{AAE74A20-8704-4AB7-9C4B-AE3F22FEC13C}" dt="2020-06-13T17:37:28.902" v="3588" actId="20577"/>
      <pc:docMkLst>
        <pc:docMk/>
      </pc:docMkLst>
      <pc:sldChg chg="addSp delSp modSp new mod ord setBg">
        <pc:chgData name="hassan MH" userId="84cd2103f36ef0dc" providerId="LiveId" clId="{AAE74A20-8704-4AB7-9C4B-AE3F22FEC13C}" dt="2020-06-13T16:52:20.898" v="2760" actId="108"/>
        <pc:sldMkLst>
          <pc:docMk/>
          <pc:sldMk cId="2408779425" sldId="256"/>
        </pc:sldMkLst>
        <pc:spChg chg="del">
          <ac:chgData name="hassan MH" userId="84cd2103f36ef0dc" providerId="LiveId" clId="{AAE74A20-8704-4AB7-9C4B-AE3F22FEC13C}" dt="2020-06-12T12:56:10.014" v="1" actId="478"/>
          <ac:spMkLst>
            <pc:docMk/>
            <pc:sldMk cId="2408779425" sldId="256"/>
            <ac:spMk id="2" creationId="{62473CC8-E5D1-4D1E-A89F-334650DE12A6}"/>
          </ac:spMkLst>
        </pc:spChg>
        <pc:spChg chg="del">
          <ac:chgData name="hassan MH" userId="84cd2103f36ef0dc" providerId="LiveId" clId="{AAE74A20-8704-4AB7-9C4B-AE3F22FEC13C}" dt="2020-06-12T12:56:10.014" v="1" actId="478"/>
          <ac:spMkLst>
            <pc:docMk/>
            <pc:sldMk cId="2408779425" sldId="256"/>
            <ac:spMk id="3" creationId="{8E5E7C8E-C32D-4CBD-AA11-6B36B5AB0C3D}"/>
          </ac:spMkLst>
        </pc:spChg>
        <pc:spChg chg="add del">
          <ac:chgData name="hassan MH" userId="84cd2103f36ef0dc" providerId="LiveId" clId="{AAE74A20-8704-4AB7-9C4B-AE3F22FEC13C}" dt="2020-06-13T12:04:48.645" v="211" actId="478"/>
          <ac:spMkLst>
            <pc:docMk/>
            <pc:sldMk cId="2408779425" sldId="256"/>
            <ac:spMk id="4" creationId="{E3294B85-D487-4918-8D2E-E115DE91C403}"/>
          </ac:spMkLst>
        </pc:spChg>
        <pc:spChg chg="add del mod">
          <ac:chgData name="hassan MH" userId="84cd2103f36ef0dc" providerId="LiveId" clId="{AAE74A20-8704-4AB7-9C4B-AE3F22FEC13C}" dt="2020-06-13T13:42:13.875" v="2096" actId="478"/>
          <ac:spMkLst>
            <pc:docMk/>
            <pc:sldMk cId="2408779425" sldId="256"/>
            <ac:spMk id="8" creationId="{71FC109E-F43A-4F66-A6CD-759D4C14875C}"/>
          </ac:spMkLst>
        </pc:spChg>
        <pc:spChg chg="add mod">
          <ac:chgData name="hassan MH" userId="84cd2103f36ef0dc" providerId="LiveId" clId="{AAE74A20-8704-4AB7-9C4B-AE3F22FEC13C}" dt="2020-06-13T13:42:43.343" v="2104" actId="1076"/>
          <ac:spMkLst>
            <pc:docMk/>
            <pc:sldMk cId="2408779425" sldId="256"/>
            <ac:spMk id="9" creationId="{0E3400A7-4BD6-47F8-8D5D-F9CC10B027AB}"/>
          </ac:spMkLst>
        </pc:spChg>
        <pc:spChg chg="add del mod">
          <ac:chgData name="hassan MH" userId="84cd2103f36ef0dc" providerId="LiveId" clId="{AAE74A20-8704-4AB7-9C4B-AE3F22FEC13C}" dt="2020-06-13T12:12:22.438" v="433" actId="478"/>
          <ac:spMkLst>
            <pc:docMk/>
            <pc:sldMk cId="2408779425" sldId="256"/>
            <ac:spMk id="10" creationId="{AD5B9AC4-95AE-47F3-BDFE-218F05EB4A23}"/>
          </ac:spMkLst>
        </pc:spChg>
        <pc:spChg chg="add del mod">
          <ac:chgData name="hassan MH" userId="84cd2103f36ef0dc" providerId="LiveId" clId="{AAE74A20-8704-4AB7-9C4B-AE3F22FEC13C}" dt="2020-06-13T13:42:17.500" v="2097" actId="478"/>
          <ac:spMkLst>
            <pc:docMk/>
            <pc:sldMk cId="2408779425" sldId="256"/>
            <ac:spMk id="11" creationId="{83B5AE5D-1B73-428D-A5B6-1C3A71B42702}"/>
          </ac:spMkLst>
        </pc:spChg>
        <pc:spChg chg="mod">
          <ac:chgData name="hassan MH" userId="84cd2103f36ef0dc" providerId="LiveId" clId="{AAE74A20-8704-4AB7-9C4B-AE3F22FEC13C}" dt="2020-06-13T13:42:23.435" v="2099"/>
          <ac:spMkLst>
            <pc:docMk/>
            <pc:sldMk cId="2408779425" sldId="256"/>
            <ac:spMk id="14" creationId="{2F854E08-DBD4-4C5F-A65C-59BD7DE54CCB}"/>
          </ac:spMkLst>
        </pc:spChg>
        <pc:spChg chg="mod">
          <ac:chgData name="hassan MH" userId="84cd2103f36ef0dc" providerId="LiveId" clId="{AAE74A20-8704-4AB7-9C4B-AE3F22FEC13C}" dt="2020-06-13T13:42:23.435" v="2099"/>
          <ac:spMkLst>
            <pc:docMk/>
            <pc:sldMk cId="2408779425" sldId="256"/>
            <ac:spMk id="16" creationId="{7CC98D81-915E-4828-934A-1A46E1A7F74C}"/>
          </ac:spMkLst>
        </pc:spChg>
        <pc:spChg chg="mod">
          <ac:chgData name="hassan MH" userId="84cd2103f36ef0dc" providerId="LiveId" clId="{AAE74A20-8704-4AB7-9C4B-AE3F22FEC13C}" dt="2020-06-13T13:42:23.435" v="2099"/>
          <ac:spMkLst>
            <pc:docMk/>
            <pc:sldMk cId="2408779425" sldId="256"/>
            <ac:spMk id="17" creationId="{B2EE7B8B-01C5-48EB-883F-93E589FE6D98}"/>
          </ac:spMkLst>
        </pc:spChg>
        <pc:spChg chg="mod">
          <ac:chgData name="hassan MH" userId="84cd2103f36ef0dc" providerId="LiveId" clId="{AAE74A20-8704-4AB7-9C4B-AE3F22FEC13C}" dt="2020-06-13T13:42:23.435" v="2099"/>
          <ac:spMkLst>
            <pc:docMk/>
            <pc:sldMk cId="2408779425" sldId="256"/>
            <ac:spMk id="18" creationId="{92512586-F8E3-487C-904A-FE5B64899669}"/>
          </ac:spMkLst>
        </pc:spChg>
        <pc:spChg chg="mod">
          <ac:chgData name="hassan MH" userId="84cd2103f36ef0dc" providerId="LiveId" clId="{AAE74A20-8704-4AB7-9C4B-AE3F22FEC13C}" dt="2020-06-13T13:42:23.435" v="2099"/>
          <ac:spMkLst>
            <pc:docMk/>
            <pc:sldMk cId="2408779425" sldId="256"/>
            <ac:spMk id="19" creationId="{2B01F5EE-30D4-4909-B377-4A72101E11E6}"/>
          </ac:spMkLst>
        </pc:spChg>
        <pc:spChg chg="mod">
          <ac:chgData name="hassan MH" userId="84cd2103f36ef0dc" providerId="LiveId" clId="{AAE74A20-8704-4AB7-9C4B-AE3F22FEC13C}" dt="2020-06-13T13:42:23.435" v="2099"/>
          <ac:spMkLst>
            <pc:docMk/>
            <pc:sldMk cId="2408779425" sldId="256"/>
            <ac:spMk id="20" creationId="{79EB3640-C376-4436-96F8-E1D714C5B54C}"/>
          </ac:spMkLst>
        </pc:spChg>
        <pc:spChg chg="mod">
          <ac:chgData name="hassan MH" userId="84cd2103f36ef0dc" providerId="LiveId" clId="{AAE74A20-8704-4AB7-9C4B-AE3F22FEC13C}" dt="2020-06-13T13:42:23.435" v="2099"/>
          <ac:spMkLst>
            <pc:docMk/>
            <pc:sldMk cId="2408779425" sldId="256"/>
            <ac:spMk id="21" creationId="{9615D0CA-2C1F-4F1A-A603-8885A47307AE}"/>
          </ac:spMkLst>
        </pc:spChg>
        <pc:spChg chg="add mod">
          <ac:chgData name="hassan MH" userId="84cd2103f36ef0dc" providerId="LiveId" clId="{AAE74A20-8704-4AB7-9C4B-AE3F22FEC13C}" dt="2020-06-13T16:52:20.898" v="2760" actId="108"/>
          <ac:spMkLst>
            <pc:docMk/>
            <pc:sldMk cId="2408779425" sldId="256"/>
            <ac:spMk id="22" creationId="{7D32129B-A496-496B-8653-BD47D3786D29}"/>
          </ac:spMkLst>
        </pc:spChg>
        <pc:spChg chg="add mod">
          <ac:chgData name="hassan MH" userId="84cd2103f36ef0dc" providerId="LiveId" clId="{AAE74A20-8704-4AB7-9C4B-AE3F22FEC13C}" dt="2020-06-13T16:52:20.586" v="2758" actId="1076"/>
          <ac:spMkLst>
            <pc:docMk/>
            <pc:sldMk cId="2408779425" sldId="256"/>
            <ac:spMk id="23" creationId="{6A8B170A-1D90-4322-A593-9AF930441763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2408779425" sldId="256"/>
            <ac:spMk id="24" creationId="{1643B7AF-2C14-498F-8D17-30400AAE64ED}"/>
          </ac:spMkLst>
        </pc:spChg>
        <pc:grpChg chg="add mod ord">
          <ac:chgData name="hassan MH" userId="84cd2103f36ef0dc" providerId="LiveId" clId="{AAE74A20-8704-4AB7-9C4B-AE3F22FEC13C}" dt="2020-06-13T13:42:38.063" v="2102" actId="196"/>
          <ac:grpSpMkLst>
            <pc:docMk/>
            <pc:sldMk cId="2408779425" sldId="256"/>
            <ac:grpSpMk id="13" creationId="{95A9589F-CF7A-49D6-AC5F-0974AD735342}"/>
          </ac:grpSpMkLst>
        </pc:grpChg>
        <pc:grpChg chg="mod">
          <ac:chgData name="hassan MH" userId="84cd2103f36ef0dc" providerId="LiveId" clId="{AAE74A20-8704-4AB7-9C4B-AE3F22FEC13C}" dt="2020-06-13T13:42:23.435" v="2099"/>
          <ac:grpSpMkLst>
            <pc:docMk/>
            <pc:sldMk cId="2408779425" sldId="256"/>
            <ac:grpSpMk id="15" creationId="{0B93D24F-99EE-4E58-9585-97D1EAD6FC5A}"/>
          </ac:grpSpMkLst>
        </pc:grpChg>
        <pc:picChg chg="add del mod">
          <ac:chgData name="hassan MH" userId="84cd2103f36ef0dc" providerId="LiveId" clId="{AAE74A20-8704-4AB7-9C4B-AE3F22FEC13C}" dt="2020-06-13T12:06:34.570" v="262" actId="478"/>
          <ac:picMkLst>
            <pc:docMk/>
            <pc:sldMk cId="2408779425" sldId="256"/>
            <ac:picMk id="2" creationId="{A25412D0-D087-4143-A1D3-310FBDC52FDE}"/>
          </ac:picMkLst>
        </pc:picChg>
        <pc:picChg chg="add del">
          <ac:chgData name="hassan MH" userId="84cd2103f36ef0dc" providerId="LiveId" clId="{AAE74A20-8704-4AB7-9C4B-AE3F22FEC13C}" dt="2020-06-13T11:43:15.927" v="3" actId="478"/>
          <ac:picMkLst>
            <pc:docMk/>
            <pc:sldMk cId="2408779425" sldId="256"/>
            <ac:picMk id="2" creationId="{DC0D9D70-91A2-4088-9A5B-31A149B80C71}"/>
          </ac:picMkLst>
        </pc:picChg>
        <pc:picChg chg="add del">
          <ac:chgData name="hassan MH" userId="84cd2103f36ef0dc" providerId="LiveId" clId="{AAE74A20-8704-4AB7-9C4B-AE3F22FEC13C}" dt="2020-06-13T11:43:54.263" v="6" actId="478"/>
          <ac:picMkLst>
            <pc:docMk/>
            <pc:sldMk cId="2408779425" sldId="256"/>
            <ac:picMk id="3" creationId="{3CCF0B61-771E-422F-BED9-38BBF05C880F}"/>
          </ac:picMkLst>
        </pc:picChg>
        <pc:picChg chg="add del mod">
          <ac:chgData name="hassan MH" userId="84cd2103f36ef0dc" providerId="LiveId" clId="{AAE74A20-8704-4AB7-9C4B-AE3F22FEC13C}" dt="2020-06-13T12:03:41.751" v="195" actId="478"/>
          <ac:picMkLst>
            <pc:docMk/>
            <pc:sldMk cId="2408779425" sldId="256"/>
            <ac:picMk id="3" creationId="{7B32487D-8564-4394-BC16-EEC02866071B}"/>
          </ac:picMkLst>
        </pc:picChg>
        <pc:picChg chg="add del mod">
          <ac:chgData name="hassan MH" userId="84cd2103f36ef0dc" providerId="LiveId" clId="{AAE74A20-8704-4AB7-9C4B-AE3F22FEC13C}" dt="2020-06-13T11:44:14.534" v="10" actId="478"/>
          <ac:picMkLst>
            <pc:docMk/>
            <pc:sldMk cId="2408779425" sldId="256"/>
            <ac:picMk id="4" creationId="{7FB48641-E6A1-41D5-B670-27761E7CD750}"/>
          </ac:picMkLst>
        </pc:picChg>
        <pc:picChg chg="add del">
          <ac:chgData name="hassan MH" userId="84cd2103f36ef0dc" providerId="LiveId" clId="{AAE74A20-8704-4AB7-9C4B-AE3F22FEC13C}" dt="2020-06-13T11:44:33.815" v="12"/>
          <ac:picMkLst>
            <pc:docMk/>
            <pc:sldMk cId="2408779425" sldId="256"/>
            <ac:picMk id="5" creationId="{3485C13E-DF50-457A-9DBE-D21F6C78258B}"/>
          </ac:picMkLst>
        </pc:picChg>
        <pc:picChg chg="add mod">
          <ac:chgData name="hassan MH" userId="84cd2103f36ef0dc" providerId="LiveId" clId="{AAE74A20-8704-4AB7-9C4B-AE3F22FEC13C}" dt="2020-06-13T13:42:40.472" v="2103" actId="1076"/>
          <ac:picMkLst>
            <pc:docMk/>
            <pc:sldMk cId="2408779425" sldId="256"/>
            <ac:picMk id="5" creationId="{E3F721D4-A421-43EA-8D25-FB8ED09398E8}"/>
          </ac:picMkLst>
        </pc:picChg>
        <pc:picChg chg="add del mod">
          <ac:chgData name="hassan MH" userId="84cd2103f36ef0dc" providerId="LiveId" clId="{AAE74A20-8704-4AB7-9C4B-AE3F22FEC13C}" dt="2020-06-13T13:42:06.490" v="2095" actId="478"/>
          <ac:picMkLst>
            <pc:docMk/>
            <pc:sldMk cId="2408779425" sldId="256"/>
            <ac:picMk id="6" creationId="{434E67EE-42CB-4169-9C6D-8811F3988D4A}"/>
          </ac:picMkLst>
        </pc:picChg>
        <pc:picChg chg="add mod ord">
          <ac:chgData name="hassan MH" userId="84cd2103f36ef0dc" providerId="LiveId" clId="{AAE74A20-8704-4AB7-9C4B-AE3F22FEC13C}" dt="2020-06-13T13:42:43.343" v="2104" actId="1076"/>
          <ac:picMkLst>
            <pc:docMk/>
            <pc:sldMk cId="2408779425" sldId="256"/>
            <ac:picMk id="7" creationId="{2036926B-5F3C-4266-ABAC-0E911104EE6A}"/>
          </ac:picMkLst>
        </pc:picChg>
        <pc:picChg chg="add del">
          <ac:chgData name="hassan MH" userId="84cd2103f36ef0dc" providerId="LiveId" clId="{AAE74A20-8704-4AB7-9C4B-AE3F22FEC13C}" dt="2020-06-13T12:27:22.141" v="926" actId="21"/>
          <ac:picMkLst>
            <pc:docMk/>
            <pc:sldMk cId="2408779425" sldId="256"/>
            <ac:picMk id="12" creationId="{4581347E-81B6-49E1-8AEB-F542D6ACB2E1}"/>
          </ac:picMkLst>
        </pc:picChg>
      </pc:sldChg>
      <pc:sldChg chg="addSp delSp modSp new mod ord setBg">
        <pc:chgData name="hassan MH" userId="84cd2103f36ef0dc" providerId="LiveId" clId="{AAE74A20-8704-4AB7-9C4B-AE3F22FEC13C}" dt="2020-06-13T16:51:04.824" v="2734"/>
        <pc:sldMkLst>
          <pc:docMk/>
          <pc:sldMk cId="520535237" sldId="257"/>
        </pc:sldMkLst>
        <pc:spChg chg="del">
          <ac:chgData name="hassan MH" userId="84cd2103f36ef0dc" providerId="LiveId" clId="{AAE74A20-8704-4AB7-9C4B-AE3F22FEC13C}" dt="2020-06-13T12:13:03.278" v="465" actId="478"/>
          <ac:spMkLst>
            <pc:docMk/>
            <pc:sldMk cId="520535237" sldId="257"/>
            <ac:spMk id="2" creationId="{502F36D7-8F08-4DE9-9A0C-6DAE117D1B0D}"/>
          </ac:spMkLst>
        </pc:spChg>
        <pc:spChg chg="del">
          <ac:chgData name="hassan MH" userId="84cd2103f36ef0dc" providerId="LiveId" clId="{AAE74A20-8704-4AB7-9C4B-AE3F22FEC13C}" dt="2020-06-13T12:13:03.278" v="465" actId="478"/>
          <ac:spMkLst>
            <pc:docMk/>
            <pc:sldMk cId="520535237" sldId="257"/>
            <ac:spMk id="3" creationId="{060BB463-5118-47FA-A9DD-7FDF4C9B24BD}"/>
          </ac:spMkLst>
        </pc:spChg>
        <pc:spChg chg="add mod">
          <ac:chgData name="hassan MH" userId="84cd2103f36ef0dc" providerId="LiveId" clId="{AAE74A20-8704-4AB7-9C4B-AE3F22FEC13C}" dt="2020-06-13T12:43:30.211" v="1315" actId="207"/>
          <ac:spMkLst>
            <pc:docMk/>
            <pc:sldMk cId="520535237" sldId="257"/>
            <ac:spMk id="4" creationId="{49CA7A20-B63C-40B0-B9CE-1F6AAD987B2D}"/>
          </ac:spMkLst>
        </pc:spChg>
        <pc:spChg chg="add mod topLvl">
          <ac:chgData name="hassan MH" userId="84cd2103f36ef0dc" providerId="LiveId" clId="{AAE74A20-8704-4AB7-9C4B-AE3F22FEC13C}" dt="2020-06-13T16:43:42.062" v="2645" actId="404"/>
          <ac:spMkLst>
            <pc:docMk/>
            <pc:sldMk cId="520535237" sldId="257"/>
            <ac:spMk id="9" creationId="{2A202183-3A37-4C95-988F-4A8446EC5DDB}"/>
          </ac:spMkLst>
        </pc:spChg>
        <pc:spChg chg="add mod topLvl">
          <ac:chgData name="hassan MH" userId="84cd2103f36ef0dc" providerId="LiveId" clId="{AAE74A20-8704-4AB7-9C4B-AE3F22FEC13C}" dt="2020-06-13T16:43:42.062" v="2645" actId="404"/>
          <ac:spMkLst>
            <pc:docMk/>
            <pc:sldMk cId="520535237" sldId="257"/>
            <ac:spMk id="10" creationId="{CF444A64-F9C0-4294-9B1B-12FC95D689BC}"/>
          </ac:spMkLst>
        </pc:spChg>
        <pc:spChg chg="add mod topLvl">
          <ac:chgData name="hassan MH" userId="84cd2103f36ef0dc" providerId="LiveId" clId="{AAE74A20-8704-4AB7-9C4B-AE3F22FEC13C}" dt="2020-06-13T16:43:42.062" v="2645" actId="404"/>
          <ac:spMkLst>
            <pc:docMk/>
            <pc:sldMk cId="520535237" sldId="257"/>
            <ac:spMk id="11" creationId="{98390ECD-F0B6-4E32-9229-BA7A4D2B2012}"/>
          </ac:spMkLst>
        </pc:spChg>
        <pc:spChg chg="add mod topLvl">
          <ac:chgData name="hassan MH" userId="84cd2103f36ef0dc" providerId="LiveId" clId="{AAE74A20-8704-4AB7-9C4B-AE3F22FEC13C}" dt="2020-06-13T16:43:42.062" v="2645" actId="404"/>
          <ac:spMkLst>
            <pc:docMk/>
            <pc:sldMk cId="520535237" sldId="257"/>
            <ac:spMk id="12" creationId="{3586941F-1EEA-451E-BD89-22807BD17925}"/>
          </ac:spMkLst>
        </pc:spChg>
        <pc:spChg chg="add mod topLvl">
          <ac:chgData name="hassan MH" userId="84cd2103f36ef0dc" providerId="LiveId" clId="{AAE74A20-8704-4AB7-9C4B-AE3F22FEC13C}" dt="2020-06-13T16:43:42.062" v="2645" actId="404"/>
          <ac:spMkLst>
            <pc:docMk/>
            <pc:sldMk cId="520535237" sldId="257"/>
            <ac:spMk id="13" creationId="{304161FD-CE9C-470F-8616-725997464927}"/>
          </ac:spMkLst>
        </pc:spChg>
        <pc:spChg chg="add mod topLvl">
          <ac:chgData name="hassan MH" userId="84cd2103f36ef0dc" providerId="LiveId" clId="{AAE74A20-8704-4AB7-9C4B-AE3F22FEC13C}" dt="2020-06-13T16:43:42.062" v="2645" actId="404"/>
          <ac:spMkLst>
            <pc:docMk/>
            <pc:sldMk cId="520535237" sldId="257"/>
            <ac:spMk id="14" creationId="{71BBB46F-D0E7-4AB1-84A8-06E37903DBA8}"/>
          </ac:spMkLst>
        </pc:spChg>
        <pc:spChg chg="add del">
          <ac:chgData name="hassan MH" userId="84cd2103f36ef0dc" providerId="LiveId" clId="{AAE74A20-8704-4AB7-9C4B-AE3F22FEC13C}" dt="2020-06-13T12:22:33.707" v="716" actId="478"/>
          <ac:spMkLst>
            <pc:docMk/>
            <pc:sldMk cId="520535237" sldId="257"/>
            <ac:spMk id="18" creationId="{D4CD4404-3CB0-46AB-ABBC-6CADB36A9629}"/>
          </ac:spMkLst>
        </pc:spChg>
        <pc:spChg chg="add mod ord">
          <ac:chgData name="hassan MH" userId="84cd2103f36ef0dc" providerId="LiveId" clId="{AAE74A20-8704-4AB7-9C4B-AE3F22FEC13C}" dt="2020-06-13T12:30:18.551" v="1015" actId="1076"/>
          <ac:spMkLst>
            <pc:docMk/>
            <pc:sldMk cId="520535237" sldId="257"/>
            <ac:spMk id="19" creationId="{ED25D2FA-5B09-42F7-82AC-C3045A6274B5}"/>
          </ac:spMkLst>
        </pc:spChg>
        <pc:spChg chg="add mod ord">
          <ac:chgData name="hassan MH" userId="84cd2103f36ef0dc" providerId="LiveId" clId="{AAE74A20-8704-4AB7-9C4B-AE3F22FEC13C}" dt="2020-06-13T16:51:04.824" v="2734"/>
          <ac:spMkLst>
            <pc:docMk/>
            <pc:sldMk cId="520535237" sldId="257"/>
            <ac:spMk id="23" creationId="{29333C96-713F-4405-88E4-5FF14FAC678E}"/>
          </ac:spMkLst>
        </pc:spChg>
        <pc:spChg chg="add mod">
          <ac:chgData name="hassan MH" userId="84cd2103f36ef0dc" providerId="LiveId" clId="{AAE74A20-8704-4AB7-9C4B-AE3F22FEC13C}" dt="2020-06-13T16:43:27.281" v="2641" actId="14100"/>
          <ac:spMkLst>
            <pc:docMk/>
            <pc:sldMk cId="520535237" sldId="257"/>
            <ac:spMk id="24" creationId="{D10B9DB9-F405-4E0B-BB41-DB6FF6F361AF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520535237" sldId="257"/>
            <ac:spMk id="25" creationId="{A374FBF0-1A62-4760-84E8-161D9BE42A3C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520535237" sldId="257"/>
            <ac:spMk id="26" creationId="{8166E300-8C30-47B3-B8AA-B27D3787246B}"/>
          </ac:spMkLst>
        </pc:spChg>
        <pc:spChg chg="add mod">
          <ac:chgData name="hassan MH" userId="84cd2103f36ef0dc" providerId="LiveId" clId="{AAE74A20-8704-4AB7-9C4B-AE3F22FEC13C}" dt="2020-06-13T16:43:29.187" v="2642" actId="14100"/>
          <ac:spMkLst>
            <pc:docMk/>
            <pc:sldMk cId="520535237" sldId="257"/>
            <ac:spMk id="27" creationId="{787A4931-5A7A-4B05-9C6D-7FF5929F91BE}"/>
          </ac:spMkLst>
        </pc:spChg>
        <pc:spChg chg="add mod">
          <ac:chgData name="hassan MH" userId="84cd2103f36ef0dc" providerId="LiveId" clId="{AAE74A20-8704-4AB7-9C4B-AE3F22FEC13C}" dt="2020-06-13T12:29:49.682" v="1010" actId="121"/>
          <ac:spMkLst>
            <pc:docMk/>
            <pc:sldMk cId="520535237" sldId="257"/>
            <ac:spMk id="28" creationId="{C5629687-CBEE-4E76-B047-961A68170E9C}"/>
          </ac:spMkLst>
        </pc:spChg>
        <pc:spChg chg="mod">
          <ac:chgData name="hassan MH" userId="84cd2103f36ef0dc" providerId="LiveId" clId="{AAE74A20-8704-4AB7-9C4B-AE3F22FEC13C}" dt="2020-06-13T12:30:02.277" v="1011" actId="27803"/>
          <ac:spMkLst>
            <pc:docMk/>
            <pc:sldMk cId="520535237" sldId="257"/>
            <ac:spMk id="30" creationId="{EF9C4709-91F8-4753-AEC8-E2C39F413B6B}"/>
          </ac:spMkLst>
        </pc:spChg>
        <pc:spChg chg="mod">
          <ac:chgData name="hassan MH" userId="84cd2103f36ef0dc" providerId="LiveId" clId="{AAE74A20-8704-4AB7-9C4B-AE3F22FEC13C}" dt="2020-06-13T12:30:02.277" v="1011" actId="27803"/>
          <ac:spMkLst>
            <pc:docMk/>
            <pc:sldMk cId="520535237" sldId="257"/>
            <ac:spMk id="31" creationId="{9FBF73A1-DF0E-4925-9328-FB7ED14059BD}"/>
          </ac:spMkLst>
        </pc:spChg>
        <pc:spChg chg="mod">
          <ac:chgData name="hassan MH" userId="84cd2103f36ef0dc" providerId="LiveId" clId="{AAE74A20-8704-4AB7-9C4B-AE3F22FEC13C}" dt="2020-06-13T12:30:02.277" v="1011" actId="27803"/>
          <ac:spMkLst>
            <pc:docMk/>
            <pc:sldMk cId="520535237" sldId="257"/>
            <ac:spMk id="32" creationId="{5C0F3922-2619-42FF-A9CC-0B93110EFA70}"/>
          </ac:spMkLst>
        </pc:spChg>
        <pc:spChg chg="mod">
          <ac:chgData name="hassan MH" userId="84cd2103f36ef0dc" providerId="LiveId" clId="{AAE74A20-8704-4AB7-9C4B-AE3F22FEC13C}" dt="2020-06-13T12:30:02.277" v="1011" actId="27803"/>
          <ac:spMkLst>
            <pc:docMk/>
            <pc:sldMk cId="520535237" sldId="257"/>
            <ac:spMk id="33" creationId="{EB8A3380-2EB2-45D8-86CD-DDD3412F0409}"/>
          </ac:spMkLst>
        </pc:spChg>
        <pc:spChg chg="mod">
          <ac:chgData name="hassan MH" userId="84cd2103f36ef0dc" providerId="LiveId" clId="{AAE74A20-8704-4AB7-9C4B-AE3F22FEC13C}" dt="2020-06-13T12:30:02.277" v="1011" actId="27803"/>
          <ac:spMkLst>
            <pc:docMk/>
            <pc:sldMk cId="520535237" sldId="257"/>
            <ac:spMk id="34" creationId="{ECABCBB8-3195-4D38-AF4E-B69AC838D3FA}"/>
          </ac:spMkLst>
        </pc:spChg>
        <pc:spChg chg="mod">
          <ac:chgData name="hassan MH" userId="84cd2103f36ef0dc" providerId="LiveId" clId="{AAE74A20-8704-4AB7-9C4B-AE3F22FEC13C}" dt="2020-06-13T12:30:02.277" v="1011" actId="27803"/>
          <ac:spMkLst>
            <pc:docMk/>
            <pc:sldMk cId="520535237" sldId="257"/>
            <ac:spMk id="35" creationId="{B4AF5008-CBD0-4124-8342-EEF99849D86C}"/>
          </ac:spMkLst>
        </pc:spChg>
        <pc:spChg chg="add mod ord">
          <ac:chgData name="hassan MH" userId="84cd2103f36ef0dc" providerId="LiveId" clId="{AAE74A20-8704-4AB7-9C4B-AE3F22FEC13C}" dt="2020-06-13T12:32:27.449" v="1074" actId="167"/>
          <ac:spMkLst>
            <pc:docMk/>
            <pc:sldMk cId="520535237" sldId="257"/>
            <ac:spMk id="38" creationId="{35A9FA5C-C0B0-4517-B68E-32E679ECB824}"/>
          </ac:spMkLst>
        </pc:spChg>
        <pc:spChg chg="add del mod">
          <ac:chgData name="hassan MH" userId="84cd2103f36ef0dc" providerId="LiveId" clId="{AAE74A20-8704-4AB7-9C4B-AE3F22FEC13C}" dt="2020-06-13T12:40:21.321" v="1140"/>
          <ac:spMkLst>
            <pc:docMk/>
            <pc:sldMk cId="520535237" sldId="257"/>
            <ac:spMk id="39" creationId="{FC149877-F31D-49FF-8F05-0816A2FB7B4C}"/>
          </ac:spMkLst>
        </pc:spChg>
        <pc:grpChg chg="add del mod ord">
          <ac:chgData name="hassan MH" userId="84cd2103f36ef0dc" providerId="LiveId" clId="{AAE74A20-8704-4AB7-9C4B-AE3F22FEC13C}" dt="2020-06-13T12:28:19.351" v="954" actId="165"/>
          <ac:grpSpMkLst>
            <pc:docMk/>
            <pc:sldMk cId="520535237" sldId="257"/>
            <ac:grpSpMk id="15" creationId="{7834C5E9-C234-4CBF-8C0C-0988E8B3F985}"/>
          </ac:grpSpMkLst>
        </pc:grpChg>
        <pc:grpChg chg="mod">
          <ac:chgData name="hassan MH" userId="84cd2103f36ef0dc" providerId="LiveId" clId="{AAE74A20-8704-4AB7-9C4B-AE3F22FEC13C}" dt="2020-06-13T12:30:22.455" v="1016" actId="688"/>
          <ac:grpSpMkLst>
            <pc:docMk/>
            <pc:sldMk cId="520535237" sldId="257"/>
            <ac:grpSpMk id="29" creationId="{6D676D0C-55CE-4657-9E3B-C6C1AE1FD093}"/>
          </ac:grpSpMkLst>
        </pc:grpChg>
        <pc:picChg chg="add del mod">
          <ac:chgData name="hassan MH" userId="84cd2103f36ef0dc" providerId="LiveId" clId="{AAE74A20-8704-4AB7-9C4B-AE3F22FEC13C}" dt="2020-06-13T12:20:07.078" v="680" actId="478"/>
          <ac:picMkLst>
            <pc:docMk/>
            <pc:sldMk cId="520535237" sldId="257"/>
            <ac:picMk id="5" creationId="{5989B8F8-74A1-4A80-9BD4-C382F3A53090}"/>
          </ac:picMkLst>
        </pc:picChg>
        <pc:picChg chg="add del mod">
          <ac:chgData name="hassan MH" userId="84cd2103f36ef0dc" providerId="LiveId" clId="{AAE74A20-8704-4AB7-9C4B-AE3F22FEC13C}" dt="2020-06-13T12:45:31.789" v="1373" actId="478"/>
          <ac:picMkLst>
            <pc:docMk/>
            <pc:sldMk cId="520535237" sldId="257"/>
            <ac:picMk id="6" creationId="{30BB92AE-3B5A-439D-B489-FDA836592459}"/>
          </ac:picMkLst>
        </pc:picChg>
        <pc:picChg chg="add del mod">
          <ac:chgData name="hassan MH" userId="84cd2103f36ef0dc" providerId="LiveId" clId="{AAE74A20-8704-4AB7-9C4B-AE3F22FEC13C}" dt="2020-06-13T12:19:46.770" v="676" actId="478"/>
          <ac:picMkLst>
            <pc:docMk/>
            <pc:sldMk cId="520535237" sldId="257"/>
            <ac:picMk id="8" creationId="{8FB97ADB-D432-4E21-9DB7-C3DF293453A3}"/>
          </ac:picMkLst>
        </pc:picChg>
        <pc:picChg chg="add del mod ord">
          <ac:chgData name="hassan MH" userId="84cd2103f36ef0dc" providerId="LiveId" clId="{AAE74A20-8704-4AB7-9C4B-AE3F22FEC13C}" dt="2020-06-13T12:24:34.485" v="776" actId="478"/>
          <ac:picMkLst>
            <pc:docMk/>
            <pc:sldMk cId="520535237" sldId="257"/>
            <ac:picMk id="20" creationId="{E62EB006-7370-4E18-BB5F-453FD8785583}"/>
          </ac:picMkLst>
        </pc:picChg>
        <pc:picChg chg="add del mod">
          <ac:chgData name="hassan MH" userId="84cd2103f36ef0dc" providerId="LiveId" clId="{AAE74A20-8704-4AB7-9C4B-AE3F22FEC13C}" dt="2020-06-13T12:26:41.154" v="924" actId="478"/>
          <ac:picMkLst>
            <pc:docMk/>
            <pc:sldMk cId="520535237" sldId="257"/>
            <ac:picMk id="21" creationId="{9B8747DA-C733-4EB6-AD6A-1E0C8EE7B6F1}"/>
          </ac:picMkLst>
        </pc:picChg>
        <pc:picChg chg="add del mod">
          <ac:chgData name="hassan MH" userId="84cd2103f36ef0dc" providerId="LiveId" clId="{AAE74A20-8704-4AB7-9C4B-AE3F22FEC13C}" dt="2020-06-13T12:30:02.277" v="1011" actId="27803"/>
          <ac:picMkLst>
            <pc:docMk/>
            <pc:sldMk cId="520535237" sldId="257"/>
            <ac:picMk id="22" creationId="{6D676D0C-55CE-4657-9E3B-C6C1AE1FD093}"/>
          </ac:picMkLst>
        </pc:picChg>
        <pc:picChg chg="add del mod">
          <ac:chgData name="hassan MH" userId="84cd2103f36ef0dc" providerId="LiveId" clId="{AAE74A20-8704-4AB7-9C4B-AE3F22FEC13C}" dt="2020-06-13T12:31:58.542" v="1024" actId="478"/>
          <ac:picMkLst>
            <pc:docMk/>
            <pc:sldMk cId="520535237" sldId="257"/>
            <ac:picMk id="37" creationId="{F8AFFDAB-87A7-4C42-9E5C-46090AC76BE8}"/>
          </ac:picMkLst>
        </pc:picChg>
        <pc:picChg chg="add del">
          <ac:chgData name="hassan MH" userId="84cd2103f36ef0dc" providerId="LiveId" clId="{AAE74A20-8704-4AB7-9C4B-AE3F22FEC13C}" dt="2020-06-13T12:40:28.912" v="1142"/>
          <ac:picMkLst>
            <pc:docMk/>
            <pc:sldMk cId="520535237" sldId="257"/>
            <ac:picMk id="40" creationId="{6E428E49-CDDE-4448-9053-549A987CAAC8}"/>
          </ac:picMkLst>
        </pc:picChg>
        <pc:picChg chg="add mod ord">
          <ac:chgData name="hassan MH" userId="84cd2103f36ef0dc" providerId="LiveId" clId="{AAE74A20-8704-4AB7-9C4B-AE3F22FEC13C}" dt="2020-06-13T12:42:14.059" v="1161" actId="1076"/>
          <ac:picMkLst>
            <pc:docMk/>
            <pc:sldMk cId="520535237" sldId="257"/>
            <ac:picMk id="41" creationId="{934E4231-9E84-4A28-9E9A-98601E7F8B87}"/>
          </ac:picMkLst>
        </pc:picChg>
        <pc:picChg chg="add mod">
          <ac:chgData name="hassan MH" userId="84cd2103f36ef0dc" providerId="LiveId" clId="{AAE74A20-8704-4AB7-9C4B-AE3F22FEC13C}" dt="2020-06-13T12:40:44.251" v="1148" actId="1076"/>
          <ac:picMkLst>
            <pc:docMk/>
            <pc:sldMk cId="520535237" sldId="257"/>
            <ac:picMk id="42" creationId="{70F7B137-9377-4232-93AA-C857EA818B77}"/>
          </ac:picMkLst>
        </pc:picChg>
        <pc:picChg chg="add del mod">
          <ac:chgData name="hassan MH" userId="84cd2103f36ef0dc" providerId="LiveId" clId="{AAE74A20-8704-4AB7-9C4B-AE3F22FEC13C}" dt="2020-06-13T12:44:10.331" v="1319" actId="478"/>
          <ac:picMkLst>
            <pc:docMk/>
            <pc:sldMk cId="520535237" sldId="257"/>
            <ac:picMk id="43" creationId="{5B821902-9844-4458-92EB-BBE630CCC746}"/>
          </ac:picMkLst>
        </pc:picChg>
        <pc:picChg chg="add mod">
          <ac:chgData name="hassan MH" userId="84cd2103f36ef0dc" providerId="LiveId" clId="{AAE74A20-8704-4AB7-9C4B-AE3F22FEC13C}" dt="2020-06-13T12:44:51.979" v="1323" actId="1076"/>
          <ac:picMkLst>
            <pc:docMk/>
            <pc:sldMk cId="520535237" sldId="257"/>
            <ac:picMk id="44" creationId="{21386293-ADD9-4C13-BAB7-734AF8D48755}"/>
          </ac:picMkLst>
        </pc:picChg>
        <pc:cxnChg chg="add del">
          <ac:chgData name="hassan MH" userId="84cd2103f36ef0dc" providerId="LiveId" clId="{AAE74A20-8704-4AB7-9C4B-AE3F22FEC13C}" dt="2020-06-13T12:22:13.770" v="714" actId="478"/>
          <ac:cxnSpMkLst>
            <pc:docMk/>
            <pc:sldMk cId="520535237" sldId="257"/>
            <ac:cxnSpMk id="17" creationId="{8D18FF71-EAD6-4036-BDD2-FB0AE753A3D5}"/>
          </ac:cxnSpMkLst>
        </pc:cxnChg>
      </pc:sldChg>
      <pc:sldChg chg="add del">
        <pc:chgData name="hassan MH" userId="84cd2103f36ef0dc" providerId="LiveId" clId="{AAE74A20-8704-4AB7-9C4B-AE3F22FEC13C}" dt="2020-06-13T11:59:47.628" v="147"/>
        <pc:sldMkLst>
          <pc:docMk/>
          <pc:sldMk cId="1073806198" sldId="257"/>
        </pc:sldMkLst>
      </pc:sldChg>
      <pc:sldChg chg="addSp delSp modSp new mod">
        <pc:chgData name="hassan MH" userId="84cd2103f36ef0dc" providerId="LiveId" clId="{AAE74A20-8704-4AB7-9C4B-AE3F22FEC13C}" dt="2020-06-13T16:52:22.587" v="2768" actId="113"/>
        <pc:sldMkLst>
          <pc:docMk/>
          <pc:sldMk cId="2225752103" sldId="258"/>
        </pc:sldMkLst>
        <pc:spChg chg="del">
          <ac:chgData name="hassan MH" userId="84cd2103f36ef0dc" providerId="LiveId" clId="{AAE74A20-8704-4AB7-9C4B-AE3F22FEC13C}" dt="2020-06-13T12:38:25.590" v="1120" actId="478"/>
          <ac:spMkLst>
            <pc:docMk/>
            <pc:sldMk cId="2225752103" sldId="258"/>
            <ac:spMk id="2" creationId="{3309BA6F-BD2F-461C-8B13-77F689E297C9}"/>
          </ac:spMkLst>
        </pc:spChg>
        <pc:spChg chg="del">
          <ac:chgData name="hassan MH" userId="84cd2103f36ef0dc" providerId="LiveId" clId="{AAE74A20-8704-4AB7-9C4B-AE3F22FEC13C}" dt="2020-06-13T12:38:25.590" v="1120" actId="478"/>
          <ac:spMkLst>
            <pc:docMk/>
            <pc:sldMk cId="2225752103" sldId="258"/>
            <ac:spMk id="3" creationId="{B2D8F78B-9713-4C80-BBEE-AEDDF5FE2155}"/>
          </ac:spMkLst>
        </pc:spChg>
        <pc:spChg chg="add mod">
          <ac:chgData name="hassan MH" userId="84cd2103f36ef0dc" providerId="LiveId" clId="{AAE74A20-8704-4AB7-9C4B-AE3F22FEC13C}" dt="2020-06-13T16:52:22.587" v="2768" actId="113"/>
          <ac:spMkLst>
            <pc:docMk/>
            <pc:sldMk cId="2225752103" sldId="258"/>
            <ac:spMk id="5" creationId="{2880EFBB-824B-4F74-A703-BB6B9830A871}"/>
          </ac:spMkLst>
        </pc:spChg>
        <pc:spChg chg="add mod">
          <ac:chgData name="hassan MH" userId="84cd2103f36ef0dc" providerId="LiveId" clId="{AAE74A20-8704-4AB7-9C4B-AE3F22FEC13C}" dt="2020-06-13T16:52:21.072" v="2761" actId="1076"/>
          <ac:spMkLst>
            <pc:docMk/>
            <pc:sldMk cId="2225752103" sldId="258"/>
            <ac:spMk id="6" creationId="{455B9EE7-F975-4C33-9B30-43CE05D86728}"/>
          </ac:spMkLst>
        </pc:spChg>
        <pc:picChg chg="add mod">
          <ac:chgData name="hassan MH" userId="84cd2103f36ef0dc" providerId="LiveId" clId="{AAE74A20-8704-4AB7-9C4B-AE3F22FEC13C}" dt="2020-06-13T12:38:37.316" v="1123" actId="14100"/>
          <ac:picMkLst>
            <pc:docMk/>
            <pc:sldMk cId="2225752103" sldId="258"/>
            <ac:picMk id="4" creationId="{2893CB29-9523-4C72-B102-C4B7AC748390}"/>
          </ac:picMkLst>
        </pc:picChg>
      </pc:sldChg>
      <pc:sldChg chg="addSp delSp modSp new mod">
        <pc:chgData name="hassan MH" userId="84cd2103f36ef0dc" providerId="LiveId" clId="{AAE74A20-8704-4AB7-9C4B-AE3F22FEC13C}" dt="2020-06-13T16:52:20.253" v="2756" actId="2711"/>
        <pc:sldMkLst>
          <pc:docMk/>
          <pc:sldMk cId="3215910232" sldId="259"/>
        </pc:sldMkLst>
        <pc:spChg chg="del">
          <ac:chgData name="hassan MH" userId="84cd2103f36ef0dc" providerId="LiveId" clId="{AAE74A20-8704-4AB7-9C4B-AE3F22FEC13C}" dt="2020-06-13T12:45:00.316" v="1325" actId="478"/>
          <ac:spMkLst>
            <pc:docMk/>
            <pc:sldMk cId="3215910232" sldId="259"/>
            <ac:spMk id="2" creationId="{67C5AB40-83D0-4538-8405-179615E0A87E}"/>
          </ac:spMkLst>
        </pc:spChg>
        <pc:spChg chg="del">
          <ac:chgData name="hassan MH" userId="84cd2103f36ef0dc" providerId="LiveId" clId="{AAE74A20-8704-4AB7-9C4B-AE3F22FEC13C}" dt="2020-06-13T12:45:00.316" v="1325" actId="478"/>
          <ac:spMkLst>
            <pc:docMk/>
            <pc:sldMk cId="3215910232" sldId="259"/>
            <ac:spMk id="3" creationId="{10918675-92C0-4C06-AC19-3AE19AE169DA}"/>
          </ac:spMkLst>
        </pc:spChg>
        <pc:spChg chg="add mod">
          <ac:chgData name="hassan MH" userId="84cd2103f36ef0dc" providerId="LiveId" clId="{AAE74A20-8704-4AB7-9C4B-AE3F22FEC13C}" dt="2020-06-13T13:05:59.912" v="1506" actId="164"/>
          <ac:spMkLst>
            <pc:docMk/>
            <pc:sldMk cId="3215910232" sldId="259"/>
            <ac:spMk id="5" creationId="{B9B59EAD-282B-4774-93D9-3F0D1286C3F3}"/>
          </ac:spMkLst>
        </pc:spChg>
        <pc:spChg chg="mod">
          <ac:chgData name="hassan MH" userId="84cd2103f36ef0dc" providerId="LiveId" clId="{AAE74A20-8704-4AB7-9C4B-AE3F22FEC13C}" dt="2020-06-13T13:01:04.356" v="1434"/>
          <ac:spMkLst>
            <pc:docMk/>
            <pc:sldMk cId="3215910232" sldId="259"/>
            <ac:spMk id="7" creationId="{CF927A9F-CAB0-4210-8D68-59214E0B721F}"/>
          </ac:spMkLst>
        </pc:spChg>
        <pc:spChg chg="mod">
          <ac:chgData name="hassan MH" userId="84cd2103f36ef0dc" providerId="LiveId" clId="{AAE74A20-8704-4AB7-9C4B-AE3F22FEC13C}" dt="2020-06-13T13:01:04.356" v="1434"/>
          <ac:spMkLst>
            <pc:docMk/>
            <pc:sldMk cId="3215910232" sldId="259"/>
            <ac:spMk id="8" creationId="{AF0D696C-73C5-48EE-8B44-B358D4227609}"/>
          </ac:spMkLst>
        </pc:spChg>
        <pc:spChg chg="mod">
          <ac:chgData name="hassan MH" userId="84cd2103f36ef0dc" providerId="LiveId" clId="{AAE74A20-8704-4AB7-9C4B-AE3F22FEC13C}" dt="2020-06-13T13:01:04.356" v="1434"/>
          <ac:spMkLst>
            <pc:docMk/>
            <pc:sldMk cId="3215910232" sldId="259"/>
            <ac:spMk id="9" creationId="{3A93E94F-3143-4E29-BDB7-886923814DBB}"/>
          </ac:spMkLst>
        </pc:spChg>
        <pc:spChg chg="mod">
          <ac:chgData name="hassan MH" userId="84cd2103f36ef0dc" providerId="LiveId" clId="{AAE74A20-8704-4AB7-9C4B-AE3F22FEC13C}" dt="2020-06-13T13:01:04.356" v="1434"/>
          <ac:spMkLst>
            <pc:docMk/>
            <pc:sldMk cId="3215910232" sldId="259"/>
            <ac:spMk id="10" creationId="{8A769653-FDBA-49D2-9DFD-F9D23ED7202C}"/>
          </ac:spMkLst>
        </pc:spChg>
        <pc:spChg chg="mod">
          <ac:chgData name="hassan MH" userId="84cd2103f36ef0dc" providerId="LiveId" clId="{AAE74A20-8704-4AB7-9C4B-AE3F22FEC13C}" dt="2020-06-13T13:01:04.356" v="1434"/>
          <ac:spMkLst>
            <pc:docMk/>
            <pc:sldMk cId="3215910232" sldId="259"/>
            <ac:spMk id="11" creationId="{1574B542-AE4A-4A86-B207-21B9610343F6}"/>
          </ac:spMkLst>
        </pc:spChg>
        <pc:spChg chg="mod">
          <ac:chgData name="hassan MH" userId="84cd2103f36ef0dc" providerId="LiveId" clId="{AAE74A20-8704-4AB7-9C4B-AE3F22FEC13C}" dt="2020-06-13T13:01:04.356" v="1434"/>
          <ac:spMkLst>
            <pc:docMk/>
            <pc:sldMk cId="3215910232" sldId="259"/>
            <ac:spMk id="12" creationId="{6C4C09E7-4BC7-4911-AF78-B5F7E9D4245B}"/>
          </ac:spMkLst>
        </pc:spChg>
        <pc:spChg chg="mod">
          <ac:chgData name="hassan MH" userId="84cd2103f36ef0dc" providerId="LiveId" clId="{AAE74A20-8704-4AB7-9C4B-AE3F22FEC13C}" dt="2020-06-13T13:01:09.310" v="1437"/>
          <ac:spMkLst>
            <pc:docMk/>
            <pc:sldMk cId="3215910232" sldId="259"/>
            <ac:spMk id="14" creationId="{C8CAA72D-CF64-48B1-A9E7-FAF9B413E5D5}"/>
          </ac:spMkLst>
        </pc:spChg>
        <pc:spChg chg="mod">
          <ac:chgData name="hassan MH" userId="84cd2103f36ef0dc" providerId="LiveId" clId="{AAE74A20-8704-4AB7-9C4B-AE3F22FEC13C}" dt="2020-06-13T13:01:09.310" v="1437"/>
          <ac:spMkLst>
            <pc:docMk/>
            <pc:sldMk cId="3215910232" sldId="259"/>
            <ac:spMk id="15" creationId="{6B0286C4-2953-46DD-B822-BE3602859D73}"/>
          </ac:spMkLst>
        </pc:spChg>
        <pc:spChg chg="mod">
          <ac:chgData name="hassan MH" userId="84cd2103f36ef0dc" providerId="LiveId" clId="{AAE74A20-8704-4AB7-9C4B-AE3F22FEC13C}" dt="2020-06-13T13:01:09.310" v="1437"/>
          <ac:spMkLst>
            <pc:docMk/>
            <pc:sldMk cId="3215910232" sldId="259"/>
            <ac:spMk id="16" creationId="{10451D68-A739-4B72-B0B5-5F11D22F1E82}"/>
          </ac:spMkLst>
        </pc:spChg>
        <pc:spChg chg="mod">
          <ac:chgData name="hassan MH" userId="84cd2103f36ef0dc" providerId="LiveId" clId="{AAE74A20-8704-4AB7-9C4B-AE3F22FEC13C}" dt="2020-06-13T13:01:09.310" v="1437"/>
          <ac:spMkLst>
            <pc:docMk/>
            <pc:sldMk cId="3215910232" sldId="259"/>
            <ac:spMk id="17" creationId="{0E9C42A0-DA49-4BDE-9CA9-014F41926F59}"/>
          </ac:spMkLst>
        </pc:spChg>
        <pc:spChg chg="mod">
          <ac:chgData name="hassan MH" userId="84cd2103f36ef0dc" providerId="LiveId" clId="{AAE74A20-8704-4AB7-9C4B-AE3F22FEC13C}" dt="2020-06-13T13:01:09.310" v="1437"/>
          <ac:spMkLst>
            <pc:docMk/>
            <pc:sldMk cId="3215910232" sldId="259"/>
            <ac:spMk id="18" creationId="{F738AAC6-B67D-48A1-8DFE-4A090E645CBF}"/>
          </ac:spMkLst>
        </pc:spChg>
        <pc:spChg chg="mod">
          <ac:chgData name="hassan MH" userId="84cd2103f36ef0dc" providerId="LiveId" clId="{AAE74A20-8704-4AB7-9C4B-AE3F22FEC13C}" dt="2020-06-13T13:01:09.310" v="1437"/>
          <ac:spMkLst>
            <pc:docMk/>
            <pc:sldMk cId="3215910232" sldId="259"/>
            <ac:spMk id="19" creationId="{792CE6D0-3BB9-4654-940C-941BCF3DF954}"/>
          </ac:spMkLst>
        </pc:spChg>
        <pc:spChg chg="mod">
          <ac:chgData name="hassan MH" userId="84cd2103f36ef0dc" providerId="LiveId" clId="{AAE74A20-8704-4AB7-9C4B-AE3F22FEC13C}" dt="2020-06-13T13:01:14.860" v="1440"/>
          <ac:spMkLst>
            <pc:docMk/>
            <pc:sldMk cId="3215910232" sldId="259"/>
            <ac:spMk id="21" creationId="{06681D1E-039B-45F3-8EDC-EEA1AEEEA081}"/>
          </ac:spMkLst>
        </pc:spChg>
        <pc:spChg chg="mod">
          <ac:chgData name="hassan MH" userId="84cd2103f36ef0dc" providerId="LiveId" clId="{AAE74A20-8704-4AB7-9C4B-AE3F22FEC13C}" dt="2020-06-13T13:01:14.860" v="1440"/>
          <ac:spMkLst>
            <pc:docMk/>
            <pc:sldMk cId="3215910232" sldId="259"/>
            <ac:spMk id="22" creationId="{189240B3-BFBA-4449-9C32-D9DD969E026F}"/>
          </ac:spMkLst>
        </pc:spChg>
        <pc:spChg chg="mod">
          <ac:chgData name="hassan MH" userId="84cd2103f36ef0dc" providerId="LiveId" clId="{AAE74A20-8704-4AB7-9C4B-AE3F22FEC13C}" dt="2020-06-13T13:01:14.860" v="1440"/>
          <ac:spMkLst>
            <pc:docMk/>
            <pc:sldMk cId="3215910232" sldId="259"/>
            <ac:spMk id="23" creationId="{AECA03F1-4F96-4FC5-B518-CDA2CF67952D}"/>
          </ac:spMkLst>
        </pc:spChg>
        <pc:spChg chg="mod">
          <ac:chgData name="hassan MH" userId="84cd2103f36ef0dc" providerId="LiveId" clId="{AAE74A20-8704-4AB7-9C4B-AE3F22FEC13C}" dt="2020-06-13T13:01:14.860" v="1440"/>
          <ac:spMkLst>
            <pc:docMk/>
            <pc:sldMk cId="3215910232" sldId="259"/>
            <ac:spMk id="24" creationId="{12024B86-BC91-4D80-8D04-CDAB893B683E}"/>
          </ac:spMkLst>
        </pc:spChg>
        <pc:spChg chg="mod">
          <ac:chgData name="hassan MH" userId="84cd2103f36ef0dc" providerId="LiveId" clId="{AAE74A20-8704-4AB7-9C4B-AE3F22FEC13C}" dt="2020-06-13T13:01:14.860" v="1440"/>
          <ac:spMkLst>
            <pc:docMk/>
            <pc:sldMk cId="3215910232" sldId="259"/>
            <ac:spMk id="25" creationId="{12F8E1C6-E8E5-4215-ADAB-F4DD8E4B488E}"/>
          </ac:spMkLst>
        </pc:spChg>
        <pc:spChg chg="mod">
          <ac:chgData name="hassan MH" userId="84cd2103f36ef0dc" providerId="LiveId" clId="{AAE74A20-8704-4AB7-9C4B-AE3F22FEC13C}" dt="2020-06-13T13:01:14.860" v="1440"/>
          <ac:spMkLst>
            <pc:docMk/>
            <pc:sldMk cId="3215910232" sldId="259"/>
            <ac:spMk id="26" creationId="{68392BDD-2054-46F8-B977-A6CAF428A40C}"/>
          </ac:spMkLst>
        </pc:spChg>
        <pc:spChg chg="add mod">
          <ac:chgData name="hassan MH" userId="84cd2103f36ef0dc" providerId="LiveId" clId="{AAE74A20-8704-4AB7-9C4B-AE3F22FEC13C}" dt="2020-06-13T16:52:20.253" v="2756" actId="2711"/>
          <ac:spMkLst>
            <pc:docMk/>
            <pc:sldMk cId="3215910232" sldId="259"/>
            <ac:spMk id="30" creationId="{E91750B4-4D63-4CEE-A421-403872AEA305}"/>
          </ac:spMkLst>
        </pc:spChg>
        <pc:spChg chg="add mod">
          <ac:chgData name="hassan MH" userId="84cd2103f36ef0dc" providerId="LiveId" clId="{AAE74A20-8704-4AB7-9C4B-AE3F22FEC13C}" dt="2020-06-13T16:52:20.140" v="2755" actId="2711"/>
          <ac:spMkLst>
            <pc:docMk/>
            <pc:sldMk cId="3215910232" sldId="259"/>
            <ac:spMk id="31" creationId="{13C77F0D-27D4-4B2E-87D4-68C1DBE19C4E}"/>
          </ac:spMkLst>
        </pc:spChg>
        <pc:grpChg chg="add mod">
          <ac:chgData name="hassan MH" userId="84cd2103f36ef0dc" providerId="LiveId" clId="{AAE74A20-8704-4AB7-9C4B-AE3F22FEC13C}" dt="2020-06-13T13:05:59.912" v="1506" actId="164"/>
          <ac:grpSpMkLst>
            <pc:docMk/>
            <pc:sldMk cId="3215910232" sldId="259"/>
            <ac:grpSpMk id="6" creationId="{A840EA21-F1BA-408B-AA93-5842824394A0}"/>
          </ac:grpSpMkLst>
        </pc:grpChg>
        <pc:grpChg chg="add mod">
          <ac:chgData name="hassan MH" userId="84cd2103f36ef0dc" providerId="LiveId" clId="{AAE74A20-8704-4AB7-9C4B-AE3F22FEC13C}" dt="2020-06-13T13:05:59.912" v="1506" actId="164"/>
          <ac:grpSpMkLst>
            <pc:docMk/>
            <pc:sldMk cId="3215910232" sldId="259"/>
            <ac:grpSpMk id="13" creationId="{14965F43-5949-49A5-B476-986C6E728645}"/>
          </ac:grpSpMkLst>
        </pc:grpChg>
        <pc:grpChg chg="add mod">
          <ac:chgData name="hassan MH" userId="84cd2103f36ef0dc" providerId="LiveId" clId="{AAE74A20-8704-4AB7-9C4B-AE3F22FEC13C}" dt="2020-06-13T13:05:59.912" v="1506" actId="164"/>
          <ac:grpSpMkLst>
            <pc:docMk/>
            <pc:sldMk cId="3215910232" sldId="259"/>
            <ac:grpSpMk id="20" creationId="{C38F8DE2-BD52-43AD-ABD1-914C3672CC1A}"/>
          </ac:grpSpMkLst>
        </pc:grpChg>
        <pc:grpChg chg="add mod">
          <ac:chgData name="hassan MH" userId="84cd2103f36ef0dc" providerId="LiveId" clId="{AAE74A20-8704-4AB7-9C4B-AE3F22FEC13C}" dt="2020-06-13T13:07:06.978" v="1520" actId="1076"/>
          <ac:grpSpMkLst>
            <pc:docMk/>
            <pc:sldMk cId="3215910232" sldId="259"/>
            <ac:grpSpMk id="29" creationId="{D2FD7C0B-0DB9-41D0-A6E0-52E1357B3FDD}"/>
          </ac:grpSpMkLst>
        </pc:grpChg>
        <pc:picChg chg="add del mod">
          <ac:chgData name="hassan MH" userId="84cd2103f36ef0dc" providerId="LiveId" clId="{AAE74A20-8704-4AB7-9C4B-AE3F22FEC13C}" dt="2020-06-13T12:53:30.975" v="1384" actId="478"/>
          <ac:picMkLst>
            <pc:docMk/>
            <pc:sldMk cId="3215910232" sldId="259"/>
            <ac:picMk id="4" creationId="{138801C4-880A-479E-89D6-07FF47ED7294}"/>
          </ac:picMkLst>
        </pc:picChg>
        <pc:picChg chg="add del">
          <ac:chgData name="hassan MH" userId="84cd2103f36ef0dc" providerId="LiveId" clId="{AAE74A20-8704-4AB7-9C4B-AE3F22FEC13C}" dt="2020-06-13T13:05:29.120" v="1497"/>
          <ac:picMkLst>
            <pc:docMk/>
            <pc:sldMk cId="3215910232" sldId="259"/>
            <ac:picMk id="27" creationId="{4BF974CF-216E-4006-B80E-885A7548B812}"/>
          </ac:picMkLst>
        </pc:picChg>
        <pc:picChg chg="add mod">
          <ac:chgData name="hassan MH" userId="84cd2103f36ef0dc" providerId="LiveId" clId="{AAE74A20-8704-4AB7-9C4B-AE3F22FEC13C}" dt="2020-06-13T13:07:06.978" v="1520" actId="1076"/>
          <ac:picMkLst>
            <pc:docMk/>
            <pc:sldMk cId="3215910232" sldId="259"/>
            <ac:picMk id="28" creationId="{4DB9A473-8123-47B5-B623-3D23C56197C4}"/>
          </ac:picMkLst>
        </pc:picChg>
      </pc:sldChg>
      <pc:sldChg chg="addSp delSp modSp new mod">
        <pc:chgData name="hassan MH" userId="84cd2103f36ef0dc" providerId="LiveId" clId="{AAE74A20-8704-4AB7-9C4B-AE3F22FEC13C}" dt="2020-06-13T16:52:19.703" v="2753" actId="2711"/>
        <pc:sldMkLst>
          <pc:docMk/>
          <pc:sldMk cId="1120218848" sldId="260"/>
        </pc:sldMkLst>
        <pc:spChg chg="del">
          <ac:chgData name="hassan MH" userId="84cd2103f36ef0dc" providerId="LiveId" clId="{AAE74A20-8704-4AB7-9C4B-AE3F22FEC13C}" dt="2020-06-13T12:55:07.036" v="1389" actId="478"/>
          <ac:spMkLst>
            <pc:docMk/>
            <pc:sldMk cId="1120218848" sldId="260"/>
            <ac:spMk id="2" creationId="{5B0C37BC-A7B0-4909-8D79-FE41EE522D18}"/>
          </ac:spMkLst>
        </pc:spChg>
        <pc:spChg chg="del">
          <ac:chgData name="hassan MH" userId="84cd2103f36ef0dc" providerId="LiveId" clId="{AAE74A20-8704-4AB7-9C4B-AE3F22FEC13C}" dt="2020-06-13T12:55:07.036" v="1389" actId="478"/>
          <ac:spMkLst>
            <pc:docMk/>
            <pc:sldMk cId="1120218848" sldId="260"/>
            <ac:spMk id="3" creationId="{47FE8DB9-0E06-45DE-9DD8-B48B676C072D}"/>
          </ac:spMkLst>
        </pc:spChg>
        <pc:spChg chg="add mod">
          <ac:chgData name="hassan MH" userId="84cd2103f36ef0dc" providerId="LiveId" clId="{AAE74A20-8704-4AB7-9C4B-AE3F22FEC13C}" dt="2020-06-13T13:06:04.933" v="1507" actId="164"/>
          <ac:spMkLst>
            <pc:docMk/>
            <pc:sldMk cId="1120218848" sldId="260"/>
            <ac:spMk id="4" creationId="{4A9C0DC5-3731-4A4B-930A-6D278109D732}"/>
          </ac:spMkLst>
        </pc:spChg>
        <pc:spChg chg="add mod">
          <ac:chgData name="hassan MH" userId="84cd2103f36ef0dc" providerId="LiveId" clId="{AAE74A20-8704-4AB7-9C4B-AE3F22FEC13C}" dt="2020-06-13T13:06:04.933" v="1507" actId="164"/>
          <ac:spMkLst>
            <pc:docMk/>
            <pc:sldMk cId="1120218848" sldId="260"/>
            <ac:spMk id="5" creationId="{3B413A94-E22F-42BF-A5D5-8DCA888519A7}"/>
          </ac:spMkLst>
        </pc:spChg>
        <pc:spChg chg="mod">
          <ac:chgData name="hassan MH" userId="84cd2103f36ef0dc" providerId="LiveId" clId="{AAE74A20-8704-4AB7-9C4B-AE3F22FEC13C}" dt="2020-06-13T13:01:18.873" v="1442"/>
          <ac:spMkLst>
            <pc:docMk/>
            <pc:sldMk cId="1120218848" sldId="260"/>
            <ac:spMk id="7" creationId="{C9B46999-7677-4514-A8CD-9C6BEFDC4F2D}"/>
          </ac:spMkLst>
        </pc:spChg>
        <pc:spChg chg="mod">
          <ac:chgData name="hassan MH" userId="84cd2103f36ef0dc" providerId="LiveId" clId="{AAE74A20-8704-4AB7-9C4B-AE3F22FEC13C}" dt="2020-06-13T13:01:18.873" v="1442"/>
          <ac:spMkLst>
            <pc:docMk/>
            <pc:sldMk cId="1120218848" sldId="260"/>
            <ac:spMk id="8" creationId="{DB42EEA5-1D22-47F5-BE20-DFB5E76D94C4}"/>
          </ac:spMkLst>
        </pc:spChg>
        <pc:spChg chg="mod">
          <ac:chgData name="hassan MH" userId="84cd2103f36ef0dc" providerId="LiveId" clId="{AAE74A20-8704-4AB7-9C4B-AE3F22FEC13C}" dt="2020-06-13T13:01:18.873" v="1442"/>
          <ac:spMkLst>
            <pc:docMk/>
            <pc:sldMk cId="1120218848" sldId="260"/>
            <ac:spMk id="9" creationId="{B8FB0811-9CDA-419B-9E98-CDB73C446F7B}"/>
          </ac:spMkLst>
        </pc:spChg>
        <pc:spChg chg="mod">
          <ac:chgData name="hassan MH" userId="84cd2103f36ef0dc" providerId="LiveId" clId="{AAE74A20-8704-4AB7-9C4B-AE3F22FEC13C}" dt="2020-06-13T13:01:18.873" v="1442"/>
          <ac:spMkLst>
            <pc:docMk/>
            <pc:sldMk cId="1120218848" sldId="260"/>
            <ac:spMk id="10" creationId="{27D4D976-9105-4997-B9D4-F08455E32B49}"/>
          </ac:spMkLst>
        </pc:spChg>
        <pc:spChg chg="mod">
          <ac:chgData name="hassan MH" userId="84cd2103f36ef0dc" providerId="LiveId" clId="{AAE74A20-8704-4AB7-9C4B-AE3F22FEC13C}" dt="2020-06-13T13:01:18.873" v="1442"/>
          <ac:spMkLst>
            <pc:docMk/>
            <pc:sldMk cId="1120218848" sldId="260"/>
            <ac:spMk id="11" creationId="{23604088-934B-491C-B808-495056A63BF9}"/>
          </ac:spMkLst>
        </pc:spChg>
        <pc:spChg chg="mod">
          <ac:chgData name="hassan MH" userId="84cd2103f36ef0dc" providerId="LiveId" clId="{AAE74A20-8704-4AB7-9C4B-AE3F22FEC13C}" dt="2020-06-13T13:01:18.873" v="1442"/>
          <ac:spMkLst>
            <pc:docMk/>
            <pc:sldMk cId="1120218848" sldId="260"/>
            <ac:spMk id="12" creationId="{87269DAC-A2C1-4FD8-B61D-C9B1580AD42A}"/>
          </ac:spMkLst>
        </pc:spChg>
        <pc:spChg chg="mod">
          <ac:chgData name="hassan MH" userId="84cd2103f36ef0dc" providerId="LiveId" clId="{AAE74A20-8704-4AB7-9C4B-AE3F22FEC13C}" dt="2020-06-13T13:01:22.708" v="1444"/>
          <ac:spMkLst>
            <pc:docMk/>
            <pc:sldMk cId="1120218848" sldId="260"/>
            <ac:spMk id="14" creationId="{BCBD4EC0-CFD6-4145-AB66-458DA630AE06}"/>
          </ac:spMkLst>
        </pc:spChg>
        <pc:spChg chg="mod">
          <ac:chgData name="hassan MH" userId="84cd2103f36ef0dc" providerId="LiveId" clId="{AAE74A20-8704-4AB7-9C4B-AE3F22FEC13C}" dt="2020-06-13T13:01:22.708" v="1444"/>
          <ac:spMkLst>
            <pc:docMk/>
            <pc:sldMk cId="1120218848" sldId="260"/>
            <ac:spMk id="15" creationId="{5F8BF2DA-530A-431B-94EB-FED302E6411A}"/>
          </ac:spMkLst>
        </pc:spChg>
        <pc:spChg chg="mod">
          <ac:chgData name="hassan MH" userId="84cd2103f36ef0dc" providerId="LiveId" clId="{AAE74A20-8704-4AB7-9C4B-AE3F22FEC13C}" dt="2020-06-13T13:01:22.708" v="1444"/>
          <ac:spMkLst>
            <pc:docMk/>
            <pc:sldMk cId="1120218848" sldId="260"/>
            <ac:spMk id="16" creationId="{7408FE79-A0E9-44D0-B3DD-CC9BEE3B7C02}"/>
          </ac:spMkLst>
        </pc:spChg>
        <pc:spChg chg="mod">
          <ac:chgData name="hassan MH" userId="84cd2103f36ef0dc" providerId="LiveId" clId="{AAE74A20-8704-4AB7-9C4B-AE3F22FEC13C}" dt="2020-06-13T13:01:22.708" v="1444"/>
          <ac:spMkLst>
            <pc:docMk/>
            <pc:sldMk cId="1120218848" sldId="260"/>
            <ac:spMk id="17" creationId="{FA38F1DF-C5C5-47F8-8915-B81447779182}"/>
          </ac:spMkLst>
        </pc:spChg>
        <pc:spChg chg="mod">
          <ac:chgData name="hassan MH" userId="84cd2103f36ef0dc" providerId="LiveId" clId="{AAE74A20-8704-4AB7-9C4B-AE3F22FEC13C}" dt="2020-06-13T13:01:22.708" v="1444"/>
          <ac:spMkLst>
            <pc:docMk/>
            <pc:sldMk cId="1120218848" sldId="260"/>
            <ac:spMk id="18" creationId="{3DC457AC-05FC-4C95-94E3-F3F9B5C79838}"/>
          </ac:spMkLst>
        </pc:spChg>
        <pc:spChg chg="mod">
          <ac:chgData name="hassan MH" userId="84cd2103f36ef0dc" providerId="LiveId" clId="{AAE74A20-8704-4AB7-9C4B-AE3F22FEC13C}" dt="2020-06-13T13:01:22.708" v="1444"/>
          <ac:spMkLst>
            <pc:docMk/>
            <pc:sldMk cId="1120218848" sldId="260"/>
            <ac:spMk id="19" creationId="{90BF9F96-5DFA-467B-9572-960509CA520A}"/>
          </ac:spMkLst>
        </pc:spChg>
        <pc:spChg chg="add mod">
          <ac:chgData name="hassan MH" userId="84cd2103f36ef0dc" providerId="LiveId" clId="{AAE74A20-8704-4AB7-9C4B-AE3F22FEC13C}" dt="2020-06-13T13:10:01.520" v="1601" actId="1076"/>
          <ac:spMkLst>
            <pc:docMk/>
            <pc:sldMk cId="1120218848" sldId="260"/>
            <ac:spMk id="22" creationId="{9B5B43AF-C1BC-47D5-B44E-D041BBE4EC8C}"/>
          </ac:spMkLst>
        </pc:spChg>
        <pc:spChg chg="add mod">
          <ac:chgData name="hassan MH" userId="84cd2103f36ef0dc" providerId="LiveId" clId="{AAE74A20-8704-4AB7-9C4B-AE3F22FEC13C}" dt="2020-06-13T16:52:19.703" v="2753" actId="2711"/>
          <ac:spMkLst>
            <pc:docMk/>
            <pc:sldMk cId="1120218848" sldId="260"/>
            <ac:spMk id="23" creationId="{F11B1E35-691C-476E-913F-2F63D930F251}"/>
          </ac:spMkLst>
        </pc:spChg>
        <pc:spChg chg="add mod">
          <ac:chgData name="hassan MH" userId="84cd2103f36ef0dc" providerId="LiveId" clId="{AAE74A20-8704-4AB7-9C4B-AE3F22FEC13C}" dt="2020-06-13T16:51:49.512" v="2748" actId="2711"/>
          <ac:spMkLst>
            <pc:docMk/>
            <pc:sldMk cId="1120218848" sldId="260"/>
            <ac:spMk id="24" creationId="{64DF9D74-8B03-4B35-8835-16ACE45FF3CC}"/>
          </ac:spMkLst>
        </pc:spChg>
        <pc:grpChg chg="add mod">
          <ac:chgData name="hassan MH" userId="84cd2103f36ef0dc" providerId="LiveId" clId="{AAE74A20-8704-4AB7-9C4B-AE3F22FEC13C}" dt="2020-06-13T13:06:04.933" v="1507" actId="164"/>
          <ac:grpSpMkLst>
            <pc:docMk/>
            <pc:sldMk cId="1120218848" sldId="260"/>
            <ac:grpSpMk id="6" creationId="{99A5B13A-8606-4875-84D7-11B7280D1928}"/>
          </ac:grpSpMkLst>
        </pc:grpChg>
        <pc:grpChg chg="add mod">
          <ac:chgData name="hassan MH" userId="84cd2103f36ef0dc" providerId="LiveId" clId="{AAE74A20-8704-4AB7-9C4B-AE3F22FEC13C}" dt="2020-06-13T13:06:04.933" v="1507" actId="164"/>
          <ac:grpSpMkLst>
            <pc:docMk/>
            <pc:sldMk cId="1120218848" sldId="260"/>
            <ac:grpSpMk id="13" creationId="{567A6D26-FFB9-4229-8046-8426026895DE}"/>
          </ac:grpSpMkLst>
        </pc:grpChg>
        <pc:grpChg chg="add mod">
          <ac:chgData name="hassan MH" userId="84cd2103f36ef0dc" providerId="LiveId" clId="{AAE74A20-8704-4AB7-9C4B-AE3F22FEC13C}" dt="2020-06-13T13:06:04.933" v="1507" actId="164"/>
          <ac:grpSpMkLst>
            <pc:docMk/>
            <pc:sldMk cId="1120218848" sldId="260"/>
            <ac:grpSpMk id="20" creationId="{317663C0-E060-40F4-9ED0-0E06BDD1F6E8}"/>
          </ac:grpSpMkLst>
        </pc:grpChg>
        <pc:grpChg chg="add mod">
          <ac:chgData name="hassan MH" userId="84cd2103f36ef0dc" providerId="LiveId" clId="{AAE74A20-8704-4AB7-9C4B-AE3F22FEC13C}" dt="2020-06-13T13:11:15.513" v="1618" actId="14100"/>
          <ac:grpSpMkLst>
            <pc:docMk/>
            <pc:sldMk cId="1120218848" sldId="260"/>
            <ac:grpSpMk id="27" creationId="{F9EBD59F-415D-4483-B5CB-C684BDA75759}"/>
          </ac:grpSpMkLst>
        </pc:grpChg>
        <pc:picChg chg="add mod ord">
          <ac:chgData name="hassan MH" userId="84cd2103f36ef0dc" providerId="LiveId" clId="{AAE74A20-8704-4AB7-9C4B-AE3F22FEC13C}" dt="2020-06-13T13:10:01.520" v="1601" actId="1076"/>
          <ac:picMkLst>
            <pc:docMk/>
            <pc:sldMk cId="1120218848" sldId="260"/>
            <ac:picMk id="21" creationId="{58859086-C362-481E-8271-E3FBBEBC2C61}"/>
          </ac:picMkLst>
        </pc:picChg>
        <pc:picChg chg="add mod">
          <ac:chgData name="hassan MH" userId="84cd2103f36ef0dc" providerId="LiveId" clId="{AAE74A20-8704-4AB7-9C4B-AE3F22FEC13C}" dt="2020-06-13T13:11:13.639" v="1617" actId="164"/>
          <ac:picMkLst>
            <pc:docMk/>
            <pc:sldMk cId="1120218848" sldId="260"/>
            <ac:picMk id="25" creationId="{C595DFE8-4C3B-4822-86E0-A6EEE1488F90}"/>
          </ac:picMkLst>
        </pc:picChg>
        <pc:picChg chg="add mod">
          <ac:chgData name="hassan MH" userId="84cd2103f36ef0dc" providerId="LiveId" clId="{AAE74A20-8704-4AB7-9C4B-AE3F22FEC13C}" dt="2020-06-13T13:11:13.639" v="1617" actId="164"/>
          <ac:picMkLst>
            <pc:docMk/>
            <pc:sldMk cId="1120218848" sldId="260"/>
            <ac:picMk id="26" creationId="{E2C55320-F086-45ED-B5C1-690BAD068F51}"/>
          </ac:picMkLst>
        </pc:picChg>
      </pc:sldChg>
      <pc:sldChg chg="addSp delSp modSp add mod">
        <pc:chgData name="hassan MH" userId="84cd2103f36ef0dc" providerId="LiveId" clId="{AAE74A20-8704-4AB7-9C4B-AE3F22FEC13C}" dt="2020-06-13T16:51:04.824" v="2734"/>
        <pc:sldMkLst>
          <pc:docMk/>
          <pc:sldMk cId="1567284502" sldId="261"/>
        </pc:sldMkLst>
        <pc:spChg chg="add mod">
          <ac:chgData name="hassan MH" userId="84cd2103f36ef0dc" providerId="LiveId" clId="{AAE74A20-8704-4AB7-9C4B-AE3F22FEC13C}" dt="2020-06-13T13:12:34.313" v="1652" actId="1076"/>
          <ac:spMkLst>
            <pc:docMk/>
            <pc:sldMk cId="1567284502" sldId="261"/>
            <ac:spMk id="2" creationId="{B2FEAA4B-F0E1-4D97-9450-1071B7306C09}"/>
          </ac:spMkLst>
        </pc:spChg>
        <pc:spChg chg="add mod">
          <ac:chgData name="hassan MH" userId="84cd2103f36ef0dc" providerId="LiveId" clId="{AAE74A20-8704-4AB7-9C4B-AE3F22FEC13C}" dt="2020-06-13T13:06:08.572" v="1508" actId="164"/>
          <ac:spMkLst>
            <pc:docMk/>
            <pc:sldMk cId="1567284502" sldId="261"/>
            <ac:spMk id="3" creationId="{C37A1E18-ABC3-41DD-B7F9-585992C580C8}"/>
          </ac:spMkLst>
        </pc:spChg>
        <pc:spChg chg="mod">
          <ac:chgData name="hassan MH" userId="84cd2103f36ef0dc" providerId="LiveId" clId="{AAE74A20-8704-4AB7-9C4B-AE3F22FEC13C}" dt="2020-06-13T13:01:26.962" v="1446"/>
          <ac:spMkLst>
            <pc:docMk/>
            <pc:sldMk cId="1567284502" sldId="261"/>
            <ac:spMk id="5" creationId="{6F7E5B81-F973-4406-A792-399832C906FC}"/>
          </ac:spMkLst>
        </pc:spChg>
        <pc:spChg chg="mod">
          <ac:chgData name="hassan MH" userId="84cd2103f36ef0dc" providerId="LiveId" clId="{AAE74A20-8704-4AB7-9C4B-AE3F22FEC13C}" dt="2020-06-13T13:01:26.962" v="1446"/>
          <ac:spMkLst>
            <pc:docMk/>
            <pc:sldMk cId="1567284502" sldId="261"/>
            <ac:spMk id="6" creationId="{605055C1-3C88-4B88-B554-9A194F675091}"/>
          </ac:spMkLst>
        </pc:spChg>
        <pc:spChg chg="mod">
          <ac:chgData name="hassan MH" userId="84cd2103f36ef0dc" providerId="LiveId" clId="{AAE74A20-8704-4AB7-9C4B-AE3F22FEC13C}" dt="2020-06-13T13:01:26.962" v="1446"/>
          <ac:spMkLst>
            <pc:docMk/>
            <pc:sldMk cId="1567284502" sldId="261"/>
            <ac:spMk id="7" creationId="{14233DE0-9663-4F39-92BD-88FA595B985B}"/>
          </ac:spMkLst>
        </pc:spChg>
        <pc:spChg chg="mod">
          <ac:chgData name="hassan MH" userId="84cd2103f36ef0dc" providerId="LiveId" clId="{AAE74A20-8704-4AB7-9C4B-AE3F22FEC13C}" dt="2020-06-13T13:01:26.962" v="1446"/>
          <ac:spMkLst>
            <pc:docMk/>
            <pc:sldMk cId="1567284502" sldId="261"/>
            <ac:spMk id="8" creationId="{CA82A5A6-96AC-4A11-8E27-E18B3AF9D270}"/>
          </ac:spMkLst>
        </pc:spChg>
        <pc:spChg chg="mod">
          <ac:chgData name="hassan MH" userId="84cd2103f36ef0dc" providerId="LiveId" clId="{AAE74A20-8704-4AB7-9C4B-AE3F22FEC13C}" dt="2020-06-13T13:01:26.962" v="1446"/>
          <ac:spMkLst>
            <pc:docMk/>
            <pc:sldMk cId="1567284502" sldId="261"/>
            <ac:spMk id="9" creationId="{082E6F20-EC8E-4E18-A802-84A12641B15B}"/>
          </ac:spMkLst>
        </pc:spChg>
        <pc:spChg chg="mod">
          <ac:chgData name="hassan MH" userId="84cd2103f36ef0dc" providerId="LiveId" clId="{AAE74A20-8704-4AB7-9C4B-AE3F22FEC13C}" dt="2020-06-13T13:01:26.962" v="1446"/>
          <ac:spMkLst>
            <pc:docMk/>
            <pc:sldMk cId="1567284502" sldId="261"/>
            <ac:spMk id="10" creationId="{C451EE49-D7C3-4BFE-A5AD-81AB2A8944E4}"/>
          </ac:spMkLst>
        </pc:spChg>
        <pc:spChg chg="mod">
          <ac:chgData name="hassan MH" userId="84cd2103f36ef0dc" providerId="LiveId" clId="{AAE74A20-8704-4AB7-9C4B-AE3F22FEC13C}" dt="2020-06-13T13:01:30.033" v="1448"/>
          <ac:spMkLst>
            <pc:docMk/>
            <pc:sldMk cId="1567284502" sldId="261"/>
            <ac:spMk id="12" creationId="{3405D9A2-3068-4876-AC06-5E6EB5B3925A}"/>
          </ac:spMkLst>
        </pc:spChg>
        <pc:spChg chg="mod">
          <ac:chgData name="hassan MH" userId="84cd2103f36ef0dc" providerId="LiveId" clId="{AAE74A20-8704-4AB7-9C4B-AE3F22FEC13C}" dt="2020-06-13T13:01:30.033" v="1448"/>
          <ac:spMkLst>
            <pc:docMk/>
            <pc:sldMk cId="1567284502" sldId="261"/>
            <ac:spMk id="13" creationId="{A3F4B1FE-43D9-4C7E-B2DF-931D46DAA7E7}"/>
          </ac:spMkLst>
        </pc:spChg>
        <pc:spChg chg="mod">
          <ac:chgData name="hassan MH" userId="84cd2103f36ef0dc" providerId="LiveId" clId="{AAE74A20-8704-4AB7-9C4B-AE3F22FEC13C}" dt="2020-06-13T13:01:30.033" v="1448"/>
          <ac:spMkLst>
            <pc:docMk/>
            <pc:sldMk cId="1567284502" sldId="261"/>
            <ac:spMk id="14" creationId="{1BC1B4E6-80FC-48CA-BB9C-0AE27ECE8E25}"/>
          </ac:spMkLst>
        </pc:spChg>
        <pc:spChg chg="mod">
          <ac:chgData name="hassan MH" userId="84cd2103f36ef0dc" providerId="LiveId" clId="{AAE74A20-8704-4AB7-9C4B-AE3F22FEC13C}" dt="2020-06-13T13:01:30.033" v="1448"/>
          <ac:spMkLst>
            <pc:docMk/>
            <pc:sldMk cId="1567284502" sldId="261"/>
            <ac:spMk id="15" creationId="{AC1BE86F-CEBF-4033-912F-CA467A065AC3}"/>
          </ac:spMkLst>
        </pc:spChg>
        <pc:spChg chg="mod">
          <ac:chgData name="hassan MH" userId="84cd2103f36ef0dc" providerId="LiveId" clId="{AAE74A20-8704-4AB7-9C4B-AE3F22FEC13C}" dt="2020-06-13T13:01:30.033" v="1448"/>
          <ac:spMkLst>
            <pc:docMk/>
            <pc:sldMk cId="1567284502" sldId="261"/>
            <ac:spMk id="16" creationId="{3B66A5AE-4F9D-467E-AF2F-DA688B5B8045}"/>
          </ac:spMkLst>
        </pc:spChg>
        <pc:spChg chg="mod">
          <ac:chgData name="hassan MH" userId="84cd2103f36ef0dc" providerId="LiveId" clId="{AAE74A20-8704-4AB7-9C4B-AE3F22FEC13C}" dt="2020-06-13T13:01:30.033" v="1448"/>
          <ac:spMkLst>
            <pc:docMk/>
            <pc:sldMk cId="1567284502" sldId="261"/>
            <ac:spMk id="17" creationId="{DD416F40-9121-41F8-836E-06099DCE3D4B}"/>
          </ac:spMkLst>
        </pc:spChg>
        <pc:spChg chg="add del mod topLvl">
          <ac:chgData name="hassan MH" userId="84cd2103f36ef0dc" providerId="LiveId" clId="{AAE74A20-8704-4AB7-9C4B-AE3F22FEC13C}" dt="2020-06-13T13:16:21.297" v="1692" actId="478"/>
          <ac:spMkLst>
            <pc:docMk/>
            <pc:sldMk cId="1567284502" sldId="261"/>
            <ac:spMk id="20" creationId="{8AE7F172-2A10-46B0-A5CC-68C129E94CFC}"/>
          </ac:spMkLst>
        </pc:spChg>
        <pc:spChg chg="del mod">
          <ac:chgData name="hassan MH" userId="84cd2103f36ef0dc" providerId="LiveId" clId="{AAE74A20-8704-4AB7-9C4B-AE3F22FEC13C}" dt="2020-06-13T13:11:50.891" v="1625" actId="478"/>
          <ac:spMkLst>
            <pc:docMk/>
            <pc:sldMk cId="1567284502" sldId="261"/>
            <ac:spMk id="22" creationId="{0D893C59-E554-4E54-BEAA-3C76D0BF716B}"/>
          </ac:spMkLst>
        </pc:spChg>
        <pc:spChg chg="del mod topLvl">
          <ac:chgData name="hassan MH" userId="84cd2103f36ef0dc" providerId="LiveId" clId="{AAE74A20-8704-4AB7-9C4B-AE3F22FEC13C}" dt="2020-06-13T13:11:55.180" v="1626" actId="478"/>
          <ac:spMkLst>
            <pc:docMk/>
            <pc:sldMk cId="1567284502" sldId="261"/>
            <ac:spMk id="23" creationId="{98886B43-5E91-44DF-A312-98DF57759742}"/>
          </ac:spMkLst>
        </pc:spChg>
        <pc:spChg chg="del mod">
          <ac:chgData name="hassan MH" userId="84cd2103f36ef0dc" providerId="LiveId" clId="{AAE74A20-8704-4AB7-9C4B-AE3F22FEC13C}" dt="2020-06-13T13:11:47.237" v="1623" actId="478"/>
          <ac:spMkLst>
            <pc:docMk/>
            <pc:sldMk cId="1567284502" sldId="261"/>
            <ac:spMk id="24" creationId="{4E0D8A4A-CC9D-4895-9A3A-2C5E41AB1115}"/>
          </ac:spMkLst>
        </pc:spChg>
        <pc:spChg chg="del mod">
          <ac:chgData name="hassan MH" userId="84cd2103f36ef0dc" providerId="LiveId" clId="{AAE74A20-8704-4AB7-9C4B-AE3F22FEC13C}" dt="2020-06-13T13:11:49.305" v="1624" actId="478"/>
          <ac:spMkLst>
            <pc:docMk/>
            <pc:sldMk cId="1567284502" sldId="261"/>
            <ac:spMk id="25" creationId="{0BDAEBB5-27B8-4C04-B8C7-6E18B92F452F}"/>
          </ac:spMkLst>
        </pc:spChg>
        <pc:spChg chg="add mod topLvl">
          <ac:chgData name="hassan MH" userId="84cd2103f36ef0dc" providerId="LiveId" clId="{AAE74A20-8704-4AB7-9C4B-AE3F22FEC13C}" dt="2020-06-13T13:17:08.825" v="1704" actId="1076"/>
          <ac:spMkLst>
            <pc:docMk/>
            <pc:sldMk cId="1567284502" sldId="261"/>
            <ac:spMk id="26" creationId="{970365BA-54CD-48CD-860E-40EAAA901BF4}"/>
          </ac:spMkLst>
        </pc:spChg>
        <pc:spChg chg="add mod topLvl">
          <ac:chgData name="hassan MH" userId="84cd2103f36ef0dc" providerId="LiveId" clId="{AAE74A20-8704-4AB7-9C4B-AE3F22FEC13C}" dt="2020-06-13T13:16:41.569" v="1696" actId="1076"/>
          <ac:spMkLst>
            <pc:docMk/>
            <pc:sldMk cId="1567284502" sldId="261"/>
            <ac:spMk id="27" creationId="{4E622225-F86E-4B1D-B02B-EF113774A33F}"/>
          </ac:spMkLst>
        </pc:spChg>
        <pc:spChg chg="add mod topLvl">
          <ac:chgData name="hassan MH" userId="84cd2103f36ef0dc" providerId="LiveId" clId="{AAE74A20-8704-4AB7-9C4B-AE3F22FEC13C}" dt="2020-06-13T13:17:08.825" v="1704" actId="1076"/>
          <ac:spMkLst>
            <pc:docMk/>
            <pc:sldMk cId="1567284502" sldId="261"/>
            <ac:spMk id="28" creationId="{17667EA9-AF9E-4A59-9597-1EED6D5A6D4A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567284502" sldId="261"/>
            <ac:spMk id="29" creationId="{6663C767-53FB-4E06-AF7D-991FAF77990B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567284502" sldId="261"/>
            <ac:spMk id="30" creationId="{A41A8C04-740D-40EF-8B18-23ED1C11DB2C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567284502" sldId="261"/>
            <ac:spMk id="31" creationId="{8A2A5416-46FD-4BB6-A095-0FF4624FABB0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567284502" sldId="261"/>
            <ac:spMk id="32" creationId="{63A558B9-BD2B-4FA1-9748-5DD0021E78E2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567284502" sldId="261"/>
            <ac:spMk id="33" creationId="{C91FE9D7-F9A1-49F0-9DCA-B771BCEA6D4D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567284502" sldId="261"/>
            <ac:spMk id="34" creationId="{AA8D9772-D0CA-4E77-8C4A-0AF69B64EC3F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567284502" sldId="261"/>
            <ac:spMk id="35" creationId="{969BFB12-B420-436E-85A6-8E90C2E25A0A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567284502" sldId="261"/>
            <ac:spMk id="36" creationId="{C18878E1-ACAD-43C7-99CB-7BE4FDDE41A6}"/>
          </ac:spMkLst>
        </pc:spChg>
        <pc:spChg chg="add mod ord">
          <ac:chgData name="hassan MH" userId="84cd2103f36ef0dc" providerId="LiveId" clId="{AAE74A20-8704-4AB7-9C4B-AE3F22FEC13C}" dt="2020-06-13T13:16:56.024" v="1700" actId="1076"/>
          <ac:spMkLst>
            <pc:docMk/>
            <pc:sldMk cId="1567284502" sldId="261"/>
            <ac:spMk id="48" creationId="{44979F10-D714-4125-9952-146F5D10FFE0}"/>
          </ac:spMkLst>
        </pc:spChg>
        <pc:grpChg chg="add mod">
          <ac:chgData name="hassan MH" userId="84cd2103f36ef0dc" providerId="LiveId" clId="{AAE74A20-8704-4AB7-9C4B-AE3F22FEC13C}" dt="2020-06-13T13:06:08.572" v="1508" actId="164"/>
          <ac:grpSpMkLst>
            <pc:docMk/>
            <pc:sldMk cId="1567284502" sldId="261"/>
            <ac:grpSpMk id="4" creationId="{3378B488-3DFD-4DE8-9C97-3B04F4387FA3}"/>
          </ac:grpSpMkLst>
        </pc:grpChg>
        <pc:grpChg chg="add mod">
          <ac:chgData name="hassan MH" userId="84cd2103f36ef0dc" providerId="LiveId" clId="{AAE74A20-8704-4AB7-9C4B-AE3F22FEC13C}" dt="2020-06-13T13:06:08.572" v="1508" actId="164"/>
          <ac:grpSpMkLst>
            <pc:docMk/>
            <pc:sldMk cId="1567284502" sldId="261"/>
            <ac:grpSpMk id="11" creationId="{C81FB32B-643F-438F-97F0-FA166C6120B9}"/>
          </ac:grpSpMkLst>
        </pc:grpChg>
        <pc:grpChg chg="add mod">
          <ac:chgData name="hassan MH" userId="84cd2103f36ef0dc" providerId="LiveId" clId="{AAE74A20-8704-4AB7-9C4B-AE3F22FEC13C}" dt="2020-06-13T13:12:32.631" v="1651" actId="1076"/>
          <ac:grpSpMkLst>
            <pc:docMk/>
            <pc:sldMk cId="1567284502" sldId="261"/>
            <ac:grpSpMk id="18" creationId="{E621B841-9D92-4DC8-AD0B-77391FEEA3F5}"/>
          </ac:grpSpMkLst>
        </pc:grpChg>
        <pc:grpChg chg="add del mod">
          <ac:chgData name="hassan MH" userId="84cd2103f36ef0dc" providerId="LiveId" clId="{AAE74A20-8704-4AB7-9C4B-AE3F22FEC13C}" dt="2020-06-13T13:11:55.180" v="1626" actId="478"/>
          <ac:grpSpMkLst>
            <pc:docMk/>
            <pc:sldMk cId="1567284502" sldId="261"/>
            <ac:grpSpMk id="19" creationId="{12A6BB30-925B-4CB2-BF0D-1CDD9A49A414}"/>
          </ac:grpSpMkLst>
        </pc:grpChg>
        <pc:grpChg chg="del mod topLvl">
          <ac:chgData name="hassan MH" userId="84cd2103f36ef0dc" providerId="LiveId" clId="{AAE74A20-8704-4AB7-9C4B-AE3F22FEC13C}" dt="2020-06-13T13:11:50.891" v="1625" actId="478"/>
          <ac:grpSpMkLst>
            <pc:docMk/>
            <pc:sldMk cId="1567284502" sldId="261"/>
            <ac:grpSpMk id="21" creationId="{4C192A6C-EE2B-4080-AA72-BFCB344D33A1}"/>
          </ac:grpSpMkLst>
        </pc:grpChg>
        <pc:grpChg chg="add del mod">
          <ac:chgData name="hassan MH" userId="84cd2103f36ef0dc" providerId="LiveId" clId="{AAE74A20-8704-4AB7-9C4B-AE3F22FEC13C}" dt="2020-06-13T13:16:19.634" v="1691" actId="165"/>
          <ac:grpSpMkLst>
            <pc:docMk/>
            <pc:sldMk cId="1567284502" sldId="261"/>
            <ac:grpSpMk id="47" creationId="{7DFD1A34-BBFF-4960-B884-1DC9950E8E2F}"/>
          </ac:grpSpMkLst>
        </pc:grpChg>
        <pc:picChg chg="add mod topLvl">
          <ac:chgData name="hassan MH" userId="84cd2103f36ef0dc" providerId="LiveId" clId="{AAE74A20-8704-4AB7-9C4B-AE3F22FEC13C}" dt="2020-06-13T13:44:18.668" v="2126" actId="207"/>
          <ac:picMkLst>
            <pc:docMk/>
            <pc:sldMk cId="1567284502" sldId="261"/>
            <ac:picMk id="38" creationId="{39B1FF58-26E4-41D1-A42D-AE1EA85FFE6B}"/>
          </ac:picMkLst>
        </pc:picChg>
        <pc:picChg chg="add del mod">
          <ac:chgData name="hassan MH" userId="84cd2103f36ef0dc" providerId="LiveId" clId="{AAE74A20-8704-4AB7-9C4B-AE3F22FEC13C}" dt="2020-06-13T13:14:56.073" v="1678" actId="478"/>
          <ac:picMkLst>
            <pc:docMk/>
            <pc:sldMk cId="1567284502" sldId="261"/>
            <ac:picMk id="40" creationId="{D8FDFBBA-9034-4434-B40C-95A33DD954D0}"/>
          </ac:picMkLst>
        </pc:picChg>
        <pc:picChg chg="add mod topLvl">
          <ac:chgData name="hassan MH" userId="84cd2103f36ef0dc" providerId="LiveId" clId="{AAE74A20-8704-4AB7-9C4B-AE3F22FEC13C}" dt="2020-06-13T13:44:33.633" v="2128" actId="207"/>
          <ac:picMkLst>
            <pc:docMk/>
            <pc:sldMk cId="1567284502" sldId="261"/>
            <ac:picMk id="42" creationId="{57617C1E-78D7-4B52-AB46-E9AC0BE6A52A}"/>
          </ac:picMkLst>
        </pc:picChg>
        <pc:picChg chg="add mod topLvl">
          <ac:chgData name="hassan MH" userId="84cd2103f36ef0dc" providerId="LiveId" clId="{AAE74A20-8704-4AB7-9C4B-AE3F22FEC13C}" dt="2020-06-13T13:44:15.680" v="2125" actId="207"/>
          <ac:picMkLst>
            <pc:docMk/>
            <pc:sldMk cId="1567284502" sldId="261"/>
            <ac:picMk id="44" creationId="{9045112B-3041-47A5-80F0-9A3FD7AE66C9}"/>
          </ac:picMkLst>
        </pc:picChg>
        <pc:picChg chg="add mod topLvl">
          <ac:chgData name="hassan MH" userId="84cd2103f36ef0dc" providerId="LiveId" clId="{AAE74A20-8704-4AB7-9C4B-AE3F22FEC13C}" dt="2020-06-13T13:44:22.663" v="2127" actId="207"/>
          <ac:picMkLst>
            <pc:docMk/>
            <pc:sldMk cId="1567284502" sldId="261"/>
            <ac:picMk id="46" creationId="{892A971A-4B39-459B-9AFC-AA1EF5714C6D}"/>
          </ac:picMkLst>
        </pc:picChg>
      </pc:sldChg>
      <pc:sldChg chg="addSp modSp add mod">
        <pc:chgData name="hassan MH" userId="84cd2103f36ef0dc" providerId="LiveId" clId="{AAE74A20-8704-4AB7-9C4B-AE3F22FEC13C}" dt="2020-06-13T16:51:04.824" v="2734"/>
        <pc:sldMkLst>
          <pc:docMk/>
          <pc:sldMk cId="1164171373" sldId="262"/>
        </pc:sldMkLst>
        <pc:spChg chg="add mod">
          <ac:chgData name="hassan MH" userId="84cd2103f36ef0dc" providerId="LiveId" clId="{AAE74A20-8704-4AB7-9C4B-AE3F22FEC13C}" dt="2020-06-13T13:18:30.474" v="1715"/>
          <ac:spMkLst>
            <pc:docMk/>
            <pc:sldMk cId="1164171373" sldId="262"/>
            <ac:spMk id="2" creationId="{CCC6C934-3B8C-419C-BDC8-E2E1C687E2CB}"/>
          </ac:spMkLst>
        </pc:spChg>
        <pc:spChg chg="mod">
          <ac:chgData name="hassan MH" userId="84cd2103f36ef0dc" providerId="LiveId" clId="{AAE74A20-8704-4AB7-9C4B-AE3F22FEC13C}" dt="2020-06-13T13:18:30.474" v="1715"/>
          <ac:spMkLst>
            <pc:docMk/>
            <pc:sldMk cId="1164171373" sldId="262"/>
            <ac:spMk id="4" creationId="{7E475A2E-5361-4A4D-B9E8-A01BD476CDBE}"/>
          </ac:spMkLst>
        </pc:spChg>
        <pc:spChg chg="mod">
          <ac:chgData name="hassan MH" userId="84cd2103f36ef0dc" providerId="LiveId" clId="{AAE74A20-8704-4AB7-9C4B-AE3F22FEC13C}" dt="2020-06-13T13:18:30.474" v="1715"/>
          <ac:spMkLst>
            <pc:docMk/>
            <pc:sldMk cId="1164171373" sldId="262"/>
            <ac:spMk id="5" creationId="{722DB303-3FD4-4BE6-ADB8-1DCF178353DA}"/>
          </ac:spMkLst>
        </pc:spChg>
        <pc:spChg chg="mod">
          <ac:chgData name="hassan MH" userId="84cd2103f36ef0dc" providerId="LiveId" clId="{AAE74A20-8704-4AB7-9C4B-AE3F22FEC13C}" dt="2020-06-13T13:18:30.474" v="1715"/>
          <ac:spMkLst>
            <pc:docMk/>
            <pc:sldMk cId="1164171373" sldId="262"/>
            <ac:spMk id="6" creationId="{DAB72DE2-1531-4EAB-8DFC-7F02B2DAC14A}"/>
          </ac:spMkLst>
        </pc:spChg>
        <pc:spChg chg="mod">
          <ac:chgData name="hassan MH" userId="84cd2103f36ef0dc" providerId="LiveId" clId="{AAE74A20-8704-4AB7-9C4B-AE3F22FEC13C}" dt="2020-06-13T13:18:30.474" v="1715"/>
          <ac:spMkLst>
            <pc:docMk/>
            <pc:sldMk cId="1164171373" sldId="262"/>
            <ac:spMk id="7" creationId="{F45A4FB2-6081-4FC1-86C0-60EAA90D5905}"/>
          </ac:spMkLst>
        </pc:spChg>
        <pc:spChg chg="mod">
          <ac:chgData name="hassan MH" userId="84cd2103f36ef0dc" providerId="LiveId" clId="{AAE74A20-8704-4AB7-9C4B-AE3F22FEC13C}" dt="2020-06-13T13:18:30.474" v="1715"/>
          <ac:spMkLst>
            <pc:docMk/>
            <pc:sldMk cId="1164171373" sldId="262"/>
            <ac:spMk id="8" creationId="{31D9814C-D21B-40B5-A8FF-318716A5EB99}"/>
          </ac:spMkLst>
        </pc:spChg>
        <pc:spChg chg="mod">
          <ac:chgData name="hassan MH" userId="84cd2103f36ef0dc" providerId="LiveId" clId="{AAE74A20-8704-4AB7-9C4B-AE3F22FEC13C}" dt="2020-06-13T13:18:30.474" v="1715"/>
          <ac:spMkLst>
            <pc:docMk/>
            <pc:sldMk cId="1164171373" sldId="262"/>
            <ac:spMk id="9" creationId="{375CB9E5-1412-4137-B3E7-A6FC3F08F0D6}"/>
          </ac:spMkLst>
        </pc:spChg>
        <pc:spChg chg="mod">
          <ac:chgData name="hassan MH" userId="84cd2103f36ef0dc" providerId="LiveId" clId="{AAE74A20-8704-4AB7-9C4B-AE3F22FEC13C}" dt="2020-06-13T13:18:30.474" v="1715"/>
          <ac:spMkLst>
            <pc:docMk/>
            <pc:sldMk cId="1164171373" sldId="262"/>
            <ac:spMk id="11" creationId="{0C245B1E-E746-480D-8957-8D0BB871D7DB}"/>
          </ac:spMkLst>
        </pc:spChg>
        <pc:spChg chg="mod">
          <ac:chgData name="hassan MH" userId="84cd2103f36ef0dc" providerId="LiveId" clId="{AAE74A20-8704-4AB7-9C4B-AE3F22FEC13C}" dt="2020-06-13T13:18:30.474" v="1715"/>
          <ac:spMkLst>
            <pc:docMk/>
            <pc:sldMk cId="1164171373" sldId="262"/>
            <ac:spMk id="12" creationId="{7D90B141-7D01-423C-8419-0AE78F59E019}"/>
          </ac:spMkLst>
        </pc:spChg>
        <pc:spChg chg="mod">
          <ac:chgData name="hassan MH" userId="84cd2103f36ef0dc" providerId="LiveId" clId="{AAE74A20-8704-4AB7-9C4B-AE3F22FEC13C}" dt="2020-06-13T13:18:30.474" v="1715"/>
          <ac:spMkLst>
            <pc:docMk/>
            <pc:sldMk cId="1164171373" sldId="262"/>
            <ac:spMk id="13" creationId="{3404C427-A6B0-4162-BC38-7CFE0952786E}"/>
          </ac:spMkLst>
        </pc:spChg>
        <pc:spChg chg="mod">
          <ac:chgData name="hassan MH" userId="84cd2103f36ef0dc" providerId="LiveId" clId="{AAE74A20-8704-4AB7-9C4B-AE3F22FEC13C}" dt="2020-06-13T13:18:30.474" v="1715"/>
          <ac:spMkLst>
            <pc:docMk/>
            <pc:sldMk cId="1164171373" sldId="262"/>
            <ac:spMk id="14" creationId="{25ED5BCE-94AE-4906-8CD5-711D81F09715}"/>
          </ac:spMkLst>
        </pc:spChg>
        <pc:spChg chg="mod">
          <ac:chgData name="hassan MH" userId="84cd2103f36ef0dc" providerId="LiveId" clId="{AAE74A20-8704-4AB7-9C4B-AE3F22FEC13C}" dt="2020-06-13T13:18:30.474" v="1715"/>
          <ac:spMkLst>
            <pc:docMk/>
            <pc:sldMk cId="1164171373" sldId="262"/>
            <ac:spMk id="15" creationId="{93522889-7322-4789-97B0-78090D92D976}"/>
          </ac:spMkLst>
        </pc:spChg>
        <pc:spChg chg="mod">
          <ac:chgData name="hassan MH" userId="84cd2103f36ef0dc" providerId="LiveId" clId="{AAE74A20-8704-4AB7-9C4B-AE3F22FEC13C}" dt="2020-06-13T13:18:30.474" v="1715"/>
          <ac:spMkLst>
            <pc:docMk/>
            <pc:sldMk cId="1164171373" sldId="262"/>
            <ac:spMk id="16" creationId="{A479B1FE-EE80-4217-BFBD-BF6AC7E11226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164171373" sldId="262"/>
            <ac:spMk id="19" creationId="{3CBCB72A-8292-4075-ACD5-825F6C01F44D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164171373" sldId="262"/>
            <ac:spMk id="20" creationId="{4F71351E-FCB4-4DF9-BD4F-C654615E62C0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164171373" sldId="262"/>
            <ac:spMk id="21" creationId="{B1DCF974-A949-400B-8F2C-EDB71364DE1C}"/>
          </ac:spMkLst>
        </pc:spChg>
        <pc:grpChg chg="add mod">
          <ac:chgData name="hassan MH" userId="84cd2103f36ef0dc" providerId="LiveId" clId="{AAE74A20-8704-4AB7-9C4B-AE3F22FEC13C}" dt="2020-06-13T13:18:30.474" v="1715"/>
          <ac:grpSpMkLst>
            <pc:docMk/>
            <pc:sldMk cId="1164171373" sldId="262"/>
            <ac:grpSpMk id="3" creationId="{62903539-1F2C-41CD-B454-E74BAB859B27}"/>
          </ac:grpSpMkLst>
        </pc:grpChg>
        <pc:grpChg chg="add mod">
          <ac:chgData name="hassan MH" userId="84cd2103f36ef0dc" providerId="LiveId" clId="{AAE74A20-8704-4AB7-9C4B-AE3F22FEC13C}" dt="2020-06-13T13:18:30.474" v="1715"/>
          <ac:grpSpMkLst>
            <pc:docMk/>
            <pc:sldMk cId="1164171373" sldId="262"/>
            <ac:grpSpMk id="10" creationId="{79911D69-AC78-4FC2-AF5B-AC31E569CC36}"/>
          </ac:grpSpMkLst>
        </pc:grpChg>
        <pc:grpChg chg="add mod">
          <ac:chgData name="hassan MH" userId="84cd2103f36ef0dc" providerId="LiveId" clId="{AAE74A20-8704-4AB7-9C4B-AE3F22FEC13C}" dt="2020-06-13T13:19:07.410" v="1722" actId="1076"/>
          <ac:grpSpMkLst>
            <pc:docMk/>
            <pc:sldMk cId="1164171373" sldId="262"/>
            <ac:grpSpMk id="17" creationId="{C720DF65-6ABC-4F83-8FF8-10E08B438906}"/>
          </ac:grpSpMkLst>
        </pc:grpChg>
        <pc:picChg chg="add mod">
          <ac:chgData name="hassan MH" userId="84cd2103f36ef0dc" providerId="LiveId" clId="{AAE74A20-8704-4AB7-9C4B-AE3F22FEC13C}" dt="2020-06-13T13:19:07.410" v="1722" actId="1076"/>
          <ac:picMkLst>
            <pc:docMk/>
            <pc:sldMk cId="1164171373" sldId="262"/>
            <ac:picMk id="18" creationId="{FA535DA6-6393-4893-8A4B-B44D71EC36BA}"/>
          </ac:picMkLst>
        </pc:picChg>
      </pc:sldChg>
      <pc:sldChg chg="addSp delSp modSp add mod">
        <pc:chgData name="hassan MH" userId="84cd2103f36ef0dc" providerId="LiveId" clId="{AAE74A20-8704-4AB7-9C4B-AE3F22FEC13C}" dt="2020-06-13T16:51:04.824" v="2734"/>
        <pc:sldMkLst>
          <pc:docMk/>
          <pc:sldMk cId="4287346009" sldId="263"/>
        </pc:sldMkLst>
        <pc:spChg chg="add mod">
          <ac:chgData name="hassan MH" userId="84cd2103f36ef0dc" providerId="LiveId" clId="{AAE74A20-8704-4AB7-9C4B-AE3F22FEC13C}" dt="2020-06-13T13:06:15.757" v="1510" actId="164"/>
          <ac:spMkLst>
            <pc:docMk/>
            <pc:sldMk cId="4287346009" sldId="263"/>
            <ac:spMk id="2" creationId="{D135E81F-11D5-433B-AA82-64690FAF6451}"/>
          </ac:spMkLst>
        </pc:spChg>
        <pc:spChg chg="mod">
          <ac:chgData name="hassan MH" userId="84cd2103f36ef0dc" providerId="LiveId" clId="{AAE74A20-8704-4AB7-9C4B-AE3F22FEC13C}" dt="2020-06-13T13:01:42.109" v="1455"/>
          <ac:spMkLst>
            <pc:docMk/>
            <pc:sldMk cId="4287346009" sldId="263"/>
            <ac:spMk id="4" creationId="{AE7ED24A-BFFC-44F1-95D4-C5023C92024E}"/>
          </ac:spMkLst>
        </pc:spChg>
        <pc:spChg chg="mod">
          <ac:chgData name="hassan MH" userId="84cd2103f36ef0dc" providerId="LiveId" clId="{AAE74A20-8704-4AB7-9C4B-AE3F22FEC13C}" dt="2020-06-13T13:01:42.109" v="1455"/>
          <ac:spMkLst>
            <pc:docMk/>
            <pc:sldMk cId="4287346009" sldId="263"/>
            <ac:spMk id="5" creationId="{2825840B-C3F2-4CEB-BF06-748C24CA1457}"/>
          </ac:spMkLst>
        </pc:spChg>
        <pc:spChg chg="mod">
          <ac:chgData name="hassan MH" userId="84cd2103f36ef0dc" providerId="LiveId" clId="{AAE74A20-8704-4AB7-9C4B-AE3F22FEC13C}" dt="2020-06-13T13:01:42.109" v="1455"/>
          <ac:spMkLst>
            <pc:docMk/>
            <pc:sldMk cId="4287346009" sldId="263"/>
            <ac:spMk id="6" creationId="{B91F698D-3240-4639-B901-01B82E96A4E6}"/>
          </ac:spMkLst>
        </pc:spChg>
        <pc:spChg chg="mod">
          <ac:chgData name="hassan MH" userId="84cd2103f36ef0dc" providerId="LiveId" clId="{AAE74A20-8704-4AB7-9C4B-AE3F22FEC13C}" dt="2020-06-13T13:01:42.109" v="1455"/>
          <ac:spMkLst>
            <pc:docMk/>
            <pc:sldMk cId="4287346009" sldId="263"/>
            <ac:spMk id="7" creationId="{143EB47C-0502-42D1-8FB1-CE62097DD39A}"/>
          </ac:spMkLst>
        </pc:spChg>
        <pc:spChg chg="mod">
          <ac:chgData name="hassan MH" userId="84cd2103f36ef0dc" providerId="LiveId" clId="{AAE74A20-8704-4AB7-9C4B-AE3F22FEC13C}" dt="2020-06-13T13:01:42.109" v="1455"/>
          <ac:spMkLst>
            <pc:docMk/>
            <pc:sldMk cId="4287346009" sldId="263"/>
            <ac:spMk id="8" creationId="{4A75DC8F-697A-47D9-BFF0-26C186824A6A}"/>
          </ac:spMkLst>
        </pc:spChg>
        <pc:spChg chg="mod">
          <ac:chgData name="hassan MH" userId="84cd2103f36ef0dc" providerId="LiveId" clId="{AAE74A20-8704-4AB7-9C4B-AE3F22FEC13C}" dt="2020-06-13T13:01:42.109" v="1455"/>
          <ac:spMkLst>
            <pc:docMk/>
            <pc:sldMk cId="4287346009" sldId="263"/>
            <ac:spMk id="9" creationId="{167A3EC1-2425-4351-813C-4AAFD04F6905}"/>
          </ac:spMkLst>
        </pc:spChg>
        <pc:spChg chg="mod">
          <ac:chgData name="hassan MH" userId="84cd2103f36ef0dc" providerId="LiveId" clId="{AAE74A20-8704-4AB7-9C4B-AE3F22FEC13C}" dt="2020-06-13T13:01:52.297" v="1459"/>
          <ac:spMkLst>
            <pc:docMk/>
            <pc:sldMk cId="4287346009" sldId="263"/>
            <ac:spMk id="11" creationId="{8DB02779-6FC7-4BCC-A9F4-9A2331BB0181}"/>
          </ac:spMkLst>
        </pc:spChg>
        <pc:spChg chg="mod">
          <ac:chgData name="hassan MH" userId="84cd2103f36ef0dc" providerId="LiveId" clId="{AAE74A20-8704-4AB7-9C4B-AE3F22FEC13C}" dt="2020-06-13T13:01:52.297" v="1459"/>
          <ac:spMkLst>
            <pc:docMk/>
            <pc:sldMk cId="4287346009" sldId="263"/>
            <ac:spMk id="12" creationId="{5AEE198C-67BD-4817-AE21-9C7A0577100A}"/>
          </ac:spMkLst>
        </pc:spChg>
        <pc:spChg chg="mod">
          <ac:chgData name="hassan MH" userId="84cd2103f36ef0dc" providerId="LiveId" clId="{AAE74A20-8704-4AB7-9C4B-AE3F22FEC13C}" dt="2020-06-13T13:01:52.297" v="1459"/>
          <ac:spMkLst>
            <pc:docMk/>
            <pc:sldMk cId="4287346009" sldId="263"/>
            <ac:spMk id="13" creationId="{3A413260-0437-4C50-BE52-69E1FEB8C43C}"/>
          </ac:spMkLst>
        </pc:spChg>
        <pc:spChg chg="mod">
          <ac:chgData name="hassan MH" userId="84cd2103f36ef0dc" providerId="LiveId" clId="{AAE74A20-8704-4AB7-9C4B-AE3F22FEC13C}" dt="2020-06-13T13:01:52.297" v="1459"/>
          <ac:spMkLst>
            <pc:docMk/>
            <pc:sldMk cId="4287346009" sldId="263"/>
            <ac:spMk id="14" creationId="{C53BF76A-C9E5-4A57-824A-78B2F767A5BD}"/>
          </ac:spMkLst>
        </pc:spChg>
        <pc:spChg chg="mod">
          <ac:chgData name="hassan MH" userId="84cd2103f36ef0dc" providerId="LiveId" clId="{AAE74A20-8704-4AB7-9C4B-AE3F22FEC13C}" dt="2020-06-13T13:01:52.297" v="1459"/>
          <ac:spMkLst>
            <pc:docMk/>
            <pc:sldMk cId="4287346009" sldId="263"/>
            <ac:spMk id="15" creationId="{B06C9E23-A1B4-4565-B706-C53CD009D2DA}"/>
          </ac:spMkLst>
        </pc:spChg>
        <pc:spChg chg="mod">
          <ac:chgData name="hassan MH" userId="84cd2103f36ef0dc" providerId="LiveId" clId="{AAE74A20-8704-4AB7-9C4B-AE3F22FEC13C}" dt="2020-06-13T13:01:52.297" v="1459"/>
          <ac:spMkLst>
            <pc:docMk/>
            <pc:sldMk cId="4287346009" sldId="263"/>
            <ac:spMk id="16" creationId="{CF2FCE48-D8E8-49AE-A41D-1C29C0C4BD1D}"/>
          </ac:spMkLst>
        </pc:spChg>
        <pc:spChg chg="mod">
          <ac:chgData name="hassan MH" userId="84cd2103f36ef0dc" providerId="LiveId" clId="{AAE74A20-8704-4AB7-9C4B-AE3F22FEC13C}" dt="2020-06-13T13:02:03.575" v="1462"/>
          <ac:spMkLst>
            <pc:docMk/>
            <pc:sldMk cId="4287346009" sldId="263"/>
            <ac:spMk id="18" creationId="{EDFB0E52-928F-412A-A3C7-0BC68DA3E549}"/>
          </ac:spMkLst>
        </pc:spChg>
        <pc:spChg chg="mod">
          <ac:chgData name="hassan MH" userId="84cd2103f36ef0dc" providerId="LiveId" clId="{AAE74A20-8704-4AB7-9C4B-AE3F22FEC13C}" dt="2020-06-13T13:02:03.575" v="1462"/>
          <ac:spMkLst>
            <pc:docMk/>
            <pc:sldMk cId="4287346009" sldId="263"/>
            <ac:spMk id="19" creationId="{626B9C85-4C6F-43EA-B5B9-E3171D1E8769}"/>
          </ac:spMkLst>
        </pc:spChg>
        <pc:spChg chg="mod">
          <ac:chgData name="hassan MH" userId="84cd2103f36ef0dc" providerId="LiveId" clId="{AAE74A20-8704-4AB7-9C4B-AE3F22FEC13C}" dt="2020-06-13T13:02:03.575" v="1462"/>
          <ac:spMkLst>
            <pc:docMk/>
            <pc:sldMk cId="4287346009" sldId="263"/>
            <ac:spMk id="20" creationId="{334A89F6-BDBA-4A39-B205-598C66E5EAA3}"/>
          </ac:spMkLst>
        </pc:spChg>
        <pc:spChg chg="mod">
          <ac:chgData name="hassan MH" userId="84cd2103f36ef0dc" providerId="LiveId" clId="{AAE74A20-8704-4AB7-9C4B-AE3F22FEC13C}" dt="2020-06-13T13:02:03.575" v="1462"/>
          <ac:spMkLst>
            <pc:docMk/>
            <pc:sldMk cId="4287346009" sldId="263"/>
            <ac:spMk id="21" creationId="{2F16B07B-2610-459D-BD71-53AC00AB5635}"/>
          </ac:spMkLst>
        </pc:spChg>
        <pc:spChg chg="mod">
          <ac:chgData name="hassan MH" userId="84cd2103f36ef0dc" providerId="LiveId" clId="{AAE74A20-8704-4AB7-9C4B-AE3F22FEC13C}" dt="2020-06-13T13:02:03.575" v="1462"/>
          <ac:spMkLst>
            <pc:docMk/>
            <pc:sldMk cId="4287346009" sldId="263"/>
            <ac:spMk id="22" creationId="{7729124D-E7F7-4056-8527-D4A84C5E1328}"/>
          </ac:spMkLst>
        </pc:spChg>
        <pc:spChg chg="mod">
          <ac:chgData name="hassan MH" userId="84cd2103f36ef0dc" providerId="LiveId" clId="{AAE74A20-8704-4AB7-9C4B-AE3F22FEC13C}" dt="2020-06-13T13:02:03.575" v="1462"/>
          <ac:spMkLst>
            <pc:docMk/>
            <pc:sldMk cId="4287346009" sldId="263"/>
            <ac:spMk id="23" creationId="{5195749D-A211-400D-B6A8-EB1619DD13AD}"/>
          </ac:spMkLst>
        </pc:spChg>
        <pc:spChg chg="add mod topLvl">
          <ac:chgData name="hassan MH" userId="84cd2103f36ef0dc" providerId="LiveId" clId="{AAE74A20-8704-4AB7-9C4B-AE3F22FEC13C}" dt="2020-06-13T16:44:23.165" v="2660" actId="404"/>
          <ac:spMkLst>
            <pc:docMk/>
            <pc:sldMk cId="4287346009" sldId="263"/>
            <ac:spMk id="25" creationId="{6B694BA2-A889-4BB2-8B1B-B1FDD37BFD45}"/>
          </ac:spMkLst>
        </pc:spChg>
        <pc:spChg chg="add mod topLvl">
          <ac:chgData name="hassan MH" userId="84cd2103f36ef0dc" providerId="LiveId" clId="{AAE74A20-8704-4AB7-9C4B-AE3F22FEC13C}" dt="2020-06-13T16:44:23.165" v="2660" actId="404"/>
          <ac:spMkLst>
            <pc:docMk/>
            <pc:sldMk cId="4287346009" sldId="263"/>
            <ac:spMk id="26" creationId="{01954958-1498-4C07-B124-7068131DE629}"/>
          </ac:spMkLst>
        </pc:spChg>
        <pc:spChg chg="add mod topLvl">
          <ac:chgData name="hassan MH" userId="84cd2103f36ef0dc" providerId="LiveId" clId="{AAE74A20-8704-4AB7-9C4B-AE3F22FEC13C}" dt="2020-06-13T13:24:30.807" v="1818" actId="165"/>
          <ac:spMkLst>
            <pc:docMk/>
            <pc:sldMk cId="4287346009" sldId="263"/>
            <ac:spMk id="27" creationId="{644091D0-25A3-4AA4-9D01-F89F9E09AC9A}"/>
          </ac:spMkLst>
        </pc:spChg>
        <pc:spChg chg="add mod topLvl">
          <ac:chgData name="hassan MH" userId="84cd2103f36ef0dc" providerId="LiveId" clId="{AAE74A20-8704-4AB7-9C4B-AE3F22FEC13C}" dt="2020-06-13T13:24:30.807" v="1818" actId="165"/>
          <ac:spMkLst>
            <pc:docMk/>
            <pc:sldMk cId="4287346009" sldId="263"/>
            <ac:spMk id="28" creationId="{DB3B49E2-4887-464C-8921-DB0A78082A7B}"/>
          </ac:spMkLst>
        </pc:spChg>
        <pc:spChg chg="add mod topLvl">
          <ac:chgData name="hassan MH" userId="84cd2103f36ef0dc" providerId="LiveId" clId="{AAE74A20-8704-4AB7-9C4B-AE3F22FEC13C}" dt="2020-06-13T16:44:23.165" v="2660" actId="404"/>
          <ac:spMkLst>
            <pc:docMk/>
            <pc:sldMk cId="4287346009" sldId="263"/>
            <ac:spMk id="29" creationId="{C2183325-85FE-43CE-8EE8-48F32B9631D3}"/>
          </ac:spMkLst>
        </pc:spChg>
        <pc:spChg chg="add mod topLvl">
          <ac:chgData name="hassan MH" userId="84cd2103f36ef0dc" providerId="LiveId" clId="{AAE74A20-8704-4AB7-9C4B-AE3F22FEC13C}" dt="2020-06-13T16:44:23.165" v="2660" actId="404"/>
          <ac:spMkLst>
            <pc:docMk/>
            <pc:sldMk cId="4287346009" sldId="263"/>
            <ac:spMk id="30" creationId="{8A1ADD6D-1D78-48AC-9BF7-83FD603DB28E}"/>
          </ac:spMkLst>
        </pc:spChg>
        <pc:spChg chg="add mod topLvl">
          <ac:chgData name="hassan MH" userId="84cd2103f36ef0dc" providerId="LiveId" clId="{AAE74A20-8704-4AB7-9C4B-AE3F22FEC13C}" dt="2020-06-13T16:44:23.165" v="2660" actId="404"/>
          <ac:spMkLst>
            <pc:docMk/>
            <pc:sldMk cId="4287346009" sldId="263"/>
            <ac:spMk id="31" creationId="{7CC58DCE-02B5-4797-BB43-007A7133FE60}"/>
          </ac:spMkLst>
        </pc:spChg>
        <pc:spChg chg="add mod topLvl">
          <ac:chgData name="hassan MH" userId="84cd2103f36ef0dc" providerId="LiveId" clId="{AAE74A20-8704-4AB7-9C4B-AE3F22FEC13C}" dt="2020-06-13T16:44:28.177" v="2661" actId="1076"/>
          <ac:spMkLst>
            <pc:docMk/>
            <pc:sldMk cId="4287346009" sldId="263"/>
            <ac:spMk id="32" creationId="{B35789FC-7F80-44F5-94DE-690506120EC7}"/>
          </ac:spMkLst>
        </pc:spChg>
        <pc:spChg chg="add del mod">
          <ac:chgData name="hassan MH" userId="84cd2103f36ef0dc" providerId="LiveId" clId="{AAE74A20-8704-4AB7-9C4B-AE3F22FEC13C}" dt="2020-06-13T13:21:48.075" v="1789" actId="478"/>
          <ac:spMkLst>
            <pc:docMk/>
            <pc:sldMk cId="4287346009" sldId="263"/>
            <ac:spMk id="34" creationId="{285B73E4-759F-40AF-9E39-040F4837FCBA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4287346009" sldId="263"/>
            <ac:spMk id="35" creationId="{DB0943A3-5937-4817-A5E6-C56933492C09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4287346009" sldId="263"/>
            <ac:spMk id="36" creationId="{85F0E6D8-1256-4A4A-A64D-FEF44C2875D6}"/>
          </ac:spMkLst>
        </pc:spChg>
        <pc:grpChg chg="add mod">
          <ac:chgData name="hassan MH" userId="84cd2103f36ef0dc" providerId="LiveId" clId="{AAE74A20-8704-4AB7-9C4B-AE3F22FEC13C}" dt="2020-06-13T13:06:15.757" v="1510" actId="164"/>
          <ac:grpSpMkLst>
            <pc:docMk/>
            <pc:sldMk cId="4287346009" sldId="263"/>
            <ac:grpSpMk id="3" creationId="{0412753C-F3FB-4907-AF41-13E6275AD4D2}"/>
          </ac:grpSpMkLst>
        </pc:grpChg>
        <pc:grpChg chg="add mod">
          <ac:chgData name="hassan MH" userId="84cd2103f36ef0dc" providerId="LiveId" clId="{AAE74A20-8704-4AB7-9C4B-AE3F22FEC13C}" dt="2020-06-13T13:06:15.757" v="1510" actId="164"/>
          <ac:grpSpMkLst>
            <pc:docMk/>
            <pc:sldMk cId="4287346009" sldId="263"/>
            <ac:grpSpMk id="10" creationId="{D1491EE7-46D2-4B0A-A687-331789DA7D6F}"/>
          </ac:grpSpMkLst>
        </pc:grpChg>
        <pc:grpChg chg="add mod">
          <ac:chgData name="hassan MH" userId="84cd2103f36ef0dc" providerId="LiveId" clId="{AAE74A20-8704-4AB7-9C4B-AE3F22FEC13C}" dt="2020-06-13T13:06:15.757" v="1510" actId="164"/>
          <ac:grpSpMkLst>
            <pc:docMk/>
            <pc:sldMk cId="4287346009" sldId="263"/>
            <ac:grpSpMk id="17" creationId="{51843F8F-5732-40B9-A5DD-B9E15247B2B0}"/>
          </ac:grpSpMkLst>
        </pc:grpChg>
        <pc:grpChg chg="add mod">
          <ac:chgData name="hassan MH" userId="84cd2103f36ef0dc" providerId="LiveId" clId="{AAE74A20-8704-4AB7-9C4B-AE3F22FEC13C}" dt="2020-06-13T13:06:15.757" v="1510" actId="164"/>
          <ac:grpSpMkLst>
            <pc:docMk/>
            <pc:sldMk cId="4287346009" sldId="263"/>
            <ac:grpSpMk id="24" creationId="{49093200-3860-4B34-9E0C-CEC929A7E53B}"/>
          </ac:grpSpMkLst>
        </pc:grpChg>
        <pc:grpChg chg="add del mod">
          <ac:chgData name="hassan MH" userId="84cd2103f36ef0dc" providerId="LiveId" clId="{AAE74A20-8704-4AB7-9C4B-AE3F22FEC13C}" dt="2020-06-13T13:24:30.807" v="1818" actId="165"/>
          <ac:grpSpMkLst>
            <pc:docMk/>
            <pc:sldMk cId="4287346009" sldId="263"/>
            <ac:grpSpMk id="39" creationId="{22BF6247-DE56-4CA3-AE2D-146E85017F82}"/>
          </ac:grpSpMkLst>
        </pc:grpChg>
        <pc:picChg chg="add del mod">
          <ac:chgData name="hassan MH" userId="84cd2103f36ef0dc" providerId="LiveId" clId="{AAE74A20-8704-4AB7-9C4B-AE3F22FEC13C}" dt="2020-06-13T13:21:28.344" v="1781" actId="478"/>
          <ac:picMkLst>
            <pc:docMk/>
            <pc:sldMk cId="4287346009" sldId="263"/>
            <ac:picMk id="33" creationId="{97004B60-F717-4D54-B797-EC9FCB0DD054}"/>
          </ac:picMkLst>
        </pc:picChg>
        <pc:picChg chg="add del mod">
          <ac:chgData name="hassan MH" userId="84cd2103f36ef0dc" providerId="LiveId" clId="{AAE74A20-8704-4AB7-9C4B-AE3F22FEC13C}" dt="2020-06-13T13:22:59.200" v="1796" actId="478"/>
          <ac:picMkLst>
            <pc:docMk/>
            <pc:sldMk cId="4287346009" sldId="263"/>
            <ac:picMk id="37" creationId="{D31A7184-CC21-4BF5-A334-585338F8B93F}"/>
          </ac:picMkLst>
        </pc:picChg>
        <pc:picChg chg="add mod">
          <ac:chgData name="hassan MH" userId="84cd2103f36ef0dc" providerId="LiveId" clId="{AAE74A20-8704-4AB7-9C4B-AE3F22FEC13C}" dt="2020-06-13T13:24:10.600" v="1812" actId="1076"/>
          <ac:picMkLst>
            <pc:docMk/>
            <pc:sldMk cId="4287346009" sldId="263"/>
            <ac:picMk id="38" creationId="{04143329-5803-4E8D-A92E-B829FAD3690E}"/>
          </ac:picMkLst>
        </pc:picChg>
      </pc:sldChg>
      <pc:sldChg chg="addSp modSp add mod">
        <pc:chgData name="hassan MH" userId="84cd2103f36ef0dc" providerId="LiveId" clId="{AAE74A20-8704-4AB7-9C4B-AE3F22FEC13C}" dt="2020-06-13T16:51:04.824" v="2734"/>
        <pc:sldMkLst>
          <pc:docMk/>
          <pc:sldMk cId="2295990956" sldId="264"/>
        </pc:sldMkLst>
        <pc:spChg chg="add 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2" creationId="{96540A96-17E4-44DC-8010-782637B4EA21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4" creationId="{C642E600-1EF8-4FB6-A8F5-0158B224F6B5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5" creationId="{5C57D124-2522-4C22-B3E8-C4C1A1D20BD2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6" creationId="{401F464D-FCBB-4E30-A98A-E7E29B629E13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7" creationId="{3506CC6B-5EF2-4CC2-8273-53EC7B7D76B3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8" creationId="{352EC5D5-759F-4028-B5A4-AE73E38AED32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9" creationId="{2F8609EF-4EDF-4531-B182-606469DD7FB0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11" creationId="{28231625-F208-4875-A6CF-A703DEB6050D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12" creationId="{B41F1184-EBCB-44AC-9D6B-AC620CA81DA1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13" creationId="{42528161-092C-4E53-9B7B-25660131D74B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14" creationId="{B52080F5-FE09-44FB-8FD5-59D3CEC7DB1C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15" creationId="{75871202-487B-49D9-92BA-869904E67B25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16" creationId="{21AB008B-4315-4DB8-97EA-9F02597E259D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18" creationId="{5C52691A-2F52-4013-A6C8-BCF3C2E43995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19" creationId="{456ADD75-FDB9-49D1-AF5B-BFC7DBE8065B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20" creationId="{73AAD215-3AC9-4DB5-BB92-36B0014C3161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21" creationId="{41980F87-F5A1-401F-A59B-14B09BA95470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22" creationId="{4A589E22-4EBF-41AC-8435-B7C2EB99A84F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23" creationId="{E70FD20F-1005-4279-907D-6538F3F3EAC0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25" creationId="{96813A7A-A204-4158-BD4E-D81EA60E43A8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26" creationId="{03AA019F-FEF6-4D02-B8D6-CEEE9D4AE7B2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27" creationId="{CCDC132E-47D5-46F8-A74D-C5C1148C27AC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28" creationId="{CB610D70-BF40-4D24-9077-89C14761DB67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29" creationId="{E82C065D-2330-4701-B709-7737965FA5C7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30" creationId="{B825DFFE-EACF-469E-BD28-441825E2093D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2295990956" sldId="264"/>
            <ac:spMk id="34" creationId="{5E058963-77B4-4796-B3FF-C348F943DE6A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2295990956" sldId="264"/>
            <ac:spMk id="35" creationId="{B1E6B6BA-0679-4077-ABC8-B488D76F479C}"/>
          </ac:spMkLst>
        </pc:spChg>
        <pc:spChg chg="add mod">
          <ac:chgData name="hassan MH" userId="84cd2103f36ef0dc" providerId="LiveId" clId="{AAE74A20-8704-4AB7-9C4B-AE3F22FEC13C}" dt="2020-06-13T13:48:32.503" v="2167" actId="1076"/>
          <ac:spMkLst>
            <pc:docMk/>
            <pc:sldMk cId="2295990956" sldId="264"/>
            <ac:spMk id="36" creationId="{94D86DC5-06C4-44E1-9224-E953567441F2}"/>
          </ac:spMkLst>
        </pc:spChg>
        <pc:grpChg chg="add mod">
          <ac:chgData name="hassan MH" userId="84cd2103f36ef0dc" providerId="LiveId" clId="{AAE74A20-8704-4AB7-9C4B-AE3F22FEC13C}" dt="2020-06-13T13:27:07.784" v="1842"/>
          <ac:grpSpMkLst>
            <pc:docMk/>
            <pc:sldMk cId="2295990956" sldId="264"/>
            <ac:grpSpMk id="3" creationId="{A1FB917F-9E1E-478B-8B98-BA297FB1282C}"/>
          </ac:grpSpMkLst>
        </pc:grpChg>
        <pc:grpChg chg="add mod">
          <ac:chgData name="hassan MH" userId="84cd2103f36ef0dc" providerId="LiveId" clId="{AAE74A20-8704-4AB7-9C4B-AE3F22FEC13C}" dt="2020-06-13T13:27:07.784" v="1842"/>
          <ac:grpSpMkLst>
            <pc:docMk/>
            <pc:sldMk cId="2295990956" sldId="264"/>
            <ac:grpSpMk id="10" creationId="{D2ED0504-F477-423B-BC93-DE65AC026BE2}"/>
          </ac:grpSpMkLst>
        </pc:grpChg>
        <pc:grpChg chg="add mod">
          <ac:chgData name="hassan MH" userId="84cd2103f36ef0dc" providerId="LiveId" clId="{AAE74A20-8704-4AB7-9C4B-AE3F22FEC13C}" dt="2020-06-13T13:27:07.784" v="1842"/>
          <ac:grpSpMkLst>
            <pc:docMk/>
            <pc:sldMk cId="2295990956" sldId="264"/>
            <ac:grpSpMk id="17" creationId="{D4C44666-3DFA-420D-8458-BF3A5674E6FE}"/>
          </ac:grpSpMkLst>
        </pc:grpChg>
        <pc:grpChg chg="add mod">
          <ac:chgData name="hassan MH" userId="84cd2103f36ef0dc" providerId="LiveId" clId="{AAE74A20-8704-4AB7-9C4B-AE3F22FEC13C}" dt="2020-06-13T13:27:07.784" v="1842"/>
          <ac:grpSpMkLst>
            <pc:docMk/>
            <pc:sldMk cId="2295990956" sldId="264"/>
            <ac:grpSpMk id="24" creationId="{FA2CA1E1-9C1C-4EAF-8BD9-FC03ADB23F39}"/>
          </ac:grpSpMkLst>
        </pc:grpChg>
        <pc:grpChg chg="add mod">
          <ac:chgData name="hassan MH" userId="84cd2103f36ef0dc" providerId="LiveId" clId="{AAE74A20-8704-4AB7-9C4B-AE3F22FEC13C}" dt="2020-06-13T13:27:07.784" v="1842"/>
          <ac:grpSpMkLst>
            <pc:docMk/>
            <pc:sldMk cId="2295990956" sldId="264"/>
            <ac:grpSpMk id="31" creationId="{3D76839B-BF22-4FDB-A58A-134C24962967}"/>
          </ac:grpSpMkLst>
        </pc:grpChg>
        <pc:picChg chg="add mod ord">
          <ac:chgData name="hassan MH" userId="84cd2103f36ef0dc" providerId="LiveId" clId="{AAE74A20-8704-4AB7-9C4B-AE3F22FEC13C}" dt="2020-06-13T13:48:37.399" v="2169" actId="1076"/>
          <ac:picMkLst>
            <pc:docMk/>
            <pc:sldMk cId="2295990956" sldId="264"/>
            <ac:picMk id="32" creationId="{4863BF11-9F3E-4FE4-A62C-4641C85F6583}"/>
          </ac:picMkLst>
        </pc:picChg>
        <pc:picChg chg="add mod">
          <ac:chgData name="hassan MH" userId="84cd2103f36ef0dc" providerId="LiveId" clId="{AAE74A20-8704-4AB7-9C4B-AE3F22FEC13C}" dt="2020-06-13T13:26:39.713" v="1837" actId="1076"/>
          <ac:picMkLst>
            <pc:docMk/>
            <pc:sldMk cId="2295990956" sldId="264"/>
            <ac:picMk id="33" creationId="{D5F6EBFB-0C47-47A9-9553-1B57ABFB8A6C}"/>
          </ac:picMkLst>
        </pc:picChg>
      </pc:sldChg>
      <pc:sldChg chg="addSp delSp modSp add mod">
        <pc:chgData name="hassan MH" userId="84cd2103f36ef0dc" providerId="LiveId" clId="{AAE74A20-8704-4AB7-9C4B-AE3F22FEC13C}" dt="2020-06-13T16:51:04.824" v="2734"/>
        <pc:sldMkLst>
          <pc:docMk/>
          <pc:sldMk cId="649730420" sldId="265"/>
        </pc:sldMkLst>
        <pc:spChg chg="add mod">
          <ac:chgData name="hassan MH" userId="84cd2103f36ef0dc" providerId="LiveId" clId="{AAE74A20-8704-4AB7-9C4B-AE3F22FEC13C}" dt="2020-06-13T13:06:25.220" v="1512" actId="164"/>
          <ac:spMkLst>
            <pc:docMk/>
            <pc:sldMk cId="649730420" sldId="265"/>
            <ac:spMk id="2" creationId="{662CD407-4405-402E-918E-0CCAA33FD8C0}"/>
          </ac:spMkLst>
        </pc:spChg>
        <pc:spChg chg="mod">
          <ac:chgData name="hassan MH" userId="84cd2103f36ef0dc" providerId="LiveId" clId="{AAE74A20-8704-4AB7-9C4B-AE3F22FEC13C}" dt="2020-06-13T13:02:21.231" v="1472"/>
          <ac:spMkLst>
            <pc:docMk/>
            <pc:sldMk cId="649730420" sldId="265"/>
            <ac:spMk id="4" creationId="{1F267A34-97AA-4035-8CA6-BFAC542E74FF}"/>
          </ac:spMkLst>
        </pc:spChg>
        <pc:spChg chg="mod">
          <ac:chgData name="hassan MH" userId="84cd2103f36ef0dc" providerId="LiveId" clId="{AAE74A20-8704-4AB7-9C4B-AE3F22FEC13C}" dt="2020-06-13T13:02:21.231" v="1472"/>
          <ac:spMkLst>
            <pc:docMk/>
            <pc:sldMk cId="649730420" sldId="265"/>
            <ac:spMk id="5" creationId="{31C2D97F-19BF-41D4-AB77-ABEF42C06C73}"/>
          </ac:spMkLst>
        </pc:spChg>
        <pc:spChg chg="mod">
          <ac:chgData name="hassan MH" userId="84cd2103f36ef0dc" providerId="LiveId" clId="{AAE74A20-8704-4AB7-9C4B-AE3F22FEC13C}" dt="2020-06-13T13:02:21.231" v="1472"/>
          <ac:spMkLst>
            <pc:docMk/>
            <pc:sldMk cId="649730420" sldId="265"/>
            <ac:spMk id="6" creationId="{25630E3D-18DF-4C8E-8EB0-E9D5AE479BE3}"/>
          </ac:spMkLst>
        </pc:spChg>
        <pc:spChg chg="mod">
          <ac:chgData name="hassan MH" userId="84cd2103f36ef0dc" providerId="LiveId" clId="{AAE74A20-8704-4AB7-9C4B-AE3F22FEC13C}" dt="2020-06-13T13:02:21.231" v="1472"/>
          <ac:spMkLst>
            <pc:docMk/>
            <pc:sldMk cId="649730420" sldId="265"/>
            <ac:spMk id="7" creationId="{842DBE77-B2E0-4635-891F-2C22846C1E9D}"/>
          </ac:spMkLst>
        </pc:spChg>
        <pc:spChg chg="mod">
          <ac:chgData name="hassan MH" userId="84cd2103f36ef0dc" providerId="LiveId" clId="{AAE74A20-8704-4AB7-9C4B-AE3F22FEC13C}" dt="2020-06-13T13:02:21.231" v="1472"/>
          <ac:spMkLst>
            <pc:docMk/>
            <pc:sldMk cId="649730420" sldId="265"/>
            <ac:spMk id="8" creationId="{7B6B896C-AED9-4B95-B107-BD125E9EFCB4}"/>
          </ac:spMkLst>
        </pc:spChg>
        <pc:spChg chg="mod">
          <ac:chgData name="hassan MH" userId="84cd2103f36ef0dc" providerId="LiveId" clId="{AAE74A20-8704-4AB7-9C4B-AE3F22FEC13C}" dt="2020-06-13T13:02:21.231" v="1472"/>
          <ac:spMkLst>
            <pc:docMk/>
            <pc:sldMk cId="649730420" sldId="265"/>
            <ac:spMk id="9" creationId="{77108FAD-5E6F-41A8-BDDB-7BABC762303C}"/>
          </ac:spMkLst>
        </pc:spChg>
        <pc:spChg chg="mod">
          <ac:chgData name="hassan MH" userId="84cd2103f36ef0dc" providerId="LiveId" clId="{AAE74A20-8704-4AB7-9C4B-AE3F22FEC13C}" dt="2020-06-13T13:02:24.948" v="1474"/>
          <ac:spMkLst>
            <pc:docMk/>
            <pc:sldMk cId="649730420" sldId="265"/>
            <ac:spMk id="11" creationId="{B4FEC0D9-A25E-4CD4-83D4-C99247CA7EFC}"/>
          </ac:spMkLst>
        </pc:spChg>
        <pc:spChg chg="mod">
          <ac:chgData name="hassan MH" userId="84cd2103f36ef0dc" providerId="LiveId" clId="{AAE74A20-8704-4AB7-9C4B-AE3F22FEC13C}" dt="2020-06-13T13:02:24.948" v="1474"/>
          <ac:spMkLst>
            <pc:docMk/>
            <pc:sldMk cId="649730420" sldId="265"/>
            <ac:spMk id="12" creationId="{3EDB84A8-3208-4A41-8EE9-7B5021C6E602}"/>
          </ac:spMkLst>
        </pc:spChg>
        <pc:spChg chg="mod">
          <ac:chgData name="hassan MH" userId="84cd2103f36ef0dc" providerId="LiveId" clId="{AAE74A20-8704-4AB7-9C4B-AE3F22FEC13C}" dt="2020-06-13T13:02:24.948" v="1474"/>
          <ac:spMkLst>
            <pc:docMk/>
            <pc:sldMk cId="649730420" sldId="265"/>
            <ac:spMk id="13" creationId="{0A42B04D-4BE9-4409-B135-5FCD70CA0B48}"/>
          </ac:spMkLst>
        </pc:spChg>
        <pc:spChg chg="mod">
          <ac:chgData name="hassan MH" userId="84cd2103f36ef0dc" providerId="LiveId" clId="{AAE74A20-8704-4AB7-9C4B-AE3F22FEC13C}" dt="2020-06-13T13:02:24.948" v="1474"/>
          <ac:spMkLst>
            <pc:docMk/>
            <pc:sldMk cId="649730420" sldId="265"/>
            <ac:spMk id="14" creationId="{C3BD4B64-0F5A-4E0C-8D09-7C2CB5887D0A}"/>
          </ac:spMkLst>
        </pc:spChg>
        <pc:spChg chg="mod">
          <ac:chgData name="hassan MH" userId="84cd2103f36ef0dc" providerId="LiveId" clId="{AAE74A20-8704-4AB7-9C4B-AE3F22FEC13C}" dt="2020-06-13T13:02:24.948" v="1474"/>
          <ac:spMkLst>
            <pc:docMk/>
            <pc:sldMk cId="649730420" sldId="265"/>
            <ac:spMk id="15" creationId="{13D9B505-736E-44C7-998F-2DA2057815C3}"/>
          </ac:spMkLst>
        </pc:spChg>
        <pc:spChg chg="mod">
          <ac:chgData name="hassan MH" userId="84cd2103f36ef0dc" providerId="LiveId" clId="{AAE74A20-8704-4AB7-9C4B-AE3F22FEC13C}" dt="2020-06-13T13:02:24.948" v="1474"/>
          <ac:spMkLst>
            <pc:docMk/>
            <pc:sldMk cId="649730420" sldId="265"/>
            <ac:spMk id="16" creationId="{2AF56896-69E8-46D4-ABCE-467D7E99C463}"/>
          </ac:spMkLst>
        </pc:spChg>
        <pc:spChg chg="mod">
          <ac:chgData name="hassan MH" userId="84cd2103f36ef0dc" providerId="LiveId" clId="{AAE74A20-8704-4AB7-9C4B-AE3F22FEC13C}" dt="2020-06-13T13:02:26.757" v="1476"/>
          <ac:spMkLst>
            <pc:docMk/>
            <pc:sldMk cId="649730420" sldId="265"/>
            <ac:spMk id="18" creationId="{3A084460-58BF-4018-B5DD-1091FBD1F9ED}"/>
          </ac:spMkLst>
        </pc:spChg>
        <pc:spChg chg="mod">
          <ac:chgData name="hassan MH" userId="84cd2103f36ef0dc" providerId="LiveId" clId="{AAE74A20-8704-4AB7-9C4B-AE3F22FEC13C}" dt="2020-06-13T13:02:26.757" v="1476"/>
          <ac:spMkLst>
            <pc:docMk/>
            <pc:sldMk cId="649730420" sldId="265"/>
            <ac:spMk id="19" creationId="{40C9ACBC-55CA-4C50-81C0-7F6856ED3AA6}"/>
          </ac:spMkLst>
        </pc:spChg>
        <pc:spChg chg="mod">
          <ac:chgData name="hassan MH" userId="84cd2103f36ef0dc" providerId="LiveId" clId="{AAE74A20-8704-4AB7-9C4B-AE3F22FEC13C}" dt="2020-06-13T13:02:26.757" v="1476"/>
          <ac:spMkLst>
            <pc:docMk/>
            <pc:sldMk cId="649730420" sldId="265"/>
            <ac:spMk id="20" creationId="{08AFF9B0-5809-4C8F-BF3F-A3BD4E1003C5}"/>
          </ac:spMkLst>
        </pc:spChg>
        <pc:spChg chg="mod">
          <ac:chgData name="hassan MH" userId="84cd2103f36ef0dc" providerId="LiveId" clId="{AAE74A20-8704-4AB7-9C4B-AE3F22FEC13C}" dt="2020-06-13T13:02:26.757" v="1476"/>
          <ac:spMkLst>
            <pc:docMk/>
            <pc:sldMk cId="649730420" sldId="265"/>
            <ac:spMk id="21" creationId="{C9E8A085-3F91-459A-A0CC-10CD5FA432E1}"/>
          </ac:spMkLst>
        </pc:spChg>
        <pc:spChg chg="mod">
          <ac:chgData name="hassan MH" userId="84cd2103f36ef0dc" providerId="LiveId" clId="{AAE74A20-8704-4AB7-9C4B-AE3F22FEC13C}" dt="2020-06-13T13:02:26.757" v="1476"/>
          <ac:spMkLst>
            <pc:docMk/>
            <pc:sldMk cId="649730420" sldId="265"/>
            <ac:spMk id="22" creationId="{DFA0D2FC-452E-4EF5-8CA7-91E33845A21A}"/>
          </ac:spMkLst>
        </pc:spChg>
        <pc:spChg chg="mod">
          <ac:chgData name="hassan MH" userId="84cd2103f36ef0dc" providerId="LiveId" clId="{AAE74A20-8704-4AB7-9C4B-AE3F22FEC13C}" dt="2020-06-13T13:02:26.757" v="1476"/>
          <ac:spMkLst>
            <pc:docMk/>
            <pc:sldMk cId="649730420" sldId="265"/>
            <ac:spMk id="23" creationId="{B892A8A1-5B8E-4AE5-99EB-1841CE40DABA}"/>
          </ac:spMkLst>
        </pc:spChg>
        <pc:spChg chg="add mod topLvl">
          <ac:chgData name="hassan MH" userId="84cd2103f36ef0dc" providerId="LiveId" clId="{AAE74A20-8704-4AB7-9C4B-AE3F22FEC13C}" dt="2020-06-13T13:30:14.115" v="1902" actId="1076"/>
          <ac:spMkLst>
            <pc:docMk/>
            <pc:sldMk cId="649730420" sldId="265"/>
            <ac:spMk id="26" creationId="{573EE5C5-4D32-473B-9D48-4DB1D17A7888}"/>
          </ac:spMkLst>
        </pc:spChg>
        <pc:spChg chg="add mod topLvl">
          <ac:chgData name="hassan MH" userId="84cd2103f36ef0dc" providerId="LiveId" clId="{AAE74A20-8704-4AB7-9C4B-AE3F22FEC13C}" dt="2020-06-13T13:30:14.115" v="1902" actId="1076"/>
          <ac:spMkLst>
            <pc:docMk/>
            <pc:sldMk cId="649730420" sldId="265"/>
            <ac:spMk id="27" creationId="{FF106EBE-7BB0-43B8-8548-9EF9E171BF53}"/>
          </ac:spMkLst>
        </pc:spChg>
        <pc:spChg chg="add mod topLvl">
          <ac:chgData name="hassan MH" userId="84cd2103f36ef0dc" providerId="LiveId" clId="{AAE74A20-8704-4AB7-9C4B-AE3F22FEC13C}" dt="2020-06-13T13:30:14.115" v="1902" actId="1076"/>
          <ac:spMkLst>
            <pc:docMk/>
            <pc:sldMk cId="649730420" sldId="265"/>
            <ac:spMk id="28" creationId="{D85F81E4-A340-4D5F-9748-E792A3268DB1}"/>
          </ac:spMkLst>
        </pc:spChg>
        <pc:spChg chg="add mod topLvl">
          <ac:chgData name="hassan MH" userId="84cd2103f36ef0dc" providerId="LiveId" clId="{AAE74A20-8704-4AB7-9C4B-AE3F22FEC13C}" dt="2020-06-13T13:30:14.115" v="1902" actId="1076"/>
          <ac:spMkLst>
            <pc:docMk/>
            <pc:sldMk cId="649730420" sldId="265"/>
            <ac:spMk id="29" creationId="{9222BFC5-BC7F-4ED2-B9CE-71602316386F}"/>
          </ac:spMkLst>
        </pc:spChg>
        <pc:spChg chg="add mod topLvl">
          <ac:chgData name="hassan MH" userId="84cd2103f36ef0dc" providerId="LiveId" clId="{AAE74A20-8704-4AB7-9C4B-AE3F22FEC13C}" dt="2020-06-13T13:30:14.115" v="1902" actId="1076"/>
          <ac:spMkLst>
            <pc:docMk/>
            <pc:sldMk cId="649730420" sldId="265"/>
            <ac:spMk id="30" creationId="{8F670C9A-8F61-4282-A60C-13B79F78CF07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649730420" sldId="265"/>
            <ac:spMk id="32" creationId="{E44F9B3E-70BB-4F1A-BB9F-147B9FE120EE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649730420" sldId="265"/>
            <ac:spMk id="33" creationId="{DEF2EE96-854E-4722-942A-EF14EA174F14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649730420" sldId="265"/>
            <ac:spMk id="34" creationId="{0D66339C-4E18-4690-BF37-EEAE74F8574E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649730420" sldId="265"/>
            <ac:spMk id="35" creationId="{36D62699-C50D-4DFE-B1E7-FE64AB8FEFF8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649730420" sldId="265"/>
            <ac:spMk id="36" creationId="{33AA359B-A31F-4288-9F52-BDA1F933BD33}"/>
          </ac:spMkLst>
        </pc:spChg>
        <pc:grpChg chg="add mod">
          <ac:chgData name="hassan MH" userId="84cd2103f36ef0dc" providerId="LiveId" clId="{AAE74A20-8704-4AB7-9C4B-AE3F22FEC13C}" dt="2020-06-13T13:06:25.220" v="1512" actId="164"/>
          <ac:grpSpMkLst>
            <pc:docMk/>
            <pc:sldMk cId="649730420" sldId="265"/>
            <ac:grpSpMk id="3" creationId="{4512FD16-4834-441C-9E27-7D436C43295F}"/>
          </ac:grpSpMkLst>
        </pc:grpChg>
        <pc:grpChg chg="add mod">
          <ac:chgData name="hassan MH" userId="84cd2103f36ef0dc" providerId="LiveId" clId="{AAE74A20-8704-4AB7-9C4B-AE3F22FEC13C}" dt="2020-06-13T13:06:25.220" v="1512" actId="164"/>
          <ac:grpSpMkLst>
            <pc:docMk/>
            <pc:sldMk cId="649730420" sldId="265"/>
            <ac:grpSpMk id="10" creationId="{06B94BF6-7A53-43FC-9D1A-B91B9300F2F2}"/>
          </ac:grpSpMkLst>
        </pc:grpChg>
        <pc:grpChg chg="add mod">
          <ac:chgData name="hassan MH" userId="84cd2103f36ef0dc" providerId="LiveId" clId="{AAE74A20-8704-4AB7-9C4B-AE3F22FEC13C}" dt="2020-06-13T13:06:25.220" v="1512" actId="164"/>
          <ac:grpSpMkLst>
            <pc:docMk/>
            <pc:sldMk cId="649730420" sldId="265"/>
            <ac:grpSpMk id="17" creationId="{0480E062-4E0D-4C06-9BFD-1A61D01FB441}"/>
          </ac:grpSpMkLst>
        </pc:grpChg>
        <pc:grpChg chg="add mod">
          <ac:chgData name="hassan MH" userId="84cd2103f36ef0dc" providerId="LiveId" clId="{AAE74A20-8704-4AB7-9C4B-AE3F22FEC13C}" dt="2020-06-13T13:06:25.220" v="1512" actId="164"/>
          <ac:grpSpMkLst>
            <pc:docMk/>
            <pc:sldMk cId="649730420" sldId="265"/>
            <ac:grpSpMk id="24" creationId="{BE8FA6C6-7838-49CA-A203-889AB31A8451}"/>
          </ac:grpSpMkLst>
        </pc:grpChg>
        <pc:grpChg chg="add del mod">
          <ac:chgData name="hassan MH" userId="84cd2103f36ef0dc" providerId="LiveId" clId="{AAE74A20-8704-4AB7-9C4B-AE3F22FEC13C}" dt="2020-06-13T13:28:42.672" v="1871" actId="165"/>
          <ac:grpSpMkLst>
            <pc:docMk/>
            <pc:sldMk cId="649730420" sldId="265"/>
            <ac:grpSpMk id="31" creationId="{F3880968-0CD1-4278-BBCD-6AA1E37A2272}"/>
          </ac:grpSpMkLst>
        </pc:grpChg>
        <pc:picChg chg="add mod topLvl">
          <ac:chgData name="hassan MH" userId="84cd2103f36ef0dc" providerId="LiveId" clId="{AAE74A20-8704-4AB7-9C4B-AE3F22FEC13C}" dt="2020-06-13T13:30:14.115" v="1902" actId="1076"/>
          <ac:picMkLst>
            <pc:docMk/>
            <pc:sldMk cId="649730420" sldId="265"/>
            <ac:picMk id="25" creationId="{F61708F1-5CD1-4593-B593-DF564D743BA6}"/>
          </ac:picMkLst>
        </pc:picChg>
        <pc:picChg chg="add mod">
          <ac:chgData name="hassan MH" userId="84cd2103f36ef0dc" providerId="LiveId" clId="{AAE74A20-8704-4AB7-9C4B-AE3F22FEC13C}" dt="2020-06-13T13:31:05.832" v="1913" actId="1076"/>
          <ac:picMkLst>
            <pc:docMk/>
            <pc:sldMk cId="649730420" sldId="265"/>
            <ac:picMk id="37" creationId="{CDD6A52F-4102-46ED-8110-AADF5F0DC879}"/>
          </ac:picMkLst>
        </pc:picChg>
        <pc:picChg chg="add mod">
          <ac:chgData name="hassan MH" userId="84cd2103f36ef0dc" providerId="LiveId" clId="{AAE74A20-8704-4AB7-9C4B-AE3F22FEC13C}" dt="2020-06-13T13:44:10.271" v="2124" actId="207"/>
          <ac:picMkLst>
            <pc:docMk/>
            <pc:sldMk cId="649730420" sldId="265"/>
            <ac:picMk id="38" creationId="{769B5298-8257-4A71-A7F0-0B3B141458AA}"/>
          </ac:picMkLst>
        </pc:picChg>
        <pc:picChg chg="add mod">
          <ac:chgData name="hassan MH" userId="84cd2103f36ef0dc" providerId="LiveId" clId="{AAE74A20-8704-4AB7-9C4B-AE3F22FEC13C}" dt="2020-06-13T13:30:14.115" v="1902" actId="1076"/>
          <ac:picMkLst>
            <pc:docMk/>
            <pc:sldMk cId="649730420" sldId="265"/>
            <ac:picMk id="39" creationId="{E08407F1-F22D-439B-AF1C-7505EC4A2DC6}"/>
          </ac:picMkLst>
        </pc:picChg>
        <pc:picChg chg="add mod">
          <ac:chgData name="hassan MH" userId="84cd2103f36ef0dc" providerId="LiveId" clId="{AAE74A20-8704-4AB7-9C4B-AE3F22FEC13C}" dt="2020-06-13T13:30:14.115" v="1902" actId="1076"/>
          <ac:picMkLst>
            <pc:docMk/>
            <pc:sldMk cId="649730420" sldId="265"/>
            <ac:picMk id="40" creationId="{494BA5BF-2FE3-483C-9688-9601549BD583}"/>
          </ac:picMkLst>
        </pc:picChg>
        <pc:picChg chg="add mod">
          <ac:chgData name="hassan MH" userId="84cd2103f36ef0dc" providerId="LiveId" clId="{AAE74A20-8704-4AB7-9C4B-AE3F22FEC13C}" dt="2020-06-13T13:44:07.080" v="2123" actId="207"/>
          <ac:picMkLst>
            <pc:docMk/>
            <pc:sldMk cId="649730420" sldId="265"/>
            <ac:picMk id="42" creationId="{6769AAEA-74D1-4510-93B4-F397357554F5}"/>
          </ac:picMkLst>
        </pc:picChg>
      </pc:sldChg>
      <pc:sldChg chg="addSp delSp modSp add mod">
        <pc:chgData name="hassan MH" userId="84cd2103f36ef0dc" providerId="LiveId" clId="{AAE74A20-8704-4AB7-9C4B-AE3F22FEC13C}" dt="2020-06-13T16:51:04.824" v="2734"/>
        <pc:sldMkLst>
          <pc:docMk/>
          <pc:sldMk cId="1581022384" sldId="266"/>
        </pc:sldMkLst>
        <pc:spChg chg="add mod">
          <ac:chgData name="hassan MH" userId="84cd2103f36ef0dc" providerId="LiveId" clId="{AAE74A20-8704-4AB7-9C4B-AE3F22FEC13C}" dt="2020-06-13T13:06:28.966" v="1513" actId="164"/>
          <ac:spMkLst>
            <pc:docMk/>
            <pc:sldMk cId="1581022384" sldId="266"/>
            <ac:spMk id="2" creationId="{0F8F1E48-B3BD-483D-B7CE-5BB7EAE48E9A}"/>
          </ac:spMkLst>
        </pc:spChg>
        <pc:spChg chg="add mod">
          <ac:chgData name="hassan MH" userId="84cd2103f36ef0dc" providerId="LiveId" clId="{AAE74A20-8704-4AB7-9C4B-AE3F22FEC13C}" dt="2020-06-13T13:06:28.966" v="1513" actId="164"/>
          <ac:spMkLst>
            <pc:docMk/>
            <pc:sldMk cId="1581022384" sldId="266"/>
            <ac:spMk id="3" creationId="{83199162-09D8-48FD-80CE-8D4037BF6B0D}"/>
          </ac:spMkLst>
        </pc:spChg>
        <pc:spChg chg="mod">
          <ac:chgData name="hassan MH" userId="84cd2103f36ef0dc" providerId="LiveId" clId="{AAE74A20-8704-4AB7-9C4B-AE3F22FEC13C}" dt="2020-06-13T13:02:46.429" v="1483"/>
          <ac:spMkLst>
            <pc:docMk/>
            <pc:sldMk cId="1581022384" sldId="266"/>
            <ac:spMk id="7" creationId="{D255ABB6-920A-4AC9-9FBD-4A2302A2E9E2}"/>
          </ac:spMkLst>
        </pc:spChg>
        <pc:spChg chg="mod">
          <ac:chgData name="hassan MH" userId="84cd2103f36ef0dc" providerId="LiveId" clId="{AAE74A20-8704-4AB7-9C4B-AE3F22FEC13C}" dt="2020-06-13T13:02:46.429" v="1483"/>
          <ac:spMkLst>
            <pc:docMk/>
            <pc:sldMk cId="1581022384" sldId="266"/>
            <ac:spMk id="8" creationId="{F36D9908-F10F-4FFB-B8A3-FD7C5F6977AC}"/>
          </ac:spMkLst>
        </pc:spChg>
        <pc:spChg chg="mod">
          <ac:chgData name="hassan MH" userId="84cd2103f36ef0dc" providerId="LiveId" clId="{AAE74A20-8704-4AB7-9C4B-AE3F22FEC13C}" dt="2020-06-13T13:02:46.429" v="1483"/>
          <ac:spMkLst>
            <pc:docMk/>
            <pc:sldMk cId="1581022384" sldId="266"/>
            <ac:spMk id="9" creationId="{A290A938-6636-427E-820E-B3905140D88A}"/>
          </ac:spMkLst>
        </pc:spChg>
        <pc:spChg chg="mod">
          <ac:chgData name="hassan MH" userId="84cd2103f36ef0dc" providerId="LiveId" clId="{AAE74A20-8704-4AB7-9C4B-AE3F22FEC13C}" dt="2020-06-13T13:02:46.429" v="1483"/>
          <ac:spMkLst>
            <pc:docMk/>
            <pc:sldMk cId="1581022384" sldId="266"/>
            <ac:spMk id="10" creationId="{82B786D5-CFFA-4DD1-9271-149EABF18DB0}"/>
          </ac:spMkLst>
        </pc:spChg>
        <pc:spChg chg="mod">
          <ac:chgData name="hassan MH" userId="84cd2103f36ef0dc" providerId="LiveId" clId="{AAE74A20-8704-4AB7-9C4B-AE3F22FEC13C}" dt="2020-06-13T13:02:46.429" v="1483"/>
          <ac:spMkLst>
            <pc:docMk/>
            <pc:sldMk cId="1581022384" sldId="266"/>
            <ac:spMk id="11" creationId="{845FA085-F0D5-48E4-BA47-102F0D92E051}"/>
          </ac:spMkLst>
        </pc:spChg>
        <pc:spChg chg="mod">
          <ac:chgData name="hassan MH" userId="84cd2103f36ef0dc" providerId="LiveId" clId="{AAE74A20-8704-4AB7-9C4B-AE3F22FEC13C}" dt="2020-06-13T13:02:46.429" v="1483"/>
          <ac:spMkLst>
            <pc:docMk/>
            <pc:sldMk cId="1581022384" sldId="266"/>
            <ac:spMk id="12" creationId="{287BA9B3-0BF9-4677-A7E2-A9B15F1A8B25}"/>
          </ac:spMkLst>
        </pc:spChg>
        <pc:spChg chg="mod">
          <ac:chgData name="hassan MH" userId="84cd2103f36ef0dc" providerId="LiveId" clId="{AAE74A20-8704-4AB7-9C4B-AE3F22FEC13C}" dt="2020-06-13T13:02:52.509" v="1487" actId="948"/>
          <ac:spMkLst>
            <pc:docMk/>
            <pc:sldMk cId="1581022384" sldId="266"/>
            <ac:spMk id="14" creationId="{8A10A4A2-870A-4A65-8FF3-0E3DB051FC61}"/>
          </ac:spMkLst>
        </pc:spChg>
        <pc:spChg chg="mod">
          <ac:chgData name="hassan MH" userId="84cd2103f36ef0dc" providerId="LiveId" clId="{AAE74A20-8704-4AB7-9C4B-AE3F22FEC13C}" dt="2020-06-13T13:02:52.509" v="1487" actId="948"/>
          <ac:spMkLst>
            <pc:docMk/>
            <pc:sldMk cId="1581022384" sldId="266"/>
            <ac:spMk id="15" creationId="{6C5D5815-20DC-43E0-8B7A-3E767CA430C5}"/>
          </ac:spMkLst>
        </pc:spChg>
        <pc:spChg chg="mod">
          <ac:chgData name="hassan MH" userId="84cd2103f36ef0dc" providerId="LiveId" clId="{AAE74A20-8704-4AB7-9C4B-AE3F22FEC13C}" dt="2020-06-13T13:02:52.509" v="1487" actId="948"/>
          <ac:spMkLst>
            <pc:docMk/>
            <pc:sldMk cId="1581022384" sldId="266"/>
            <ac:spMk id="16" creationId="{B7E7988D-DB98-4B70-AD04-F8885228EFEA}"/>
          </ac:spMkLst>
        </pc:spChg>
        <pc:spChg chg="mod">
          <ac:chgData name="hassan MH" userId="84cd2103f36ef0dc" providerId="LiveId" clId="{AAE74A20-8704-4AB7-9C4B-AE3F22FEC13C}" dt="2020-06-13T13:02:52.509" v="1487" actId="948"/>
          <ac:spMkLst>
            <pc:docMk/>
            <pc:sldMk cId="1581022384" sldId="266"/>
            <ac:spMk id="17" creationId="{9F514A2B-9547-4046-A7C3-9C9677583B4B}"/>
          </ac:spMkLst>
        </pc:spChg>
        <pc:spChg chg="mod">
          <ac:chgData name="hassan MH" userId="84cd2103f36ef0dc" providerId="LiveId" clId="{AAE74A20-8704-4AB7-9C4B-AE3F22FEC13C}" dt="2020-06-13T13:02:52.509" v="1487" actId="948"/>
          <ac:spMkLst>
            <pc:docMk/>
            <pc:sldMk cId="1581022384" sldId="266"/>
            <ac:spMk id="18" creationId="{E3CF8CA0-2EBC-4B56-B9FF-2C4D31C9AF1F}"/>
          </ac:spMkLst>
        </pc:spChg>
        <pc:spChg chg="mod">
          <ac:chgData name="hassan MH" userId="84cd2103f36ef0dc" providerId="LiveId" clId="{AAE74A20-8704-4AB7-9C4B-AE3F22FEC13C}" dt="2020-06-13T13:02:52.509" v="1487" actId="948"/>
          <ac:spMkLst>
            <pc:docMk/>
            <pc:sldMk cId="1581022384" sldId="266"/>
            <ac:spMk id="19" creationId="{52109D42-8135-478E-87C0-AB9806DC1A37}"/>
          </ac:spMkLst>
        </pc:spChg>
        <pc:spChg chg="mod">
          <ac:chgData name="hassan MH" userId="84cd2103f36ef0dc" providerId="LiveId" clId="{AAE74A20-8704-4AB7-9C4B-AE3F22FEC13C}" dt="2020-06-13T13:02:54.312" v="1488"/>
          <ac:spMkLst>
            <pc:docMk/>
            <pc:sldMk cId="1581022384" sldId="266"/>
            <ac:spMk id="21" creationId="{449800FD-3216-4C67-8653-0F007DA3E431}"/>
          </ac:spMkLst>
        </pc:spChg>
        <pc:spChg chg="mod">
          <ac:chgData name="hassan MH" userId="84cd2103f36ef0dc" providerId="LiveId" clId="{AAE74A20-8704-4AB7-9C4B-AE3F22FEC13C}" dt="2020-06-13T13:02:54.312" v="1488"/>
          <ac:spMkLst>
            <pc:docMk/>
            <pc:sldMk cId="1581022384" sldId="266"/>
            <ac:spMk id="22" creationId="{F5B6BFC6-F707-4CE4-AFC7-6E35B97AF336}"/>
          </ac:spMkLst>
        </pc:spChg>
        <pc:spChg chg="mod">
          <ac:chgData name="hassan MH" userId="84cd2103f36ef0dc" providerId="LiveId" clId="{AAE74A20-8704-4AB7-9C4B-AE3F22FEC13C}" dt="2020-06-13T13:02:54.312" v="1488"/>
          <ac:spMkLst>
            <pc:docMk/>
            <pc:sldMk cId="1581022384" sldId="266"/>
            <ac:spMk id="23" creationId="{26CC9B54-5947-4198-AA2C-06AFFC184166}"/>
          </ac:spMkLst>
        </pc:spChg>
        <pc:spChg chg="mod">
          <ac:chgData name="hassan MH" userId="84cd2103f36ef0dc" providerId="LiveId" clId="{AAE74A20-8704-4AB7-9C4B-AE3F22FEC13C}" dt="2020-06-13T13:02:54.312" v="1488"/>
          <ac:spMkLst>
            <pc:docMk/>
            <pc:sldMk cId="1581022384" sldId="266"/>
            <ac:spMk id="24" creationId="{E15F853B-E648-4351-A72C-E76624B2119A}"/>
          </ac:spMkLst>
        </pc:spChg>
        <pc:spChg chg="mod">
          <ac:chgData name="hassan MH" userId="84cd2103f36ef0dc" providerId="LiveId" clId="{AAE74A20-8704-4AB7-9C4B-AE3F22FEC13C}" dt="2020-06-13T13:02:54.312" v="1488"/>
          <ac:spMkLst>
            <pc:docMk/>
            <pc:sldMk cId="1581022384" sldId="266"/>
            <ac:spMk id="25" creationId="{145C27D3-C10E-4216-BE6B-6181DC79101E}"/>
          </ac:spMkLst>
        </pc:spChg>
        <pc:spChg chg="mod">
          <ac:chgData name="hassan MH" userId="84cd2103f36ef0dc" providerId="LiveId" clId="{AAE74A20-8704-4AB7-9C4B-AE3F22FEC13C}" dt="2020-06-13T13:02:54.312" v="1488"/>
          <ac:spMkLst>
            <pc:docMk/>
            <pc:sldMk cId="1581022384" sldId="266"/>
            <ac:spMk id="26" creationId="{0E937CD6-5405-455D-BA3C-D6F7724BE159}"/>
          </ac:spMkLst>
        </pc:spChg>
        <pc:spChg chg="add mod topLvl">
          <ac:chgData name="hassan MH" userId="84cd2103f36ef0dc" providerId="LiveId" clId="{AAE74A20-8704-4AB7-9C4B-AE3F22FEC13C}" dt="2020-06-13T13:43:56.927" v="2121" actId="165"/>
          <ac:spMkLst>
            <pc:docMk/>
            <pc:sldMk cId="1581022384" sldId="266"/>
            <ac:spMk id="28" creationId="{56599879-2BCA-48FA-A155-C516C38D081C}"/>
          </ac:spMkLst>
        </pc:spChg>
        <pc:spChg chg="add mod topLvl">
          <ac:chgData name="hassan MH" userId="84cd2103f36ef0dc" providerId="LiveId" clId="{AAE74A20-8704-4AB7-9C4B-AE3F22FEC13C}" dt="2020-06-13T13:43:56.927" v="2121" actId="165"/>
          <ac:spMkLst>
            <pc:docMk/>
            <pc:sldMk cId="1581022384" sldId="266"/>
            <ac:spMk id="29" creationId="{BC5FA61E-D4B6-4CD6-8B1F-8B93FC85A8FD}"/>
          </ac:spMkLst>
        </pc:spChg>
        <pc:spChg chg="add mod topLvl">
          <ac:chgData name="hassan MH" userId="84cd2103f36ef0dc" providerId="LiveId" clId="{AAE74A20-8704-4AB7-9C4B-AE3F22FEC13C}" dt="2020-06-13T13:43:56.927" v="2121" actId="165"/>
          <ac:spMkLst>
            <pc:docMk/>
            <pc:sldMk cId="1581022384" sldId="266"/>
            <ac:spMk id="30" creationId="{AB3A96BA-00B1-4162-9447-FA833210C3D8}"/>
          </ac:spMkLst>
        </pc:spChg>
        <pc:spChg chg="add mod topLvl">
          <ac:chgData name="hassan MH" userId="84cd2103f36ef0dc" providerId="LiveId" clId="{AAE74A20-8704-4AB7-9C4B-AE3F22FEC13C}" dt="2020-06-13T13:43:56.927" v="2121" actId="165"/>
          <ac:spMkLst>
            <pc:docMk/>
            <pc:sldMk cId="1581022384" sldId="266"/>
            <ac:spMk id="31" creationId="{11BEB8FA-5028-48D9-96D0-EBC0E589B87F}"/>
          </ac:spMkLst>
        </pc:spChg>
        <pc:spChg chg="add mod topLvl">
          <ac:chgData name="hassan MH" userId="84cd2103f36ef0dc" providerId="LiveId" clId="{AAE74A20-8704-4AB7-9C4B-AE3F22FEC13C}" dt="2020-06-13T16:51:04.824" v="2734"/>
          <ac:spMkLst>
            <pc:docMk/>
            <pc:sldMk cId="1581022384" sldId="266"/>
            <ac:spMk id="37" creationId="{D0535ADB-0491-4555-ABE1-04D552BD06E0}"/>
          </ac:spMkLst>
        </pc:spChg>
        <pc:spChg chg="add mod topLvl">
          <ac:chgData name="hassan MH" userId="84cd2103f36ef0dc" providerId="LiveId" clId="{AAE74A20-8704-4AB7-9C4B-AE3F22FEC13C}" dt="2020-06-13T16:51:04.824" v="2734"/>
          <ac:spMkLst>
            <pc:docMk/>
            <pc:sldMk cId="1581022384" sldId="266"/>
            <ac:spMk id="38" creationId="{145CDEC1-874F-4607-AB94-B67D59A295EF}"/>
          </ac:spMkLst>
        </pc:spChg>
        <pc:spChg chg="add mod topLvl">
          <ac:chgData name="hassan MH" userId="84cd2103f36ef0dc" providerId="LiveId" clId="{AAE74A20-8704-4AB7-9C4B-AE3F22FEC13C}" dt="2020-06-13T16:51:04.824" v="2734"/>
          <ac:spMkLst>
            <pc:docMk/>
            <pc:sldMk cId="1581022384" sldId="266"/>
            <ac:spMk id="39" creationId="{7F8DA387-678B-45BA-888A-F7C01308B216}"/>
          </ac:spMkLst>
        </pc:spChg>
        <pc:spChg chg="add mod topLvl">
          <ac:chgData name="hassan MH" userId="84cd2103f36ef0dc" providerId="LiveId" clId="{AAE74A20-8704-4AB7-9C4B-AE3F22FEC13C}" dt="2020-06-13T16:51:04.824" v="2734"/>
          <ac:spMkLst>
            <pc:docMk/>
            <pc:sldMk cId="1581022384" sldId="266"/>
            <ac:spMk id="40" creationId="{79A75B63-40E7-43FB-A0D2-2F00BFAF08E5}"/>
          </ac:spMkLst>
        </pc:spChg>
        <pc:grpChg chg="add mod">
          <ac:chgData name="hassan MH" userId="84cd2103f36ef0dc" providerId="LiveId" clId="{AAE74A20-8704-4AB7-9C4B-AE3F22FEC13C}" dt="2020-06-13T13:06:28.966" v="1513" actId="164"/>
          <ac:grpSpMkLst>
            <pc:docMk/>
            <pc:sldMk cId="1581022384" sldId="266"/>
            <ac:grpSpMk id="6" creationId="{E07D8321-0EAC-4CA2-B8D5-2119FD26E20A}"/>
          </ac:grpSpMkLst>
        </pc:grpChg>
        <pc:grpChg chg="add mod">
          <ac:chgData name="hassan MH" userId="84cd2103f36ef0dc" providerId="LiveId" clId="{AAE74A20-8704-4AB7-9C4B-AE3F22FEC13C}" dt="2020-06-13T13:06:28.966" v="1513" actId="164"/>
          <ac:grpSpMkLst>
            <pc:docMk/>
            <pc:sldMk cId="1581022384" sldId="266"/>
            <ac:grpSpMk id="13" creationId="{67CF40B8-B673-4564-B573-833A3E450E35}"/>
          </ac:grpSpMkLst>
        </pc:grpChg>
        <pc:grpChg chg="add mod">
          <ac:chgData name="hassan MH" userId="84cd2103f36ef0dc" providerId="LiveId" clId="{AAE74A20-8704-4AB7-9C4B-AE3F22FEC13C}" dt="2020-06-13T13:06:28.966" v="1513" actId="164"/>
          <ac:grpSpMkLst>
            <pc:docMk/>
            <pc:sldMk cId="1581022384" sldId="266"/>
            <ac:grpSpMk id="20" creationId="{2DCF88F2-BF17-406D-9876-BC4E6CC2DA0B}"/>
          </ac:grpSpMkLst>
        </pc:grpChg>
        <pc:grpChg chg="add mod">
          <ac:chgData name="hassan MH" userId="84cd2103f36ef0dc" providerId="LiveId" clId="{AAE74A20-8704-4AB7-9C4B-AE3F22FEC13C}" dt="2020-06-13T13:06:28.966" v="1513" actId="164"/>
          <ac:grpSpMkLst>
            <pc:docMk/>
            <pc:sldMk cId="1581022384" sldId="266"/>
            <ac:grpSpMk id="27" creationId="{FBAD9752-EF56-4823-A8B4-7CB9FEF2E07B}"/>
          </ac:grpSpMkLst>
        </pc:grpChg>
        <pc:grpChg chg="add del mod">
          <ac:chgData name="hassan MH" userId="84cd2103f36ef0dc" providerId="LiveId" clId="{AAE74A20-8704-4AB7-9C4B-AE3F22FEC13C}" dt="2020-06-13T13:35:39.284" v="2002" actId="165"/>
          <ac:grpSpMkLst>
            <pc:docMk/>
            <pc:sldMk cId="1581022384" sldId="266"/>
            <ac:grpSpMk id="32" creationId="{6EDA9A7F-C2BE-4557-AE5D-8E8E9EB0CDB8}"/>
          </ac:grpSpMkLst>
        </pc:grpChg>
        <pc:grpChg chg="add mod">
          <ac:chgData name="hassan MH" userId="84cd2103f36ef0dc" providerId="LiveId" clId="{AAE74A20-8704-4AB7-9C4B-AE3F22FEC13C}" dt="2020-06-13T13:36:59.690" v="2021" actId="164"/>
          <ac:grpSpMkLst>
            <pc:docMk/>
            <pc:sldMk cId="1581022384" sldId="266"/>
            <ac:grpSpMk id="45" creationId="{4338A0E1-D8C2-4B49-8A87-A324BDBAE69A}"/>
          </ac:grpSpMkLst>
        </pc:grpChg>
        <pc:grpChg chg="add del mod">
          <ac:chgData name="hassan MH" userId="84cd2103f36ef0dc" providerId="LiveId" clId="{AAE74A20-8704-4AB7-9C4B-AE3F22FEC13C}" dt="2020-06-13T13:43:56.927" v="2121" actId="165"/>
          <ac:grpSpMkLst>
            <pc:docMk/>
            <pc:sldMk cId="1581022384" sldId="266"/>
            <ac:grpSpMk id="46" creationId="{946A1548-C908-48CA-ACDD-3D2565DA6CAF}"/>
          </ac:grpSpMkLst>
        </pc:grpChg>
        <pc:graphicFrameChg chg="add del mod modGraphic">
          <ac:chgData name="hassan MH" userId="84cd2103f36ef0dc" providerId="LiveId" clId="{AAE74A20-8704-4AB7-9C4B-AE3F22FEC13C}" dt="2020-06-13T14:03:46.021" v="2530" actId="478"/>
          <ac:graphicFrameMkLst>
            <pc:docMk/>
            <pc:sldMk cId="1581022384" sldId="266"/>
            <ac:graphicFrameMk id="5" creationId="{22DF4B2D-F9FD-404B-B652-B28B8722A23D}"/>
          </ac:graphicFrameMkLst>
        </pc:graphicFrameChg>
        <pc:graphicFrameChg chg="add mod">
          <ac:chgData name="hassan MH" userId="84cd2103f36ef0dc" providerId="LiveId" clId="{AAE74A20-8704-4AB7-9C4B-AE3F22FEC13C}" dt="2020-06-13T13:36:45.839" v="2017" actId="1076"/>
          <ac:graphicFrameMkLst>
            <pc:docMk/>
            <pc:sldMk cId="1581022384" sldId="266"/>
            <ac:graphicFrameMk id="43" creationId="{F6A1A2DF-9896-4491-B2A8-594743D40D88}"/>
          </ac:graphicFrameMkLst>
        </pc:graphicFrameChg>
        <pc:picChg chg="add mod topLvl">
          <ac:chgData name="hassan MH" userId="84cd2103f36ef0dc" providerId="LiveId" clId="{AAE74A20-8704-4AB7-9C4B-AE3F22FEC13C}" dt="2020-06-13T13:43:56.927" v="2121" actId="165"/>
          <ac:picMkLst>
            <pc:docMk/>
            <pc:sldMk cId="1581022384" sldId="266"/>
            <ac:picMk id="33" creationId="{E04C0ACE-F554-4F89-9C06-90929B0EDEF0}"/>
          </ac:picMkLst>
        </pc:picChg>
        <pc:picChg chg="add mod topLvl">
          <ac:chgData name="hassan MH" userId="84cd2103f36ef0dc" providerId="LiveId" clId="{AAE74A20-8704-4AB7-9C4B-AE3F22FEC13C}" dt="2020-06-13T13:43:56.927" v="2121" actId="165"/>
          <ac:picMkLst>
            <pc:docMk/>
            <pc:sldMk cId="1581022384" sldId="266"/>
            <ac:picMk id="34" creationId="{916A6251-5F79-4D15-B6DC-0FB93522AFB3}"/>
          </ac:picMkLst>
        </pc:picChg>
        <pc:picChg chg="add mod topLvl">
          <ac:chgData name="hassan MH" userId="84cd2103f36ef0dc" providerId="LiveId" clId="{AAE74A20-8704-4AB7-9C4B-AE3F22FEC13C}" dt="2020-06-13T13:44:00.823" v="2122" actId="207"/>
          <ac:picMkLst>
            <pc:docMk/>
            <pc:sldMk cId="1581022384" sldId="266"/>
            <ac:picMk id="35" creationId="{1FD5A9C3-CB7E-4EC3-A832-0803D837F9C1}"/>
          </ac:picMkLst>
        </pc:picChg>
        <pc:picChg chg="add mod topLvl">
          <ac:chgData name="hassan MH" userId="84cd2103f36ef0dc" providerId="LiveId" clId="{AAE74A20-8704-4AB7-9C4B-AE3F22FEC13C}" dt="2020-06-13T13:43:56.927" v="2121" actId="165"/>
          <ac:picMkLst>
            <pc:docMk/>
            <pc:sldMk cId="1581022384" sldId="266"/>
            <ac:picMk id="36" creationId="{8DD3DF5A-FA1A-4047-9026-2A9F0D08B5C4}"/>
          </ac:picMkLst>
        </pc:picChg>
        <pc:picChg chg="add del mod">
          <ac:chgData name="hassan MH" userId="84cd2103f36ef0dc" providerId="LiveId" clId="{AAE74A20-8704-4AB7-9C4B-AE3F22FEC13C}" dt="2020-06-13T13:37:11.563" v="2027" actId="478"/>
          <ac:picMkLst>
            <pc:docMk/>
            <pc:sldMk cId="1581022384" sldId="266"/>
            <ac:picMk id="44" creationId="{F88DF4CB-B214-466B-A369-9DC55567ED8D}"/>
          </ac:picMkLst>
        </pc:picChg>
        <pc:picChg chg="add mod">
          <ac:chgData name="hassan MH" userId="84cd2103f36ef0dc" providerId="LiveId" clId="{AAE74A20-8704-4AB7-9C4B-AE3F22FEC13C}" dt="2020-06-13T14:02:35.385" v="2495" actId="571"/>
          <ac:picMkLst>
            <pc:docMk/>
            <pc:sldMk cId="1581022384" sldId="266"/>
            <ac:picMk id="47" creationId="{94D8580F-43CC-426B-A886-97BE99235D4A}"/>
          </ac:picMkLst>
        </pc:picChg>
        <pc:picChg chg="add mod">
          <ac:chgData name="hassan MH" userId="84cd2103f36ef0dc" providerId="LiveId" clId="{AAE74A20-8704-4AB7-9C4B-AE3F22FEC13C}" dt="2020-06-13T14:02:35.385" v="2495" actId="571"/>
          <ac:picMkLst>
            <pc:docMk/>
            <pc:sldMk cId="1581022384" sldId="266"/>
            <ac:picMk id="48" creationId="{3596DDBC-0B4B-4E80-BC62-FA926A6F4FE2}"/>
          </ac:picMkLst>
        </pc:picChg>
        <pc:picChg chg="add mod">
          <ac:chgData name="hassan MH" userId="84cd2103f36ef0dc" providerId="LiveId" clId="{AAE74A20-8704-4AB7-9C4B-AE3F22FEC13C}" dt="2020-06-13T14:02:35.385" v="2495" actId="571"/>
          <ac:picMkLst>
            <pc:docMk/>
            <pc:sldMk cId="1581022384" sldId="266"/>
            <ac:picMk id="49" creationId="{68443FA5-14D1-4533-A174-8697221F1968}"/>
          </ac:picMkLst>
        </pc:picChg>
      </pc:sldChg>
      <pc:sldChg chg="addSp modSp add mod ord">
        <pc:chgData name="hassan MH" userId="84cd2103f36ef0dc" providerId="LiveId" clId="{AAE74A20-8704-4AB7-9C4B-AE3F22FEC13C}" dt="2020-06-13T16:51:04.824" v="2734"/>
        <pc:sldMkLst>
          <pc:docMk/>
          <pc:sldMk cId="3852549028" sldId="267"/>
        </pc:sldMkLst>
        <pc:spChg chg="add mod">
          <ac:chgData name="hassan MH" userId="84cd2103f36ef0dc" providerId="LiveId" clId="{AAE74A20-8704-4AB7-9C4B-AE3F22FEC13C}" dt="2020-06-13T13:06:33.412" v="1514" actId="164"/>
          <ac:spMkLst>
            <pc:docMk/>
            <pc:sldMk cId="3852549028" sldId="267"/>
            <ac:spMk id="2" creationId="{873F0B69-1AE4-40DF-92AD-ECD40D8B4813}"/>
          </ac:spMkLst>
        </pc:spChg>
        <pc:spChg chg="mod">
          <ac:chgData name="hassan MH" userId="84cd2103f36ef0dc" providerId="LiveId" clId="{AAE74A20-8704-4AB7-9C4B-AE3F22FEC13C}" dt="2020-06-13T13:03:00.859" v="1491"/>
          <ac:spMkLst>
            <pc:docMk/>
            <pc:sldMk cId="3852549028" sldId="267"/>
            <ac:spMk id="4" creationId="{EBE5DB5E-7AAE-47C9-8731-A55F326CB445}"/>
          </ac:spMkLst>
        </pc:spChg>
        <pc:spChg chg="mod">
          <ac:chgData name="hassan MH" userId="84cd2103f36ef0dc" providerId="LiveId" clId="{AAE74A20-8704-4AB7-9C4B-AE3F22FEC13C}" dt="2020-06-13T13:03:00.859" v="1491"/>
          <ac:spMkLst>
            <pc:docMk/>
            <pc:sldMk cId="3852549028" sldId="267"/>
            <ac:spMk id="5" creationId="{1F4A3F38-A28E-4760-B405-FCA84B835457}"/>
          </ac:spMkLst>
        </pc:spChg>
        <pc:spChg chg="mod">
          <ac:chgData name="hassan MH" userId="84cd2103f36ef0dc" providerId="LiveId" clId="{AAE74A20-8704-4AB7-9C4B-AE3F22FEC13C}" dt="2020-06-13T13:03:00.859" v="1491"/>
          <ac:spMkLst>
            <pc:docMk/>
            <pc:sldMk cId="3852549028" sldId="267"/>
            <ac:spMk id="6" creationId="{1DBACB39-3A72-4F7C-A39D-E2B4C961B5DF}"/>
          </ac:spMkLst>
        </pc:spChg>
        <pc:spChg chg="mod">
          <ac:chgData name="hassan MH" userId="84cd2103f36ef0dc" providerId="LiveId" clId="{AAE74A20-8704-4AB7-9C4B-AE3F22FEC13C}" dt="2020-06-13T13:03:00.859" v="1491"/>
          <ac:spMkLst>
            <pc:docMk/>
            <pc:sldMk cId="3852549028" sldId="267"/>
            <ac:spMk id="7" creationId="{65968504-E1DE-4CEB-8840-F81236C144D9}"/>
          </ac:spMkLst>
        </pc:spChg>
        <pc:spChg chg="mod">
          <ac:chgData name="hassan MH" userId="84cd2103f36ef0dc" providerId="LiveId" clId="{AAE74A20-8704-4AB7-9C4B-AE3F22FEC13C}" dt="2020-06-13T13:03:00.859" v="1491"/>
          <ac:spMkLst>
            <pc:docMk/>
            <pc:sldMk cId="3852549028" sldId="267"/>
            <ac:spMk id="8" creationId="{208135C4-0FDC-4661-8769-0A890CDDF2CD}"/>
          </ac:spMkLst>
        </pc:spChg>
        <pc:spChg chg="mod">
          <ac:chgData name="hassan MH" userId="84cd2103f36ef0dc" providerId="LiveId" clId="{AAE74A20-8704-4AB7-9C4B-AE3F22FEC13C}" dt="2020-06-13T13:03:00.859" v="1491"/>
          <ac:spMkLst>
            <pc:docMk/>
            <pc:sldMk cId="3852549028" sldId="267"/>
            <ac:spMk id="9" creationId="{C476EEAE-3BED-4FA8-B0E0-96153D7E8EDE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852549028" sldId="267"/>
            <ac:spMk id="12" creationId="{5D9E0889-5143-41FC-B9F0-B61B96A1E69C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852549028" sldId="267"/>
            <ac:spMk id="13" creationId="{5C996C9F-A331-4A36-8EDF-22ED9B535D88}"/>
          </ac:spMkLst>
        </pc:spChg>
        <pc:grpChg chg="add mod">
          <ac:chgData name="hassan MH" userId="84cd2103f36ef0dc" providerId="LiveId" clId="{AAE74A20-8704-4AB7-9C4B-AE3F22FEC13C}" dt="2020-06-13T13:06:33.412" v="1514" actId="164"/>
          <ac:grpSpMkLst>
            <pc:docMk/>
            <pc:sldMk cId="3852549028" sldId="267"/>
            <ac:grpSpMk id="3" creationId="{5BADC04D-5F79-4B2A-AB12-7C942F0EC92F}"/>
          </ac:grpSpMkLst>
        </pc:grpChg>
        <pc:grpChg chg="add mod">
          <ac:chgData name="hassan MH" userId="84cd2103f36ef0dc" providerId="LiveId" clId="{AAE74A20-8704-4AB7-9C4B-AE3F22FEC13C}" dt="2020-06-13T13:06:33.412" v="1514" actId="164"/>
          <ac:grpSpMkLst>
            <pc:docMk/>
            <pc:sldMk cId="3852549028" sldId="267"/>
            <ac:grpSpMk id="10" creationId="{60156632-3FD6-4A4D-88E9-524B2AB97F48}"/>
          </ac:grpSpMkLst>
        </pc:grpChg>
        <pc:graphicFrameChg chg="add mod">
          <ac:chgData name="hassan MH" userId="84cd2103f36ef0dc" providerId="LiveId" clId="{AAE74A20-8704-4AB7-9C4B-AE3F22FEC13C}" dt="2020-06-13T13:38:00.197" v="2031" actId="1957"/>
          <ac:graphicFrameMkLst>
            <pc:docMk/>
            <pc:sldMk cId="3852549028" sldId="267"/>
            <ac:graphicFrameMk id="11" creationId="{DF2FF3CA-9399-4E07-856E-F35D52ACD3B3}"/>
          </ac:graphicFrameMkLst>
        </pc:graphicFrameChg>
      </pc:sldChg>
      <pc:sldChg chg="addSp modSp add mod ord">
        <pc:chgData name="hassan MH" userId="84cd2103f36ef0dc" providerId="LiveId" clId="{AAE74A20-8704-4AB7-9C4B-AE3F22FEC13C}" dt="2020-06-13T16:51:04.824" v="2734"/>
        <pc:sldMkLst>
          <pc:docMk/>
          <pc:sldMk cId="3618997943" sldId="268"/>
        </pc:sldMkLst>
        <pc:spChg chg="add mod">
          <ac:chgData name="hassan MH" userId="84cd2103f36ef0dc" providerId="LiveId" clId="{AAE74A20-8704-4AB7-9C4B-AE3F22FEC13C}" dt="2020-06-13T13:06:37.897" v="1515" actId="164"/>
          <ac:spMkLst>
            <pc:docMk/>
            <pc:sldMk cId="3618997943" sldId="268"/>
            <ac:spMk id="2" creationId="{0AE5E024-E449-4073-9A60-23BA9877FE0D}"/>
          </ac:spMkLst>
        </pc:spChg>
        <pc:spChg chg="mod">
          <ac:chgData name="hassan MH" userId="84cd2103f36ef0dc" providerId="LiveId" clId="{AAE74A20-8704-4AB7-9C4B-AE3F22FEC13C}" dt="2020-06-13T13:03:04.761" v="1493"/>
          <ac:spMkLst>
            <pc:docMk/>
            <pc:sldMk cId="3618997943" sldId="268"/>
            <ac:spMk id="4" creationId="{57C0ACA4-5825-440E-BF05-8EEDE72E3508}"/>
          </ac:spMkLst>
        </pc:spChg>
        <pc:spChg chg="mod">
          <ac:chgData name="hassan MH" userId="84cd2103f36ef0dc" providerId="LiveId" clId="{AAE74A20-8704-4AB7-9C4B-AE3F22FEC13C}" dt="2020-06-13T13:03:04.761" v="1493"/>
          <ac:spMkLst>
            <pc:docMk/>
            <pc:sldMk cId="3618997943" sldId="268"/>
            <ac:spMk id="5" creationId="{9976097F-D847-46DE-B794-BBA96394BA69}"/>
          </ac:spMkLst>
        </pc:spChg>
        <pc:spChg chg="mod">
          <ac:chgData name="hassan MH" userId="84cd2103f36ef0dc" providerId="LiveId" clId="{AAE74A20-8704-4AB7-9C4B-AE3F22FEC13C}" dt="2020-06-13T13:03:04.761" v="1493"/>
          <ac:spMkLst>
            <pc:docMk/>
            <pc:sldMk cId="3618997943" sldId="268"/>
            <ac:spMk id="6" creationId="{EF93465D-29FC-4F74-B814-79018E3584BA}"/>
          </ac:spMkLst>
        </pc:spChg>
        <pc:spChg chg="mod">
          <ac:chgData name="hassan MH" userId="84cd2103f36ef0dc" providerId="LiveId" clId="{AAE74A20-8704-4AB7-9C4B-AE3F22FEC13C}" dt="2020-06-13T13:03:04.761" v="1493"/>
          <ac:spMkLst>
            <pc:docMk/>
            <pc:sldMk cId="3618997943" sldId="268"/>
            <ac:spMk id="7" creationId="{ADCCF063-B244-4C9B-8B59-FC32F6A94023}"/>
          </ac:spMkLst>
        </pc:spChg>
        <pc:spChg chg="mod">
          <ac:chgData name="hassan MH" userId="84cd2103f36ef0dc" providerId="LiveId" clId="{AAE74A20-8704-4AB7-9C4B-AE3F22FEC13C}" dt="2020-06-13T13:03:04.761" v="1493"/>
          <ac:spMkLst>
            <pc:docMk/>
            <pc:sldMk cId="3618997943" sldId="268"/>
            <ac:spMk id="8" creationId="{D923944E-77D0-45F6-BEDE-1CFE291F420F}"/>
          </ac:spMkLst>
        </pc:spChg>
        <pc:spChg chg="mod">
          <ac:chgData name="hassan MH" userId="84cd2103f36ef0dc" providerId="LiveId" clId="{AAE74A20-8704-4AB7-9C4B-AE3F22FEC13C}" dt="2020-06-13T13:03:04.761" v="1493"/>
          <ac:spMkLst>
            <pc:docMk/>
            <pc:sldMk cId="3618997943" sldId="268"/>
            <ac:spMk id="9" creationId="{AA0E5502-C4E8-4B59-9F6F-DDE367D383F5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618997943" sldId="268"/>
            <ac:spMk id="12" creationId="{E8504941-1B4B-4382-B4DB-19725872C888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618997943" sldId="268"/>
            <ac:spMk id="13" creationId="{52A8563A-2513-44B9-9C7A-1ACC7AC547A5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618997943" sldId="268"/>
            <ac:spMk id="14" creationId="{B70C08D2-1B88-4336-B3DF-35FC7DD1A7A3}"/>
          </ac:spMkLst>
        </pc:spChg>
        <pc:grpChg chg="add mod">
          <ac:chgData name="hassan MH" userId="84cd2103f36ef0dc" providerId="LiveId" clId="{AAE74A20-8704-4AB7-9C4B-AE3F22FEC13C}" dt="2020-06-13T13:06:37.897" v="1515" actId="164"/>
          <ac:grpSpMkLst>
            <pc:docMk/>
            <pc:sldMk cId="3618997943" sldId="268"/>
            <ac:grpSpMk id="3" creationId="{FA5F25D8-53B7-4544-AD6B-9AB10A9F9FA8}"/>
          </ac:grpSpMkLst>
        </pc:grpChg>
        <pc:grpChg chg="add mod">
          <ac:chgData name="hassan MH" userId="84cd2103f36ef0dc" providerId="LiveId" clId="{AAE74A20-8704-4AB7-9C4B-AE3F22FEC13C}" dt="2020-06-13T13:06:37.897" v="1515" actId="164"/>
          <ac:grpSpMkLst>
            <pc:docMk/>
            <pc:sldMk cId="3618997943" sldId="268"/>
            <ac:grpSpMk id="10" creationId="{5AE0CFEA-5643-413C-97BE-F34DAB27964B}"/>
          </ac:grpSpMkLst>
        </pc:grpChg>
        <pc:picChg chg="add mod">
          <ac:chgData name="hassan MH" userId="84cd2103f36ef0dc" providerId="LiveId" clId="{AAE74A20-8704-4AB7-9C4B-AE3F22FEC13C}" dt="2020-06-13T13:34:20.472" v="1980" actId="1076"/>
          <ac:picMkLst>
            <pc:docMk/>
            <pc:sldMk cId="3618997943" sldId="268"/>
            <ac:picMk id="11" creationId="{6693374D-48F2-4AC1-85AE-B8C96DB77FA8}"/>
          </ac:picMkLst>
        </pc:picChg>
      </pc:sldChg>
      <pc:sldChg chg="addSp modSp add mod ord">
        <pc:chgData name="hassan MH" userId="84cd2103f36ef0dc" providerId="LiveId" clId="{AAE74A20-8704-4AB7-9C4B-AE3F22FEC13C}" dt="2020-06-13T16:51:04.824" v="2734"/>
        <pc:sldMkLst>
          <pc:docMk/>
          <pc:sldMk cId="1106897601" sldId="269"/>
        </pc:sldMkLst>
        <pc:spChg chg="add mod">
          <ac:chgData name="hassan MH" userId="84cd2103f36ef0dc" providerId="LiveId" clId="{AAE74A20-8704-4AB7-9C4B-AE3F22FEC13C}" dt="2020-06-13T13:46:18.428" v="2145" actId="164"/>
          <ac:spMkLst>
            <pc:docMk/>
            <pc:sldMk cId="1106897601" sldId="269"/>
            <ac:spMk id="3" creationId="{734D1E3C-F8D8-4C73-91B5-268D26FCEEF7}"/>
          </ac:spMkLst>
        </pc:spChg>
        <pc:spChg chg="mod">
          <ac:chgData name="hassan MH" userId="84cd2103f36ef0dc" providerId="LiveId" clId="{AAE74A20-8704-4AB7-9C4B-AE3F22FEC13C}" dt="2020-06-13T13:46:12.789" v="2143"/>
          <ac:spMkLst>
            <pc:docMk/>
            <pc:sldMk cId="1106897601" sldId="269"/>
            <ac:spMk id="5" creationId="{DAC8A0E7-FE46-4658-A0CF-A1EF1DE96AF1}"/>
          </ac:spMkLst>
        </pc:spChg>
        <pc:spChg chg="mod">
          <ac:chgData name="hassan MH" userId="84cd2103f36ef0dc" providerId="LiveId" clId="{AAE74A20-8704-4AB7-9C4B-AE3F22FEC13C}" dt="2020-06-13T13:46:12.789" v="2143"/>
          <ac:spMkLst>
            <pc:docMk/>
            <pc:sldMk cId="1106897601" sldId="269"/>
            <ac:spMk id="6" creationId="{7C29FC5E-379A-411E-9CD4-FBB3D32A5F30}"/>
          </ac:spMkLst>
        </pc:spChg>
        <pc:spChg chg="mod">
          <ac:chgData name="hassan MH" userId="84cd2103f36ef0dc" providerId="LiveId" clId="{AAE74A20-8704-4AB7-9C4B-AE3F22FEC13C}" dt="2020-06-13T13:46:12.789" v="2143"/>
          <ac:spMkLst>
            <pc:docMk/>
            <pc:sldMk cId="1106897601" sldId="269"/>
            <ac:spMk id="7" creationId="{B9FB25AA-7615-4560-9949-FB7E678E6EED}"/>
          </ac:spMkLst>
        </pc:spChg>
        <pc:spChg chg="mod">
          <ac:chgData name="hassan MH" userId="84cd2103f36ef0dc" providerId="LiveId" clId="{AAE74A20-8704-4AB7-9C4B-AE3F22FEC13C}" dt="2020-06-13T13:46:12.789" v="2143"/>
          <ac:spMkLst>
            <pc:docMk/>
            <pc:sldMk cId="1106897601" sldId="269"/>
            <ac:spMk id="8" creationId="{A97E70AC-6D0A-471D-BA62-21879133477F}"/>
          </ac:spMkLst>
        </pc:spChg>
        <pc:spChg chg="mod">
          <ac:chgData name="hassan MH" userId="84cd2103f36ef0dc" providerId="LiveId" clId="{AAE74A20-8704-4AB7-9C4B-AE3F22FEC13C}" dt="2020-06-13T13:46:12.789" v="2143"/>
          <ac:spMkLst>
            <pc:docMk/>
            <pc:sldMk cId="1106897601" sldId="269"/>
            <ac:spMk id="9" creationId="{66842637-5AD2-4785-BB60-D69CF2BA4C6D}"/>
          </ac:spMkLst>
        </pc:spChg>
        <pc:spChg chg="mod">
          <ac:chgData name="hassan MH" userId="84cd2103f36ef0dc" providerId="LiveId" clId="{AAE74A20-8704-4AB7-9C4B-AE3F22FEC13C}" dt="2020-06-13T13:46:12.789" v="2143"/>
          <ac:spMkLst>
            <pc:docMk/>
            <pc:sldMk cId="1106897601" sldId="269"/>
            <ac:spMk id="10" creationId="{29EFBA00-78A7-43C1-8F7B-CD87100953B1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106897601" sldId="269"/>
            <ac:spMk id="12" creationId="{1FBA8955-7208-4D8D-A4B5-8CF93BFD5423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106897601" sldId="269"/>
            <ac:spMk id="13" creationId="{5BD32EC6-92E5-4494-854B-F666233AABDF}"/>
          </ac:spMkLst>
        </pc:spChg>
        <pc:spChg chg="mod">
          <ac:chgData name="hassan MH" userId="84cd2103f36ef0dc" providerId="LiveId" clId="{AAE74A20-8704-4AB7-9C4B-AE3F22FEC13C}" dt="2020-06-13T13:47:34.046" v="2161"/>
          <ac:spMkLst>
            <pc:docMk/>
            <pc:sldMk cId="1106897601" sldId="269"/>
            <ac:spMk id="15" creationId="{C6DDA0C4-9C18-4440-804D-3D799D7D1CAF}"/>
          </ac:spMkLst>
        </pc:spChg>
        <pc:spChg chg="mod">
          <ac:chgData name="hassan MH" userId="84cd2103f36ef0dc" providerId="LiveId" clId="{AAE74A20-8704-4AB7-9C4B-AE3F22FEC13C}" dt="2020-06-13T13:47:34.046" v="2161"/>
          <ac:spMkLst>
            <pc:docMk/>
            <pc:sldMk cId="1106897601" sldId="269"/>
            <ac:spMk id="16" creationId="{B65EBE59-E0B3-4897-8FAB-27D2FBE57265}"/>
          </ac:spMkLst>
        </pc:spChg>
        <pc:spChg chg="mod">
          <ac:chgData name="hassan MH" userId="84cd2103f36ef0dc" providerId="LiveId" clId="{AAE74A20-8704-4AB7-9C4B-AE3F22FEC13C}" dt="2020-06-13T13:47:34.046" v="2161"/>
          <ac:spMkLst>
            <pc:docMk/>
            <pc:sldMk cId="1106897601" sldId="269"/>
            <ac:spMk id="19" creationId="{0DE80481-1914-42C1-8DE6-20B8E75D059E}"/>
          </ac:spMkLst>
        </pc:spChg>
        <pc:spChg chg="mod">
          <ac:chgData name="hassan MH" userId="84cd2103f36ef0dc" providerId="LiveId" clId="{AAE74A20-8704-4AB7-9C4B-AE3F22FEC13C}" dt="2020-06-13T13:47:34.046" v="2161"/>
          <ac:spMkLst>
            <pc:docMk/>
            <pc:sldMk cId="1106897601" sldId="269"/>
            <ac:spMk id="20" creationId="{F8626AD8-0630-439E-9D57-1721908CBECB}"/>
          </ac:spMkLst>
        </pc:spChg>
        <pc:spChg chg="mod">
          <ac:chgData name="hassan MH" userId="84cd2103f36ef0dc" providerId="LiveId" clId="{AAE74A20-8704-4AB7-9C4B-AE3F22FEC13C}" dt="2020-06-13T13:47:34.046" v="2161"/>
          <ac:spMkLst>
            <pc:docMk/>
            <pc:sldMk cId="1106897601" sldId="269"/>
            <ac:spMk id="21" creationId="{E2240968-51C5-484D-AEB7-AE8AA3B53817}"/>
          </ac:spMkLst>
        </pc:spChg>
        <pc:spChg chg="mod">
          <ac:chgData name="hassan MH" userId="84cd2103f36ef0dc" providerId="LiveId" clId="{AAE74A20-8704-4AB7-9C4B-AE3F22FEC13C}" dt="2020-06-13T13:47:34.046" v="2161"/>
          <ac:spMkLst>
            <pc:docMk/>
            <pc:sldMk cId="1106897601" sldId="269"/>
            <ac:spMk id="22" creationId="{9214BD18-8AE2-471B-91DB-FAF468CE45EF}"/>
          </ac:spMkLst>
        </pc:spChg>
        <pc:spChg chg="mod">
          <ac:chgData name="hassan MH" userId="84cd2103f36ef0dc" providerId="LiveId" clId="{AAE74A20-8704-4AB7-9C4B-AE3F22FEC13C}" dt="2020-06-13T13:47:34.046" v="2161"/>
          <ac:spMkLst>
            <pc:docMk/>
            <pc:sldMk cId="1106897601" sldId="269"/>
            <ac:spMk id="23" creationId="{E905256B-7D3D-4156-BAAA-DB8ADC38E663}"/>
          </ac:spMkLst>
        </pc:spChg>
        <pc:spChg chg="mod">
          <ac:chgData name="hassan MH" userId="84cd2103f36ef0dc" providerId="LiveId" clId="{AAE74A20-8704-4AB7-9C4B-AE3F22FEC13C}" dt="2020-06-13T13:47:34.046" v="2161"/>
          <ac:spMkLst>
            <pc:docMk/>
            <pc:sldMk cId="1106897601" sldId="269"/>
            <ac:spMk id="24" creationId="{A99D6D98-5EA1-4599-AFAC-8BB0E0013661}"/>
          </ac:spMkLst>
        </pc:spChg>
        <pc:spChg chg="mod">
          <ac:chgData name="hassan MH" userId="84cd2103f36ef0dc" providerId="LiveId" clId="{AAE74A20-8704-4AB7-9C4B-AE3F22FEC13C}" dt="2020-06-13T13:47:34.046" v="2161"/>
          <ac:spMkLst>
            <pc:docMk/>
            <pc:sldMk cId="1106897601" sldId="269"/>
            <ac:spMk id="25" creationId="{9A7A856D-1A27-405E-99B4-B1E3DB8E559C}"/>
          </ac:spMkLst>
        </pc:spChg>
        <pc:spChg chg="mod">
          <ac:chgData name="hassan MH" userId="84cd2103f36ef0dc" providerId="LiveId" clId="{AAE74A20-8704-4AB7-9C4B-AE3F22FEC13C}" dt="2020-06-13T13:47:34.046" v="2161"/>
          <ac:spMkLst>
            <pc:docMk/>
            <pc:sldMk cId="1106897601" sldId="269"/>
            <ac:spMk id="26" creationId="{3DA51A95-90C6-4469-A734-D5C531EF1904}"/>
          </ac:spMkLst>
        </pc:spChg>
        <pc:spChg chg="mod">
          <ac:chgData name="hassan MH" userId="84cd2103f36ef0dc" providerId="LiveId" clId="{AAE74A20-8704-4AB7-9C4B-AE3F22FEC13C}" dt="2020-06-13T13:47:34.046" v="2161"/>
          <ac:spMkLst>
            <pc:docMk/>
            <pc:sldMk cId="1106897601" sldId="269"/>
            <ac:spMk id="27" creationId="{D646B614-1DEA-4E70-AACB-DD846A30DDF3}"/>
          </ac:spMkLst>
        </pc:spChg>
        <pc:spChg chg="mod">
          <ac:chgData name="hassan MH" userId="84cd2103f36ef0dc" providerId="LiveId" clId="{AAE74A20-8704-4AB7-9C4B-AE3F22FEC13C}" dt="2020-06-13T13:47:34.046" v="2161"/>
          <ac:spMkLst>
            <pc:docMk/>
            <pc:sldMk cId="1106897601" sldId="269"/>
            <ac:spMk id="28" creationId="{B92AA58D-C947-41C5-BFE4-DC3DB3C48ABD}"/>
          </ac:spMkLst>
        </pc:spChg>
        <pc:spChg chg="mod">
          <ac:chgData name="hassan MH" userId="84cd2103f36ef0dc" providerId="LiveId" clId="{AAE74A20-8704-4AB7-9C4B-AE3F22FEC13C}" dt="2020-06-13T13:47:34.046" v="2161"/>
          <ac:spMkLst>
            <pc:docMk/>
            <pc:sldMk cId="1106897601" sldId="269"/>
            <ac:spMk id="29" creationId="{EE325D58-CB06-44C4-84E1-5878106C3EE1}"/>
          </ac:spMkLst>
        </pc:spChg>
        <pc:spChg chg="mod">
          <ac:chgData name="hassan MH" userId="84cd2103f36ef0dc" providerId="LiveId" clId="{AAE74A20-8704-4AB7-9C4B-AE3F22FEC13C}" dt="2020-06-13T13:47:34.046" v="2161"/>
          <ac:spMkLst>
            <pc:docMk/>
            <pc:sldMk cId="1106897601" sldId="269"/>
            <ac:spMk id="30" creationId="{3CB6BC89-8BE5-4E20-851E-1A1E9F567341}"/>
          </ac:spMkLst>
        </pc:spChg>
        <pc:grpChg chg="add mod">
          <ac:chgData name="hassan MH" userId="84cd2103f36ef0dc" providerId="LiveId" clId="{AAE74A20-8704-4AB7-9C4B-AE3F22FEC13C}" dt="2020-06-13T13:46:18.428" v="2145" actId="164"/>
          <ac:grpSpMkLst>
            <pc:docMk/>
            <pc:sldMk cId="1106897601" sldId="269"/>
            <ac:grpSpMk id="4" creationId="{2D53B0D7-CDEE-4A86-A5D1-A625B83A0217}"/>
          </ac:grpSpMkLst>
        </pc:grpChg>
        <pc:grpChg chg="add mod">
          <ac:chgData name="hassan MH" userId="84cd2103f36ef0dc" providerId="LiveId" clId="{AAE74A20-8704-4AB7-9C4B-AE3F22FEC13C}" dt="2020-06-13T13:46:20.887" v="2147" actId="1076"/>
          <ac:grpSpMkLst>
            <pc:docMk/>
            <pc:sldMk cId="1106897601" sldId="269"/>
            <ac:grpSpMk id="11" creationId="{6877F3AD-E6C2-4601-BFC8-960E57D54EC7}"/>
          </ac:grpSpMkLst>
        </pc:grpChg>
        <pc:grpChg chg="add mod">
          <ac:chgData name="hassan MH" userId="84cd2103f36ef0dc" providerId="LiveId" clId="{AAE74A20-8704-4AB7-9C4B-AE3F22FEC13C}" dt="2020-06-13T13:47:34.046" v="2161"/>
          <ac:grpSpMkLst>
            <pc:docMk/>
            <pc:sldMk cId="1106897601" sldId="269"/>
            <ac:grpSpMk id="14" creationId="{4E68890F-B4A7-4F6D-BD67-8195D9410172}"/>
          </ac:grpSpMkLst>
        </pc:grpChg>
        <pc:grpChg chg="mod">
          <ac:chgData name="hassan MH" userId="84cd2103f36ef0dc" providerId="LiveId" clId="{AAE74A20-8704-4AB7-9C4B-AE3F22FEC13C}" dt="2020-06-13T13:47:34.046" v="2161"/>
          <ac:grpSpMkLst>
            <pc:docMk/>
            <pc:sldMk cId="1106897601" sldId="269"/>
            <ac:grpSpMk id="17" creationId="{BF3CA085-B5BC-4BAF-B111-FF046AFB512C}"/>
          </ac:grpSpMkLst>
        </pc:grpChg>
        <pc:grpChg chg="mod">
          <ac:chgData name="hassan MH" userId="84cd2103f36ef0dc" providerId="LiveId" clId="{AAE74A20-8704-4AB7-9C4B-AE3F22FEC13C}" dt="2020-06-13T13:47:34.046" v="2161"/>
          <ac:grpSpMkLst>
            <pc:docMk/>
            <pc:sldMk cId="1106897601" sldId="269"/>
            <ac:grpSpMk id="18" creationId="{35A47A2E-EE49-48BE-800B-9D7F673346C9}"/>
          </ac:grpSpMkLst>
        </pc:grpChg>
        <pc:picChg chg="add mod ord">
          <ac:chgData name="hassan MH" userId="84cd2103f36ef0dc" providerId="LiveId" clId="{AAE74A20-8704-4AB7-9C4B-AE3F22FEC13C}" dt="2020-06-13T13:47:40.528" v="2162" actId="166"/>
          <ac:picMkLst>
            <pc:docMk/>
            <pc:sldMk cId="1106897601" sldId="269"/>
            <ac:picMk id="2" creationId="{82CFAC1E-3DA1-46D6-B8C3-30B98C372F09}"/>
          </ac:picMkLst>
        </pc:picChg>
      </pc:sldChg>
      <pc:sldChg chg="addSp delSp modSp add mod ord">
        <pc:chgData name="hassan MH" userId="84cd2103f36ef0dc" providerId="LiveId" clId="{AAE74A20-8704-4AB7-9C4B-AE3F22FEC13C}" dt="2020-06-13T16:51:04.824" v="2734"/>
        <pc:sldMkLst>
          <pc:docMk/>
          <pc:sldMk cId="3204851342" sldId="270"/>
        </pc:sldMkLst>
        <pc:spChg chg="add mod topLvl">
          <ac:chgData name="hassan MH" userId="84cd2103f36ef0dc" providerId="LiveId" clId="{AAE74A20-8704-4AB7-9C4B-AE3F22FEC13C}" dt="2020-06-13T13:38:35.713" v="2038" actId="1076"/>
          <ac:spMkLst>
            <pc:docMk/>
            <pc:sldMk cId="3204851342" sldId="270"/>
            <ac:spMk id="5" creationId="{C0125374-E348-4F80-94C0-49B2291CA662}"/>
          </ac:spMkLst>
        </pc:spChg>
        <pc:spChg chg="add mod topLvl">
          <ac:chgData name="hassan MH" userId="84cd2103f36ef0dc" providerId="LiveId" clId="{AAE74A20-8704-4AB7-9C4B-AE3F22FEC13C}" dt="2020-06-13T13:38:35.713" v="2038" actId="1076"/>
          <ac:spMkLst>
            <pc:docMk/>
            <pc:sldMk cId="3204851342" sldId="270"/>
            <ac:spMk id="6" creationId="{F55B44BE-08DA-4037-AD20-BDCDBE43AE81}"/>
          </ac:spMkLst>
        </pc:spChg>
        <pc:spChg chg="add mod topLvl">
          <ac:chgData name="hassan MH" userId="84cd2103f36ef0dc" providerId="LiveId" clId="{AAE74A20-8704-4AB7-9C4B-AE3F22FEC13C}" dt="2020-06-13T13:38:35.713" v="2038" actId="1076"/>
          <ac:spMkLst>
            <pc:docMk/>
            <pc:sldMk cId="3204851342" sldId="270"/>
            <ac:spMk id="7" creationId="{93DB4B46-4776-416C-AF17-081784289C9B}"/>
          </ac:spMkLst>
        </pc:spChg>
        <pc:spChg chg="add mod topLvl">
          <ac:chgData name="hassan MH" userId="84cd2103f36ef0dc" providerId="LiveId" clId="{AAE74A20-8704-4AB7-9C4B-AE3F22FEC13C}" dt="2020-06-13T13:38:35.713" v="2038" actId="1076"/>
          <ac:spMkLst>
            <pc:docMk/>
            <pc:sldMk cId="3204851342" sldId="270"/>
            <ac:spMk id="8" creationId="{70AB277E-6B97-4383-8639-6DE327BF7354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204851342" sldId="270"/>
            <ac:spMk id="13" creationId="{6FEC0C96-0609-432F-8456-7DF8BB6E4944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204851342" sldId="270"/>
            <ac:spMk id="21" creationId="{2CAF8D9F-3711-4E34-A452-45DD7476B5EF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204851342" sldId="270"/>
            <ac:spMk id="22" creationId="{65C3655A-342A-4228-A433-A3D598826D6B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204851342" sldId="270"/>
            <ac:spMk id="23" creationId="{A7057772-01C8-49DB-892D-6CA4580428B8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204851342" sldId="270"/>
            <ac:spMk id="24" creationId="{E5B2824B-ECA2-48C4-B53D-19FD49752B8A}"/>
          </ac:spMkLst>
        </pc:spChg>
        <pc:spChg chg="add mod">
          <ac:chgData name="hassan MH" userId="84cd2103f36ef0dc" providerId="LiveId" clId="{AAE74A20-8704-4AB7-9C4B-AE3F22FEC13C}" dt="2020-06-13T13:33:07.791" v="1967" actId="571"/>
          <ac:spMkLst>
            <pc:docMk/>
            <pc:sldMk cId="3204851342" sldId="270"/>
            <ac:spMk id="25" creationId="{DCEB4E0D-EFCC-4AF2-B419-42E0D9A662BD}"/>
          </ac:spMkLst>
        </pc:spChg>
        <pc:spChg chg="add mod">
          <ac:chgData name="hassan MH" userId="84cd2103f36ef0dc" providerId="LiveId" clId="{AAE74A20-8704-4AB7-9C4B-AE3F22FEC13C}" dt="2020-06-13T13:33:07.608" v="1966" actId="571"/>
          <ac:spMkLst>
            <pc:docMk/>
            <pc:sldMk cId="3204851342" sldId="270"/>
            <ac:spMk id="26" creationId="{ABECF2EA-1361-41F4-9F6F-FCB33B9ED2A9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204851342" sldId="270"/>
            <ac:spMk id="27" creationId="{7E1A10B9-822D-4847-93B5-34D18C0308AD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204851342" sldId="270"/>
            <ac:spMk id="28" creationId="{BE4ADAF1-2E7E-4299-ABC4-075C39393621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204851342" sldId="270"/>
            <ac:spMk id="29" creationId="{2D1AD2C0-E258-4EF7-A521-E5F5F299FE48}"/>
          </ac:spMkLst>
        </pc:spChg>
        <pc:spChg chg="mod">
          <ac:chgData name="hassan MH" userId="84cd2103f36ef0dc" providerId="LiveId" clId="{AAE74A20-8704-4AB7-9C4B-AE3F22FEC13C}" dt="2020-06-13T13:33:20.840" v="1974"/>
          <ac:spMkLst>
            <pc:docMk/>
            <pc:sldMk cId="3204851342" sldId="270"/>
            <ac:spMk id="31" creationId="{8854D2A3-24AB-4905-86AB-3E1F3117ACB8}"/>
          </ac:spMkLst>
        </pc:spChg>
        <pc:spChg chg="mod">
          <ac:chgData name="hassan MH" userId="84cd2103f36ef0dc" providerId="LiveId" clId="{AAE74A20-8704-4AB7-9C4B-AE3F22FEC13C}" dt="2020-06-13T13:33:20.840" v="1974"/>
          <ac:spMkLst>
            <pc:docMk/>
            <pc:sldMk cId="3204851342" sldId="270"/>
            <ac:spMk id="32" creationId="{E55139E9-617E-4858-97F4-A60F5DB09C52}"/>
          </ac:spMkLst>
        </pc:spChg>
        <pc:spChg chg="mod">
          <ac:chgData name="hassan MH" userId="84cd2103f36ef0dc" providerId="LiveId" clId="{AAE74A20-8704-4AB7-9C4B-AE3F22FEC13C}" dt="2020-06-13T13:33:20.840" v="1974"/>
          <ac:spMkLst>
            <pc:docMk/>
            <pc:sldMk cId="3204851342" sldId="270"/>
            <ac:spMk id="35" creationId="{DDAE35B2-864B-4B11-86C1-376C22EA519E}"/>
          </ac:spMkLst>
        </pc:spChg>
        <pc:spChg chg="mod">
          <ac:chgData name="hassan MH" userId="84cd2103f36ef0dc" providerId="LiveId" clId="{AAE74A20-8704-4AB7-9C4B-AE3F22FEC13C}" dt="2020-06-13T13:33:20.840" v="1974"/>
          <ac:spMkLst>
            <pc:docMk/>
            <pc:sldMk cId="3204851342" sldId="270"/>
            <ac:spMk id="36" creationId="{7DA69FAE-8466-44B4-AAB0-C0A03A9D3DAE}"/>
          </ac:spMkLst>
        </pc:spChg>
        <pc:spChg chg="mod">
          <ac:chgData name="hassan MH" userId="84cd2103f36ef0dc" providerId="LiveId" clId="{AAE74A20-8704-4AB7-9C4B-AE3F22FEC13C}" dt="2020-06-13T13:33:20.840" v="1974"/>
          <ac:spMkLst>
            <pc:docMk/>
            <pc:sldMk cId="3204851342" sldId="270"/>
            <ac:spMk id="37" creationId="{EDDEB4D5-9817-461E-9CCF-D21C10D8FCE5}"/>
          </ac:spMkLst>
        </pc:spChg>
        <pc:spChg chg="mod">
          <ac:chgData name="hassan MH" userId="84cd2103f36ef0dc" providerId="LiveId" clId="{AAE74A20-8704-4AB7-9C4B-AE3F22FEC13C}" dt="2020-06-13T13:33:20.840" v="1974"/>
          <ac:spMkLst>
            <pc:docMk/>
            <pc:sldMk cId="3204851342" sldId="270"/>
            <ac:spMk id="38" creationId="{C91258EF-ED7D-4812-B92E-7C01DB392AC7}"/>
          </ac:spMkLst>
        </pc:spChg>
        <pc:spChg chg="mod">
          <ac:chgData name="hassan MH" userId="84cd2103f36ef0dc" providerId="LiveId" clId="{AAE74A20-8704-4AB7-9C4B-AE3F22FEC13C}" dt="2020-06-13T13:33:20.840" v="1974"/>
          <ac:spMkLst>
            <pc:docMk/>
            <pc:sldMk cId="3204851342" sldId="270"/>
            <ac:spMk id="39" creationId="{74A92422-F184-44C1-9659-BD8390D1FE2C}"/>
          </ac:spMkLst>
        </pc:spChg>
        <pc:spChg chg="mod">
          <ac:chgData name="hassan MH" userId="84cd2103f36ef0dc" providerId="LiveId" clId="{AAE74A20-8704-4AB7-9C4B-AE3F22FEC13C}" dt="2020-06-13T13:33:20.840" v="1974"/>
          <ac:spMkLst>
            <pc:docMk/>
            <pc:sldMk cId="3204851342" sldId="270"/>
            <ac:spMk id="40" creationId="{700ADDB3-2963-4E98-97AE-68104F02C068}"/>
          </ac:spMkLst>
        </pc:spChg>
        <pc:spChg chg="mod">
          <ac:chgData name="hassan MH" userId="84cd2103f36ef0dc" providerId="LiveId" clId="{AAE74A20-8704-4AB7-9C4B-AE3F22FEC13C}" dt="2020-06-13T13:33:20.840" v="1974"/>
          <ac:spMkLst>
            <pc:docMk/>
            <pc:sldMk cId="3204851342" sldId="270"/>
            <ac:spMk id="41" creationId="{FC85C391-C8B0-4EDD-8CC1-54215E145E17}"/>
          </ac:spMkLst>
        </pc:spChg>
        <pc:spChg chg="mod">
          <ac:chgData name="hassan MH" userId="84cd2103f36ef0dc" providerId="LiveId" clId="{AAE74A20-8704-4AB7-9C4B-AE3F22FEC13C}" dt="2020-06-13T13:33:20.840" v="1974"/>
          <ac:spMkLst>
            <pc:docMk/>
            <pc:sldMk cId="3204851342" sldId="270"/>
            <ac:spMk id="42" creationId="{E3ADFF14-5A08-47C2-B113-4E1C0E143609}"/>
          </ac:spMkLst>
        </pc:spChg>
        <pc:spChg chg="mod">
          <ac:chgData name="hassan MH" userId="84cd2103f36ef0dc" providerId="LiveId" clId="{AAE74A20-8704-4AB7-9C4B-AE3F22FEC13C}" dt="2020-06-13T13:33:20.840" v="1974"/>
          <ac:spMkLst>
            <pc:docMk/>
            <pc:sldMk cId="3204851342" sldId="270"/>
            <ac:spMk id="43" creationId="{C11A1FC6-21EC-4F35-9B8D-14E7B226E012}"/>
          </ac:spMkLst>
        </pc:spChg>
        <pc:spChg chg="mod">
          <ac:chgData name="hassan MH" userId="84cd2103f36ef0dc" providerId="LiveId" clId="{AAE74A20-8704-4AB7-9C4B-AE3F22FEC13C}" dt="2020-06-13T13:33:20.840" v="1974"/>
          <ac:spMkLst>
            <pc:docMk/>
            <pc:sldMk cId="3204851342" sldId="270"/>
            <ac:spMk id="44" creationId="{F36943FD-66B5-47F2-B5D0-3BBA05622476}"/>
          </ac:spMkLst>
        </pc:spChg>
        <pc:spChg chg="mod">
          <ac:chgData name="hassan MH" userId="84cd2103f36ef0dc" providerId="LiveId" clId="{AAE74A20-8704-4AB7-9C4B-AE3F22FEC13C}" dt="2020-06-13T13:33:20.840" v="1974"/>
          <ac:spMkLst>
            <pc:docMk/>
            <pc:sldMk cId="3204851342" sldId="270"/>
            <ac:spMk id="45" creationId="{1471278E-F67A-4672-8CA4-ADE6F334919B}"/>
          </ac:spMkLst>
        </pc:spChg>
        <pc:spChg chg="mod">
          <ac:chgData name="hassan MH" userId="84cd2103f36ef0dc" providerId="LiveId" clId="{AAE74A20-8704-4AB7-9C4B-AE3F22FEC13C}" dt="2020-06-13T13:33:20.840" v="1974"/>
          <ac:spMkLst>
            <pc:docMk/>
            <pc:sldMk cId="3204851342" sldId="270"/>
            <ac:spMk id="46" creationId="{E3DBAF8F-829D-4E06-B4BC-2E877F6D806B}"/>
          </ac:spMkLst>
        </pc:spChg>
        <pc:grpChg chg="add del mod">
          <ac:chgData name="hassan MH" userId="84cd2103f36ef0dc" providerId="LiveId" clId="{AAE74A20-8704-4AB7-9C4B-AE3F22FEC13C}" dt="2020-06-13T13:31:50.579" v="1925" actId="165"/>
          <ac:grpSpMkLst>
            <pc:docMk/>
            <pc:sldMk cId="3204851342" sldId="270"/>
            <ac:grpSpMk id="14" creationId="{BD69CE40-22C8-4189-855D-3BC1011290E5}"/>
          </ac:grpSpMkLst>
        </pc:grpChg>
        <pc:grpChg chg="add mod">
          <ac:chgData name="hassan MH" userId="84cd2103f36ef0dc" providerId="LiveId" clId="{AAE74A20-8704-4AB7-9C4B-AE3F22FEC13C}" dt="2020-06-13T13:33:25.774" v="1975" actId="196"/>
          <ac:grpSpMkLst>
            <pc:docMk/>
            <pc:sldMk cId="3204851342" sldId="270"/>
            <ac:grpSpMk id="30" creationId="{1BF1257F-3050-4FB8-8296-AB1ADB595BB2}"/>
          </ac:grpSpMkLst>
        </pc:grpChg>
        <pc:grpChg chg="mod">
          <ac:chgData name="hassan MH" userId="84cd2103f36ef0dc" providerId="LiveId" clId="{AAE74A20-8704-4AB7-9C4B-AE3F22FEC13C}" dt="2020-06-13T13:33:20.840" v="1974"/>
          <ac:grpSpMkLst>
            <pc:docMk/>
            <pc:sldMk cId="3204851342" sldId="270"/>
            <ac:grpSpMk id="33" creationId="{54E7A257-3F24-4DC4-82EE-BC1DB28CC8E8}"/>
          </ac:grpSpMkLst>
        </pc:grpChg>
        <pc:grpChg chg="mod">
          <ac:chgData name="hassan MH" userId="84cd2103f36ef0dc" providerId="LiveId" clId="{AAE74A20-8704-4AB7-9C4B-AE3F22FEC13C}" dt="2020-06-13T13:33:20.840" v="1974"/>
          <ac:grpSpMkLst>
            <pc:docMk/>
            <pc:sldMk cId="3204851342" sldId="270"/>
            <ac:grpSpMk id="34" creationId="{E36C461A-2387-459D-9A47-A4077BE6EF5F}"/>
          </ac:grpSpMkLst>
        </pc:grpChg>
        <pc:picChg chg="add mod topLvl">
          <ac:chgData name="hassan MH" userId="84cd2103f36ef0dc" providerId="LiveId" clId="{AAE74A20-8704-4AB7-9C4B-AE3F22FEC13C}" dt="2020-06-13T13:38:35.713" v="2038" actId="1076"/>
          <ac:picMkLst>
            <pc:docMk/>
            <pc:sldMk cId="3204851342" sldId="270"/>
            <ac:picMk id="9" creationId="{D12817BA-F126-48BB-AAE3-5D057F2CFAA1}"/>
          </ac:picMkLst>
        </pc:picChg>
        <pc:picChg chg="add mod topLvl">
          <ac:chgData name="hassan MH" userId="84cd2103f36ef0dc" providerId="LiveId" clId="{AAE74A20-8704-4AB7-9C4B-AE3F22FEC13C}" dt="2020-06-13T13:43:45.383" v="2118" actId="207"/>
          <ac:picMkLst>
            <pc:docMk/>
            <pc:sldMk cId="3204851342" sldId="270"/>
            <ac:picMk id="10" creationId="{D380FF2D-AD78-4BA8-984C-FB3DD68AAA45}"/>
          </ac:picMkLst>
        </pc:picChg>
        <pc:picChg chg="add mod topLvl">
          <ac:chgData name="hassan MH" userId="84cd2103f36ef0dc" providerId="LiveId" clId="{AAE74A20-8704-4AB7-9C4B-AE3F22FEC13C}" dt="2020-06-13T13:43:39.359" v="2117" actId="207"/>
          <ac:picMkLst>
            <pc:docMk/>
            <pc:sldMk cId="3204851342" sldId="270"/>
            <ac:picMk id="11" creationId="{CB87BE00-A83E-4F3C-8A22-6FA40FF606DD}"/>
          </ac:picMkLst>
        </pc:picChg>
        <pc:picChg chg="add mod topLvl">
          <ac:chgData name="hassan MH" userId="84cd2103f36ef0dc" providerId="LiveId" clId="{AAE74A20-8704-4AB7-9C4B-AE3F22FEC13C}" dt="2020-06-13T13:43:23.462" v="2114" actId="207"/>
          <ac:picMkLst>
            <pc:docMk/>
            <pc:sldMk cId="3204851342" sldId="270"/>
            <ac:picMk id="12" creationId="{7BC61BC2-437A-4833-985B-12A90224EEEF}"/>
          </ac:picMkLst>
        </pc:picChg>
        <pc:cxnChg chg="add mod topLvl">
          <ac:chgData name="hassan MH" userId="84cd2103f36ef0dc" providerId="LiveId" clId="{AAE74A20-8704-4AB7-9C4B-AE3F22FEC13C}" dt="2020-06-13T13:38:35.713" v="2038" actId="1076"/>
          <ac:cxnSpMkLst>
            <pc:docMk/>
            <pc:sldMk cId="3204851342" sldId="270"/>
            <ac:cxnSpMk id="2" creationId="{B153C0B7-91B6-456E-8F51-1D40101794ED}"/>
          </ac:cxnSpMkLst>
        </pc:cxnChg>
        <pc:cxnChg chg="add mod topLvl">
          <ac:chgData name="hassan MH" userId="84cd2103f36ef0dc" providerId="LiveId" clId="{AAE74A20-8704-4AB7-9C4B-AE3F22FEC13C}" dt="2020-06-13T13:38:35.713" v="2038" actId="1076"/>
          <ac:cxnSpMkLst>
            <pc:docMk/>
            <pc:sldMk cId="3204851342" sldId="270"/>
            <ac:cxnSpMk id="3" creationId="{49C2F316-6122-4661-8DE1-0D918663AA5F}"/>
          </ac:cxnSpMkLst>
        </pc:cxnChg>
        <pc:cxnChg chg="add mod topLvl">
          <ac:chgData name="hassan MH" userId="84cd2103f36ef0dc" providerId="LiveId" clId="{AAE74A20-8704-4AB7-9C4B-AE3F22FEC13C}" dt="2020-06-13T13:38:35.713" v="2038" actId="1076"/>
          <ac:cxnSpMkLst>
            <pc:docMk/>
            <pc:sldMk cId="3204851342" sldId="270"/>
            <ac:cxnSpMk id="4" creationId="{D2B0C47D-7516-4B8A-A57B-0A60DAE88702}"/>
          </ac:cxnSpMkLst>
        </pc:cxnChg>
      </pc:sldChg>
      <pc:sldChg chg="addSp delSp modSp add mod">
        <pc:chgData name="hassan MH" userId="84cd2103f36ef0dc" providerId="LiveId" clId="{AAE74A20-8704-4AB7-9C4B-AE3F22FEC13C}" dt="2020-06-13T16:53:27.880" v="2772" actId="1076"/>
        <pc:sldMkLst>
          <pc:docMk/>
          <pc:sldMk cId="3268722949" sldId="271"/>
        </pc:sldMkLst>
        <pc:spChg chg="add mod">
          <ac:chgData name="hassan MH" userId="84cd2103f36ef0dc" providerId="LiveId" clId="{AAE74A20-8704-4AB7-9C4B-AE3F22FEC13C}" dt="2020-06-13T13:41:23.455" v="2079" actId="14100"/>
          <ac:spMkLst>
            <pc:docMk/>
            <pc:sldMk cId="3268722949" sldId="271"/>
            <ac:spMk id="5" creationId="{E4EFB7DD-4E5D-4853-9C5B-9B114063E125}"/>
          </ac:spMkLst>
        </pc:spChg>
        <pc:spChg chg="add mod">
          <ac:chgData name="hassan MH" userId="84cd2103f36ef0dc" providerId="LiveId" clId="{AAE74A20-8704-4AB7-9C4B-AE3F22FEC13C}" dt="2020-06-13T16:53:27.880" v="2772" actId="1076"/>
          <ac:spMkLst>
            <pc:docMk/>
            <pc:sldMk cId="3268722949" sldId="271"/>
            <ac:spMk id="6" creationId="{E1D5C2E2-B94B-4F1E-8D5E-25F1C634C4A4}"/>
          </ac:spMkLst>
        </pc:spChg>
        <pc:picChg chg="add del mod modCrop">
          <ac:chgData name="hassan MH" userId="84cd2103f36ef0dc" providerId="LiveId" clId="{AAE74A20-8704-4AB7-9C4B-AE3F22FEC13C}" dt="2020-06-13T13:40:36.906" v="2069" actId="478"/>
          <ac:picMkLst>
            <pc:docMk/>
            <pc:sldMk cId="3268722949" sldId="271"/>
            <ac:picMk id="3" creationId="{8FFB4CE1-7154-4A56-8CE3-5876F35423E5}"/>
          </ac:picMkLst>
        </pc:picChg>
        <pc:picChg chg="add mod">
          <ac:chgData name="hassan MH" userId="84cd2103f36ef0dc" providerId="LiveId" clId="{AAE74A20-8704-4AB7-9C4B-AE3F22FEC13C}" dt="2020-06-13T13:41:02.488" v="2075" actId="1076"/>
          <ac:picMkLst>
            <pc:docMk/>
            <pc:sldMk cId="3268722949" sldId="271"/>
            <ac:picMk id="4" creationId="{3DB37F00-2072-4F89-BA25-D7AC61A8DBD5}"/>
          </ac:picMkLst>
        </pc:picChg>
      </pc:sldChg>
      <pc:sldChg chg="addSp delSp modSp add mod ord">
        <pc:chgData name="hassan MH" userId="84cd2103f36ef0dc" providerId="LiveId" clId="{AAE74A20-8704-4AB7-9C4B-AE3F22FEC13C}" dt="2020-06-13T16:51:04.824" v="2734"/>
        <pc:sldMkLst>
          <pc:docMk/>
          <pc:sldMk cId="688944227" sldId="272"/>
        </pc:sldMkLst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688944227" sldId="272"/>
            <ac:spMk id="13" creationId="{E76E4864-6883-4DBD-9298-D192E382C3DB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688944227" sldId="272"/>
            <ac:spMk id="14" creationId="{58DD1B97-D9BD-4C5D-BAE7-02F5ADB16BCA}"/>
          </ac:spMkLst>
        </pc:spChg>
        <pc:spChg chg="mod">
          <ac:chgData name="hassan MH" userId="84cd2103f36ef0dc" providerId="LiveId" clId="{AAE74A20-8704-4AB7-9C4B-AE3F22FEC13C}" dt="2020-06-13T13:47:42.580" v="2163"/>
          <ac:spMkLst>
            <pc:docMk/>
            <pc:sldMk cId="688944227" sldId="272"/>
            <ac:spMk id="16" creationId="{47B4306A-8629-4674-819D-27030473F4E3}"/>
          </ac:spMkLst>
        </pc:spChg>
        <pc:spChg chg="mod">
          <ac:chgData name="hassan MH" userId="84cd2103f36ef0dc" providerId="LiveId" clId="{AAE74A20-8704-4AB7-9C4B-AE3F22FEC13C}" dt="2020-06-13T13:47:42.580" v="2163"/>
          <ac:spMkLst>
            <pc:docMk/>
            <pc:sldMk cId="688944227" sldId="272"/>
            <ac:spMk id="17" creationId="{79ADF1AE-C06A-4EB8-B564-CC884BB69BDB}"/>
          </ac:spMkLst>
        </pc:spChg>
        <pc:spChg chg="mod">
          <ac:chgData name="hassan MH" userId="84cd2103f36ef0dc" providerId="LiveId" clId="{AAE74A20-8704-4AB7-9C4B-AE3F22FEC13C}" dt="2020-06-13T13:47:42.580" v="2163"/>
          <ac:spMkLst>
            <pc:docMk/>
            <pc:sldMk cId="688944227" sldId="272"/>
            <ac:spMk id="20" creationId="{1D073E16-C297-4093-A8C1-FA96DF9733CE}"/>
          </ac:spMkLst>
        </pc:spChg>
        <pc:spChg chg="mod">
          <ac:chgData name="hassan MH" userId="84cd2103f36ef0dc" providerId="LiveId" clId="{AAE74A20-8704-4AB7-9C4B-AE3F22FEC13C}" dt="2020-06-13T13:47:42.580" v="2163"/>
          <ac:spMkLst>
            <pc:docMk/>
            <pc:sldMk cId="688944227" sldId="272"/>
            <ac:spMk id="21" creationId="{EFECA999-4EC6-4FE2-85F1-4155B8134B11}"/>
          </ac:spMkLst>
        </pc:spChg>
        <pc:spChg chg="mod">
          <ac:chgData name="hassan MH" userId="84cd2103f36ef0dc" providerId="LiveId" clId="{AAE74A20-8704-4AB7-9C4B-AE3F22FEC13C}" dt="2020-06-13T13:47:42.580" v="2163"/>
          <ac:spMkLst>
            <pc:docMk/>
            <pc:sldMk cId="688944227" sldId="272"/>
            <ac:spMk id="22" creationId="{8465F90C-1333-427C-A1ED-F3DB539F9DC8}"/>
          </ac:spMkLst>
        </pc:spChg>
        <pc:spChg chg="mod">
          <ac:chgData name="hassan MH" userId="84cd2103f36ef0dc" providerId="LiveId" clId="{AAE74A20-8704-4AB7-9C4B-AE3F22FEC13C}" dt="2020-06-13T13:47:42.580" v="2163"/>
          <ac:spMkLst>
            <pc:docMk/>
            <pc:sldMk cId="688944227" sldId="272"/>
            <ac:spMk id="23" creationId="{435FBC09-7C7F-4B8A-83E7-9B32431AAAD4}"/>
          </ac:spMkLst>
        </pc:spChg>
        <pc:spChg chg="mod">
          <ac:chgData name="hassan MH" userId="84cd2103f36ef0dc" providerId="LiveId" clId="{AAE74A20-8704-4AB7-9C4B-AE3F22FEC13C}" dt="2020-06-13T13:47:42.580" v="2163"/>
          <ac:spMkLst>
            <pc:docMk/>
            <pc:sldMk cId="688944227" sldId="272"/>
            <ac:spMk id="24" creationId="{B4577CF0-0190-4114-9FF4-68D957B63220}"/>
          </ac:spMkLst>
        </pc:spChg>
        <pc:spChg chg="mod">
          <ac:chgData name="hassan MH" userId="84cd2103f36ef0dc" providerId="LiveId" clId="{AAE74A20-8704-4AB7-9C4B-AE3F22FEC13C}" dt="2020-06-13T13:47:42.580" v="2163"/>
          <ac:spMkLst>
            <pc:docMk/>
            <pc:sldMk cId="688944227" sldId="272"/>
            <ac:spMk id="25" creationId="{4E2E4DBE-2861-4663-AEE3-29719AC2264F}"/>
          </ac:spMkLst>
        </pc:spChg>
        <pc:spChg chg="mod">
          <ac:chgData name="hassan MH" userId="84cd2103f36ef0dc" providerId="LiveId" clId="{AAE74A20-8704-4AB7-9C4B-AE3F22FEC13C}" dt="2020-06-13T13:47:42.580" v="2163"/>
          <ac:spMkLst>
            <pc:docMk/>
            <pc:sldMk cId="688944227" sldId="272"/>
            <ac:spMk id="26" creationId="{7DBD50BB-843F-4822-86CA-3CC3D9A6B827}"/>
          </ac:spMkLst>
        </pc:spChg>
        <pc:spChg chg="mod">
          <ac:chgData name="hassan MH" userId="84cd2103f36ef0dc" providerId="LiveId" clId="{AAE74A20-8704-4AB7-9C4B-AE3F22FEC13C}" dt="2020-06-13T13:47:42.580" v="2163"/>
          <ac:spMkLst>
            <pc:docMk/>
            <pc:sldMk cId="688944227" sldId="272"/>
            <ac:spMk id="27" creationId="{B7242FF2-8DDC-4665-8D4C-1200B77C629C}"/>
          </ac:spMkLst>
        </pc:spChg>
        <pc:spChg chg="mod">
          <ac:chgData name="hassan MH" userId="84cd2103f36ef0dc" providerId="LiveId" clId="{AAE74A20-8704-4AB7-9C4B-AE3F22FEC13C}" dt="2020-06-13T13:47:42.580" v="2163"/>
          <ac:spMkLst>
            <pc:docMk/>
            <pc:sldMk cId="688944227" sldId="272"/>
            <ac:spMk id="28" creationId="{7B6DABA0-5284-4570-9BC7-44D6345D864A}"/>
          </ac:spMkLst>
        </pc:spChg>
        <pc:spChg chg="mod">
          <ac:chgData name="hassan MH" userId="84cd2103f36ef0dc" providerId="LiveId" clId="{AAE74A20-8704-4AB7-9C4B-AE3F22FEC13C}" dt="2020-06-13T13:47:42.580" v="2163"/>
          <ac:spMkLst>
            <pc:docMk/>
            <pc:sldMk cId="688944227" sldId="272"/>
            <ac:spMk id="29" creationId="{E4E4EFE4-1146-43FE-B8F9-65A06AE9D5D7}"/>
          </ac:spMkLst>
        </pc:spChg>
        <pc:spChg chg="mod">
          <ac:chgData name="hassan MH" userId="84cd2103f36ef0dc" providerId="LiveId" clId="{AAE74A20-8704-4AB7-9C4B-AE3F22FEC13C}" dt="2020-06-13T13:47:42.580" v="2163"/>
          <ac:spMkLst>
            <pc:docMk/>
            <pc:sldMk cId="688944227" sldId="272"/>
            <ac:spMk id="30" creationId="{A369D313-C5F6-4EAD-8A06-7ED8F62E6B50}"/>
          </ac:spMkLst>
        </pc:spChg>
        <pc:spChg chg="mod">
          <ac:chgData name="hassan MH" userId="84cd2103f36ef0dc" providerId="LiveId" clId="{AAE74A20-8704-4AB7-9C4B-AE3F22FEC13C}" dt="2020-06-13T13:47:42.580" v="2163"/>
          <ac:spMkLst>
            <pc:docMk/>
            <pc:sldMk cId="688944227" sldId="272"/>
            <ac:spMk id="31" creationId="{3A087AFC-ED37-4914-97FF-B134FE34434B}"/>
          </ac:spMkLst>
        </pc:spChg>
        <pc:spChg chg="add del mod">
          <ac:chgData name="hassan MH" userId="84cd2103f36ef0dc" providerId="LiveId" clId="{AAE74A20-8704-4AB7-9C4B-AE3F22FEC13C}" dt="2020-06-13T13:55:09.460" v="2328"/>
          <ac:spMkLst>
            <pc:docMk/>
            <pc:sldMk cId="688944227" sldId="272"/>
            <ac:spMk id="32" creationId="{2E7C78C3-965A-4047-A545-BEF2B5C0A597}"/>
          </ac:spMkLst>
        </pc:spChg>
        <pc:grpChg chg="mod">
          <ac:chgData name="hassan MH" userId="84cd2103f36ef0dc" providerId="LiveId" clId="{AAE74A20-8704-4AB7-9C4B-AE3F22FEC13C}" dt="2020-06-13T13:46:32.975" v="2150" actId="1076"/>
          <ac:grpSpMkLst>
            <pc:docMk/>
            <pc:sldMk cId="688944227" sldId="272"/>
            <ac:grpSpMk id="11" creationId="{6877F3AD-E6C2-4601-BFC8-960E57D54EC7}"/>
          </ac:grpSpMkLst>
        </pc:grpChg>
        <pc:grpChg chg="add mod">
          <ac:chgData name="hassan MH" userId="84cd2103f36ef0dc" providerId="LiveId" clId="{AAE74A20-8704-4AB7-9C4B-AE3F22FEC13C}" dt="2020-06-13T13:47:47.872" v="2164" actId="196"/>
          <ac:grpSpMkLst>
            <pc:docMk/>
            <pc:sldMk cId="688944227" sldId="272"/>
            <ac:grpSpMk id="15" creationId="{FF383DF1-7F33-4D8F-981E-6E70BF2BB852}"/>
          </ac:grpSpMkLst>
        </pc:grpChg>
        <pc:grpChg chg="mod">
          <ac:chgData name="hassan MH" userId="84cd2103f36ef0dc" providerId="LiveId" clId="{AAE74A20-8704-4AB7-9C4B-AE3F22FEC13C}" dt="2020-06-13T13:47:42.580" v="2163"/>
          <ac:grpSpMkLst>
            <pc:docMk/>
            <pc:sldMk cId="688944227" sldId="272"/>
            <ac:grpSpMk id="18" creationId="{8382C2C7-5242-453E-8EB1-8358984EAC0B}"/>
          </ac:grpSpMkLst>
        </pc:grpChg>
        <pc:grpChg chg="mod">
          <ac:chgData name="hassan MH" userId="84cd2103f36ef0dc" providerId="LiveId" clId="{AAE74A20-8704-4AB7-9C4B-AE3F22FEC13C}" dt="2020-06-13T13:47:42.580" v="2163"/>
          <ac:grpSpMkLst>
            <pc:docMk/>
            <pc:sldMk cId="688944227" sldId="272"/>
            <ac:grpSpMk id="19" creationId="{6FCE5749-8088-4DC6-9230-92DE3AD9ADA4}"/>
          </ac:grpSpMkLst>
        </pc:grpChg>
        <pc:picChg chg="del">
          <ac:chgData name="hassan MH" userId="84cd2103f36ef0dc" providerId="LiveId" clId="{AAE74A20-8704-4AB7-9C4B-AE3F22FEC13C}" dt="2020-06-13T13:46:30.876" v="2149" actId="478"/>
          <ac:picMkLst>
            <pc:docMk/>
            <pc:sldMk cId="688944227" sldId="272"/>
            <ac:picMk id="2" creationId="{82CFAC1E-3DA1-46D6-B8C3-30B98C372F09}"/>
          </ac:picMkLst>
        </pc:picChg>
        <pc:picChg chg="add mod ord">
          <ac:chgData name="hassan MH" userId="84cd2103f36ef0dc" providerId="LiveId" clId="{AAE74A20-8704-4AB7-9C4B-AE3F22FEC13C}" dt="2020-06-13T13:47:52.943" v="2165" actId="166"/>
          <ac:picMkLst>
            <pc:docMk/>
            <pc:sldMk cId="688944227" sldId="272"/>
            <ac:picMk id="12" creationId="{B22FA8DD-4FA1-4DEC-A696-A2F21B3CD8AF}"/>
          </ac:picMkLst>
        </pc:picChg>
      </pc:sldChg>
      <pc:sldChg chg="addSp delSp modSp new mod">
        <pc:chgData name="hassan MH" userId="84cd2103f36ef0dc" providerId="LiveId" clId="{AAE74A20-8704-4AB7-9C4B-AE3F22FEC13C}" dt="2020-06-13T16:51:04.824" v="2734"/>
        <pc:sldMkLst>
          <pc:docMk/>
          <pc:sldMk cId="4071462264" sldId="273"/>
        </pc:sldMkLst>
        <pc:spChg chg="del">
          <ac:chgData name="hassan MH" userId="84cd2103f36ef0dc" providerId="LiveId" clId="{AAE74A20-8704-4AB7-9C4B-AE3F22FEC13C}" dt="2020-06-13T13:49:32.969" v="2171" actId="478"/>
          <ac:spMkLst>
            <pc:docMk/>
            <pc:sldMk cId="4071462264" sldId="273"/>
            <ac:spMk id="2" creationId="{A5930C1F-1F81-4113-9E87-04CBF826BB6C}"/>
          </ac:spMkLst>
        </pc:spChg>
        <pc:spChg chg="del">
          <ac:chgData name="hassan MH" userId="84cd2103f36ef0dc" providerId="LiveId" clId="{AAE74A20-8704-4AB7-9C4B-AE3F22FEC13C}" dt="2020-06-13T13:49:32.969" v="2171" actId="478"/>
          <ac:spMkLst>
            <pc:docMk/>
            <pc:sldMk cId="4071462264" sldId="273"/>
            <ac:spMk id="3" creationId="{3BC30312-C081-4150-8B5D-41AEC74217AF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5" creationId="{A3BE2CBB-3BD6-4D23-B823-0716FD263F17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6" creationId="{D26C514D-C514-4268-8543-4AF1AA3BBAD6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7" creationId="{AA676ED3-D246-4DA8-B602-0D0E220E98B1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8" creationId="{2529337C-FE66-4618-A040-F5F183E9EB12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9" creationId="{74FC5AB5-5F53-4BF5-B805-82698D9633BA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10" creationId="{04667E6C-D265-4157-8151-FEB066E7F391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11" creationId="{8C914D9D-1DB4-46D6-AA8F-0220E3C41E7F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12" creationId="{41D52D3F-9E97-414D-A716-7392553CA123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13" creationId="{E9FFF73A-7DC0-4C91-8AB8-0CE9BAD3C50D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14" creationId="{D8C6EDCB-4675-4CA0-A32D-EC5F5B83982D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15" creationId="{ACFC3343-F5D0-4539-AFA4-2E3A354C8103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16" creationId="{9B1ADE44-E5F3-4326-8859-36359AE85FD7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17" creationId="{315A7DD4-B1BD-401F-B6DA-87A50AF42FD8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18" creationId="{1BC48BEC-9851-444E-9465-B79BD69F326A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19" creationId="{498776DF-78B2-45F6-93B5-0A6C4A848E55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20" creationId="{39EFB8F7-B792-4E77-853E-B077FEE3536A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21" creationId="{11694904-D610-4CBA-B33E-6F278E5AF203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22" creationId="{4ACE13EA-4629-4CE8-A18C-4AE7DCD7E9B3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23" creationId="{F83E90EE-8DC6-4989-8396-0EBB4BEFC411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24" creationId="{F3D8120D-5B49-4393-A99B-02DF3C1E019F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25" creationId="{357B3CBD-B9CB-4ECF-B1FA-94FCA9B2BA17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26" creationId="{20FA7D32-F346-48E7-AF33-CC2479902B7F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27" creationId="{040B11E0-4956-4526-9D9B-E483F195DBA8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28" creationId="{3D47E863-3EFA-481A-908B-2C4F3C431C89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29" creationId="{51E93D0D-531B-4078-9415-81A50E669311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30" creationId="{46876141-1968-48F5-94A6-A8EEA11977CF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31" creationId="{A7C9C9DC-18BD-4E6B-8AAE-DD6AEB0662D0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32" creationId="{D1F20CCB-C8D2-40B0-A855-9A9B22F93329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33" creationId="{325A76EE-4E67-4D31-B22E-0D8EFBBA329D}"/>
          </ac:spMkLst>
        </pc:spChg>
        <pc:spChg chg="mod">
          <ac:chgData name="hassan MH" userId="84cd2103f36ef0dc" providerId="LiveId" clId="{AAE74A20-8704-4AB7-9C4B-AE3F22FEC13C}" dt="2020-06-13T13:49:37.157" v="2174" actId="1076"/>
          <ac:spMkLst>
            <pc:docMk/>
            <pc:sldMk cId="4071462264" sldId="273"/>
            <ac:spMk id="34" creationId="{8F878642-2211-44CF-85CC-4C72ED9780AF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35" creationId="{2F561CC6-2AC1-4CD9-B1B1-346225FC0021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36" creationId="{514BF08B-84B7-4230-960B-2D0B82194D64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37" creationId="{66DA50C3-E46B-45CC-B189-AE33CFB3DEE9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38" creationId="{9125FE28-A827-4FC8-817B-01E95771B806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39" creationId="{2781B6FB-9359-4C0E-86A6-52ADB2753A01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4071462264" sldId="273"/>
            <ac:spMk id="40" creationId="{2000B14F-A6AF-4FCC-BE8F-FBD15B43AA32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4071462264" sldId="273"/>
            <ac:spMk id="41" creationId="{DFA357AB-8741-4253-B952-843EB405EAE1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4071462264" sldId="273"/>
            <ac:spMk id="42" creationId="{EBCE5897-6CCB-4C22-B0F1-C86DFC2F2D90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4071462264" sldId="273"/>
            <ac:spMk id="43" creationId="{85D0D16A-0A11-4DC7-B498-63729AEEFE54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4071462264" sldId="273"/>
            <ac:spMk id="44" creationId="{048C0994-723F-415A-8840-B362A462F9CB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4071462264" sldId="273"/>
            <ac:spMk id="45" creationId="{AC13F89A-55F5-4571-9532-4E54D26BDC0D}"/>
          </ac:spMkLst>
        </pc:spChg>
        <pc:grpChg chg="add mod">
          <ac:chgData name="hassan MH" userId="84cd2103f36ef0dc" providerId="LiveId" clId="{AAE74A20-8704-4AB7-9C4B-AE3F22FEC13C}" dt="2020-06-13T13:49:40.922" v="2176" actId="1076"/>
          <ac:grpSpMkLst>
            <pc:docMk/>
            <pc:sldMk cId="4071462264" sldId="273"/>
            <ac:grpSpMk id="4" creationId="{91AC030D-A8B8-4A74-B6C0-254DC2774783}"/>
          </ac:grpSpMkLst>
        </pc:grpChg>
      </pc:sldChg>
      <pc:sldChg chg="addSp delSp modSp new mod">
        <pc:chgData name="hassan MH" userId="84cd2103f36ef0dc" providerId="LiveId" clId="{AAE74A20-8704-4AB7-9C4B-AE3F22FEC13C}" dt="2020-06-13T16:51:04.824" v="2734"/>
        <pc:sldMkLst>
          <pc:docMk/>
          <pc:sldMk cId="3275943678" sldId="274"/>
        </pc:sldMkLst>
        <pc:spChg chg="del">
          <ac:chgData name="hassan MH" userId="84cd2103f36ef0dc" providerId="LiveId" clId="{AAE74A20-8704-4AB7-9C4B-AE3F22FEC13C}" dt="2020-06-13T13:51:26.482" v="2251" actId="478"/>
          <ac:spMkLst>
            <pc:docMk/>
            <pc:sldMk cId="3275943678" sldId="274"/>
            <ac:spMk id="2" creationId="{2B957AC1-C8B9-4D92-9214-B2D7951C55D2}"/>
          </ac:spMkLst>
        </pc:spChg>
        <pc:spChg chg="del">
          <ac:chgData name="hassan MH" userId="84cd2103f36ef0dc" providerId="LiveId" clId="{AAE74A20-8704-4AB7-9C4B-AE3F22FEC13C}" dt="2020-06-13T13:51:26.482" v="2251" actId="478"/>
          <ac:spMkLst>
            <pc:docMk/>
            <pc:sldMk cId="3275943678" sldId="274"/>
            <ac:spMk id="3" creationId="{3C82E68C-6993-4961-AA50-18B85E07E0A1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275943678" sldId="274"/>
            <ac:spMk id="7" creationId="{7A9A6305-ED00-4CAD-9762-92F1BB56D646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275943678" sldId="274"/>
            <ac:spMk id="8" creationId="{1FFF0D57-F3BF-4925-92B7-59C8E70EB510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275943678" sldId="274"/>
            <ac:spMk id="9" creationId="{F54E3C3F-3012-4CC1-87FC-68B098A6149C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275943678" sldId="274"/>
            <ac:spMk id="10" creationId="{4F24C091-91C1-4618-A789-D27D2194AF4D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13" creationId="{565E39FF-CED7-4509-BF20-0D9216C07359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17" creationId="{70737BE7-8093-4ED8-94EF-451C0A68D709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18" creationId="{5DCD9665-26BB-4B67-A9D2-921EA39C462A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19" creationId="{B384E40C-350C-48F2-A81C-3A1FCFF24635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20" creationId="{FF8E74CE-7D0B-4F6F-9B5E-4167AE5F18A8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21" creationId="{AC89D497-039D-46CA-AFDE-A6E918BC5BC9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22" creationId="{BED13143-C25D-492B-B6A9-10A65AEBC073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23" creationId="{E093DF04-7027-4009-91D9-BBCA8A6187EC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24" creationId="{18D0307E-60B0-4706-B66E-B2B2813C9285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25" creationId="{C8B4C16A-932F-4A35-8831-92E31FC660C5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26" creationId="{B07108EA-8945-41B5-9CC0-2496253BA423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27" creationId="{3E5BD4A7-1230-4C1A-8A6E-3FFF38F8A410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28" creationId="{BFA859C1-43B9-45F8-88CE-93D5418153FF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29" creationId="{7B26D3AA-54B3-403F-83B6-20C775C7B5B9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30" creationId="{221CC6F9-B4DB-4E15-B5FC-C14AAD68955E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31" creationId="{AD30DDDF-FF99-403E-BD4F-3F8619AF4254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32" creationId="{328FB1F0-881E-4B7A-AB0F-6200F000D278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33" creationId="{DDF0948D-5EAA-4208-BBF5-A754BF310B38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34" creationId="{309E4D63-69A0-47F6-919A-F9DD37D6ABF0}"/>
          </ac:spMkLst>
        </pc:spChg>
        <pc:grpChg chg="add mod ord">
          <ac:chgData name="hassan MH" userId="84cd2103f36ef0dc" providerId="LiveId" clId="{AAE74A20-8704-4AB7-9C4B-AE3F22FEC13C}" dt="2020-06-13T13:53:06.268" v="2287" actId="167"/>
          <ac:grpSpMkLst>
            <pc:docMk/>
            <pc:sldMk cId="3275943678" sldId="274"/>
            <ac:grpSpMk id="12" creationId="{139CCEAB-69A5-4BA0-B15E-D88BDB6A4FD6}"/>
          </ac:grpSpMkLst>
        </pc:grpChg>
        <pc:grpChg chg="mod">
          <ac:chgData name="hassan MH" userId="84cd2103f36ef0dc" providerId="LiveId" clId="{AAE74A20-8704-4AB7-9C4B-AE3F22FEC13C}" dt="2020-06-13T13:53:04.617" v="2286"/>
          <ac:grpSpMkLst>
            <pc:docMk/>
            <pc:sldMk cId="3275943678" sldId="274"/>
            <ac:grpSpMk id="14" creationId="{8D7F6D93-0F86-4B56-93D3-88B7EF89678B}"/>
          </ac:grpSpMkLst>
        </pc:grpChg>
        <pc:grpChg chg="mod">
          <ac:chgData name="hassan MH" userId="84cd2103f36ef0dc" providerId="LiveId" clId="{AAE74A20-8704-4AB7-9C4B-AE3F22FEC13C}" dt="2020-06-13T13:53:04.617" v="2286"/>
          <ac:grpSpMkLst>
            <pc:docMk/>
            <pc:sldMk cId="3275943678" sldId="274"/>
            <ac:grpSpMk id="15" creationId="{51319B7C-59F2-4B1A-B576-F99C3E1DF5EC}"/>
          </ac:grpSpMkLst>
        </pc:grpChg>
        <pc:grpChg chg="mod">
          <ac:chgData name="hassan MH" userId="84cd2103f36ef0dc" providerId="LiveId" clId="{AAE74A20-8704-4AB7-9C4B-AE3F22FEC13C}" dt="2020-06-13T13:53:04.617" v="2286"/>
          <ac:grpSpMkLst>
            <pc:docMk/>
            <pc:sldMk cId="3275943678" sldId="274"/>
            <ac:grpSpMk id="16" creationId="{09B4F5E8-00DF-4C21-AC47-EA1994521263}"/>
          </ac:grpSpMkLst>
        </pc:grpChg>
        <pc:picChg chg="add del mod">
          <ac:chgData name="hassan MH" userId="84cd2103f36ef0dc" providerId="LiveId" clId="{AAE74A20-8704-4AB7-9C4B-AE3F22FEC13C}" dt="2020-06-13T13:51:49.630" v="2257" actId="478"/>
          <ac:picMkLst>
            <pc:docMk/>
            <pc:sldMk cId="3275943678" sldId="274"/>
            <ac:picMk id="4" creationId="{35D240B7-86DB-4CF7-B476-3734E9311D73}"/>
          </ac:picMkLst>
        </pc:picChg>
        <pc:picChg chg="add del">
          <ac:chgData name="hassan MH" userId="84cd2103f36ef0dc" providerId="LiveId" clId="{AAE74A20-8704-4AB7-9C4B-AE3F22FEC13C}" dt="2020-06-13T13:51:51.711" v="2259"/>
          <ac:picMkLst>
            <pc:docMk/>
            <pc:sldMk cId="3275943678" sldId="274"/>
            <ac:picMk id="5" creationId="{DC0141BA-2801-4B13-A86B-A8E9E3349068}"/>
          </ac:picMkLst>
        </pc:picChg>
        <pc:picChg chg="add mod">
          <ac:chgData name="hassan MH" userId="84cd2103f36ef0dc" providerId="LiveId" clId="{AAE74A20-8704-4AB7-9C4B-AE3F22FEC13C}" dt="2020-06-13T14:07:36.638" v="2595" actId="1076"/>
          <ac:picMkLst>
            <pc:docMk/>
            <pc:sldMk cId="3275943678" sldId="274"/>
            <ac:picMk id="6" creationId="{845AE730-5ECD-426B-91BB-38B5ABE22DD1}"/>
          </ac:picMkLst>
        </pc:picChg>
        <pc:picChg chg="add mod">
          <ac:chgData name="hassan MH" userId="84cd2103f36ef0dc" providerId="LiveId" clId="{AAE74A20-8704-4AB7-9C4B-AE3F22FEC13C}" dt="2020-06-13T13:52:55.934" v="2285" actId="1076"/>
          <ac:picMkLst>
            <pc:docMk/>
            <pc:sldMk cId="3275943678" sldId="274"/>
            <ac:picMk id="11" creationId="{450F2C1D-7E73-43B0-8058-BC9C73B9A4E8}"/>
          </ac:picMkLst>
        </pc:picChg>
      </pc:sldChg>
      <pc:sldChg chg="addSp delSp modSp new mod">
        <pc:chgData name="hassan MH" userId="84cd2103f36ef0dc" providerId="LiveId" clId="{AAE74A20-8704-4AB7-9C4B-AE3F22FEC13C}" dt="2020-06-13T16:51:04.824" v="2734"/>
        <pc:sldMkLst>
          <pc:docMk/>
          <pc:sldMk cId="1603974340" sldId="275"/>
        </pc:sldMkLst>
        <pc:spChg chg="del">
          <ac:chgData name="hassan MH" userId="84cd2103f36ef0dc" providerId="LiveId" clId="{AAE74A20-8704-4AB7-9C4B-AE3F22FEC13C}" dt="2020-06-13T13:54:35.765" v="2314" actId="478"/>
          <ac:spMkLst>
            <pc:docMk/>
            <pc:sldMk cId="1603974340" sldId="275"/>
            <ac:spMk id="2" creationId="{4C5C2534-65BF-42B6-8F42-CC2C597C267C}"/>
          </ac:spMkLst>
        </pc:spChg>
        <pc:spChg chg="del">
          <ac:chgData name="hassan MH" userId="84cd2103f36ef0dc" providerId="LiveId" clId="{AAE74A20-8704-4AB7-9C4B-AE3F22FEC13C}" dt="2020-06-13T13:54:35.765" v="2314" actId="478"/>
          <ac:spMkLst>
            <pc:docMk/>
            <pc:sldMk cId="1603974340" sldId="275"/>
            <ac:spMk id="3" creationId="{1989B08C-B41F-4650-B8B1-85B380655A92}"/>
          </ac:spMkLst>
        </pc:spChg>
        <pc:spChg chg="add mod">
          <ac:chgData name="hassan MH" userId="84cd2103f36ef0dc" providerId="LiveId" clId="{AAE74A20-8704-4AB7-9C4B-AE3F22FEC13C}" dt="2020-06-13T13:55:22.202" v="2349" actId="164"/>
          <ac:spMkLst>
            <pc:docMk/>
            <pc:sldMk cId="1603974340" sldId="275"/>
            <ac:spMk id="4" creationId="{8C1922BE-FD4F-418A-ACFB-0C71171A4FE0}"/>
          </ac:spMkLst>
        </pc:spChg>
        <pc:spChg chg="add mod">
          <ac:chgData name="hassan MH" userId="84cd2103f36ef0dc" providerId="LiveId" clId="{AAE74A20-8704-4AB7-9C4B-AE3F22FEC13C}" dt="2020-06-13T13:55:22.202" v="2349" actId="164"/>
          <ac:spMkLst>
            <pc:docMk/>
            <pc:sldMk cId="1603974340" sldId="275"/>
            <ac:spMk id="5" creationId="{66ADD72D-EF15-43DA-8A25-63EFCC6DEA7A}"/>
          </ac:spMkLst>
        </pc:spChg>
        <pc:spChg chg="add mod">
          <ac:chgData name="hassan MH" userId="84cd2103f36ef0dc" providerId="LiveId" clId="{AAE74A20-8704-4AB7-9C4B-AE3F22FEC13C}" dt="2020-06-13T13:55:22.202" v="2349" actId="164"/>
          <ac:spMkLst>
            <pc:docMk/>
            <pc:sldMk cId="1603974340" sldId="275"/>
            <ac:spMk id="6" creationId="{9CD1A62E-6DA6-4088-A44A-B30C9BF9D031}"/>
          </ac:spMkLst>
        </pc:spChg>
        <pc:spChg chg="add mod">
          <ac:chgData name="hassan MH" userId="84cd2103f36ef0dc" providerId="LiveId" clId="{AAE74A20-8704-4AB7-9C4B-AE3F22FEC13C}" dt="2020-06-13T13:55:22.202" v="2349" actId="164"/>
          <ac:spMkLst>
            <pc:docMk/>
            <pc:sldMk cId="1603974340" sldId="275"/>
            <ac:spMk id="7" creationId="{37B79667-529D-48AF-934B-E60537578EC7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603974340" sldId="275"/>
            <ac:spMk id="8" creationId="{84113FA1-A1B8-4A86-A129-E58CDA284B57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603974340" sldId="275"/>
            <ac:spMk id="10" creationId="{ED0ED462-1E45-4603-A211-1EF9219C2B05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603974340" sldId="275"/>
            <ac:spMk id="11" creationId="{C9103247-A49A-4175-98A1-B0DE7DBF810E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603974340" sldId="275"/>
            <ac:spMk id="12" creationId="{F4C642DB-2D4A-4344-AF9F-CBA26EE1ECEE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603974340" sldId="275"/>
            <ac:spMk id="13" creationId="{E9FA7971-E1C9-4F37-B658-6DCCC67C4EA4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603974340" sldId="275"/>
            <ac:spMk id="14" creationId="{7BC40519-9C26-4B98-94B6-DA67F5971AC9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603974340" sldId="275"/>
            <ac:spMk id="15" creationId="{2118BC71-6E30-46D1-9A8A-6EADD0A1FE22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603974340" sldId="275"/>
            <ac:spMk id="16" creationId="{8EE27EB8-A9CB-40F1-BE48-80A5DB64AC69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603974340" sldId="275"/>
            <ac:spMk id="17" creationId="{EEDD1F46-E334-4A60-AA85-AC9E9AF64889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19" creationId="{C226CA42-F159-4357-BE50-28E856225764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23" creationId="{958B2269-644B-4B23-8224-DB0725B45F36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24" creationId="{2AE10018-52E9-4D4F-80FC-1E7D98AF7813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25" creationId="{D5D4CEF5-379D-4109-AE28-6D1E98DAA571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26" creationId="{EA9715D8-5109-4D58-89E0-BF98DD7B731E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27" creationId="{AE8DDA86-2BD5-47D5-8466-ED6402390259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28" creationId="{8F15A65E-737A-4E15-8E3F-BDF2BCE11EF1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29" creationId="{324AB0D4-6EB6-47C9-B816-9D6B054583E1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30" creationId="{54ABA61A-7DF7-42CF-8BBD-400F21573FDC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31" creationId="{82A2CD7C-EB9E-4C08-8310-BD31B461A434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32" creationId="{0371C2EF-980A-46B4-B5BB-58769B6E5555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33" creationId="{2291DCDF-DA6C-4BA8-8B14-A4C7246B7B81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34" creationId="{CB31F4DB-9056-4ABA-AC55-762C5C372FE2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35" creationId="{B04E3C71-DF5D-4957-AFDB-0012BA3F1431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36" creationId="{522BAFD8-5140-43EF-B195-CBFE45C10DA3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37" creationId="{53CC301B-2022-42F5-8459-9F30958D1F4F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38" creationId="{7B2620F0-E63A-4052-9277-2D531A236F18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39" creationId="{5DB7E1E7-365F-485B-979D-83A4DEA090E1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40" creationId="{489CB013-9ACE-4FAC-98C7-4BFAB8C6F0A6}"/>
          </ac:spMkLst>
        </pc:spChg>
        <pc:grpChg chg="add mod">
          <ac:chgData name="hassan MH" userId="84cd2103f36ef0dc" providerId="LiveId" clId="{AAE74A20-8704-4AB7-9C4B-AE3F22FEC13C}" dt="2020-06-13T13:57:17.631" v="2409" actId="1076"/>
          <ac:grpSpMkLst>
            <pc:docMk/>
            <pc:sldMk cId="1603974340" sldId="275"/>
            <ac:grpSpMk id="9" creationId="{55770030-E3D1-4D20-82E8-BF0021122F4F}"/>
          </ac:grpSpMkLst>
        </pc:grpChg>
        <pc:grpChg chg="add mod ord">
          <ac:chgData name="hassan MH" userId="84cd2103f36ef0dc" providerId="LiveId" clId="{AAE74A20-8704-4AB7-9C4B-AE3F22FEC13C}" dt="2020-06-13T13:56:46.473" v="2396" actId="167"/>
          <ac:grpSpMkLst>
            <pc:docMk/>
            <pc:sldMk cId="1603974340" sldId="275"/>
            <ac:grpSpMk id="18" creationId="{1E7E46CE-0AB1-41D2-B74E-1829156AFA74}"/>
          </ac:grpSpMkLst>
        </pc:grpChg>
        <pc:grpChg chg="mod">
          <ac:chgData name="hassan MH" userId="84cd2103f36ef0dc" providerId="LiveId" clId="{AAE74A20-8704-4AB7-9C4B-AE3F22FEC13C}" dt="2020-06-13T13:56:43.884" v="2395"/>
          <ac:grpSpMkLst>
            <pc:docMk/>
            <pc:sldMk cId="1603974340" sldId="275"/>
            <ac:grpSpMk id="20" creationId="{0CF10D07-FC54-497B-8550-D2BE97420331}"/>
          </ac:grpSpMkLst>
        </pc:grpChg>
        <pc:grpChg chg="mod">
          <ac:chgData name="hassan MH" userId="84cd2103f36ef0dc" providerId="LiveId" clId="{AAE74A20-8704-4AB7-9C4B-AE3F22FEC13C}" dt="2020-06-13T13:56:43.884" v="2395"/>
          <ac:grpSpMkLst>
            <pc:docMk/>
            <pc:sldMk cId="1603974340" sldId="275"/>
            <ac:grpSpMk id="21" creationId="{AE946BA4-372F-4AD0-8A0D-1B018C6282BC}"/>
          </ac:grpSpMkLst>
        </pc:grpChg>
        <pc:grpChg chg="mod">
          <ac:chgData name="hassan MH" userId="84cd2103f36ef0dc" providerId="LiveId" clId="{AAE74A20-8704-4AB7-9C4B-AE3F22FEC13C}" dt="2020-06-13T13:56:43.884" v="2395"/>
          <ac:grpSpMkLst>
            <pc:docMk/>
            <pc:sldMk cId="1603974340" sldId="275"/>
            <ac:grpSpMk id="22" creationId="{FD6735E8-B928-4EF7-97C2-9A277AFEA076}"/>
          </ac:grpSpMkLst>
        </pc:grpChg>
        <pc:picChg chg="add mod">
          <ac:chgData name="hassan MH" userId="84cd2103f36ef0dc" providerId="LiveId" clId="{AAE74A20-8704-4AB7-9C4B-AE3F22FEC13C}" dt="2020-06-13T13:57:19.534" v="2410" actId="1076"/>
          <ac:picMkLst>
            <pc:docMk/>
            <pc:sldMk cId="1603974340" sldId="275"/>
            <ac:picMk id="41" creationId="{95296158-90CD-408B-948C-7FBF1BBC3782}"/>
          </ac:picMkLst>
        </pc:picChg>
      </pc:sldChg>
      <pc:sldChg chg="addSp delSp modSp new mod">
        <pc:chgData name="hassan MH" userId="84cd2103f36ef0dc" providerId="LiveId" clId="{AAE74A20-8704-4AB7-9C4B-AE3F22FEC13C}" dt="2020-06-13T16:51:04.824" v="2734"/>
        <pc:sldMkLst>
          <pc:docMk/>
          <pc:sldMk cId="4226076853" sldId="276"/>
        </pc:sldMkLst>
        <pc:spChg chg="del">
          <ac:chgData name="hassan MH" userId="84cd2103f36ef0dc" providerId="LiveId" clId="{AAE74A20-8704-4AB7-9C4B-AE3F22FEC13C}" dt="2020-06-13T13:58:33.784" v="2412" actId="478"/>
          <ac:spMkLst>
            <pc:docMk/>
            <pc:sldMk cId="4226076853" sldId="276"/>
            <ac:spMk id="2" creationId="{92CBE676-B772-49A4-935B-27AFFABF52A4}"/>
          </ac:spMkLst>
        </pc:spChg>
        <pc:spChg chg="del">
          <ac:chgData name="hassan MH" userId="84cd2103f36ef0dc" providerId="LiveId" clId="{AAE74A20-8704-4AB7-9C4B-AE3F22FEC13C}" dt="2020-06-13T13:58:33.784" v="2412" actId="478"/>
          <ac:spMkLst>
            <pc:docMk/>
            <pc:sldMk cId="4226076853" sldId="276"/>
            <ac:spMk id="3" creationId="{28AFA7A7-EC6C-4F66-A052-753C982DB43D}"/>
          </ac:spMkLst>
        </pc:spChg>
        <pc:spChg chg="add del mod topLvl">
          <ac:chgData name="hassan MH" userId="84cd2103f36ef0dc" providerId="LiveId" clId="{AAE74A20-8704-4AB7-9C4B-AE3F22FEC13C}" dt="2020-06-13T14:00:46.019" v="2457" actId="478"/>
          <ac:spMkLst>
            <pc:docMk/>
            <pc:sldMk cId="4226076853" sldId="276"/>
            <ac:spMk id="11" creationId="{CFA0116A-8D4D-4360-9D79-0ED01EF9DECC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13" creationId="{D5678069-A4EB-43D6-82C6-581294B448E4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14" creationId="{E8F34BA6-D117-4C70-A307-7DB5BBEFA8D4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15" creationId="{F4CF746B-9C22-42FD-AF2F-FCC2A5D2286A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16" creationId="{178B72AC-002B-4D19-9DE6-94150368245F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17" creationId="{B566BCB7-E141-4D52-92F7-705A0B1432C4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18" creationId="{9AF7904E-CAF4-4DCE-B126-946B4B46018A}"/>
          </ac:spMkLst>
        </pc:spChg>
        <pc:spChg chg="add del mod topLvl">
          <ac:chgData name="hassan MH" userId="84cd2103f36ef0dc" providerId="LiveId" clId="{AAE74A20-8704-4AB7-9C4B-AE3F22FEC13C}" dt="2020-06-13T14:00:45.548" v="2456" actId="478"/>
          <ac:spMkLst>
            <pc:docMk/>
            <pc:sldMk cId="4226076853" sldId="276"/>
            <ac:spMk id="20" creationId="{7607EEC6-7740-40B1-A96A-B984974A7C47}"/>
          </ac:spMkLst>
        </pc:spChg>
        <pc:spChg chg="add del mod topLvl">
          <ac:chgData name="hassan MH" userId="84cd2103f36ef0dc" providerId="LiveId" clId="{AAE74A20-8704-4AB7-9C4B-AE3F22FEC13C}" dt="2020-06-13T13:59:15.419" v="2435" actId="478"/>
          <ac:spMkLst>
            <pc:docMk/>
            <pc:sldMk cId="4226076853" sldId="276"/>
            <ac:spMk id="21" creationId="{22C86E07-0579-4556-AA6C-241831BACE83}"/>
          </ac:spMkLst>
        </pc:spChg>
        <pc:spChg chg="add del mod topLvl">
          <ac:chgData name="hassan MH" userId="84cd2103f36ef0dc" providerId="LiveId" clId="{AAE74A20-8704-4AB7-9C4B-AE3F22FEC13C}" dt="2020-06-13T13:59:15.419" v="2435" actId="478"/>
          <ac:spMkLst>
            <pc:docMk/>
            <pc:sldMk cId="4226076853" sldId="276"/>
            <ac:spMk id="22" creationId="{1EED6F50-88AD-435A-8705-2D8D22CE91EF}"/>
          </ac:spMkLst>
        </pc:spChg>
        <pc:spChg chg="add del mod topLvl">
          <ac:chgData name="hassan MH" userId="84cd2103f36ef0dc" providerId="LiveId" clId="{AAE74A20-8704-4AB7-9C4B-AE3F22FEC13C}" dt="2020-06-13T13:59:03.743" v="2427" actId="478"/>
          <ac:spMkLst>
            <pc:docMk/>
            <pc:sldMk cId="4226076853" sldId="276"/>
            <ac:spMk id="24" creationId="{590D0E52-A4DF-4C06-95E9-31DF48C5D7A5}"/>
          </ac:spMkLst>
        </pc:spChg>
        <pc:spChg chg="add del mod topLvl">
          <ac:chgData name="hassan MH" userId="84cd2103f36ef0dc" providerId="LiveId" clId="{AAE74A20-8704-4AB7-9C4B-AE3F22FEC13C}" dt="2020-06-13T13:59:15.419" v="2435" actId="478"/>
          <ac:spMkLst>
            <pc:docMk/>
            <pc:sldMk cId="4226076853" sldId="276"/>
            <ac:spMk id="25" creationId="{0C69343E-901F-4929-A5E5-615B4AF225A2}"/>
          </ac:spMkLst>
        </pc:spChg>
        <pc:spChg chg="add del mod topLvl">
          <ac:chgData name="hassan MH" userId="84cd2103f36ef0dc" providerId="LiveId" clId="{AAE74A20-8704-4AB7-9C4B-AE3F22FEC13C}" dt="2020-06-13T13:59:15.419" v="2435" actId="478"/>
          <ac:spMkLst>
            <pc:docMk/>
            <pc:sldMk cId="4226076853" sldId="276"/>
            <ac:spMk id="26" creationId="{590122A9-EE6D-4232-BC6C-E8DF188F43D2}"/>
          </ac:spMkLst>
        </pc:spChg>
        <pc:spChg chg="add del mod topLvl">
          <ac:chgData name="hassan MH" userId="84cd2103f36ef0dc" providerId="LiveId" clId="{AAE74A20-8704-4AB7-9C4B-AE3F22FEC13C}" dt="2020-06-13T13:59:15.419" v="2435" actId="478"/>
          <ac:spMkLst>
            <pc:docMk/>
            <pc:sldMk cId="4226076853" sldId="276"/>
            <ac:spMk id="27" creationId="{F10717ED-118A-4295-8D1A-D6A35897A740}"/>
          </ac:spMkLst>
        </pc:spChg>
        <pc:spChg chg="add del mod topLvl">
          <ac:chgData name="hassan MH" userId="84cd2103f36ef0dc" providerId="LiveId" clId="{AAE74A20-8704-4AB7-9C4B-AE3F22FEC13C}" dt="2020-06-13T13:59:15.419" v="2435" actId="478"/>
          <ac:spMkLst>
            <pc:docMk/>
            <pc:sldMk cId="4226076853" sldId="276"/>
            <ac:spMk id="28" creationId="{44217412-F961-4C0E-8B4B-6CDA1160D798}"/>
          </ac:spMkLst>
        </pc:spChg>
        <pc:spChg chg="add del mod topLvl">
          <ac:chgData name="hassan MH" userId="84cd2103f36ef0dc" providerId="LiveId" clId="{AAE74A20-8704-4AB7-9C4B-AE3F22FEC13C}" dt="2020-06-13T13:59:04.613" v="2428" actId="478"/>
          <ac:spMkLst>
            <pc:docMk/>
            <pc:sldMk cId="4226076853" sldId="276"/>
            <ac:spMk id="30" creationId="{A37B32D5-BD7A-4913-AE3D-9F14D9CD4A60}"/>
          </ac:spMkLst>
        </pc:spChg>
        <pc:spChg chg="add del mod topLvl">
          <ac:chgData name="hassan MH" userId="84cd2103f36ef0dc" providerId="LiveId" clId="{AAE74A20-8704-4AB7-9C4B-AE3F22FEC13C}" dt="2020-06-13T13:59:13.024" v="2434" actId="478"/>
          <ac:spMkLst>
            <pc:docMk/>
            <pc:sldMk cId="4226076853" sldId="276"/>
            <ac:spMk id="31" creationId="{BC7703FC-DACE-4040-BD18-F5B803AAA5EE}"/>
          </ac:spMkLst>
        </pc:spChg>
        <pc:spChg chg="add del mod topLvl">
          <ac:chgData name="hassan MH" userId="84cd2103f36ef0dc" providerId="LiveId" clId="{AAE74A20-8704-4AB7-9C4B-AE3F22FEC13C}" dt="2020-06-13T13:59:15.419" v="2435" actId="478"/>
          <ac:spMkLst>
            <pc:docMk/>
            <pc:sldMk cId="4226076853" sldId="276"/>
            <ac:spMk id="32" creationId="{828C1BB4-DEFA-442E-8ACD-8C9C9F311345}"/>
          </ac:spMkLst>
        </pc:spChg>
        <pc:spChg chg="add del mod topLvl">
          <ac:chgData name="hassan MH" userId="84cd2103f36ef0dc" providerId="LiveId" clId="{AAE74A20-8704-4AB7-9C4B-AE3F22FEC13C}" dt="2020-06-13T13:59:15.419" v="2435" actId="478"/>
          <ac:spMkLst>
            <pc:docMk/>
            <pc:sldMk cId="4226076853" sldId="276"/>
            <ac:spMk id="33" creationId="{2A2FD858-BEC1-4107-BC1E-0BDBEB22D282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35" creationId="{C368AA2C-009C-429B-9C99-086B256AAEAE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36" creationId="{659228D8-4F9C-44AD-ABDF-7A555716B7F0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37" creationId="{2138EE84-344A-4946-8705-E0A01E95950B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38" creationId="{3E471839-8C55-45E5-8B6D-B0F9C7DB9222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40" creationId="{BD350A12-5082-4954-B2D8-CDF2A0E34EC7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41" creationId="{5AED146B-409B-46B5-9A01-C5F5C494F967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42" creationId="{08A59694-713E-40BA-B98D-4736715A1563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43" creationId="{55C5DC21-7144-49DC-9C98-C4E4194E3711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44" creationId="{DD84389C-A712-44D5-8090-62C935AB228E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45" creationId="{16EB2D9B-DA89-4B23-934A-659128D656B1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46" creationId="{E49541CF-6286-49D0-AF95-B5A8910DB062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48" creationId="{75612203-BC79-4F1B-B0DF-99EDE965339C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49" creationId="{2AB853E3-7BE3-453C-99F1-AA51A737015F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50" creationId="{A71C415F-DDF4-4D1F-A494-9A9DBD62DB35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51" creationId="{E8C1E3E5-7394-43D2-882F-4511659E18E9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52" creationId="{BFD57717-2E20-46BA-B5CC-B8B9004909DC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54" creationId="{37A8F583-A4E8-46BE-8874-E4303C1FFF0B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55" creationId="{6023706F-4F81-4741-8E6C-90422B953A9D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56" creationId="{8E26A645-B58D-4BB7-8C73-8210ADC9EE47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57" creationId="{0913AFF6-E91D-4DB4-B1AF-0B07072DC950}"/>
          </ac:spMkLst>
        </pc:spChg>
        <pc:spChg chg="add del mod">
          <ac:chgData name="hassan MH" userId="84cd2103f36ef0dc" providerId="LiveId" clId="{AAE74A20-8704-4AB7-9C4B-AE3F22FEC13C}" dt="2020-06-13T13:58:45.454" v="2417" actId="478"/>
          <ac:spMkLst>
            <pc:docMk/>
            <pc:sldMk cId="4226076853" sldId="276"/>
            <ac:spMk id="58" creationId="{ABCBA662-356A-4BFE-8CE6-86E497958B74}"/>
          </ac:spMkLst>
        </pc:spChg>
        <pc:spChg chg="add del mod">
          <ac:chgData name="hassan MH" userId="84cd2103f36ef0dc" providerId="LiveId" clId="{AAE74A20-8704-4AB7-9C4B-AE3F22FEC13C}" dt="2020-06-13T13:58:46.704" v="2418" actId="478"/>
          <ac:spMkLst>
            <pc:docMk/>
            <pc:sldMk cId="4226076853" sldId="276"/>
            <ac:spMk id="59" creationId="{906B5024-55F5-4491-8850-3A5C32192EEE}"/>
          </ac:spMkLst>
        </pc:spChg>
        <pc:spChg chg="add del mod">
          <ac:chgData name="hassan MH" userId="84cd2103f36ef0dc" providerId="LiveId" clId="{AAE74A20-8704-4AB7-9C4B-AE3F22FEC13C}" dt="2020-06-13T13:58:50.144" v="2420" actId="478"/>
          <ac:spMkLst>
            <pc:docMk/>
            <pc:sldMk cId="4226076853" sldId="276"/>
            <ac:spMk id="60" creationId="{C44D63F1-E33F-438F-9832-1B3AE8881F34}"/>
          </ac:spMkLst>
        </pc:spChg>
        <pc:spChg chg="add del mod">
          <ac:chgData name="hassan MH" userId="84cd2103f36ef0dc" providerId="LiveId" clId="{AAE74A20-8704-4AB7-9C4B-AE3F22FEC13C}" dt="2020-06-13T13:58:48.204" v="2419" actId="478"/>
          <ac:spMkLst>
            <pc:docMk/>
            <pc:sldMk cId="4226076853" sldId="276"/>
            <ac:spMk id="61" creationId="{E6CE1540-A97F-40A5-83A4-056EDDDDC75F}"/>
          </ac:spMkLst>
        </pc:spChg>
        <pc:spChg chg="add del mod">
          <ac:chgData name="hassan MH" userId="84cd2103f36ef0dc" providerId="LiveId" clId="{AAE74A20-8704-4AB7-9C4B-AE3F22FEC13C}" dt="2020-06-13T14:00:44.916" v="2455" actId="478"/>
          <ac:spMkLst>
            <pc:docMk/>
            <pc:sldMk cId="4226076853" sldId="276"/>
            <ac:spMk id="63" creationId="{F1FEA9CF-A22F-468D-8E80-EC6FA3049CA9}"/>
          </ac:spMkLst>
        </pc:spChg>
        <pc:spChg chg="add mod">
          <ac:chgData name="hassan MH" userId="84cd2103f36ef0dc" providerId="LiveId" clId="{AAE74A20-8704-4AB7-9C4B-AE3F22FEC13C}" dt="2020-06-13T16:46:15.519" v="2698" actId="1035"/>
          <ac:spMkLst>
            <pc:docMk/>
            <pc:sldMk cId="4226076853" sldId="276"/>
            <ac:spMk id="64" creationId="{77F7736B-35EB-47C5-ABF0-E56D2A85C404}"/>
          </ac:spMkLst>
        </pc:spChg>
        <pc:spChg chg="add mod">
          <ac:chgData name="hassan MH" userId="84cd2103f36ef0dc" providerId="LiveId" clId="{AAE74A20-8704-4AB7-9C4B-AE3F22FEC13C}" dt="2020-06-13T16:51:04.523" v="2733"/>
          <ac:spMkLst>
            <pc:docMk/>
            <pc:sldMk cId="4226076853" sldId="276"/>
            <ac:spMk id="65" creationId="{5C1BEFD1-8D30-4D3E-9939-A6190CADA7A0}"/>
          </ac:spMkLst>
        </pc:spChg>
        <pc:spChg chg="add mod">
          <ac:chgData name="hassan MH" userId="84cd2103f36ef0dc" providerId="LiveId" clId="{AAE74A20-8704-4AB7-9C4B-AE3F22FEC13C}" dt="2020-06-13T16:51:04.523" v="2733"/>
          <ac:spMkLst>
            <pc:docMk/>
            <pc:sldMk cId="4226076853" sldId="276"/>
            <ac:spMk id="66" creationId="{455860A4-AD11-407D-80FD-34B76550B2F9}"/>
          </ac:spMkLst>
        </pc:spChg>
        <pc:spChg chg="add mod">
          <ac:chgData name="hassan MH" userId="84cd2103f36ef0dc" providerId="LiveId" clId="{AAE74A20-8704-4AB7-9C4B-AE3F22FEC13C}" dt="2020-06-13T16:51:04.523" v="2733"/>
          <ac:spMkLst>
            <pc:docMk/>
            <pc:sldMk cId="4226076853" sldId="276"/>
            <ac:spMk id="67" creationId="{C3620B85-079B-46A1-9D3E-24B181AA0D75}"/>
          </ac:spMkLst>
        </pc:spChg>
        <pc:spChg chg="add mod">
          <ac:chgData name="hassan MH" userId="84cd2103f36ef0dc" providerId="LiveId" clId="{AAE74A20-8704-4AB7-9C4B-AE3F22FEC13C}" dt="2020-06-13T16:51:04.523" v="2733"/>
          <ac:spMkLst>
            <pc:docMk/>
            <pc:sldMk cId="4226076853" sldId="276"/>
            <ac:spMk id="68" creationId="{2F5BCFE6-DACA-4025-8259-7ACB7EE10FA4}"/>
          </ac:spMkLst>
        </pc:spChg>
        <pc:spChg chg="add mod">
          <ac:chgData name="hassan MH" userId="84cd2103f36ef0dc" providerId="LiveId" clId="{AAE74A20-8704-4AB7-9C4B-AE3F22FEC13C}" dt="2020-06-13T16:51:04.523" v="2733"/>
          <ac:spMkLst>
            <pc:docMk/>
            <pc:sldMk cId="4226076853" sldId="276"/>
            <ac:spMk id="69" creationId="{9C294E49-9B2E-45B6-9C9F-A35E3F3ADFCE}"/>
          </ac:spMkLst>
        </pc:spChg>
        <pc:spChg chg="add mod">
          <ac:chgData name="hassan MH" userId="84cd2103f36ef0dc" providerId="LiveId" clId="{AAE74A20-8704-4AB7-9C4B-AE3F22FEC13C}" dt="2020-06-13T16:46:15.519" v="2698" actId="1035"/>
          <ac:spMkLst>
            <pc:docMk/>
            <pc:sldMk cId="4226076853" sldId="276"/>
            <ac:spMk id="78" creationId="{3AE21DF7-32C9-4143-8536-BC4B6310716B}"/>
          </ac:spMkLst>
        </pc:spChg>
        <pc:spChg chg="add mod">
          <ac:chgData name="hassan MH" userId="84cd2103f36ef0dc" providerId="LiveId" clId="{AAE74A20-8704-4AB7-9C4B-AE3F22FEC13C}" dt="2020-06-13T16:46:15.519" v="2698" actId="1035"/>
          <ac:spMkLst>
            <pc:docMk/>
            <pc:sldMk cId="4226076853" sldId="276"/>
            <ac:spMk id="79" creationId="{55D8DAC3-F1A6-47DA-BBDC-F57514921160}"/>
          </ac:spMkLst>
        </pc:spChg>
        <pc:spChg chg="add mod">
          <ac:chgData name="hassan MH" userId="84cd2103f36ef0dc" providerId="LiveId" clId="{AAE74A20-8704-4AB7-9C4B-AE3F22FEC13C}" dt="2020-06-13T16:51:04.523" v="2733"/>
          <ac:spMkLst>
            <pc:docMk/>
            <pc:sldMk cId="4226076853" sldId="276"/>
            <ac:spMk id="80" creationId="{881AD5A5-566E-4427-A2CF-BDCB849B2885}"/>
          </ac:spMkLst>
        </pc:spChg>
        <pc:spChg chg="add mod">
          <ac:chgData name="hassan MH" userId="84cd2103f36ef0dc" providerId="LiveId" clId="{AAE74A20-8704-4AB7-9C4B-AE3F22FEC13C}" dt="2020-06-13T16:51:04.523" v="2733"/>
          <ac:spMkLst>
            <pc:docMk/>
            <pc:sldMk cId="4226076853" sldId="276"/>
            <ac:spMk id="81" creationId="{0FD478A9-1319-48EA-8686-3150BEA52068}"/>
          </ac:spMkLst>
        </pc:spChg>
        <pc:spChg chg="add mod">
          <ac:chgData name="hassan MH" userId="84cd2103f36ef0dc" providerId="LiveId" clId="{AAE74A20-8704-4AB7-9C4B-AE3F22FEC13C}" dt="2020-06-13T16:51:04.523" v="2733"/>
          <ac:spMkLst>
            <pc:docMk/>
            <pc:sldMk cId="4226076853" sldId="276"/>
            <ac:spMk id="82" creationId="{6FE458A4-CBDD-4175-A6CF-9983E69C5CDF}"/>
          </ac:spMkLst>
        </pc:spChg>
        <pc:spChg chg="mod">
          <ac:chgData name="hassan MH" userId="84cd2103f36ef0dc" providerId="LiveId" clId="{AAE74A20-8704-4AB7-9C4B-AE3F22FEC13C}" dt="2020-06-13T16:45:23.138" v="2687" actId="2710"/>
          <ac:spMkLst>
            <pc:docMk/>
            <pc:sldMk cId="4226076853" sldId="276"/>
            <ac:spMk id="84" creationId="{B7CDF980-3747-4CF2-8C92-B7BE7B65DABC}"/>
          </ac:spMkLst>
        </pc:spChg>
        <pc:spChg chg="mod">
          <ac:chgData name="hassan MH" userId="84cd2103f36ef0dc" providerId="LiveId" clId="{AAE74A20-8704-4AB7-9C4B-AE3F22FEC13C}" dt="2020-06-13T16:45:23.138" v="2687" actId="2710"/>
          <ac:spMkLst>
            <pc:docMk/>
            <pc:sldMk cId="4226076853" sldId="276"/>
            <ac:spMk id="86" creationId="{9BA309F5-43F8-4ECC-85D5-BD2EBD2D2E47}"/>
          </ac:spMkLst>
        </pc:spChg>
        <pc:spChg chg="mod">
          <ac:chgData name="hassan MH" userId="84cd2103f36ef0dc" providerId="LiveId" clId="{AAE74A20-8704-4AB7-9C4B-AE3F22FEC13C}" dt="2020-06-13T16:45:23.138" v="2687" actId="2710"/>
          <ac:spMkLst>
            <pc:docMk/>
            <pc:sldMk cId="4226076853" sldId="276"/>
            <ac:spMk id="87" creationId="{9AD3E444-8D97-46F0-93F2-E647AF3531AC}"/>
          </ac:spMkLst>
        </pc:spChg>
        <pc:spChg chg="mod">
          <ac:chgData name="hassan MH" userId="84cd2103f36ef0dc" providerId="LiveId" clId="{AAE74A20-8704-4AB7-9C4B-AE3F22FEC13C}" dt="2020-06-13T16:45:23.138" v="2687" actId="2710"/>
          <ac:spMkLst>
            <pc:docMk/>
            <pc:sldMk cId="4226076853" sldId="276"/>
            <ac:spMk id="88" creationId="{F0B8650D-DB77-48CF-A2A7-124FEC5692E0}"/>
          </ac:spMkLst>
        </pc:spChg>
        <pc:spChg chg="mod">
          <ac:chgData name="hassan MH" userId="84cd2103f36ef0dc" providerId="LiveId" clId="{AAE74A20-8704-4AB7-9C4B-AE3F22FEC13C}" dt="2020-06-13T16:45:23.138" v="2687" actId="2710"/>
          <ac:spMkLst>
            <pc:docMk/>
            <pc:sldMk cId="4226076853" sldId="276"/>
            <ac:spMk id="89" creationId="{C7BE9F47-8704-4958-84DD-AB6302D3ED2A}"/>
          </ac:spMkLst>
        </pc:spChg>
        <pc:spChg chg="mod">
          <ac:chgData name="hassan MH" userId="84cd2103f36ef0dc" providerId="LiveId" clId="{AAE74A20-8704-4AB7-9C4B-AE3F22FEC13C}" dt="2020-06-13T16:45:23.138" v="2687" actId="2710"/>
          <ac:spMkLst>
            <pc:docMk/>
            <pc:sldMk cId="4226076853" sldId="276"/>
            <ac:spMk id="90" creationId="{939E93B1-6B19-46B6-909E-F9E136234913}"/>
          </ac:spMkLst>
        </pc:spChg>
        <pc:spChg chg="mod">
          <ac:chgData name="hassan MH" userId="84cd2103f36ef0dc" providerId="LiveId" clId="{AAE74A20-8704-4AB7-9C4B-AE3F22FEC13C}" dt="2020-06-13T16:45:23.138" v="2687" actId="2710"/>
          <ac:spMkLst>
            <pc:docMk/>
            <pc:sldMk cId="4226076853" sldId="276"/>
            <ac:spMk id="91" creationId="{42122EAC-F905-4224-9FD8-1D42FCD46D25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4226076853" sldId="276"/>
            <ac:spMk id="92" creationId="{D7882471-77F8-4B65-9FE6-DBEC726F66B4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4226076853" sldId="276"/>
            <ac:spMk id="93" creationId="{1A8E40CE-D899-48A0-AF45-EBC255925716}"/>
          </ac:spMkLst>
        </pc:spChg>
        <pc:grpChg chg="add del mod topLvl">
          <ac:chgData name="hassan MH" userId="84cd2103f36ef0dc" providerId="LiveId" clId="{AAE74A20-8704-4AB7-9C4B-AE3F22FEC13C}" dt="2020-06-13T13:59:15.419" v="2435" actId="478"/>
          <ac:grpSpMkLst>
            <pc:docMk/>
            <pc:sldMk cId="4226076853" sldId="276"/>
            <ac:grpSpMk id="12" creationId="{AD938E8A-CC9E-4EE4-9ECB-6550C1F51BA4}"/>
          </ac:grpSpMkLst>
        </pc:grpChg>
        <pc:grpChg chg="add del mod topLvl">
          <ac:chgData name="hassan MH" userId="84cd2103f36ef0dc" providerId="LiveId" clId="{AAE74A20-8704-4AB7-9C4B-AE3F22FEC13C}" dt="2020-06-13T13:59:01.833" v="2425" actId="478"/>
          <ac:grpSpMkLst>
            <pc:docMk/>
            <pc:sldMk cId="4226076853" sldId="276"/>
            <ac:grpSpMk id="34" creationId="{169C44DE-15F6-4BB4-83EE-8422392A6C2E}"/>
          </ac:grpSpMkLst>
        </pc:grpChg>
        <pc:grpChg chg="add del mod topLvl">
          <ac:chgData name="hassan MH" userId="84cd2103f36ef0dc" providerId="LiveId" clId="{AAE74A20-8704-4AB7-9C4B-AE3F22FEC13C}" dt="2020-06-13T13:59:05.792" v="2430" actId="478"/>
          <ac:grpSpMkLst>
            <pc:docMk/>
            <pc:sldMk cId="4226076853" sldId="276"/>
            <ac:grpSpMk id="39" creationId="{C8E22AEE-029D-41AD-AE95-54BCB30CBCFA}"/>
          </ac:grpSpMkLst>
        </pc:grpChg>
        <pc:grpChg chg="add del mod topLvl">
          <ac:chgData name="hassan MH" userId="84cd2103f36ef0dc" providerId="LiveId" clId="{AAE74A20-8704-4AB7-9C4B-AE3F22FEC13C}" dt="2020-06-13T13:59:05.205" v="2429" actId="478"/>
          <ac:grpSpMkLst>
            <pc:docMk/>
            <pc:sldMk cId="4226076853" sldId="276"/>
            <ac:grpSpMk id="47" creationId="{C3245EB5-D863-49FB-9ADA-3868059E3668}"/>
          </ac:grpSpMkLst>
        </pc:grpChg>
        <pc:grpChg chg="add del mod topLvl">
          <ac:chgData name="hassan MH" userId="84cd2103f36ef0dc" providerId="LiveId" clId="{AAE74A20-8704-4AB7-9C4B-AE3F22FEC13C}" dt="2020-06-13T13:59:02.581" v="2426" actId="478"/>
          <ac:grpSpMkLst>
            <pc:docMk/>
            <pc:sldMk cId="4226076853" sldId="276"/>
            <ac:grpSpMk id="53" creationId="{066886AC-8FD8-4C4D-A085-5D5DE99A3B5C}"/>
          </ac:grpSpMkLst>
        </pc:grpChg>
        <pc:grpChg chg="add del mod">
          <ac:chgData name="hassan MH" userId="84cd2103f36ef0dc" providerId="LiveId" clId="{AAE74A20-8704-4AB7-9C4B-AE3F22FEC13C}" dt="2020-06-13T13:58:53.395" v="2421" actId="165"/>
          <ac:grpSpMkLst>
            <pc:docMk/>
            <pc:sldMk cId="4226076853" sldId="276"/>
            <ac:grpSpMk id="62" creationId="{237B6FD3-8BF8-48C1-BC55-2F2739A7DBCD}"/>
          </ac:grpSpMkLst>
        </pc:grpChg>
        <pc:grpChg chg="add mod">
          <ac:chgData name="hassan MH" userId="84cd2103f36ef0dc" providerId="LiveId" clId="{AAE74A20-8704-4AB7-9C4B-AE3F22FEC13C}" dt="2020-06-13T14:01:05.567" v="2469"/>
          <ac:grpSpMkLst>
            <pc:docMk/>
            <pc:sldMk cId="4226076853" sldId="276"/>
            <ac:grpSpMk id="83" creationId="{6ED04C29-630D-4445-A697-34D15D5E2A98}"/>
          </ac:grpSpMkLst>
        </pc:grpChg>
        <pc:grpChg chg="mod">
          <ac:chgData name="hassan MH" userId="84cd2103f36ef0dc" providerId="LiveId" clId="{AAE74A20-8704-4AB7-9C4B-AE3F22FEC13C}" dt="2020-06-13T14:01:05.567" v="2469"/>
          <ac:grpSpMkLst>
            <pc:docMk/>
            <pc:sldMk cId="4226076853" sldId="276"/>
            <ac:grpSpMk id="85" creationId="{9662FFDE-1EB8-44DE-A7EF-B97C1EE2F868}"/>
          </ac:grpSpMkLst>
        </pc:grpChg>
        <pc:cxnChg chg="add mod topLvl">
          <ac:chgData name="hassan MH" userId="84cd2103f36ef0dc" providerId="LiveId" clId="{AAE74A20-8704-4AB7-9C4B-AE3F22FEC13C}" dt="2020-06-13T16:46:15.519" v="2698" actId="1035"/>
          <ac:cxnSpMkLst>
            <pc:docMk/>
            <pc:sldMk cId="4226076853" sldId="276"/>
            <ac:cxnSpMk id="4" creationId="{0E0BBD12-0A51-498D-9133-16FA5724E4B4}"/>
          </ac:cxnSpMkLst>
        </pc:cxnChg>
        <pc:cxnChg chg="add mod topLvl">
          <ac:chgData name="hassan MH" userId="84cd2103f36ef0dc" providerId="LiveId" clId="{AAE74A20-8704-4AB7-9C4B-AE3F22FEC13C}" dt="2020-06-13T14:01:22.735" v="2472" actId="1076"/>
          <ac:cxnSpMkLst>
            <pc:docMk/>
            <pc:sldMk cId="4226076853" sldId="276"/>
            <ac:cxnSpMk id="5" creationId="{B08C64FE-6E94-4C41-95B8-73B05C4D39C8}"/>
          </ac:cxnSpMkLst>
        </pc:cxnChg>
        <pc:cxnChg chg="add mod topLvl">
          <ac:chgData name="hassan MH" userId="84cd2103f36ef0dc" providerId="LiveId" clId="{AAE74A20-8704-4AB7-9C4B-AE3F22FEC13C}" dt="2020-06-13T16:46:15.519" v="2698" actId="1035"/>
          <ac:cxnSpMkLst>
            <pc:docMk/>
            <pc:sldMk cId="4226076853" sldId="276"/>
            <ac:cxnSpMk id="6" creationId="{DACA8CDB-F989-4C52-81F5-E6D855866728}"/>
          </ac:cxnSpMkLst>
        </pc:cxnChg>
        <pc:cxnChg chg="add mod topLvl">
          <ac:chgData name="hassan MH" userId="84cd2103f36ef0dc" providerId="LiveId" clId="{AAE74A20-8704-4AB7-9C4B-AE3F22FEC13C}" dt="2020-06-13T16:46:15.519" v="2698" actId="1035"/>
          <ac:cxnSpMkLst>
            <pc:docMk/>
            <pc:sldMk cId="4226076853" sldId="276"/>
            <ac:cxnSpMk id="7" creationId="{5D3CD15F-FD68-40DE-85F0-8A493901CD98}"/>
          </ac:cxnSpMkLst>
        </pc:cxnChg>
        <pc:cxnChg chg="add mod topLvl">
          <ac:chgData name="hassan MH" userId="84cd2103f36ef0dc" providerId="LiveId" clId="{AAE74A20-8704-4AB7-9C4B-AE3F22FEC13C}" dt="2020-06-13T16:46:15.519" v="2698" actId="1035"/>
          <ac:cxnSpMkLst>
            <pc:docMk/>
            <pc:sldMk cId="4226076853" sldId="276"/>
            <ac:cxnSpMk id="8" creationId="{038E7B5D-6232-4424-9EC9-BB25F99AF5F1}"/>
          </ac:cxnSpMkLst>
        </pc:cxnChg>
        <pc:cxnChg chg="add mod topLvl">
          <ac:chgData name="hassan MH" userId="84cd2103f36ef0dc" providerId="LiveId" clId="{AAE74A20-8704-4AB7-9C4B-AE3F22FEC13C}" dt="2020-06-13T16:46:15.519" v="2698" actId="1035"/>
          <ac:cxnSpMkLst>
            <pc:docMk/>
            <pc:sldMk cId="4226076853" sldId="276"/>
            <ac:cxnSpMk id="9" creationId="{16B10244-5EAC-461B-B102-D94CD55A037F}"/>
          </ac:cxnSpMkLst>
        </pc:cxnChg>
        <pc:cxnChg chg="add mod topLvl">
          <ac:chgData name="hassan MH" userId="84cd2103f36ef0dc" providerId="LiveId" clId="{AAE74A20-8704-4AB7-9C4B-AE3F22FEC13C}" dt="2020-06-13T14:01:22.735" v="2472" actId="1076"/>
          <ac:cxnSpMkLst>
            <pc:docMk/>
            <pc:sldMk cId="4226076853" sldId="276"/>
            <ac:cxnSpMk id="10" creationId="{97EDEA23-2EE7-4195-9D8F-8A10928CDBC6}"/>
          </ac:cxnSpMkLst>
        </pc:cxnChg>
        <pc:cxnChg chg="add mod topLvl">
          <ac:chgData name="hassan MH" userId="84cd2103f36ef0dc" providerId="LiveId" clId="{AAE74A20-8704-4AB7-9C4B-AE3F22FEC13C}" dt="2020-06-13T14:01:22.735" v="2472" actId="1076"/>
          <ac:cxnSpMkLst>
            <pc:docMk/>
            <pc:sldMk cId="4226076853" sldId="276"/>
            <ac:cxnSpMk id="19" creationId="{0A404059-B8BF-40DE-81DE-87BF989DCCFF}"/>
          </ac:cxnSpMkLst>
        </pc:cxnChg>
        <pc:cxnChg chg="add mod topLvl">
          <ac:chgData name="hassan MH" userId="84cd2103f36ef0dc" providerId="LiveId" clId="{AAE74A20-8704-4AB7-9C4B-AE3F22FEC13C}" dt="2020-06-13T14:01:22.735" v="2472" actId="1076"/>
          <ac:cxnSpMkLst>
            <pc:docMk/>
            <pc:sldMk cId="4226076853" sldId="276"/>
            <ac:cxnSpMk id="23" creationId="{8B2E1AF0-917E-4CC6-A9DE-30A6D6D27E57}"/>
          </ac:cxnSpMkLst>
        </pc:cxnChg>
        <pc:cxnChg chg="add mod topLvl">
          <ac:chgData name="hassan MH" userId="84cd2103f36ef0dc" providerId="LiveId" clId="{AAE74A20-8704-4AB7-9C4B-AE3F22FEC13C}" dt="2020-06-13T14:01:22.735" v="2472" actId="1076"/>
          <ac:cxnSpMkLst>
            <pc:docMk/>
            <pc:sldMk cId="4226076853" sldId="276"/>
            <ac:cxnSpMk id="29" creationId="{1A2B5C6A-7B25-4AB2-AC1F-6CE15495F32D}"/>
          </ac:cxnSpMkLst>
        </pc:cxnChg>
        <pc:cxnChg chg="add mod">
          <ac:chgData name="hassan MH" userId="84cd2103f36ef0dc" providerId="LiveId" clId="{AAE74A20-8704-4AB7-9C4B-AE3F22FEC13C}" dt="2020-06-13T13:59:50.325" v="2447" actId="571"/>
          <ac:cxnSpMkLst>
            <pc:docMk/>
            <pc:sldMk cId="4226076853" sldId="276"/>
            <ac:cxnSpMk id="70" creationId="{A12C33E0-DF29-4E21-8BFD-B009D18B3626}"/>
          </ac:cxnSpMkLst>
        </pc:cxnChg>
        <pc:cxnChg chg="add mod">
          <ac:chgData name="hassan MH" userId="84cd2103f36ef0dc" providerId="LiveId" clId="{AAE74A20-8704-4AB7-9C4B-AE3F22FEC13C}" dt="2020-06-13T13:59:49.853" v="2446" actId="571"/>
          <ac:cxnSpMkLst>
            <pc:docMk/>
            <pc:sldMk cId="4226076853" sldId="276"/>
            <ac:cxnSpMk id="71" creationId="{699E80CB-384E-4191-BF61-91B185AB9A28}"/>
          </ac:cxnSpMkLst>
        </pc:cxnChg>
      </pc:sldChg>
      <pc:sldChg chg="addSp delSp modSp new mod">
        <pc:chgData name="hassan MH" userId="84cd2103f36ef0dc" providerId="LiveId" clId="{AAE74A20-8704-4AB7-9C4B-AE3F22FEC13C}" dt="2020-06-13T16:51:04.824" v="2734"/>
        <pc:sldMkLst>
          <pc:docMk/>
          <pc:sldMk cId="2164532066" sldId="277"/>
        </pc:sldMkLst>
        <pc:spChg chg="del">
          <ac:chgData name="hassan MH" userId="84cd2103f36ef0dc" providerId="LiveId" clId="{AAE74A20-8704-4AB7-9C4B-AE3F22FEC13C}" dt="2020-06-13T14:02:21.473" v="2490" actId="478"/>
          <ac:spMkLst>
            <pc:docMk/>
            <pc:sldMk cId="2164532066" sldId="277"/>
            <ac:spMk id="2" creationId="{99520ABF-96CE-4070-8869-8BF87C681AC8}"/>
          </ac:spMkLst>
        </pc:spChg>
        <pc:spChg chg="del">
          <ac:chgData name="hassan MH" userId="84cd2103f36ef0dc" providerId="LiveId" clId="{AAE74A20-8704-4AB7-9C4B-AE3F22FEC13C}" dt="2020-06-13T14:02:21.473" v="2490" actId="478"/>
          <ac:spMkLst>
            <pc:docMk/>
            <pc:sldMk cId="2164532066" sldId="277"/>
            <ac:spMk id="3" creationId="{FD3AC45E-543A-4DF9-ADDD-03F97D1800C7}"/>
          </ac:spMkLst>
        </pc:spChg>
        <pc:spChg chg="add mod">
          <ac:chgData name="hassan MH" userId="84cd2103f36ef0dc" providerId="LiveId" clId="{AAE74A20-8704-4AB7-9C4B-AE3F22FEC13C}" dt="2020-06-13T14:02:25.738" v="2492" actId="164"/>
          <ac:spMkLst>
            <pc:docMk/>
            <pc:sldMk cId="2164532066" sldId="277"/>
            <ac:spMk id="4" creationId="{AD392F56-3E14-435B-BB59-09D7EC2C829B}"/>
          </ac:spMkLst>
        </pc:spChg>
        <pc:spChg chg="add mod">
          <ac:chgData name="hassan MH" userId="84cd2103f36ef0dc" providerId="LiveId" clId="{AAE74A20-8704-4AB7-9C4B-AE3F22FEC13C}" dt="2020-06-13T14:02:25.738" v="2492" actId="164"/>
          <ac:spMkLst>
            <pc:docMk/>
            <pc:sldMk cId="2164532066" sldId="277"/>
            <ac:spMk id="5" creationId="{8E58FA85-9DE2-4AB5-9645-C630668AF5D9}"/>
          </ac:spMkLst>
        </pc:spChg>
        <pc:spChg chg="add mod">
          <ac:chgData name="hassan MH" userId="84cd2103f36ef0dc" providerId="LiveId" clId="{AAE74A20-8704-4AB7-9C4B-AE3F22FEC13C}" dt="2020-06-13T14:02:25.738" v="2492" actId="164"/>
          <ac:spMkLst>
            <pc:docMk/>
            <pc:sldMk cId="2164532066" sldId="277"/>
            <ac:spMk id="6" creationId="{33A86028-07FB-4253-9A46-36EBB7E54CDE}"/>
          </ac:spMkLst>
        </pc:spChg>
        <pc:spChg chg="add mod">
          <ac:chgData name="hassan MH" userId="84cd2103f36ef0dc" providerId="LiveId" clId="{AAE74A20-8704-4AB7-9C4B-AE3F22FEC13C}" dt="2020-06-13T14:02:25.738" v="2492" actId="164"/>
          <ac:spMkLst>
            <pc:docMk/>
            <pc:sldMk cId="2164532066" sldId="277"/>
            <ac:spMk id="7" creationId="{0EAD8B04-ED61-4951-BD63-8E6DF0BD8B7F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2164532066" sldId="277"/>
            <ac:spMk id="13" creationId="{0664FD9A-21AB-4EB5-AF26-7AD199CCC930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15" creationId="{78B8FCC4-9632-4B60-BEC6-06E26263D0FD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19" creationId="{BA8AE974-EE17-4E7D-8283-6CE0DD56F93F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20" creationId="{8D389567-1583-4CA0-9914-17B032A23EC1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21" creationId="{2A5BFC05-277C-4E0A-B55D-0EC349900AC4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22" creationId="{D6E8F5FD-3832-403D-B360-80993E527CAF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23" creationId="{062B14C3-8902-4BF0-8AD3-83FFC989CCE6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24" creationId="{DC9E5D0E-7EF2-4EFD-9A07-1F90C1769D9C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25" creationId="{44E17D26-902B-4A25-B170-034F62407B6A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26" creationId="{39667DAF-EBA3-4F79-87E8-B330026C9508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27" creationId="{DC23DD61-C131-4FDE-BDB8-19B563147B01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28" creationId="{F019B571-9EDA-4F2E-9F96-F1B098E5FD47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29" creationId="{F8062FC5-DA69-4CB9-B593-C94CFE921B60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30" creationId="{8103407D-AE47-4074-95B0-721C721C2436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31" creationId="{AD0B7657-5D48-44D8-BE6E-77AFD7A77798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32" creationId="{12AB8C36-674D-493D-A04A-82AEACF93E13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33" creationId="{B1028265-3AAD-435A-803D-75F84DDFB83C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34" creationId="{97AA3CAF-DF0B-4A62-A104-BE25E193E234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35" creationId="{63439A6C-E538-406C-BD1A-3613739892AC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2164532066" sldId="277"/>
            <ac:spMk id="36" creationId="{02DA87B7-439A-448E-9988-856AB12DD983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36" creationId="{94D86B72-437E-416D-AF31-75A0C65072DB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38" creationId="{EBFC3050-2D80-499A-8908-2C8E16360564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39" creationId="{69EFFC63-2C8A-42F2-B38B-6CAEEB0CB92D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2164532066" sldId="277"/>
            <ac:spMk id="40" creationId="{F50F94DE-AFE4-4A92-8E37-5732CB6CB2A5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44" creationId="{CF7EFAB9-7334-4DD4-9B7E-37A6BEBDE6A3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45" creationId="{FEA6B5DA-51E0-4971-890A-BC6D9EEDFB58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46" creationId="{89EAF15C-87B7-403A-A5D2-C4D1CE65EDBC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47" creationId="{297D27AD-93E9-43CE-8351-D7BB678F88F9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48" creationId="{39ED6A8F-B85B-471A-B259-1813850E71A8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49" creationId="{F5049A75-0A86-462C-97C6-30581652250A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50" creationId="{333A017D-06BC-40EB-B76F-2BCE1094A4E6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51" creationId="{ED924521-772A-4835-AF13-BC9131D7DAEA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52" creationId="{F39115D2-FEE9-461F-88FC-CE701B10FFE2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53" creationId="{1F394DD2-34E6-4CFA-9949-27C2A956D7B5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54" creationId="{FB68060E-798E-4658-A351-356024A2BABB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55" creationId="{FF9275A2-BB76-44FD-8831-43F45EBE3063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56" creationId="{D4158BC6-72A9-4F52-9C58-A7411089C451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57" creationId="{6A5B6058-9EBE-44B8-929E-78154888F057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58" creationId="{63350D56-836E-4873-ACAC-76B5D04A1435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59" creationId="{7B7365F4-2296-4A4F-9B65-6CCC7103F318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60" creationId="{D38F71E7-5B0B-4373-BB71-A39FE7F094D4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61" creationId="{0CFAACA7-8F84-4266-9889-4596FC5A88A0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2164532066" sldId="277"/>
            <ac:spMk id="62" creationId="{156C6544-D8B7-4EC9-9999-F752206FA1C7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2164532066" sldId="277"/>
            <ac:spMk id="63" creationId="{47D0CF5E-CFB6-4F45-9E50-5A3CA8E8EB46}"/>
          </ac:spMkLst>
        </pc:spChg>
        <pc:grpChg chg="add mod">
          <ac:chgData name="hassan MH" userId="84cd2103f36ef0dc" providerId="LiveId" clId="{AAE74A20-8704-4AB7-9C4B-AE3F22FEC13C}" dt="2020-06-13T14:02:58.607" v="2505" actId="1076"/>
          <ac:grpSpMkLst>
            <pc:docMk/>
            <pc:sldMk cId="2164532066" sldId="277"/>
            <ac:grpSpMk id="8" creationId="{2A018236-04B4-401F-9441-689639277AE3}"/>
          </ac:grpSpMkLst>
        </pc:grpChg>
        <pc:grpChg chg="add del mod ord">
          <ac:chgData name="hassan MH" userId="84cd2103f36ef0dc" providerId="LiveId" clId="{AAE74A20-8704-4AB7-9C4B-AE3F22FEC13C}" dt="2020-06-13T14:03:33.139" v="2529" actId="478"/>
          <ac:grpSpMkLst>
            <pc:docMk/>
            <pc:sldMk cId="2164532066" sldId="277"/>
            <ac:grpSpMk id="14" creationId="{25B7DA8A-DE34-485B-A216-E3571D962B2C}"/>
          </ac:grpSpMkLst>
        </pc:grpChg>
        <pc:grpChg chg="mod">
          <ac:chgData name="hassan MH" userId="84cd2103f36ef0dc" providerId="LiveId" clId="{AAE74A20-8704-4AB7-9C4B-AE3F22FEC13C}" dt="2020-06-13T14:03:22.651" v="2527"/>
          <ac:grpSpMkLst>
            <pc:docMk/>
            <pc:sldMk cId="2164532066" sldId="277"/>
            <ac:grpSpMk id="16" creationId="{6CFAEBB0-5E93-4B84-ABBB-62B3644E4173}"/>
          </ac:grpSpMkLst>
        </pc:grpChg>
        <pc:grpChg chg="mod">
          <ac:chgData name="hassan MH" userId="84cd2103f36ef0dc" providerId="LiveId" clId="{AAE74A20-8704-4AB7-9C4B-AE3F22FEC13C}" dt="2020-06-13T14:03:22.651" v="2527"/>
          <ac:grpSpMkLst>
            <pc:docMk/>
            <pc:sldMk cId="2164532066" sldId="277"/>
            <ac:grpSpMk id="17" creationId="{74EC8953-837D-4714-AE98-680DD25424F7}"/>
          </ac:grpSpMkLst>
        </pc:grpChg>
        <pc:grpChg chg="mod">
          <ac:chgData name="hassan MH" userId="84cd2103f36ef0dc" providerId="LiveId" clId="{AAE74A20-8704-4AB7-9C4B-AE3F22FEC13C}" dt="2020-06-13T14:03:22.651" v="2527"/>
          <ac:grpSpMkLst>
            <pc:docMk/>
            <pc:sldMk cId="2164532066" sldId="277"/>
            <ac:grpSpMk id="18" creationId="{1595B247-2A0A-424F-9658-CA3F67365930}"/>
          </ac:grpSpMkLst>
        </pc:grpChg>
        <pc:grpChg chg="add mod ord">
          <ac:chgData name="hassan MH" userId="84cd2103f36ef0dc" providerId="LiveId" clId="{AAE74A20-8704-4AB7-9C4B-AE3F22FEC13C}" dt="2020-06-13T14:03:50.785" v="2532" actId="167"/>
          <ac:grpSpMkLst>
            <pc:docMk/>
            <pc:sldMk cId="2164532066" sldId="277"/>
            <ac:grpSpMk id="37" creationId="{4B070672-9A7B-4AF5-ACFC-087F3AED860E}"/>
          </ac:grpSpMkLst>
        </pc:grpChg>
        <pc:grpChg chg="mod">
          <ac:chgData name="hassan MH" userId="84cd2103f36ef0dc" providerId="LiveId" clId="{AAE74A20-8704-4AB7-9C4B-AE3F22FEC13C}" dt="2020-06-13T14:03:48.443" v="2531"/>
          <ac:grpSpMkLst>
            <pc:docMk/>
            <pc:sldMk cId="2164532066" sldId="277"/>
            <ac:grpSpMk id="41" creationId="{4AA05CB4-5EEE-49CA-A058-B86945D6D994}"/>
          </ac:grpSpMkLst>
        </pc:grpChg>
        <pc:grpChg chg="mod">
          <ac:chgData name="hassan MH" userId="84cd2103f36ef0dc" providerId="LiveId" clId="{AAE74A20-8704-4AB7-9C4B-AE3F22FEC13C}" dt="2020-06-13T14:03:48.443" v="2531"/>
          <ac:grpSpMkLst>
            <pc:docMk/>
            <pc:sldMk cId="2164532066" sldId="277"/>
            <ac:grpSpMk id="42" creationId="{C91F215D-8844-4F67-B2F8-ED6A79B2B50A}"/>
          </ac:grpSpMkLst>
        </pc:grpChg>
        <pc:grpChg chg="mod">
          <ac:chgData name="hassan MH" userId="84cd2103f36ef0dc" providerId="LiveId" clId="{AAE74A20-8704-4AB7-9C4B-AE3F22FEC13C}" dt="2020-06-13T14:03:48.443" v="2531"/>
          <ac:grpSpMkLst>
            <pc:docMk/>
            <pc:sldMk cId="2164532066" sldId="277"/>
            <ac:grpSpMk id="43" creationId="{AE0D9CD5-A4C0-426A-A6CE-F823961FDEFF}"/>
          </ac:grpSpMkLst>
        </pc:grpChg>
        <pc:graphicFrameChg chg="del mod">
          <ac:chgData name="hassan MH" userId="84cd2103f36ef0dc" providerId="LiveId" clId="{AAE74A20-8704-4AB7-9C4B-AE3F22FEC13C}" dt="2020-06-13T14:03:53.354" v="2533" actId="478"/>
          <ac:graphicFrameMkLst>
            <pc:docMk/>
            <pc:sldMk cId="2164532066" sldId="277"/>
            <ac:graphicFrameMk id="40" creationId="{48C8A11C-7ABB-4B70-9D2B-E02D8276D3BC}"/>
          </ac:graphicFrameMkLst>
        </pc:graphicFrameChg>
        <pc:picChg chg="add mod">
          <ac:chgData name="hassan MH" userId="84cd2103f36ef0dc" providerId="LiveId" clId="{AAE74A20-8704-4AB7-9C4B-AE3F22FEC13C}" dt="2020-06-13T14:02:58.607" v="2505" actId="1076"/>
          <ac:picMkLst>
            <pc:docMk/>
            <pc:sldMk cId="2164532066" sldId="277"/>
            <ac:picMk id="9" creationId="{1F288EDC-361D-4764-90DD-C1DB1E2AA63F}"/>
          </ac:picMkLst>
        </pc:picChg>
        <pc:picChg chg="add mod">
          <ac:chgData name="hassan MH" userId="84cd2103f36ef0dc" providerId="LiveId" clId="{AAE74A20-8704-4AB7-9C4B-AE3F22FEC13C}" dt="2020-06-13T16:45:59.007" v="2693" actId="1035"/>
          <ac:picMkLst>
            <pc:docMk/>
            <pc:sldMk cId="2164532066" sldId="277"/>
            <ac:picMk id="10" creationId="{76E8829B-21ED-42AF-9CF3-E258A5904BD9}"/>
          </ac:picMkLst>
        </pc:picChg>
        <pc:picChg chg="add mod">
          <ac:chgData name="hassan MH" userId="84cd2103f36ef0dc" providerId="LiveId" clId="{AAE74A20-8704-4AB7-9C4B-AE3F22FEC13C}" dt="2020-06-13T16:45:59.007" v="2693" actId="1035"/>
          <ac:picMkLst>
            <pc:docMk/>
            <pc:sldMk cId="2164532066" sldId="277"/>
            <ac:picMk id="11" creationId="{AE97CDC9-6E74-4AEE-9C02-AEBF44184AC6}"/>
          </ac:picMkLst>
        </pc:picChg>
        <pc:picChg chg="add mod">
          <ac:chgData name="hassan MH" userId="84cd2103f36ef0dc" providerId="LiveId" clId="{AAE74A20-8704-4AB7-9C4B-AE3F22FEC13C}" dt="2020-06-13T16:45:59.007" v="2693" actId="1035"/>
          <ac:picMkLst>
            <pc:docMk/>
            <pc:sldMk cId="2164532066" sldId="277"/>
            <ac:picMk id="12" creationId="{D5FF8ED8-32F1-4D9C-ADE1-6BBB5253CF0C}"/>
          </ac:picMkLst>
        </pc:picChg>
      </pc:sldChg>
      <pc:sldChg chg="addSp delSp modSp new mod setBg">
        <pc:chgData name="hassan MH" userId="84cd2103f36ef0dc" providerId="LiveId" clId="{AAE74A20-8704-4AB7-9C4B-AE3F22FEC13C}" dt="2020-06-13T17:37:28.902" v="3588" actId="20577"/>
        <pc:sldMkLst>
          <pc:docMk/>
          <pc:sldMk cId="3893368810" sldId="278"/>
        </pc:sldMkLst>
        <pc:spChg chg="del">
          <ac:chgData name="hassan MH" userId="84cd2103f36ef0dc" providerId="LiveId" clId="{AAE74A20-8704-4AB7-9C4B-AE3F22FEC13C}" dt="2020-06-13T14:04:32.314" v="2535" actId="478"/>
          <ac:spMkLst>
            <pc:docMk/>
            <pc:sldMk cId="3893368810" sldId="278"/>
            <ac:spMk id="2" creationId="{0B646BC7-2022-44E6-96E8-A1BCB6ADA62A}"/>
          </ac:spMkLst>
        </pc:spChg>
        <pc:spChg chg="add mod">
          <ac:chgData name="hassan MH" userId="84cd2103f36ef0dc" providerId="LiveId" clId="{AAE74A20-8704-4AB7-9C4B-AE3F22FEC13C}" dt="2020-06-13T17:17:56.875" v="3340" actId="114"/>
          <ac:spMkLst>
            <pc:docMk/>
            <pc:sldMk cId="3893368810" sldId="278"/>
            <ac:spMk id="2" creationId="{C95C9824-4014-4BFE-95A7-EB0898C1E3BE}"/>
          </ac:spMkLst>
        </pc:spChg>
        <pc:spChg chg="del">
          <ac:chgData name="hassan MH" userId="84cd2103f36ef0dc" providerId="LiveId" clId="{AAE74A20-8704-4AB7-9C4B-AE3F22FEC13C}" dt="2020-06-13T14:04:32.314" v="2535" actId="478"/>
          <ac:spMkLst>
            <pc:docMk/>
            <pc:sldMk cId="3893368810" sldId="278"/>
            <ac:spMk id="3" creationId="{55500B6D-8F71-4E03-9D0A-DFB3ED0CCBD5}"/>
          </ac:spMkLst>
        </pc:spChg>
        <pc:spChg chg="add mod">
          <ac:chgData name="hassan MH" userId="84cd2103f36ef0dc" providerId="LiveId" clId="{AAE74A20-8704-4AB7-9C4B-AE3F22FEC13C}" dt="2020-06-13T17:37:28.902" v="3588" actId="20577"/>
          <ac:spMkLst>
            <pc:docMk/>
            <pc:sldMk cId="3893368810" sldId="278"/>
            <ac:spMk id="3" creationId="{8197C538-F605-4470-B8E7-E81A57470B0C}"/>
          </ac:spMkLst>
        </pc:spChg>
        <pc:spChg chg="add mod">
          <ac:chgData name="hassan MH" userId="84cd2103f36ef0dc" providerId="LiveId" clId="{AAE74A20-8704-4AB7-9C4B-AE3F22FEC13C}" dt="2020-06-13T17:17:56.875" v="3340" actId="114"/>
          <ac:spMkLst>
            <pc:docMk/>
            <pc:sldMk cId="3893368810" sldId="278"/>
            <ac:spMk id="4" creationId="{25DB781E-8C19-4CEB-A828-95DF9DA4185D}"/>
          </ac:spMkLst>
        </pc:spChg>
        <pc:spChg chg="add del">
          <ac:chgData name="hassan MH" userId="84cd2103f36ef0dc" providerId="LiveId" clId="{AAE74A20-8704-4AB7-9C4B-AE3F22FEC13C}" dt="2020-06-13T17:00:54.572" v="2930"/>
          <ac:spMkLst>
            <pc:docMk/>
            <pc:sldMk cId="3893368810" sldId="278"/>
            <ac:spMk id="5" creationId="{735E1B99-3609-4CE7-8B91-B16CAB3DD6EB}"/>
          </ac:spMkLst>
        </pc:spChg>
        <pc:spChg chg="add del">
          <ac:chgData name="hassan MH" userId="84cd2103f36ef0dc" providerId="LiveId" clId="{AAE74A20-8704-4AB7-9C4B-AE3F22FEC13C}" dt="2020-06-13T17:00:58.510" v="2933"/>
          <ac:spMkLst>
            <pc:docMk/>
            <pc:sldMk cId="3893368810" sldId="278"/>
            <ac:spMk id="6" creationId="{56766773-E83F-44F7-8B68-7B1A1E8CCC41}"/>
          </ac:spMkLst>
        </pc:spChg>
        <pc:spChg chg="add del">
          <ac:chgData name="hassan MH" userId="84cd2103f36ef0dc" providerId="LiveId" clId="{AAE74A20-8704-4AB7-9C4B-AE3F22FEC13C}" dt="2020-06-13T17:01:24.137" v="2937"/>
          <ac:spMkLst>
            <pc:docMk/>
            <pc:sldMk cId="3893368810" sldId="278"/>
            <ac:spMk id="7" creationId="{C8A9D4A0-D4CA-4E32-B940-75DC6B3A452D}"/>
          </ac:spMkLst>
        </pc:spChg>
        <pc:spChg chg="add mod">
          <ac:chgData name="hassan MH" userId="84cd2103f36ef0dc" providerId="LiveId" clId="{AAE74A20-8704-4AB7-9C4B-AE3F22FEC13C}" dt="2020-06-13T17:17:56.875" v="3340" actId="114"/>
          <ac:spMkLst>
            <pc:docMk/>
            <pc:sldMk cId="3893368810" sldId="278"/>
            <ac:spMk id="8" creationId="{E82C14B5-31EE-4DEA-92CF-433615C23E51}"/>
          </ac:spMkLst>
        </pc:spChg>
        <pc:spChg chg="add mod">
          <ac:chgData name="hassan MH" userId="84cd2103f36ef0dc" providerId="LiveId" clId="{AAE74A20-8704-4AB7-9C4B-AE3F22FEC13C}" dt="2020-06-13T17:17:56.875" v="3340" actId="114"/>
          <ac:spMkLst>
            <pc:docMk/>
            <pc:sldMk cId="3893368810" sldId="278"/>
            <ac:spMk id="11" creationId="{0AE4D96F-4DFD-4770-819E-8D2A4C2C428D}"/>
          </ac:spMkLst>
        </pc:spChg>
        <pc:picChg chg="add mod">
          <ac:chgData name="hassan MH" userId="84cd2103f36ef0dc" providerId="LiveId" clId="{AAE74A20-8704-4AB7-9C4B-AE3F22FEC13C}" dt="2020-06-13T17:17:56.875" v="3340" actId="114"/>
          <ac:picMkLst>
            <pc:docMk/>
            <pc:sldMk cId="3893368810" sldId="278"/>
            <ac:picMk id="10" creationId="{2646E86F-54D6-4CAF-B49C-6692B98D275F}"/>
          </ac:picMkLst>
        </pc:picChg>
      </pc:sldChg>
      <pc:sldMasterChg chg="setBg modSldLayout">
        <pc:chgData name="hassan MH" userId="84cd2103f36ef0dc" providerId="LiveId" clId="{AAE74A20-8704-4AB7-9C4B-AE3F22FEC13C}" dt="2020-06-13T12:23:14.604" v="732"/>
        <pc:sldMasterMkLst>
          <pc:docMk/>
          <pc:sldMasterMk cId="660995887" sldId="2147483648"/>
        </pc:sldMasterMkLst>
        <pc:sldLayoutChg chg="setBg">
          <pc:chgData name="hassan MH" userId="84cd2103f36ef0dc" providerId="LiveId" clId="{AAE74A20-8704-4AB7-9C4B-AE3F22FEC13C}" dt="2020-06-13T12:23:14.604" v="732"/>
          <pc:sldLayoutMkLst>
            <pc:docMk/>
            <pc:sldMasterMk cId="660995887" sldId="2147483648"/>
            <pc:sldLayoutMk cId="393866904" sldId="2147483649"/>
          </pc:sldLayoutMkLst>
        </pc:sldLayoutChg>
        <pc:sldLayoutChg chg="setBg">
          <pc:chgData name="hassan MH" userId="84cd2103f36ef0dc" providerId="LiveId" clId="{AAE74A20-8704-4AB7-9C4B-AE3F22FEC13C}" dt="2020-06-13T12:23:14.604" v="732"/>
          <pc:sldLayoutMkLst>
            <pc:docMk/>
            <pc:sldMasterMk cId="660995887" sldId="2147483648"/>
            <pc:sldLayoutMk cId="2638956452" sldId="2147483650"/>
          </pc:sldLayoutMkLst>
        </pc:sldLayoutChg>
        <pc:sldLayoutChg chg="setBg">
          <pc:chgData name="hassan MH" userId="84cd2103f36ef0dc" providerId="LiveId" clId="{AAE74A20-8704-4AB7-9C4B-AE3F22FEC13C}" dt="2020-06-13T12:23:14.604" v="732"/>
          <pc:sldLayoutMkLst>
            <pc:docMk/>
            <pc:sldMasterMk cId="660995887" sldId="2147483648"/>
            <pc:sldLayoutMk cId="3308701177" sldId="2147483651"/>
          </pc:sldLayoutMkLst>
        </pc:sldLayoutChg>
        <pc:sldLayoutChg chg="setBg">
          <pc:chgData name="hassan MH" userId="84cd2103f36ef0dc" providerId="LiveId" clId="{AAE74A20-8704-4AB7-9C4B-AE3F22FEC13C}" dt="2020-06-13T12:23:14.604" v="732"/>
          <pc:sldLayoutMkLst>
            <pc:docMk/>
            <pc:sldMasterMk cId="660995887" sldId="2147483648"/>
            <pc:sldLayoutMk cId="170402580" sldId="2147483652"/>
          </pc:sldLayoutMkLst>
        </pc:sldLayoutChg>
        <pc:sldLayoutChg chg="setBg">
          <pc:chgData name="hassan MH" userId="84cd2103f36ef0dc" providerId="LiveId" clId="{AAE74A20-8704-4AB7-9C4B-AE3F22FEC13C}" dt="2020-06-13T12:23:14.604" v="732"/>
          <pc:sldLayoutMkLst>
            <pc:docMk/>
            <pc:sldMasterMk cId="660995887" sldId="2147483648"/>
            <pc:sldLayoutMk cId="530192974" sldId="2147483653"/>
          </pc:sldLayoutMkLst>
        </pc:sldLayoutChg>
        <pc:sldLayoutChg chg="setBg">
          <pc:chgData name="hassan MH" userId="84cd2103f36ef0dc" providerId="LiveId" clId="{AAE74A20-8704-4AB7-9C4B-AE3F22FEC13C}" dt="2020-06-13T12:23:14.604" v="732"/>
          <pc:sldLayoutMkLst>
            <pc:docMk/>
            <pc:sldMasterMk cId="660995887" sldId="2147483648"/>
            <pc:sldLayoutMk cId="2962859379" sldId="2147483654"/>
          </pc:sldLayoutMkLst>
        </pc:sldLayoutChg>
        <pc:sldLayoutChg chg="setBg">
          <pc:chgData name="hassan MH" userId="84cd2103f36ef0dc" providerId="LiveId" clId="{AAE74A20-8704-4AB7-9C4B-AE3F22FEC13C}" dt="2020-06-13T12:23:14.604" v="732"/>
          <pc:sldLayoutMkLst>
            <pc:docMk/>
            <pc:sldMasterMk cId="660995887" sldId="2147483648"/>
            <pc:sldLayoutMk cId="1733533248" sldId="2147483655"/>
          </pc:sldLayoutMkLst>
        </pc:sldLayoutChg>
        <pc:sldLayoutChg chg="setBg">
          <pc:chgData name="hassan MH" userId="84cd2103f36ef0dc" providerId="LiveId" clId="{AAE74A20-8704-4AB7-9C4B-AE3F22FEC13C}" dt="2020-06-13T12:23:14.604" v="732"/>
          <pc:sldLayoutMkLst>
            <pc:docMk/>
            <pc:sldMasterMk cId="660995887" sldId="2147483648"/>
            <pc:sldLayoutMk cId="364907098" sldId="2147483656"/>
          </pc:sldLayoutMkLst>
        </pc:sldLayoutChg>
        <pc:sldLayoutChg chg="setBg">
          <pc:chgData name="hassan MH" userId="84cd2103f36ef0dc" providerId="LiveId" clId="{AAE74A20-8704-4AB7-9C4B-AE3F22FEC13C}" dt="2020-06-13T12:23:14.604" v="732"/>
          <pc:sldLayoutMkLst>
            <pc:docMk/>
            <pc:sldMasterMk cId="660995887" sldId="2147483648"/>
            <pc:sldLayoutMk cId="3175167272" sldId="2147483657"/>
          </pc:sldLayoutMkLst>
        </pc:sldLayoutChg>
        <pc:sldLayoutChg chg="setBg">
          <pc:chgData name="hassan MH" userId="84cd2103f36ef0dc" providerId="LiveId" clId="{AAE74A20-8704-4AB7-9C4B-AE3F22FEC13C}" dt="2020-06-13T12:23:14.604" v="732"/>
          <pc:sldLayoutMkLst>
            <pc:docMk/>
            <pc:sldMasterMk cId="660995887" sldId="2147483648"/>
            <pc:sldLayoutMk cId="2223013221" sldId="2147483658"/>
          </pc:sldLayoutMkLst>
        </pc:sldLayoutChg>
        <pc:sldLayoutChg chg="setBg">
          <pc:chgData name="hassan MH" userId="84cd2103f36ef0dc" providerId="LiveId" clId="{AAE74A20-8704-4AB7-9C4B-AE3F22FEC13C}" dt="2020-06-13T12:23:14.604" v="732"/>
          <pc:sldLayoutMkLst>
            <pc:docMk/>
            <pc:sldMasterMk cId="660995887" sldId="2147483648"/>
            <pc:sldLayoutMk cId="2890626676" sldId="2147483659"/>
          </pc:sldLayoutMkLst>
        </pc:sldLayoutChg>
      </pc:sldMasterChg>
    </pc:docChg>
  </pc:docChgLst>
  <pc:docChgLst>
    <pc:chgData name="hassan MH" userId="84cd2103f36ef0dc" providerId="LiveId" clId="{E30DFF53-71F8-479A-AEEA-3EBF8A9280CF}"/>
    <pc:docChg chg="undo custSel addSld delSld modSld sldOrd">
      <pc:chgData name="hassan MH" userId="84cd2103f36ef0dc" providerId="LiveId" clId="{E30DFF53-71F8-479A-AEEA-3EBF8A9280CF}" dt="2020-11-03T10:52:28.707" v="526" actId="20577"/>
      <pc:docMkLst>
        <pc:docMk/>
      </pc:docMkLst>
      <pc:sldChg chg="modSp add del ord modAnim">
        <pc:chgData name="hassan MH" userId="84cd2103f36ef0dc" providerId="LiveId" clId="{E30DFF53-71F8-479A-AEEA-3EBF8A9280CF}" dt="2020-11-03T10:14:57.630" v="57" actId="2711"/>
        <pc:sldMkLst>
          <pc:docMk/>
          <pc:sldMk cId="0" sldId="256"/>
        </pc:sldMkLst>
        <pc:spChg chg="mod">
          <ac:chgData name="hassan MH" userId="84cd2103f36ef0dc" providerId="LiveId" clId="{E30DFF53-71F8-479A-AEEA-3EBF8A9280CF}" dt="2020-11-03T10:14:56.143" v="56" actId="2711"/>
          <ac:spMkLst>
            <pc:docMk/>
            <pc:sldMk cId="0" sldId="256"/>
            <ac:spMk id="14338" creationId="{00000000-0000-0000-0000-000000000000}"/>
          </ac:spMkLst>
        </pc:spChg>
        <pc:spChg chg="mod">
          <ac:chgData name="hassan MH" userId="84cd2103f36ef0dc" providerId="LiveId" clId="{E30DFF53-71F8-479A-AEEA-3EBF8A9280CF}" dt="2020-11-03T10:14:57.630" v="57" actId="2711"/>
          <ac:spMkLst>
            <pc:docMk/>
            <pc:sldMk cId="0" sldId="256"/>
            <ac:spMk id="14543" creationId="{00000000-0000-0000-0000-000000000000}"/>
          </ac:spMkLst>
        </pc:spChg>
        <pc:spChg chg="mod">
          <ac:chgData name="hassan MH" userId="84cd2103f36ef0dc" providerId="LiveId" clId="{E30DFF53-71F8-479A-AEEA-3EBF8A9280CF}" dt="2020-11-03T10:14:55.072" v="55" actId="2711"/>
          <ac:spMkLst>
            <pc:docMk/>
            <pc:sldMk cId="0" sldId="256"/>
            <ac:spMk id="14544" creationId="{00000000-0000-0000-0000-000000000000}"/>
          </ac:spMkLst>
        </pc:spChg>
        <pc:spChg chg="mod">
          <ac:chgData name="hassan MH" userId="84cd2103f36ef0dc" providerId="LiveId" clId="{E30DFF53-71F8-479A-AEEA-3EBF8A9280CF}" dt="2020-11-03T10:14:53.785" v="54" actId="2711"/>
          <ac:spMkLst>
            <pc:docMk/>
            <pc:sldMk cId="0" sldId="256"/>
            <ac:spMk id="14545" creationId="{00000000-0000-0000-0000-000000000000}"/>
          </ac:spMkLst>
        </pc:spChg>
        <pc:spChg chg="mod">
          <ac:chgData name="hassan MH" userId="84cd2103f36ef0dc" providerId="LiveId" clId="{E30DFF53-71F8-479A-AEEA-3EBF8A9280CF}" dt="2020-11-03T10:14:50.541" v="53" actId="2711"/>
          <ac:spMkLst>
            <pc:docMk/>
            <pc:sldMk cId="0" sldId="256"/>
            <ac:spMk id="14546" creationId="{00000000-0000-0000-0000-000000000000}"/>
          </ac:spMkLst>
        </pc:spChg>
      </pc:sldChg>
      <pc:sldChg chg="modSp add del ord">
        <pc:chgData name="hassan MH" userId="84cd2103f36ef0dc" providerId="LiveId" clId="{E30DFF53-71F8-479A-AEEA-3EBF8A9280CF}" dt="2020-11-03T10:16:13.155" v="80" actId="122"/>
        <pc:sldMkLst>
          <pc:docMk/>
          <pc:sldMk cId="0" sldId="257"/>
        </pc:sldMkLst>
        <pc:spChg chg="mod">
          <ac:chgData name="hassan MH" userId="84cd2103f36ef0dc" providerId="LiveId" clId="{E30DFF53-71F8-479A-AEEA-3EBF8A9280CF}" dt="2020-11-03T10:15:21.143" v="61"/>
          <ac:spMkLst>
            <pc:docMk/>
            <pc:sldMk cId="0" sldId="257"/>
            <ac:spMk id="16386" creationId="{00000000-0000-0000-0000-000000000000}"/>
          </ac:spMkLst>
        </pc:spChg>
        <pc:spChg chg="mod">
          <ac:chgData name="hassan MH" userId="84cd2103f36ef0dc" providerId="LiveId" clId="{E30DFF53-71F8-479A-AEEA-3EBF8A9280CF}" dt="2020-11-03T10:16:10.306" v="77" actId="122"/>
          <ac:spMkLst>
            <pc:docMk/>
            <pc:sldMk cId="0" sldId="257"/>
            <ac:spMk id="16399" creationId="{00000000-0000-0000-0000-000000000000}"/>
          </ac:spMkLst>
        </pc:spChg>
        <pc:spChg chg="mod">
          <ac:chgData name="hassan MH" userId="84cd2103f36ef0dc" providerId="LiveId" clId="{E30DFF53-71F8-479A-AEEA-3EBF8A9280CF}" dt="2020-11-03T10:16:11.834" v="78" actId="122"/>
          <ac:spMkLst>
            <pc:docMk/>
            <pc:sldMk cId="0" sldId="257"/>
            <ac:spMk id="16400" creationId="{00000000-0000-0000-0000-000000000000}"/>
          </ac:spMkLst>
        </pc:spChg>
        <pc:spChg chg="mod">
          <ac:chgData name="hassan MH" userId="84cd2103f36ef0dc" providerId="LiveId" clId="{E30DFF53-71F8-479A-AEEA-3EBF8A9280CF}" dt="2020-11-03T10:16:12.478" v="79" actId="122"/>
          <ac:spMkLst>
            <pc:docMk/>
            <pc:sldMk cId="0" sldId="257"/>
            <ac:spMk id="16401" creationId="{00000000-0000-0000-0000-000000000000}"/>
          </ac:spMkLst>
        </pc:spChg>
        <pc:spChg chg="mod">
          <ac:chgData name="hassan MH" userId="84cd2103f36ef0dc" providerId="LiveId" clId="{E30DFF53-71F8-479A-AEEA-3EBF8A9280CF}" dt="2020-11-03T10:16:13.155" v="80" actId="122"/>
          <ac:spMkLst>
            <pc:docMk/>
            <pc:sldMk cId="0" sldId="257"/>
            <ac:spMk id="16402" creationId="{00000000-0000-0000-0000-000000000000}"/>
          </ac:spMkLst>
        </pc:spChg>
        <pc:spChg chg="mod">
          <ac:chgData name="hassan MH" userId="84cd2103f36ef0dc" providerId="LiveId" clId="{E30DFF53-71F8-479A-AEEA-3EBF8A9280CF}" dt="2020-11-03T10:15:19.371" v="60"/>
          <ac:spMkLst>
            <pc:docMk/>
            <pc:sldMk cId="0" sldId="257"/>
            <ac:spMk id="16407" creationId="{00000000-0000-0000-0000-000000000000}"/>
          </ac:spMkLst>
        </pc:spChg>
        <pc:spChg chg="mod">
          <ac:chgData name="hassan MH" userId="84cd2103f36ef0dc" providerId="LiveId" clId="{E30DFF53-71F8-479A-AEEA-3EBF8A9280CF}" dt="2020-11-03T10:15:17.475" v="59"/>
          <ac:spMkLst>
            <pc:docMk/>
            <pc:sldMk cId="0" sldId="257"/>
            <ac:spMk id="16408" creationId="{00000000-0000-0000-0000-000000000000}"/>
          </ac:spMkLst>
        </pc:spChg>
        <pc:spChg chg="mod">
          <ac:chgData name="hassan MH" userId="84cd2103f36ef0dc" providerId="LiveId" clId="{E30DFF53-71F8-479A-AEEA-3EBF8A9280CF}" dt="2020-11-03T10:15:15.834" v="58"/>
          <ac:spMkLst>
            <pc:docMk/>
            <pc:sldMk cId="0" sldId="257"/>
            <ac:spMk id="16409" creationId="{00000000-0000-0000-0000-000000000000}"/>
          </ac:spMkLst>
        </pc:spChg>
      </pc:sldChg>
      <pc:sldChg chg="modSp add del mod ord">
        <pc:chgData name="hassan MH" userId="84cd2103f36ef0dc" providerId="LiveId" clId="{E30DFF53-71F8-479A-AEEA-3EBF8A9280CF}" dt="2020-11-03T10:45:45.220" v="478" actId="1076"/>
        <pc:sldMkLst>
          <pc:docMk/>
          <pc:sldMk cId="0" sldId="258"/>
        </pc:sldMkLst>
        <pc:spChg chg="mod">
          <ac:chgData name="hassan MH" userId="84cd2103f36ef0dc" providerId="LiveId" clId="{E30DFF53-71F8-479A-AEEA-3EBF8A9280CF}" dt="2020-11-03T10:17:48.614" v="104" actId="14100"/>
          <ac:spMkLst>
            <pc:docMk/>
            <pc:sldMk cId="0" sldId="258"/>
            <ac:spMk id="18434" creationId="{00000000-0000-0000-0000-000000000000}"/>
          </ac:spMkLst>
        </pc:spChg>
        <pc:spChg chg="mod">
          <ac:chgData name="hassan MH" userId="84cd2103f36ef0dc" providerId="LiveId" clId="{E30DFF53-71F8-479A-AEEA-3EBF8A9280CF}" dt="2020-11-03T10:17:48.614" v="104" actId="14100"/>
          <ac:spMkLst>
            <pc:docMk/>
            <pc:sldMk cId="0" sldId="258"/>
            <ac:spMk id="18435" creationId="{00000000-0000-0000-0000-000000000000}"/>
          </ac:spMkLst>
        </pc:spChg>
        <pc:spChg chg="mod">
          <ac:chgData name="hassan MH" userId="84cd2103f36ef0dc" providerId="LiveId" clId="{E30DFF53-71F8-479A-AEEA-3EBF8A9280CF}" dt="2020-11-03T10:17:48.614" v="104" actId="14100"/>
          <ac:spMkLst>
            <pc:docMk/>
            <pc:sldMk cId="0" sldId="258"/>
            <ac:spMk id="18436" creationId="{00000000-0000-0000-0000-000000000000}"/>
          </ac:spMkLst>
        </pc:spChg>
        <pc:spChg chg="mod">
          <ac:chgData name="hassan MH" userId="84cd2103f36ef0dc" providerId="LiveId" clId="{E30DFF53-71F8-479A-AEEA-3EBF8A9280CF}" dt="2020-11-03T10:45:45.220" v="478" actId="1076"/>
          <ac:spMkLst>
            <pc:docMk/>
            <pc:sldMk cId="0" sldId="258"/>
            <ac:spMk id="18437" creationId="{00000000-0000-0000-0000-000000000000}"/>
          </ac:spMkLst>
        </pc:spChg>
        <pc:spChg chg="mod">
          <ac:chgData name="hassan MH" userId="84cd2103f36ef0dc" providerId="LiveId" clId="{E30DFF53-71F8-479A-AEEA-3EBF8A9280CF}" dt="2020-11-03T10:45:45.220" v="478" actId="1076"/>
          <ac:spMkLst>
            <pc:docMk/>
            <pc:sldMk cId="0" sldId="258"/>
            <ac:spMk id="18438" creationId="{00000000-0000-0000-0000-000000000000}"/>
          </ac:spMkLst>
        </pc:spChg>
        <pc:spChg chg="mod">
          <ac:chgData name="hassan MH" userId="84cd2103f36ef0dc" providerId="LiveId" clId="{E30DFF53-71F8-479A-AEEA-3EBF8A9280CF}" dt="2020-11-03T10:45:45.220" v="478" actId="1076"/>
          <ac:spMkLst>
            <pc:docMk/>
            <pc:sldMk cId="0" sldId="258"/>
            <ac:spMk id="18439" creationId="{00000000-0000-0000-0000-000000000000}"/>
          </ac:spMkLst>
        </pc:spChg>
        <pc:spChg chg="mod">
          <ac:chgData name="hassan MH" userId="84cd2103f36ef0dc" providerId="LiveId" clId="{E30DFF53-71F8-479A-AEEA-3EBF8A9280CF}" dt="2020-11-03T10:45:45.031" v="477" actId="1076"/>
          <ac:spMkLst>
            <pc:docMk/>
            <pc:sldMk cId="0" sldId="258"/>
            <ac:spMk id="18440" creationId="{00000000-0000-0000-0000-000000000000}"/>
          </ac:spMkLst>
        </pc:spChg>
        <pc:spChg chg="mod">
          <ac:chgData name="hassan MH" userId="84cd2103f36ef0dc" providerId="LiveId" clId="{E30DFF53-71F8-479A-AEEA-3EBF8A9280CF}" dt="2020-11-03T10:45:45.031" v="477" actId="1076"/>
          <ac:spMkLst>
            <pc:docMk/>
            <pc:sldMk cId="0" sldId="258"/>
            <ac:spMk id="18441" creationId="{00000000-0000-0000-0000-000000000000}"/>
          </ac:spMkLst>
        </pc:spChg>
        <pc:spChg chg="mod">
          <ac:chgData name="hassan MH" userId="84cd2103f36ef0dc" providerId="LiveId" clId="{E30DFF53-71F8-479A-AEEA-3EBF8A9280CF}" dt="2020-11-03T10:45:45.031" v="477" actId="1076"/>
          <ac:spMkLst>
            <pc:docMk/>
            <pc:sldMk cId="0" sldId="258"/>
            <ac:spMk id="18442" creationId="{00000000-0000-0000-0000-000000000000}"/>
          </ac:spMkLst>
        </pc:spChg>
        <pc:spChg chg="mod">
          <ac:chgData name="hassan MH" userId="84cd2103f36ef0dc" providerId="LiveId" clId="{E30DFF53-71F8-479A-AEEA-3EBF8A9280CF}" dt="2020-11-03T10:17:48.614" v="104" actId="14100"/>
          <ac:spMkLst>
            <pc:docMk/>
            <pc:sldMk cId="0" sldId="258"/>
            <ac:spMk id="18449" creationId="{00000000-0000-0000-0000-000000000000}"/>
          </ac:spMkLst>
        </pc:spChg>
        <pc:spChg chg="mod">
          <ac:chgData name="hassan MH" userId="84cd2103f36ef0dc" providerId="LiveId" clId="{E30DFF53-71F8-479A-AEEA-3EBF8A9280CF}" dt="2020-11-03T10:45:45.220" v="478" actId="1076"/>
          <ac:spMkLst>
            <pc:docMk/>
            <pc:sldMk cId="0" sldId="258"/>
            <ac:spMk id="18450" creationId="{00000000-0000-0000-0000-000000000000}"/>
          </ac:spMkLst>
        </pc:spChg>
        <pc:spChg chg="mod">
          <ac:chgData name="hassan MH" userId="84cd2103f36ef0dc" providerId="LiveId" clId="{E30DFF53-71F8-479A-AEEA-3EBF8A9280CF}" dt="2020-11-03T10:45:45.031" v="477" actId="1076"/>
          <ac:spMkLst>
            <pc:docMk/>
            <pc:sldMk cId="0" sldId="258"/>
            <ac:spMk id="18451" creationId="{00000000-0000-0000-0000-000000000000}"/>
          </ac:spMkLst>
        </pc:spChg>
        <pc:spChg chg="mod">
          <ac:chgData name="hassan MH" userId="84cd2103f36ef0dc" providerId="LiveId" clId="{E30DFF53-71F8-479A-AEEA-3EBF8A9280CF}" dt="2020-11-03T10:17:48.614" v="104" actId="14100"/>
          <ac:spMkLst>
            <pc:docMk/>
            <pc:sldMk cId="0" sldId="258"/>
            <ac:spMk id="18454" creationId="{00000000-0000-0000-0000-000000000000}"/>
          </ac:spMkLst>
        </pc:spChg>
        <pc:spChg chg="mod">
          <ac:chgData name="hassan MH" userId="84cd2103f36ef0dc" providerId="LiveId" clId="{E30DFF53-71F8-479A-AEEA-3EBF8A9280CF}" dt="2020-11-03T10:45:45.031" v="477" actId="1076"/>
          <ac:spMkLst>
            <pc:docMk/>
            <pc:sldMk cId="0" sldId="258"/>
            <ac:spMk id="18455" creationId="{00000000-0000-0000-0000-000000000000}"/>
          </ac:spMkLst>
        </pc:spChg>
        <pc:spChg chg="mod">
          <ac:chgData name="hassan MH" userId="84cd2103f36ef0dc" providerId="LiveId" clId="{E30DFF53-71F8-479A-AEEA-3EBF8A9280CF}" dt="2020-11-03T10:45:45.220" v="478" actId="1076"/>
          <ac:spMkLst>
            <pc:docMk/>
            <pc:sldMk cId="0" sldId="258"/>
            <ac:spMk id="18456" creationId="{00000000-0000-0000-0000-000000000000}"/>
          </ac:spMkLst>
        </pc:spChg>
        <pc:spChg chg="mod">
          <ac:chgData name="hassan MH" userId="84cd2103f36ef0dc" providerId="LiveId" clId="{E30DFF53-71F8-479A-AEEA-3EBF8A9280CF}" dt="2020-11-03T10:17:40.619" v="99" actId="122"/>
          <ac:spMkLst>
            <pc:docMk/>
            <pc:sldMk cId="0" sldId="258"/>
            <ac:spMk id="18459" creationId="{00000000-0000-0000-0000-000000000000}"/>
          </ac:spMkLst>
        </pc:spChg>
        <pc:spChg chg="mod">
          <ac:chgData name="hassan MH" userId="84cd2103f36ef0dc" providerId="LiveId" clId="{E30DFF53-71F8-479A-AEEA-3EBF8A9280CF}" dt="2020-11-03T10:17:42.170" v="100" actId="122"/>
          <ac:spMkLst>
            <pc:docMk/>
            <pc:sldMk cId="0" sldId="258"/>
            <ac:spMk id="18460" creationId="{00000000-0000-0000-0000-000000000000}"/>
          </ac:spMkLst>
        </pc:spChg>
        <pc:spChg chg="mod">
          <ac:chgData name="hassan MH" userId="84cd2103f36ef0dc" providerId="LiveId" clId="{E30DFF53-71F8-479A-AEEA-3EBF8A9280CF}" dt="2020-11-03T10:45:45.031" v="477" actId="1076"/>
          <ac:spMkLst>
            <pc:docMk/>
            <pc:sldMk cId="0" sldId="258"/>
            <ac:spMk id="18461" creationId="{00000000-0000-0000-0000-000000000000}"/>
          </ac:spMkLst>
        </pc:spChg>
        <pc:spChg chg="mod">
          <ac:chgData name="hassan MH" userId="84cd2103f36ef0dc" providerId="LiveId" clId="{E30DFF53-71F8-479A-AEEA-3EBF8A9280CF}" dt="2020-11-03T10:45:45.220" v="478" actId="1076"/>
          <ac:spMkLst>
            <pc:docMk/>
            <pc:sldMk cId="0" sldId="258"/>
            <ac:spMk id="18462" creationId="{00000000-0000-0000-0000-000000000000}"/>
          </ac:spMkLst>
        </pc:spChg>
        <pc:spChg chg="mod">
          <ac:chgData name="hassan MH" userId="84cd2103f36ef0dc" providerId="LiveId" clId="{E30DFF53-71F8-479A-AEEA-3EBF8A9280CF}" dt="2020-11-03T10:17:48.614" v="104" actId="14100"/>
          <ac:spMkLst>
            <pc:docMk/>
            <pc:sldMk cId="0" sldId="258"/>
            <ac:spMk id="18463" creationId="{00000000-0000-0000-0000-000000000000}"/>
          </ac:spMkLst>
        </pc:spChg>
        <pc:spChg chg="mod">
          <ac:chgData name="hassan MH" userId="84cd2103f36ef0dc" providerId="LiveId" clId="{E30DFF53-71F8-479A-AEEA-3EBF8A9280CF}" dt="2020-11-03T10:17:48.614" v="104" actId="14100"/>
          <ac:spMkLst>
            <pc:docMk/>
            <pc:sldMk cId="0" sldId="258"/>
            <ac:spMk id="18464" creationId="{00000000-0000-0000-0000-000000000000}"/>
          </ac:spMkLst>
        </pc:spChg>
        <pc:spChg chg="mod">
          <ac:chgData name="hassan MH" userId="84cd2103f36ef0dc" providerId="LiveId" clId="{E30DFF53-71F8-479A-AEEA-3EBF8A9280CF}" dt="2020-11-03T10:45:45.220" v="478" actId="1076"/>
          <ac:spMkLst>
            <pc:docMk/>
            <pc:sldMk cId="0" sldId="258"/>
            <ac:spMk id="18465" creationId="{00000000-0000-0000-0000-000000000000}"/>
          </ac:spMkLst>
        </pc:spChg>
        <pc:spChg chg="mod">
          <ac:chgData name="hassan MH" userId="84cd2103f36ef0dc" providerId="LiveId" clId="{E30DFF53-71F8-479A-AEEA-3EBF8A9280CF}" dt="2020-11-03T10:45:45.031" v="477" actId="1076"/>
          <ac:spMkLst>
            <pc:docMk/>
            <pc:sldMk cId="0" sldId="258"/>
            <ac:spMk id="18466" creationId="{00000000-0000-0000-0000-000000000000}"/>
          </ac:spMkLst>
        </pc:spChg>
        <pc:spChg chg="mod">
          <ac:chgData name="hassan MH" userId="84cd2103f36ef0dc" providerId="LiveId" clId="{E30DFF53-71F8-479A-AEEA-3EBF8A9280CF}" dt="2020-11-03T10:17:37.092" v="97" actId="121"/>
          <ac:spMkLst>
            <pc:docMk/>
            <pc:sldMk cId="0" sldId="258"/>
            <ac:spMk id="18467" creationId="{00000000-0000-0000-0000-000000000000}"/>
          </ac:spMkLst>
        </pc:spChg>
        <pc:spChg chg="mod">
          <ac:chgData name="hassan MH" userId="84cd2103f36ef0dc" providerId="LiveId" clId="{E30DFF53-71F8-479A-AEEA-3EBF8A9280CF}" dt="2020-11-03T10:17:38.981" v="98" actId="121"/>
          <ac:spMkLst>
            <pc:docMk/>
            <pc:sldMk cId="0" sldId="258"/>
            <ac:spMk id="18468" creationId="{00000000-0000-0000-0000-000000000000}"/>
          </ac:spMkLst>
        </pc:spChg>
        <pc:grpChg chg="mod">
          <ac:chgData name="hassan MH" userId="84cd2103f36ef0dc" providerId="LiveId" clId="{E30DFF53-71F8-479A-AEEA-3EBF8A9280CF}" dt="2020-11-03T10:17:48.614" v="104" actId="14100"/>
          <ac:grpSpMkLst>
            <pc:docMk/>
            <pc:sldMk cId="0" sldId="258"/>
            <ac:grpSpMk id="2" creationId="{3BA3DA85-48CD-8F4B-9866-09D6E4299A5D}"/>
          </ac:grpSpMkLst>
        </pc:grpChg>
        <pc:grpChg chg="mod">
          <ac:chgData name="hassan MH" userId="84cd2103f36ef0dc" providerId="LiveId" clId="{E30DFF53-71F8-479A-AEEA-3EBF8A9280CF}" dt="2020-11-03T10:45:45.220" v="478" actId="1076"/>
          <ac:grpSpMkLst>
            <pc:docMk/>
            <pc:sldMk cId="0" sldId="258"/>
            <ac:grpSpMk id="3" creationId="{29107F97-D49A-6C4B-B079-84BF33EE270F}"/>
          </ac:grpSpMkLst>
        </pc:grpChg>
        <pc:grpChg chg="mod">
          <ac:chgData name="hassan MH" userId="84cd2103f36ef0dc" providerId="LiveId" clId="{E30DFF53-71F8-479A-AEEA-3EBF8A9280CF}" dt="2020-11-03T10:45:45.031" v="477" actId="1076"/>
          <ac:grpSpMkLst>
            <pc:docMk/>
            <pc:sldMk cId="0" sldId="258"/>
            <ac:grpSpMk id="4" creationId="{3E3F5EC5-9C08-724C-A7DE-1DE771CC1184}"/>
          </ac:grpSpMkLst>
        </pc:grpChg>
      </pc:sldChg>
      <pc:sldChg chg="modSp add del ord">
        <pc:chgData name="hassan MH" userId="84cd2103f36ef0dc" providerId="LiveId" clId="{E30DFF53-71F8-479A-AEEA-3EBF8A9280CF}" dt="2020-11-03T10:18:14.038" v="109"/>
        <pc:sldMkLst>
          <pc:docMk/>
          <pc:sldMk cId="0" sldId="260"/>
        </pc:sldMkLst>
        <pc:spChg chg="mod">
          <ac:chgData name="hassan MH" userId="84cd2103f36ef0dc" providerId="LiveId" clId="{E30DFF53-71F8-479A-AEEA-3EBF8A9280CF}" dt="2020-11-03T10:18:14.038" v="109"/>
          <ac:spMkLst>
            <pc:docMk/>
            <pc:sldMk cId="0" sldId="260"/>
            <ac:spMk id="22546" creationId="{00000000-0000-0000-0000-000000000000}"/>
          </ac:spMkLst>
        </pc:spChg>
        <pc:spChg chg="mod">
          <ac:chgData name="hassan MH" userId="84cd2103f36ef0dc" providerId="LiveId" clId="{E30DFF53-71F8-479A-AEEA-3EBF8A9280CF}" dt="2020-11-03T10:18:11.495" v="108"/>
          <ac:spMkLst>
            <pc:docMk/>
            <pc:sldMk cId="0" sldId="260"/>
            <ac:spMk id="22547" creationId="{00000000-0000-0000-0000-000000000000}"/>
          </ac:spMkLst>
        </pc:spChg>
        <pc:spChg chg="mod">
          <ac:chgData name="hassan MH" userId="84cd2103f36ef0dc" providerId="LiveId" clId="{E30DFF53-71F8-479A-AEEA-3EBF8A9280CF}" dt="2020-11-03T10:18:09.054" v="107"/>
          <ac:spMkLst>
            <pc:docMk/>
            <pc:sldMk cId="0" sldId="260"/>
            <ac:spMk id="22548" creationId="{00000000-0000-0000-0000-000000000000}"/>
          </ac:spMkLst>
        </pc:spChg>
        <pc:spChg chg="mod">
          <ac:chgData name="hassan MH" userId="84cd2103f36ef0dc" providerId="LiveId" clId="{E30DFF53-71F8-479A-AEEA-3EBF8A9280CF}" dt="2020-11-03T10:18:06.459" v="106"/>
          <ac:spMkLst>
            <pc:docMk/>
            <pc:sldMk cId="0" sldId="260"/>
            <ac:spMk id="22549" creationId="{00000000-0000-0000-0000-000000000000}"/>
          </ac:spMkLst>
        </pc:spChg>
        <pc:spChg chg="mod">
          <ac:chgData name="hassan MH" userId="84cd2103f36ef0dc" providerId="LiveId" clId="{E30DFF53-71F8-479A-AEEA-3EBF8A9280CF}" dt="2020-11-03T10:18:04.142" v="105"/>
          <ac:spMkLst>
            <pc:docMk/>
            <pc:sldMk cId="0" sldId="260"/>
            <ac:spMk id="22550" creationId="{00000000-0000-0000-0000-000000000000}"/>
          </ac:spMkLst>
        </pc:spChg>
      </pc:sldChg>
      <pc:sldChg chg="modSp add del mod ord">
        <pc:chgData name="hassan MH" userId="84cd2103f36ef0dc" providerId="LiveId" clId="{E30DFF53-71F8-479A-AEEA-3EBF8A9280CF}" dt="2020-11-03T10:19:27.834" v="136" actId="122"/>
        <pc:sldMkLst>
          <pc:docMk/>
          <pc:sldMk cId="0" sldId="261"/>
        </pc:sldMkLst>
        <pc:spChg chg="mod">
          <ac:chgData name="hassan MH" userId="84cd2103f36ef0dc" providerId="LiveId" clId="{E30DFF53-71F8-479A-AEEA-3EBF8A9280CF}" dt="2020-11-03T10:19:04.985" v="124"/>
          <ac:spMkLst>
            <pc:docMk/>
            <pc:sldMk cId="0" sldId="261"/>
            <ac:spMk id="24578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22.291" v="132" actId="122"/>
          <ac:spMkLst>
            <pc:docMk/>
            <pc:sldMk cId="0" sldId="261"/>
            <ac:spMk id="24587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20.482" v="131" actId="122"/>
          <ac:spMkLst>
            <pc:docMk/>
            <pc:sldMk cId="0" sldId="261"/>
            <ac:spMk id="24588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18.714" v="130" actId="122"/>
          <ac:spMkLst>
            <pc:docMk/>
            <pc:sldMk cId="0" sldId="261"/>
            <ac:spMk id="24589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16.443" v="129" actId="122"/>
          <ac:spMkLst>
            <pc:docMk/>
            <pc:sldMk cId="0" sldId="261"/>
            <ac:spMk id="24590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23.651" v="133" actId="122"/>
          <ac:spMkLst>
            <pc:docMk/>
            <pc:sldMk cId="0" sldId="261"/>
            <ac:spMk id="24591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24.818" v="134" actId="122"/>
          <ac:spMkLst>
            <pc:docMk/>
            <pc:sldMk cId="0" sldId="261"/>
            <ac:spMk id="24592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26.187" v="135" actId="122"/>
          <ac:spMkLst>
            <pc:docMk/>
            <pc:sldMk cId="0" sldId="261"/>
            <ac:spMk id="24593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27.834" v="136" actId="122"/>
          <ac:spMkLst>
            <pc:docMk/>
            <pc:sldMk cId="0" sldId="261"/>
            <ac:spMk id="24594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03.089" v="123"/>
          <ac:spMkLst>
            <pc:docMk/>
            <pc:sldMk cId="0" sldId="261"/>
            <ac:spMk id="24603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00.512" v="122"/>
          <ac:spMkLst>
            <pc:docMk/>
            <pc:sldMk cId="0" sldId="261"/>
            <ac:spMk id="24604" creationId="{00000000-0000-0000-0000-000000000000}"/>
          </ac:spMkLst>
        </pc:spChg>
        <pc:spChg chg="mod">
          <ac:chgData name="hassan MH" userId="84cd2103f36ef0dc" providerId="LiveId" clId="{E30DFF53-71F8-479A-AEEA-3EBF8A9280CF}" dt="2020-11-03T10:18:57.113" v="120"/>
          <ac:spMkLst>
            <pc:docMk/>
            <pc:sldMk cId="0" sldId="261"/>
            <ac:spMk id="24605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07.576" v="125"/>
          <ac:spMkLst>
            <pc:docMk/>
            <pc:sldMk cId="0" sldId="261"/>
            <ac:spMk id="24606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09.639" v="126"/>
          <ac:spMkLst>
            <pc:docMk/>
            <pc:sldMk cId="0" sldId="261"/>
            <ac:spMk id="24607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12.152" v="127"/>
          <ac:spMkLst>
            <pc:docMk/>
            <pc:sldMk cId="0" sldId="261"/>
            <ac:spMk id="24608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14.560" v="128"/>
          <ac:spMkLst>
            <pc:docMk/>
            <pc:sldMk cId="0" sldId="261"/>
            <ac:spMk id="24609" creationId="{00000000-0000-0000-0000-000000000000}"/>
          </ac:spMkLst>
        </pc:spChg>
      </pc:sldChg>
      <pc:sldChg chg="modSp add del ord">
        <pc:chgData name="hassan MH" userId="84cd2103f36ef0dc" providerId="LiveId" clId="{E30DFF53-71F8-479A-AEEA-3EBF8A9280CF}" dt="2020-11-03T10:34:32.586" v="349" actId="122"/>
        <pc:sldMkLst>
          <pc:docMk/>
          <pc:sldMk cId="0" sldId="262"/>
        </pc:sldMkLst>
        <pc:spChg chg="mod">
          <ac:chgData name="hassan MH" userId="84cd2103f36ef0dc" providerId="LiveId" clId="{E30DFF53-71F8-479A-AEEA-3EBF8A9280CF}" dt="2020-11-03T10:19:51.583" v="141"/>
          <ac:spMkLst>
            <pc:docMk/>
            <pc:sldMk cId="0" sldId="262"/>
            <ac:spMk id="26626" creationId="{00000000-0000-0000-0000-000000000000}"/>
          </ac:spMkLst>
        </pc:spChg>
        <pc:spChg chg="mod">
          <ac:chgData name="hassan MH" userId="84cd2103f36ef0dc" providerId="LiveId" clId="{E30DFF53-71F8-479A-AEEA-3EBF8A9280CF}" dt="2020-11-03T10:34:30.562" v="348" actId="122"/>
          <ac:spMkLst>
            <pc:docMk/>
            <pc:sldMk cId="0" sldId="262"/>
            <ac:spMk id="26648" creationId="{00000000-0000-0000-0000-000000000000}"/>
          </ac:spMkLst>
        </pc:spChg>
        <pc:spChg chg="mod">
          <ac:chgData name="hassan MH" userId="84cd2103f36ef0dc" providerId="LiveId" clId="{E30DFF53-71F8-479A-AEEA-3EBF8A9280CF}" dt="2020-11-03T10:34:30.562" v="348" actId="122"/>
          <ac:spMkLst>
            <pc:docMk/>
            <pc:sldMk cId="0" sldId="262"/>
            <ac:spMk id="26649" creationId="{00000000-0000-0000-0000-000000000000}"/>
          </ac:spMkLst>
        </pc:spChg>
        <pc:spChg chg="mod">
          <ac:chgData name="hassan MH" userId="84cd2103f36ef0dc" providerId="LiveId" clId="{E30DFF53-71F8-479A-AEEA-3EBF8A9280CF}" dt="2020-11-03T10:34:30.562" v="348" actId="122"/>
          <ac:spMkLst>
            <pc:docMk/>
            <pc:sldMk cId="0" sldId="262"/>
            <ac:spMk id="26650" creationId="{00000000-0000-0000-0000-000000000000}"/>
          </ac:spMkLst>
        </pc:spChg>
        <pc:spChg chg="mod">
          <ac:chgData name="hassan MH" userId="84cd2103f36ef0dc" providerId="LiveId" clId="{E30DFF53-71F8-479A-AEEA-3EBF8A9280CF}" dt="2020-11-03T10:34:32.586" v="349" actId="122"/>
          <ac:spMkLst>
            <pc:docMk/>
            <pc:sldMk cId="0" sldId="262"/>
            <ac:spMk id="26651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49.440" v="140"/>
          <ac:spMkLst>
            <pc:docMk/>
            <pc:sldMk cId="0" sldId="262"/>
            <ac:spMk id="26652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41.792" v="138"/>
          <ac:spMkLst>
            <pc:docMk/>
            <pc:sldMk cId="0" sldId="262"/>
            <ac:spMk id="26653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39.631" v="137"/>
          <ac:spMkLst>
            <pc:docMk/>
            <pc:sldMk cId="0" sldId="262"/>
            <ac:spMk id="26654" creationId="{00000000-0000-0000-0000-000000000000}"/>
          </ac:spMkLst>
        </pc:spChg>
      </pc:sldChg>
      <pc:sldChg chg="modSp add del ord">
        <pc:chgData name="hassan MH" userId="84cd2103f36ef0dc" providerId="LiveId" clId="{E30DFF53-71F8-479A-AEEA-3EBF8A9280CF}" dt="2020-11-03T10:23:20.743" v="213"/>
        <pc:sldMkLst>
          <pc:docMk/>
          <pc:sldMk cId="0" sldId="263"/>
        </pc:sldMkLst>
        <pc:spChg chg="mod">
          <ac:chgData name="hassan MH" userId="84cd2103f36ef0dc" providerId="LiveId" clId="{E30DFF53-71F8-479A-AEEA-3EBF8A9280CF}" dt="2020-11-03T10:23:20.743" v="213"/>
          <ac:spMkLst>
            <pc:docMk/>
            <pc:sldMk cId="0" sldId="263"/>
            <ac:spMk id="28713" creationId="{00000000-0000-0000-0000-000000000000}"/>
          </ac:spMkLst>
        </pc:spChg>
      </pc:sldChg>
      <pc:sldChg chg="modSp add del ord">
        <pc:chgData name="hassan MH" userId="84cd2103f36ef0dc" providerId="LiveId" clId="{E30DFF53-71F8-479A-AEEA-3EBF8A9280CF}" dt="2020-11-03T10:46:01.335" v="501" actId="20577"/>
        <pc:sldMkLst>
          <pc:docMk/>
          <pc:sldMk cId="0" sldId="264"/>
        </pc:sldMkLst>
        <pc:spChg chg="mod">
          <ac:chgData name="hassan MH" userId="84cd2103f36ef0dc" providerId="LiveId" clId="{E30DFF53-71F8-479A-AEEA-3EBF8A9280CF}" dt="2020-11-03T10:19:56.736" v="142"/>
          <ac:spMkLst>
            <pc:docMk/>
            <pc:sldMk cId="0" sldId="264"/>
            <ac:spMk id="30722" creationId="{00000000-0000-0000-0000-000000000000}"/>
          </ac:spMkLst>
        </pc:spChg>
        <pc:spChg chg="mod">
          <ac:chgData name="hassan MH" userId="84cd2103f36ef0dc" providerId="LiveId" clId="{E30DFF53-71F8-479A-AEEA-3EBF8A9280CF}" dt="2020-11-03T10:46:01.335" v="501" actId="20577"/>
          <ac:spMkLst>
            <pc:docMk/>
            <pc:sldMk cId="0" sldId="264"/>
            <ac:spMk id="30735" creationId="{00000000-0000-0000-0000-000000000000}"/>
          </ac:spMkLst>
        </pc:spChg>
        <pc:spChg chg="mod">
          <ac:chgData name="hassan MH" userId="84cd2103f36ef0dc" providerId="LiveId" clId="{E30DFF53-71F8-479A-AEEA-3EBF8A9280CF}" dt="2020-11-03T10:23:30.949" v="216"/>
          <ac:spMkLst>
            <pc:docMk/>
            <pc:sldMk cId="0" sldId="264"/>
            <ac:spMk id="30736" creationId="{00000000-0000-0000-0000-000000000000}"/>
          </ac:spMkLst>
        </pc:spChg>
        <pc:spChg chg="mod">
          <ac:chgData name="hassan MH" userId="84cd2103f36ef0dc" providerId="LiveId" clId="{E30DFF53-71F8-479A-AEEA-3EBF8A9280CF}" dt="2020-11-03T10:23:33.509" v="217"/>
          <ac:spMkLst>
            <pc:docMk/>
            <pc:sldMk cId="0" sldId="264"/>
            <ac:spMk id="30737" creationId="{00000000-0000-0000-0000-000000000000}"/>
          </ac:spMkLst>
        </pc:spChg>
        <pc:spChg chg="mod">
          <ac:chgData name="hassan MH" userId="84cd2103f36ef0dc" providerId="LiveId" clId="{E30DFF53-71F8-479A-AEEA-3EBF8A9280CF}" dt="2020-11-03T10:23:25.511" v="214"/>
          <ac:spMkLst>
            <pc:docMk/>
            <pc:sldMk cId="0" sldId="264"/>
            <ac:spMk id="30738" creationId="{00000000-0000-0000-0000-000000000000}"/>
          </ac:spMkLst>
        </pc:spChg>
        <pc:spChg chg="mod">
          <ac:chgData name="hassan MH" userId="84cd2103f36ef0dc" providerId="LiveId" clId="{E30DFF53-71F8-479A-AEEA-3EBF8A9280CF}" dt="2020-11-03T10:23:28.181" v="215"/>
          <ac:spMkLst>
            <pc:docMk/>
            <pc:sldMk cId="0" sldId="264"/>
            <ac:spMk id="30739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59.722" v="143"/>
          <ac:spMkLst>
            <pc:docMk/>
            <pc:sldMk cId="0" sldId="264"/>
            <ac:spMk id="30740" creationId="{00000000-0000-0000-0000-000000000000}"/>
          </ac:spMkLst>
        </pc:spChg>
        <pc:spChg chg="mod">
          <ac:chgData name="hassan MH" userId="84cd2103f36ef0dc" providerId="LiveId" clId="{E30DFF53-71F8-479A-AEEA-3EBF8A9280CF}" dt="2020-11-03T10:20:04.702" v="145"/>
          <ac:spMkLst>
            <pc:docMk/>
            <pc:sldMk cId="0" sldId="264"/>
            <ac:spMk id="30741" creationId="{00000000-0000-0000-0000-000000000000}"/>
          </ac:spMkLst>
        </pc:spChg>
        <pc:spChg chg="mod">
          <ac:chgData name="hassan MH" userId="84cd2103f36ef0dc" providerId="LiveId" clId="{E30DFF53-71F8-479A-AEEA-3EBF8A9280CF}" dt="2020-11-03T10:20:02.455" v="144"/>
          <ac:spMkLst>
            <pc:docMk/>
            <pc:sldMk cId="0" sldId="264"/>
            <ac:spMk id="30742" creationId="{00000000-0000-0000-0000-000000000000}"/>
          </ac:spMkLst>
        </pc:spChg>
      </pc:sldChg>
      <pc:sldChg chg="modSp add del ord">
        <pc:chgData name="hassan MH" userId="84cd2103f36ef0dc" providerId="LiveId" clId="{E30DFF53-71F8-479A-AEEA-3EBF8A9280CF}" dt="2020-11-03T10:24:08.961" v="230"/>
        <pc:sldMkLst>
          <pc:docMk/>
          <pc:sldMk cId="0" sldId="265"/>
        </pc:sldMkLst>
        <pc:spChg chg="mod">
          <ac:chgData name="hassan MH" userId="84cd2103f36ef0dc" providerId="LiveId" clId="{E30DFF53-71F8-479A-AEEA-3EBF8A9280CF}" dt="2020-11-03T10:20:08.215" v="146"/>
          <ac:spMkLst>
            <pc:docMk/>
            <pc:sldMk cId="0" sldId="265"/>
            <ac:spMk id="32770" creationId="{00000000-0000-0000-0000-000000000000}"/>
          </ac:spMkLst>
        </pc:spChg>
        <pc:spChg chg="mod">
          <ac:chgData name="hassan MH" userId="84cd2103f36ef0dc" providerId="LiveId" clId="{E30DFF53-71F8-479A-AEEA-3EBF8A9280CF}" dt="2020-11-03T10:23:37.278" v="218"/>
          <ac:spMkLst>
            <pc:docMk/>
            <pc:sldMk cId="0" sldId="265"/>
            <ac:spMk id="32787" creationId="{00000000-0000-0000-0000-000000000000}"/>
          </ac:spMkLst>
        </pc:spChg>
        <pc:spChg chg="mod">
          <ac:chgData name="hassan MH" userId="84cd2103f36ef0dc" providerId="LiveId" clId="{E30DFF53-71F8-479A-AEEA-3EBF8A9280CF}" dt="2020-11-03T10:23:53.375" v="223"/>
          <ac:spMkLst>
            <pc:docMk/>
            <pc:sldMk cId="0" sldId="265"/>
            <ac:spMk id="32788" creationId="{00000000-0000-0000-0000-000000000000}"/>
          </ac:spMkLst>
        </pc:spChg>
        <pc:spChg chg="mod">
          <ac:chgData name="hassan MH" userId="84cd2103f36ef0dc" providerId="LiveId" clId="{E30DFF53-71F8-479A-AEEA-3EBF8A9280CF}" dt="2020-11-03T10:23:58.171" v="224"/>
          <ac:spMkLst>
            <pc:docMk/>
            <pc:sldMk cId="0" sldId="265"/>
            <ac:spMk id="32789" creationId="{00000000-0000-0000-0000-000000000000}"/>
          </ac:spMkLst>
        </pc:spChg>
        <pc:spChg chg="mod">
          <ac:chgData name="hassan MH" userId="84cd2103f36ef0dc" providerId="LiveId" clId="{E30DFF53-71F8-479A-AEEA-3EBF8A9280CF}" dt="2020-11-03T10:23:59.565" v="225"/>
          <ac:spMkLst>
            <pc:docMk/>
            <pc:sldMk cId="0" sldId="265"/>
            <ac:spMk id="32790" creationId="{00000000-0000-0000-0000-000000000000}"/>
          </ac:spMkLst>
        </pc:spChg>
        <pc:spChg chg="mod">
          <ac:chgData name="hassan MH" userId="84cd2103f36ef0dc" providerId="LiveId" clId="{E30DFF53-71F8-479A-AEEA-3EBF8A9280CF}" dt="2020-11-03T10:24:01.150" v="226"/>
          <ac:spMkLst>
            <pc:docMk/>
            <pc:sldMk cId="0" sldId="265"/>
            <ac:spMk id="32791" creationId="{00000000-0000-0000-0000-000000000000}"/>
          </ac:spMkLst>
        </pc:spChg>
        <pc:spChg chg="mod">
          <ac:chgData name="hassan MH" userId="84cd2103f36ef0dc" providerId="LiveId" clId="{E30DFF53-71F8-479A-AEEA-3EBF8A9280CF}" dt="2020-11-03T10:24:08.961" v="230"/>
          <ac:spMkLst>
            <pc:docMk/>
            <pc:sldMk cId="0" sldId="265"/>
            <ac:spMk id="32792" creationId="{00000000-0000-0000-0000-000000000000}"/>
          </ac:spMkLst>
        </pc:spChg>
        <pc:spChg chg="mod">
          <ac:chgData name="hassan MH" userId="84cd2103f36ef0dc" providerId="LiveId" clId="{E30DFF53-71F8-479A-AEEA-3EBF8A9280CF}" dt="2020-11-03T10:24:06.804" v="229"/>
          <ac:spMkLst>
            <pc:docMk/>
            <pc:sldMk cId="0" sldId="265"/>
            <ac:spMk id="32793" creationId="{00000000-0000-0000-0000-000000000000}"/>
          </ac:spMkLst>
        </pc:spChg>
        <pc:spChg chg="mod">
          <ac:chgData name="hassan MH" userId="84cd2103f36ef0dc" providerId="LiveId" clId="{E30DFF53-71F8-479A-AEEA-3EBF8A9280CF}" dt="2020-11-03T10:24:04.852" v="228"/>
          <ac:spMkLst>
            <pc:docMk/>
            <pc:sldMk cId="0" sldId="265"/>
            <ac:spMk id="32794" creationId="{00000000-0000-0000-0000-000000000000}"/>
          </ac:spMkLst>
        </pc:spChg>
        <pc:spChg chg="mod">
          <ac:chgData name="hassan MH" userId="84cd2103f36ef0dc" providerId="LiveId" clId="{E30DFF53-71F8-479A-AEEA-3EBF8A9280CF}" dt="2020-11-03T10:24:03.330" v="227"/>
          <ac:spMkLst>
            <pc:docMk/>
            <pc:sldMk cId="0" sldId="265"/>
            <ac:spMk id="32795" creationId="{00000000-0000-0000-0000-000000000000}"/>
          </ac:spMkLst>
        </pc:spChg>
        <pc:spChg chg="mod">
          <ac:chgData name="hassan MH" userId="84cd2103f36ef0dc" providerId="LiveId" clId="{E30DFF53-71F8-479A-AEEA-3EBF8A9280CF}" dt="2020-11-03T10:20:10.111" v="147"/>
          <ac:spMkLst>
            <pc:docMk/>
            <pc:sldMk cId="0" sldId="265"/>
            <ac:spMk id="32804" creationId="{00000000-0000-0000-0000-000000000000}"/>
          </ac:spMkLst>
        </pc:spChg>
        <pc:spChg chg="mod">
          <ac:chgData name="hassan MH" userId="84cd2103f36ef0dc" providerId="LiveId" clId="{E30DFF53-71F8-479A-AEEA-3EBF8A9280CF}" dt="2020-11-03T10:20:12.247" v="148"/>
          <ac:spMkLst>
            <pc:docMk/>
            <pc:sldMk cId="0" sldId="265"/>
            <ac:spMk id="32805" creationId="{00000000-0000-0000-0000-000000000000}"/>
          </ac:spMkLst>
        </pc:spChg>
        <pc:spChg chg="mod">
          <ac:chgData name="hassan MH" userId="84cd2103f36ef0dc" providerId="LiveId" clId="{E30DFF53-71F8-479A-AEEA-3EBF8A9280CF}" dt="2020-11-03T10:20:14.504" v="149"/>
          <ac:spMkLst>
            <pc:docMk/>
            <pc:sldMk cId="0" sldId="265"/>
            <ac:spMk id="32806" creationId="{00000000-0000-0000-0000-000000000000}"/>
          </ac:spMkLst>
        </pc:spChg>
        <pc:spChg chg="mod">
          <ac:chgData name="hassan MH" userId="84cd2103f36ef0dc" providerId="LiveId" clId="{E30DFF53-71F8-479A-AEEA-3EBF8A9280CF}" dt="2020-11-03T10:20:16.872" v="150"/>
          <ac:spMkLst>
            <pc:docMk/>
            <pc:sldMk cId="0" sldId="265"/>
            <ac:spMk id="32807" creationId="{00000000-0000-0000-0000-000000000000}"/>
          </ac:spMkLst>
        </pc:spChg>
        <pc:spChg chg="mod">
          <ac:chgData name="hassan MH" userId="84cd2103f36ef0dc" providerId="LiveId" clId="{E30DFF53-71F8-479A-AEEA-3EBF8A9280CF}" dt="2020-11-03T10:20:18.760" v="151"/>
          <ac:spMkLst>
            <pc:docMk/>
            <pc:sldMk cId="0" sldId="265"/>
            <ac:spMk id="32808" creationId="{00000000-0000-0000-0000-000000000000}"/>
          </ac:spMkLst>
        </pc:spChg>
        <pc:spChg chg="mod">
          <ac:chgData name="hassan MH" userId="84cd2103f36ef0dc" providerId="LiveId" clId="{E30DFF53-71F8-479A-AEEA-3EBF8A9280CF}" dt="2020-11-03T10:20:20.839" v="152"/>
          <ac:spMkLst>
            <pc:docMk/>
            <pc:sldMk cId="0" sldId="265"/>
            <ac:spMk id="32809" creationId="{00000000-0000-0000-0000-000000000000}"/>
          </ac:spMkLst>
        </pc:spChg>
        <pc:spChg chg="mod">
          <ac:chgData name="hassan MH" userId="84cd2103f36ef0dc" providerId="LiveId" clId="{E30DFF53-71F8-479A-AEEA-3EBF8A9280CF}" dt="2020-11-03T10:20:23.199" v="153"/>
          <ac:spMkLst>
            <pc:docMk/>
            <pc:sldMk cId="0" sldId="265"/>
            <ac:spMk id="32810" creationId="{00000000-0000-0000-0000-000000000000}"/>
          </ac:spMkLst>
        </pc:spChg>
      </pc:sldChg>
      <pc:sldChg chg="addSp delSp modSp add del mod ord">
        <pc:chgData name="hassan MH" userId="84cd2103f36ef0dc" providerId="LiveId" clId="{E30DFF53-71F8-479A-AEEA-3EBF8A9280CF}" dt="2020-11-03T10:24:31.973" v="237"/>
        <pc:sldMkLst>
          <pc:docMk/>
          <pc:sldMk cId="0" sldId="266"/>
        </pc:sldMkLst>
        <pc:spChg chg="add del">
          <ac:chgData name="hassan MH" userId="84cd2103f36ef0dc" providerId="LiveId" clId="{E30DFF53-71F8-479A-AEEA-3EBF8A9280CF}" dt="2020-11-03T10:24:29.601" v="236" actId="22"/>
          <ac:spMkLst>
            <pc:docMk/>
            <pc:sldMk cId="0" sldId="266"/>
            <ac:spMk id="31" creationId="{3DA94592-F350-4219-B503-618593D425F0}"/>
          </ac:spMkLst>
        </pc:spChg>
        <pc:spChg chg="mod">
          <ac:chgData name="hassan MH" userId="84cd2103f36ef0dc" providerId="LiveId" clId="{E30DFF53-71F8-479A-AEEA-3EBF8A9280CF}" dt="2020-11-03T10:24:31.973" v="237"/>
          <ac:spMkLst>
            <pc:docMk/>
            <pc:sldMk cId="0" sldId="266"/>
            <ac:spMk id="34838" creationId="{00000000-0000-0000-0000-000000000000}"/>
          </ac:spMkLst>
        </pc:spChg>
        <pc:spChg chg="mod">
          <ac:chgData name="hassan MH" userId="84cd2103f36ef0dc" providerId="LiveId" clId="{E30DFF53-71F8-479A-AEEA-3EBF8A9280CF}" dt="2020-11-03T10:24:18.568" v="232"/>
          <ac:spMkLst>
            <pc:docMk/>
            <pc:sldMk cId="0" sldId="266"/>
            <ac:spMk id="34839" creationId="{00000000-0000-0000-0000-000000000000}"/>
          </ac:spMkLst>
        </pc:spChg>
        <pc:spChg chg="mod">
          <ac:chgData name="hassan MH" userId="84cd2103f36ef0dc" providerId="LiveId" clId="{E30DFF53-71F8-479A-AEEA-3EBF8A9280CF}" dt="2020-11-03T10:24:13.127" v="231"/>
          <ac:spMkLst>
            <pc:docMk/>
            <pc:sldMk cId="0" sldId="266"/>
            <ac:spMk id="34840" creationId="{00000000-0000-0000-0000-000000000000}"/>
          </ac:spMkLst>
        </pc:spChg>
      </pc:sldChg>
      <pc:sldChg chg="modSp add del ord">
        <pc:chgData name="hassan MH" userId="84cd2103f36ef0dc" providerId="LiveId" clId="{E30DFF53-71F8-479A-AEEA-3EBF8A9280CF}" dt="2020-11-03T10:24:35.742" v="238"/>
        <pc:sldMkLst>
          <pc:docMk/>
          <pc:sldMk cId="0" sldId="267"/>
        </pc:sldMkLst>
        <pc:spChg chg="mod">
          <ac:chgData name="hassan MH" userId="84cd2103f36ef0dc" providerId="LiveId" clId="{E30DFF53-71F8-479A-AEEA-3EBF8A9280CF}" dt="2020-11-03T10:24:35.742" v="238"/>
          <ac:spMkLst>
            <pc:docMk/>
            <pc:sldMk cId="0" sldId="267"/>
            <ac:spMk id="36891" creationId="{00000000-0000-0000-0000-000000000000}"/>
          </ac:spMkLst>
        </pc:spChg>
      </pc:sldChg>
      <pc:sldChg chg="modSp add del ord">
        <pc:chgData name="hassan MH" userId="84cd2103f36ef0dc" providerId="LiveId" clId="{E30DFF53-71F8-479A-AEEA-3EBF8A9280CF}" dt="2020-11-03T10:29:20.412" v="306"/>
        <pc:sldMkLst>
          <pc:docMk/>
          <pc:sldMk cId="0" sldId="268"/>
        </pc:sldMkLst>
        <pc:spChg chg="mod">
          <ac:chgData name="hassan MH" userId="84cd2103f36ef0dc" providerId="LiveId" clId="{E30DFF53-71F8-479A-AEEA-3EBF8A9280CF}" dt="2020-11-03T10:29:12.579" v="302"/>
          <ac:spMkLst>
            <pc:docMk/>
            <pc:sldMk cId="0" sldId="268"/>
            <ac:spMk id="38914" creationId="{00000000-0000-0000-0000-000000000000}"/>
          </ac:spMkLst>
        </pc:spChg>
        <pc:spChg chg="mod">
          <ac:chgData name="hassan MH" userId="84cd2103f36ef0dc" providerId="LiveId" clId="{E30DFF53-71F8-479A-AEEA-3EBF8A9280CF}" dt="2020-11-03T10:29:10.604" v="301"/>
          <ac:spMkLst>
            <pc:docMk/>
            <pc:sldMk cId="0" sldId="268"/>
            <ac:spMk id="38950" creationId="{00000000-0000-0000-0000-000000000000}"/>
          </ac:spMkLst>
        </pc:spChg>
        <pc:spChg chg="mod">
          <ac:chgData name="hassan MH" userId="84cd2103f36ef0dc" providerId="LiveId" clId="{E30DFF53-71F8-479A-AEEA-3EBF8A9280CF}" dt="2020-11-03T10:29:08.893" v="300"/>
          <ac:spMkLst>
            <pc:docMk/>
            <pc:sldMk cId="0" sldId="268"/>
            <ac:spMk id="38951" creationId="{00000000-0000-0000-0000-000000000000}"/>
          </ac:spMkLst>
        </pc:spChg>
        <pc:spChg chg="mod">
          <ac:chgData name="hassan MH" userId="84cd2103f36ef0dc" providerId="LiveId" clId="{E30DFF53-71F8-479A-AEEA-3EBF8A9280CF}" dt="2020-11-03T10:29:20.412" v="306"/>
          <ac:spMkLst>
            <pc:docMk/>
            <pc:sldMk cId="0" sldId="268"/>
            <ac:spMk id="38952" creationId="{00000000-0000-0000-0000-000000000000}"/>
          </ac:spMkLst>
        </pc:spChg>
        <pc:spChg chg="mod">
          <ac:chgData name="hassan MH" userId="84cd2103f36ef0dc" providerId="LiveId" clId="{E30DFF53-71F8-479A-AEEA-3EBF8A9280CF}" dt="2020-11-03T10:29:17.211" v="304"/>
          <ac:spMkLst>
            <pc:docMk/>
            <pc:sldMk cId="0" sldId="268"/>
            <ac:spMk id="38953" creationId="{00000000-0000-0000-0000-000000000000}"/>
          </ac:spMkLst>
        </pc:spChg>
        <pc:spChg chg="mod">
          <ac:chgData name="hassan MH" userId="84cd2103f36ef0dc" providerId="LiveId" clId="{E30DFF53-71F8-479A-AEEA-3EBF8A9280CF}" dt="2020-11-03T10:29:15.212" v="303"/>
          <ac:spMkLst>
            <pc:docMk/>
            <pc:sldMk cId="0" sldId="268"/>
            <ac:spMk id="38954" creationId="{00000000-0000-0000-0000-000000000000}"/>
          </ac:spMkLst>
        </pc:spChg>
      </pc:sldChg>
      <pc:sldChg chg="modSp add del ord">
        <pc:chgData name="hassan MH" userId="84cd2103f36ef0dc" providerId="LiveId" clId="{E30DFF53-71F8-479A-AEEA-3EBF8A9280CF}" dt="2020-11-03T10:24:42.214" v="239"/>
        <pc:sldMkLst>
          <pc:docMk/>
          <pc:sldMk cId="0" sldId="269"/>
        </pc:sldMkLst>
        <pc:spChg chg="mod">
          <ac:chgData name="hassan MH" userId="84cd2103f36ef0dc" providerId="LiveId" clId="{E30DFF53-71F8-479A-AEEA-3EBF8A9280CF}" dt="2020-11-03T10:24:42.214" v="239"/>
          <ac:spMkLst>
            <pc:docMk/>
            <pc:sldMk cId="0" sldId="269"/>
            <ac:spMk id="40989" creationId="{00000000-0000-0000-0000-000000000000}"/>
          </ac:spMkLst>
        </pc:spChg>
      </pc:sldChg>
      <pc:sldChg chg="modSp add del ord">
        <pc:chgData name="hassan MH" userId="84cd2103f36ef0dc" providerId="LiveId" clId="{E30DFF53-71F8-479A-AEEA-3EBF8A9280CF}" dt="2020-11-03T10:52:28.707" v="526" actId="20577"/>
        <pc:sldMkLst>
          <pc:docMk/>
          <pc:sldMk cId="0" sldId="270"/>
        </pc:sldMkLst>
        <pc:spChg chg="mod">
          <ac:chgData name="hassan MH" userId="84cd2103f36ef0dc" providerId="LiveId" clId="{E30DFF53-71F8-479A-AEEA-3EBF8A9280CF}" dt="2020-11-03T10:20:29.113" v="154"/>
          <ac:spMkLst>
            <pc:docMk/>
            <pc:sldMk cId="0" sldId="270"/>
            <ac:spMk id="43010" creationId="{00000000-0000-0000-0000-000000000000}"/>
          </ac:spMkLst>
        </pc:spChg>
        <pc:spChg chg="mod">
          <ac:chgData name="hassan MH" userId="84cd2103f36ef0dc" providerId="LiveId" clId="{E30DFF53-71F8-479A-AEEA-3EBF8A9280CF}" dt="2020-11-03T10:52:28.707" v="526" actId="20577"/>
          <ac:spMkLst>
            <pc:docMk/>
            <pc:sldMk cId="0" sldId="270"/>
            <ac:spMk id="43017" creationId="{00000000-0000-0000-0000-000000000000}"/>
          </ac:spMkLst>
        </pc:spChg>
        <pc:spChg chg="mod">
          <ac:chgData name="hassan MH" userId="84cd2103f36ef0dc" providerId="LiveId" clId="{E30DFF53-71F8-479A-AEEA-3EBF8A9280CF}" dt="2020-11-03T10:24:45.197" v="240"/>
          <ac:spMkLst>
            <pc:docMk/>
            <pc:sldMk cId="0" sldId="270"/>
            <ac:spMk id="43018" creationId="{00000000-0000-0000-0000-000000000000}"/>
          </ac:spMkLst>
        </pc:spChg>
        <pc:spChg chg="mod">
          <ac:chgData name="hassan MH" userId="84cd2103f36ef0dc" providerId="LiveId" clId="{E30DFF53-71F8-479A-AEEA-3EBF8A9280CF}" dt="2020-11-03T10:24:51.477" v="243"/>
          <ac:spMkLst>
            <pc:docMk/>
            <pc:sldMk cId="0" sldId="270"/>
            <ac:spMk id="43019" creationId="{00000000-0000-0000-0000-000000000000}"/>
          </ac:spMkLst>
        </pc:spChg>
        <pc:spChg chg="mod">
          <ac:chgData name="hassan MH" userId="84cd2103f36ef0dc" providerId="LiveId" clId="{E30DFF53-71F8-479A-AEEA-3EBF8A9280CF}" dt="2020-11-03T10:24:49.173" v="242"/>
          <ac:spMkLst>
            <pc:docMk/>
            <pc:sldMk cId="0" sldId="270"/>
            <ac:spMk id="43020" creationId="{00000000-0000-0000-0000-000000000000}"/>
          </ac:spMkLst>
        </pc:spChg>
        <pc:spChg chg="mod">
          <ac:chgData name="hassan MH" userId="84cd2103f36ef0dc" providerId="LiveId" clId="{E30DFF53-71F8-479A-AEEA-3EBF8A9280CF}" dt="2020-11-03T10:24:47.272" v="241"/>
          <ac:spMkLst>
            <pc:docMk/>
            <pc:sldMk cId="0" sldId="270"/>
            <ac:spMk id="43021" creationId="{00000000-0000-0000-0000-000000000000}"/>
          </ac:spMkLst>
        </pc:spChg>
        <pc:spChg chg="mod">
          <ac:chgData name="hassan MH" userId="84cd2103f36ef0dc" providerId="LiveId" clId="{E30DFF53-71F8-479A-AEEA-3EBF8A9280CF}" dt="2020-11-03T10:24:58.599" v="246"/>
          <ac:spMkLst>
            <pc:docMk/>
            <pc:sldMk cId="0" sldId="270"/>
            <ac:spMk id="43022" creationId="{00000000-0000-0000-0000-000000000000}"/>
          </ac:spMkLst>
        </pc:spChg>
        <pc:spChg chg="mod">
          <ac:chgData name="hassan MH" userId="84cd2103f36ef0dc" providerId="LiveId" clId="{E30DFF53-71F8-479A-AEEA-3EBF8A9280CF}" dt="2020-11-03T10:24:55.909" v="245"/>
          <ac:spMkLst>
            <pc:docMk/>
            <pc:sldMk cId="0" sldId="270"/>
            <ac:spMk id="43023" creationId="{00000000-0000-0000-0000-000000000000}"/>
          </ac:spMkLst>
        </pc:spChg>
        <pc:spChg chg="mod">
          <ac:chgData name="hassan MH" userId="84cd2103f36ef0dc" providerId="LiveId" clId="{E30DFF53-71F8-479A-AEEA-3EBF8A9280CF}" dt="2020-11-03T10:24:53.902" v="244"/>
          <ac:spMkLst>
            <pc:docMk/>
            <pc:sldMk cId="0" sldId="270"/>
            <ac:spMk id="43024" creationId="{00000000-0000-0000-0000-000000000000}"/>
          </ac:spMkLst>
        </pc:spChg>
        <pc:spChg chg="mod">
          <ac:chgData name="hassan MH" userId="84cd2103f36ef0dc" providerId="LiveId" clId="{E30DFF53-71F8-479A-AEEA-3EBF8A9280CF}" dt="2020-11-03T10:20:31.960" v="155"/>
          <ac:spMkLst>
            <pc:docMk/>
            <pc:sldMk cId="0" sldId="270"/>
            <ac:spMk id="43031" creationId="{00000000-0000-0000-0000-000000000000}"/>
          </ac:spMkLst>
        </pc:spChg>
        <pc:spChg chg="mod">
          <ac:chgData name="hassan MH" userId="84cd2103f36ef0dc" providerId="LiveId" clId="{E30DFF53-71F8-479A-AEEA-3EBF8A9280CF}" dt="2020-11-03T10:20:35.935" v="157"/>
          <ac:spMkLst>
            <pc:docMk/>
            <pc:sldMk cId="0" sldId="270"/>
            <ac:spMk id="43032" creationId="{00000000-0000-0000-0000-000000000000}"/>
          </ac:spMkLst>
        </pc:spChg>
        <pc:spChg chg="mod">
          <ac:chgData name="hassan MH" userId="84cd2103f36ef0dc" providerId="LiveId" clId="{E30DFF53-71F8-479A-AEEA-3EBF8A9280CF}" dt="2020-11-03T10:20:38.456" v="158"/>
          <ac:spMkLst>
            <pc:docMk/>
            <pc:sldMk cId="0" sldId="270"/>
            <ac:spMk id="43033" creationId="{00000000-0000-0000-0000-000000000000}"/>
          </ac:spMkLst>
        </pc:spChg>
        <pc:spChg chg="mod">
          <ac:chgData name="hassan MH" userId="84cd2103f36ef0dc" providerId="LiveId" clId="{E30DFF53-71F8-479A-AEEA-3EBF8A9280CF}" dt="2020-11-03T10:20:42.223" v="160"/>
          <ac:spMkLst>
            <pc:docMk/>
            <pc:sldMk cId="0" sldId="270"/>
            <ac:spMk id="43034" creationId="{00000000-0000-0000-0000-000000000000}"/>
          </ac:spMkLst>
        </pc:spChg>
        <pc:spChg chg="mod">
          <ac:chgData name="hassan MH" userId="84cd2103f36ef0dc" providerId="LiveId" clId="{E30DFF53-71F8-479A-AEEA-3EBF8A9280CF}" dt="2020-11-03T10:20:45.840" v="162"/>
          <ac:spMkLst>
            <pc:docMk/>
            <pc:sldMk cId="0" sldId="270"/>
            <ac:spMk id="43035" creationId="{00000000-0000-0000-0000-000000000000}"/>
          </ac:spMkLst>
        </pc:spChg>
      </pc:sldChg>
      <pc:sldChg chg="modSp add del ord">
        <pc:chgData name="hassan MH" userId="84cd2103f36ef0dc" providerId="LiveId" clId="{E30DFF53-71F8-479A-AEEA-3EBF8A9280CF}" dt="2020-11-03T10:25:02.751" v="247"/>
        <pc:sldMkLst>
          <pc:docMk/>
          <pc:sldMk cId="0" sldId="271"/>
        </pc:sldMkLst>
        <pc:spChg chg="mod">
          <ac:chgData name="hassan MH" userId="84cd2103f36ef0dc" providerId="LiveId" clId="{E30DFF53-71F8-479A-AEEA-3EBF8A9280CF}" dt="2020-11-03T10:25:02.751" v="247"/>
          <ac:spMkLst>
            <pc:docMk/>
            <pc:sldMk cId="0" sldId="271"/>
            <ac:spMk id="45058" creationId="{00000000-0000-0000-0000-000000000000}"/>
          </ac:spMkLst>
        </pc:spChg>
      </pc:sldChg>
      <pc:sldChg chg="modSp add del ord">
        <pc:chgData name="hassan MH" userId="84cd2103f36ef0dc" providerId="LiveId" clId="{E30DFF53-71F8-479A-AEEA-3EBF8A9280CF}" dt="2020-11-03T10:25:23.453" v="254"/>
        <pc:sldMkLst>
          <pc:docMk/>
          <pc:sldMk cId="0" sldId="272"/>
        </pc:sldMkLst>
        <pc:spChg chg="mod">
          <ac:chgData name="hassan MH" userId="84cd2103f36ef0dc" providerId="LiveId" clId="{E30DFF53-71F8-479A-AEEA-3EBF8A9280CF}" dt="2020-11-03T10:20:54.639" v="165"/>
          <ac:spMkLst>
            <pc:docMk/>
            <pc:sldMk cId="0" sldId="272"/>
            <ac:spMk id="47106" creationId="{00000000-0000-0000-0000-000000000000}"/>
          </ac:spMkLst>
        </pc:spChg>
        <pc:spChg chg="mod">
          <ac:chgData name="hassan MH" userId="84cd2103f36ef0dc" providerId="LiveId" clId="{E30DFF53-71F8-479A-AEEA-3EBF8A9280CF}" dt="2020-11-03T10:25:23.453" v="254"/>
          <ac:spMkLst>
            <pc:docMk/>
            <pc:sldMk cId="0" sldId="272"/>
            <ac:spMk id="47113" creationId="{00000000-0000-0000-0000-000000000000}"/>
          </ac:spMkLst>
        </pc:spChg>
        <pc:spChg chg="mod">
          <ac:chgData name="hassan MH" userId="84cd2103f36ef0dc" providerId="LiveId" clId="{E30DFF53-71F8-479A-AEEA-3EBF8A9280CF}" dt="2020-11-03T10:25:20.709" v="253"/>
          <ac:spMkLst>
            <pc:docMk/>
            <pc:sldMk cId="0" sldId="272"/>
            <ac:spMk id="47114" creationId="{00000000-0000-0000-0000-000000000000}"/>
          </ac:spMkLst>
        </pc:spChg>
        <pc:spChg chg="mod">
          <ac:chgData name="hassan MH" userId="84cd2103f36ef0dc" providerId="LiveId" clId="{E30DFF53-71F8-479A-AEEA-3EBF8A9280CF}" dt="2020-11-03T10:25:18.469" v="252"/>
          <ac:spMkLst>
            <pc:docMk/>
            <pc:sldMk cId="0" sldId="272"/>
            <ac:spMk id="47115" creationId="{00000000-0000-0000-0000-000000000000}"/>
          </ac:spMkLst>
        </pc:spChg>
        <pc:spChg chg="mod">
          <ac:chgData name="hassan MH" userId="84cd2103f36ef0dc" providerId="LiveId" clId="{E30DFF53-71F8-479A-AEEA-3EBF8A9280CF}" dt="2020-11-03T10:25:13.653" v="250"/>
          <ac:spMkLst>
            <pc:docMk/>
            <pc:sldMk cId="0" sldId="272"/>
            <ac:spMk id="47116" creationId="{00000000-0000-0000-0000-000000000000}"/>
          </ac:spMkLst>
        </pc:spChg>
        <pc:spChg chg="mod">
          <ac:chgData name="hassan MH" userId="84cd2103f36ef0dc" providerId="LiveId" clId="{E30DFF53-71F8-479A-AEEA-3EBF8A9280CF}" dt="2020-11-03T10:25:08.862" v="249"/>
          <ac:spMkLst>
            <pc:docMk/>
            <pc:sldMk cId="0" sldId="272"/>
            <ac:spMk id="47117" creationId="{00000000-0000-0000-0000-000000000000}"/>
          </ac:spMkLst>
        </pc:spChg>
        <pc:spChg chg="mod">
          <ac:chgData name="hassan MH" userId="84cd2103f36ef0dc" providerId="LiveId" clId="{E30DFF53-71F8-479A-AEEA-3EBF8A9280CF}" dt="2020-11-03T10:25:06.496" v="248"/>
          <ac:spMkLst>
            <pc:docMk/>
            <pc:sldMk cId="0" sldId="272"/>
            <ac:spMk id="47118" creationId="{00000000-0000-0000-0000-000000000000}"/>
          </ac:spMkLst>
        </pc:spChg>
        <pc:spChg chg="mod">
          <ac:chgData name="hassan MH" userId="84cd2103f36ef0dc" providerId="LiveId" clId="{E30DFF53-71F8-479A-AEEA-3EBF8A9280CF}" dt="2020-11-03T10:20:52.560" v="164"/>
          <ac:spMkLst>
            <pc:docMk/>
            <pc:sldMk cId="0" sldId="272"/>
            <ac:spMk id="47131" creationId="{00000000-0000-0000-0000-000000000000}"/>
          </ac:spMkLst>
        </pc:spChg>
        <pc:spChg chg="mod">
          <ac:chgData name="hassan MH" userId="84cd2103f36ef0dc" providerId="LiveId" clId="{E30DFF53-71F8-479A-AEEA-3EBF8A9280CF}" dt="2020-11-03T10:20:50.432" v="163"/>
          <ac:spMkLst>
            <pc:docMk/>
            <pc:sldMk cId="0" sldId="272"/>
            <ac:spMk id="47132" creationId="{00000000-0000-0000-0000-000000000000}"/>
          </ac:spMkLst>
        </pc:spChg>
        <pc:spChg chg="mod">
          <ac:chgData name="hassan MH" userId="84cd2103f36ef0dc" providerId="LiveId" clId="{E30DFF53-71F8-479A-AEEA-3EBF8A9280CF}" dt="2020-11-03T10:21:08.464" v="170"/>
          <ac:spMkLst>
            <pc:docMk/>
            <pc:sldMk cId="0" sldId="272"/>
            <ac:spMk id="47133" creationId="{00000000-0000-0000-0000-000000000000}"/>
          </ac:spMkLst>
        </pc:spChg>
        <pc:spChg chg="mod">
          <ac:chgData name="hassan MH" userId="84cd2103f36ef0dc" providerId="LiveId" clId="{E30DFF53-71F8-479A-AEEA-3EBF8A9280CF}" dt="2020-11-03T10:21:04.359" v="168"/>
          <ac:spMkLst>
            <pc:docMk/>
            <pc:sldMk cId="0" sldId="272"/>
            <ac:spMk id="47134" creationId="{00000000-0000-0000-0000-000000000000}"/>
          </ac:spMkLst>
        </pc:spChg>
        <pc:spChg chg="mod">
          <ac:chgData name="hassan MH" userId="84cd2103f36ef0dc" providerId="LiveId" clId="{E30DFF53-71F8-479A-AEEA-3EBF8A9280CF}" dt="2020-11-03T10:20:57.079" v="166"/>
          <ac:spMkLst>
            <pc:docMk/>
            <pc:sldMk cId="0" sldId="272"/>
            <ac:spMk id="47135" creationId="{00000000-0000-0000-0000-000000000000}"/>
          </ac:spMkLst>
        </pc:spChg>
      </pc:sldChg>
      <pc:sldChg chg="addSp delSp modSp add del mod ord">
        <pc:chgData name="hassan MH" userId="84cd2103f36ef0dc" providerId="LiveId" clId="{E30DFF53-71F8-479A-AEEA-3EBF8A9280CF}" dt="2020-11-03T10:25:27.046" v="255"/>
        <pc:sldMkLst>
          <pc:docMk/>
          <pc:sldMk cId="0" sldId="273"/>
        </pc:sldMkLst>
        <pc:spChg chg="mod">
          <ac:chgData name="hassan MH" userId="84cd2103f36ef0dc" providerId="LiveId" clId="{E30DFF53-71F8-479A-AEEA-3EBF8A9280CF}" dt="2020-11-03T10:21:17.513" v="173"/>
          <ac:spMkLst>
            <pc:docMk/>
            <pc:sldMk cId="0" sldId="273"/>
            <ac:spMk id="49154" creationId="{00000000-0000-0000-0000-000000000000}"/>
          </ac:spMkLst>
        </pc:spChg>
        <pc:spChg chg="mod">
          <ac:chgData name="hassan MH" userId="84cd2103f36ef0dc" providerId="LiveId" clId="{E30DFF53-71F8-479A-AEEA-3EBF8A9280CF}" dt="2020-11-03T10:25:27.046" v="255"/>
          <ac:spMkLst>
            <pc:docMk/>
            <pc:sldMk cId="0" sldId="273"/>
            <ac:spMk id="49172" creationId="{00000000-0000-0000-0000-000000000000}"/>
          </ac:spMkLst>
        </pc:spChg>
        <pc:spChg chg="mod">
          <ac:chgData name="hassan MH" userId="84cd2103f36ef0dc" providerId="LiveId" clId="{E30DFF53-71F8-479A-AEEA-3EBF8A9280CF}" dt="2020-11-03T10:21:23.566" v="176"/>
          <ac:spMkLst>
            <pc:docMk/>
            <pc:sldMk cId="0" sldId="273"/>
            <ac:spMk id="49175" creationId="{00000000-0000-0000-0000-000000000000}"/>
          </ac:spMkLst>
        </pc:spChg>
        <pc:spChg chg="mod">
          <ac:chgData name="hassan MH" userId="84cd2103f36ef0dc" providerId="LiveId" clId="{E30DFF53-71F8-479A-AEEA-3EBF8A9280CF}" dt="2020-11-03T10:21:12.462" v="171"/>
          <ac:spMkLst>
            <pc:docMk/>
            <pc:sldMk cId="0" sldId="273"/>
            <ac:spMk id="49176" creationId="{00000000-0000-0000-0000-000000000000}"/>
          </ac:spMkLst>
        </pc:spChg>
        <pc:spChg chg="mod">
          <ac:chgData name="hassan MH" userId="84cd2103f36ef0dc" providerId="LiveId" clId="{E30DFF53-71F8-479A-AEEA-3EBF8A9280CF}" dt="2020-11-03T10:21:14.999" v="172"/>
          <ac:spMkLst>
            <pc:docMk/>
            <pc:sldMk cId="0" sldId="273"/>
            <ac:spMk id="49177" creationId="{00000000-0000-0000-0000-000000000000}"/>
          </ac:spMkLst>
        </pc:spChg>
        <pc:picChg chg="add del">
          <ac:chgData name="hassan MH" userId="84cd2103f36ef0dc" providerId="LiveId" clId="{E30DFF53-71F8-479A-AEEA-3EBF8A9280CF}" dt="2020-11-03T10:21:21.412" v="175" actId="22"/>
          <ac:picMkLst>
            <pc:docMk/>
            <pc:sldMk cId="0" sldId="273"/>
            <ac:picMk id="7" creationId="{3685661F-3108-41E2-8BFE-B98D5A83BEEC}"/>
          </ac:picMkLst>
        </pc:picChg>
      </pc:sldChg>
      <pc:sldChg chg="modSp add del ord">
        <pc:chgData name="hassan MH" userId="84cd2103f36ef0dc" providerId="LiveId" clId="{E30DFF53-71F8-479A-AEEA-3EBF8A9280CF}" dt="2020-11-03T10:34:06.552" v="347" actId="122"/>
        <pc:sldMkLst>
          <pc:docMk/>
          <pc:sldMk cId="0" sldId="274"/>
        </pc:sldMkLst>
        <pc:spChg chg="mod">
          <ac:chgData name="hassan MH" userId="84cd2103f36ef0dc" providerId="LiveId" clId="{E30DFF53-71F8-479A-AEEA-3EBF8A9280CF}" dt="2020-11-03T10:21:50.927" v="184"/>
          <ac:spMkLst>
            <pc:docMk/>
            <pc:sldMk cId="0" sldId="274"/>
            <ac:spMk id="51202" creationId="{00000000-0000-0000-0000-000000000000}"/>
          </ac:spMkLst>
        </pc:spChg>
        <pc:spChg chg="mod">
          <ac:chgData name="hassan MH" userId="84cd2103f36ef0dc" providerId="LiveId" clId="{E30DFF53-71F8-479A-AEEA-3EBF8A9280CF}" dt="2020-11-03T10:28:53.343" v="299"/>
          <ac:spMkLst>
            <pc:docMk/>
            <pc:sldMk cId="0" sldId="274"/>
            <ac:spMk id="51209" creationId="{00000000-0000-0000-0000-000000000000}"/>
          </ac:spMkLst>
        </pc:spChg>
        <pc:spChg chg="mod">
          <ac:chgData name="hassan MH" userId="84cd2103f36ef0dc" providerId="LiveId" clId="{E30DFF53-71F8-479A-AEEA-3EBF8A9280CF}" dt="2020-11-03T10:34:06.552" v="347" actId="122"/>
          <ac:spMkLst>
            <pc:docMk/>
            <pc:sldMk cId="0" sldId="274"/>
            <ac:spMk id="51216" creationId="{00000000-0000-0000-0000-000000000000}"/>
          </ac:spMkLst>
        </pc:spChg>
        <pc:spChg chg="mod">
          <ac:chgData name="hassan MH" userId="84cd2103f36ef0dc" providerId="LiveId" clId="{E30DFF53-71F8-479A-AEEA-3EBF8A9280CF}" dt="2020-11-03T10:34:06.552" v="347" actId="122"/>
          <ac:spMkLst>
            <pc:docMk/>
            <pc:sldMk cId="0" sldId="274"/>
            <ac:spMk id="51217" creationId="{00000000-0000-0000-0000-000000000000}"/>
          </ac:spMkLst>
        </pc:spChg>
        <pc:spChg chg="mod">
          <ac:chgData name="hassan MH" userId="84cd2103f36ef0dc" providerId="LiveId" clId="{E30DFF53-71F8-479A-AEEA-3EBF8A9280CF}" dt="2020-11-03T10:34:06.552" v="347" actId="122"/>
          <ac:spMkLst>
            <pc:docMk/>
            <pc:sldMk cId="0" sldId="274"/>
            <ac:spMk id="51218" creationId="{00000000-0000-0000-0000-000000000000}"/>
          </ac:spMkLst>
        </pc:spChg>
        <pc:spChg chg="mod">
          <ac:chgData name="hassan MH" userId="84cd2103f36ef0dc" providerId="LiveId" clId="{E30DFF53-71F8-479A-AEEA-3EBF8A9280CF}" dt="2020-11-03T10:34:06.552" v="347" actId="122"/>
          <ac:spMkLst>
            <pc:docMk/>
            <pc:sldMk cId="0" sldId="274"/>
            <ac:spMk id="51219" creationId="{00000000-0000-0000-0000-000000000000}"/>
          </ac:spMkLst>
        </pc:spChg>
        <pc:spChg chg="mod">
          <ac:chgData name="hassan MH" userId="84cd2103f36ef0dc" providerId="LiveId" clId="{E30DFF53-71F8-479A-AEEA-3EBF8A9280CF}" dt="2020-11-03T10:34:06.552" v="347" actId="122"/>
          <ac:spMkLst>
            <pc:docMk/>
            <pc:sldMk cId="0" sldId="274"/>
            <ac:spMk id="51220" creationId="{00000000-0000-0000-0000-000000000000}"/>
          </ac:spMkLst>
        </pc:spChg>
        <pc:spChg chg="mod">
          <ac:chgData name="hassan MH" userId="84cd2103f36ef0dc" providerId="LiveId" clId="{E30DFF53-71F8-479A-AEEA-3EBF8A9280CF}" dt="2020-11-03T10:34:06.552" v="347" actId="122"/>
          <ac:spMkLst>
            <pc:docMk/>
            <pc:sldMk cId="0" sldId="274"/>
            <ac:spMk id="51221" creationId="{00000000-0000-0000-0000-000000000000}"/>
          </ac:spMkLst>
        </pc:spChg>
        <pc:spChg chg="mod">
          <ac:chgData name="hassan MH" userId="84cd2103f36ef0dc" providerId="LiveId" clId="{E30DFF53-71F8-479A-AEEA-3EBF8A9280CF}" dt="2020-11-03T10:21:48.078" v="183"/>
          <ac:spMkLst>
            <pc:docMk/>
            <pc:sldMk cId="0" sldId="274"/>
            <ac:spMk id="51222" creationId="{00000000-0000-0000-0000-000000000000}"/>
          </ac:spMkLst>
        </pc:spChg>
        <pc:spChg chg="mod">
          <ac:chgData name="hassan MH" userId="84cd2103f36ef0dc" providerId="LiveId" clId="{E30DFF53-71F8-479A-AEEA-3EBF8A9280CF}" dt="2020-11-03T10:21:38.768" v="181"/>
          <ac:spMkLst>
            <pc:docMk/>
            <pc:sldMk cId="0" sldId="274"/>
            <ac:spMk id="51223" creationId="{00000000-0000-0000-0000-000000000000}"/>
          </ac:spMkLst>
        </pc:spChg>
        <pc:spChg chg="mod">
          <ac:chgData name="hassan MH" userId="84cd2103f36ef0dc" providerId="LiveId" clId="{E30DFF53-71F8-479A-AEEA-3EBF8A9280CF}" dt="2020-11-03T10:21:36.647" v="180"/>
          <ac:spMkLst>
            <pc:docMk/>
            <pc:sldMk cId="0" sldId="274"/>
            <ac:spMk id="51224" creationId="{00000000-0000-0000-0000-000000000000}"/>
          </ac:spMkLst>
        </pc:spChg>
        <pc:spChg chg="mod">
          <ac:chgData name="hassan MH" userId="84cd2103f36ef0dc" providerId="LiveId" clId="{E30DFF53-71F8-479A-AEEA-3EBF8A9280CF}" dt="2020-11-03T10:21:34.326" v="179"/>
          <ac:spMkLst>
            <pc:docMk/>
            <pc:sldMk cId="0" sldId="274"/>
            <ac:spMk id="51225" creationId="{00000000-0000-0000-0000-000000000000}"/>
          </ac:spMkLst>
        </pc:spChg>
        <pc:spChg chg="mod">
          <ac:chgData name="hassan MH" userId="84cd2103f36ef0dc" providerId="LiveId" clId="{E30DFF53-71F8-479A-AEEA-3EBF8A9280CF}" dt="2020-11-03T10:21:27.456" v="177"/>
          <ac:spMkLst>
            <pc:docMk/>
            <pc:sldMk cId="0" sldId="274"/>
            <ac:spMk id="51226" creationId="{00000000-0000-0000-0000-000000000000}"/>
          </ac:spMkLst>
        </pc:spChg>
      </pc:sldChg>
      <pc:sldChg chg="modSp add del ord">
        <pc:chgData name="hassan MH" userId="84cd2103f36ef0dc" providerId="LiveId" clId="{E30DFF53-71F8-479A-AEEA-3EBF8A9280CF}" dt="2020-11-03T10:33:59.430" v="345" actId="1076"/>
        <pc:sldMkLst>
          <pc:docMk/>
          <pc:sldMk cId="0" sldId="275"/>
        </pc:sldMkLst>
        <pc:spChg chg="mod">
          <ac:chgData name="hassan MH" userId="84cd2103f36ef0dc" providerId="LiveId" clId="{E30DFF53-71F8-479A-AEEA-3EBF8A9280CF}" dt="2020-11-03T10:21:55.342" v="185"/>
          <ac:spMkLst>
            <pc:docMk/>
            <pc:sldMk cId="0" sldId="275"/>
            <ac:spMk id="53250" creationId="{00000000-0000-0000-0000-000000000000}"/>
          </ac:spMkLst>
        </pc:spChg>
        <pc:spChg chg="mod">
          <ac:chgData name="hassan MH" userId="84cd2103f36ef0dc" providerId="LiveId" clId="{E30DFF53-71F8-479A-AEEA-3EBF8A9280CF}" dt="2020-11-03T10:28:47.149" v="298" actId="1076"/>
          <ac:spMkLst>
            <pc:docMk/>
            <pc:sldMk cId="0" sldId="275"/>
            <ac:spMk id="53259" creationId="{00000000-0000-0000-0000-000000000000}"/>
          </ac:spMkLst>
        </pc:spChg>
        <pc:spChg chg="mod">
          <ac:chgData name="hassan MH" userId="84cd2103f36ef0dc" providerId="LiveId" clId="{E30DFF53-71F8-479A-AEEA-3EBF8A9280CF}" dt="2020-11-03T10:25:57.855" v="265"/>
          <ac:spMkLst>
            <pc:docMk/>
            <pc:sldMk cId="0" sldId="275"/>
            <ac:spMk id="53260" creationId="{00000000-0000-0000-0000-000000000000}"/>
          </ac:spMkLst>
        </pc:spChg>
        <pc:spChg chg="mod">
          <ac:chgData name="hassan MH" userId="84cd2103f36ef0dc" providerId="LiveId" clId="{E30DFF53-71F8-479A-AEEA-3EBF8A9280CF}" dt="2020-11-03T10:25:55.830" v="264"/>
          <ac:spMkLst>
            <pc:docMk/>
            <pc:sldMk cId="0" sldId="275"/>
            <ac:spMk id="53261" creationId="{00000000-0000-0000-0000-000000000000}"/>
          </ac:spMkLst>
        </pc:spChg>
        <pc:spChg chg="mod">
          <ac:chgData name="hassan MH" userId="84cd2103f36ef0dc" providerId="LiveId" clId="{E30DFF53-71F8-479A-AEEA-3EBF8A9280CF}" dt="2020-11-03T10:28:45.278" v="297" actId="1076"/>
          <ac:spMkLst>
            <pc:docMk/>
            <pc:sldMk cId="0" sldId="275"/>
            <ac:spMk id="53262" creationId="{00000000-0000-0000-0000-000000000000}"/>
          </ac:spMkLst>
        </pc:spChg>
        <pc:spChg chg="mod">
          <ac:chgData name="hassan MH" userId="84cd2103f36ef0dc" providerId="LiveId" clId="{E30DFF53-71F8-479A-AEEA-3EBF8A9280CF}" dt="2020-11-03T10:25:53.862" v="263"/>
          <ac:spMkLst>
            <pc:docMk/>
            <pc:sldMk cId="0" sldId="275"/>
            <ac:spMk id="53263" creationId="{00000000-0000-0000-0000-000000000000}"/>
          </ac:spMkLst>
        </pc:spChg>
        <pc:spChg chg="mod">
          <ac:chgData name="hassan MH" userId="84cd2103f36ef0dc" providerId="LiveId" clId="{E30DFF53-71F8-479A-AEEA-3EBF8A9280CF}" dt="2020-11-03T10:33:57.766" v="344" actId="1076"/>
          <ac:spMkLst>
            <pc:docMk/>
            <pc:sldMk cId="0" sldId="275"/>
            <ac:spMk id="53264" creationId="{00000000-0000-0000-0000-000000000000}"/>
          </ac:spMkLst>
        </pc:spChg>
        <pc:spChg chg="mod">
          <ac:chgData name="hassan MH" userId="84cd2103f36ef0dc" providerId="LiveId" clId="{E30DFF53-71F8-479A-AEEA-3EBF8A9280CF}" dt="2020-11-03T10:25:52.053" v="262"/>
          <ac:spMkLst>
            <pc:docMk/>
            <pc:sldMk cId="0" sldId="275"/>
            <ac:spMk id="53265" creationId="{00000000-0000-0000-0000-000000000000}"/>
          </ac:spMkLst>
        </pc:spChg>
        <pc:spChg chg="mod">
          <ac:chgData name="hassan MH" userId="84cd2103f36ef0dc" providerId="LiveId" clId="{E30DFF53-71F8-479A-AEEA-3EBF8A9280CF}" dt="2020-11-03T10:33:59.430" v="345" actId="1076"/>
          <ac:spMkLst>
            <pc:docMk/>
            <pc:sldMk cId="0" sldId="275"/>
            <ac:spMk id="53266" creationId="{00000000-0000-0000-0000-000000000000}"/>
          </ac:spMkLst>
        </pc:spChg>
        <pc:spChg chg="mod">
          <ac:chgData name="hassan MH" userId="84cd2103f36ef0dc" providerId="LiveId" clId="{E30DFF53-71F8-479A-AEEA-3EBF8A9280CF}" dt="2020-11-03T10:28:41.217" v="295" actId="120"/>
          <ac:spMkLst>
            <pc:docMk/>
            <pc:sldMk cId="0" sldId="275"/>
            <ac:spMk id="53274" creationId="{00000000-0000-0000-0000-000000000000}"/>
          </ac:spMkLst>
        </pc:spChg>
        <pc:spChg chg="mod">
          <ac:chgData name="hassan MH" userId="84cd2103f36ef0dc" providerId="LiveId" clId="{E30DFF53-71F8-479A-AEEA-3EBF8A9280CF}" dt="2020-11-03T10:21:57.696" v="186"/>
          <ac:spMkLst>
            <pc:docMk/>
            <pc:sldMk cId="0" sldId="275"/>
            <ac:spMk id="53283" creationId="{00000000-0000-0000-0000-000000000000}"/>
          </ac:spMkLst>
        </pc:spChg>
        <pc:spChg chg="mod">
          <ac:chgData name="hassan MH" userId="84cd2103f36ef0dc" providerId="LiveId" clId="{E30DFF53-71F8-479A-AEEA-3EBF8A9280CF}" dt="2020-11-03T10:21:59.991" v="187"/>
          <ac:spMkLst>
            <pc:docMk/>
            <pc:sldMk cId="0" sldId="275"/>
            <ac:spMk id="53284" creationId="{00000000-0000-0000-0000-000000000000}"/>
          </ac:spMkLst>
        </pc:spChg>
        <pc:spChg chg="mod">
          <ac:chgData name="hassan MH" userId="84cd2103f36ef0dc" providerId="LiveId" clId="{E30DFF53-71F8-479A-AEEA-3EBF8A9280CF}" dt="2020-11-03T10:22:02.527" v="188"/>
          <ac:spMkLst>
            <pc:docMk/>
            <pc:sldMk cId="0" sldId="275"/>
            <ac:spMk id="53285" creationId="{00000000-0000-0000-0000-000000000000}"/>
          </ac:spMkLst>
        </pc:spChg>
        <pc:spChg chg="mod">
          <ac:chgData name="hassan MH" userId="84cd2103f36ef0dc" providerId="LiveId" clId="{E30DFF53-71F8-479A-AEEA-3EBF8A9280CF}" dt="2020-11-03T10:28:37.539" v="293" actId="121"/>
          <ac:spMkLst>
            <pc:docMk/>
            <pc:sldMk cId="0" sldId="275"/>
            <ac:spMk id="53286" creationId="{00000000-0000-0000-0000-000000000000}"/>
          </ac:spMkLst>
        </pc:spChg>
        <pc:spChg chg="mod">
          <ac:chgData name="hassan MH" userId="84cd2103f36ef0dc" providerId="LiveId" clId="{E30DFF53-71F8-479A-AEEA-3EBF8A9280CF}" dt="2020-11-03T10:28:37.539" v="293" actId="121"/>
          <ac:spMkLst>
            <pc:docMk/>
            <pc:sldMk cId="0" sldId="275"/>
            <ac:spMk id="53287" creationId="{00000000-0000-0000-0000-000000000000}"/>
          </ac:spMkLst>
        </pc:spChg>
        <pc:spChg chg="mod">
          <ac:chgData name="hassan MH" userId="84cd2103f36ef0dc" providerId="LiveId" clId="{E30DFF53-71F8-479A-AEEA-3EBF8A9280CF}" dt="2020-11-03T10:28:37.539" v="293" actId="121"/>
          <ac:spMkLst>
            <pc:docMk/>
            <pc:sldMk cId="0" sldId="275"/>
            <ac:spMk id="53288" creationId="{00000000-0000-0000-0000-000000000000}"/>
          </ac:spMkLst>
        </pc:spChg>
        <pc:spChg chg="mod">
          <ac:chgData name="hassan MH" userId="84cd2103f36ef0dc" providerId="LiveId" clId="{E30DFF53-71F8-479A-AEEA-3EBF8A9280CF}" dt="2020-11-03T10:28:37.539" v="293" actId="121"/>
          <ac:spMkLst>
            <pc:docMk/>
            <pc:sldMk cId="0" sldId="275"/>
            <ac:spMk id="53289" creationId="{00000000-0000-0000-0000-000000000000}"/>
          </ac:spMkLst>
        </pc:spChg>
      </pc:sldChg>
      <pc:sldChg chg="modSp add del ord">
        <pc:chgData name="hassan MH" userId="84cd2103f36ef0dc" providerId="LiveId" clId="{E30DFF53-71F8-479A-AEEA-3EBF8A9280CF}" dt="2020-11-03T10:33:46.089" v="341" actId="121"/>
        <pc:sldMkLst>
          <pc:docMk/>
          <pc:sldMk cId="0" sldId="276"/>
        </pc:sldMkLst>
        <pc:spChg chg="mod">
          <ac:chgData name="hassan MH" userId="84cd2103f36ef0dc" providerId="LiveId" clId="{E30DFF53-71F8-479A-AEEA-3EBF8A9280CF}" dt="2020-11-03T10:33:44.313" v="340" actId="121"/>
          <ac:spMkLst>
            <pc:docMk/>
            <pc:sldMk cId="0" sldId="276"/>
            <ac:spMk id="55298" creationId="{00000000-0000-0000-0000-000000000000}"/>
          </ac:spMkLst>
        </pc:spChg>
        <pc:spChg chg="mod">
          <ac:chgData name="hassan MH" userId="84cd2103f36ef0dc" providerId="LiveId" clId="{E30DFF53-71F8-479A-AEEA-3EBF8A9280CF}" dt="2020-11-03T10:33:42.880" v="339" actId="121"/>
          <ac:spMkLst>
            <pc:docMk/>
            <pc:sldMk cId="0" sldId="276"/>
            <ac:spMk id="55303" creationId="{00000000-0000-0000-0000-000000000000}"/>
          </ac:spMkLst>
        </pc:spChg>
        <pc:spChg chg="mod">
          <ac:chgData name="hassan MH" userId="84cd2103f36ef0dc" providerId="LiveId" clId="{E30DFF53-71F8-479A-AEEA-3EBF8A9280CF}" dt="2020-11-03T10:33:39.937" v="338" actId="121"/>
          <ac:spMkLst>
            <pc:docMk/>
            <pc:sldMk cId="0" sldId="276"/>
            <ac:spMk id="55304" creationId="{00000000-0000-0000-0000-000000000000}"/>
          </ac:spMkLst>
        </pc:spChg>
        <pc:spChg chg="mod">
          <ac:chgData name="hassan MH" userId="84cd2103f36ef0dc" providerId="LiveId" clId="{E30DFF53-71F8-479A-AEEA-3EBF8A9280CF}" dt="2020-11-03T10:26:17.621" v="273"/>
          <ac:spMkLst>
            <pc:docMk/>
            <pc:sldMk cId="0" sldId="276"/>
            <ac:spMk id="55305" creationId="{00000000-0000-0000-0000-000000000000}"/>
          </ac:spMkLst>
        </pc:spChg>
        <pc:spChg chg="mod">
          <ac:chgData name="hassan MH" userId="84cd2103f36ef0dc" providerId="LiveId" clId="{E30DFF53-71F8-479A-AEEA-3EBF8A9280CF}" dt="2020-11-03T10:26:15.681" v="272"/>
          <ac:spMkLst>
            <pc:docMk/>
            <pc:sldMk cId="0" sldId="276"/>
            <ac:spMk id="55306" creationId="{00000000-0000-0000-0000-000000000000}"/>
          </ac:spMkLst>
        </pc:spChg>
        <pc:spChg chg="mod">
          <ac:chgData name="hassan MH" userId="84cd2103f36ef0dc" providerId="LiveId" clId="{E30DFF53-71F8-479A-AEEA-3EBF8A9280CF}" dt="2020-11-03T10:28:20.957" v="290"/>
          <ac:spMkLst>
            <pc:docMk/>
            <pc:sldMk cId="0" sldId="276"/>
            <ac:spMk id="55311" creationId="{00000000-0000-0000-0000-000000000000}"/>
          </ac:spMkLst>
        </pc:spChg>
        <pc:spChg chg="mod">
          <ac:chgData name="hassan MH" userId="84cd2103f36ef0dc" providerId="LiveId" clId="{E30DFF53-71F8-479A-AEEA-3EBF8A9280CF}" dt="2020-11-03T10:33:46.089" v="341" actId="121"/>
          <ac:spMkLst>
            <pc:docMk/>
            <pc:sldMk cId="0" sldId="276"/>
            <ac:spMk id="55312" creationId="{00000000-0000-0000-0000-000000000000}"/>
          </ac:spMkLst>
        </pc:spChg>
        <pc:spChg chg="mod">
          <ac:chgData name="hassan MH" userId="84cd2103f36ef0dc" providerId="LiveId" clId="{E30DFF53-71F8-479A-AEEA-3EBF8A9280CF}" dt="2020-11-03T10:22:22.680" v="196"/>
          <ac:spMkLst>
            <pc:docMk/>
            <pc:sldMk cId="0" sldId="276"/>
            <ac:spMk id="55313" creationId="{00000000-0000-0000-0000-000000000000}"/>
          </ac:spMkLst>
        </pc:spChg>
        <pc:spChg chg="mod">
          <ac:chgData name="hassan MH" userId="84cd2103f36ef0dc" providerId="LiveId" clId="{E30DFF53-71F8-479A-AEEA-3EBF8A9280CF}" dt="2020-11-03T10:22:25" v="197"/>
          <ac:spMkLst>
            <pc:docMk/>
            <pc:sldMk cId="0" sldId="276"/>
            <ac:spMk id="55314" creationId="{00000000-0000-0000-0000-000000000000}"/>
          </ac:spMkLst>
        </pc:spChg>
      </pc:sldChg>
      <pc:sldChg chg="modSp add del ord modAnim">
        <pc:chgData name="hassan MH" userId="84cd2103f36ef0dc" providerId="LiveId" clId="{E30DFF53-71F8-479A-AEEA-3EBF8A9280CF}" dt="2020-11-03T10:47:08.447" v="512" actId="20577"/>
        <pc:sldMkLst>
          <pc:docMk/>
          <pc:sldMk cId="0" sldId="277"/>
        </pc:sldMkLst>
        <pc:spChg chg="mod">
          <ac:chgData name="hassan MH" userId="84cd2103f36ef0dc" providerId="LiveId" clId="{E30DFF53-71F8-479A-AEEA-3EBF8A9280CF}" dt="2020-11-03T10:47:08.447" v="512" actId="20577"/>
          <ac:spMkLst>
            <pc:docMk/>
            <pc:sldMk cId="0" sldId="277"/>
            <ac:spMk id="27" creationId="{3499DC3A-93F5-4D42-81B5-83D7BAE9A563}"/>
          </ac:spMkLst>
        </pc:spChg>
        <pc:spChg chg="mod">
          <ac:chgData name="hassan MH" userId="84cd2103f36ef0dc" providerId="LiveId" clId="{E30DFF53-71F8-479A-AEEA-3EBF8A9280CF}" dt="2020-11-03T10:27:07.115" v="287" actId="121"/>
          <ac:spMkLst>
            <pc:docMk/>
            <pc:sldMk cId="0" sldId="277"/>
            <ac:spMk id="57346" creationId="{00000000-0000-0000-0000-000000000000}"/>
          </ac:spMkLst>
        </pc:spChg>
        <pc:spChg chg="mod">
          <ac:chgData name="hassan MH" userId="84cd2103f36ef0dc" providerId="LiveId" clId="{E30DFF53-71F8-479A-AEEA-3EBF8A9280CF}" dt="2020-11-03T10:27:07.115" v="287" actId="121"/>
          <ac:spMkLst>
            <pc:docMk/>
            <pc:sldMk cId="0" sldId="277"/>
            <ac:spMk id="57353" creationId="{00000000-0000-0000-0000-000000000000}"/>
          </ac:spMkLst>
        </pc:spChg>
        <pc:spChg chg="mod">
          <ac:chgData name="hassan MH" userId="84cd2103f36ef0dc" providerId="LiveId" clId="{E30DFF53-71F8-479A-AEEA-3EBF8A9280CF}" dt="2020-11-03T10:27:07.115" v="287" actId="121"/>
          <ac:spMkLst>
            <pc:docMk/>
            <pc:sldMk cId="0" sldId="277"/>
            <ac:spMk id="57354" creationId="{00000000-0000-0000-0000-000000000000}"/>
          </ac:spMkLst>
        </pc:spChg>
        <pc:spChg chg="mod">
          <ac:chgData name="hassan MH" userId="84cd2103f36ef0dc" providerId="LiveId" clId="{E30DFF53-71F8-479A-AEEA-3EBF8A9280CF}" dt="2020-11-03T10:27:07.115" v="287" actId="121"/>
          <ac:spMkLst>
            <pc:docMk/>
            <pc:sldMk cId="0" sldId="277"/>
            <ac:spMk id="57355" creationId="{00000000-0000-0000-0000-000000000000}"/>
          </ac:spMkLst>
        </pc:spChg>
        <pc:spChg chg="mod">
          <ac:chgData name="hassan MH" userId="84cd2103f36ef0dc" providerId="LiveId" clId="{E30DFF53-71F8-479A-AEEA-3EBF8A9280CF}" dt="2020-11-03T10:27:13.675" v="289" actId="121"/>
          <ac:spMkLst>
            <pc:docMk/>
            <pc:sldMk cId="0" sldId="277"/>
            <ac:spMk id="57356" creationId="{00000000-0000-0000-0000-000000000000}"/>
          </ac:spMkLst>
        </pc:spChg>
        <pc:spChg chg="mod">
          <ac:chgData name="hassan MH" userId="84cd2103f36ef0dc" providerId="LiveId" clId="{E30DFF53-71F8-479A-AEEA-3EBF8A9280CF}" dt="2020-11-03T10:27:13.675" v="289" actId="121"/>
          <ac:spMkLst>
            <pc:docMk/>
            <pc:sldMk cId="0" sldId="277"/>
            <ac:spMk id="57357" creationId="{00000000-0000-0000-0000-000000000000}"/>
          </ac:spMkLst>
        </pc:spChg>
        <pc:spChg chg="mod">
          <ac:chgData name="hassan MH" userId="84cd2103f36ef0dc" providerId="LiveId" clId="{E30DFF53-71F8-479A-AEEA-3EBF8A9280CF}" dt="2020-11-03T10:27:13.675" v="289" actId="121"/>
          <ac:spMkLst>
            <pc:docMk/>
            <pc:sldMk cId="0" sldId="277"/>
            <ac:spMk id="57358" creationId="{00000000-0000-0000-0000-000000000000}"/>
          </ac:spMkLst>
        </pc:spChg>
        <pc:spChg chg="mod">
          <ac:chgData name="hassan MH" userId="84cd2103f36ef0dc" providerId="LiveId" clId="{E30DFF53-71F8-479A-AEEA-3EBF8A9280CF}" dt="2020-11-03T10:27:07.115" v="287" actId="121"/>
          <ac:spMkLst>
            <pc:docMk/>
            <pc:sldMk cId="0" sldId="277"/>
            <ac:spMk id="57366" creationId="{00000000-0000-0000-0000-000000000000}"/>
          </ac:spMkLst>
        </pc:spChg>
        <pc:spChg chg="mod">
          <ac:chgData name="hassan MH" userId="84cd2103f36ef0dc" providerId="LiveId" clId="{E30DFF53-71F8-479A-AEEA-3EBF8A9280CF}" dt="2020-11-03T10:27:07.115" v="287" actId="121"/>
          <ac:spMkLst>
            <pc:docMk/>
            <pc:sldMk cId="0" sldId="277"/>
            <ac:spMk id="57367" creationId="{00000000-0000-0000-0000-000000000000}"/>
          </ac:spMkLst>
        </pc:spChg>
        <pc:spChg chg="mod">
          <ac:chgData name="hassan MH" userId="84cd2103f36ef0dc" providerId="LiveId" clId="{E30DFF53-71F8-479A-AEEA-3EBF8A9280CF}" dt="2020-11-03T10:27:13.675" v="289" actId="121"/>
          <ac:spMkLst>
            <pc:docMk/>
            <pc:sldMk cId="0" sldId="277"/>
            <ac:spMk id="57368" creationId="{00000000-0000-0000-0000-000000000000}"/>
          </ac:spMkLst>
        </pc:spChg>
        <pc:spChg chg="mod">
          <ac:chgData name="hassan MH" userId="84cd2103f36ef0dc" providerId="LiveId" clId="{E30DFF53-71F8-479A-AEEA-3EBF8A9280CF}" dt="2020-11-03T10:27:13.675" v="289" actId="121"/>
          <ac:spMkLst>
            <pc:docMk/>
            <pc:sldMk cId="0" sldId="277"/>
            <ac:spMk id="57369" creationId="{00000000-0000-0000-0000-000000000000}"/>
          </ac:spMkLst>
        </pc:spChg>
        <pc:spChg chg="mod">
          <ac:chgData name="hassan MH" userId="84cd2103f36ef0dc" providerId="LiveId" clId="{E30DFF53-71F8-479A-AEEA-3EBF8A9280CF}" dt="2020-11-03T10:27:13.675" v="289" actId="121"/>
          <ac:spMkLst>
            <pc:docMk/>
            <pc:sldMk cId="0" sldId="277"/>
            <ac:spMk id="57370" creationId="{00000000-0000-0000-0000-000000000000}"/>
          </ac:spMkLst>
        </pc:spChg>
      </pc:sldChg>
      <pc:sldChg chg="addSp delSp modSp mod ord modShow modNotesTx">
        <pc:chgData name="hassan MH" userId="84cd2103f36ef0dc" providerId="LiveId" clId="{E30DFF53-71F8-479A-AEEA-3EBF8A9280CF}" dt="2020-11-03T10:39:57.341" v="470" actId="1076"/>
        <pc:sldMkLst>
          <pc:docMk/>
          <pc:sldMk cId="3893368810" sldId="278"/>
        </pc:sldMkLst>
        <pc:spChg chg="mod">
          <ac:chgData name="hassan MH" userId="84cd2103f36ef0dc" providerId="LiveId" clId="{E30DFF53-71F8-479A-AEEA-3EBF8A9280CF}" dt="2020-11-03T10:39:54.671" v="469" actId="12788"/>
          <ac:spMkLst>
            <pc:docMk/>
            <pc:sldMk cId="3893368810" sldId="278"/>
            <ac:spMk id="2" creationId="{C95C9824-4014-4BFE-95A7-EB0898C1E3BE}"/>
          </ac:spMkLst>
        </pc:spChg>
        <pc:spChg chg="mod">
          <ac:chgData name="hassan MH" userId="84cd2103f36ef0dc" providerId="LiveId" clId="{E30DFF53-71F8-479A-AEEA-3EBF8A9280CF}" dt="2020-11-03T10:39:57.341" v="470" actId="1076"/>
          <ac:spMkLst>
            <pc:docMk/>
            <pc:sldMk cId="3893368810" sldId="278"/>
            <ac:spMk id="3" creationId="{8197C538-F605-4470-B8E7-E81A57470B0C}"/>
          </ac:spMkLst>
        </pc:spChg>
        <pc:picChg chg="add del">
          <ac:chgData name="hassan MH" userId="84cd2103f36ef0dc" providerId="LiveId" clId="{E30DFF53-71F8-479A-AEEA-3EBF8A9280CF}" dt="2020-11-03T10:12:36.169" v="22"/>
          <ac:picMkLst>
            <pc:docMk/>
            <pc:sldMk cId="3893368810" sldId="278"/>
            <ac:picMk id="6" creationId="{9FD05AC8-68AD-4F70-9E25-96C3A4664028}"/>
          </ac:picMkLst>
        </pc:picChg>
      </pc:sldChg>
      <pc:sldChg chg="add del ord setBg">
        <pc:chgData name="hassan MH" userId="84cd2103f36ef0dc" providerId="LiveId" clId="{E30DFF53-71F8-479A-AEEA-3EBF8A9280CF}" dt="2020-11-03T10:17:02.984" v="84"/>
        <pc:sldMkLst>
          <pc:docMk/>
          <pc:sldMk cId="630331938" sldId="279"/>
        </pc:sldMkLst>
      </pc:sldChg>
      <pc:sldChg chg="del">
        <pc:chgData name="hassan MH" userId="84cd2103f36ef0dc" providerId="LiveId" clId="{E30DFF53-71F8-479A-AEEA-3EBF8A9280CF}" dt="2020-11-03T10:11:15.062" v="13" actId="47"/>
        <pc:sldMkLst>
          <pc:docMk/>
          <pc:sldMk cId="713277594" sldId="279"/>
        </pc:sldMkLst>
      </pc:sldChg>
      <pc:sldChg chg="modSp add del ord">
        <pc:chgData name="hassan MH" userId="84cd2103f36ef0dc" providerId="LiveId" clId="{E30DFF53-71F8-479A-AEEA-3EBF8A9280CF}" dt="2020-11-03T10:33:34.182" v="337" actId="1076"/>
        <pc:sldMkLst>
          <pc:docMk/>
          <pc:sldMk cId="0" sldId="280"/>
        </pc:sldMkLst>
        <pc:spChg chg="mod">
          <ac:chgData name="hassan MH" userId="84cd2103f36ef0dc" providerId="LiveId" clId="{E30DFF53-71F8-479A-AEEA-3EBF8A9280CF}" dt="2020-11-03T10:26:51.895" v="285" actId="122"/>
          <ac:spMkLst>
            <pc:docMk/>
            <pc:sldMk cId="0" sldId="280"/>
            <ac:spMk id="59394" creationId="{00000000-0000-0000-0000-000000000000}"/>
          </ac:spMkLst>
        </pc:spChg>
        <pc:spChg chg="mod">
          <ac:chgData name="hassan MH" userId="84cd2103f36ef0dc" providerId="LiveId" clId="{E30DFF53-71F8-479A-AEEA-3EBF8A9280CF}" dt="2020-11-03T10:26:55.819" v="286" actId="122"/>
          <ac:spMkLst>
            <pc:docMk/>
            <pc:sldMk cId="0" sldId="280"/>
            <ac:spMk id="59395" creationId="{00000000-0000-0000-0000-000000000000}"/>
          </ac:spMkLst>
        </pc:spChg>
        <pc:spChg chg="mod">
          <ac:chgData name="hassan MH" userId="84cd2103f36ef0dc" providerId="LiveId" clId="{E30DFF53-71F8-479A-AEEA-3EBF8A9280CF}" dt="2020-11-03T10:26:55.819" v="286" actId="122"/>
          <ac:spMkLst>
            <pc:docMk/>
            <pc:sldMk cId="0" sldId="280"/>
            <ac:spMk id="59396" creationId="{00000000-0000-0000-0000-000000000000}"/>
          </ac:spMkLst>
        </pc:spChg>
        <pc:spChg chg="mod">
          <ac:chgData name="hassan MH" userId="84cd2103f36ef0dc" providerId="LiveId" clId="{E30DFF53-71F8-479A-AEEA-3EBF8A9280CF}" dt="2020-11-03T10:26:55.819" v="286" actId="122"/>
          <ac:spMkLst>
            <pc:docMk/>
            <pc:sldMk cId="0" sldId="280"/>
            <ac:spMk id="59397" creationId="{00000000-0000-0000-0000-000000000000}"/>
          </ac:spMkLst>
        </pc:spChg>
        <pc:spChg chg="mod">
          <ac:chgData name="hassan MH" userId="84cd2103f36ef0dc" providerId="LiveId" clId="{E30DFF53-71F8-479A-AEEA-3EBF8A9280CF}" dt="2020-11-03T10:26:55.819" v="286" actId="122"/>
          <ac:spMkLst>
            <pc:docMk/>
            <pc:sldMk cId="0" sldId="280"/>
            <ac:spMk id="59398" creationId="{00000000-0000-0000-0000-000000000000}"/>
          </ac:spMkLst>
        </pc:spChg>
        <pc:spChg chg="mod">
          <ac:chgData name="hassan MH" userId="84cd2103f36ef0dc" providerId="LiveId" clId="{E30DFF53-71F8-479A-AEEA-3EBF8A9280CF}" dt="2020-11-03T10:33:29.774" v="335" actId="14100"/>
          <ac:spMkLst>
            <pc:docMk/>
            <pc:sldMk cId="0" sldId="280"/>
            <ac:spMk id="59399" creationId="{00000000-0000-0000-0000-000000000000}"/>
          </ac:spMkLst>
        </pc:spChg>
        <pc:spChg chg="mod">
          <ac:chgData name="hassan MH" userId="84cd2103f36ef0dc" providerId="LiveId" clId="{E30DFF53-71F8-479A-AEEA-3EBF8A9280CF}" dt="2020-11-03T10:33:34.182" v="337" actId="1076"/>
          <ac:spMkLst>
            <pc:docMk/>
            <pc:sldMk cId="0" sldId="280"/>
            <ac:spMk id="59400" creationId="{00000000-0000-0000-0000-000000000000}"/>
          </ac:spMkLst>
        </pc:spChg>
        <pc:spChg chg="mod">
          <ac:chgData name="hassan MH" userId="84cd2103f36ef0dc" providerId="LiveId" clId="{E30DFF53-71F8-479A-AEEA-3EBF8A9280CF}" dt="2020-11-03T10:26:55.819" v="286" actId="122"/>
          <ac:spMkLst>
            <pc:docMk/>
            <pc:sldMk cId="0" sldId="280"/>
            <ac:spMk id="59401" creationId="{00000000-0000-0000-0000-000000000000}"/>
          </ac:spMkLst>
        </pc:spChg>
        <pc:spChg chg="mod">
          <ac:chgData name="hassan MH" userId="84cd2103f36ef0dc" providerId="LiveId" clId="{E30DFF53-71F8-479A-AEEA-3EBF8A9280CF}" dt="2020-11-03T10:26:55.819" v="286" actId="122"/>
          <ac:spMkLst>
            <pc:docMk/>
            <pc:sldMk cId="0" sldId="280"/>
            <ac:spMk id="59402" creationId="{00000000-0000-0000-0000-000000000000}"/>
          </ac:spMkLst>
        </pc:spChg>
        <pc:spChg chg="mod">
          <ac:chgData name="hassan MH" userId="84cd2103f36ef0dc" providerId="LiveId" clId="{E30DFF53-71F8-479A-AEEA-3EBF8A9280CF}" dt="2020-11-03T10:26:51.895" v="285" actId="122"/>
          <ac:spMkLst>
            <pc:docMk/>
            <pc:sldMk cId="0" sldId="280"/>
            <ac:spMk id="59411" creationId="{00000000-0000-0000-0000-000000000000}"/>
          </ac:spMkLst>
        </pc:spChg>
        <pc:spChg chg="mod">
          <ac:chgData name="hassan MH" userId="84cd2103f36ef0dc" providerId="LiveId" clId="{E30DFF53-71F8-479A-AEEA-3EBF8A9280CF}" dt="2020-11-03T10:26:51.895" v="285" actId="122"/>
          <ac:spMkLst>
            <pc:docMk/>
            <pc:sldMk cId="0" sldId="280"/>
            <ac:spMk id="59412" creationId="{00000000-0000-0000-0000-000000000000}"/>
          </ac:spMkLst>
        </pc:spChg>
        <pc:spChg chg="mod">
          <ac:chgData name="hassan MH" userId="84cd2103f36ef0dc" providerId="LiveId" clId="{E30DFF53-71F8-479A-AEEA-3EBF8A9280CF}" dt="2020-11-03T10:26:51.895" v="285" actId="122"/>
          <ac:spMkLst>
            <pc:docMk/>
            <pc:sldMk cId="0" sldId="280"/>
            <ac:spMk id="59413" creationId="{00000000-0000-0000-0000-000000000000}"/>
          </ac:spMkLst>
        </pc:spChg>
        <pc:grpChg chg="mod">
          <ac:chgData name="hassan MH" userId="84cd2103f36ef0dc" providerId="LiveId" clId="{E30DFF53-71F8-479A-AEEA-3EBF8A9280CF}" dt="2020-11-03T10:26:51.895" v="285" actId="122"/>
          <ac:grpSpMkLst>
            <pc:docMk/>
            <pc:sldMk cId="0" sldId="280"/>
            <ac:grpSpMk id="2" creationId="{A6CC3439-0895-F04E-A9C7-F2440D7D751B}"/>
          </ac:grpSpMkLst>
        </pc:grpChg>
        <pc:grpChg chg="mod">
          <ac:chgData name="hassan MH" userId="84cd2103f36ef0dc" providerId="LiveId" clId="{E30DFF53-71F8-479A-AEEA-3EBF8A9280CF}" dt="2020-11-03T10:26:51.895" v="285" actId="122"/>
          <ac:grpSpMkLst>
            <pc:docMk/>
            <pc:sldMk cId="0" sldId="280"/>
            <ac:grpSpMk id="3" creationId="{3646D643-6F86-6A43-9D41-61F66BBCD458}"/>
          </ac:grpSpMkLst>
        </pc:grpChg>
        <pc:grpChg chg="mod">
          <ac:chgData name="hassan MH" userId="84cd2103f36ef0dc" providerId="LiveId" clId="{E30DFF53-71F8-479A-AEEA-3EBF8A9280CF}" dt="2020-11-03T10:26:51.895" v="285" actId="122"/>
          <ac:grpSpMkLst>
            <pc:docMk/>
            <pc:sldMk cId="0" sldId="280"/>
            <ac:grpSpMk id="4" creationId="{9BA8EA58-E94F-8C4A-9E85-52A8859ABF83}"/>
          </ac:grpSpMkLst>
        </pc:grpChg>
        <pc:grpChg chg="mod">
          <ac:chgData name="hassan MH" userId="84cd2103f36ef0dc" providerId="LiveId" clId="{E30DFF53-71F8-479A-AEEA-3EBF8A9280CF}" dt="2020-11-03T10:26:51.895" v="285" actId="122"/>
          <ac:grpSpMkLst>
            <pc:docMk/>
            <pc:sldMk cId="0" sldId="280"/>
            <ac:grpSpMk id="5" creationId="{4034BAC5-F103-B84B-9967-D04642F1FC22}"/>
          </ac:grpSpMkLst>
        </pc:grpChg>
      </pc:sldChg>
      <pc:sldChg chg="del">
        <pc:chgData name="hassan MH" userId="84cd2103f36ef0dc" providerId="LiveId" clId="{E30DFF53-71F8-479A-AEEA-3EBF8A9280CF}" dt="2020-11-03T10:11:15.062" v="13" actId="47"/>
        <pc:sldMkLst>
          <pc:docMk/>
          <pc:sldMk cId="3907291077" sldId="280"/>
        </pc:sldMkLst>
      </pc:sldChg>
      <pc:sldChg chg="del">
        <pc:chgData name="hassan MH" userId="84cd2103f36ef0dc" providerId="LiveId" clId="{E30DFF53-71F8-479A-AEEA-3EBF8A9280CF}" dt="2020-11-03T10:11:15.062" v="13" actId="47"/>
        <pc:sldMkLst>
          <pc:docMk/>
          <pc:sldMk cId="1635452355" sldId="281"/>
        </pc:sldMkLst>
      </pc:sldChg>
      <pc:sldChg chg="addSp delSp modSp add del mod ord setBg modNotesTx">
        <pc:chgData name="hassan MH" userId="84cd2103f36ef0dc" providerId="LiveId" clId="{E30DFF53-71F8-479A-AEEA-3EBF8A9280CF}" dt="2020-11-03T10:39:36.809" v="466" actId="12788"/>
        <pc:sldMkLst>
          <pc:docMk/>
          <pc:sldMk cId="2795862848" sldId="281"/>
        </pc:sldMkLst>
        <pc:spChg chg="del">
          <ac:chgData name="hassan MH" userId="84cd2103f36ef0dc" providerId="LiveId" clId="{E30DFF53-71F8-479A-AEEA-3EBF8A9280CF}" dt="2020-11-03T10:35:51.176" v="354" actId="478"/>
          <ac:spMkLst>
            <pc:docMk/>
            <pc:sldMk cId="2795862848" sldId="281"/>
            <ac:spMk id="2" creationId="{C95C9824-4014-4BFE-95A7-EB0898C1E3BE}"/>
          </ac:spMkLst>
        </pc:spChg>
        <pc:spChg chg="del">
          <ac:chgData name="hassan MH" userId="84cd2103f36ef0dc" providerId="LiveId" clId="{E30DFF53-71F8-479A-AEEA-3EBF8A9280CF}" dt="2020-11-03T10:35:51.176" v="354" actId="478"/>
          <ac:spMkLst>
            <pc:docMk/>
            <pc:sldMk cId="2795862848" sldId="281"/>
            <ac:spMk id="3" creationId="{8197C538-F605-4470-B8E7-E81A57470B0C}"/>
          </ac:spMkLst>
        </pc:spChg>
        <pc:spChg chg="del">
          <ac:chgData name="hassan MH" userId="84cd2103f36ef0dc" providerId="LiveId" clId="{E30DFF53-71F8-479A-AEEA-3EBF8A9280CF}" dt="2020-11-03T10:35:51.176" v="354" actId="478"/>
          <ac:spMkLst>
            <pc:docMk/>
            <pc:sldMk cId="2795862848" sldId="281"/>
            <ac:spMk id="4" creationId="{25DB781E-8C19-4CEB-A828-95DF9DA4185D}"/>
          </ac:spMkLst>
        </pc:spChg>
        <pc:spChg chg="add mod">
          <ac:chgData name="hassan MH" userId="84cd2103f36ef0dc" providerId="LiveId" clId="{E30DFF53-71F8-479A-AEEA-3EBF8A9280CF}" dt="2020-11-03T10:39:36.809" v="466" actId="12788"/>
          <ac:spMkLst>
            <pc:docMk/>
            <pc:sldMk cId="2795862848" sldId="281"/>
            <ac:spMk id="9" creationId="{06D62A84-6C40-4BB7-A50F-DA3D4CED9656}"/>
          </ac:spMkLst>
        </pc:spChg>
        <pc:spChg chg="mod">
          <ac:chgData name="hassan MH" userId="84cd2103f36ef0dc" providerId="LiveId" clId="{E30DFF53-71F8-479A-AEEA-3EBF8A9280CF}" dt="2020-11-03T10:36:21.664" v="389" actId="12789"/>
          <ac:spMkLst>
            <pc:docMk/>
            <pc:sldMk cId="2795862848" sldId="281"/>
            <ac:spMk id="11" creationId="{0AE4D96F-4DFD-4770-819E-8D2A4C2C428D}"/>
          </ac:spMkLst>
        </pc:spChg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282"/>
        </pc:sldMkLst>
      </pc:sldChg>
      <pc:sldChg chg="del">
        <pc:chgData name="hassan MH" userId="84cd2103f36ef0dc" providerId="LiveId" clId="{E30DFF53-71F8-479A-AEEA-3EBF8A9280CF}" dt="2020-11-03T10:11:15.062" v="13" actId="47"/>
        <pc:sldMkLst>
          <pc:docMk/>
          <pc:sldMk cId="512269479" sldId="282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283"/>
        </pc:sldMkLst>
      </pc:sldChg>
      <pc:sldChg chg="del">
        <pc:chgData name="hassan MH" userId="84cd2103f36ef0dc" providerId="LiveId" clId="{E30DFF53-71F8-479A-AEEA-3EBF8A9280CF}" dt="2020-11-03T10:11:15.062" v="13" actId="47"/>
        <pc:sldMkLst>
          <pc:docMk/>
          <pc:sldMk cId="4145777603" sldId="283"/>
        </pc:sldMkLst>
      </pc:sldChg>
      <pc:sldChg chg="add del setBg">
        <pc:chgData name="hassan MH" userId="84cd2103f36ef0dc" providerId="LiveId" clId="{E30DFF53-71F8-479A-AEEA-3EBF8A9280CF}" dt="2020-11-03T10:12:22.930" v="18"/>
        <pc:sldMkLst>
          <pc:docMk/>
          <pc:sldMk cId="1910325857" sldId="284"/>
        </pc:sldMkLst>
      </pc:sldChg>
      <pc:sldChg chg="del">
        <pc:chgData name="hassan MH" userId="84cd2103f36ef0dc" providerId="LiveId" clId="{E30DFF53-71F8-479A-AEEA-3EBF8A9280CF}" dt="2020-11-03T10:11:15.062" v="13" actId="47"/>
        <pc:sldMkLst>
          <pc:docMk/>
          <pc:sldMk cId="2492330514" sldId="284"/>
        </pc:sldMkLst>
      </pc:sldChg>
      <pc:sldChg chg="add del">
        <pc:chgData name="hassan MH" userId="84cd2103f36ef0dc" providerId="LiveId" clId="{E30DFF53-71F8-479A-AEEA-3EBF8A9280CF}" dt="2020-11-03T10:33:23.913" v="334" actId="47"/>
        <pc:sldMkLst>
          <pc:docMk/>
          <pc:sldMk cId="3911049127" sldId="284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285"/>
        </pc:sldMkLst>
      </pc:sldChg>
      <pc:sldChg chg="del">
        <pc:chgData name="hassan MH" userId="84cd2103f36ef0dc" providerId="LiveId" clId="{E30DFF53-71F8-479A-AEEA-3EBF8A9280CF}" dt="2020-11-03T10:11:15.062" v="13" actId="47"/>
        <pc:sldMkLst>
          <pc:docMk/>
          <pc:sldMk cId="3946243900" sldId="285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286"/>
        </pc:sldMkLst>
      </pc:sldChg>
      <pc:sldChg chg="del">
        <pc:chgData name="hassan MH" userId="84cd2103f36ef0dc" providerId="LiveId" clId="{E30DFF53-71F8-479A-AEEA-3EBF8A9280CF}" dt="2020-11-03T10:11:15.062" v="13" actId="47"/>
        <pc:sldMkLst>
          <pc:docMk/>
          <pc:sldMk cId="1467428637" sldId="286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287"/>
        </pc:sldMkLst>
      </pc:sldChg>
      <pc:sldChg chg="del">
        <pc:chgData name="hassan MH" userId="84cd2103f36ef0dc" providerId="LiveId" clId="{E30DFF53-71F8-479A-AEEA-3EBF8A9280CF}" dt="2020-11-03T10:11:15.062" v="13" actId="47"/>
        <pc:sldMkLst>
          <pc:docMk/>
          <pc:sldMk cId="3660069025" sldId="287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288"/>
        </pc:sldMkLst>
      </pc:sldChg>
      <pc:sldChg chg="del">
        <pc:chgData name="hassan MH" userId="84cd2103f36ef0dc" providerId="LiveId" clId="{E30DFF53-71F8-479A-AEEA-3EBF8A9280CF}" dt="2020-11-03T10:11:15.062" v="13" actId="47"/>
        <pc:sldMkLst>
          <pc:docMk/>
          <pc:sldMk cId="1681431339" sldId="288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289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290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291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292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293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294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295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296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297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298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299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300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301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302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303"/>
        </pc:sldMkLst>
      </pc:sldChg>
      <pc:sldChg chg="modSp add del setBg">
        <pc:chgData name="hassan MH" userId="84cd2103f36ef0dc" providerId="LiveId" clId="{E30DFF53-71F8-479A-AEEA-3EBF8A9280CF}" dt="2020-11-03T10:33:23.913" v="334" actId="47"/>
        <pc:sldMkLst>
          <pc:docMk/>
          <pc:sldMk cId="3499312603" sldId="304"/>
        </pc:sldMkLst>
        <pc:spChg chg="mod">
          <ac:chgData name="hassan MH" userId="84cd2103f36ef0dc" providerId="LiveId" clId="{E30DFF53-71F8-479A-AEEA-3EBF8A9280CF}" dt="2020-11-03T10:32:25.842" v="313" actId="207"/>
          <ac:spMkLst>
            <pc:docMk/>
            <pc:sldMk cId="3499312603" sldId="304"/>
            <ac:spMk id="14338" creationId="{00000000-0000-0000-0000-000000000000}"/>
          </ac:spMkLst>
        </pc:spChg>
        <pc:spChg chg="mod">
          <ac:chgData name="hassan MH" userId="84cd2103f36ef0dc" providerId="LiveId" clId="{E30DFF53-71F8-479A-AEEA-3EBF8A9280CF}" dt="2020-11-03T10:31:45.662" v="309" actId="207"/>
          <ac:spMkLst>
            <pc:docMk/>
            <pc:sldMk cId="3499312603" sldId="304"/>
            <ac:spMk id="14543" creationId="{00000000-0000-0000-0000-000000000000}"/>
          </ac:spMkLst>
        </pc:spChg>
        <pc:spChg chg="mod">
          <ac:chgData name="hassan MH" userId="84cd2103f36ef0dc" providerId="LiveId" clId="{E30DFF53-71F8-479A-AEEA-3EBF8A9280CF}" dt="2020-11-03T10:32:25.842" v="313" actId="207"/>
          <ac:spMkLst>
            <pc:docMk/>
            <pc:sldMk cId="3499312603" sldId="304"/>
            <ac:spMk id="14544" creationId="{00000000-0000-0000-0000-000000000000}"/>
          </ac:spMkLst>
        </pc:spChg>
        <pc:spChg chg="mod">
          <ac:chgData name="hassan MH" userId="84cd2103f36ef0dc" providerId="LiveId" clId="{E30DFF53-71F8-479A-AEEA-3EBF8A9280CF}" dt="2020-11-03T10:32:25.842" v="313" actId="207"/>
          <ac:spMkLst>
            <pc:docMk/>
            <pc:sldMk cId="3499312603" sldId="304"/>
            <ac:spMk id="14545" creationId="{00000000-0000-0000-0000-000000000000}"/>
          </ac:spMkLst>
        </pc:spChg>
        <pc:spChg chg="mod">
          <ac:chgData name="hassan MH" userId="84cd2103f36ef0dc" providerId="LiveId" clId="{E30DFF53-71F8-479A-AEEA-3EBF8A9280CF}" dt="2020-11-03T10:32:25.842" v="313" actId="207"/>
          <ac:spMkLst>
            <pc:docMk/>
            <pc:sldMk cId="3499312603" sldId="304"/>
            <ac:spMk id="14546" creationId="{00000000-0000-0000-0000-000000000000}"/>
          </ac:spMkLst>
        </pc:spChg>
      </pc:sldChg>
      <pc:sldChg chg="modSp add del setBg">
        <pc:chgData name="hassan MH" userId="84cd2103f36ef0dc" providerId="LiveId" clId="{E30DFF53-71F8-479A-AEEA-3EBF8A9280CF}" dt="2020-11-03T10:33:23.913" v="334" actId="47"/>
        <pc:sldMkLst>
          <pc:docMk/>
          <pc:sldMk cId="4208361678" sldId="305"/>
        </pc:sldMkLst>
        <pc:spChg chg="mod">
          <ac:chgData name="hassan MH" userId="84cd2103f36ef0dc" providerId="LiveId" clId="{E30DFF53-71F8-479A-AEEA-3EBF8A9280CF}" dt="2020-11-03T10:32:30.455" v="314" actId="207"/>
          <ac:spMkLst>
            <pc:docMk/>
            <pc:sldMk cId="4208361678" sldId="305"/>
            <ac:spMk id="16386" creationId="{00000000-0000-0000-0000-000000000000}"/>
          </ac:spMkLst>
        </pc:spChg>
        <pc:spChg chg="mod">
          <ac:chgData name="hassan MH" userId="84cd2103f36ef0dc" providerId="LiveId" clId="{E30DFF53-71F8-479A-AEEA-3EBF8A9280CF}" dt="2020-11-03T10:32:30.455" v="314" actId="207"/>
          <ac:spMkLst>
            <pc:docMk/>
            <pc:sldMk cId="4208361678" sldId="305"/>
            <ac:spMk id="16407" creationId="{00000000-0000-0000-0000-000000000000}"/>
          </ac:spMkLst>
        </pc:spChg>
        <pc:spChg chg="mod">
          <ac:chgData name="hassan MH" userId="84cd2103f36ef0dc" providerId="LiveId" clId="{E30DFF53-71F8-479A-AEEA-3EBF8A9280CF}" dt="2020-11-03T10:32:30.455" v="314" actId="207"/>
          <ac:spMkLst>
            <pc:docMk/>
            <pc:sldMk cId="4208361678" sldId="305"/>
            <ac:spMk id="16408" creationId="{00000000-0000-0000-0000-000000000000}"/>
          </ac:spMkLst>
        </pc:spChg>
        <pc:spChg chg="mod">
          <ac:chgData name="hassan MH" userId="84cd2103f36ef0dc" providerId="LiveId" clId="{E30DFF53-71F8-479A-AEEA-3EBF8A9280CF}" dt="2020-11-03T10:32:30.455" v="314" actId="207"/>
          <ac:spMkLst>
            <pc:docMk/>
            <pc:sldMk cId="4208361678" sldId="305"/>
            <ac:spMk id="16409" creationId="{00000000-0000-0000-0000-000000000000}"/>
          </ac:spMkLst>
        </pc:spChg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2708096712" sldId="306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3258376399" sldId="307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1569105889" sldId="308"/>
        </pc:sldMkLst>
      </pc:sldChg>
      <pc:sldChg chg="modSp add del setBg">
        <pc:chgData name="hassan MH" userId="84cd2103f36ef0dc" providerId="LiveId" clId="{E30DFF53-71F8-479A-AEEA-3EBF8A9280CF}" dt="2020-11-03T10:33:23.913" v="334" actId="47"/>
        <pc:sldMkLst>
          <pc:docMk/>
          <pc:sldMk cId="1211423612" sldId="309"/>
        </pc:sldMkLst>
        <pc:spChg chg="mod">
          <ac:chgData name="hassan MH" userId="84cd2103f36ef0dc" providerId="LiveId" clId="{E30DFF53-71F8-479A-AEEA-3EBF8A9280CF}" dt="2020-11-03T10:32:45.301" v="319" actId="207"/>
          <ac:spMkLst>
            <pc:docMk/>
            <pc:sldMk cId="1211423612" sldId="309"/>
            <ac:spMk id="24578" creationId="{00000000-0000-0000-0000-000000000000}"/>
          </ac:spMkLst>
        </pc:spChg>
        <pc:spChg chg="mod">
          <ac:chgData name="hassan MH" userId="84cd2103f36ef0dc" providerId="LiveId" clId="{E30DFF53-71F8-479A-AEEA-3EBF8A9280CF}" dt="2020-11-03T10:32:46.467" v="320" actId="207"/>
          <ac:spMkLst>
            <pc:docMk/>
            <pc:sldMk cId="1211423612" sldId="309"/>
            <ac:spMk id="24603" creationId="{00000000-0000-0000-0000-000000000000}"/>
          </ac:spMkLst>
        </pc:spChg>
        <pc:spChg chg="mod">
          <ac:chgData name="hassan MH" userId="84cd2103f36ef0dc" providerId="LiveId" clId="{E30DFF53-71F8-479A-AEEA-3EBF8A9280CF}" dt="2020-11-03T10:32:47.435" v="321" actId="207"/>
          <ac:spMkLst>
            <pc:docMk/>
            <pc:sldMk cId="1211423612" sldId="309"/>
            <ac:spMk id="24604" creationId="{00000000-0000-0000-0000-000000000000}"/>
          </ac:spMkLst>
        </pc:spChg>
        <pc:spChg chg="mod">
          <ac:chgData name="hassan MH" userId="84cd2103f36ef0dc" providerId="LiveId" clId="{E30DFF53-71F8-479A-AEEA-3EBF8A9280CF}" dt="2020-11-03T10:32:48.835" v="322" actId="207"/>
          <ac:spMkLst>
            <pc:docMk/>
            <pc:sldMk cId="1211423612" sldId="309"/>
            <ac:spMk id="24605" creationId="{00000000-0000-0000-0000-000000000000}"/>
          </ac:spMkLst>
        </pc:spChg>
        <pc:spChg chg="mod">
          <ac:chgData name="hassan MH" userId="84cd2103f36ef0dc" providerId="LiveId" clId="{E30DFF53-71F8-479A-AEEA-3EBF8A9280CF}" dt="2020-11-03T10:32:44.134" v="318" actId="207"/>
          <ac:spMkLst>
            <pc:docMk/>
            <pc:sldMk cId="1211423612" sldId="309"/>
            <ac:spMk id="24606" creationId="{00000000-0000-0000-0000-000000000000}"/>
          </ac:spMkLst>
        </pc:spChg>
        <pc:spChg chg="mod">
          <ac:chgData name="hassan MH" userId="84cd2103f36ef0dc" providerId="LiveId" clId="{E30DFF53-71F8-479A-AEEA-3EBF8A9280CF}" dt="2020-11-03T10:32:42.533" v="317" actId="207"/>
          <ac:spMkLst>
            <pc:docMk/>
            <pc:sldMk cId="1211423612" sldId="309"/>
            <ac:spMk id="24607" creationId="{00000000-0000-0000-0000-000000000000}"/>
          </ac:spMkLst>
        </pc:spChg>
        <pc:spChg chg="mod">
          <ac:chgData name="hassan MH" userId="84cd2103f36ef0dc" providerId="LiveId" clId="{E30DFF53-71F8-479A-AEEA-3EBF8A9280CF}" dt="2020-11-03T10:32:41.370" v="316" actId="207"/>
          <ac:spMkLst>
            <pc:docMk/>
            <pc:sldMk cId="1211423612" sldId="309"/>
            <ac:spMk id="24608" creationId="{00000000-0000-0000-0000-000000000000}"/>
          </ac:spMkLst>
        </pc:spChg>
        <pc:spChg chg="mod">
          <ac:chgData name="hassan MH" userId="84cd2103f36ef0dc" providerId="LiveId" clId="{E30DFF53-71F8-479A-AEEA-3EBF8A9280CF}" dt="2020-11-03T10:32:39.643" v="315" actId="207"/>
          <ac:spMkLst>
            <pc:docMk/>
            <pc:sldMk cId="1211423612" sldId="309"/>
            <ac:spMk id="24609" creationId="{00000000-0000-0000-0000-000000000000}"/>
          </ac:spMkLst>
        </pc:spChg>
      </pc:sldChg>
      <pc:sldChg chg="modSp add del setBg">
        <pc:chgData name="hassan MH" userId="84cd2103f36ef0dc" providerId="LiveId" clId="{E30DFF53-71F8-479A-AEEA-3EBF8A9280CF}" dt="2020-11-03T10:33:23.913" v="334" actId="47"/>
        <pc:sldMkLst>
          <pc:docMk/>
          <pc:sldMk cId="62006836" sldId="310"/>
        </pc:sldMkLst>
        <pc:spChg chg="mod">
          <ac:chgData name="hassan MH" userId="84cd2103f36ef0dc" providerId="LiveId" clId="{E30DFF53-71F8-479A-AEEA-3EBF8A9280CF}" dt="2020-11-03T10:32:55.814" v="326" actId="207"/>
          <ac:spMkLst>
            <pc:docMk/>
            <pc:sldMk cId="62006836" sldId="310"/>
            <ac:spMk id="26626" creationId="{00000000-0000-0000-0000-000000000000}"/>
          </ac:spMkLst>
        </pc:spChg>
        <pc:spChg chg="mod">
          <ac:chgData name="hassan MH" userId="84cd2103f36ef0dc" providerId="LiveId" clId="{E30DFF53-71F8-479A-AEEA-3EBF8A9280CF}" dt="2020-11-03T10:33:05.450" v="330" actId="122"/>
          <ac:spMkLst>
            <pc:docMk/>
            <pc:sldMk cId="62006836" sldId="310"/>
            <ac:spMk id="26648" creationId="{00000000-0000-0000-0000-000000000000}"/>
          </ac:spMkLst>
        </pc:spChg>
        <pc:spChg chg="mod">
          <ac:chgData name="hassan MH" userId="84cd2103f36ef0dc" providerId="LiveId" clId="{E30DFF53-71F8-479A-AEEA-3EBF8A9280CF}" dt="2020-11-03T10:33:03.641" v="329" actId="122"/>
          <ac:spMkLst>
            <pc:docMk/>
            <pc:sldMk cId="62006836" sldId="310"/>
            <ac:spMk id="26649" creationId="{00000000-0000-0000-0000-000000000000}"/>
          </ac:spMkLst>
        </pc:spChg>
        <pc:spChg chg="mod">
          <ac:chgData name="hassan MH" userId="84cd2103f36ef0dc" providerId="LiveId" clId="{E30DFF53-71F8-479A-AEEA-3EBF8A9280CF}" dt="2020-11-03T10:33:02.105" v="328" actId="122"/>
          <ac:spMkLst>
            <pc:docMk/>
            <pc:sldMk cId="62006836" sldId="310"/>
            <ac:spMk id="26650" creationId="{00000000-0000-0000-0000-000000000000}"/>
          </ac:spMkLst>
        </pc:spChg>
        <pc:spChg chg="mod">
          <ac:chgData name="hassan MH" userId="84cd2103f36ef0dc" providerId="LiveId" clId="{E30DFF53-71F8-479A-AEEA-3EBF8A9280CF}" dt="2020-11-03T10:32:59.019" v="327" actId="122"/>
          <ac:spMkLst>
            <pc:docMk/>
            <pc:sldMk cId="62006836" sldId="310"/>
            <ac:spMk id="26651" creationId="{00000000-0000-0000-0000-000000000000}"/>
          </ac:spMkLst>
        </pc:spChg>
        <pc:spChg chg="mod">
          <ac:chgData name="hassan MH" userId="84cd2103f36ef0dc" providerId="LiveId" clId="{E30DFF53-71F8-479A-AEEA-3EBF8A9280CF}" dt="2020-11-03T10:32:54.938" v="325" actId="207"/>
          <ac:spMkLst>
            <pc:docMk/>
            <pc:sldMk cId="62006836" sldId="310"/>
            <ac:spMk id="26652" creationId="{00000000-0000-0000-0000-000000000000}"/>
          </ac:spMkLst>
        </pc:spChg>
        <pc:spChg chg="mod">
          <ac:chgData name="hassan MH" userId="84cd2103f36ef0dc" providerId="LiveId" clId="{E30DFF53-71F8-479A-AEEA-3EBF8A9280CF}" dt="2020-11-03T10:32:53.822" v="324" actId="207"/>
          <ac:spMkLst>
            <pc:docMk/>
            <pc:sldMk cId="62006836" sldId="310"/>
            <ac:spMk id="26653" creationId="{00000000-0000-0000-0000-000000000000}"/>
          </ac:spMkLst>
        </pc:spChg>
        <pc:spChg chg="mod">
          <ac:chgData name="hassan MH" userId="84cd2103f36ef0dc" providerId="LiveId" clId="{E30DFF53-71F8-479A-AEEA-3EBF8A9280CF}" dt="2020-11-03T10:32:52.392" v="323" actId="207"/>
          <ac:spMkLst>
            <pc:docMk/>
            <pc:sldMk cId="62006836" sldId="310"/>
            <ac:spMk id="26654" creationId="{00000000-0000-0000-0000-000000000000}"/>
          </ac:spMkLst>
        </pc:spChg>
      </pc:sldChg>
      <pc:sldChg chg="modSp add del setBg">
        <pc:chgData name="hassan MH" userId="84cd2103f36ef0dc" providerId="LiveId" clId="{E30DFF53-71F8-479A-AEEA-3EBF8A9280CF}" dt="2020-11-03T10:33:23.913" v="334" actId="47"/>
        <pc:sldMkLst>
          <pc:docMk/>
          <pc:sldMk cId="2432321703" sldId="311"/>
        </pc:sldMkLst>
        <pc:spChg chg="mod">
          <ac:chgData name="hassan MH" userId="84cd2103f36ef0dc" providerId="LiveId" clId="{E30DFF53-71F8-479A-AEEA-3EBF8A9280CF}" dt="2020-11-03T10:33:09.712" v="331" actId="207"/>
          <ac:spMkLst>
            <pc:docMk/>
            <pc:sldMk cId="2432321703" sldId="311"/>
            <ac:spMk id="28713" creationId="{00000000-0000-0000-0000-000000000000}"/>
          </ac:spMkLst>
        </pc:spChg>
        <pc:grpChg chg="mod">
          <ac:chgData name="hassan MH" userId="84cd2103f36ef0dc" providerId="LiveId" clId="{E30DFF53-71F8-479A-AEEA-3EBF8A9280CF}" dt="2020-11-03T10:33:12.629" v="332" actId="207"/>
          <ac:grpSpMkLst>
            <pc:docMk/>
            <pc:sldMk cId="2432321703" sldId="311"/>
            <ac:grpSpMk id="2" creationId="{7CCFC12C-737F-0A48-95C5-4C38EB36F70F}"/>
          </ac:grpSpMkLst>
        </pc:grpChg>
      </pc:sldChg>
      <pc:sldChg chg="modSp add del setBg">
        <pc:chgData name="hassan MH" userId="84cd2103f36ef0dc" providerId="LiveId" clId="{E30DFF53-71F8-479A-AEEA-3EBF8A9280CF}" dt="2020-11-03T10:33:23.913" v="334" actId="47"/>
        <pc:sldMkLst>
          <pc:docMk/>
          <pc:sldMk cId="1782467150" sldId="312"/>
        </pc:sldMkLst>
        <pc:spChg chg="mod">
          <ac:chgData name="hassan MH" userId="84cd2103f36ef0dc" providerId="LiveId" clId="{E30DFF53-71F8-479A-AEEA-3EBF8A9280CF}" dt="2020-11-03T10:33:17.087" v="333" actId="207"/>
          <ac:spMkLst>
            <pc:docMk/>
            <pc:sldMk cId="1782467150" sldId="312"/>
            <ac:spMk id="30722" creationId="{00000000-0000-0000-0000-000000000000}"/>
          </ac:spMkLst>
        </pc:spChg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3899710207" sldId="313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1374235561" sldId="314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630970382" sldId="315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1384918784" sldId="316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3884470411" sldId="317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1571899015" sldId="318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3374514238" sldId="319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2861672381" sldId="320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2545609840" sldId="321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1226883105" sldId="322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3895404606" sldId="323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554343047" sldId="324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4036748230" sldId="325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3415029390" sldId="326"/>
        </pc:sldMkLst>
      </pc:sldChg>
    </pc:docChg>
  </pc:docChgLst>
  <pc:docChgLst>
    <pc:chgData name="hassan MH" userId="84cd2103f36ef0dc" providerId="LiveId" clId="{05DA878C-64A6-46BA-AF3D-6FDFE1C414F5}"/>
    <pc:docChg chg="undo custSel addSld delSld modSld sldOrd modMainMaster">
      <pc:chgData name="hassan MH" userId="84cd2103f36ef0dc" providerId="LiveId" clId="{05DA878C-64A6-46BA-AF3D-6FDFE1C414F5}" dt="2020-06-16T19:46:52.034" v="1490"/>
      <pc:docMkLst>
        <pc:docMk/>
      </pc:docMkLst>
      <pc:sldChg chg="del">
        <pc:chgData name="hassan MH" userId="84cd2103f36ef0dc" providerId="LiveId" clId="{05DA878C-64A6-46BA-AF3D-6FDFE1C414F5}" dt="2020-06-16T18:13:00.724" v="0" actId="47"/>
        <pc:sldMkLst>
          <pc:docMk/>
          <pc:sldMk cId="2408779425" sldId="256"/>
        </pc:sldMkLst>
      </pc:sldChg>
      <pc:sldChg chg="addSp delSp modSp add mod setBg delAnim">
        <pc:chgData name="hassan MH" userId="84cd2103f36ef0dc" providerId="LiveId" clId="{05DA878C-64A6-46BA-AF3D-6FDFE1C414F5}" dt="2020-06-16T18:45:12.165" v="673" actId="1076"/>
        <pc:sldMkLst>
          <pc:docMk/>
          <pc:sldMk cId="366728167" sldId="257"/>
        </pc:sldMkLst>
        <pc:spChg chg="add mod">
          <ac:chgData name="hassan MH" userId="84cd2103f36ef0dc" providerId="LiveId" clId="{05DA878C-64A6-46BA-AF3D-6FDFE1C414F5}" dt="2020-06-16T18:30:21.039" v="312" actId="207"/>
          <ac:spMkLst>
            <pc:docMk/>
            <pc:sldMk cId="366728167" sldId="257"/>
            <ac:spMk id="3" creationId="{9DA7DB92-3491-4627-B576-020B354FEF9A}"/>
          </ac:spMkLst>
        </pc:spChg>
        <pc:spChg chg="del mod">
          <ac:chgData name="hassan MH" userId="84cd2103f36ef0dc" providerId="LiveId" clId="{05DA878C-64A6-46BA-AF3D-6FDFE1C414F5}" dt="2020-06-16T18:13:38.908" v="8" actId="478"/>
          <ac:spMkLst>
            <pc:docMk/>
            <pc:sldMk cId="366728167" sldId="257"/>
            <ac:spMk id="5" creationId="{C9398539-9648-4CCE-9FB4-158AD69141AF}"/>
          </ac:spMkLst>
        </pc:spChg>
        <pc:spChg chg="mod">
          <ac:chgData name="hassan MH" userId="84cd2103f36ef0dc" providerId="LiveId" clId="{05DA878C-64A6-46BA-AF3D-6FDFE1C414F5}" dt="2020-06-16T18:30:00.355" v="308" actId="1076"/>
          <ac:spMkLst>
            <pc:docMk/>
            <pc:sldMk cId="366728167" sldId="257"/>
            <ac:spMk id="6" creationId="{8BA1BDE3-D238-424E-8325-2670C1C8D909}"/>
          </ac:spMkLst>
        </pc:spChg>
        <pc:spChg chg="del">
          <ac:chgData name="hassan MH" userId="84cd2103f36ef0dc" providerId="LiveId" clId="{05DA878C-64A6-46BA-AF3D-6FDFE1C414F5}" dt="2020-06-16T18:19:19.346" v="33" actId="478"/>
          <ac:spMkLst>
            <pc:docMk/>
            <pc:sldMk cId="366728167" sldId="257"/>
            <ac:spMk id="7" creationId="{BA58E49B-F823-4888-8632-9B62621D0BCA}"/>
          </ac:spMkLst>
        </pc:spChg>
        <pc:spChg chg="del mod">
          <ac:chgData name="hassan MH" userId="84cd2103f36ef0dc" providerId="LiveId" clId="{05DA878C-64A6-46BA-AF3D-6FDFE1C414F5}" dt="2020-06-16T18:20:28.139" v="92" actId="478"/>
          <ac:spMkLst>
            <pc:docMk/>
            <pc:sldMk cId="366728167" sldId="257"/>
            <ac:spMk id="10" creationId="{C2382F2A-E5BF-4E01-9D9D-BBBEA2DD2F5F}"/>
          </ac:spMkLst>
        </pc:spChg>
        <pc:spChg chg="del">
          <ac:chgData name="hassan MH" userId="84cd2103f36ef0dc" providerId="LiveId" clId="{05DA878C-64A6-46BA-AF3D-6FDFE1C414F5}" dt="2020-06-16T18:26:11.769" v="247" actId="478"/>
          <ac:spMkLst>
            <pc:docMk/>
            <pc:sldMk cId="366728167" sldId="257"/>
            <ac:spMk id="12" creationId="{C24A14DE-0A08-47A3-AA65-948B6551A789}"/>
          </ac:spMkLst>
        </pc:spChg>
        <pc:spChg chg="del mod">
          <ac:chgData name="hassan MH" userId="84cd2103f36ef0dc" providerId="LiveId" clId="{05DA878C-64A6-46BA-AF3D-6FDFE1C414F5}" dt="2020-06-16T18:26:39.282" v="254" actId="478"/>
          <ac:spMkLst>
            <pc:docMk/>
            <pc:sldMk cId="366728167" sldId="257"/>
            <ac:spMk id="13" creationId="{15125A3D-6B99-4AAE-8821-907B3CE4924D}"/>
          </ac:spMkLst>
        </pc:spChg>
        <pc:spChg chg="del">
          <ac:chgData name="hassan MH" userId="84cd2103f36ef0dc" providerId="LiveId" clId="{05DA878C-64A6-46BA-AF3D-6FDFE1C414F5}" dt="2020-06-16T18:20:15.862" v="85" actId="478"/>
          <ac:spMkLst>
            <pc:docMk/>
            <pc:sldMk cId="366728167" sldId="257"/>
            <ac:spMk id="16" creationId="{5D491371-D233-41A2-9120-B4510624D37B}"/>
          </ac:spMkLst>
        </pc:spChg>
        <pc:spChg chg="del">
          <ac:chgData name="hassan MH" userId="84cd2103f36ef0dc" providerId="LiveId" clId="{05DA878C-64A6-46BA-AF3D-6FDFE1C414F5}" dt="2020-06-16T18:25:55.703" v="243" actId="478"/>
          <ac:spMkLst>
            <pc:docMk/>
            <pc:sldMk cId="366728167" sldId="257"/>
            <ac:spMk id="17" creationId="{3CB708E7-2623-4317-B523-E3E20AF12ADD}"/>
          </ac:spMkLst>
        </pc:spChg>
        <pc:spChg chg="add del mod">
          <ac:chgData name="hassan MH" userId="84cd2103f36ef0dc" providerId="LiveId" clId="{05DA878C-64A6-46BA-AF3D-6FDFE1C414F5}" dt="2020-06-16T18:29:44.973" v="302" actId="478"/>
          <ac:spMkLst>
            <pc:docMk/>
            <pc:sldMk cId="366728167" sldId="257"/>
            <ac:spMk id="19" creationId="{3032F64C-C281-4286-BC8C-CB5A24001FD4}"/>
          </ac:spMkLst>
        </pc:spChg>
        <pc:spChg chg="add mod">
          <ac:chgData name="hassan MH" userId="84cd2103f36ef0dc" providerId="LiveId" clId="{05DA878C-64A6-46BA-AF3D-6FDFE1C414F5}" dt="2020-06-16T18:33:06.462" v="457" actId="1076"/>
          <ac:spMkLst>
            <pc:docMk/>
            <pc:sldMk cId="366728167" sldId="257"/>
            <ac:spMk id="31" creationId="{E77DD463-3070-49B2-A26E-E7438902EC4D}"/>
          </ac:spMkLst>
        </pc:spChg>
        <pc:spChg chg="add mod">
          <ac:chgData name="hassan MH" userId="84cd2103f36ef0dc" providerId="LiveId" clId="{05DA878C-64A6-46BA-AF3D-6FDFE1C414F5}" dt="2020-06-16T18:45:08.508" v="671" actId="255"/>
          <ac:spMkLst>
            <pc:docMk/>
            <pc:sldMk cId="366728167" sldId="257"/>
            <ac:spMk id="32" creationId="{7C0ECF89-61DE-44C4-A91F-C0B82CF75556}"/>
          </ac:spMkLst>
        </pc:spChg>
        <pc:spChg chg="add del mod">
          <ac:chgData name="hassan MH" userId="84cd2103f36ef0dc" providerId="LiveId" clId="{05DA878C-64A6-46BA-AF3D-6FDFE1C414F5}" dt="2020-06-16T18:26:10.450" v="246" actId="478"/>
          <ac:spMkLst>
            <pc:docMk/>
            <pc:sldMk cId="366728167" sldId="257"/>
            <ac:spMk id="35" creationId="{4E195405-2288-4CEE-834C-3E8591456D8D}"/>
          </ac:spMkLst>
        </pc:spChg>
        <pc:spChg chg="add del mod">
          <ac:chgData name="hassan MH" userId="84cd2103f36ef0dc" providerId="LiveId" clId="{05DA878C-64A6-46BA-AF3D-6FDFE1C414F5}" dt="2020-06-16T18:30:24.780" v="313" actId="478"/>
          <ac:spMkLst>
            <pc:docMk/>
            <pc:sldMk cId="366728167" sldId="257"/>
            <ac:spMk id="42" creationId="{04160C9E-D6E8-4A70-99C1-0842882626CC}"/>
          </ac:spMkLst>
        </pc:spChg>
        <pc:spChg chg="del">
          <ac:chgData name="hassan MH" userId="84cd2103f36ef0dc" providerId="LiveId" clId="{05DA878C-64A6-46BA-AF3D-6FDFE1C414F5}" dt="2020-06-16T18:26:16.599" v="250" actId="478"/>
          <ac:spMkLst>
            <pc:docMk/>
            <pc:sldMk cId="366728167" sldId="257"/>
            <ac:spMk id="70" creationId="{6A231CBA-BE79-487E-B69B-2EB7CE299DB0}"/>
          </ac:spMkLst>
        </pc:spChg>
        <pc:spChg chg="del">
          <ac:chgData name="hassan MH" userId="84cd2103f36ef0dc" providerId="LiveId" clId="{05DA878C-64A6-46BA-AF3D-6FDFE1C414F5}" dt="2020-06-16T18:26:14.412" v="249" actId="478"/>
          <ac:spMkLst>
            <pc:docMk/>
            <pc:sldMk cId="366728167" sldId="257"/>
            <ac:spMk id="71" creationId="{A1C6A3C7-9D59-4665-9224-02B150E2D2E6}"/>
          </ac:spMkLst>
        </pc:spChg>
        <pc:spChg chg="del">
          <ac:chgData name="hassan MH" userId="84cd2103f36ef0dc" providerId="LiveId" clId="{05DA878C-64A6-46BA-AF3D-6FDFE1C414F5}" dt="2020-06-16T18:29:54.789" v="306" actId="478"/>
          <ac:spMkLst>
            <pc:docMk/>
            <pc:sldMk cId="366728167" sldId="257"/>
            <ac:spMk id="72" creationId="{ED1F29E8-D0E2-435F-B84C-83380E18FAAF}"/>
          </ac:spMkLst>
        </pc:spChg>
        <pc:grpChg chg="del">
          <ac:chgData name="hassan MH" userId="84cd2103f36ef0dc" providerId="LiveId" clId="{05DA878C-64A6-46BA-AF3D-6FDFE1C414F5}" dt="2020-06-16T18:26:12.521" v="248" actId="478"/>
          <ac:grpSpMkLst>
            <pc:docMk/>
            <pc:sldMk cId="366728167" sldId="257"/>
            <ac:grpSpMk id="48" creationId="{96C0A590-7CCC-4F18-9A04-790FF61321C7}"/>
          </ac:grpSpMkLst>
        </pc:grpChg>
        <pc:grpChg chg="del">
          <ac:chgData name="hassan MH" userId="84cd2103f36ef0dc" providerId="LiveId" clId="{05DA878C-64A6-46BA-AF3D-6FDFE1C414F5}" dt="2020-06-16T18:21:57.470" v="119" actId="478"/>
          <ac:grpSpMkLst>
            <pc:docMk/>
            <pc:sldMk cId="366728167" sldId="257"/>
            <ac:grpSpMk id="56" creationId="{43BDB7B7-3B27-4D30-91A7-934270B1856B}"/>
          </ac:grpSpMkLst>
        </pc:grpChg>
        <pc:grpChg chg="del mod">
          <ac:chgData name="hassan MH" userId="84cd2103f36ef0dc" providerId="LiveId" clId="{05DA878C-64A6-46BA-AF3D-6FDFE1C414F5}" dt="2020-06-16T18:26:48.730" v="260" actId="478"/>
          <ac:grpSpMkLst>
            <pc:docMk/>
            <pc:sldMk cId="366728167" sldId="257"/>
            <ac:grpSpMk id="63" creationId="{85E8D1E5-9E97-459E-80A4-C85382B33B91}"/>
          </ac:grpSpMkLst>
        </pc:grpChg>
        <pc:picChg chg="mod topLvl">
          <ac:chgData name="hassan MH" userId="84cd2103f36ef0dc" providerId="LiveId" clId="{05DA878C-64A6-46BA-AF3D-6FDFE1C414F5}" dt="2020-06-16T18:26:48.730" v="260" actId="478"/>
          <ac:picMkLst>
            <pc:docMk/>
            <pc:sldMk cId="366728167" sldId="257"/>
            <ac:picMk id="4" creationId="{1118C174-58A1-4A79-A8BD-8B890AE21E6C}"/>
          </ac:picMkLst>
        </pc:picChg>
        <pc:picChg chg="add del mod">
          <ac:chgData name="hassan MH" userId="84cd2103f36ef0dc" providerId="LiveId" clId="{05DA878C-64A6-46BA-AF3D-6FDFE1C414F5}" dt="2020-06-16T18:28:48.427" v="288" actId="478"/>
          <ac:picMkLst>
            <pc:docMk/>
            <pc:sldMk cId="366728167" sldId="257"/>
            <ac:picMk id="8" creationId="{37E19A9B-155F-4795-8E01-35A9C9EC7ADD}"/>
          </ac:picMkLst>
        </pc:picChg>
        <pc:picChg chg="add mod">
          <ac:chgData name="hassan MH" userId="84cd2103f36ef0dc" providerId="LiveId" clId="{05DA878C-64A6-46BA-AF3D-6FDFE1C414F5}" dt="2020-06-16T18:45:12.165" v="673" actId="1076"/>
          <ac:picMkLst>
            <pc:docMk/>
            <pc:sldMk cId="366728167" sldId="257"/>
            <ac:picMk id="14" creationId="{B89FF948-4C9B-49E5-BCE2-5E4470359030}"/>
          </ac:picMkLst>
        </pc:picChg>
        <pc:picChg chg="add mod">
          <ac:chgData name="hassan MH" userId="84cd2103f36ef0dc" providerId="LiveId" clId="{05DA878C-64A6-46BA-AF3D-6FDFE1C414F5}" dt="2020-06-16T18:45:10.805" v="672" actId="1076"/>
          <ac:picMkLst>
            <pc:docMk/>
            <pc:sldMk cId="366728167" sldId="257"/>
            <ac:picMk id="18" creationId="{4545F2FB-35CA-4D05-8252-3D6969E74DEF}"/>
          </ac:picMkLst>
        </pc:picChg>
        <pc:picChg chg="add del mod">
          <ac:chgData name="hassan MH" userId="84cd2103f36ef0dc" providerId="LiveId" clId="{05DA878C-64A6-46BA-AF3D-6FDFE1C414F5}" dt="2020-06-16T18:28:47.832" v="287" actId="478"/>
          <ac:picMkLst>
            <pc:docMk/>
            <pc:sldMk cId="366728167" sldId="257"/>
            <ac:picMk id="36" creationId="{B8BD17D8-F201-4554-84AD-56FB99E832ED}"/>
          </ac:picMkLst>
        </pc:picChg>
        <pc:picChg chg="del mod topLvl">
          <ac:chgData name="hassan MH" userId="84cd2103f36ef0dc" providerId="LiveId" clId="{05DA878C-64A6-46BA-AF3D-6FDFE1C414F5}" dt="2020-06-16T18:26:48.730" v="260" actId="478"/>
          <ac:picMkLst>
            <pc:docMk/>
            <pc:sldMk cId="366728167" sldId="257"/>
            <ac:picMk id="62" creationId="{30A2489B-2505-475A-A582-A97ABA6FAF9F}"/>
          </ac:picMkLst>
        </pc:picChg>
        <pc:picChg chg="del">
          <ac:chgData name="hassan MH" userId="84cd2103f36ef0dc" providerId="LiveId" clId="{05DA878C-64A6-46BA-AF3D-6FDFE1C414F5}" dt="2020-06-16T18:26:17.936" v="251" actId="478"/>
          <ac:picMkLst>
            <pc:docMk/>
            <pc:sldMk cId="366728167" sldId="257"/>
            <ac:picMk id="64" creationId="{81A5C1E3-48E4-4F9D-9C77-0F25CF99D1FD}"/>
          </ac:picMkLst>
        </pc:picChg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520535237" sldId="257"/>
        </pc:sldMkLst>
      </pc:sldChg>
      <pc:sldChg chg="add del">
        <pc:chgData name="hassan MH" userId="84cd2103f36ef0dc" providerId="LiveId" clId="{05DA878C-64A6-46BA-AF3D-6FDFE1C414F5}" dt="2020-06-16T18:22:27.006" v="125" actId="47"/>
        <pc:sldMkLst>
          <pc:docMk/>
          <pc:sldMk cId="2127670939" sldId="258"/>
        </pc:sldMkLst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2225752103" sldId="258"/>
        </pc:sldMkLst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3215910232" sldId="259"/>
        </pc:sldMkLst>
      </pc:sldChg>
      <pc:sldChg chg="addSp delSp modSp add mod ord">
        <pc:chgData name="hassan MH" userId="84cd2103f36ef0dc" providerId="LiveId" clId="{05DA878C-64A6-46BA-AF3D-6FDFE1C414F5}" dt="2020-06-16T19:46:52.034" v="1490"/>
        <pc:sldMkLst>
          <pc:docMk/>
          <pc:sldMk cId="4124225251" sldId="259"/>
        </pc:sldMkLst>
        <pc:spChg chg="del">
          <ac:chgData name="hassan MH" userId="84cd2103f36ef0dc" providerId="LiveId" clId="{05DA878C-64A6-46BA-AF3D-6FDFE1C414F5}" dt="2020-06-16T18:43:36.613" v="638" actId="478"/>
          <ac:spMkLst>
            <pc:docMk/>
            <pc:sldMk cId="4124225251" sldId="259"/>
            <ac:spMk id="2" creationId="{B7A57C98-4A94-4BDB-88A9-A8CCA56A0918}"/>
          </ac:spMkLst>
        </pc:spChg>
        <pc:spChg chg="add mod">
          <ac:chgData name="hassan MH" userId="84cd2103f36ef0dc" providerId="LiveId" clId="{05DA878C-64A6-46BA-AF3D-6FDFE1C414F5}" dt="2020-06-16T18:48:57.525" v="757" actId="255"/>
          <ac:spMkLst>
            <pc:docMk/>
            <pc:sldMk cId="4124225251" sldId="259"/>
            <ac:spMk id="10" creationId="{F176F5BA-D865-4E7C-936B-5EB2D9C51D64}"/>
          </ac:spMkLst>
        </pc:spChg>
        <pc:picChg chg="mod">
          <ac:chgData name="hassan MH" userId="84cd2103f36ef0dc" providerId="LiveId" clId="{05DA878C-64A6-46BA-AF3D-6FDFE1C414F5}" dt="2020-06-16T19:39:51.051" v="1486" actId="1076"/>
          <ac:picMkLst>
            <pc:docMk/>
            <pc:sldMk cId="4124225251" sldId="259"/>
            <ac:picMk id="5" creationId="{0B531961-B75E-4B5E-A7A0-172AAA67A398}"/>
          </ac:picMkLst>
        </pc:picChg>
      </pc:sldChg>
      <pc:sldChg chg="addSp delSp modSp add mod">
        <pc:chgData name="hassan MH" userId="84cd2103f36ef0dc" providerId="LiveId" clId="{05DA878C-64A6-46BA-AF3D-6FDFE1C414F5}" dt="2020-06-16T18:36:02.758" v="565" actId="207"/>
        <pc:sldMkLst>
          <pc:docMk/>
          <pc:sldMk cId="570848597" sldId="260"/>
        </pc:sldMkLst>
        <pc:spChg chg="add del mod">
          <ac:chgData name="hassan MH" userId="84cd2103f36ef0dc" providerId="LiveId" clId="{05DA878C-64A6-46BA-AF3D-6FDFE1C414F5}" dt="2020-06-16T18:32:06.812" v="417" actId="478"/>
          <ac:spMkLst>
            <pc:docMk/>
            <pc:sldMk cId="570848597" sldId="260"/>
            <ac:spMk id="3" creationId="{2B26256B-15B9-4B8D-B157-1442E153C837}"/>
          </ac:spMkLst>
        </pc:spChg>
        <pc:spChg chg="del mod">
          <ac:chgData name="hassan MH" userId="84cd2103f36ef0dc" providerId="LiveId" clId="{05DA878C-64A6-46BA-AF3D-6FDFE1C414F5}" dt="2020-06-16T18:32:04.709" v="416" actId="478"/>
          <ac:spMkLst>
            <pc:docMk/>
            <pc:sldMk cId="570848597" sldId="260"/>
            <ac:spMk id="5" creationId="{C9398539-9648-4CCE-9FB4-158AD69141AF}"/>
          </ac:spMkLst>
        </pc:spChg>
        <pc:spChg chg="add del mod">
          <ac:chgData name="hassan MH" userId="84cd2103f36ef0dc" providerId="LiveId" clId="{05DA878C-64A6-46BA-AF3D-6FDFE1C414F5}" dt="2020-06-16T18:35:24.623" v="542" actId="478"/>
          <ac:spMkLst>
            <pc:docMk/>
            <pc:sldMk cId="570848597" sldId="260"/>
            <ac:spMk id="13" creationId="{77491BCA-3FF5-4770-9A46-8F18EC1ABBA7}"/>
          </ac:spMkLst>
        </pc:spChg>
        <pc:spChg chg="add mod">
          <ac:chgData name="hassan MH" userId="84cd2103f36ef0dc" providerId="LiveId" clId="{05DA878C-64A6-46BA-AF3D-6FDFE1C414F5}" dt="2020-06-16T18:36:02.758" v="565" actId="207"/>
          <ac:spMkLst>
            <pc:docMk/>
            <pc:sldMk cId="570848597" sldId="260"/>
            <ac:spMk id="15" creationId="{AF3C6B1A-964F-4753-9919-E742F978BA53}"/>
          </ac:spMkLst>
        </pc:spChg>
        <pc:spChg chg="del">
          <ac:chgData name="hassan MH" userId="84cd2103f36ef0dc" providerId="LiveId" clId="{05DA878C-64A6-46BA-AF3D-6FDFE1C414F5}" dt="2020-06-16T18:30:11.216" v="309" actId="21"/>
          <ac:spMkLst>
            <pc:docMk/>
            <pc:sldMk cId="570848597" sldId="260"/>
            <ac:spMk id="43" creationId="{3333C70F-59F1-4E22-9FE9-AA4834881480}"/>
          </ac:spMkLst>
        </pc:spChg>
        <pc:picChg chg="add del mod modCrop">
          <ac:chgData name="hassan MH" userId="84cd2103f36ef0dc" providerId="LiveId" clId="{05DA878C-64A6-46BA-AF3D-6FDFE1C414F5}" dt="2020-06-16T18:31:43.030" v="406"/>
          <ac:picMkLst>
            <pc:docMk/>
            <pc:sldMk cId="570848597" sldId="260"/>
            <ac:picMk id="14" creationId="{590FFB5C-6A9D-4999-B1B7-2B841FDDAF41}"/>
          </ac:picMkLst>
        </pc:picChg>
        <pc:picChg chg="add del mod modCrop">
          <ac:chgData name="hassan MH" userId="84cd2103f36ef0dc" providerId="LiveId" clId="{05DA878C-64A6-46BA-AF3D-6FDFE1C414F5}" dt="2020-06-16T18:35:21.134" v="522" actId="1076"/>
          <ac:picMkLst>
            <pc:docMk/>
            <pc:sldMk cId="570848597" sldId="260"/>
            <ac:picMk id="64" creationId="{81A5C1E3-48E4-4F9D-9C77-0F25CF99D1FD}"/>
          </ac:picMkLst>
        </pc:picChg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1120218848" sldId="260"/>
        </pc:sldMkLst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1567284502" sldId="261"/>
        </pc:sldMkLst>
      </pc:sldChg>
      <pc:sldChg chg="addSp delSp modSp add mod delAnim">
        <pc:chgData name="hassan MH" userId="84cd2103f36ef0dc" providerId="LiveId" clId="{05DA878C-64A6-46BA-AF3D-6FDFE1C414F5}" dt="2020-06-16T19:03:29.532" v="960" actId="1076"/>
        <pc:sldMkLst>
          <pc:docMk/>
          <pc:sldMk cId="1785215152" sldId="261"/>
        </pc:sldMkLst>
        <pc:spChg chg="add del mod">
          <ac:chgData name="hassan MH" userId="84cd2103f36ef0dc" providerId="LiveId" clId="{05DA878C-64A6-46BA-AF3D-6FDFE1C414F5}" dt="2020-06-16T18:34:37.631" v="506" actId="478"/>
          <ac:spMkLst>
            <pc:docMk/>
            <pc:sldMk cId="1785215152" sldId="261"/>
            <ac:spMk id="3" creationId="{32FEAACA-CD23-4A02-A46F-ECE700463B5A}"/>
          </ac:spMkLst>
        </pc:spChg>
        <pc:spChg chg="add mod">
          <ac:chgData name="hassan MH" userId="84cd2103f36ef0dc" providerId="LiveId" clId="{05DA878C-64A6-46BA-AF3D-6FDFE1C414F5}" dt="2020-06-16T18:46:09.227" v="703" actId="108"/>
          <ac:spMkLst>
            <pc:docMk/>
            <pc:sldMk cId="1785215152" sldId="261"/>
            <ac:spMk id="4" creationId="{FACBEB02-032A-4468-9321-DC6EF10D2E5D}"/>
          </ac:spMkLst>
        </pc:spChg>
        <pc:spChg chg="del mod">
          <ac:chgData name="hassan MH" userId="84cd2103f36ef0dc" providerId="LiveId" clId="{05DA878C-64A6-46BA-AF3D-6FDFE1C414F5}" dt="2020-06-16T18:38:46.071" v="608" actId="478"/>
          <ac:spMkLst>
            <pc:docMk/>
            <pc:sldMk cId="1785215152" sldId="261"/>
            <ac:spMk id="5" creationId="{C9398539-9648-4CCE-9FB4-158AD69141AF}"/>
          </ac:spMkLst>
        </pc:spChg>
        <pc:spChg chg="del">
          <ac:chgData name="hassan MH" userId="84cd2103f36ef0dc" providerId="LiveId" clId="{05DA878C-64A6-46BA-AF3D-6FDFE1C414F5}" dt="2020-06-16T18:24:13.981" v="225" actId="478"/>
          <ac:spMkLst>
            <pc:docMk/>
            <pc:sldMk cId="1785215152" sldId="261"/>
            <ac:spMk id="7" creationId="{199C8BE9-5E06-4C00-8A94-98B8714816C8}"/>
          </ac:spMkLst>
        </pc:spChg>
        <pc:spChg chg="mod">
          <ac:chgData name="hassan MH" userId="84cd2103f36ef0dc" providerId="LiveId" clId="{05DA878C-64A6-46BA-AF3D-6FDFE1C414F5}" dt="2020-06-16T18:47:30.308" v="722" actId="207"/>
          <ac:spMkLst>
            <pc:docMk/>
            <pc:sldMk cId="1785215152" sldId="261"/>
            <ac:spMk id="10" creationId="{A6AE8101-FBAD-4697-8188-226A88FCDE48}"/>
          </ac:spMkLst>
        </pc:spChg>
        <pc:spChg chg="add del">
          <ac:chgData name="hassan MH" userId="84cd2103f36ef0dc" providerId="LiveId" clId="{05DA878C-64A6-46BA-AF3D-6FDFE1C414F5}" dt="2020-06-16T18:24:16.887" v="227" actId="478"/>
          <ac:spMkLst>
            <pc:docMk/>
            <pc:sldMk cId="1785215152" sldId="261"/>
            <ac:spMk id="17" creationId="{D3FE8AE1-7833-439C-9D48-997C5BFE569B}"/>
          </ac:spMkLst>
        </pc:spChg>
        <pc:spChg chg="del mod">
          <ac:chgData name="hassan MH" userId="84cd2103f36ef0dc" providerId="LiveId" clId="{05DA878C-64A6-46BA-AF3D-6FDFE1C414F5}" dt="2020-06-16T18:37:48.620" v="566" actId="478"/>
          <ac:spMkLst>
            <pc:docMk/>
            <pc:sldMk cId="1785215152" sldId="261"/>
            <ac:spMk id="19" creationId="{474D5254-8D40-427B-9A41-01938A238860}"/>
          </ac:spMkLst>
        </pc:spChg>
        <pc:spChg chg="del mod">
          <ac:chgData name="hassan MH" userId="84cd2103f36ef0dc" providerId="LiveId" clId="{05DA878C-64A6-46BA-AF3D-6FDFE1C414F5}" dt="2020-06-16T18:37:48.620" v="566" actId="478"/>
          <ac:spMkLst>
            <pc:docMk/>
            <pc:sldMk cId="1785215152" sldId="261"/>
            <ac:spMk id="20" creationId="{3E417FB2-5E9B-46D7-83F3-9C488E502D8B}"/>
          </ac:spMkLst>
        </pc:spChg>
        <pc:spChg chg="add del">
          <ac:chgData name="hassan MH" userId="84cd2103f36ef0dc" providerId="LiveId" clId="{05DA878C-64A6-46BA-AF3D-6FDFE1C414F5}" dt="2020-06-16T18:24:20.885" v="228" actId="478"/>
          <ac:spMkLst>
            <pc:docMk/>
            <pc:sldMk cId="1785215152" sldId="261"/>
            <ac:spMk id="26" creationId="{893BE13C-D09E-498B-8FCD-6E91ED9C2A51}"/>
          </ac:spMkLst>
        </pc:spChg>
        <pc:spChg chg="del">
          <ac:chgData name="hassan MH" userId="84cd2103f36ef0dc" providerId="LiveId" clId="{05DA878C-64A6-46BA-AF3D-6FDFE1C414F5}" dt="2020-06-16T18:24:13.981" v="225" actId="478"/>
          <ac:spMkLst>
            <pc:docMk/>
            <pc:sldMk cId="1785215152" sldId="261"/>
            <ac:spMk id="27" creationId="{8B9D6C53-48BA-49BA-96DB-1A90CF4AAE46}"/>
          </ac:spMkLst>
        </pc:spChg>
        <pc:spChg chg="add del">
          <ac:chgData name="hassan MH" userId="84cd2103f36ef0dc" providerId="LiveId" clId="{05DA878C-64A6-46BA-AF3D-6FDFE1C414F5}" dt="2020-06-16T18:24:20.885" v="228" actId="478"/>
          <ac:spMkLst>
            <pc:docMk/>
            <pc:sldMk cId="1785215152" sldId="261"/>
            <ac:spMk id="29" creationId="{054A75C4-A61D-4A1A-A630-EF33365D14F4}"/>
          </ac:spMkLst>
        </pc:spChg>
        <pc:spChg chg="del">
          <ac:chgData name="hassan MH" userId="84cd2103f36ef0dc" providerId="LiveId" clId="{05DA878C-64A6-46BA-AF3D-6FDFE1C414F5}" dt="2020-06-16T18:24:13.981" v="225" actId="478"/>
          <ac:spMkLst>
            <pc:docMk/>
            <pc:sldMk cId="1785215152" sldId="261"/>
            <ac:spMk id="30" creationId="{572D2336-B47D-4C56-AA17-16BEAE749028}"/>
          </ac:spMkLst>
        </pc:spChg>
        <pc:spChg chg="del mod">
          <ac:chgData name="hassan MH" userId="84cd2103f36ef0dc" providerId="LiveId" clId="{05DA878C-64A6-46BA-AF3D-6FDFE1C414F5}" dt="2020-06-16T18:37:48.620" v="566" actId="478"/>
          <ac:spMkLst>
            <pc:docMk/>
            <pc:sldMk cId="1785215152" sldId="261"/>
            <ac:spMk id="32" creationId="{D9823633-317E-49CF-9F8B-FE03C3FC38A2}"/>
          </ac:spMkLst>
        </pc:spChg>
        <pc:spChg chg="del mod">
          <ac:chgData name="hassan MH" userId="84cd2103f36ef0dc" providerId="LiveId" clId="{05DA878C-64A6-46BA-AF3D-6FDFE1C414F5}" dt="2020-06-16T18:37:48.620" v="566" actId="478"/>
          <ac:spMkLst>
            <pc:docMk/>
            <pc:sldMk cId="1785215152" sldId="261"/>
            <ac:spMk id="33" creationId="{63FEFBD7-2AEE-4094-995C-86F67F0389A7}"/>
          </ac:spMkLst>
        </pc:spChg>
        <pc:spChg chg="add del">
          <ac:chgData name="hassan MH" userId="84cd2103f36ef0dc" providerId="LiveId" clId="{05DA878C-64A6-46BA-AF3D-6FDFE1C414F5}" dt="2020-06-16T18:24:22.102" v="229" actId="478"/>
          <ac:spMkLst>
            <pc:docMk/>
            <pc:sldMk cId="1785215152" sldId="261"/>
            <ac:spMk id="35" creationId="{C44BCA97-64B8-4F33-A2FF-319B8C942091}"/>
          </ac:spMkLst>
        </pc:spChg>
        <pc:spChg chg="del">
          <ac:chgData name="hassan MH" userId="84cd2103f36ef0dc" providerId="LiveId" clId="{05DA878C-64A6-46BA-AF3D-6FDFE1C414F5}" dt="2020-06-16T18:24:13.981" v="225" actId="478"/>
          <ac:spMkLst>
            <pc:docMk/>
            <pc:sldMk cId="1785215152" sldId="261"/>
            <ac:spMk id="36" creationId="{0778ECBD-7F11-44DA-8363-D353665FD4F9}"/>
          </ac:spMkLst>
        </pc:spChg>
        <pc:spChg chg="del mod">
          <ac:chgData name="hassan MH" userId="84cd2103f36ef0dc" providerId="LiveId" clId="{05DA878C-64A6-46BA-AF3D-6FDFE1C414F5}" dt="2020-06-16T18:37:48.620" v="566" actId="478"/>
          <ac:spMkLst>
            <pc:docMk/>
            <pc:sldMk cId="1785215152" sldId="261"/>
            <ac:spMk id="38" creationId="{1832A3B3-7695-4E96-B7F4-907DABBD8F6B}"/>
          </ac:spMkLst>
        </pc:spChg>
        <pc:spChg chg="del mod">
          <ac:chgData name="hassan MH" userId="84cd2103f36ef0dc" providerId="LiveId" clId="{05DA878C-64A6-46BA-AF3D-6FDFE1C414F5}" dt="2020-06-16T18:37:48.620" v="566" actId="478"/>
          <ac:spMkLst>
            <pc:docMk/>
            <pc:sldMk cId="1785215152" sldId="261"/>
            <ac:spMk id="39" creationId="{44CE36E6-123B-43F7-97CB-CCDF3E95D603}"/>
          </ac:spMkLst>
        </pc:spChg>
        <pc:spChg chg="del mod">
          <ac:chgData name="hassan MH" userId="84cd2103f36ef0dc" providerId="LiveId" clId="{05DA878C-64A6-46BA-AF3D-6FDFE1C414F5}" dt="2020-06-16T18:34:34.877" v="505" actId="478"/>
          <ac:spMkLst>
            <pc:docMk/>
            <pc:sldMk cId="1785215152" sldId="261"/>
            <ac:spMk id="43" creationId="{3333C70F-59F1-4E22-9FE9-AA4834881480}"/>
          </ac:spMkLst>
        </pc:spChg>
        <pc:spChg chg="add mod">
          <ac:chgData name="hassan MH" userId="84cd2103f36ef0dc" providerId="LiveId" clId="{05DA878C-64A6-46BA-AF3D-6FDFE1C414F5}" dt="2020-06-16T18:34:41.046" v="508" actId="1076"/>
          <ac:spMkLst>
            <pc:docMk/>
            <pc:sldMk cId="1785215152" sldId="261"/>
            <ac:spMk id="86" creationId="{3899BFAD-BDEB-42EF-9636-6731D2307DFA}"/>
          </ac:spMkLst>
        </pc:spChg>
        <pc:spChg chg="add del">
          <ac:chgData name="hassan MH" userId="84cd2103f36ef0dc" providerId="LiveId" clId="{05DA878C-64A6-46BA-AF3D-6FDFE1C414F5}" dt="2020-06-16T18:24:20.885" v="228" actId="478"/>
          <ac:spMkLst>
            <pc:docMk/>
            <pc:sldMk cId="1785215152" sldId="261"/>
            <ac:spMk id="96" creationId="{7A8632FB-0CBA-46DA-B8EA-EB722BB0CEFC}"/>
          </ac:spMkLst>
        </pc:spChg>
        <pc:spChg chg="add mod">
          <ac:chgData name="hassan MH" userId="84cd2103f36ef0dc" providerId="LiveId" clId="{05DA878C-64A6-46BA-AF3D-6FDFE1C414F5}" dt="2020-06-16T18:38:07.373" v="583" actId="1036"/>
          <ac:spMkLst>
            <pc:docMk/>
            <pc:sldMk cId="1785215152" sldId="261"/>
            <ac:spMk id="97" creationId="{BD648B6B-F5B4-4660-97A7-55CC87320394}"/>
          </ac:spMkLst>
        </pc:spChg>
        <pc:spChg chg="add mod">
          <ac:chgData name="hassan MH" userId="84cd2103f36ef0dc" providerId="LiveId" clId="{05DA878C-64A6-46BA-AF3D-6FDFE1C414F5}" dt="2020-06-16T18:38:10.302" v="584" actId="571"/>
          <ac:spMkLst>
            <pc:docMk/>
            <pc:sldMk cId="1785215152" sldId="261"/>
            <ac:spMk id="98" creationId="{F8FBED71-9775-4653-A4FD-16E4AC5E838A}"/>
          </ac:spMkLst>
        </pc:spChg>
        <pc:spChg chg="add mod">
          <ac:chgData name="hassan MH" userId="84cd2103f36ef0dc" providerId="LiveId" clId="{05DA878C-64A6-46BA-AF3D-6FDFE1C414F5}" dt="2020-06-16T18:38:12.759" v="586" actId="948"/>
          <ac:spMkLst>
            <pc:docMk/>
            <pc:sldMk cId="1785215152" sldId="261"/>
            <ac:spMk id="101" creationId="{ECB482E0-48B6-45C0-9638-677CD1691BC0}"/>
          </ac:spMkLst>
        </pc:spChg>
        <pc:spChg chg="add mod">
          <ac:chgData name="hassan MH" userId="84cd2103f36ef0dc" providerId="LiveId" clId="{05DA878C-64A6-46BA-AF3D-6FDFE1C414F5}" dt="2020-06-16T18:38:42.703" v="606" actId="571"/>
          <ac:spMkLst>
            <pc:docMk/>
            <pc:sldMk cId="1785215152" sldId="261"/>
            <ac:spMk id="102" creationId="{655FA9EA-B4DE-48FE-AA73-A67307959366}"/>
          </ac:spMkLst>
        </pc:spChg>
        <pc:spChg chg="add mod">
          <ac:chgData name="hassan MH" userId="84cd2103f36ef0dc" providerId="LiveId" clId="{05DA878C-64A6-46BA-AF3D-6FDFE1C414F5}" dt="2020-06-16T18:46:07.377" v="702" actId="108"/>
          <ac:spMkLst>
            <pc:docMk/>
            <pc:sldMk cId="1785215152" sldId="261"/>
            <ac:spMk id="103" creationId="{B81C4B13-3047-49CE-9A02-608BAE08C694}"/>
          </ac:spMkLst>
        </pc:spChg>
        <pc:spChg chg="add mod">
          <ac:chgData name="hassan MH" userId="84cd2103f36ef0dc" providerId="LiveId" clId="{05DA878C-64A6-46BA-AF3D-6FDFE1C414F5}" dt="2020-06-16T18:46:03.276" v="701" actId="108"/>
          <ac:spMkLst>
            <pc:docMk/>
            <pc:sldMk cId="1785215152" sldId="261"/>
            <ac:spMk id="104" creationId="{3C1EC058-D90B-4784-82BA-0436DEF12BB6}"/>
          </ac:spMkLst>
        </pc:spChg>
        <pc:grpChg chg="del">
          <ac:chgData name="hassan MH" userId="84cd2103f36ef0dc" providerId="LiveId" clId="{05DA878C-64A6-46BA-AF3D-6FDFE1C414F5}" dt="2020-06-16T18:24:31.403" v="231" actId="478"/>
          <ac:grpSpMkLst>
            <pc:docMk/>
            <pc:sldMk cId="1785215152" sldId="261"/>
            <ac:grpSpMk id="6" creationId="{D974449B-4CC9-42FA-904A-2E237361073C}"/>
          </ac:grpSpMkLst>
        </pc:grpChg>
        <pc:picChg chg="add del mod">
          <ac:chgData name="hassan MH" userId="84cd2103f36ef0dc" providerId="LiveId" clId="{05DA878C-64A6-46BA-AF3D-6FDFE1C414F5}" dt="2020-06-16T18:39:44.687" v="625" actId="478"/>
          <ac:picMkLst>
            <pc:docMk/>
            <pc:sldMk cId="1785215152" sldId="261"/>
            <ac:picMk id="9" creationId="{903A868B-1B20-4424-B5E2-424E6C6CFCE2}"/>
          </ac:picMkLst>
        </pc:picChg>
        <pc:picChg chg="add mod">
          <ac:chgData name="hassan MH" userId="84cd2103f36ef0dc" providerId="LiveId" clId="{05DA878C-64A6-46BA-AF3D-6FDFE1C414F5}" dt="2020-06-16T18:43:01.197" v="628" actId="1076"/>
          <ac:picMkLst>
            <pc:docMk/>
            <pc:sldMk cId="1785215152" sldId="261"/>
            <ac:picMk id="13" creationId="{B8CCC126-BE2E-463D-B664-F4031A8029C4}"/>
          </ac:picMkLst>
        </pc:picChg>
        <pc:picChg chg="add del mod">
          <ac:chgData name="hassan MH" userId="84cd2103f36ef0dc" providerId="LiveId" clId="{05DA878C-64A6-46BA-AF3D-6FDFE1C414F5}" dt="2020-06-16T18:57:05.884" v="762" actId="21"/>
          <ac:picMkLst>
            <pc:docMk/>
            <pc:sldMk cId="1785215152" sldId="261"/>
            <ac:picMk id="16" creationId="{8C2C0904-B696-4B7E-81E4-A6247C777223}"/>
          </ac:picMkLst>
        </pc:picChg>
        <pc:picChg chg="del mod">
          <ac:chgData name="hassan MH" userId="84cd2103f36ef0dc" providerId="LiveId" clId="{05DA878C-64A6-46BA-AF3D-6FDFE1C414F5}" dt="2020-06-16T18:38:18.257" v="587" actId="478"/>
          <ac:picMkLst>
            <pc:docMk/>
            <pc:sldMk cId="1785215152" sldId="261"/>
            <ac:picMk id="25" creationId="{9394DCA9-5848-4F3B-A60A-9BAE5BDF58F8}"/>
          </ac:picMkLst>
        </pc:picChg>
        <pc:picChg chg="del mod">
          <ac:chgData name="hassan MH" userId="84cd2103f36ef0dc" providerId="LiveId" clId="{05DA878C-64A6-46BA-AF3D-6FDFE1C414F5}" dt="2020-06-16T18:38:18.704" v="588" actId="478"/>
          <ac:picMkLst>
            <pc:docMk/>
            <pc:sldMk cId="1785215152" sldId="261"/>
            <ac:picMk id="34" creationId="{6EBF5438-5D6E-4FEE-83AD-601EC90CFAA0}"/>
          </ac:picMkLst>
        </pc:picChg>
        <pc:picChg chg="del mod">
          <ac:chgData name="hassan MH" userId="84cd2103f36ef0dc" providerId="LiveId" clId="{05DA878C-64A6-46BA-AF3D-6FDFE1C414F5}" dt="2020-06-16T18:38:19.418" v="589" actId="478"/>
          <ac:picMkLst>
            <pc:docMk/>
            <pc:sldMk cId="1785215152" sldId="261"/>
            <ac:picMk id="40" creationId="{579783F7-0498-46E5-B153-5E093B1EC5DA}"/>
          </ac:picMkLst>
        </pc:picChg>
        <pc:picChg chg="del">
          <ac:chgData name="hassan MH" userId="84cd2103f36ef0dc" providerId="LiveId" clId="{05DA878C-64A6-46BA-AF3D-6FDFE1C414F5}" dt="2020-06-16T18:24:13.981" v="225" actId="478"/>
          <ac:picMkLst>
            <pc:docMk/>
            <pc:sldMk cId="1785215152" sldId="261"/>
            <ac:picMk id="85" creationId="{F24BF8A3-6979-4F98-BFF6-B2F8F29926F3}"/>
          </ac:picMkLst>
        </pc:picChg>
        <pc:picChg chg="del">
          <ac:chgData name="hassan MH" userId="84cd2103f36ef0dc" providerId="LiveId" clId="{05DA878C-64A6-46BA-AF3D-6FDFE1C414F5}" dt="2020-06-16T18:24:13.981" v="225" actId="478"/>
          <ac:picMkLst>
            <pc:docMk/>
            <pc:sldMk cId="1785215152" sldId="261"/>
            <ac:picMk id="87" creationId="{E40CE723-D4CF-441A-B4BF-654F96F3B296}"/>
          </ac:picMkLst>
        </pc:picChg>
        <pc:picChg chg="del">
          <ac:chgData name="hassan MH" userId="84cd2103f36ef0dc" providerId="LiveId" clId="{05DA878C-64A6-46BA-AF3D-6FDFE1C414F5}" dt="2020-06-16T18:24:13.981" v="225" actId="478"/>
          <ac:picMkLst>
            <pc:docMk/>
            <pc:sldMk cId="1785215152" sldId="261"/>
            <ac:picMk id="88" creationId="{160C2A59-9A55-4F08-ACB8-BB044AC4DD66}"/>
          </ac:picMkLst>
        </pc:picChg>
        <pc:picChg chg="del">
          <ac:chgData name="hassan MH" userId="84cd2103f36ef0dc" providerId="LiveId" clId="{05DA878C-64A6-46BA-AF3D-6FDFE1C414F5}" dt="2020-06-16T18:24:13.981" v="225" actId="478"/>
          <ac:picMkLst>
            <pc:docMk/>
            <pc:sldMk cId="1785215152" sldId="261"/>
            <ac:picMk id="89" creationId="{51273902-F22E-43C1-9015-E68D33E4EB52}"/>
          </ac:picMkLst>
        </pc:picChg>
        <pc:picChg chg="del">
          <ac:chgData name="hassan MH" userId="84cd2103f36ef0dc" providerId="LiveId" clId="{05DA878C-64A6-46BA-AF3D-6FDFE1C414F5}" dt="2020-06-16T18:24:13.981" v="225" actId="478"/>
          <ac:picMkLst>
            <pc:docMk/>
            <pc:sldMk cId="1785215152" sldId="261"/>
            <ac:picMk id="90" creationId="{EA2D8D4B-1711-45CF-B6FE-3D0DB2F1B382}"/>
          </ac:picMkLst>
        </pc:picChg>
        <pc:picChg chg="del">
          <ac:chgData name="hassan MH" userId="84cd2103f36ef0dc" providerId="LiveId" clId="{05DA878C-64A6-46BA-AF3D-6FDFE1C414F5}" dt="2020-06-16T18:24:13.981" v="225" actId="478"/>
          <ac:picMkLst>
            <pc:docMk/>
            <pc:sldMk cId="1785215152" sldId="261"/>
            <ac:picMk id="91" creationId="{9561CB9D-2A41-40A4-91A1-F60ED551AB8B}"/>
          </ac:picMkLst>
        </pc:picChg>
        <pc:picChg chg="del">
          <ac:chgData name="hassan MH" userId="84cd2103f36ef0dc" providerId="LiveId" clId="{05DA878C-64A6-46BA-AF3D-6FDFE1C414F5}" dt="2020-06-16T18:24:13.981" v="225" actId="478"/>
          <ac:picMkLst>
            <pc:docMk/>
            <pc:sldMk cId="1785215152" sldId="261"/>
            <ac:picMk id="92" creationId="{CA5B3932-31DA-4352-BEBC-3CB30E6D27CA}"/>
          </ac:picMkLst>
        </pc:picChg>
        <pc:picChg chg="del">
          <ac:chgData name="hassan MH" userId="84cd2103f36ef0dc" providerId="LiveId" clId="{05DA878C-64A6-46BA-AF3D-6FDFE1C414F5}" dt="2020-06-16T18:24:13.981" v="225" actId="478"/>
          <ac:picMkLst>
            <pc:docMk/>
            <pc:sldMk cId="1785215152" sldId="261"/>
            <ac:picMk id="93" creationId="{7386253E-BBB1-4B6B-9E86-425BCCA8A951}"/>
          </ac:picMkLst>
        </pc:picChg>
        <pc:picChg chg="del">
          <ac:chgData name="hassan MH" userId="84cd2103f36ef0dc" providerId="LiveId" clId="{05DA878C-64A6-46BA-AF3D-6FDFE1C414F5}" dt="2020-06-16T18:34:42.958" v="509" actId="478"/>
          <ac:picMkLst>
            <pc:docMk/>
            <pc:sldMk cId="1785215152" sldId="261"/>
            <ac:picMk id="94" creationId="{D67A7E7D-FD7E-4703-9DDA-35C777014B17}"/>
          </ac:picMkLst>
        </pc:picChg>
        <pc:picChg chg="mod">
          <ac:chgData name="hassan MH" userId="84cd2103f36ef0dc" providerId="LiveId" clId="{05DA878C-64A6-46BA-AF3D-6FDFE1C414F5}" dt="2020-06-16T19:03:29.532" v="960" actId="1076"/>
          <ac:picMkLst>
            <pc:docMk/>
            <pc:sldMk cId="1785215152" sldId="261"/>
            <ac:picMk id="99" creationId="{B469E733-2BA0-40EB-BF87-7A960871A64B}"/>
          </ac:picMkLst>
        </pc:picChg>
        <pc:picChg chg="add mod">
          <ac:chgData name="hassan MH" userId="84cd2103f36ef0dc" providerId="LiveId" clId="{05DA878C-64A6-46BA-AF3D-6FDFE1C414F5}" dt="2020-06-16T18:39:18.381" v="620" actId="1076"/>
          <ac:picMkLst>
            <pc:docMk/>
            <pc:sldMk cId="1785215152" sldId="261"/>
            <ac:picMk id="105" creationId="{544A17D3-6E13-4FC8-B66C-1EB4425E0BC0}"/>
          </ac:picMkLst>
        </pc:picChg>
        <pc:picChg chg="add mod">
          <ac:chgData name="hassan MH" userId="84cd2103f36ef0dc" providerId="LiveId" clId="{05DA878C-64A6-46BA-AF3D-6FDFE1C414F5}" dt="2020-06-16T18:39:12.654" v="617" actId="1076"/>
          <ac:picMkLst>
            <pc:docMk/>
            <pc:sldMk cId="1785215152" sldId="261"/>
            <ac:picMk id="106" creationId="{A08345BE-EE7F-418A-85C6-46C9CA3CDBC5}"/>
          </ac:picMkLst>
        </pc:picChg>
        <pc:picChg chg="add mod">
          <ac:chgData name="hassan MH" userId="84cd2103f36ef0dc" providerId="LiveId" clId="{05DA878C-64A6-46BA-AF3D-6FDFE1C414F5}" dt="2020-06-16T18:43:10.379" v="629"/>
          <ac:picMkLst>
            <pc:docMk/>
            <pc:sldMk cId="1785215152" sldId="261"/>
            <ac:picMk id="107" creationId="{E46FE011-4576-42FB-874E-F5C9DED00542}"/>
          </ac:picMkLst>
        </pc:picChg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1164171373" sldId="262"/>
        </pc:sldMkLst>
      </pc:sldChg>
      <pc:sldChg chg="addSp delSp modSp add mod ord delAnim">
        <pc:chgData name="hassan MH" userId="84cd2103f36ef0dc" providerId="LiveId" clId="{05DA878C-64A6-46BA-AF3D-6FDFE1C414F5}" dt="2020-06-16T18:45:31.935" v="700" actId="1035"/>
        <pc:sldMkLst>
          <pc:docMk/>
          <pc:sldMk cId="2470200491" sldId="262"/>
        </pc:sldMkLst>
        <pc:spChg chg="del mod">
          <ac:chgData name="hassan MH" userId="84cd2103f36ef0dc" providerId="LiveId" clId="{05DA878C-64A6-46BA-AF3D-6FDFE1C414F5}" dt="2020-06-16T18:33:41.404" v="469" actId="478"/>
          <ac:spMkLst>
            <pc:docMk/>
            <pc:sldMk cId="2470200491" sldId="262"/>
            <ac:spMk id="5" creationId="{C9398539-9648-4CCE-9FB4-158AD69141AF}"/>
          </ac:spMkLst>
        </pc:spChg>
        <pc:spChg chg="add del mod">
          <ac:chgData name="hassan MH" userId="84cd2103f36ef0dc" providerId="LiveId" clId="{05DA878C-64A6-46BA-AF3D-6FDFE1C414F5}" dt="2020-06-16T18:32:56.136" v="455" actId="478"/>
          <ac:spMkLst>
            <pc:docMk/>
            <pc:sldMk cId="2470200491" sldId="262"/>
            <ac:spMk id="6" creationId="{6044FE8B-CD5F-4F55-9F77-9CACC1C83480}"/>
          </ac:spMkLst>
        </pc:spChg>
        <pc:spChg chg="add del mod">
          <ac:chgData name="hassan MH" userId="84cd2103f36ef0dc" providerId="LiveId" clId="{05DA878C-64A6-46BA-AF3D-6FDFE1C414F5}" dt="2020-06-16T18:33:20.010" v="463" actId="478"/>
          <ac:spMkLst>
            <pc:docMk/>
            <pc:sldMk cId="2470200491" sldId="262"/>
            <ac:spMk id="8" creationId="{EE22D6F8-7961-41A2-9327-D8C24AB5A5FE}"/>
          </ac:spMkLst>
        </pc:spChg>
        <pc:spChg chg="add del mod">
          <ac:chgData name="hassan MH" userId="84cd2103f36ef0dc" providerId="LiveId" clId="{05DA878C-64A6-46BA-AF3D-6FDFE1C414F5}" dt="2020-06-16T18:33:27.503" v="465" actId="478"/>
          <ac:spMkLst>
            <pc:docMk/>
            <pc:sldMk cId="2470200491" sldId="262"/>
            <ac:spMk id="13" creationId="{003EF032-3ED3-47FB-AF61-4C813631CD57}"/>
          </ac:spMkLst>
        </pc:spChg>
        <pc:spChg chg="add mod">
          <ac:chgData name="hassan MH" userId="84cd2103f36ef0dc" providerId="LiveId" clId="{05DA878C-64A6-46BA-AF3D-6FDFE1C414F5}" dt="2020-06-16T18:45:23.326" v="674" actId="255"/>
          <ac:spMkLst>
            <pc:docMk/>
            <pc:sldMk cId="2470200491" sldId="262"/>
            <ac:spMk id="15" creationId="{72A452C2-DC78-47E2-BEB2-BF9EC0B55BA1}"/>
          </ac:spMkLst>
        </pc:spChg>
        <pc:spChg chg="add mod">
          <ac:chgData name="hassan MH" userId="84cd2103f36ef0dc" providerId="LiveId" clId="{05DA878C-64A6-46BA-AF3D-6FDFE1C414F5}" dt="2020-06-16T18:33:13.664" v="460" actId="1076"/>
          <ac:spMkLst>
            <pc:docMk/>
            <pc:sldMk cId="2470200491" sldId="262"/>
            <ac:spMk id="35" creationId="{27158EC2-24FD-4AF7-A072-845E9C28429B}"/>
          </ac:spMkLst>
        </pc:spChg>
        <pc:spChg chg="add mod">
          <ac:chgData name="hassan MH" userId="84cd2103f36ef0dc" providerId="LiveId" clId="{05DA878C-64A6-46BA-AF3D-6FDFE1C414F5}" dt="2020-06-16T18:33:13.664" v="460" actId="1076"/>
          <ac:spMkLst>
            <pc:docMk/>
            <pc:sldMk cId="2470200491" sldId="262"/>
            <ac:spMk id="36" creationId="{4087350F-A397-4FEE-A902-EDE667205E87}"/>
          </ac:spMkLst>
        </pc:spChg>
        <pc:spChg chg="del">
          <ac:chgData name="hassan MH" userId="84cd2103f36ef0dc" providerId="LiveId" clId="{05DA878C-64A6-46BA-AF3D-6FDFE1C414F5}" dt="2020-06-16T18:33:23.256" v="464" actId="478"/>
          <ac:spMkLst>
            <pc:docMk/>
            <pc:sldMk cId="2470200491" sldId="262"/>
            <ac:spMk id="86" creationId="{C301017A-BD59-468A-A170-6354D60D8C69}"/>
          </ac:spMkLst>
        </pc:spChg>
        <pc:spChg chg="del">
          <ac:chgData name="hassan MH" userId="84cd2103f36ef0dc" providerId="LiveId" clId="{05DA878C-64A6-46BA-AF3D-6FDFE1C414F5}" dt="2020-06-16T18:33:18.067" v="462" actId="478"/>
          <ac:spMkLst>
            <pc:docMk/>
            <pc:sldMk cId="2470200491" sldId="262"/>
            <ac:spMk id="95" creationId="{991BC0A3-3893-4DC0-8C19-C44717EB0AD8}"/>
          </ac:spMkLst>
        </pc:spChg>
        <pc:spChg chg="add del">
          <ac:chgData name="hassan MH" userId="84cd2103f36ef0dc" providerId="LiveId" clId="{05DA878C-64A6-46BA-AF3D-6FDFE1C414F5}" dt="2020-06-16T18:33:16.449" v="461" actId="478"/>
          <ac:spMkLst>
            <pc:docMk/>
            <pc:sldMk cId="2470200491" sldId="262"/>
            <ac:spMk id="112" creationId="{0D0FF34A-1D24-4A29-B0A9-31A0842144DE}"/>
          </ac:spMkLst>
        </pc:spChg>
        <pc:grpChg chg="add del mod">
          <ac:chgData name="hassan MH" userId="84cd2103f36ef0dc" providerId="LiveId" clId="{05DA878C-64A6-46BA-AF3D-6FDFE1C414F5}" dt="2020-06-16T18:45:31.935" v="700" actId="1035"/>
          <ac:grpSpMkLst>
            <pc:docMk/>
            <pc:sldMk cId="2470200491" sldId="262"/>
            <ac:grpSpMk id="3" creationId="{DC34E65D-E425-4B4C-A0F8-AD189CEE9D72}"/>
          </ac:grpSpMkLst>
        </pc:grpChg>
        <pc:grpChg chg="add del mod">
          <ac:chgData name="hassan MH" userId="84cd2103f36ef0dc" providerId="LiveId" clId="{05DA878C-64A6-46BA-AF3D-6FDFE1C414F5}" dt="2020-06-16T18:34:19.341" v="501" actId="478"/>
          <ac:grpSpMkLst>
            <pc:docMk/>
            <pc:sldMk cId="2470200491" sldId="262"/>
            <ac:grpSpMk id="97" creationId="{51EF2EBE-FBF1-40B6-9D51-9AE6D3FBD738}"/>
          </ac:grpSpMkLst>
        </pc:grpChg>
        <pc:grpChg chg="add del mod">
          <ac:chgData name="hassan MH" userId="84cd2103f36ef0dc" providerId="LiveId" clId="{05DA878C-64A6-46BA-AF3D-6FDFE1C414F5}" dt="2020-06-16T18:45:29.466" v="689" actId="1035"/>
          <ac:grpSpMkLst>
            <pc:docMk/>
            <pc:sldMk cId="2470200491" sldId="262"/>
            <ac:grpSpMk id="100" creationId="{82A9EDAB-D41C-41EA-AA61-BF4A7A4C9DBB}"/>
          </ac:grpSpMkLst>
        </pc:grpChg>
        <pc:grpChg chg="add del mod">
          <ac:chgData name="hassan MH" userId="84cd2103f36ef0dc" providerId="LiveId" clId="{05DA878C-64A6-46BA-AF3D-6FDFE1C414F5}" dt="2020-06-16T18:34:18.286" v="500" actId="478"/>
          <ac:grpSpMkLst>
            <pc:docMk/>
            <pc:sldMk cId="2470200491" sldId="262"/>
            <ac:grpSpMk id="103" creationId="{73576209-0856-4F52-B5FC-6A4DF4E7687B}"/>
          </ac:grpSpMkLst>
        </pc:grpChg>
        <pc:grpChg chg="add del mod">
          <ac:chgData name="hassan MH" userId="84cd2103f36ef0dc" providerId="LiveId" clId="{05DA878C-64A6-46BA-AF3D-6FDFE1C414F5}" dt="2020-06-16T18:45:27.125" v="681" actId="1035"/>
          <ac:grpSpMkLst>
            <pc:docMk/>
            <pc:sldMk cId="2470200491" sldId="262"/>
            <ac:grpSpMk id="106" creationId="{8CBBCEC4-2298-4D36-A32C-DB22456709F0}"/>
          </ac:grpSpMkLst>
        </pc:grpChg>
        <pc:grpChg chg="add del mod">
          <ac:chgData name="hassan MH" userId="84cd2103f36ef0dc" providerId="LiveId" clId="{05DA878C-64A6-46BA-AF3D-6FDFE1C414F5}" dt="2020-06-16T18:34:22.166" v="504" actId="478"/>
          <ac:grpSpMkLst>
            <pc:docMk/>
            <pc:sldMk cId="2470200491" sldId="262"/>
            <ac:grpSpMk id="109" creationId="{B2057FBB-B472-42A3-AC3C-232866841EA0}"/>
          </ac:grpSpMkLst>
        </pc:grpChg>
        <pc:picChg chg="add mod">
          <ac:chgData name="hassan MH" userId="84cd2103f36ef0dc" providerId="LiveId" clId="{05DA878C-64A6-46BA-AF3D-6FDFE1C414F5}" dt="2020-06-16T18:34:58.182" v="515" actId="14100"/>
          <ac:picMkLst>
            <pc:docMk/>
            <pc:sldMk cId="2470200491" sldId="262"/>
            <ac:picMk id="42" creationId="{3AA2DC8A-E72B-40F3-939A-271B044648E4}"/>
          </ac:picMkLst>
        </pc:picChg>
        <pc:picChg chg="del">
          <ac:chgData name="hassan MH" userId="84cd2103f36ef0dc" providerId="LiveId" clId="{05DA878C-64A6-46BA-AF3D-6FDFE1C414F5}" dt="2020-06-16T18:34:48.399" v="510" actId="478"/>
          <ac:picMkLst>
            <pc:docMk/>
            <pc:sldMk cId="2470200491" sldId="262"/>
            <ac:picMk id="113" creationId="{6847FD5A-50C4-45FA-9BC3-DEC822C6D9DD}"/>
          </ac:picMkLst>
        </pc:picChg>
      </pc:sldChg>
      <pc:sldChg chg="addSp delSp modSp add mod delAnim">
        <pc:chgData name="hassan MH" userId="84cd2103f36ef0dc" providerId="LiveId" clId="{05DA878C-64A6-46BA-AF3D-6FDFE1C414F5}" dt="2020-06-16T18:46:53.405" v="716" actId="1076"/>
        <pc:sldMkLst>
          <pc:docMk/>
          <pc:sldMk cId="2131248194" sldId="263"/>
        </pc:sldMkLst>
        <pc:spChg chg="add del mod">
          <ac:chgData name="hassan MH" userId="84cd2103f36ef0dc" providerId="LiveId" clId="{05DA878C-64A6-46BA-AF3D-6FDFE1C414F5}" dt="2020-06-16T18:46:27.602" v="707" actId="478"/>
          <ac:spMkLst>
            <pc:docMk/>
            <pc:sldMk cId="2131248194" sldId="263"/>
            <ac:spMk id="3" creationId="{B24CEC87-24E7-4486-BB49-1FD90FDB4D27}"/>
          </ac:spMkLst>
        </pc:spChg>
        <pc:spChg chg="del">
          <ac:chgData name="hassan MH" userId="84cd2103f36ef0dc" providerId="LiveId" clId="{05DA878C-64A6-46BA-AF3D-6FDFE1C414F5}" dt="2020-06-16T18:46:23.160" v="704" actId="478"/>
          <ac:spMkLst>
            <pc:docMk/>
            <pc:sldMk cId="2131248194" sldId="263"/>
            <ac:spMk id="5" creationId="{20A5D4BD-ABF4-4BDC-AFE1-A8ECD852E32C}"/>
          </ac:spMkLst>
        </pc:spChg>
        <pc:spChg chg="add del mod">
          <ac:chgData name="hassan MH" userId="84cd2103f36ef0dc" providerId="LiveId" clId="{05DA878C-64A6-46BA-AF3D-6FDFE1C414F5}" dt="2020-06-16T18:46:37.541" v="711" actId="478"/>
          <ac:spMkLst>
            <pc:docMk/>
            <pc:sldMk cId="2131248194" sldId="263"/>
            <ac:spMk id="6" creationId="{72036E6B-E5A4-4A07-AF93-7D29D8D5B088}"/>
          </ac:spMkLst>
        </pc:spChg>
        <pc:spChg chg="del">
          <ac:chgData name="hassan MH" userId="84cd2103f36ef0dc" providerId="LiveId" clId="{05DA878C-64A6-46BA-AF3D-6FDFE1C414F5}" dt="2020-06-16T18:43:16.990" v="632" actId="478"/>
          <ac:spMkLst>
            <pc:docMk/>
            <pc:sldMk cId="2131248194" sldId="263"/>
            <ac:spMk id="9" creationId="{CD2BEA53-23DC-41B1-88BE-55D462342168}"/>
          </ac:spMkLst>
        </pc:spChg>
        <pc:spChg chg="add del">
          <ac:chgData name="hassan MH" userId="84cd2103f36ef0dc" providerId="LiveId" clId="{05DA878C-64A6-46BA-AF3D-6FDFE1C414F5}" dt="2020-06-16T18:46:35.444" v="710" actId="478"/>
          <ac:spMkLst>
            <pc:docMk/>
            <pc:sldMk cId="2131248194" sldId="263"/>
            <ac:spMk id="13" creationId="{A112041B-502C-4184-9D90-A796D548034A}"/>
          </ac:spMkLst>
        </pc:spChg>
        <pc:spChg chg="del">
          <ac:chgData name="hassan MH" userId="84cd2103f36ef0dc" providerId="LiveId" clId="{05DA878C-64A6-46BA-AF3D-6FDFE1C414F5}" dt="2020-06-16T18:46:32.201" v="708" actId="478"/>
          <ac:spMkLst>
            <pc:docMk/>
            <pc:sldMk cId="2131248194" sldId="263"/>
            <ac:spMk id="14" creationId="{FBEDD15E-D072-4CD9-9D08-221040CDC43D}"/>
          </ac:spMkLst>
        </pc:spChg>
        <pc:spChg chg="add mod">
          <ac:chgData name="hassan MH" userId="84cd2103f36ef0dc" providerId="LiveId" clId="{05DA878C-64A6-46BA-AF3D-6FDFE1C414F5}" dt="2020-06-16T18:46:51.336" v="715" actId="1076"/>
          <ac:spMkLst>
            <pc:docMk/>
            <pc:sldMk cId="2131248194" sldId="263"/>
            <ac:spMk id="34" creationId="{DB891F17-329B-4607-978A-7B37A1E51236}"/>
          </ac:spMkLst>
        </pc:spChg>
        <pc:spChg chg="add mod">
          <ac:chgData name="hassan MH" userId="84cd2103f36ef0dc" providerId="LiveId" clId="{05DA878C-64A6-46BA-AF3D-6FDFE1C414F5}" dt="2020-06-16T18:46:53.405" v="716" actId="1076"/>
          <ac:spMkLst>
            <pc:docMk/>
            <pc:sldMk cId="2131248194" sldId="263"/>
            <ac:spMk id="35" creationId="{0AF9C44E-DFB9-4BAB-AA8A-09563D51AA1B}"/>
          </ac:spMkLst>
        </pc:spChg>
        <pc:picChg chg="add mod">
          <ac:chgData name="hassan MH" userId="84cd2103f36ef0dc" providerId="LiveId" clId="{05DA878C-64A6-46BA-AF3D-6FDFE1C414F5}" dt="2020-06-16T18:43:15.057" v="631"/>
          <ac:picMkLst>
            <pc:docMk/>
            <pc:sldMk cId="2131248194" sldId="263"/>
            <ac:picMk id="33" creationId="{DF4076DA-4C83-4CD6-941D-5A25602C2850}"/>
          </ac:picMkLst>
        </pc:picChg>
        <pc:picChg chg="del">
          <ac:chgData name="hassan MH" userId="84cd2103f36ef0dc" providerId="LiveId" clId="{05DA878C-64A6-46BA-AF3D-6FDFE1C414F5}" dt="2020-06-16T18:43:14.727" v="630" actId="478"/>
          <ac:picMkLst>
            <pc:docMk/>
            <pc:sldMk cId="2131248194" sldId="263"/>
            <ac:picMk id="51" creationId="{4AE8DF89-2E05-4268-A117-E3DF994F346B}"/>
          </ac:picMkLst>
        </pc:picChg>
        <pc:picChg chg="mod">
          <ac:chgData name="hassan MH" userId="84cd2103f36ef0dc" providerId="LiveId" clId="{05DA878C-64A6-46BA-AF3D-6FDFE1C414F5}" dt="2020-06-16T18:43:20.693" v="633" actId="1076"/>
          <ac:picMkLst>
            <pc:docMk/>
            <pc:sldMk cId="2131248194" sldId="263"/>
            <ac:picMk id="57" creationId="{B199A085-8918-476C-92CC-4821EE5F9F50}"/>
          </ac:picMkLst>
        </pc:picChg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4287346009" sldId="263"/>
        </pc:sldMkLst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2295990956" sldId="264"/>
        </pc:sldMkLst>
      </pc:sldChg>
      <pc:sldChg chg="addSp delSp modSp add mod">
        <pc:chgData name="hassan MH" userId="84cd2103f36ef0dc" providerId="LiveId" clId="{05DA878C-64A6-46BA-AF3D-6FDFE1C414F5}" dt="2020-06-16T18:47:55.045" v="731" actId="1076"/>
        <pc:sldMkLst>
          <pc:docMk/>
          <pc:sldMk cId="467339100" sldId="265"/>
        </pc:sldMkLst>
        <pc:spChg chg="add del mod">
          <ac:chgData name="hassan MH" userId="84cd2103f36ef0dc" providerId="LiveId" clId="{05DA878C-64A6-46BA-AF3D-6FDFE1C414F5}" dt="2020-06-16T18:43:31.954" v="637" actId="478"/>
          <ac:spMkLst>
            <pc:docMk/>
            <pc:sldMk cId="467339100" sldId="265"/>
            <ac:spMk id="4" creationId="{F25F0704-0738-4A0A-9E3E-51052CBAA13F}"/>
          </ac:spMkLst>
        </pc:spChg>
        <pc:spChg chg="add mod">
          <ac:chgData name="hassan MH" userId="84cd2103f36ef0dc" providerId="LiveId" clId="{05DA878C-64A6-46BA-AF3D-6FDFE1C414F5}" dt="2020-06-16T18:47:55.045" v="731" actId="1076"/>
          <ac:spMkLst>
            <pc:docMk/>
            <pc:sldMk cId="467339100" sldId="265"/>
            <ac:spMk id="11" creationId="{5ED47709-CE4E-42A4-B6EE-1DA430680DC5}"/>
          </ac:spMkLst>
        </pc:spChg>
        <pc:spChg chg="mod">
          <ac:chgData name="hassan MH" userId="84cd2103f36ef0dc" providerId="LiveId" clId="{05DA878C-64A6-46BA-AF3D-6FDFE1C414F5}" dt="2020-06-16T18:47:20.816" v="721" actId="207"/>
          <ac:spMkLst>
            <pc:docMk/>
            <pc:sldMk cId="467339100" sldId="265"/>
            <ac:spMk id="12" creationId="{B89D8978-A249-4BE3-B886-7A19B0444F64}"/>
          </ac:spMkLst>
        </pc:spChg>
        <pc:spChg chg="del">
          <ac:chgData name="hassan MH" userId="84cd2103f36ef0dc" providerId="LiveId" clId="{05DA878C-64A6-46BA-AF3D-6FDFE1C414F5}" dt="2020-06-16T18:43:30.513" v="635" actId="478"/>
          <ac:spMkLst>
            <pc:docMk/>
            <pc:sldMk cId="467339100" sldId="265"/>
            <ac:spMk id="15" creationId="{236890EE-18E0-4118-8622-D7C72721CD2F}"/>
          </ac:spMkLst>
        </pc:spChg>
        <pc:spChg chg="add mod">
          <ac:chgData name="hassan MH" userId="84cd2103f36ef0dc" providerId="LiveId" clId="{05DA878C-64A6-46BA-AF3D-6FDFE1C414F5}" dt="2020-06-16T18:47:52.461" v="730" actId="1076"/>
          <ac:spMkLst>
            <pc:docMk/>
            <pc:sldMk cId="467339100" sldId="265"/>
            <ac:spMk id="16" creationId="{2F7A8CBD-1B87-4074-9D4D-D6792B773DAA}"/>
          </ac:spMkLst>
        </pc:spChg>
        <pc:spChg chg="del">
          <ac:chgData name="hassan MH" userId="84cd2103f36ef0dc" providerId="LiveId" clId="{05DA878C-64A6-46BA-AF3D-6FDFE1C414F5}" dt="2020-06-16T18:43:28.986" v="634" actId="478"/>
          <ac:spMkLst>
            <pc:docMk/>
            <pc:sldMk cId="467339100" sldId="265"/>
            <ac:spMk id="19" creationId="{32FBE749-BB31-4F14-BE1D-5DB236C9486C}"/>
          </ac:spMkLst>
        </pc:spChg>
        <pc:grpChg chg="del">
          <ac:chgData name="hassan MH" userId="84cd2103f36ef0dc" providerId="LiveId" clId="{05DA878C-64A6-46BA-AF3D-6FDFE1C414F5}" dt="2020-06-16T18:43:31.271" v="636" actId="478"/>
          <ac:grpSpMkLst>
            <pc:docMk/>
            <pc:sldMk cId="467339100" sldId="265"/>
            <ac:grpSpMk id="14" creationId="{569B782F-A2E2-41F4-BFB4-13AE0F10888F}"/>
          </ac:grpSpMkLst>
        </pc:grpChg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649730420" sldId="265"/>
        </pc:sldMkLst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1581022384" sldId="266"/>
        </pc:sldMkLst>
      </pc:sldChg>
      <pc:sldChg chg="add del">
        <pc:chgData name="hassan MH" userId="84cd2103f36ef0dc" providerId="LiveId" clId="{05DA878C-64A6-46BA-AF3D-6FDFE1C414F5}" dt="2020-06-16T18:24:40.415" v="233" actId="47"/>
        <pc:sldMkLst>
          <pc:docMk/>
          <pc:sldMk cId="4096633776" sldId="266"/>
        </pc:sldMkLst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3852549028" sldId="267"/>
        </pc:sldMkLst>
      </pc:sldChg>
      <pc:sldChg chg="addSp delSp modSp add mod">
        <pc:chgData name="hassan MH" userId="84cd2103f36ef0dc" providerId="LiveId" clId="{05DA878C-64A6-46BA-AF3D-6FDFE1C414F5}" dt="2020-06-16T19:40:26.865" v="1488" actId="18131"/>
        <pc:sldMkLst>
          <pc:docMk/>
          <pc:sldMk cId="1424648378" sldId="268"/>
        </pc:sldMkLst>
        <pc:spChg chg="add mod">
          <ac:chgData name="hassan MH" userId="84cd2103f36ef0dc" providerId="LiveId" clId="{05DA878C-64A6-46BA-AF3D-6FDFE1C414F5}" dt="2020-06-16T18:32:34.274" v="442" actId="404"/>
          <ac:spMkLst>
            <pc:docMk/>
            <pc:sldMk cId="1424648378" sldId="268"/>
            <ac:spMk id="3" creationId="{1745A786-F28B-4A91-8A3B-10C6BEBF343F}"/>
          </ac:spMkLst>
        </pc:spChg>
        <pc:spChg chg="del mod">
          <ac:chgData name="hassan MH" userId="84cd2103f36ef0dc" providerId="LiveId" clId="{05DA878C-64A6-46BA-AF3D-6FDFE1C414F5}" dt="2020-06-16T18:22:41.009" v="127" actId="478"/>
          <ac:spMkLst>
            <pc:docMk/>
            <pc:sldMk cId="1424648378" sldId="268"/>
            <ac:spMk id="43" creationId="{3333C70F-59F1-4E22-9FE9-AA4834881480}"/>
          </ac:spMkLst>
        </pc:spChg>
        <pc:picChg chg="mod">
          <ac:chgData name="hassan MH" userId="84cd2103f36ef0dc" providerId="LiveId" clId="{05DA878C-64A6-46BA-AF3D-6FDFE1C414F5}" dt="2020-06-16T18:23:09.383" v="166" actId="1076"/>
          <ac:picMkLst>
            <pc:docMk/>
            <pc:sldMk cId="1424648378" sldId="268"/>
            <ac:picMk id="12" creationId="{3169BF61-0E61-4646-9BA1-BED9F4B05EE5}"/>
          </ac:picMkLst>
        </pc:picChg>
        <pc:picChg chg="mod modCrop">
          <ac:chgData name="hassan MH" userId="84cd2103f36ef0dc" providerId="LiveId" clId="{05DA878C-64A6-46BA-AF3D-6FDFE1C414F5}" dt="2020-06-16T19:40:26.865" v="1488" actId="18131"/>
          <ac:picMkLst>
            <pc:docMk/>
            <pc:sldMk cId="1424648378" sldId="268"/>
            <ac:picMk id="64" creationId="{81A5C1E3-48E4-4F9D-9C77-0F25CF99D1FD}"/>
          </ac:picMkLst>
        </pc:picChg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3618997943" sldId="268"/>
        </pc:sldMkLst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1106897601" sldId="269"/>
        </pc:sldMkLst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3204851342" sldId="270"/>
        </pc:sldMkLst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3268722949" sldId="271"/>
        </pc:sldMkLst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688944227" sldId="272"/>
        </pc:sldMkLst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4071462264" sldId="273"/>
        </pc:sldMkLst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3275943678" sldId="274"/>
        </pc:sldMkLst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1603974340" sldId="275"/>
        </pc:sldMkLst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4226076853" sldId="276"/>
        </pc:sldMkLst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2164532066" sldId="277"/>
        </pc:sldMkLst>
      </pc:sldChg>
      <pc:sldChg chg="addSp modSp mod setBg">
        <pc:chgData name="hassan MH" userId="84cd2103f36ef0dc" providerId="LiveId" clId="{05DA878C-64A6-46BA-AF3D-6FDFE1C414F5}" dt="2020-06-16T19:38:05.641" v="1482" actId="114"/>
        <pc:sldMkLst>
          <pc:docMk/>
          <pc:sldMk cId="3893368810" sldId="278"/>
        </pc:sldMkLst>
        <pc:spChg chg="mod">
          <ac:chgData name="hassan MH" userId="84cd2103f36ef0dc" providerId="LiveId" clId="{05DA878C-64A6-46BA-AF3D-6FDFE1C414F5}" dt="2020-06-16T19:37:41.891" v="1481" actId="20577"/>
          <ac:spMkLst>
            <pc:docMk/>
            <pc:sldMk cId="3893368810" sldId="278"/>
            <ac:spMk id="3" creationId="{8197C538-F605-4470-B8E7-E81A57470B0C}"/>
          </ac:spMkLst>
        </pc:spChg>
        <pc:spChg chg="mod">
          <ac:chgData name="hassan MH" userId="84cd2103f36ef0dc" providerId="LiveId" clId="{05DA878C-64A6-46BA-AF3D-6FDFE1C414F5}" dt="2020-06-16T19:38:05.641" v="1482" actId="114"/>
          <ac:spMkLst>
            <pc:docMk/>
            <pc:sldMk cId="3893368810" sldId="278"/>
            <ac:spMk id="4" creationId="{25DB781E-8C19-4CEB-A828-95DF9DA4185D}"/>
          </ac:spMkLst>
        </pc:spChg>
        <pc:spChg chg="add mod ord">
          <ac:chgData name="hassan MH" userId="84cd2103f36ef0dc" providerId="LiveId" clId="{05DA878C-64A6-46BA-AF3D-6FDFE1C414F5}" dt="2020-06-16T18:17:45.204" v="31" actId="1582"/>
          <ac:spMkLst>
            <pc:docMk/>
            <pc:sldMk cId="3893368810" sldId="278"/>
            <ac:spMk id="5" creationId="{F795302A-6729-4AA3-81AA-067917998FC2}"/>
          </ac:spMkLst>
        </pc:spChg>
      </pc:sldChg>
      <pc:sldChg chg="delSp new del mod ord">
        <pc:chgData name="hassan MH" userId="84cd2103f36ef0dc" providerId="LiveId" clId="{05DA878C-64A6-46BA-AF3D-6FDFE1C414F5}" dt="2020-06-16T18:17:51.777" v="32" actId="47"/>
        <pc:sldMkLst>
          <pc:docMk/>
          <pc:sldMk cId="3265365199" sldId="279"/>
        </pc:sldMkLst>
        <pc:spChg chg="del">
          <ac:chgData name="hassan MH" userId="84cd2103f36ef0dc" providerId="LiveId" clId="{05DA878C-64A6-46BA-AF3D-6FDFE1C414F5}" dt="2020-06-16T18:13:05.909" v="4" actId="478"/>
          <ac:spMkLst>
            <pc:docMk/>
            <pc:sldMk cId="3265365199" sldId="279"/>
            <ac:spMk id="2" creationId="{9BA756CB-8BF1-4900-AC00-AD6016C1AD5D}"/>
          </ac:spMkLst>
        </pc:spChg>
        <pc:spChg chg="del">
          <ac:chgData name="hassan MH" userId="84cd2103f36ef0dc" providerId="LiveId" clId="{05DA878C-64A6-46BA-AF3D-6FDFE1C414F5}" dt="2020-06-16T18:13:05.909" v="4" actId="478"/>
          <ac:spMkLst>
            <pc:docMk/>
            <pc:sldMk cId="3265365199" sldId="279"/>
            <ac:spMk id="3" creationId="{13D48335-3F76-47AC-980D-F988493FB283}"/>
          </ac:spMkLst>
        </pc:spChg>
      </pc:sldChg>
      <pc:sldChg chg="addSp delSp modSp new mod ord">
        <pc:chgData name="hassan MH" userId="84cd2103f36ef0dc" providerId="LiveId" clId="{05DA878C-64A6-46BA-AF3D-6FDFE1C414F5}" dt="2020-06-16T19:25:40.566" v="1380"/>
        <pc:sldMkLst>
          <pc:docMk/>
          <pc:sldMk cId="3267084846" sldId="279"/>
        </pc:sldMkLst>
        <pc:spChg chg="del">
          <ac:chgData name="hassan MH" userId="84cd2103f36ef0dc" providerId="LiveId" clId="{05DA878C-64A6-46BA-AF3D-6FDFE1C414F5}" dt="2020-06-16T18:57:04.092" v="761" actId="478"/>
          <ac:spMkLst>
            <pc:docMk/>
            <pc:sldMk cId="3267084846" sldId="279"/>
            <ac:spMk id="2" creationId="{6C3C8DAF-1384-44CA-9B5A-5047C19942D6}"/>
          </ac:spMkLst>
        </pc:spChg>
        <pc:spChg chg="del">
          <ac:chgData name="hassan MH" userId="84cd2103f36ef0dc" providerId="LiveId" clId="{05DA878C-64A6-46BA-AF3D-6FDFE1C414F5}" dt="2020-06-16T18:57:04.092" v="761" actId="478"/>
          <ac:spMkLst>
            <pc:docMk/>
            <pc:sldMk cId="3267084846" sldId="279"/>
            <ac:spMk id="3" creationId="{F8299303-1F2E-45A9-AB9F-5AC383847A80}"/>
          </ac:spMkLst>
        </pc:spChg>
        <pc:spChg chg="add del mod ord">
          <ac:chgData name="hassan MH" userId="84cd2103f36ef0dc" providerId="LiveId" clId="{05DA878C-64A6-46BA-AF3D-6FDFE1C414F5}" dt="2020-06-16T19:03:13.889" v="957" actId="478"/>
          <ac:spMkLst>
            <pc:docMk/>
            <pc:sldMk cId="3267084846" sldId="279"/>
            <ac:spMk id="5" creationId="{0D7E4C28-7DBB-469C-9D65-ECA8530E2307}"/>
          </ac:spMkLst>
        </pc:spChg>
        <pc:spChg chg="add del mod">
          <ac:chgData name="hassan MH" userId="84cd2103f36ef0dc" providerId="LiveId" clId="{05DA878C-64A6-46BA-AF3D-6FDFE1C414F5}" dt="2020-06-16T18:58:10.861" v="782" actId="478"/>
          <ac:spMkLst>
            <pc:docMk/>
            <pc:sldMk cId="3267084846" sldId="279"/>
            <ac:spMk id="6" creationId="{9BE69DC3-C7BA-4753-94DF-2C38923648EC}"/>
          </ac:spMkLst>
        </pc:spChg>
        <pc:spChg chg="add mod">
          <ac:chgData name="hassan MH" userId="84cd2103f36ef0dc" providerId="LiveId" clId="{05DA878C-64A6-46BA-AF3D-6FDFE1C414F5}" dt="2020-06-16T19:03:24.468" v="959" actId="1076"/>
          <ac:spMkLst>
            <pc:docMk/>
            <pc:sldMk cId="3267084846" sldId="279"/>
            <ac:spMk id="7" creationId="{8494F265-0929-496F-A4BC-70CFB6DB2CBF}"/>
          </ac:spMkLst>
        </pc:spChg>
        <pc:spChg chg="add mod">
          <ac:chgData name="hassan MH" userId="84cd2103f36ef0dc" providerId="LiveId" clId="{05DA878C-64A6-46BA-AF3D-6FDFE1C414F5}" dt="2020-06-16T19:03:17.652" v="958" actId="1076"/>
          <ac:spMkLst>
            <pc:docMk/>
            <pc:sldMk cId="3267084846" sldId="279"/>
            <ac:spMk id="8" creationId="{9BEC4DDE-6C71-4D79-A1C2-0B3E5933D069}"/>
          </ac:spMkLst>
        </pc:spChg>
        <pc:spChg chg="add mod">
          <ac:chgData name="hassan MH" userId="84cd2103f36ef0dc" providerId="LiveId" clId="{05DA878C-64A6-46BA-AF3D-6FDFE1C414F5}" dt="2020-06-16T19:02:59.684" v="951" actId="1076"/>
          <ac:spMkLst>
            <pc:docMk/>
            <pc:sldMk cId="3267084846" sldId="279"/>
            <ac:spMk id="9" creationId="{1172B927-6402-489C-872B-602C3170EF5B}"/>
          </ac:spMkLst>
        </pc:spChg>
        <pc:spChg chg="add del mod">
          <ac:chgData name="hassan MH" userId="84cd2103f36ef0dc" providerId="LiveId" clId="{05DA878C-64A6-46BA-AF3D-6FDFE1C414F5}" dt="2020-06-16T19:02:25.243" v="934" actId="478"/>
          <ac:spMkLst>
            <pc:docMk/>
            <pc:sldMk cId="3267084846" sldId="279"/>
            <ac:spMk id="10" creationId="{CF93955C-B607-4F85-BC3C-DD77EC0E8766}"/>
          </ac:spMkLst>
        </pc:spChg>
        <pc:spChg chg="add mod ord">
          <ac:chgData name="hassan MH" userId="84cd2103f36ef0dc" providerId="LiveId" clId="{05DA878C-64A6-46BA-AF3D-6FDFE1C414F5}" dt="2020-06-16T19:02:43.215" v="937" actId="167"/>
          <ac:spMkLst>
            <pc:docMk/>
            <pc:sldMk cId="3267084846" sldId="279"/>
            <ac:spMk id="11" creationId="{42E687F5-E95C-4116-963E-18C294D10318}"/>
          </ac:spMkLst>
        </pc:spChg>
        <pc:spChg chg="add mod">
          <ac:chgData name="hassan MH" userId="84cd2103f36ef0dc" providerId="LiveId" clId="{05DA878C-64A6-46BA-AF3D-6FDFE1C414F5}" dt="2020-06-16T19:03:24.468" v="959" actId="1076"/>
          <ac:spMkLst>
            <pc:docMk/>
            <pc:sldMk cId="3267084846" sldId="279"/>
            <ac:spMk id="12" creationId="{D0711C0E-0620-443A-A52B-FA6962A98108}"/>
          </ac:spMkLst>
        </pc:spChg>
        <pc:picChg chg="add mod ord modCrop">
          <ac:chgData name="hassan MH" userId="84cd2103f36ef0dc" providerId="LiveId" clId="{05DA878C-64A6-46BA-AF3D-6FDFE1C414F5}" dt="2020-06-16T19:02:45.934" v="938" actId="167"/>
          <ac:picMkLst>
            <pc:docMk/>
            <pc:sldMk cId="3267084846" sldId="279"/>
            <ac:picMk id="4" creationId="{0B9CED50-F6D8-4FFA-9E60-F0E9DFA7C7A6}"/>
          </ac:picMkLst>
        </pc:picChg>
      </pc:sldChg>
      <pc:sldChg chg="addSp delSp modSp add mod">
        <pc:chgData name="hassan MH" userId="84cd2103f36ef0dc" providerId="LiveId" clId="{05DA878C-64A6-46BA-AF3D-6FDFE1C414F5}" dt="2020-06-16T19:07:03.723" v="984" actId="207"/>
        <pc:sldMkLst>
          <pc:docMk/>
          <pc:sldMk cId="2769206725" sldId="280"/>
        </pc:sldMkLst>
        <pc:spChg chg="mod">
          <ac:chgData name="hassan MH" userId="84cd2103f36ef0dc" providerId="LiveId" clId="{05DA878C-64A6-46BA-AF3D-6FDFE1C414F5}" dt="2020-06-16T19:07:03.723" v="984" actId="207"/>
          <ac:spMkLst>
            <pc:docMk/>
            <pc:sldMk cId="2769206725" sldId="280"/>
            <ac:spMk id="13" creationId="{A112041B-502C-4184-9D90-A796D548034A}"/>
          </ac:spMkLst>
        </pc:spChg>
        <pc:spChg chg="mod">
          <ac:chgData name="hassan MH" userId="84cd2103f36ef0dc" providerId="LiveId" clId="{05DA878C-64A6-46BA-AF3D-6FDFE1C414F5}" dt="2020-06-16T19:05:38.788" v="980" actId="1076"/>
          <ac:spMkLst>
            <pc:docMk/>
            <pc:sldMk cId="2769206725" sldId="280"/>
            <ac:spMk id="34" creationId="{DB891F17-329B-4607-978A-7B37A1E51236}"/>
          </ac:spMkLst>
        </pc:spChg>
        <pc:spChg chg="add del mod">
          <ac:chgData name="hassan MH" userId="84cd2103f36ef0dc" providerId="LiveId" clId="{05DA878C-64A6-46BA-AF3D-6FDFE1C414F5}" dt="2020-06-16T19:05:43.716" v="982" actId="1076"/>
          <ac:spMkLst>
            <pc:docMk/>
            <pc:sldMk cId="2769206725" sldId="280"/>
            <ac:spMk id="35" creationId="{0AF9C44E-DFB9-4BAB-AA8A-09563D51AA1B}"/>
          </ac:spMkLst>
        </pc:spChg>
        <pc:graphicFrameChg chg="add mod">
          <ac:chgData name="hassan MH" userId="84cd2103f36ef0dc" providerId="LiveId" clId="{05DA878C-64A6-46BA-AF3D-6FDFE1C414F5}" dt="2020-06-16T19:05:48.347" v="983" actId="1076"/>
          <ac:graphicFrameMkLst>
            <pc:docMk/>
            <pc:sldMk cId="2769206725" sldId="280"/>
            <ac:graphicFrameMk id="4" creationId="{C390D2A0-E8E6-4BB9-83B5-5F1C7879694B}"/>
          </ac:graphicFrameMkLst>
        </pc:graphicFrameChg>
      </pc:sldChg>
      <pc:sldChg chg="addSp delSp modSp new mod ord">
        <pc:chgData name="hassan MH" userId="84cd2103f36ef0dc" providerId="LiveId" clId="{05DA878C-64A6-46BA-AF3D-6FDFE1C414F5}" dt="2020-06-16T19:25:47.725" v="1382"/>
        <pc:sldMkLst>
          <pc:docMk/>
          <pc:sldMk cId="845747023" sldId="281"/>
        </pc:sldMkLst>
        <pc:spChg chg="del">
          <ac:chgData name="hassan MH" userId="84cd2103f36ef0dc" providerId="LiveId" clId="{05DA878C-64A6-46BA-AF3D-6FDFE1C414F5}" dt="2020-06-16T19:11:27.571" v="1154" actId="478"/>
          <ac:spMkLst>
            <pc:docMk/>
            <pc:sldMk cId="845747023" sldId="281"/>
            <ac:spMk id="2" creationId="{0C1A7845-715F-4218-B674-79ED47EF2CD5}"/>
          </ac:spMkLst>
        </pc:spChg>
        <pc:spChg chg="del">
          <ac:chgData name="hassan MH" userId="84cd2103f36ef0dc" providerId="LiveId" clId="{05DA878C-64A6-46BA-AF3D-6FDFE1C414F5}" dt="2020-06-16T19:11:27.571" v="1154" actId="478"/>
          <ac:spMkLst>
            <pc:docMk/>
            <pc:sldMk cId="845747023" sldId="281"/>
            <ac:spMk id="3" creationId="{7B84D129-C33F-49F2-B31B-4580429DBD62}"/>
          </ac:spMkLst>
        </pc:spChg>
        <pc:spChg chg="add mod">
          <ac:chgData name="hassan MH" userId="84cd2103f36ef0dc" providerId="LiveId" clId="{05DA878C-64A6-46BA-AF3D-6FDFE1C414F5}" dt="2020-06-16T19:15:54.368" v="1184" actId="207"/>
          <ac:spMkLst>
            <pc:docMk/>
            <pc:sldMk cId="845747023" sldId="281"/>
            <ac:spMk id="4" creationId="{D78EE8EA-F794-44DC-813A-2CD71F1B39CE}"/>
          </ac:spMkLst>
        </pc:spChg>
        <pc:spChg chg="add mod">
          <ac:chgData name="hassan MH" userId="84cd2103f36ef0dc" providerId="LiveId" clId="{05DA878C-64A6-46BA-AF3D-6FDFE1C414F5}" dt="2020-06-16T19:13:08.275" v="1177" actId="1076"/>
          <ac:spMkLst>
            <pc:docMk/>
            <pc:sldMk cId="845747023" sldId="281"/>
            <ac:spMk id="5" creationId="{340C31DB-BA7F-41FB-B759-281969E1CA7C}"/>
          </ac:spMkLst>
        </pc:spChg>
        <pc:spChg chg="add mod">
          <ac:chgData name="hassan MH" userId="84cd2103f36ef0dc" providerId="LiveId" clId="{05DA878C-64A6-46BA-AF3D-6FDFE1C414F5}" dt="2020-06-16T19:13:11.068" v="1178" actId="1076"/>
          <ac:spMkLst>
            <pc:docMk/>
            <pc:sldMk cId="845747023" sldId="281"/>
            <ac:spMk id="7" creationId="{A06A1731-B84B-4386-B329-82115B9DCD2B}"/>
          </ac:spMkLst>
        </pc:spChg>
        <pc:spChg chg="add mod">
          <ac:chgData name="hassan MH" userId="84cd2103f36ef0dc" providerId="LiveId" clId="{05DA878C-64A6-46BA-AF3D-6FDFE1C414F5}" dt="2020-06-16T19:14:56.291" v="1183" actId="1076"/>
          <ac:spMkLst>
            <pc:docMk/>
            <pc:sldMk cId="845747023" sldId="281"/>
            <ac:spMk id="8" creationId="{F82192E9-06D3-4E6F-9D6D-157CD5E08B1B}"/>
          </ac:spMkLst>
        </pc:spChg>
        <pc:graphicFrameChg chg="add mod">
          <ac:chgData name="hassan MH" userId="84cd2103f36ef0dc" providerId="LiveId" clId="{05DA878C-64A6-46BA-AF3D-6FDFE1C414F5}" dt="2020-06-16T19:13:25.531" v="1180" actId="1076"/>
          <ac:graphicFrameMkLst>
            <pc:docMk/>
            <pc:sldMk cId="845747023" sldId="281"/>
            <ac:graphicFrameMk id="6" creationId="{9F409611-C86C-4D6A-89FC-59B26BE7E27E}"/>
          </ac:graphicFrameMkLst>
        </pc:graphicFrameChg>
      </pc:sldChg>
      <pc:sldChg chg="addSp delSp modSp new del mod">
        <pc:chgData name="hassan MH" userId="84cd2103f36ef0dc" providerId="LiveId" clId="{05DA878C-64A6-46BA-AF3D-6FDFE1C414F5}" dt="2020-06-16T19:10:57.262" v="1152" actId="47"/>
        <pc:sldMkLst>
          <pc:docMk/>
          <pc:sldMk cId="1143789827" sldId="281"/>
        </pc:sldMkLst>
        <pc:spChg chg="del">
          <ac:chgData name="hassan MH" userId="84cd2103f36ef0dc" providerId="LiveId" clId="{05DA878C-64A6-46BA-AF3D-6FDFE1C414F5}" dt="2020-06-16T19:07:34.312" v="986" actId="478"/>
          <ac:spMkLst>
            <pc:docMk/>
            <pc:sldMk cId="1143789827" sldId="281"/>
            <ac:spMk id="2" creationId="{320703C8-27EF-4819-A9DC-B97A8DFD5707}"/>
          </ac:spMkLst>
        </pc:spChg>
        <pc:spChg chg="del">
          <ac:chgData name="hassan MH" userId="84cd2103f36ef0dc" providerId="LiveId" clId="{05DA878C-64A6-46BA-AF3D-6FDFE1C414F5}" dt="2020-06-16T19:07:34.312" v="986" actId="478"/>
          <ac:spMkLst>
            <pc:docMk/>
            <pc:sldMk cId="1143789827" sldId="281"/>
            <ac:spMk id="3" creationId="{0617721D-AFB5-49FC-87E5-4583C485E688}"/>
          </ac:spMkLst>
        </pc:spChg>
        <pc:spChg chg="add mod">
          <ac:chgData name="hassan MH" userId="84cd2103f36ef0dc" providerId="LiveId" clId="{05DA878C-64A6-46BA-AF3D-6FDFE1C414F5}" dt="2020-06-16T19:09:53.813" v="1123" actId="1076"/>
          <ac:spMkLst>
            <pc:docMk/>
            <pc:sldMk cId="1143789827" sldId="281"/>
            <ac:spMk id="4" creationId="{59A18FE8-643F-47E2-AEAE-D88DC03C1DE4}"/>
          </ac:spMkLst>
        </pc:spChg>
        <pc:spChg chg="add mod">
          <ac:chgData name="hassan MH" userId="84cd2103f36ef0dc" providerId="LiveId" clId="{05DA878C-64A6-46BA-AF3D-6FDFE1C414F5}" dt="2020-06-16T19:09:57.804" v="1124" actId="1076"/>
          <ac:spMkLst>
            <pc:docMk/>
            <pc:sldMk cId="1143789827" sldId="281"/>
            <ac:spMk id="5" creationId="{FE635674-F915-4696-B76D-BFDFE4D5C505}"/>
          </ac:spMkLst>
        </pc:spChg>
        <pc:spChg chg="add mod">
          <ac:chgData name="hassan MH" userId="84cd2103f36ef0dc" providerId="LiveId" clId="{05DA878C-64A6-46BA-AF3D-6FDFE1C414F5}" dt="2020-06-16T19:09:57.804" v="1124" actId="1076"/>
          <ac:spMkLst>
            <pc:docMk/>
            <pc:sldMk cId="1143789827" sldId="281"/>
            <ac:spMk id="6" creationId="{F8252955-F502-4578-9B72-2CE396EFC2A9}"/>
          </ac:spMkLst>
        </pc:spChg>
        <pc:spChg chg="add mod">
          <ac:chgData name="hassan MH" userId="84cd2103f36ef0dc" providerId="LiveId" clId="{05DA878C-64A6-46BA-AF3D-6FDFE1C414F5}" dt="2020-06-16T19:10:36.852" v="1151" actId="688"/>
          <ac:spMkLst>
            <pc:docMk/>
            <pc:sldMk cId="1143789827" sldId="281"/>
            <ac:spMk id="7" creationId="{1C5B79BB-33AB-4EC4-9347-53BAB8C21A81}"/>
          </ac:spMkLst>
        </pc:spChg>
        <pc:spChg chg="add mod">
          <ac:chgData name="hassan MH" userId="84cd2103f36ef0dc" providerId="LiveId" clId="{05DA878C-64A6-46BA-AF3D-6FDFE1C414F5}" dt="2020-06-16T19:10:15.590" v="1149" actId="113"/>
          <ac:spMkLst>
            <pc:docMk/>
            <pc:sldMk cId="1143789827" sldId="281"/>
            <ac:spMk id="8" creationId="{A6386F2C-9DFB-46CE-A1CF-3E60167C87A1}"/>
          </ac:spMkLst>
        </pc:spChg>
        <pc:spChg chg="add mod">
          <ac:chgData name="hassan MH" userId="84cd2103f36ef0dc" providerId="LiveId" clId="{05DA878C-64A6-46BA-AF3D-6FDFE1C414F5}" dt="2020-06-16T19:10:11.767" v="1148" actId="1035"/>
          <ac:spMkLst>
            <pc:docMk/>
            <pc:sldMk cId="1143789827" sldId="281"/>
            <ac:spMk id="9" creationId="{F15CA8B3-8CF2-45CA-B9AF-8F5D2229FC77}"/>
          </ac:spMkLst>
        </pc:spChg>
      </pc:sldChg>
      <pc:sldChg chg="addSp delSp modSp new mod">
        <pc:chgData name="hassan MH" userId="84cd2103f36ef0dc" providerId="LiveId" clId="{05DA878C-64A6-46BA-AF3D-6FDFE1C414F5}" dt="2020-06-16T19:25:28.890" v="1378" actId="207"/>
        <pc:sldMkLst>
          <pc:docMk/>
          <pc:sldMk cId="129192427" sldId="282"/>
        </pc:sldMkLst>
        <pc:spChg chg="del">
          <ac:chgData name="hassan MH" userId="84cd2103f36ef0dc" providerId="LiveId" clId="{05DA878C-64A6-46BA-AF3D-6FDFE1C414F5}" dt="2020-06-16T19:16:01.274" v="1186" actId="478"/>
          <ac:spMkLst>
            <pc:docMk/>
            <pc:sldMk cId="129192427" sldId="282"/>
            <ac:spMk id="2" creationId="{9A9E6BB1-68C2-40E7-B9A7-93EFC24BCD85}"/>
          </ac:spMkLst>
        </pc:spChg>
        <pc:spChg chg="del">
          <ac:chgData name="hassan MH" userId="84cd2103f36ef0dc" providerId="LiveId" clId="{05DA878C-64A6-46BA-AF3D-6FDFE1C414F5}" dt="2020-06-16T19:16:01.274" v="1186" actId="478"/>
          <ac:spMkLst>
            <pc:docMk/>
            <pc:sldMk cId="129192427" sldId="282"/>
            <ac:spMk id="3" creationId="{D3E7008C-C946-4DD8-8342-AD4F5223B242}"/>
          </ac:spMkLst>
        </pc:spChg>
        <pc:spChg chg="add mod">
          <ac:chgData name="hassan MH" userId="84cd2103f36ef0dc" providerId="LiveId" clId="{05DA878C-64A6-46BA-AF3D-6FDFE1C414F5}" dt="2020-06-16T19:25:28.890" v="1378" actId="207"/>
          <ac:spMkLst>
            <pc:docMk/>
            <pc:sldMk cId="129192427" sldId="282"/>
            <ac:spMk id="4" creationId="{7958B6F1-D1DA-405F-93B6-82F434B2E8ED}"/>
          </ac:spMkLst>
        </pc:spChg>
        <pc:spChg chg="add mod">
          <ac:chgData name="hassan MH" userId="84cd2103f36ef0dc" providerId="LiveId" clId="{05DA878C-64A6-46BA-AF3D-6FDFE1C414F5}" dt="2020-06-16T19:20:41.615" v="1314" actId="20577"/>
          <ac:spMkLst>
            <pc:docMk/>
            <pc:sldMk cId="129192427" sldId="282"/>
            <ac:spMk id="12" creationId="{1C54853D-44D8-4263-B87A-0FD12FD50F88}"/>
          </ac:spMkLst>
        </pc:spChg>
        <pc:spChg chg="add mod">
          <ac:chgData name="hassan MH" userId="84cd2103f36ef0dc" providerId="LiveId" clId="{05DA878C-64A6-46BA-AF3D-6FDFE1C414F5}" dt="2020-06-16T19:20:12.251" v="1281" actId="1076"/>
          <ac:spMkLst>
            <pc:docMk/>
            <pc:sldMk cId="129192427" sldId="282"/>
            <ac:spMk id="13" creationId="{11AA16A1-BA30-44CF-AD95-37C4363DE20A}"/>
          </ac:spMkLst>
        </pc:spChg>
        <pc:spChg chg="add mod">
          <ac:chgData name="hassan MH" userId="84cd2103f36ef0dc" providerId="LiveId" clId="{05DA878C-64A6-46BA-AF3D-6FDFE1C414F5}" dt="2020-06-16T19:20:09.261" v="1280" actId="1076"/>
          <ac:spMkLst>
            <pc:docMk/>
            <pc:sldMk cId="129192427" sldId="282"/>
            <ac:spMk id="14" creationId="{856D5ECD-0D82-4328-8F70-1EC7B0AD5DF7}"/>
          </ac:spMkLst>
        </pc:spChg>
        <pc:spChg chg="add mod">
          <ac:chgData name="hassan MH" userId="84cd2103f36ef0dc" providerId="LiveId" clId="{05DA878C-64A6-46BA-AF3D-6FDFE1C414F5}" dt="2020-06-16T19:20:09.261" v="1280" actId="1076"/>
          <ac:spMkLst>
            <pc:docMk/>
            <pc:sldMk cId="129192427" sldId="282"/>
            <ac:spMk id="16" creationId="{6315C206-2521-4630-9083-C55D29F5305E}"/>
          </ac:spMkLst>
        </pc:spChg>
        <pc:spChg chg="add mod">
          <ac:chgData name="hassan MH" userId="84cd2103f36ef0dc" providerId="LiveId" clId="{05DA878C-64A6-46BA-AF3D-6FDFE1C414F5}" dt="2020-06-16T19:20:04.171" v="1279" actId="1076"/>
          <ac:spMkLst>
            <pc:docMk/>
            <pc:sldMk cId="129192427" sldId="282"/>
            <ac:spMk id="17" creationId="{156E17B2-20FE-4AD9-AE96-D1473B36F798}"/>
          </ac:spMkLst>
        </pc:spChg>
        <pc:spChg chg="add mod">
          <ac:chgData name="hassan MH" userId="84cd2103f36ef0dc" providerId="LiveId" clId="{05DA878C-64A6-46BA-AF3D-6FDFE1C414F5}" dt="2020-06-16T19:20:04.171" v="1279" actId="1076"/>
          <ac:spMkLst>
            <pc:docMk/>
            <pc:sldMk cId="129192427" sldId="282"/>
            <ac:spMk id="19" creationId="{BA32771C-F9CA-4027-A5F6-5FAED3B5BBB5}"/>
          </ac:spMkLst>
        </pc:spChg>
        <pc:spChg chg="add mod">
          <ac:chgData name="hassan MH" userId="84cd2103f36ef0dc" providerId="LiveId" clId="{05DA878C-64A6-46BA-AF3D-6FDFE1C414F5}" dt="2020-06-16T19:20:00.507" v="1278" actId="1076"/>
          <ac:spMkLst>
            <pc:docMk/>
            <pc:sldMk cId="129192427" sldId="282"/>
            <ac:spMk id="20" creationId="{6CD7ED66-6013-4878-AE85-75EAFE061374}"/>
          </ac:spMkLst>
        </pc:spChg>
        <pc:spChg chg="add mod">
          <ac:chgData name="hassan MH" userId="84cd2103f36ef0dc" providerId="LiveId" clId="{05DA878C-64A6-46BA-AF3D-6FDFE1C414F5}" dt="2020-06-16T19:20:00.507" v="1278" actId="1076"/>
          <ac:spMkLst>
            <pc:docMk/>
            <pc:sldMk cId="129192427" sldId="282"/>
            <ac:spMk id="22" creationId="{7661902C-7146-40A6-9751-FD4794806496}"/>
          </ac:spMkLst>
        </pc:spChg>
        <pc:spChg chg="add del mod">
          <ac:chgData name="hassan MH" userId="84cd2103f36ef0dc" providerId="LiveId" clId="{05DA878C-64A6-46BA-AF3D-6FDFE1C414F5}" dt="2020-06-16T19:18:04.966" v="1230" actId="478"/>
          <ac:spMkLst>
            <pc:docMk/>
            <pc:sldMk cId="129192427" sldId="282"/>
            <ac:spMk id="23" creationId="{C7C791BF-F41B-4B49-9DF1-C8FA2179030A}"/>
          </ac:spMkLst>
        </pc:spChg>
        <pc:spChg chg="add del mod">
          <ac:chgData name="hassan MH" userId="84cd2103f36ef0dc" providerId="LiveId" clId="{05DA878C-64A6-46BA-AF3D-6FDFE1C414F5}" dt="2020-06-16T19:18:04.966" v="1230" actId="478"/>
          <ac:spMkLst>
            <pc:docMk/>
            <pc:sldMk cId="129192427" sldId="282"/>
            <ac:spMk id="25" creationId="{0BAA3558-F641-4227-A65F-7378EE48206F}"/>
          </ac:spMkLst>
        </pc:spChg>
        <pc:spChg chg="add mod">
          <ac:chgData name="hassan MH" userId="84cd2103f36ef0dc" providerId="LiveId" clId="{05DA878C-64A6-46BA-AF3D-6FDFE1C414F5}" dt="2020-06-16T19:20:15.043" v="1282" actId="1076"/>
          <ac:spMkLst>
            <pc:docMk/>
            <pc:sldMk cId="129192427" sldId="282"/>
            <ac:spMk id="27" creationId="{5E61B717-A6E2-4859-BAD6-19772E39C937}"/>
          </ac:spMkLst>
        </pc:spChg>
        <pc:spChg chg="add mod">
          <ac:chgData name="hassan MH" userId="84cd2103f36ef0dc" providerId="LiveId" clId="{05DA878C-64A6-46BA-AF3D-6FDFE1C414F5}" dt="2020-06-16T19:20:09.261" v="1280" actId="1076"/>
          <ac:spMkLst>
            <pc:docMk/>
            <pc:sldMk cId="129192427" sldId="282"/>
            <ac:spMk id="28" creationId="{C69107F2-E6B9-4E9B-8EE7-9ED2B7A3B7C6}"/>
          </ac:spMkLst>
        </pc:spChg>
        <pc:spChg chg="add mod">
          <ac:chgData name="hassan MH" userId="84cd2103f36ef0dc" providerId="LiveId" clId="{05DA878C-64A6-46BA-AF3D-6FDFE1C414F5}" dt="2020-06-16T19:20:04.171" v="1279" actId="1076"/>
          <ac:spMkLst>
            <pc:docMk/>
            <pc:sldMk cId="129192427" sldId="282"/>
            <ac:spMk id="29" creationId="{F4DAAF03-1EC2-4CB2-B89D-50C2CB9F0451}"/>
          </ac:spMkLst>
        </pc:spChg>
        <pc:spChg chg="add mod">
          <ac:chgData name="hassan MH" userId="84cd2103f36ef0dc" providerId="LiveId" clId="{05DA878C-64A6-46BA-AF3D-6FDFE1C414F5}" dt="2020-06-16T19:20:00.507" v="1278" actId="1076"/>
          <ac:spMkLst>
            <pc:docMk/>
            <pc:sldMk cId="129192427" sldId="282"/>
            <ac:spMk id="30" creationId="{E1C74A76-2B0D-4462-ADB7-2D6B5487941B}"/>
          </ac:spMkLst>
        </pc:spChg>
        <pc:cxnChg chg="add del mod">
          <ac:chgData name="hassan MH" userId="84cd2103f36ef0dc" providerId="LiveId" clId="{05DA878C-64A6-46BA-AF3D-6FDFE1C414F5}" dt="2020-06-16T19:16:26.753" v="1193" actId="478"/>
          <ac:cxnSpMkLst>
            <pc:docMk/>
            <pc:sldMk cId="129192427" sldId="282"/>
            <ac:cxnSpMk id="6" creationId="{D78BF273-C128-43B8-9FE9-5FD53B37210A}"/>
          </ac:cxnSpMkLst>
        </pc:cxnChg>
        <pc:cxnChg chg="add mod">
          <ac:chgData name="hassan MH" userId="84cd2103f36ef0dc" providerId="LiveId" clId="{05DA878C-64A6-46BA-AF3D-6FDFE1C414F5}" dt="2020-06-16T19:20:12.251" v="1281" actId="1076"/>
          <ac:cxnSpMkLst>
            <pc:docMk/>
            <pc:sldMk cId="129192427" sldId="282"/>
            <ac:cxnSpMk id="8" creationId="{DBBEECE7-C5B9-41B1-A8FD-1EE74C3DBADB}"/>
          </ac:cxnSpMkLst>
        </pc:cxnChg>
        <pc:cxnChg chg="add mod">
          <ac:chgData name="hassan MH" userId="84cd2103f36ef0dc" providerId="LiveId" clId="{05DA878C-64A6-46BA-AF3D-6FDFE1C414F5}" dt="2020-06-16T19:20:09.261" v="1280" actId="1076"/>
          <ac:cxnSpMkLst>
            <pc:docMk/>
            <pc:sldMk cId="129192427" sldId="282"/>
            <ac:cxnSpMk id="15" creationId="{EE934C65-3DB9-4FB4-A6CC-040995AFD779}"/>
          </ac:cxnSpMkLst>
        </pc:cxnChg>
        <pc:cxnChg chg="add mod">
          <ac:chgData name="hassan MH" userId="84cd2103f36ef0dc" providerId="LiveId" clId="{05DA878C-64A6-46BA-AF3D-6FDFE1C414F5}" dt="2020-06-16T19:20:04.171" v="1279" actId="1076"/>
          <ac:cxnSpMkLst>
            <pc:docMk/>
            <pc:sldMk cId="129192427" sldId="282"/>
            <ac:cxnSpMk id="18" creationId="{27DE6D71-A265-4A7E-8D52-1A820FA30B63}"/>
          </ac:cxnSpMkLst>
        </pc:cxnChg>
        <pc:cxnChg chg="add mod">
          <ac:chgData name="hassan MH" userId="84cd2103f36ef0dc" providerId="LiveId" clId="{05DA878C-64A6-46BA-AF3D-6FDFE1C414F5}" dt="2020-06-16T19:20:00.507" v="1278" actId="1076"/>
          <ac:cxnSpMkLst>
            <pc:docMk/>
            <pc:sldMk cId="129192427" sldId="282"/>
            <ac:cxnSpMk id="21" creationId="{D67141D2-E4FC-4C1C-ACDC-85800DB29989}"/>
          </ac:cxnSpMkLst>
        </pc:cxnChg>
        <pc:cxnChg chg="add del mod">
          <ac:chgData name="hassan MH" userId="84cd2103f36ef0dc" providerId="LiveId" clId="{05DA878C-64A6-46BA-AF3D-6FDFE1C414F5}" dt="2020-06-16T19:18:04.966" v="1230" actId="478"/>
          <ac:cxnSpMkLst>
            <pc:docMk/>
            <pc:sldMk cId="129192427" sldId="282"/>
            <ac:cxnSpMk id="24" creationId="{D7A33DB9-2F74-4BBC-A94A-D1E928116A07}"/>
          </ac:cxnSpMkLst>
        </pc:cxnChg>
      </pc:sldChg>
      <pc:sldChg chg="addSp delSp modSp new mod">
        <pc:chgData name="hassan MH" userId="84cd2103f36ef0dc" providerId="LiveId" clId="{05DA878C-64A6-46BA-AF3D-6FDFE1C414F5}" dt="2020-06-16T19:25:11.358" v="1376" actId="167"/>
        <pc:sldMkLst>
          <pc:docMk/>
          <pc:sldMk cId="2755365983" sldId="283"/>
        </pc:sldMkLst>
        <pc:spChg chg="del">
          <ac:chgData name="hassan MH" userId="84cd2103f36ef0dc" providerId="LiveId" clId="{05DA878C-64A6-46BA-AF3D-6FDFE1C414F5}" dt="2020-06-16T19:21:04.153" v="1316" actId="478"/>
          <ac:spMkLst>
            <pc:docMk/>
            <pc:sldMk cId="2755365983" sldId="283"/>
            <ac:spMk id="2" creationId="{50F66973-1952-42F0-8B64-03F592E3070D}"/>
          </ac:spMkLst>
        </pc:spChg>
        <pc:spChg chg="del">
          <ac:chgData name="hassan MH" userId="84cd2103f36ef0dc" providerId="LiveId" clId="{05DA878C-64A6-46BA-AF3D-6FDFE1C414F5}" dt="2020-06-16T19:21:04.153" v="1316" actId="478"/>
          <ac:spMkLst>
            <pc:docMk/>
            <pc:sldMk cId="2755365983" sldId="283"/>
            <ac:spMk id="3" creationId="{A42956EC-12D6-46EA-B145-87CCC1950C98}"/>
          </ac:spMkLst>
        </pc:spChg>
        <pc:spChg chg="add mod">
          <ac:chgData name="hassan MH" userId="84cd2103f36ef0dc" providerId="LiveId" clId="{05DA878C-64A6-46BA-AF3D-6FDFE1C414F5}" dt="2020-06-16T19:25:02.020" v="1374" actId="207"/>
          <ac:spMkLst>
            <pc:docMk/>
            <pc:sldMk cId="2755365983" sldId="283"/>
            <ac:spMk id="4" creationId="{62120733-198A-4D8E-AA39-E4D6D4B8155F}"/>
          </ac:spMkLst>
        </pc:spChg>
        <pc:spChg chg="add mod">
          <ac:chgData name="hassan MH" userId="84cd2103f36ef0dc" providerId="LiveId" clId="{05DA878C-64A6-46BA-AF3D-6FDFE1C414F5}" dt="2020-06-16T19:21:23.860" v="1325" actId="1076"/>
          <ac:spMkLst>
            <pc:docMk/>
            <pc:sldMk cId="2755365983" sldId="283"/>
            <ac:spMk id="5" creationId="{92B8A2E5-4322-4EB4-9759-271BA1A86B33}"/>
          </ac:spMkLst>
        </pc:spChg>
        <pc:spChg chg="add mod">
          <ac:chgData name="hassan MH" userId="84cd2103f36ef0dc" providerId="LiveId" clId="{05DA878C-64A6-46BA-AF3D-6FDFE1C414F5}" dt="2020-06-16T19:24:08.826" v="1373" actId="207"/>
          <ac:spMkLst>
            <pc:docMk/>
            <pc:sldMk cId="2755365983" sldId="283"/>
            <ac:spMk id="6" creationId="{28EABCAE-A139-4838-9E7B-3FEF28F0AE58}"/>
          </ac:spMkLst>
        </pc:spChg>
        <pc:spChg chg="add mod">
          <ac:chgData name="hassan MH" userId="84cd2103f36ef0dc" providerId="LiveId" clId="{05DA878C-64A6-46BA-AF3D-6FDFE1C414F5}" dt="2020-06-16T19:24:04.528" v="1372" actId="207"/>
          <ac:spMkLst>
            <pc:docMk/>
            <pc:sldMk cId="2755365983" sldId="283"/>
            <ac:spMk id="7" creationId="{F7DEA3F6-9143-4EA9-953D-1391F7262CBE}"/>
          </ac:spMkLst>
        </pc:spChg>
        <pc:spChg chg="add mod ord">
          <ac:chgData name="hassan MH" userId="84cd2103f36ef0dc" providerId="LiveId" clId="{05DA878C-64A6-46BA-AF3D-6FDFE1C414F5}" dt="2020-06-16T19:25:11.358" v="1376" actId="167"/>
          <ac:spMkLst>
            <pc:docMk/>
            <pc:sldMk cId="2755365983" sldId="283"/>
            <ac:spMk id="18" creationId="{C97CC3DC-B1B8-4D4A-A9D7-990736CC45F0}"/>
          </ac:spMkLst>
        </pc:spChg>
        <pc:spChg chg="add del mod">
          <ac:chgData name="hassan MH" userId="84cd2103f36ef0dc" providerId="LiveId" clId="{05DA878C-64A6-46BA-AF3D-6FDFE1C414F5}" dt="2020-06-16T19:23:04.881" v="1353" actId="478"/>
          <ac:spMkLst>
            <pc:docMk/>
            <pc:sldMk cId="2755365983" sldId="283"/>
            <ac:spMk id="19" creationId="{948355B2-F957-446F-9E21-A6A6FBB30C7E}"/>
          </ac:spMkLst>
        </pc:spChg>
        <pc:spChg chg="add mod">
          <ac:chgData name="hassan MH" userId="84cd2103f36ef0dc" providerId="LiveId" clId="{05DA878C-64A6-46BA-AF3D-6FDFE1C414F5}" dt="2020-06-16T19:23:20.193" v="1359" actId="1076"/>
          <ac:spMkLst>
            <pc:docMk/>
            <pc:sldMk cId="2755365983" sldId="283"/>
            <ac:spMk id="20" creationId="{34590CD5-5121-4733-81A9-A9A0C215D8AD}"/>
          </ac:spMkLst>
        </pc:spChg>
        <pc:spChg chg="add mod ord">
          <ac:chgData name="hassan MH" userId="84cd2103f36ef0dc" providerId="LiveId" clId="{05DA878C-64A6-46BA-AF3D-6FDFE1C414F5}" dt="2020-06-16T19:25:07.938" v="1375" actId="167"/>
          <ac:spMkLst>
            <pc:docMk/>
            <pc:sldMk cId="2755365983" sldId="283"/>
            <ac:spMk id="21" creationId="{29EFEDB1-E843-4B25-8007-A154A1B6F2CA}"/>
          </ac:spMkLst>
        </pc:spChg>
        <pc:spChg chg="add mod">
          <ac:chgData name="hassan MH" userId="84cd2103f36ef0dc" providerId="LiveId" clId="{05DA878C-64A6-46BA-AF3D-6FDFE1C414F5}" dt="2020-06-16T19:23:53.178" v="1371" actId="1076"/>
          <ac:spMkLst>
            <pc:docMk/>
            <pc:sldMk cId="2755365983" sldId="283"/>
            <ac:spMk id="22" creationId="{2F6F30F6-D3E6-4769-B544-F0F7BBD0EC0B}"/>
          </ac:spMkLst>
        </pc:spChg>
        <pc:cxnChg chg="add del mod">
          <ac:chgData name="hassan MH" userId="84cd2103f36ef0dc" providerId="LiveId" clId="{05DA878C-64A6-46BA-AF3D-6FDFE1C414F5}" dt="2020-06-16T19:21:53.300" v="1337" actId="478"/>
          <ac:cxnSpMkLst>
            <pc:docMk/>
            <pc:sldMk cId="2755365983" sldId="283"/>
            <ac:cxnSpMk id="9" creationId="{EB9F8CE4-5985-476C-8F40-5BD3656EF7E2}"/>
          </ac:cxnSpMkLst>
        </pc:cxnChg>
        <pc:cxnChg chg="add del mod">
          <ac:chgData name="hassan MH" userId="84cd2103f36ef0dc" providerId="LiveId" clId="{05DA878C-64A6-46BA-AF3D-6FDFE1C414F5}" dt="2020-06-16T19:21:52.500" v="1336" actId="478"/>
          <ac:cxnSpMkLst>
            <pc:docMk/>
            <pc:sldMk cId="2755365983" sldId="283"/>
            <ac:cxnSpMk id="12" creationId="{7F454CE8-ECFC-4D5A-A9AB-AEC8018AE38C}"/>
          </ac:cxnSpMkLst>
        </pc:cxnChg>
        <pc:cxnChg chg="add del">
          <ac:chgData name="hassan MH" userId="84cd2103f36ef0dc" providerId="LiveId" clId="{05DA878C-64A6-46BA-AF3D-6FDFE1C414F5}" dt="2020-06-16T19:22:00.338" v="1339" actId="478"/>
          <ac:cxnSpMkLst>
            <pc:docMk/>
            <pc:sldMk cId="2755365983" sldId="283"/>
            <ac:cxnSpMk id="15" creationId="{CF602A10-2997-42DE-949D-50E0A8DC481D}"/>
          </ac:cxnSpMkLst>
        </pc:cxnChg>
        <pc:cxnChg chg="add del">
          <ac:chgData name="hassan MH" userId="84cd2103f36ef0dc" providerId="LiveId" clId="{05DA878C-64A6-46BA-AF3D-6FDFE1C414F5}" dt="2020-06-16T19:22:09.124" v="1341" actId="478"/>
          <ac:cxnSpMkLst>
            <pc:docMk/>
            <pc:sldMk cId="2755365983" sldId="283"/>
            <ac:cxnSpMk id="17" creationId="{9345DA9E-2BAF-4EF8-9AF1-BDE14316AEAF}"/>
          </ac:cxnSpMkLst>
        </pc:cxnChg>
      </pc:sldChg>
      <pc:sldChg chg="addSp delSp modSp new mod">
        <pc:chgData name="hassan MH" userId="84cd2103f36ef0dc" providerId="LiveId" clId="{05DA878C-64A6-46BA-AF3D-6FDFE1C414F5}" dt="2020-06-16T19:31:06.922" v="1454" actId="1076"/>
        <pc:sldMkLst>
          <pc:docMk/>
          <pc:sldMk cId="4165435570" sldId="284"/>
        </pc:sldMkLst>
        <pc:spChg chg="del">
          <ac:chgData name="hassan MH" userId="84cd2103f36ef0dc" providerId="LiveId" clId="{05DA878C-64A6-46BA-AF3D-6FDFE1C414F5}" dt="2020-06-16T19:26:48.352" v="1384" actId="478"/>
          <ac:spMkLst>
            <pc:docMk/>
            <pc:sldMk cId="4165435570" sldId="284"/>
            <ac:spMk id="2" creationId="{08B8CE74-18AE-4B88-A1E8-C5BBDE0E37A9}"/>
          </ac:spMkLst>
        </pc:spChg>
        <pc:spChg chg="del">
          <ac:chgData name="hassan MH" userId="84cd2103f36ef0dc" providerId="LiveId" clId="{05DA878C-64A6-46BA-AF3D-6FDFE1C414F5}" dt="2020-06-16T19:26:48.352" v="1384" actId="478"/>
          <ac:spMkLst>
            <pc:docMk/>
            <pc:sldMk cId="4165435570" sldId="284"/>
            <ac:spMk id="3" creationId="{F98EB079-F969-482E-B3F1-AEDDD331B04E}"/>
          </ac:spMkLst>
        </pc:spChg>
        <pc:spChg chg="add mod">
          <ac:chgData name="hassan MH" userId="84cd2103f36ef0dc" providerId="LiveId" clId="{05DA878C-64A6-46BA-AF3D-6FDFE1C414F5}" dt="2020-06-16T19:26:51.237" v="1385"/>
          <ac:spMkLst>
            <pc:docMk/>
            <pc:sldMk cId="4165435570" sldId="284"/>
            <ac:spMk id="4" creationId="{2E9A33A6-2FFA-4A5F-9B05-626D2B38EC0E}"/>
          </ac:spMkLst>
        </pc:spChg>
        <pc:spChg chg="add del mod ord">
          <ac:chgData name="hassan MH" userId="84cd2103f36ef0dc" providerId="LiveId" clId="{05DA878C-64A6-46BA-AF3D-6FDFE1C414F5}" dt="2020-06-16T19:30:48.963" v="1450" actId="478"/>
          <ac:spMkLst>
            <pc:docMk/>
            <pc:sldMk cId="4165435570" sldId="284"/>
            <ac:spMk id="9" creationId="{A5E24B68-E309-4BA0-8812-50B772567C29}"/>
          </ac:spMkLst>
        </pc:spChg>
        <pc:spChg chg="add del mod">
          <ac:chgData name="hassan MH" userId="84cd2103f36ef0dc" providerId="LiveId" clId="{05DA878C-64A6-46BA-AF3D-6FDFE1C414F5}" dt="2020-06-16T19:30:36.355" v="1443" actId="478"/>
          <ac:spMkLst>
            <pc:docMk/>
            <pc:sldMk cId="4165435570" sldId="284"/>
            <ac:spMk id="10" creationId="{4E3C7461-3BDC-4EF6-BA8F-A03E6299B9FA}"/>
          </ac:spMkLst>
        </pc:spChg>
        <pc:spChg chg="add del mod">
          <ac:chgData name="hassan MH" userId="84cd2103f36ef0dc" providerId="LiveId" clId="{05DA878C-64A6-46BA-AF3D-6FDFE1C414F5}" dt="2020-06-16T19:30:30.244" v="1441" actId="478"/>
          <ac:spMkLst>
            <pc:docMk/>
            <pc:sldMk cId="4165435570" sldId="284"/>
            <ac:spMk id="12" creationId="{9B393E95-F84F-4E86-8DBF-2CF6D2B9BD37}"/>
          </ac:spMkLst>
        </pc:spChg>
        <pc:spChg chg="add mod">
          <ac:chgData name="hassan MH" userId="84cd2103f36ef0dc" providerId="LiveId" clId="{05DA878C-64A6-46BA-AF3D-6FDFE1C414F5}" dt="2020-06-16T19:31:06.922" v="1454" actId="1076"/>
          <ac:spMkLst>
            <pc:docMk/>
            <pc:sldMk cId="4165435570" sldId="284"/>
            <ac:spMk id="14" creationId="{D43EA8C6-D103-4660-8893-0F0677ABDB18}"/>
          </ac:spMkLst>
        </pc:spChg>
        <pc:graphicFrameChg chg="add mod">
          <ac:chgData name="hassan MH" userId="84cd2103f36ef0dc" providerId="LiveId" clId="{05DA878C-64A6-46BA-AF3D-6FDFE1C414F5}" dt="2020-06-16T19:30:53.290" v="1451" actId="1076"/>
          <ac:graphicFrameMkLst>
            <pc:docMk/>
            <pc:sldMk cId="4165435570" sldId="284"/>
            <ac:graphicFrameMk id="7" creationId="{A2AE003E-6C9D-4F2F-85B1-D4937CECBF4B}"/>
          </ac:graphicFrameMkLst>
        </pc:graphicFrameChg>
        <pc:graphicFrameChg chg="add del mod">
          <ac:chgData name="hassan MH" userId="84cd2103f36ef0dc" providerId="LiveId" clId="{05DA878C-64A6-46BA-AF3D-6FDFE1C414F5}" dt="2020-06-16T19:27:43.187" v="1397" actId="478"/>
          <ac:graphicFrameMkLst>
            <pc:docMk/>
            <pc:sldMk cId="4165435570" sldId="284"/>
            <ac:graphicFrameMk id="8" creationId="{10E5EFD4-B7B9-40C2-A395-B9DE001F2ADD}"/>
          </ac:graphicFrameMkLst>
        </pc:graphicFrameChg>
        <pc:graphicFrameChg chg="add mod">
          <ac:chgData name="hassan MH" userId="84cd2103f36ef0dc" providerId="LiveId" clId="{05DA878C-64A6-46BA-AF3D-6FDFE1C414F5}" dt="2020-06-16T19:30:40.596" v="1445" actId="948"/>
          <ac:graphicFrameMkLst>
            <pc:docMk/>
            <pc:sldMk cId="4165435570" sldId="284"/>
            <ac:graphicFrameMk id="11" creationId="{6D090212-BE66-4506-B4B0-D62DCB17CF82}"/>
          </ac:graphicFrameMkLst>
        </pc:graphicFrameChg>
        <pc:graphicFrameChg chg="add mod">
          <ac:chgData name="hassan MH" userId="84cd2103f36ef0dc" providerId="LiveId" clId="{05DA878C-64A6-46BA-AF3D-6FDFE1C414F5}" dt="2020-06-16T19:30:43.227" v="1447" actId="948"/>
          <ac:graphicFrameMkLst>
            <pc:docMk/>
            <pc:sldMk cId="4165435570" sldId="284"/>
            <ac:graphicFrameMk id="13" creationId="{73CF2551-FE2A-4272-A972-970EDE51AD64}"/>
          </ac:graphicFrameMkLst>
        </pc:graphicFrameChg>
      </pc:sldChg>
      <pc:sldMasterChg chg="setBg modSldLayout">
        <pc:chgData name="hassan MH" userId="84cd2103f36ef0dc" providerId="LiveId" clId="{05DA878C-64A6-46BA-AF3D-6FDFE1C414F5}" dt="2020-06-16T18:17:11.191" v="23"/>
        <pc:sldMasterMkLst>
          <pc:docMk/>
          <pc:sldMasterMk cId="660995887" sldId="2147483648"/>
        </pc:sldMasterMkLst>
        <pc:sldLayoutChg chg="setBg">
          <pc:chgData name="hassan MH" userId="84cd2103f36ef0dc" providerId="LiveId" clId="{05DA878C-64A6-46BA-AF3D-6FDFE1C414F5}" dt="2020-06-16T18:17:11.191" v="23"/>
          <pc:sldLayoutMkLst>
            <pc:docMk/>
            <pc:sldMasterMk cId="660995887" sldId="2147483648"/>
            <pc:sldLayoutMk cId="393866904" sldId="2147483649"/>
          </pc:sldLayoutMkLst>
        </pc:sldLayoutChg>
        <pc:sldLayoutChg chg="setBg">
          <pc:chgData name="hassan MH" userId="84cd2103f36ef0dc" providerId="LiveId" clId="{05DA878C-64A6-46BA-AF3D-6FDFE1C414F5}" dt="2020-06-16T18:17:11.191" v="23"/>
          <pc:sldLayoutMkLst>
            <pc:docMk/>
            <pc:sldMasterMk cId="660995887" sldId="2147483648"/>
            <pc:sldLayoutMk cId="2638956452" sldId="2147483650"/>
          </pc:sldLayoutMkLst>
        </pc:sldLayoutChg>
        <pc:sldLayoutChg chg="setBg">
          <pc:chgData name="hassan MH" userId="84cd2103f36ef0dc" providerId="LiveId" clId="{05DA878C-64A6-46BA-AF3D-6FDFE1C414F5}" dt="2020-06-16T18:17:11.191" v="23"/>
          <pc:sldLayoutMkLst>
            <pc:docMk/>
            <pc:sldMasterMk cId="660995887" sldId="2147483648"/>
            <pc:sldLayoutMk cId="3308701177" sldId="2147483651"/>
          </pc:sldLayoutMkLst>
        </pc:sldLayoutChg>
        <pc:sldLayoutChg chg="setBg">
          <pc:chgData name="hassan MH" userId="84cd2103f36ef0dc" providerId="LiveId" clId="{05DA878C-64A6-46BA-AF3D-6FDFE1C414F5}" dt="2020-06-16T18:17:11.191" v="23"/>
          <pc:sldLayoutMkLst>
            <pc:docMk/>
            <pc:sldMasterMk cId="660995887" sldId="2147483648"/>
            <pc:sldLayoutMk cId="170402580" sldId="2147483652"/>
          </pc:sldLayoutMkLst>
        </pc:sldLayoutChg>
        <pc:sldLayoutChg chg="setBg">
          <pc:chgData name="hassan MH" userId="84cd2103f36ef0dc" providerId="LiveId" clId="{05DA878C-64A6-46BA-AF3D-6FDFE1C414F5}" dt="2020-06-16T18:17:11.191" v="23"/>
          <pc:sldLayoutMkLst>
            <pc:docMk/>
            <pc:sldMasterMk cId="660995887" sldId="2147483648"/>
            <pc:sldLayoutMk cId="530192974" sldId="2147483653"/>
          </pc:sldLayoutMkLst>
        </pc:sldLayoutChg>
        <pc:sldLayoutChg chg="setBg">
          <pc:chgData name="hassan MH" userId="84cd2103f36ef0dc" providerId="LiveId" clId="{05DA878C-64A6-46BA-AF3D-6FDFE1C414F5}" dt="2020-06-16T18:17:11.191" v="23"/>
          <pc:sldLayoutMkLst>
            <pc:docMk/>
            <pc:sldMasterMk cId="660995887" sldId="2147483648"/>
            <pc:sldLayoutMk cId="2962859379" sldId="2147483654"/>
          </pc:sldLayoutMkLst>
        </pc:sldLayoutChg>
        <pc:sldLayoutChg chg="setBg">
          <pc:chgData name="hassan MH" userId="84cd2103f36ef0dc" providerId="LiveId" clId="{05DA878C-64A6-46BA-AF3D-6FDFE1C414F5}" dt="2020-06-16T18:17:11.191" v="23"/>
          <pc:sldLayoutMkLst>
            <pc:docMk/>
            <pc:sldMasterMk cId="660995887" sldId="2147483648"/>
            <pc:sldLayoutMk cId="1733533248" sldId="2147483655"/>
          </pc:sldLayoutMkLst>
        </pc:sldLayoutChg>
        <pc:sldLayoutChg chg="setBg">
          <pc:chgData name="hassan MH" userId="84cd2103f36ef0dc" providerId="LiveId" clId="{05DA878C-64A6-46BA-AF3D-6FDFE1C414F5}" dt="2020-06-16T18:17:11.191" v="23"/>
          <pc:sldLayoutMkLst>
            <pc:docMk/>
            <pc:sldMasterMk cId="660995887" sldId="2147483648"/>
            <pc:sldLayoutMk cId="364907098" sldId="2147483656"/>
          </pc:sldLayoutMkLst>
        </pc:sldLayoutChg>
        <pc:sldLayoutChg chg="setBg">
          <pc:chgData name="hassan MH" userId="84cd2103f36ef0dc" providerId="LiveId" clId="{05DA878C-64A6-46BA-AF3D-6FDFE1C414F5}" dt="2020-06-16T18:17:11.191" v="23"/>
          <pc:sldLayoutMkLst>
            <pc:docMk/>
            <pc:sldMasterMk cId="660995887" sldId="2147483648"/>
            <pc:sldLayoutMk cId="3175167272" sldId="2147483657"/>
          </pc:sldLayoutMkLst>
        </pc:sldLayoutChg>
        <pc:sldLayoutChg chg="setBg">
          <pc:chgData name="hassan MH" userId="84cd2103f36ef0dc" providerId="LiveId" clId="{05DA878C-64A6-46BA-AF3D-6FDFE1C414F5}" dt="2020-06-16T18:17:11.191" v="23"/>
          <pc:sldLayoutMkLst>
            <pc:docMk/>
            <pc:sldMasterMk cId="660995887" sldId="2147483648"/>
            <pc:sldLayoutMk cId="2223013221" sldId="2147483658"/>
          </pc:sldLayoutMkLst>
        </pc:sldLayoutChg>
        <pc:sldLayoutChg chg="setBg">
          <pc:chgData name="hassan MH" userId="84cd2103f36ef0dc" providerId="LiveId" clId="{05DA878C-64A6-46BA-AF3D-6FDFE1C414F5}" dt="2020-06-16T18:17:11.191" v="23"/>
          <pc:sldLayoutMkLst>
            <pc:docMk/>
            <pc:sldMasterMk cId="660995887" sldId="2147483648"/>
            <pc:sldLayoutMk cId="2890626676" sldId="2147483659"/>
          </pc:sldLayoutMkLst>
        </pc:sldLayoutChg>
      </pc:sldMasterChg>
    </pc:docChg>
  </pc:docChgLst>
  <pc:docChgLst>
    <pc:chgData name="hassan MH" userId="84cd2103f36ef0dc" providerId="LiveId" clId="{26A236A5-DE7F-40A5-93CB-9EED2B990397}"/>
    <pc:docChg chg="undo custSel addSld delSld modSld sldOrd">
      <pc:chgData name="hassan MH" userId="84cd2103f36ef0dc" providerId="LiveId" clId="{26A236A5-DE7F-40A5-93CB-9EED2B990397}" dt="2020-06-29T12:41:59.488" v="1272" actId="47"/>
      <pc:docMkLst>
        <pc:docMk/>
      </pc:docMkLst>
      <pc:sldChg chg="del">
        <pc:chgData name="hassan MH" userId="84cd2103f36ef0dc" providerId="LiveId" clId="{26A236A5-DE7F-40A5-93CB-9EED2B990397}" dt="2020-06-29T11:22:11.932" v="0" actId="47"/>
        <pc:sldMkLst>
          <pc:docMk/>
          <pc:sldMk cId="366728167" sldId="257"/>
        </pc:sldMkLst>
      </pc:sldChg>
      <pc:sldChg chg="del">
        <pc:chgData name="hassan MH" userId="84cd2103f36ef0dc" providerId="LiveId" clId="{26A236A5-DE7F-40A5-93CB-9EED2B990397}" dt="2020-06-29T11:22:11.932" v="0" actId="47"/>
        <pc:sldMkLst>
          <pc:docMk/>
          <pc:sldMk cId="4124225251" sldId="259"/>
        </pc:sldMkLst>
      </pc:sldChg>
      <pc:sldChg chg="del">
        <pc:chgData name="hassan MH" userId="84cd2103f36ef0dc" providerId="LiveId" clId="{26A236A5-DE7F-40A5-93CB-9EED2B990397}" dt="2020-06-29T11:22:11.932" v="0" actId="47"/>
        <pc:sldMkLst>
          <pc:docMk/>
          <pc:sldMk cId="570848597" sldId="260"/>
        </pc:sldMkLst>
      </pc:sldChg>
      <pc:sldChg chg="del">
        <pc:chgData name="hassan MH" userId="84cd2103f36ef0dc" providerId="LiveId" clId="{26A236A5-DE7F-40A5-93CB-9EED2B990397}" dt="2020-06-29T11:22:11.932" v="0" actId="47"/>
        <pc:sldMkLst>
          <pc:docMk/>
          <pc:sldMk cId="1785215152" sldId="261"/>
        </pc:sldMkLst>
      </pc:sldChg>
      <pc:sldChg chg="del">
        <pc:chgData name="hassan MH" userId="84cd2103f36ef0dc" providerId="LiveId" clId="{26A236A5-DE7F-40A5-93CB-9EED2B990397}" dt="2020-06-29T11:22:11.932" v="0" actId="47"/>
        <pc:sldMkLst>
          <pc:docMk/>
          <pc:sldMk cId="2470200491" sldId="262"/>
        </pc:sldMkLst>
      </pc:sldChg>
      <pc:sldChg chg="del">
        <pc:chgData name="hassan MH" userId="84cd2103f36ef0dc" providerId="LiveId" clId="{26A236A5-DE7F-40A5-93CB-9EED2B990397}" dt="2020-06-29T11:22:11.932" v="0" actId="47"/>
        <pc:sldMkLst>
          <pc:docMk/>
          <pc:sldMk cId="2131248194" sldId="263"/>
        </pc:sldMkLst>
      </pc:sldChg>
      <pc:sldChg chg="del">
        <pc:chgData name="hassan MH" userId="84cd2103f36ef0dc" providerId="LiveId" clId="{26A236A5-DE7F-40A5-93CB-9EED2B990397}" dt="2020-06-29T11:22:11.932" v="0" actId="47"/>
        <pc:sldMkLst>
          <pc:docMk/>
          <pc:sldMk cId="467339100" sldId="265"/>
        </pc:sldMkLst>
      </pc:sldChg>
      <pc:sldChg chg="del">
        <pc:chgData name="hassan MH" userId="84cd2103f36ef0dc" providerId="LiveId" clId="{26A236A5-DE7F-40A5-93CB-9EED2B990397}" dt="2020-06-29T11:22:11.932" v="0" actId="47"/>
        <pc:sldMkLst>
          <pc:docMk/>
          <pc:sldMk cId="1424648378" sldId="268"/>
        </pc:sldMkLst>
      </pc:sldChg>
      <pc:sldChg chg="delSp modSp mod">
        <pc:chgData name="hassan MH" userId="84cd2103f36ef0dc" providerId="LiveId" clId="{26A236A5-DE7F-40A5-93CB-9EED2B990397}" dt="2020-06-29T12:40:15.878" v="1250" actId="20577"/>
        <pc:sldMkLst>
          <pc:docMk/>
          <pc:sldMk cId="3893368810" sldId="278"/>
        </pc:sldMkLst>
        <pc:spChg chg="mod">
          <ac:chgData name="hassan MH" userId="84cd2103f36ef0dc" providerId="LiveId" clId="{26A236A5-DE7F-40A5-93CB-9EED2B990397}" dt="2020-06-29T12:02:56.457" v="776" actId="20577"/>
          <ac:spMkLst>
            <pc:docMk/>
            <pc:sldMk cId="3893368810" sldId="278"/>
            <ac:spMk id="3" creationId="{8197C538-F605-4470-B8E7-E81A57470B0C}"/>
          </ac:spMkLst>
        </pc:spChg>
        <pc:spChg chg="mod">
          <ac:chgData name="hassan MH" userId="84cd2103f36ef0dc" providerId="LiveId" clId="{26A236A5-DE7F-40A5-93CB-9EED2B990397}" dt="2020-06-29T12:40:15.878" v="1250" actId="20577"/>
          <ac:spMkLst>
            <pc:docMk/>
            <pc:sldMk cId="3893368810" sldId="278"/>
            <ac:spMk id="11" creationId="{0AE4D96F-4DFD-4770-819E-8D2A4C2C428D}"/>
          </ac:spMkLst>
        </pc:spChg>
        <pc:picChg chg="del mod">
          <ac:chgData name="hassan MH" userId="84cd2103f36ef0dc" providerId="LiveId" clId="{26A236A5-DE7F-40A5-93CB-9EED2B990397}" dt="2020-06-29T12:39:23.905" v="1215" actId="478"/>
          <ac:picMkLst>
            <pc:docMk/>
            <pc:sldMk cId="3893368810" sldId="278"/>
            <ac:picMk id="10" creationId="{2646E86F-54D6-4CAF-B49C-6692B98D275F}"/>
          </ac:picMkLst>
        </pc:picChg>
      </pc:sldChg>
      <pc:sldChg chg="addSp delSp modSp new mod ord setBg">
        <pc:chgData name="hassan MH" userId="84cd2103f36ef0dc" providerId="LiveId" clId="{26A236A5-DE7F-40A5-93CB-9EED2B990397}" dt="2020-06-29T12:33:36.785" v="1146" actId="782"/>
        <pc:sldMkLst>
          <pc:docMk/>
          <pc:sldMk cId="713277594" sldId="279"/>
        </pc:sldMkLst>
        <pc:spChg chg="del mod">
          <ac:chgData name="hassan MH" userId="84cd2103f36ef0dc" providerId="LiveId" clId="{26A236A5-DE7F-40A5-93CB-9EED2B990397}" dt="2020-06-29T11:22:19.071" v="7" actId="478"/>
          <ac:spMkLst>
            <pc:docMk/>
            <pc:sldMk cId="713277594" sldId="279"/>
            <ac:spMk id="2" creationId="{BD31DAE2-9112-4A21-978B-36A017963633}"/>
          </ac:spMkLst>
        </pc:spChg>
        <pc:spChg chg="del">
          <ac:chgData name="hassan MH" userId="84cd2103f36ef0dc" providerId="LiveId" clId="{26A236A5-DE7F-40A5-93CB-9EED2B990397}" dt="2020-06-29T11:22:19.071" v="7" actId="478"/>
          <ac:spMkLst>
            <pc:docMk/>
            <pc:sldMk cId="713277594" sldId="279"/>
            <ac:spMk id="3" creationId="{E4A079ED-9FE5-447D-B0EE-9851D6EFABCA}"/>
          </ac:spMkLst>
        </pc:spChg>
        <pc:spChg chg="add del mod">
          <ac:chgData name="hassan MH" userId="84cd2103f36ef0dc" providerId="LiveId" clId="{26A236A5-DE7F-40A5-93CB-9EED2B990397}" dt="2020-06-29T11:22:21.149" v="8" actId="478"/>
          <ac:spMkLst>
            <pc:docMk/>
            <pc:sldMk cId="713277594" sldId="279"/>
            <ac:spMk id="5" creationId="{A922175F-EDB3-4C1B-975F-210859CE20F2}"/>
          </ac:spMkLst>
        </pc:spChg>
        <pc:spChg chg="add mod">
          <ac:chgData name="hassan MH" userId="84cd2103f36ef0dc" providerId="LiveId" clId="{26A236A5-DE7F-40A5-93CB-9EED2B990397}" dt="2020-06-29T12:33:36.785" v="1146" actId="782"/>
          <ac:spMkLst>
            <pc:docMk/>
            <pc:sldMk cId="713277594" sldId="279"/>
            <ac:spMk id="10" creationId="{44324BBB-D744-4E94-8A60-F26A215C9BF6}"/>
          </ac:spMkLst>
        </pc:spChg>
        <pc:spChg chg="add del mod">
          <ac:chgData name="hassan MH" userId="84cd2103f36ef0dc" providerId="LiveId" clId="{26A236A5-DE7F-40A5-93CB-9EED2B990397}" dt="2020-06-29T12:33:36.785" v="1146" actId="782"/>
          <ac:spMkLst>
            <pc:docMk/>
            <pc:sldMk cId="713277594" sldId="279"/>
            <ac:spMk id="11" creationId="{F3AEBB61-0431-460A-A9AB-C9C05023F2A6}"/>
          </ac:spMkLst>
        </pc:spChg>
        <pc:spChg chg="add del mod">
          <ac:chgData name="hassan MH" userId="84cd2103f36ef0dc" providerId="LiveId" clId="{26A236A5-DE7F-40A5-93CB-9EED2B990397}" dt="2020-06-29T12:33:36.785" v="1146" actId="782"/>
          <ac:spMkLst>
            <pc:docMk/>
            <pc:sldMk cId="713277594" sldId="279"/>
            <ac:spMk id="12" creationId="{85EC0E75-37D0-4685-A018-82003265287F}"/>
          </ac:spMkLst>
        </pc:spChg>
        <pc:spChg chg="add del mod">
          <ac:chgData name="hassan MH" userId="84cd2103f36ef0dc" providerId="LiveId" clId="{26A236A5-DE7F-40A5-93CB-9EED2B990397}" dt="2020-06-29T12:33:36.785" v="1146" actId="782"/>
          <ac:spMkLst>
            <pc:docMk/>
            <pc:sldMk cId="713277594" sldId="279"/>
            <ac:spMk id="13" creationId="{9E2DE2CF-0B89-4EE9-B8F1-EE8C1CE9C1F2}"/>
          </ac:spMkLst>
        </pc:spChg>
        <pc:spChg chg="add mod">
          <ac:chgData name="hassan MH" userId="84cd2103f36ef0dc" providerId="LiveId" clId="{26A236A5-DE7F-40A5-93CB-9EED2B990397}" dt="2020-06-29T11:25:59.105" v="73" actId="571"/>
          <ac:spMkLst>
            <pc:docMk/>
            <pc:sldMk cId="713277594" sldId="279"/>
            <ac:spMk id="14" creationId="{F26923E7-815E-4B0C-9B92-4DC41080B2D4}"/>
          </ac:spMkLst>
        </pc:spChg>
        <pc:spChg chg="add mod">
          <ac:chgData name="hassan MH" userId="84cd2103f36ef0dc" providerId="LiveId" clId="{26A236A5-DE7F-40A5-93CB-9EED2B990397}" dt="2020-06-29T11:25:58.978" v="72" actId="571"/>
          <ac:spMkLst>
            <pc:docMk/>
            <pc:sldMk cId="713277594" sldId="279"/>
            <ac:spMk id="15" creationId="{9A81B7F8-FD14-4A7F-B80D-86A9E061765B}"/>
          </ac:spMkLst>
        </pc:spChg>
        <pc:spChg chg="add mod">
          <ac:chgData name="hassan MH" userId="84cd2103f36ef0dc" providerId="LiveId" clId="{26A236A5-DE7F-40A5-93CB-9EED2B990397}" dt="2020-06-29T11:25:58.845" v="71" actId="571"/>
          <ac:spMkLst>
            <pc:docMk/>
            <pc:sldMk cId="713277594" sldId="279"/>
            <ac:spMk id="16" creationId="{4F288AC2-2CD8-410C-B0E6-42324E913D83}"/>
          </ac:spMkLst>
        </pc:spChg>
        <pc:spChg chg="add mod">
          <ac:chgData name="hassan MH" userId="84cd2103f36ef0dc" providerId="LiveId" clId="{26A236A5-DE7F-40A5-93CB-9EED2B990397}" dt="2020-06-29T12:33:36.785" v="1146" actId="782"/>
          <ac:spMkLst>
            <pc:docMk/>
            <pc:sldMk cId="713277594" sldId="279"/>
            <ac:spMk id="17" creationId="{203069CF-FC8D-48D5-ABE9-231A7C61DF51}"/>
          </ac:spMkLst>
        </pc:spChg>
        <pc:spChg chg="add mod">
          <ac:chgData name="hassan MH" userId="84cd2103f36ef0dc" providerId="LiveId" clId="{26A236A5-DE7F-40A5-93CB-9EED2B990397}" dt="2020-06-29T12:33:36.785" v="1146" actId="782"/>
          <ac:spMkLst>
            <pc:docMk/>
            <pc:sldMk cId="713277594" sldId="279"/>
            <ac:spMk id="18" creationId="{643613E0-470E-406C-B606-8373E33E30B0}"/>
          </ac:spMkLst>
        </pc:spChg>
        <pc:grpChg chg="add mod">
          <ac:chgData name="hassan MH" userId="84cd2103f36ef0dc" providerId="LiveId" clId="{26A236A5-DE7F-40A5-93CB-9EED2B990397}" dt="2020-06-29T11:40:28.903" v="484" actId="164"/>
          <ac:grpSpMkLst>
            <pc:docMk/>
            <pc:sldMk cId="713277594" sldId="279"/>
            <ac:grpSpMk id="2" creationId="{1D6BA17F-B561-4B3E-BC50-40E393215F02}"/>
          </ac:grpSpMkLst>
        </pc:grpChg>
        <pc:picChg chg="add del mod">
          <ac:chgData name="hassan MH" userId="84cd2103f36ef0dc" providerId="LiveId" clId="{26A236A5-DE7F-40A5-93CB-9EED2B990397}" dt="2020-06-29T11:22:47.097" v="12" actId="478"/>
          <ac:picMkLst>
            <pc:docMk/>
            <pc:sldMk cId="713277594" sldId="279"/>
            <ac:picMk id="6" creationId="{EF488579-7D6E-4C3F-AD70-BCE1009032A9}"/>
          </ac:picMkLst>
        </pc:picChg>
        <pc:picChg chg="add mod">
          <ac:chgData name="hassan MH" userId="84cd2103f36ef0dc" providerId="LiveId" clId="{26A236A5-DE7F-40A5-93CB-9EED2B990397}" dt="2020-06-29T11:25:21.709" v="58" actId="1036"/>
          <ac:picMkLst>
            <pc:docMk/>
            <pc:sldMk cId="713277594" sldId="279"/>
            <ac:picMk id="7" creationId="{1FBE407F-A60C-4626-BFA0-C88DB77D064B}"/>
          </ac:picMkLst>
        </pc:picChg>
        <pc:picChg chg="add del mod">
          <ac:chgData name="hassan MH" userId="84cd2103f36ef0dc" providerId="LiveId" clId="{26A236A5-DE7F-40A5-93CB-9EED2B990397}" dt="2020-06-29T11:24:02.799" v="32" actId="478"/>
          <ac:picMkLst>
            <pc:docMk/>
            <pc:sldMk cId="713277594" sldId="279"/>
            <ac:picMk id="8" creationId="{3D667814-5CE2-4587-9D19-EE026CD957C3}"/>
          </ac:picMkLst>
        </pc:picChg>
        <pc:picChg chg="add del mod">
          <ac:chgData name="hassan MH" userId="84cd2103f36ef0dc" providerId="LiveId" clId="{26A236A5-DE7F-40A5-93CB-9EED2B990397}" dt="2020-06-29T11:27:34.367" v="152" actId="478"/>
          <ac:picMkLst>
            <pc:docMk/>
            <pc:sldMk cId="713277594" sldId="279"/>
            <ac:picMk id="9" creationId="{17D7F134-49D4-4759-AEFC-39ED58AC29E5}"/>
          </ac:picMkLst>
        </pc:picChg>
      </pc:sldChg>
      <pc:sldChg chg="del">
        <pc:chgData name="hassan MH" userId="84cd2103f36ef0dc" providerId="LiveId" clId="{26A236A5-DE7F-40A5-93CB-9EED2B990397}" dt="2020-06-29T11:22:11.932" v="0" actId="47"/>
        <pc:sldMkLst>
          <pc:docMk/>
          <pc:sldMk cId="3267084846" sldId="279"/>
        </pc:sldMkLst>
      </pc:sldChg>
      <pc:sldChg chg="del">
        <pc:chgData name="hassan MH" userId="84cd2103f36ef0dc" providerId="LiveId" clId="{26A236A5-DE7F-40A5-93CB-9EED2B990397}" dt="2020-06-29T11:22:11.932" v="0" actId="47"/>
        <pc:sldMkLst>
          <pc:docMk/>
          <pc:sldMk cId="2769206725" sldId="280"/>
        </pc:sldMkLst>
      </pc:sldChg>
      <pc:sldChg chg="addSp delSp modSp new mod">
        <pc:chgData name="hassan MH" userId="84cd2103f36ef0dc" providerId="LiveId" clId="{26A236A5-DE7F-40A5-93CB-9EED2B990397}" dt="2020-06-29T12:32:22.113" v="1136" actId="121"/>
        <pc:sldMkLst>
          <pc:docMk/>
          <pc:sldMk cId="3907291077" sldId="280"/>
        </pc:sldMkLst>
        <pc:spChg chg="del">
          <ac:chgData name="hassan MH" userId="84cd2103f36ef0dc" providerId="LiveId" clId="{26A236A5-DE7F-40A5-93CB-9EED2B990397}" dt="2020-06-29T11:31:37.298" v="204" actId="478"/>
          <ac:spMkLst>
            <pc:docMk/>
            <pc:sldMk cId="3907291077" sldId="280"/>
            <ac:spMk id="2" creationId="{B8E24721-ADAC-40F5-8656-E0CDDA09A482}"/>
          </ac:spMkLst>
        </pc:spChg>
        <pc:spChg chg="del">
          <ac:chgData name="hassan MH" userId="84cd2103f36ef0dc" providerId="LiveId" clId="{26A236A5-DE7F-40A5-93CB-9EED2B990397}" dt="2020-06-29T11:31:37.298" v="204" actId="478"/>
          <ac:spMkLst>
            <pc:docMk/>
            <pc:sldMk cId="3907291077" sldId="280"/>
            <ac:spMk id="3" creationId="{072CF134-D461-49D0-BA75-962F07105F05}"/>
          </ac:spMkLst>
        </pc:spChg>
        <pc:spChg chg="add del mod">
          <ac:chgData name="hassan MH" userId="84cd2103f36ef0dc" providerId="LiveId" clId="{26A236A5-DE7F-40A5-93CB-9EED2B990397}" dt="2020-06-29T11:34:57.595" v="324" actId="478"/>
          <ac:spMkLst>
            <pc:docMk/>
            <pc:sldMk cId="3907291077" sldId="280"/>
            <ac:spMk id="7" creationId="{CD86A01C-686C-4207-99E4-D828EFE6C462}"/>
          </ac:spMkLst>
        </pc:spChg>
        <pc:spChg chg="add mod">
          <ac:chgData name="hassan MH" userId="84cd2103f36ef0dc" providerId="LiveId" clId="{26A236A5-DE7F-40A5-93CB-9EED2B990397}" dt="2020-06-29T12:32:10.725" v="1134" actId="782"/>
          <ac:spMkLst>
            <pc:docMk/>
            <pc:sldMk cId="3907291077" sldId="280"/>
            <ac:spMk id="9" creationId="{D0289590-4A7F-4537-B0F4-D1F18A02DAF6}"/>
          </ac:spMkLst>
        </pc:spChg>
        <pc:spChg chg="add mod">
          <ac:chgData name="hassan MH" userId="84cd2103f36ef0dc" providerId="LiveId" clId="{26A236A5-DE7F-40A5-93CB-9EED2B990397}" dt="2020-06-29T12:32:10.725" v="1134" actId="782"/>
          <ac:spMkLst>
            <pc:docMk/>
            <pc:sldMk cId="3907291077" sldId="280"/>
            <ac:spMk id="10" creationId="{29471285-1EB4-47E2-A44B-806D5BABA067}"/>
          </ac:spMkLst>
        </pc:spChg>
        <pc:spChg chg="add mod">
          <ac:chgData name="hassan MH" userId="84cd2103f36ef0dc" providerId="LiveId" clId="{26A236A5-DE7F-40A5-93CB-9EED2B990397}" dt="2020-06-29T12:32:10.725" v="1134" actId="782"/>
          <ac:spMkLst>
            <pc:docMk/>
            <pc:sldMk cId="3907291077" sldId="280"/>
            <ac:spMk id="11" creationId="{697B6E97-B340-48E8-A646-A5620D97C116}"/>
          </ac:spMkLst>
        </pc:spChg>
        <pc:spChg chg="add mod">
          <ac:chgData name="hassan MH" userId="84cd2103f36ef0dc" providerId="LiveId" clId="{26A236A5-DE7F-40A5-93CB-9EED2B990397}" dt="2020-06-29T12:32:10.725" v="1134" actId="782"/>
          <ac:spMkLst>
            <pc:docMk/>
            <pc:sldMk cId="3907291077" sldId="280"/>
            <ac:spMk id="12" creationId="{985595B6-8241-4156-90FD-63EE1770F56B}"/>
          </ac:spMkLst>
        </pc:spChg>
        <pc:spChg chg="add mod">
          <ac:chgData name="hassan MH" userId="84cd2103f36ef0dc" providerId="LiveId" clId="{26A236A5-DE7F-40A5-93CB-9EED2B990397}" dt="2020-06-29T12:32:22.113" v="1136" actId="121"/>
          <ac:spMkLst>
            <pc:docMk/>
            <pc:sldMk cId="3907291077" sldId="280"/>
            <ac:spMk id="13" creationId="{42CAC479-5366-42BA-BCBB-9DEC1970F841}"/>
          </ac:spMkLst>
        </pc:spChg>
        <pc:spChg chg="add mod">
          <ac:chgData name="hassan MH" userId="84cd2103f36ef0dc" providerId="LiveId" clId="{26A236A5-DE7F-40A5-93CB-9EED2B990397}" dt="2020-06-29T12:32:10.725" v="1134" actId="782"/>
          <ac:spMkLst>
            <pc:docMk/>
            <pc:sldMk cId="3907291077" sldId="280"/>
            <ac:spMk id="28" creationId="{8203CF2E-DB9C-4315-B4B8-29336AEE687D}"/>
          </ac:spMkLst>
        </pc:spChg>
        <pc:spChg chg="add mod">
          <ac:chgData name="hassan MH" userId="84cd2103f36ef0dc" providerId="LiveId" clId="{26A236A5-DE7F-40A5-93CB-9EED2B990397}" dt="2020-06-29T12:32:18.473" v="1135" actId="121"/>
          <ac:spMkLst>
            <pc:docMk/>
            <pc:sldMk cId="3907291077" sldId="280"/>
            <ac:spMk id="29" creationId="{3A77E792-9F6B-49C3-82B3-D04C515E3628}"/>
          </ac:spMkLst>
        </pc:spChg>
        <pc:spChg chg="mod">
          <ac:chgData name="hassan MH" userId="84cd2103f36ef0dc" providerId="LiveId" clId="{26A236A5-DE7F-40A5-93CB-9EED2B990397}" dt="2020-06-29T12:32:10.725" v="1134" actId="782"/>
          <ac:spMkLst>
            <pc:docMk/>
            <pc:sldMk cId="3907291077" sldId="280"/>
            <ac:spMk id="31" creationId="{3FF204EB-D2C5-45DA-AFF3-60C466C9D760}"/>
          </ac:spMkLst>
        </pc:spChg>
        <pc:spChg chg="mod">
          <ac:chgData name="hassan MH" userId="84cd2103f36ef0dc" providerId="LiveId" clId="{26A236A5-DE7F-40A5-93CB-9EED2B990397}" dt="2020-06-29T12:32:10.725" v="1134" actId="782"/>
          <ac:spMkLst>
            <pc:docMk/>
            <pc:sldMk cId="3907291077" sldId="280"/>
            <ac:spMk id="32" creationId="{AD7AF728-57B0-4797-B111-DC905B37DB8E}"/>
          </ac:spMkLst>
        </pc:spChg>
        <pc:spChg chg="mod">
          <ac:chgData name="hassan MH" userId="84cd2103f36ef0dc" providerId="LiveId" clId="{26A236A5-DE7F-40A5-93CB-9EED2B990397}" dt="2020-06-29T12:32:10.725" v="1134" actId="782"/>
          <ac:spMkLst>
            <pc:docMk/>
            <pc:sldMk cId="3907291077" sldId="280"/>
            <ac:spMk id="33" creationId="{F5054AB0-2C8E-4DA4-9FD5-60D538F93BA9}"/>
          </ac:spMkLst>
        </pc:spChg>
        <pc:spChg chg="mod">
          <ac:chgData name="hassan MH" userId="84cd2103f36ef0dc" providerId="LiveId" clId="{26A236A5-DE7F-40A5-93CB-9EED2B990397}" dt="2020-06-29T12:32:10.725" v="1134" actId="782"/>
          <ac:spMkLst>
            <pc:docMk/>
            <pc:sldMk cId="3907291077" sldId="280"/>
            <ac:spMk id="34" creationId="{94E14F62-6603-4C88-B267-13515BDFE2F5}"/>
          </ac:spMkLst>
        </pc:spChg>
        <pc:spChg chg="add mod">
          <ac:chgData name="hassan MH" userId="84cd2103f36ef0dc" providerId="LiveId" clId="{26A236A5-DE7F-40A5-93CB-9EED2B990397}" dt="2020-06-29T11:45:45.879" v="530" actId="571"/>
          <ac:spMkLst>
            <pc:docMk/>
            <pc:sldMk cId="3907291077" sldId="280"/>
            <ac:spMk id="36" creationId="{340E4030-B0AA-4FAE-8D36-F5CF26D56CA5}"/>
          </ac:spMkLst>
        </pc:spChg>
        <pc:spChg chg="add mod">
          <ac:chgData name="hassan MH" userId="84cd2103f36ef0dc" providerId="LiveId" clId="{26A236A5-DE7F-40A5-93CB-9EED2B990397}" dt="2020-06-29T11:45:45.879" v="530" actId="571"/>
          <ac:spMkLst>
            <pc:docMk/>
            <pc:sldMk cId="3907291077" sldId="280"/>
            <ac:spMk id="37" creationId="{882A82AC-04B2-4016-93DF-9434F2973847}"/>
          </ac:spMkLst>
        </pc:spChg>
        <pc:spChg chg="add mod">
          <ac:chgData name="hassan MH" userId="84cd2103f36ef0dc" providerId="LiveId" clId="{26A236A5-DE7F-40A5-93CB-9EED2B990397}" dt="2020-06-29T11:45:45.527" v="529" actId="571"/>
          <ac:spMkLst>
            <pc:docMk/>
            <pc:sldMk cId="3907291077" sldId="280"/>
            <ac:spMk id="39" creationId="{D14CA966-39F9-4983-80A4-7D5DEC22573F}"/>
          </ac:spMkLst>
        </pc:spChg>
        <pc:spChg chg="add mod">
          <ac:chgData name="hassan MH" userId="84cd2103f36ef0dc" providerId="LiveId" clId="{26A236A5-DE7F-40A5-93CB-9EED2B990397}" dt="2020-06-29T11:45:45.527" v="529" actId="571"/>
          <ac:spMkLst>
            <pc:docMk/>
            <pc:sldMk cId="3907291077" sldId="280"/>
            <ac:spMk id="40" creationId="{D413E496-8B65-4368-A36C-C0FA1BFC009C}"/>
          </ac:spMkLst>
        </pc:spChg>
        <pc:spChg chg="add mod">
          <ac:chgData name="hassan MH" userId="84cd2103f36ef0dc" providerId="LiveId" clId="{26A236A5-DE7F-40A5-93CB-9EED2B990397}" dt="2020-06-29T12:32:10.725" v="1134" actId="782"/>
          <ac:spMkLst>
            <pc:docMk/>
            <pc:sldMk cId="3907291077" sldId="280"/>
            <ac:spMk id="42" creationId="{AA6BC45C-1F04-4790-8138-729003D694E6}"/>
          </ac:spMkLst>
        </pc:spChg>
        <pc:spChg chg="add mod">
          <ac:chgData name="hassan MH" userId="84cd2103f36ef0dc" providerId="LiveId" clId="{26A236A5-DE7F-40A5-93CB-9EED2B990397}" dt="2020-06-29T12:32:18.473" v="1135" actId="121"/>
          <ac:spMkLst>
            <pc:docMk/>
            <pc:sldMk cId="3907291077" sldId="280"/>
            <ac:spMk id="43" creationId="{9137CABD-EC00-4F20-8E0F-10EC728C80E2}"/>
          </ac:spMkLst>
        </pc:spChg>
        <pc:spChg chg="add mod">
          <ac:chgData name="hassan MH" userId="84cd2103f36ef0dc" providerId="LiveId" clId="{26A236A5-DE7F-40A5-93CB-9EED2B990397}" dt="2020-06-29T12:32:10.725" v="1134" actId="782"/>
          <ac:spMkLst>
            <pc:docMk/>
            <pc:sldMk cId="3907291077" sldId="280"/>
            <ac:spMk id="45" creationId="{22E4F82D-5A40-4D52-AB03-3A5AEFA10C3E}"/>
          </ac:spMkLst>
        </pc:spChg>
        <pc:spChg chg="add mod">
          <ac:chgData name="hassan MH" userId="84cd2103f36ef0dc" providerId="LiveId" clId="{26A236A5-DE7F-40A5-93CB-9EED2B990397}" dt="2020-06-29T12:32:18.473" v="1135" actId="121"/>
          <ac:spMkLst>
            <pc:docMk/>
            <pc:sldMk cId="3907291077" sldId="280"/>
            <ac:spMk id="46" creationId="{372EDC6C-020F-4AA0-8D36-9A11A0769F29}"/>
          </ac:spMkLst>
        </pc:spChg>
        <pc:spChg chg="add mod">
          <ac:chgData name="hassan MH" userId="84cd2103f36ef0dc" providerId="LiveId" clId="{26A236A5-DE7F-40A5-93CB-9EED2B990397}" dt="2020-06-29T12:32:10.725" v="1134" actId="782"/>
          <ac:spMkLst>
            <pc:docMk/>
            <pc:sldMk cId="3907291077" sldId="280"/>
            <ac:spMk id="48" creationId="{0AA8F32C-9D4D-4FB5-9C40-1559396224F7}"/>
          </ac:spMkLst>
        </pc:spChg>
        <pc:spChg chg="add mod">
          <ac:chgData name="hassan MH" userId="84cd2103f36ef0dc" providerId="LiveId" clId="{26A236A5-DE7F-40A5-93CB-9EED2B990397}" dt="2020-06-29T12:32:18.473" v="1135" actId="121"/>
          <ac:spMkLst>
            <pc:docMk/>
            <pc:sldMk cId="3907291077" sldId="280"/>
            <ac:spMk id="49" creationId="{7C039499-BE78-4243-A9CE-2DE396417498}"/>
          </ac:spMkLst>
        </pc:spChg>
        <pc:spChg chg="add mod">
          <ac:chgData name="hassan MH" userId="84cd2103f36ef0dc" providerId="LiveId" clId="{26A236A5-DE7F-40A5-93CB-9EED2B990397}" dt="2020-06-29T12:32:10.725" v="1134" actId="782"/>
          <ac:spMkLst>
            <pc:docMk/>
            <pc:sldMk cId="3907291077" sldId="280"/>
            <ac:spMk id="51" creationId="{F559A4D9-F4C9-4CC2-A46D-82C8214C2742}"/>
          </ac:spMkLst>
        </pc:spChg>
        <pc:spChg chg="add mod">
          <ac:chgData name="hassan MH" userId="84cd2103f36ef0dc" providerId="LiveId" clId="{26A236A5-DE7F-40A5-93CB-9EED2B990397}" dt="2020-06-29T12:32:18.473" v="1135" actId="121"/>
          <ac:spMkLst>
            <pc:docMk/>
            <pc:sldMk cId="3907291077" sldId="280"/>
            <ac:spMk id="52" creationId="{90F23B41-6383-4274-A139-F840B29072FD}"/>
          </ac:spMkLst>
        </pc:spChg>
        <pc:spChg chg="add mod">
          <ac:chgData name="hassan MH" userId="84cd2103f36ef0dc" providerId="LiveId" clId="{26A236A5-DE7F-40A5-93CB-9EED2B990397}" dt="2020-06-29T12:32:10.725" v="1134" actId="782"/>
          <ac:spMkLst>
            <pc:docMk/>
            <pc:sldMk cId="3907291077" sldId="280"/>
            <ac:spMk id="54" creationId="{82F9059A-9DE4-4B5F-B5B1-3864CDAA4E45}"/>
          </ac:spMkLst>
        </pc:spChg>
        <pc:spChg chg="add mod">
          <ac:chgData name="hassan MH" userId="84cd2103f36ef0dc" providerId="LiveId" clId="{26A236A5-DE7F-40A5-93CB-9EED2B990397}" dt="2020-06-29T12:32:18.473" v="1135" actId="121"/>
          <ac:spMkLst>
            <pc:docMk/>
            <pc:sldMk cId="3907291077" sldId="280"/>
            <ac:spMk id="55" creationId="{BFFF3A1D-FF52-4C20-BEBD-5C6C2D339F35}"/>
          </ac:spMkLst>
        </pc:spChg>
        <pc:spChg chg="mod">
          <ac:chgData name="hassan MH" userId="84cd2103f36ef0dc" providerId="LiveId" clId="{26A236A5-DE7F-40A5-93CB-9EED2B990397}" dt="2020-06-29T11:54:52.873" v="623" actId="27803"/>
          <ac:spMkLst>
            <pc:docMk/>
            <pc:sldMk cId="3907291077" sldId="280"/>
            <ac:spMk id="58" creationId="{7A8D5CBD-B19C-4062-90D3-CEE4F4B59E21}"/>
          </ac:spMkLst>
        </pc:spChg>
        <pc:spChg chg="mod">
          <ac:chgData name="hassan MH" userId="84cd2103f36ef0dc" providerId="LiveId" clId="{26A236A5-DE7F-40A5-93CB-9EED2B990397}" dt="2020-06-29T11:54:52.873" v="623" actId="27803"/>
          <ac:spMkLst>
            <pc:docMk/>
            <pc:sldMk cId="3907291077" sldId="280"/>
            <ac:spMk id="60" creationId="{7F6CC243-620A-48D1-B054-14FA27084534}"/>
          </ac:spMkLst>
        </pc:spChg>
        <pc:spChg chg="mod">
          <ac:chgData name="hassan MH" userId="84cd2103f36ef0dc" providerId="LiveId" clId="{26A236A5-DE7F-40A5-93CB-9EED2B990397}" dt="2020-06-29T11:54:52.873" v="623" actId="27803"/>
          <ac:spMkLst>
            <pc:docMk/>
            <pc:sldMk cId="3907291077" sldId="280"/>
            <ac:spMk id="61" creationId="{FD772CEC-5851-4B34-9466-CFAAD60DE529}"/>
          </ac:spMkLst>
        </pc:spChg>
        <pc:spChg chg="mod">
          <ac:chgData name="hassan MH" userId="84cd2103f36ef0dc" providerId="LiveId" clId="{26A236A5-DE7F-40A5-93CB-9EED2B990397}" dt="2020-06-29T11:54:52.873" v="623" actId="27803"/>
          <ac:spMkLst>
            <pc:docMk/>
            <pc:sldMk cId="3907291077" sldId="280"/>
            <ac:spMk id="62" creationId="{4E86B4B7-677E-4319-8782-E87580976B9D}"/>
          </ac:spMkLst>
        </pc:spChg>
        <pc:spChg chg="mod">
          <ac:chgData name="hassan MH" userId="84cd2103f36ef0dc" providerId="LiveId" clId="{26A236A5-DE7F-40A5-93CB-9EED2B990397}" dt="2020-06-29T11:54:52.873" v="623" actId="27803"/>
          <ac:spMkLst>
            <pc:docMk/>
            <pc:sldMk cId="3907291077" sldId="280"/>
            <ac:spMk id="63" creationId="{F09FA5A9-AA67-4A65-92DC-875B69CCAE7A}"/>
          </ac:spMkLst>
        </pc:spChg>
        <pc:spChg chg="mod">
          <ac:chgData name="hassan MH" userId="84cd2103f36ef0dc" providerId="LiveId" clId="{26A236A5-DE7F-40A5-93CB-9EED2B990397}" dt="2020-06-29T11:54:52.873" v="623" actId="27803"/>
          <ac:spMkLst>
            <pc:docMk/>
            <pc:sldMk cId="3907291077" sldId="280"/>
            <ac:spMk id="64" creationId="{1B975299-62DB-40F5-8EAF-DE6F043DA27A}"/>
          </ac:spMkLst>
        </pc:spChg>
        <pc:spChg chg="mod">
          <ac:chgData name="hassan MH" userId="84cd2103f36ef0dc" providerId="LiveId" clId="{26A236A5-DE7F-40A5-93CB-9EED2B990397}" dt="2020-06-29T11:54:52.873" v="623" actId="27803"/>
          <ac:spMkLst>
            <pc:docMk/>
            <pc:sldMk cId="3907291077" sldId="280"/>
            <ac:spMk id="65" creationId="{515A3233-F2AC-4120-8C20-BCA53821F9C5}"/>
          </ac:spMkLst>
        </pc:spChg>
        <pc:spChg chg="mod">
          <ac:chgData name="hassan MH" userId="84cd2103f36ef0dc" providerId="LiveId" clId="{26A236A5-DE7F-40A5-93CB-9EED2B990397}" dt="2020-06-29T11:54:52.873" v="623" actId="27803"/>
          <ac:spMkLst>
            <pc:docMk/>
            <pc:sldMk cId="3907291077" sldId="280"/>
            <ac:spMk id="66" creationId="{B145C071-7A2C-40EA-94F6-B2272BC5CAB7}"/>
          </ac:spMkLst>
        </pc:spChg>
        <pc:spChg chg="mod">
          <ac:chgData name="hassan MH" userId="84cd2103f36ef0dc" providerId="LiveId" clId="{26A236A5-DE7F-40A5-93CB-9EED2B990397}" dt="2020-06-29T11:54:52.873" v="623" actId="27803"/>
          <ac:spMkLst>
            <pc:docMk/>
            <pc:sldMk cId="3907291077" sldId="280"/>
            <ac:spMk id="67" creationId="{8F976B63-6789-4D1E-8FA0-7F0881C4F718}"/>
          </ac:spMkLst>
        </pc:spChg>
        <pc:spChg chg="mod">
          <ac:chgData name="hassan MH" userId="84cd2103f36ef0dc" providerId="LiveId" clId="{26A236A5-DE7F-40A5-93CB-9EED2B990397}" dt="2020-06-29T11:54:52.873" v="623" actId="27803"/>
          <ac:spMkLst>
            <pc:docMk/>
            <pc:sldMk cId="3907291077" sldId="280"/>
            <ac:spMk id="68" creationId="{57A71629-7CEE-432D-A063-AB3DE42B4018}"/>
          </ac:spMkLst>
        </pc:spChg>
        <pc:spChg chg="mod">
          <ac:chgData name="hassan MH" userId="84cd2103f36ef0dc" providerId="LiveId" clId="{26A236A5-DE7F-40A5-93CB-9EED2B990397}" dt="2020-06-29T11:54:52.873" v="623" actId="27803"/>
          <ac:spMkLst>
            <pc:docMk/>
            <pc:sldMk cId="3907291077" sldId="280"/>
            <ac:spMk id="69" creationId="{3B949C47-F4B0-4E07-8C64-16C062FC7ADA}"/>
          </ac:spMkLst>
        </pc:spChg>
        <pc:spChg chg="mod">
          <ac:chgData name="hassan MH" userId="84cd2103f36ef0dc" providerId="LiveId" clId="{26A236A5-DE7F-40A5-93CB-9EED2B990397}" dt="2020-06-29T11:54:52.873" v="623" actId="27803"/>
          <ac:spMkLst>
            <pc:docMk/>
            <pc:sldMk cId="3907291077" sldId="280"/>
            <ac:spMk id="70" creationId="{BBA941FE-1C5C-49B4-8D62-1B9690E98A47}"/>
          </ac:spMkLst>
        </pc:spChg>
        <pc:spChg chg="mod">
          <ac:chgData name="hassan MH" userId="84cd2103f36ef0dc" providerId="LiveId" clId="{26A236A5-DE7F-40A5-93CB-9EED2B990397}" dt="2020-06-29T11:54:58.072" v="625" actId="27803"/>
          <ac:spMkLst>
            <pc:docMk/>
            <pc:sldMk cId="3907291077" sldId="280"/>
            <ac:spMk id="74" creationId="{A23A1925-8D6A-4D9D-B2D6-54D0A10F5D45}"/>
          </ac:spMkLst>
        </pc:spChg>
        <pc:spChg chg="mod">
          <ac:chgData name="hassan MH" userId="84cd2103f36ef0dc" providerId="LiveId" clId="{26A236A5-DE7F-40A5-93CB-9EED2B990397}" dt="2020-06-29T11:54:58.072" v="625" actId="27803"/>
          <ac:spMkLst>
            <pc:docMk/>
            <pc:sldMk cId="3907291077" sldId="280"/>
            <ac:spMk id="75" creationId="{C3447B04-16EE-45F4-8DDB-79B14E2DAE98}"/>
          </ac:spMkLst>
        </pc:spChg>
        <pc:spChg chg="mod">
          <ac:chgData name="hassan MH" userId="84cd2103f36ef0dc" providerId="LiveId" clId="{26A236A5-DE7F-40A5-93CB-9EED2B990397}" dt="2020-06-29T11:54:58.072" v="625" actId="27803"/>
          <ac:spMkLst>
            <pc:docMk/>
            <pc:sldMk cId="3907291077" sldId="280"/>
            <ac:spMk id="76" creationId="{D83AB5F3-DBE5-4D08-9E67-67FEC3BD5E90}"/>
          </ac:spMkLst>
        </pc:spChg>
        <pc:spChg chg="mod">
          <ac:chgData name="hassan MH" userId="84cd2103f36ef0dc" providerId="LiveId" clId="{26A236A5-DE7F-40A5-93CB-9EED2B990397}" dt="2020-06-29T11:54:58.072" v="625" actId="27803"/>
          <ac:spMkLst>
            <pc:docMk/>
            <pc:sldMk cId="3907291077" sldId="280"/>
            <ac:spMk id="77" creationId="{6E9280C3-27FD-42E2-A37A-90D961C57263}"/>
          </ac:spMkLst>
        </pc:spChg>
        <pc:spChg chg="mod">
          <ac:chgData name="hassan MH" userId="84cd2103f36ef0dc" providerId="LiveId" clId="{26A236A5-DE7F-40A5-93CB-9EED2B990397}" dt="2020-06-29T11:54:58.072" v="625" actId="27803"/>
          <ac:spMkLst>
            <pc:docMk/>
            <pc:sldMk cId="3907291077" sldId="280"/>
            <ac:spMk id="78" creationId="{7B60097D-E273-4995-A4ED-1CDDD706CE4C}"/>
          </ac:spMkLst>
        </pc:spChg>
        <pc:spChg chg="mod">
          <ac:chgData name="hassan MH" userId="84cd2103f36ef0dc" providerId="LiveId" clId="{26A236A5-DE7F-40A5-93CB-9EED2B990397}" dt="2020-06-29T11:54:58.072" v="625" actId="27803"/>
          <ac:spMkLst>
            <pc:docMk/>
            <pc:sldMk cId="3907291077" sldId="280"/>
            <ac:spMk id="79" creationId="{E0D7E122-B870-464B-BF06-4320B81A8DB2}"/>
          </ac:spMkLst>
        </pc:spChg>
        <pc:spChg chg="mod">
          <ac:chgData name="hassan MH" userId="84cd2103f36ef0dc" providerId="LiveId" clId="{26A236A5-DE7F-40A5-93CB-9EED2B990397}" dt="2020-06-29T11:54:58.072" v="625" actId="27803"/>
          <ac:spMkLst>
            <pc:docMk/>
            <pc:sldMk cId="3907291077" sldId="280"/>
            <ac:spMk id="80" creationId="{7733A08D-5590-42F2-8C2B-7D4DC2F69EE0}"/>
          </ac:spMkLst>
        </pc:spChg>
        <pc:grpChg chg="add mod">
          <ac:chgData name="hassan MH" userId="84cd2103f36ef0dc" providerId="LiveId" clId="{26A236A5-DE7F-40A5-93CB-9EED2B990397}" dt="2020-06-29T11:40:30.814" v="485"/>
          <ac:grpSpMkLst>
            <pc:docMk/>
            <pc:sldMk cId="3907291077" sldId="280"/>
            <ac:grpSpMk id="30" creationId="{2DF6E2E5-9742-495F-9958-15E27605DE6E}"/>
          </ac:grpSpMkLst>
        </pc:grpChg>
        <pc:grpChg chg="mod">
          <ac:chgData name="hassan MH" userId="84cd2103f36ef0dc" providerId="LiveId" clId="{26A236A5-DE7F-40A5-93CB-9EED2B990397}" dt="2020-06-29T11:54:52.873" v="623" actId="27803"/>
          <ac:grpSpMkLst>
            <pc:docMk/>
            <pc:sldMk cId="3907291077" sldId="280"/>
            <ac:grpSpMk id="57" creationId="{B208505A-0DCD-4AF8-AC27-49BA7188EFE9}"/>
          </ac:grpSpMkLst>
        </pc:grpChg>
        <pc:grpChg chg="mod">
          <ac:chgData name="hassan MH" userId="84cd2103f36ef0dc" providerId="LiveId" clId="{26A236A5-DE7F-40A5-93CB-9EED2B990397}" dt="2020-06-29T11:54:52.873" v="623" actId="27803"/>
          <ac:grpSpMkLst>
            <pc:docMk/>
            <pc:sldMk cId="3907291077" sldId="280"/>
            <ac:grpSpMk id="59" creationId="{B208505A-0DCD-4AF8-AC27-49BA7188EFE9}"/>
          </ac:grpSpMkLst>
        </pc:grpChg>
        <pc:grpChg chg="mod">
          <ac:chgData name="hassan MH" userId="84cd2103f36ef0dc" providerId="LiveId" clId="{26A236A5-DE7F-40A5-93CB-9EED2B990397}" dt="2020-06-29T11:54:58.072" v="625" actId="27803"/>
          <ac:grpSpMkLst>
            <pc:docMk/>
            <pc:sldMk cId="3907291077" sldId="280"/>
            <ac:grpSpMk id="72" creationId="{48E9ABFC-1446-40DE-BC09-77F7C1B46D7A}"/>
          </ac:grpSpMkLst>
        </pc:grpChg>
        <pc:grpChg chg="mod">
          <ac:chgData name="hassan MH" userId="84cd2103f36ef0dc" providerId="LiveId" clId="{26A236A5-DE7F-40A5-93CB-9EED2B990397}" dt="2020-06-29T11:54:58.072" v="625" actId="27803"/>
          <ac:grpSpMkLst>
            <pc:docMk/>
            <pc:sldMk cId="3907291077" sldId="280"/>
            <ac:grpSpMk id="73" creationId="{48E9ABFC-1446-40DE-BC09-77F7C1B46D7A}"/>
          </ac:grpSpMkLst>
        </pc:grpChg>
        <pc:picChg chg="add del mod">
          <ac:chgData name="hassan MH" userId="84cd2103f36ef0dc" providerId="LiveId" clId="{26A236A5-DE7F-40A5-93CB-9EED2B990397}" dt="2020-06-29T11:55:21.375" v="642" actId="478"/>
          <ac:picMkLst>
            <pc:docMk/>
            <pc:sldMk cId="3907291077" sldId="280"/>
            <ac:picMk id="4" creationId="{F67BCB9F-DC32-4573-B137-A8897E1F4398}"/>
          </ac:picMkLst>
        </pc:picChg>
        <pc:picChg chg="add del">
          <ac:chgData name="hassan MH" userId="84cd2103f36ef0dc" providerId="LiveId" clId="{26A236A5-DE7F-40A5-93CB-9EED2B990397}" dt="2020-06-29T11:32:22.765" v="210"/>
          <ac:picMkLst>
            <pc:docMk/>
            <pc:sldMk cId="3907291077" sldId="280"/>
            <ac:picMk id="5" creationId="{94BCF945-6723-4379-9833-F37912790B51}"/>
          </ac:picMkLst>
        </pc:picChg>
        <pc:picChg chg="add del mod">
          <ac:chgData name="hassan MH" userId="84cd2103f36ef0dc" providerId="LiveId" clId="{26A236A5-DE7F-40A5-93CB-9EED2B990397}" dt="2020-06-29T11:32:40.653" v="217" actId="478"/>
          <ac:picMkLst>
            <pc:docMk/>
            <pc:sldMk cId="3907291077" sldId="280"/>
            <ac:picMk id="6" creationId="{F5E07B6B-C1F1-4BB9-8D98-C9D9EC08AAC6}"/>
          </ac:picMkLst>
        </pc:picChg>
        <pc:picChg chg="add del mod">
          <ac:chgData name="hassan MH" userId="84cd2103f36ef0dc" providerId="LiveId" clId="{26A236A5-DE7F-40A5-93CB-9EED2B990397}" dt="2020-06-29T11:52:06.573" v="590" actId="478"/>
          <ac:picMkLst>
            <pc:docMk/>
            <pc:sldMk cId="3907291077" sldId="280"/>
            <ac:picMk id="8" creationId="{4F937034-A076-44AB-9284-7C67BD453D66}"/>
          </ac:picMkLst>
        </pc:picChg>
        <pc:picChg chg="add mod">
          <ac:chgData name="hassan MH" userId="84cd2103f36ef0dc" providerId="LiveId" clId="{26A236A5-DE7F-40A5-93CB-9EED2B990397}" dt="2020-06-29T12:27:42.606" v="1094" actId="1035"/>
          <ac:picMkLst>
            <pc:docMk/>
            <pc:sldMk cId="3907291077" sldId="280"/>
            <ac:picMk id="15" creationId="{EC02E041-85BB-4B28-9BD9-1F1628DD17C9}"/>
          </ac:picMkLst>
        </pc:picChg>
        <pc:picChg chg="add del mod">
          <ac:chgData name="hassan MH" userId="84cd2103f36ef0dc" providerId="LiveId" clId="{26A236A5-DE7F-40A5-93CB-9EED2B990397}" dt="2020-06-29T11:52:25.407" v="599" actId="478"/>
          <ac:picMkLst>
            <pc:docMk/>
            <pc:sldMk cId="3907291077" sldId="280"/>
            <ac:picMk id="17" creationId="{9B32C73D-F800-4A0E-AB27-A299311AE870}"/>
          </ac:picMkLst>
        </pc:picChg>
        <pc:picChg chg="add mod">
          <ac:chgData name="hassan MH" userId="84cd2103f36ef0dc" providerId="LiveId" clId="{26A236A5-DE7F-40A5-93CB-9EED2B990397}" dt="2020-06-29T12:27:42.606" v="1094" actId="1035"/>
          <ac:picMkLst>
            <pc:docMk/>
            <pc:sldMk cId="3907291077" sldId="280"/>
            <ac:picMk id="19" creationId="{10BAA936-B63E-4169-BF34-A3F0FF41520A}"/>
          </ac:picMkLst>
        </pc:picChg>
        <pc:picChg chg="add mod">
          <ac:chgData name="hassan MH" userId="84cd2103f36ef0dc" providerId="LiveId" clId="{26A236A5-DE7F-40A5-93CB-9EED2B990397}" dt="2020-06-29T12:27:42.606" v="1094" actId="1035"/>
          <ac:picMkLst>
            <pc:docMk/>
            <pc:sldMk cId="3907291077" sldId="280"/>
            <ac:picMk id="21" creationId="{FA5F85ED-38D5-40D8-AE05-E5F3009EB255}"/>
          </ac:picMkLst>
        </pc:picChg>
        <pc:picChg chg="add mod">
          <ac:chgData name="hassan MH" userId="84cd2103f36ef0dc" providerId="LiveId" clId="{26A236A5-DE7F-40A5-93CB-9EED2B990397}" dt="2020-06-29T12:27:42.606" v="1094" actId="1035"/>
          <ac:picMkLst>
            <pc:docMk/>
            <pc:sldMk cId="3907291077" sldId="280"/>
            <ac:picMk id="23" creationId="{E7AD0E84-5C54-4D90-B095-095D6A3648E2}"/>
          </ac:picMkLst>
        </pc:picChg>
        <pc:picChg chg="add mod">
          <ac:chgData name="hassan MH" userId="84cd2103f36ef0dc" providerId="LiveId" clId="{26A236A5-DE7F-40A5-93CB-9EED2B990397}" dt="2020-06-29T12:27:42.606" v="1094" actId="1035"/>
          <ac:picMkLst>
            <pc:docMk/>
            <pc:sldMk cId="3907291077" sldId="280"/>
            <ac:picMk id="25" creationId="{BD511A1A-C34D-4DDE-97B9-CA65D27028FC}"/>
          </ac:picMkLst>
        </pc:picChg>
        <pc:picChg chg="add mod">
          <ac:chgData name="hassan MH" userId="84cd2103f36ef0dc" providerId="LiveId" clId="{26A236A5-DE7F-40A5-93CB-9EED2B990397}" dt="2020-06-29T12:27:42.606" v="1094" actId="1035"/>
          <ac:picMkLst>
            <pc:docMk/>
            <pc:sldMk cId="3907291077" sldId="280"/>
            <ac:picMk id="27" creationId="{0CB95F5E-8991-418E-8ED6-A81713836713}"/>
          </ac:picMkLst>
        </pc:picChg>
        <pc:picChg chg="add mod">
          <ac:chgData name="hassan MH" userId="84cd2103f36ef0dc" providerId="LiveId" clId="{26A236A5-DE7F-40A5-93CB-9EED2B990397}" dt="2020-06-29T11:45:45.879" v="530" actId="571"/>
          <ac:picMkLst>
            <pc:docMk/>
            <pc:sldMk cId="3907291077" sldId="280"/>
            <ac:picMk id="35" creationId="{54F6B599-74AD-411E-951A-58A1F2D413DB}"/>
          </ac:picMkLst>
        </pc:picChg>
        <pc:picChg chg="add mod">
          <ac:chgData name="hassan MH" userId="84cd2103f36ef0dc" providerId="LiveId" clId="{26A236A5-DE7F-40A5-93CB-9EED2B990397}" dt="2020-06-29T11:45:45.527" v="529" actId="571"/>
          <ac:picMkLst>
            <pc:docMk/>
            <pc:sldMk cId="3907291077" sldId="280"/>
            <ac:picMk id="38" creationId="{6DA0A9CF-A32F-4640-AB4F-576ACCB7C35D}"/>
          </ac:picMkLst>
        </pc:picChg>
        <pc:picChg chg="add del mod">
          <ac:chgData name="hassan MH" userId="84cd2103f36ef0dc" providerId="LiveId" clId="{26A236A5-DE7F-40A5-93CB-9EED2B990397}" dt="2020-06-29T11:46:13.204" v="547" actId="478"/>
          <ac:picMkLst>
            <pc:docMk/>
            <pc:sldMk cId="3907291077" sldId="280"/>
            <ac:picMk id="41" creationId="{7DA0C46C-C0F3-457D-BFE2-8A4C59A159C0}"/>
          </ac:picMkLst>
        </pc:picChg>
        <pc:picChg chg="add del mod">
          <ac:chgData name="hassan MH" userId="84cd2103f36ef0dc" providerId="LiveId" clId="{26A236A5-DE7F-40A5-93CB-9EED2B990397}" dt="2020-06-29T11:46:12.537" v="546" actId="478"/>
          <ac:picMkLst>
            <pc:docMk/>
            <pc:sldMk cId="3907291077" sldId="280"/>
            <ac:picMk id="44" creationId="{E9BB61B6-5EC8-4BB9-BD0C-1A032AFC8FC0}"/>
          </ac:picMkLst>
        </pc:picChg>
        <pc:picChg chg="add del mod">
          <ac:chgData name="hassan MH" userId="84cd2103f36ef0dc" providerId="LiveId" clId="{26A236A5-DE7F-40A5-93CB-9EED2B990397}" dt="2020-06-29T11:46:10.308" v="543" actId="478"/>
          <ac:picMkLst>
            <pc:docMk/>
            <pc:sldMk cId="3907291077" sldId="280"/>
            <ac:picMk id="47" creationId="{27E09EB7-215D-4B79-84AF-70C5CD0E434F}"/>
          </ac:picMkLst>
        </pc:picChg>
        <pc:picChg chg="add del mod">
          <ac:chgData name="hassan MH" userId="84cd2103f36ef0dc" providerId="LiveId" clId="{26A236A5-DE7F-40A5-93CB-9EED2B990397}" dt="2020-06-29T11:46:10.990" v="544" actId="478"/>
          <ac:picMkLst>
            <pc:docMk/>
            <pc:sldMk cId="3907291077" sldId="280"/>
            <ac:picMk id="50" creationId="{FD3BFFCF-F0FA-4875-BCF6-2DC98D1D4302}"/>
          </ac:picMkLst>
        </pc:picChg>
        <pc:picChg chg="add del mod">
          <ac:chgData name="hassan MH" userId="84cd2103f36ef0dc" providerId="LiveId" clId="{26A236A5-DE7F-40A5-93CB-9EED2B990397}" dt="2020-06-29T11:46:11.593" v="545" actId="478"/>
          <ac:picMkLst>
            <pc:docMk/>
            <pc:sldMk cId="3907291077" sldId="280"/>
            <ac:picMk id="53" creationId="{95C3CC83-E797-450B-ADA2-80CCF2F25D20}"/>
          </ac:picMkLst>
        </pc:picChg>
        <pc:picChg chg="add del mod">
          <ac:chgData name="hassan MH" userId="84cd2103f36ef0dc" providerId="LiveId" clId="{26A236A5-DE7F-40A5-93CB-9EED2B990397}" dt="2020-06-29T11:55:20.977" v="641"/>
          <ac:picMkLst>
            <pc:docMk/>
            <pc:sldMk cId="3907291077" sldId="280"/>
            <ac:picMk id="56" creationId="{B208505A-0DCD-4AF8-AC27-49BA7188EFE9}"/>
          </ac:picMkLst>
        </pc:picChg>
        <pc:picChg chg="add del">
          <ac:chgData name="hassan MH" userId="84cd2103f36ef0dc" providerId="LiveId" clId="{26A236A5-DE7F-40A5-93CB-9EED2B990397}" dt="2020-06-29T11:55:01.359" v="627"/>
          <ac:picMkLst>
            <pc:docMk/>
            <pc:sldMk cId="3907291077" sldId="280"/>
            <ac:picMk id="71" creationId="{48E9ABFC-1446-40DE-BC09-77F7C1B46D7A}"/>
          </ac:picMkLst>
        </pc:picChg>
        <pc:picChg chg="add del mod">
          <ac:chgData name="hassan MH" userId="84cd2103f36ef0dc" providerId="LiveId" clId="{26A236A5-DE7F-40A5-93CB-9EED2B990397}" dt="2020-06-29T11:55:18.250" v="633"/>
          <ac:picMkLst>
            <pc:docMk/>
            <pc:sldMk cId="3907291077" sldId="280"/>
            <ac:picMk id="81" creationId="{02CFDC44-7DEA-49C6-8D18-E51CFA893CF0}"/>
          </ac:picMkLst>
        </pc:picChg>
        <pc:picChg chg="add del mod">
          <ac:chgData name="hassan MH" userId="84cd2103f36ef0dc" providerId="LiveId" clId="{26A236A5-DE7F-40A5-93CB-9EED2B990397}" dt="2020-06-29T11:57:04.061" v="662" actId="478"/>
          <ac:picMkLst>
            <pc:docMk/>
            <pc:sldMk cId="3907291077" sldId="280"/>
            <ac:picMk id="82" creationId="{7835529B-E7E2-4089-BAD9-11D25E299CDC}"/>
          </ac:picMkLst>
        </pc:picChg>
        <pc:picChg chg="add del mod">
          <ac:chgData name="hassan MH" userId="84cd2103f36ef0dc" providerId="LiveId" clId="{26A236A5-DE7F-40A5-93CB-9EED2B990397}" dt="2020-06-29T11:57:03.343" v="661" actId="478"/>
          <ac:picMkLst>
            <pc:docMk/>
            <pc:sldMk cId="3907291077" sldId="280"/>
            <ac:picMk id="83" creationId="{B04EB874-9E1B-4347-B11A-9F7D2B9AF457}"/>
          </ac:picMkLst>
        </pc:picChg>
      </pc:sldChg>
      <pc:sldChg chg="del">
        <pc:chgData name="hassan MH" userId="84cd2103f36ef0dc" providerId="LiveId" clId="{26A236A5-DE7F-40A5-93CB-9EED2B990397}" dt="2020-06-29T11:22:11.932" v="0" actId="47"/>
        <pc:sldMkLst>
          <pc:docMk/>
          <pc:sldMk cId="845747023" sldId="281"/>
        </pc:sldMkLst>
      </pc:sldChg>
      <pc:sldChg chg="addSp delSp modSp add mod">
        <pc:chgData name="hassan MH" userId="84cd2103f36ef0dc" providerId="LiveId" clId="{26A236A5-DE7F-40A5-93CB-9EED2B990397}" dt="2020-06-29T12:32:29.502" v="1138" actId="121"/>
        <pc:sldMkLst>
          <pc:docMk/>
          <pc:sldMk cId="1635452355" sldId="281"/>
        </pc:sldMkLst>
        <pc:spChg chg="mod">
          <ac:chgData name="hassan MH" userId="84cd2103f36ef0dc" providerId="LiveId" clId="{26A236A5-DE7F-40A5-93CB-9EED2B990397}" dt="2020-06-29T12:32:26.627" v="1137" actId="782"/>
          <ac:spMkLst>
            <pc:docMk/>
            <pc:sldMk cId="1635452355" sldId="281"/>
            <ac:spMk id="9" creationId="{D0289590-4A7F-4537-B0F4-D1F18A02DAF6}"/>
          </ac:spMkLst>
        </pc:spChg>
        <pc:spChg chg="mod">
          <ac:chgData name="hassan MH" userId="84cd2103f36ef0dc" providerId="LiveId" clId="{26A236A5-DE7F-40A5-93CB-9EED2B990397}" dt="2020-06-29T12:32:26.627" v="1137" actId="782"/>
          <ac:spMkLst>
            <pc:docMk/>
            <pc:sldMk cId="1635452355" sldId="281"/>
            <ac:spMk id="10" creationId="{29471285-1EB4-47E2-A44B-806D5BABA067}"/>
          </ac:spMkLst>
        </pc:spChg>
        <pc:spChg chg="del">
          <ac:chgData name="hassan MH" userId="84cd2103f36ef0dc" providerId="LiveId" clId="{26A236A5-DE7F-40A5-93CB-9EED2B990397}" dt="2020-06-29T11:58:01.720" v="666" actId="478"/>
          <ac:spMkLst>
            <pc:docMk/>
            <pc:sldMk cId="1635452355" sldId="281"/>
            <ac:spMk id="11" creationId="{697B6E97-B340-48E8-A646-A5620D97C116}"/>
          </ac:spMkLst>
        </pc:spChg>
        <pc:spChg chg="del">
          <ac:chgData name="hassan MH" userId="84cd2103f36ef0dc" providerId="LiveId" clId="{26A236A5-DE7F-40A5-93CB-9EED2B990397}" dt="2020-06-29T11:58:01.720" v="666" actId="478"/>
          <ac:spMkLst>
            <pc:docMk/>
            <pc:sldMk cId="1635452355" sldId="281"/>
            <ac:spMk id="12" creationId="{985595B6-8241-4156-90FD-63EE1770F56B}"/>
          </ac:spMkLst>
        </pc:spChg>
        <pc:spChg chg="del">
          <ac:chgData name="hassan MH" userId="84cd2103f36ef0dc" providerId="LiveId" clId="{26A236A5-DE7F-40A5-93CB-9EED2B990397}" dt="2020-06-29T12:01:12.481" v="739" actId="478"/>
          <ac:spMkLst>
            <pc:docMk/>
            <pc:sldMk cId="1635452355" sldId="281"/>
            <ac:spMk id="13" creationId="{42CAC479-5366-42BA-BCBB-9DEC1970F841}"/>
          </ac:spMkLst>
        </pc:spChg>
        <pc:spChg chg="del">
          <ac:chgData name="hassan MH" userId="84cd2103f36ef0dc" providerId="LiveId" clId="{26A236A5-DE7F-40A5-93CB-9EED2B990397}" dt="2020-06-29T11:58:01.720" v="666" actId="478"/>
          <ac:spMkLst>
            <pc:docMk/>
            <pc:sldMk cId="1635452355" sldId="281"/>
            <ac:spMk id="28" creationId="{8203CF2E-DB9C-4315-B4B8-29336AEE687D}"/>
          </ac:spMkLst>
        </pc:spChg>
        <pc:spChg chg="del">
          <ac:chgData name="hassan MH" userId="84cd2103f36ef0dc" providerId="LiveId" clId="{26A236A5-DE7F-40A5-93CB-9EED2B990397}" dt="2020-06-29T11:58:01.720" v="666" actId="478"/>
          <ac:spMkLst>
            <pc:docMk/>
            <pc:sldMk cId="1635452355" sldId="281"/>
            <ac:spMk id="29" creationId="{3A77E792-9F6B-49C3-82B3-D04C515E3628}"/>
          </ac:spMkLst>
        </pc:spChg>
        <pc:spChg chg="mod">
          <ac:chgData name="hassan MH" userId="84cd2103f36ef0dc" providerId="LiveId" clId="{26A236A5-DE7F-40A5-93CB-9EED2B990397}" dt="2020-06-29T12:32:26.627" v="1137" actId="782"/>
          <ac:spMkLst>
            <pc:docMk/>
            <pc:sldMk cId="1635452355" sldId="281"/>
            <ac:spMk id="31" creationId="{3FF204EB-D2C5-45DA-AFF3-60C466C9D760}"/>
          </ac:spMkLst>
        </pc:spChg>
        <pc:spChg chg="mod">
          <ac:chgData name="hassan MH" userId="84cd2103f36ef0dc" providerId="LiveId" clId="{26A236A5-DE7F-40A5-93CB-9EED2B990397}" dt="2020-06-29T12:32:26.627" v="1137" actId="782"/>
          <ac:spMkLst>
            <pc:docMk/>
            <pc:sldMk cId="1635452355" sldId="281"/>
            <ac:spMk id="32" creationId="{AD7AF728-57B0-4797-B111-DC905B37DB8E}"/>
          </ac:spMkLst>
        </pc:spChg>
        <pc:spChg chg="mod">
          <ac:chgData name="hassan MH" userId="84cd2103f36ef0dc" providerId="LiveId" clId="{26A236A5-DE7F-40A5-93CB-9EED2B990397}" dt="2020-06-29T12:32:26.627" v="1137" actId="782"/>
          <ac:spMkLst>
            <pc:docMk/>
            <pc:sldMk cId="1635452355" sldId="281"/>
            <ac:spMk id="33" creationId="{F5054AB0-2C8E-4DA4-9FD5-60D538F93BA9}"/>
          </ac:spMkLst>
        </pc:spChg>
        <pc:spChg chg="mod">
          <ac:chgData name="hassan MH" userId="84cd2103f36ef0dc" providerId="LiveId" clId="{26A236A5-DE7F-40A5-93CB-9EED2B990397}" dt="2020-06-29T12:32:26.627" v="1137" actId="782"/>
          <ac:spMkLst>
            <pc:docMk/>
            <pc:sldMk cId="1635452355" sldId="281"/>
            <ac:spMk id="34" creationId="{94E14F62-6603-4C88-B267-13515BDFE2F5}"/>
          </ac:spMkLst>
        </pc:spChg>
        <pc:spChg chg="add del mod">
          <ac:chgData name="hassan MH" userId="84cd2103f36ef0dc" providerId="LiveId" clId="{26A236A5-DE7F-40A5-93CB-9EED2B990397}" dt="2020-06-29T11:59:43.618" v="715"/>
          <ac:spMkLst>
            <pc:docMk/>
            <pc:sldMk cId="1635452355" sldId="281"/>
            <ac:spMk id="39" creationId="{20CD921F-DBD6-4BB5-BF6B-348282EF903B}"/>
          </ac:spMkLst>
        </pc:spChg>
        <pc:spChg chg="add mod">
          <ac:chgData name="hassan MH" userId="84cd2103f36ef0dc" providerId="LiveId" clId="{26A236A5-DE7F-40A5-93CB-9EED2B990397}" dt="2020-06-29T12:32:26.627" v="1137" actId="782"/>
          <ac:spMkLst>
            <pc:docMk/>
            <pc:sldMk cId="1635452355" sldId="281"/>
            <ac:spMk id="40" creationId="{C107A11B-9E20-49CA-9604-54FB4C9D7189}"/>
          </ac:spMkLst>
        </pc:spChg>
        <pc:spChg chg="add del mod">
          <ac:chgData name="hassan MH" userId="84cd2103f36ef0dc" providerId="LiveId" clId="{26A236A5-DE7F-40A5-93CB-9EED2B990397}" dt="2020-06-29T12:01:40.741" v="762" actId="478"/>
          <ac:spMkLst>
            <pc:docMk/>
            <pc:sldMk cId="1635452355" sldId="281"/>
            <ac:spMk id="41" creationId="{36030A99-8AB6-4B4B-9E39-F115F8ACCDA8}"/>
          </ac:spMkLst>
        </pc:spChg>
        <pc:spChg chg="del">
          <ac:chgData name="hassan MH" userId="84cd2103f36ef0dc" providerId="LiveId" clId="{26A236A5-DE7F-40A5-93CB-9EED2B990397}" dt="2020-06-29T11:58:01.720" v="666" actId="478"/>
          <ac:spMkLst>
            <pc:docMk/>
            <pc:sldMk cId="1635452355" sldId="281"/>
            <ac:spMk id="42" creationId="{AA6BC45C-1F04-4790-8138-729003D694E6}"/>
          </ac:spMkLst>
        </pc:spChg>
        <pc:spChg chg="del">
          <ac:chgData name="hassan MH" userId="84cd2103f36ef0dc" providerId="LiveId" clId="{26A236A5-DE7F-40A5-93CB-9EED2B990397}" dt="2020-06-29T11:58:01.720" v="666" actId="478"/>
          <ac:spMkLst>
            <pc:docMk/>
            <pc:sldMk cId="1635452355" sldId="281"/>
            <ac:spMk id="43" creationId="{9137CABD-EC00-4F20-8E0F-10EC728C80E2}"/>
          </ac:spMkLst>
        </pc:spChg>
        <pc:spChg chg="add mod">
          <ac:chgData name="hassan MH" userId="84cd2103f36ef0dc" providerId="LiveId" clId="{26A236A5-DE7F-40A5-93CB-9EED2B990397}" dt="2020-06-29T12:32:29.502" v="1138" actId="121"/>
          <ac:spMkLst>
            <pc:docMk/>
            <pc:sldMk cId="1635452355" sldId="281"/>
            <ac:spMk id="44" creationId="{66E0BB55-6D5C-4E25-8396-514D58DA1BEC}"/>
          </ac:spMkLst>
        </pc:spChg>
        <pc:spChg chg="del">
          <ac:chgData name="hassan MH" userId="84cd2103f36ef0dc" providerId="LiveId" clId="{26A236A5-DE7F-40A5-93CB-9EED2B990397}" dt="2020-06-29T11:58:01.720" v="666" actId="478"/>
          <ac:spMkLst>
            <pc:docMk/>
            <pc:sldMk cId="1635452355" sldId="281"/>
            <ac:spMk id="45" creationId="{22E4F82D-5A40-4D52-AB03-3A5AEFA10C3E}"/>
          </ac:spMkLst>
        </pc:spChg>
        <pc:spChg chg="del">
          <ac:chgData name="hassan MH" userId="84cd2103f36ef0dc" providerId="LiveId" clId="{26A236A5-DE7F-40A5-93CB-9EED2B990397}" dt="2020-06-29T11:58:01.720" v="666" actId="478"/>
          <ac:spMkLst>
            <pc:docMk/>
            <pc:sldMk cId="1635452355" sldId="281"/>
            <ac:spMk id="46" creationId="{372EDC6C-020F-4AA0-8D36-9A11A0769F29}"/>
          </ac:spMkLst>
        </pc:spChg>
        <pc:spChg chg="add mod">
          <ac:chgData name="hassan MH" userId="84cd2103f36ef0dc" providerId="LiveId" clId="{26A236A5-DE7F-40A5-93CB-9EED2B990397}" dt="2020-06-29T12:32:26.627" v="1137" actId="782"/>
          <ac:spMkLst>
            <pc:docMk/>
            <pc:sldMk cId="1635452355" sldId="281"/>
            <ac:spMk id="47" creationId="{2C9CD23B-7E79-4610-998D-C7CD90CB7813}"/>
          </ac:spMkLst>
        </pc:spChg>
        <pc:spChg chg="del">
          <ac:chgData name="hassan MH" userId="84cd2103f36ef0dc" providerId="LiveId" clId="{26A236A5-DE7F-40A5-93CB-9EED2B990397}" dt="2020-06-29T11:58:01.720" v="666" actId="478"/>
          <ac:spMkLst>
            <pc:docMk/>
            <pc:sldMk cId="1635452355" sldId="281"/>
            <ac:spMk id="48" creationId="{0AA8F32C-9D4D-4FB5-9C40-1559396224F7}"/>
          </ac:spMkLst>
        </pc:spChg>
        <pc:spChg chg="del">
          <ac:chgData name="hassan MH" userId="84cd2103f36ef0dc" providerId="LiveId" clId="{26A236A5-DE7F-40A5-93CB-9EED2B990397}" dt="2020-06-29T11:58:01.720" v="666" actId="478"/>
          <ac:spMkLst>
            <pc:docMk/>
            <pc:sldMk cId="1635452355" sldId="281"/>
            <ac:spMk id="49" creationId="{7C039499-BE78-4243-A9CE-2DE396417498}"/>
          </ac:spMkLst>
        </pc:spChg>
        <pc:spChg chg="add del mod">
          <ac:chgData name="hassan MH" userId="84cd2103f36ef0dc" providerId="LiveId" clId="{26A236A5-DE7F-40A5-93CB-9EED2B990397}" dt="2020-06-29T12:02:06.946" v="766" actId="478"/>
          <ac:spMkLst>
            <pc:docMk/>
            <pc:sldMk cId="1635452355" sldId="281"/>
            <ac:spMk id="50" creationId="{5B9B200D-B1EA-4D6F-A2FB-EBADB40B8A64}"/>
          </ac:spMkLst>
        </pc:spChg>
        <pc:spChg chg="del">
          <ac:chgData name="hassan MH" userId="84cd2103f36ef0dc" providerId="LiveId" clId="{26A236A5-DE7F-40A5-93CB-9EED2B990397}" dt="2020-06-29T11:58:01.720" v="666" actId="478"/>
          <ac:spMkLst>
            <pc:docMk/>
            <pc:sldMk cId="1635452355" sldId="281"/>
            <ac:spMk id="51" creationId="{F559A4D9-F4C9-4CC2-A46D-82C8214C2742}"/>
          </ac:spMkLst>
        </pc:spChg>
        <pc:spChg chg="del">
          <ac:chgData name="hassan MH" userId="84cd2103f36ef0dc" providerId="LiveId" clId="{26A236A5-DE7F-40A5-93CB-9EED2B990397}" dt="2020-06-29T11:58:01.720" v="666" actId="478"/>
          <ac:spMkLst>
            <pc:docMk/>
            <pc:sldMk cId="1635452355" sldId="281"/>
            <ac:spMk id="52" creationId="{90F23B41-6383-4274-A139-F840B29072FD}"/>
          </ac:spMkLst>
        </pc:spChg>
        <pc:spChg chg="del">
          <ac:chgData name="hassan MH" userId="84cd2103f36ef0dc" providerId="LiveId" clId="{26A236A5-DE7F-40A5-93CB-9EED2B990397}" dt="2020-06-29T11:58:01.720" v="666" actId="478"/>
          <ac:spMkLst>
            <pc:docMk/>
            <pc:sldMk cId="1635452355" sldId="281"/>
            <ac:spMk id="54" creationId="{82F9059A-9DE4-4B5F-B5B1-3864CDAA4E45}"/>
          </ac:spMkLst>
        </pc:spChg>
        <pc:spChg chg="del">
          <ac:chgData name="hassan MH" userId="84cd2103f36ef0dc" providerId="LiveId" clId="{26A236A5-DE7F-40A5-93CB-9EED2B990397}" dt="2020-06-29T11:58:01.720" v="666" actId="478"/>
          <ac:spMkLst>
            <pc:docMk/>
            <pc:sldMk cId="1635452355" sldId="281"/>
            <ac:spMk id="55" creationId="{BFFF3A1D-FF52-4C20-BEBD-5C6C2D339F35}"/>
          </ac:spMkLst>
        </pc:spChg>
        <pc:picChg chg="add del mod modCrop">
          <ac:chgData name="hassan MH" userId="84cd2103f36ef0dc" providerId="LiveId" clId="{26A236A5-DE7F-40A5-93CB-9EED2B990397}" dt="2020-06-29T11:58:37.613" v="683" actId="478"/>
          <ac:picMkLst>
            <pc:docMk/>
            <pc:sldMk cId="1635452355" sldId="281"/>
            <ac:picMk id="2" creationId="{5B8DA272-A7D5-401D-98A5-7B73A23B7A8A}"/>
          </ac:picMkLst>
        </pc:picChg>
        <pc:picChg chg="add mod">
          <ac:chgData name="hassan MH" userId="84cd2103f36ef0dc" providerId="LiveId" clId="{26A236A5-DE7F-40A5-93CB-9EED2B990397}" dt="2020-06-29T12:00:12.826" v="729"/>
          <ac:picMkLst>
            <pc:docMk/>
            <pc:sldMk cId="1635452355" sldId="281"/>
            <ac:picMk id="3" creationId="{AF6F370E-8BC6-40AA-B02A-66ACAE8CA8BF}"/>
          </ac:picMkLst>
        </pc:picChg>
        <pc:picChg chg="del">
          <ac:chgData name="hassan MH" userId="84cd2103f36ef0dc" providerId="LiveId" clId="{26A236A5-DE7F-40A5-93CB-9EED2B990397}" dt="2020-06-29T11:58:00.550" v="665" actId="478"/>
          <ac:picMkLst>
            <pc:docMk/>
            <pc:sldMk cId="1635452355" sldId="281"/>
            <ac:picMk id="4" creationId="{F67BCB9F-DC32-4573-B137-A8897E1F4398}"/>
          </ac:picMkLst>
        </pc:picChg>
        <pc:picChg chg="add mod">
          <ac:chgData name="hassan MH" userId="84cd2103f36ef0dc" providerId="LiveId" clId="{26A236A5-DE7F-40A5-93CB-9EED2B990397}" dt="2020-06-29T11:59:49.213" v="718" actId="1076"/>
          <ac:picMkLst>
            <pc:docMk/>
            <pc:sldMk cId="1635452355" sldId="281"/>
            <ac:picMk id="5" creationId="{1592683A-A688-4CE7-9894-96E8B3F5592C}"/>
          </ac:picMkLst>
        </pc:picChg>
        <pc:picChg chg="add del mod">
          <ac:chgData name="hassan MH" userId="84cd2103f36ef0dc" providerId="LiveId" clId="{26A236A5-DE7F-40A5-93CB-9EED2B990397}" dt="2020-06-29T11:59:08.205" v="702"/>
          <ac:picMkLst>
            <pc:docMk/>
            <pc:sldMk cId="1635452355" sldId="281"/>
            <ac:picMk id="6" creationId="{676F5EBC-4815-44A7-9143-CB201E043031}"/>
          </ac:picMkLst>
        </pc:picChg>
        <pc:picChg chg="add del">
          <ac:chgData name="hassan MH" userId="84cd2103f36ef0dc" providerId="LiveId" clId="{26A236A5-DE7F-40A5-93CB-9EED2B990397}" dt="2020-06-29T11:59:20.632" v="704"/>
          <ac:picMkLst>
            <pc:docMk/>
            <pc:sldMk cId="1635452355" sldId="281"/>
            <ac:picMk id="7" creationId="{169C8606-E5B9-4F0C-A66C-64E19B171F65}"/>
          </ac:picMkLst>
        </pc:picChg>
        <pc:picChg chg="add mod">
          <ac:chgData name="hassan MH" userId="84cd2103f36ef0dc" providerId="LiveId" clId="{26A236A5-DE7F-40A5-93CB-9EED2B990397}" dt="2020-06-29T11:59:27.221" v="708" actId="1076"/>
          <ac:picMkLst>
            <pc:docMk/>
            <pc:sldMk cId="1635452355" sldId="281"/>
            <ac:picMk id="8" creationId="{8488D344-4F0B-4438-9D97-B44531B15594}"/>
          </ac:picMkLst>
        </pc:picChg>
        <pc:picChg chg="del">
          <ac:chgData name="hassan MH" userId="84cd2103f36ef0dc" providerId="LiveId" clId="{26A236A5-DE7F-40A5-93CB-9EED2B990397}" dt="2020-06-29T11:58:01.720" v="666" actId="478"/>
          <ac:picMkLst>
            <pc:docMk/>
            <pc:sldMk cId="1635452355" sldId="281"/>
            <ac:picMk id="15" creationId="{EC02E041-85BB-4B28-9BD9-1F1628DD17C9}"/>
          </ac:picMkLst>
        </pc:picChg>
        <pc:picChg chg="del">
          <ac:chgData name="hassan MH" userId="84cd2103f36ef0dc" providerId="LiveId" clId="{26A236A5-DE7F-40A5-93CB-9EED2B990397}" dt="2020-06-29T11:58:01.720" v="666" actId="478"/>
          <ac:picMkLst>
            <pc:docMk/>
            <pc:sldMk cId="1635452355" sldId="281"/>
            <ac:picMk id="19" creationId="{10BAA936-B63E-4169-BF34-A3F0FF41520A}"/>
          </ac:picMkLst>
        </pc:picChg>
        <pc:picChg chg="del">
          <ac:chgData name="hassan MH" userId="84cd2103f36ef0dc" providerId="LiveId" clId="{26A236A5-DE7F-40A5-93CB-9EED2B990397}" dt="2020-06-29T11:58:01.720" v="666" actId="478"/>
          <ac:picMkLst>
            <pc:docMk/>
            <pc:sldMk cId="1635452355" sldId="281"/>
            <ac:picMk id="21" creationId="{FA5F85ED-38D5-40D8-AE05-E5F3009EB255}"/>
          </ac:picMkLst>
        </pc:picChg>
        <pc:picChg chg="del">
          <ac:chgData name="hassan MH" userId="84cd2103f36ef0dc" providerId="LiveId" clId="{26A236A5-DE7F-40A5-93CB-9EED2B990397}" dt="2020-06-29T11:58:01.720" v="666" actId="478"/>
          <ac:picMkLst>
            <pc:docMk/>
            <pc:sldMk cId="1635452355" sldId="281"/>
            <ac:picMk id="23" creationId="{E7AD0E84-5C54-4D90-B095-095D6A3648E2}"/>
          </ac:picMkLst>
        </pc:picChg>
        <pc:picChg chg="del">
          <ac:chgData name="hassan MH" userId="84cd2103f36ef0dc" providerId="LiveId" clId="{26A236A5-DE7F-40A5-93CB-9EED2B990397}" dt="2020-06-29T11:58:01.720" v="666" actId="478"/>
          <ac:picMkLst>
            <pc:docMk/>
            <pc:sldMk cId="1635452355" sldId="281"/>
            <ac:picMk id="25" creationId="{BD511A1A-C34D-4DDE-97B9-CA65D27028FC}"/>
          </ac:picMkLst>
        </pc:picChg>
        <pc:picChg chg="del">
          <ac:chgData name="hassan MH" userId="84cd2103f36ef0dc" providerId="LiveId" clId="{26A236A5-DE7F-40A5-93CB-9EED2B990397}" dt="2020-06-29T11:58:01.720" v="666" actId="478"/>
          <ac:picMkLst>
            <pc:docMk/>
            <pc:sldMk cId="1635452355" sldId="281"/>
            <ac:picMk id="27" creationId="{0CB95F5E-8991-418E-8ED6-A81713836713}"/>
          </ac:picMkLst>
        </pc:picChg>
        <pc:picChg chg="add mod">
          <ac:chgData name="hassan MH" userId="84cd2103f36ef0dc" providerId="LiveId" clId="{26A236A5-DE7F-40A5-93CB-9EED2B990397}" dt="2020-06-29T11:59:29.485" v="710" actId="1076"/>
          <ac:picMkLst>
            <pc:docMk/>
            <pc:sldMk cId="1635452355" sldId="281"/>
            <ac:picMk id="37" creationId="{7D8C61CB-5FE4-46A7-B055-FCAC4FD71B07}"/>
          </ac:picMkLst>
        </pc:picChg>
        <pc:picChg chg="add mod">
          <ac:chgData name="hassan MH" userId="84cd2103f36ef0dc" providerId="LiveId" clId="{26A236A5-DE7F-40A5-93CB-9EED2B990397}" dt="2020-06-29T11:59:31.637" v="712" actId="1076"/>
          <ac:picMkLst>
            <pc:docMk/>
            <pc:sldMk cId="1635452355" sldId="281"/>
            <ac:picMk id="38" creationId="{39879309-2B27-4314-BA42-7B68E6894D62}"/>
          </ac:picMkLst>
        </pc:picChg>
      </pc:sldChg>
      <pc:sldChg chg="del">
        <pc:chgData name="hassan MH" userId="84cd2103f36ef0dc" providerId="LiveId" clId="{26A236A5-DE7F-40A5-93CB-9EED2B990397}" dt="2020-06-29T11:22:11.932" v="0" actId="47"/>
        <pc:sldMkLst>
          <pc:docMk/>
          <pc:sldMk cId="129192427" sldId="282"/>
        </pc:sldMkLst>
      </pc:sldChg>
      <pc:sldChg chg="addSp delSp modSp add mod">
        <pc:chgData name="hassan MH" userId="84cd2103f36ef0dc" providerId="LiveId" clId="{26A236A5-DE7F-40A5-93CB-9EED2B990397}" dt="2020-06-29T12:33:07.026" v="1145" actId="121"/>
        <pc:sldMkLst>
          <pc:docMk/>
          <pc:sldMk cId="512269479" sldId="282"/>
        </pc:sldMkLst>
        <pc:spChg chg="add mod">
          <ac:chgData name="hassan MH" userId="84cd2103f36ef0dc" providerId="LiveId" clId="{26A236A5-DE7F-40A5-93CB-9EED2B990397}" dt="2020-06-29T12:32:33.360" v="1139" actId="782"/>
          <ac:spMkLst>
            <pc:docMk/>
            <pc:sldMk cId="512269479" sldId="282"/>
            <ac:spMk id="7" creationId="{E65A68C1-9F1B-4E5C-BC36-599B37EA67FB}"/>
          </ac:spMkLst>
        </pc:spChg>
        <pc:spChg chg="mod">
          <ac:chgData name="hassan MH" userId="84cd2103f36ef0dc" providerId="LiveId" clId="{26A236A5-DE7F-40A5-93CB-9EED2B990397}" dt="2020-06-29T12:32:33.360" v="1139" actId="782"/>
          <ac:spMkLst>
            <pc:docMk/>
            <pc:sldMk cId="512269479" sldId="282"/>
            <ac:spMk id="9" creationId="{D0289590-4A7F-4537-B0F4-D1F18A02DAF6}"/>
          </ac:spMkLst>
        </pc:spChg>
        <pc:spChg chg="mod">
          <ac:chgData name="hassan MH" userId="84cd2103f36ef0dc" providerId="LiveId" clId="{26A236A5-DE7F-40A5-93CB-9EED2B990397}" dt="2020-06-29T12:32:33.360" v="1139" actId="782"/>
          <ac:spMkLst>
            <pc:docMk/>
            <pc:sldMk cId="512269479" sldId="282"/>
            <ac:spMk id="10" creationId="{29471285-1EB4-47E2-A44B-806D5BABA067}"/>
          </ac:spMkLst>
        </pc:spChg>
        <pc:spChg chg="add mod">
          <ac:chgData name="hassan MH" userId="84cd2103f36ef0dc" providerId="LiveId" clId="{26A236A5-DE7F-40A5-93CB-9EED2B990397}" dt="2020-06-29T12:32:33.360" v="1139" actId="782"/>
          <ac:spMkLst>
            <pc:docMk/>
            <pc:sldMk cId="512269479" sldId="282"/>
            <ac:spMk id="23" creationId="{3FF0E8A5-AA96-4563-ABCE-FE9A9BEC9215}"/>
          </ac:spMkLst>
        </pc:spChg>
        <pc:spChg chg="add mod">
          <ac:chgData name="hassan MH" userId="84cd2103f36ef0dc" providerId="LiveId" clId="{26A236A5-DE7F-40A5-93CB-9EED2B990397}" dt="2020-06-29T12:32:39.406" v="1140" actId="121"/>
          <ac:spMkLst>
            <pc:docMk/>
            <pc:sldMk cId="512269479" sldId="282"/>
            <ac:spMk id="24" creationId="{2FFB8B1F-B96E-4CEE-A3C1-CDE7D24FA125}"/>
          </ac:spMkLst>
        </pc:spChg>
        <pc:spChg chg="add mod">
          <ac:chgData name="hassan MH" userId="84cd2103f36ef0dc" providerId="LiveId" clId="{26A236A5-DE7F-40A5-93CB-9EED2B990397}" dt="2020-06-29T12:32:33.360" v="1139" actId="782"/>
          <ac:spMkLst>
            <pc:docMk/>
            <pc:sldMk cId="512269479" sldId="282"/>
            <ac:spMk id="25" creationId="{9F6A2DD6-BF5B-4E98-A701-6BDAF78D2B16}"/>
          </ac:spMkLst>
        </pc:spChg>
        <pc:spChg chg="add mod">
          <ac:chgData name="hassan MH" userId="84cd2103f36ef0dc" providerId="LiveId" clId="{26A236A5-DE7F-40A5-93CB-9EED2B990397}" dt="2020-06-29T12:32:33.360" v="1139" actId="782"/>
          <ac:spMkLst>
            <pc:docMk/>
            <pc:sldMk cId="512269479" sldId="282"/>
            <ac:spMk id="26" creationId="{DB35F616-298C-4255-BDE6-2D988503A153}"/>
          </ac:spMkLst>
        </pc:spChg>
        <pc:spChg chg="add mod">
          <ac:chgData name="hassan MH" userId="84cd2103f36ef0dc" providerId="LiveId" clId="{26A236A5-DE7F-40A5-93CB-9EED2B990397}" dt="2020-06-29T12:32:39.406" v="1140" actId="121"/>
          <ac:spMkLst>
            <pc:docMk/>
            <pc:sldMk cId="512269479" sldId="282"/>
            <ac:spMk id="27" creationId="{07AF4EE7-3D58-425B-AFF7-43D9D52F962E}"/>
          </ac:spMkLst>
        </pc:spChg>
        <pc:spChg chg="add mod">
          <ac:chgData name="hassan MH" userId="84cd2103f36ef0dc" providerId="LiveId" clId="{26A236A5-DE7F-40A5-93CB-9EED2B990397}" dt="2020-06-29T12:32:33.360" v="1139" actId="782"/>
          <ac:spMkLst>
            <pc:docMk/>
            <pc:sldMk cId="512269479" sldId="282"/>
            <ac:spMk id="28" creationId="{F7875C3B-F408-4F85-AAB9-E27F9AC62D13}"/>
          </ac:spMkLst>
        </pc:spChg>
        <pc:spChg chg="add mod">
          <ac:chgData name="hassan MH" userId="84cd2103f36ef0dc" providerId="LiveId" clId="{26A236A5-DE7F-40A5-93CB-9EED2B990397}" dt="2020-06-29T12:32:33.360" v="1139" actId="782"/>
          <ac:spMkLst>
            <pc:docMk/>
            <pc:sldMk cId="512269479" sldId="282"/>
            <ac:spMk id="29" creationId="{D7F22F23-2045-46C6-9156-ED75C4C1D432}"/>
          </ac:spMkLst>
        </pc:spChg>
        <pc:spChg chg="add mod">
          <ac:chgData name="hassan MH" userId="84cd2103f36ef0dc" providerId="LiveId" clId="{26A236A5-DE7F-40A5-93CB-9EED2B990397}" dt="2020-06-29T12:32:39.406" v="1140" actId="121"/>
          <ac:spMkLst>
            <pc:docMk/>
            <pc:sldMk cId="512269479" sldId="282"/>
            <ac:spMk id="35" creationId="{129EAE4E-F8AA-4C94-A799-E7E73126131C}"/>
          </ac:spMkLst>
        </pc:spChg>
        <pc:spChg chg="add mod">
          <ac:chgData name="hassan MH" userId="84cd2103f36ef0dc" providerId="LiveId" clId="{26A236A5-DE7F-40A5-93CB-9EED2B990397}" dt="2020-06-29T12:32:33.360" v="1139" actId="782"/>
          <ac:spMkLst>
            <pc:docMk/>
            <pc:sldMk cId="512269479" sldId="282"/>
            <ac:spMk id="36" creationId="{1D388C69-E991-442B-97A9-C842C110047E}"/>
          </ac:spMkLst>
        </pc:spChg>
        <pc:spChg chg="add mod">
          <ac:chgData name="hassan MH" userId="84cd2103f36ef0dc" providerId="LiveId" clId="{26A236A5-DE7F-40A5-93CB-9EED2B990397}" dt="2020-06-29T12:32:33.360" v="1139" actId="782"/>
          <ac:spMkLst>
            <pc:docMk/>
            <pc:sldMk cId="512269479" sldId="282"/>
            <ac:spMk id="39" creationId="{05FD043D-7A6F-4990-ADCF-9B0803CF2618}"/>
          </ac:spMkLst>
        </pc:spChg>
        <pc:spChg chg="mod">
          <ac:chgData name="hassan MH" userId="84cd2103f36ef0dc" providerId="LiveId" clId="{26A236A5-DE7F-40A5-93CB-9EED2B990397}" dt="2020-06-29T12:32:33.360" v="1139" actId="782"/>
          <ac:spMkLst>
            <pc:docMk/>
            <pc:sldMk cId="512269479" sldId="282"/>
            <ac:spMk id="40" creationId="{C107A11B-9E20-49CA-9604-54FB4C9D7189}"/>
          </ac:spMkLst>
        </pc:spChg>
        <pc:spChg chg="add mod">
          <ac:chgData name="hassan MH" userId="84cd2103f36ef0dc" providerId="LiveId" clId="{26A236A5-DE7F-40A5-93CB-9EED2B990397}" dt="2020-06-29T12:32:39.406" v="1140" actId="121"/>
          <ac:spMkLst>
            <pc:docMk/>
            <pc:sldMk cId="512269479" sldId="282"/>
            <ac:spMk id="41" creationId="{220766C3-D0EA-4F1F-905B-9D3C86B85AD7}"/>
          </ac:spMkLst>
        </pc:spChg>
        <pc:spChg chg="mod">
          <ac:chgData name="hassan MH" userId="84cd2103f36ef0dc" providerId="LiveId" clId="{26A236A5-DE7F-40A5-93CB-9EED2B990397}" dt="2020-06-29T12:33:07.026" v="1145" actId="121"/>
          <ac:spMkLst>
            <pc:docMk/>
            <pc:sldMk cId="512269479" sldId="282"/>
            <ac:spMk id="44" creationId="{66E0BB55-6D5C-4E25-8396-514D58DA1BEC}"/>
          </ac:spMkLst>
        </pc:spChg>
        <pc:spChg chg="mod">
          <ac:chgData name="hassan MH" userId="84cd2103f36ef0dc" providerId="LiveId" clId="{26A236A5-DE7F-40A5-93CB-9EED2B990397}" dt="2020-06-29T12:32:33.360" v="1139" actId="782"/>
          <ac:spMkLst>
            <pc:docMk/>
            <pc:sldMk cId="512269479" sldId="282"/>
            <ac:spMk id="47" creationId="{2C9CD23B-7E79-4610-998D-C7CD90CB7813}"/>
          </ac:spMkLst>
        </pc:spChg>
        <pc:grpChg chg="mod">
          <ac:chgData name="hassan MH" userId="84cd2103f36ef0dc" providerId="LiveId" clId="{26A236A5-DE7F-40A5-93CB-9EED2B990397}" dt="2020-06-29T12:32:33.360" v="1139" actId="782"/>
          <ac:grpSpMkLst>
            <pc:docMk/>
            <pc:sldMk cId="512269479" sldId="282"/>
            <ac:grpSpMk id="30" creationId="{2DF6E2E5-9742-495F-9958-15E27605DE6E}"/>
          </ac:grpSpMkLst>
        </pc:grpChg>
        <pc:graphicFrameChg chg="add mod">
          <ac:chgData name="hassan MH" userId="84cd2103f36ef0dc" providerId="LiveId" clId="{26A236A5-DE7F-40A5-93CB-9EED2B990397}" dt="2020-06-29T12:32:33.360" v="1139" actId="782"/>
          <ac:graphicFrameMkLst>
            <pc:docMk/>
            <pc:sldMk cId="512269479" sldId="282"/>
            <ac:graphicFrameMk id="6" creationId="{E949E537-1BA9-448A-9195-9E4C40D1FAEA}"/>
          </ac:graphicFrameMkLst>
        </pc:graphicFrameChg>
        <pc:graphicFrameChg chg="add mod">
          <ac:chgData name="hassan MH" userId="84cd2103f36ef0dc" providerId="LiveId" clId="{26A236A5-DE7F-40A5-93CB-9EED2B990397}" dt="2020-06-29T12:32:33.360" v="1139" actId="782"/>
          <ac:graphicFrameMkLst>
            <pc:docMk/>
            <pc:sldMk cId="512269479" sldId="282"/>
            <ac:graphicFrameMk id="20" creationId="{A7A1530C-563C-48FD-B557-5BD4FBB0B0D3}"/>
          </ac:graphicFrameMkLst>
        </pc:graphicFrameChg>
        <pc:graphicFrameChg chg="add mod">
          <ac:chgData name="hassan MH" userId="84cd2103f36ef0dc" providerId="LiveId" clId="{26A236A5-DE7F-40A5-93CB-9EED2B990397}" dt="2020-06-29T12:32:33.360" v="1139" actId="782"/>
          <ac:graphicFrameMkLst>
            <pc:docMk/>
            <pc:sldMk cId="512269479" sldId="282"/>
            <ac:graphicFrameMk id="21" creationId="{4E000894-EF48-4DCA-A502-6E37675E5E52}"/>
          </ac:graphicFrameMkLst>
        </pc:graphicFrameChg>
        <pc:graphicFrameChg chg="add mod">
          <ac:chgData name="hassan MH" userId="84cd2103f36ef0dc" providerId="LiveId" clId="{26A236A5-DE7F-40A5-93CB-9EED2B990397}" dt="2020-06-29T12:32:33.360" v="1139" actId="782"/>
          <ac:graphicFrameMkLst>
            <pc:docMk/>
            <pc:sldMk cId="512269479" sldId="282"/>
            <ac:graphicFrameMk id="42" creationId="{1965A950-5561-4111-A078-A06302441CCB}"/>
          </ac:graphicFrameMkLst>
        </pc:graphicFrameChg>
        <pc:picChg chg="del">
          <ac:chgData name="hassan MH" userId="84cd2103f36ef0dc" providerId="LiveId" clId="{26A236A5-DE7F-40A5-93CB-9EED2B990397}" dt="2020-06-29T12:03:19.152" v="778" actId="478"/>
          <ac:picMkLst>
            <pc:docMk/>
            <pc:sldMk cId="512269479" sldId="282"/>
            <ac:picMk id="3" creationId="{AF6F370E-8BC6-40AA-B02A-66ACAE8CA8BF}"/>
          </ac:picMkLst>
        </pc:picChg>
        <pc:picChg chg="del">
          <ac:chgData name="hassan MH" userId="84cd2103f36ef0dc" providerId="LiveId" clId="{26A236A5-DE7F-40A5-93CB-9EED2B990397}" dt="2020-06-29T12:03:19.832" v="779" actId="478"/>
          <ac:picMkLst>
            <pc:docMk/>
            <pc:sldMk cId="512269479" sldId="282"/>
            <ac:picMk id="5" creationId="{1592683A-A688-4CE7-9894-96E8B3F5592C}"/>
          </ac:picMkLst>
        </pc:picChg>
        <pc:picChg chg="del">
          <ac:chgData name="hassan MH" userId="84cd2103f36ef0dc" providerId="LiveId" clId="{26A236A5-DE7F-40A5-93CB-9EED2B990397}" dt="2020-06-29T12:03:21.189" v="780" actId="478"/>
          <ac:picMkLst>
            <pc:docMk/>
            <pc:sldMk cId="512269479" sldId="282"/>
            <ac:picMk id="8" creationId="{8488D344-4F0B-4438-9D97-B44531B15594}"/>
          </ac:picMkLst>
        </pc:picChg>
        <pc:picChg chg="del">
          <ac:chgData name="hassan MH" userId="84cd2103f36ef0dc" providerId="LiveId" clId="{26A236A5-DE7F-40A5-93CB-9EED2B990397}" dt="2020-06-29T12:03:21.189" v="780" actId="478"/>
          <ac:picMkLst>
            <pc:docMk/>
            <pc:sldMk cId="512269479" sldId="282"/>
            <ac:picMk id="37" creationId="{7D8C61CB-5FE4-46A7-B055-FCAC4FD71B07}"/>
          </ac:picMkLst>
        </pc:picChg>
        <pc:picChg chg="del">
          <ac:chgData name="hassan MH" userId="84cd2103f36ef0dc" providerId="LiveId" clId="{26A236A5-DE7F-40A5-93CB-9EED2B990397}" dt="2020-06-29T12:03:21.189" v="780" actId="478"/>
          <ac:picMkLst>
            <pc:docMk/>
            <pc:sldMk cId="512269479" sldId="282"/>
            <ac:picMk id="38" creationId="{39879309-2B27-4314-BA42-7B68E6894D62}"/>
          </ac:picMkLst>
        </pc:picChg>
      </pc:sldChg>
      <pc:sldChg chg="del">
        <pc:chgData name="hassan MH" userId="84cd2103f36ef0dc" providerId="LiveId" clId="{26A236A5-DE7F-40A5-93CB-9EED2B990397}" dt="2020-06-29T11:22:11.932" v="0" actId="47"/>
        <pc:sldMkLst>
          <pc:docMk/>
          <pc:sldMk cId="2755365983" sldId="283"/>
        </pc:sldMkLst>
      </pc:sldChg>
      <pc:sldChg chg="addSp delSp modSp add mod ord">
        <pc:chgData name="hassan MH" userId="84cd2103f36ef0dc" providerId="LiveId" clId="{26A236A5-DE7F-40A5-93CB-9EED2B990397}" dt="2020-06-29T12:32:48.341" v="1141" actId="121"/>
        <pc:sldMkLst>
          <pc:docMk/>
          <pc:sldMk cId="4145777603" sldId="283"/>
        </pc:sldMkLst>
        <pc:spChg chg="del">
          <ac:chgData name="hassan MH" userId="84cd2103f36ef0dc" providerId="LiveId" clId="{26A236A5-DE7F-40A5-93CB-9EED2B990397}" dt="2020-06-29T12:08:53.350" v="855" actId="478"/>
          <ac:spMkLst>
            <pc:docMk/>
            <pc:sldMk cId="4145777603" sldId="283"/>
            <ac:spMk id="7" creationId="{E65A68C1-9F1B-4E5C-BC36-599B37EA67FB}"/>
          </ac:spMkLst>
        </pc:spChg>
        <pc:spChg chg="mod">
          <ac:chgData name="hassan MH" userId="84cd2103f36ef0dc" providerId="LiveId" clId="{26A236A5-DE7F-40A5-93CB-9EED2B990397}" dt="2020-06-29T12:31:15.176" v="1119" actId="121"/>
          <ac:spMkLst>
            <pc:docMk/>
            <pc:sldMk cId="4145777603" sldId="283"/>
            <ac:spMk id="9" creationId="{D0289590-4A7F-4537-B0F4-D1F18A02DAF6}"/>
          </ac:spMkLst>
        </pc:spChg>
        <pc:spChg chg="mod">
          <ac:chgData name="hassan MH" userId="84cd2103f36ef0dc" providerId="LiveId" clId="{26A236A5-DE7F-40A5-93CB-9EED2B990397}" dt="2020-06-29T12:31:15.176" v="1119" actId="121"/>
          <ac:spMkLst>
            <pc:docMk/>
            <pc:sldMk cId="4145777603" sldId="283"/>
            <ac:spMk id="10" creationId="{29471285-1EB4-47E2-A44B-806D5BABA067}"/>
          </ac:spMkLst>
        </pc:spChg>
        <pc:spChg chg="del">
          <ac:chgData name="hassan MH" userId="84cd2103f36ef0dc" providerId="LiveId" clId="{26A236A5-DE7F-40A5-93CB-9EED2B990397}" dt="2020-06-29T12:08:53.350" v="855" actId="478"/>
          <ac:spMkLst>
            <pc:docMk/>
            <pc:sldMk cId="4145777603" sldId="283"/>
            <ac:spMk id="23" creationId="{3FF0E8A5-AA96-4563-ABCE-FE9A9BEC9215}"/>
          </ac:spMkLst>
        </pc:spChg>
        <pc:spChg chg="del">
          <ac:chgData name="hassan MH" userId="84cd2103f36ef0dc" providerId="LiveId" clId="{26A236A5-DE7F-40A5-93CB-9EED2B990397}" dt="2020-06-29T12:08:53.350" v="855" actId="478"/>
          <ac:spMkLst>
            <pc:docMk/>
            <pc:sldMk cId="4145777603" sldId="283"/>
            <ac:spMk id="24" creationId="{2FFB8B1F-B96E-4CEE-A3C1-CDE7D24FA125}"/>
          </ac:spMkLst>
        </pc:spChg>
        <pc:spChg chg="del">
          <ac:chgData name="hassan MH" userId="84cd2103f36ef0dc" providerId="LiveId" clId="{26A236A5-DE7F-40A5-93CB-9EED2B990397}" dt="2020-06-29T12:08:53.350" v="855" actId="478"/>
          <ac:spMkLst>
            <pc:docMk/>
            <pc:sldMk cId="4145777603" sldId="283"/>
            <ac:spMk id="25" creationId="{9F6A2DD6-BF5B-4E98-A701-6BDAF78D2B16}"/>
          </ac:spMkLst>
        </pc:spChg>
        <pc:spChg chg="del">
          <ac:chgData name="hassan MH" userId="84cd2103f36ef0dc" providerId="LiveId" clId="{26A236A5-DE7F-40A5-93CB-9EED2B990397}" dt="2020-06-29T12:08:53.350" v="855" actId="478"/>
          <ac:spMkLst>
            <pc:docMk/>
            <pc:sldMk cId="4145777603" sldId="283"/>
            <ac:spMk id="26" creationId="{DB35F616-298C-4255-BDE6-2D988503A153}"/>
          </ac:spMkLst>
        </pc:spChg>
        <pc:spChg chg="del">
          <ac:chgData name="hassan MH" userId="84cd2103f36ef0dc" providerId="LiveId" clId="{26A236A5-DE7F-40A5-93CB-9EED2B990397}" dt="2020-06-29T12:08:53.350" v="855" actId="478"/>
          <ac:spMkLst>
            <pc:docMk/>
            <pc:sldMk cId="4145777603" sldId="283"/>
            <ac:spMk id="27" creationId="{07AF4EE7-3D58-425B-AFF7-43D9D52F962E}"/>
          </ac:spMkLst>
        </pc:spChg>
        <pc:spChg chg="del">
          <ac:chgData name="hassan MH" userId="84cd2103f36ef0dc" providerId="LiveId" clId="{26A236A5-DE7F-40A5-93CB-9EED2B990397}" dt="2020-06-29T12:08:53.350" v="855" actId="478"/>
          <ac:spMkLst>
            <pc:docMk/>
            <pc:sldMk cId="4145777603" sldId="283"/>
            <ac:spMk id="28" creationId="{F7875C3B-F408-4F85-AAB9-E27F9AC62D13}"/>
          </ac:spMkLst>
        </pc:spChg>
        <pc:spChg chg="del">
          <ac:chgData name="hassan MH" userId="84cd2103f36ef0dc" providerId="LiveId" clId="{26A236A5-DE7F-40A5-93CB-9EED2B990397}" dt="2020-06-29T12:08:53.350" v="855" actId="478"/>
          <ac:spMkLst>
            <pc:docMk/>
            <pc:sldMk cId="4145777603" sldId="283"/>
            <ac:spMk id="29" creationId="{D7F22F23-2045-46C6-9156-ED75C4C1D432}"/>
          </ac:spMkLst>
        </pc:spChg>
        <pc:spChg chg="mod">
          <ac:chgData name="hassan MH" userId="84cd2103f36ef0dc" providerId="LiveId" clId="{26A236A5-DE7F-40A5-93CB-9EED2B990397}" dt="2020-06-29T12:31:15.176" v="1119" actId="121"/>
          <ac:spMkLst>
            <pc:docMk/>
            <pc:sldMk cId="4145777603" sldId="283"/>
            <ac:spMk id="31" creationId="{3FF204EB-D2C5-45DA-AFF3-60C466C9D760}"/>
          </ac:spMkLst>
        </pc:spChg>
        <pc:spChg chg="mod">
          <ac:chgData name="hassan MH" userId="84cd2103f36ef0dc" providerId="LiveId" clId="{26A236A5-DE7F-40A5-93CB-9EED2B990397}" dt="2020-06-29T12:31:15.176" v="1119" actId="121"/>
          <ac:spMkLst>
            <pc:docMk/>
            <pc:sldMk cId="4145777603" sldId="283"/>
            <ac:spMk id="32" creationId="{AD7AF728-57B0-4797-B111-DC905B37DB8E}"/>
          </ac:spMkLst>
        </pc:spChg>
        <pc:spChg chg="mod">
          <ac:chgData name="hassan MH" userId="84cd2103f36ef0dc" providerId="LiveId" clId="{26A236A5-DE7F-40A5-93CB-9EED2B990397}" dt="2020-06-29T12:31:15.176" v="1119" actId="121"/>
          <ac:spMkLst>
            <pc:docMk/>
            <pc:sldMk cId="4145777603" sldId="283"/>
            <ac:spMk id="33" creationId="{F5054AB0-2C8E-4DA4-9FD5-60D538F93BA9}"/>
          </ac:spMkLst>
        </pc:spChg>
        <pc:spChg chg="mod">
          <ac:chgData name="hassan MH" userId="84cd2103f36ef0dc" providerId="LiveId" clId="{26A236A5-DE7F-40A5-93CB-9EED2B990397}" dt="2020-06-29T12:31:15.176" v="1119" actId="121"/>
          <ac:spMkLst>
            <pc:docMk/>
            <pc:sldMk cId="4145777603" sldId="283"/>
            <ac:spMk id="34" creationId="{94E14F62-6603-4C88-B267-13515BDFE2F5}"/>
          </ac:spMkLst>
        </pc:spChg>
        <pc:spChg chg="del">
          <ac:chgData name="hassan MH" userId="84cd2103f36ef0dc" providerId="LiveId" clId="{26A236A5-DE7F-40A5-93CB-9EED2B990397}" dt="2020-06-29T12:08:53.350" v="855" actId="478"/>
          <ac:spMkLst>
            <pc:docMk/>
            <pc:sldMk cId="4145777603" sldId="283"/>
            <ac:spMk id="35" creationId="{129EAE4E-F8AA-4C94-A799-E7E73126131C}"/>
          </ac:spMkLst>
        </pc:spChg>
        <pc:spChg chg="del">
          <ac:chgData name="hassan MH" userId="84cd2103f36ef0dc" providerId="LiveId" clId="{26A236A5-DE7F-40A5-93CB-9EED2B990397}" dt="2020-06-29T12:08:53.350" v="855" actId="478"/>
          <ac:spMkLst>
            <pc:docMk/>
            <pc:sldMk cId="4145777603" sldId="283"/>
            <ac:spMk id="36" creationId="{1D388C69-E991-442B-97A9-C842C110047E}"/>
          </ac:spMkLst>
        </pc:spChg>
        <pc:spChg chg="del">
          <ac:chgData name="hassan MH" userId="84cd2103f36ef0dc" providerId="LiveId" clId="{26A236A5-DE7F-40A5-93CB-9EED2B990397}" dt="2020-06-29T12:08:53.350" v="855" actId="478"/>
          <ac:spMkLst>
            <pc:docMk/>
            <pc:sldMk cId="4145777603" sldId="283"/>
            <ac:spMk id="39" creationId="{05FD043D-7A6F-4990-ADCF-9B0803CF2618}"/>
          </ac:spMkLst>
        </pc:spChg>
        <pc:spChg chg="del">
          <ac:chgData name="hassan MH" userId="84cd2103f36ef0dc" providerId="LiveId" clId="{26A236A5-DE7F-40A5-93CB-9EED2B990397}" dt="2020-06-29T12:08:54.615" v="856" actId="478"/>
          <ac:spMkLst>
            <pc:docMk/>
            <pc:sldMk cId="4145777603" sldId="283"/>
            <ac:spMk id="40" creationId="{C107A11B-9E20-49CA-9604-54FB4C9D7189}"/>
          </ac:spMkLst>
        </pc:spChg>
        <pc:spChg chg="del">
          <ac:chgData name="hassan MH" userId="84cd2103f36ef0dc" providerId="LiveId" clId="{26A236A5-DE7F-40A5-93CB-9EED2B990397}" dt="2020-06-29T12:08:53.350" v="855" actId="478"/>
          <ac:spMkLst>
            <pc:docMk/>
            <pc:sldMk cId="4145777603" sldId="283"/>
            <ac:spMk id="41" creationId="{220766C3-D0EA-4F1F-905B-9D3C86B85AD7}"/>
          </ac:spMkLst>
        </pc:spChg>
        <pc:spChg chg="mod">
          <ac:chgData name="hassan MH" userId="84cd2103f36ef0dc" providerId="LiveId" clId="{26A236A5-DE7F-40A5-93CB-9EED2B990397}" dt="2020-06-29T12:32:48.341" v="1141" actId="121"/>
          <ac:spMkLst>
            <pc:docMk/>
            <pc:sldMk cId="4145777603" sldId="283"/>
            <ac:spMk id="44" creationId="{66E0BB55-6D5C-4E25-8396-514D58DA1BEC}"/>
          </ac:spMkLst>
        </pc:spChg>
        <pc:spChg chg="add mod">
          <ac:chgData name="hassan MH" userId="84cd2103f36ef0dc" providerId="LiveId" clId="{26A236A5-DE7F-40A5-93CB-9EED2B990397}" dt="2020-06-29T12:31:19.596" v="1120" actId="121"/>
          <ac:spMkLst>
            <pc:docMk/>
            <pc:sldMk cId="4145777603" sldId="283"/>
            <ac:spMk id="45" creationId="{DC7D5640-53D3-44D4-BB0A-D4AC118F934A}"/>
          </ac:spMkLst>
        </pc:spChg>
        <pc:spChg chg="add mod">
          <ac:chgData name="hassan MH" userId="84cd2103f36ef0dc" providerId="LiveId" clId="{26A236A5-DE7F-40A5-93CB-9EED2B990397}" dt="2020-06-29T12:31:19.596" v="1120" actId="121"/>
          <ac:spMkLst>
            <pc:docMk/>
            <pc:sldMk cId="4145777603" sldId="283"/>
            <ac:spMk id="46" creationId="{2548FE81-09FC-4BC2-AC0E-B8A702D1991D}"/>
          </ac:spMkLst>
        </pc:spChg>
        <pc:spChg chg="del">
          <ac:chgData name="hassan MH" userId="84cd2103f36ef0dc" providerId="LiveId" clId="{26A236A5-DE7F-40A5-93CB-9EED2B990397}" dt="2020-06-29T12:08:54.615" v="856" actId="478"/>
          <ac:spMkLst>
            <pc:docMk/>
            <pc:sldMk cId="4145777603" sldId="283"/>
            <ac:spMk id="47" creationId="{2C9CD23B-7E79-4610-998D-C7CD90CB7813}"/>
          </ac:spMkLst>
        </pc:spChg>
        <pc:spChg chg="add mod">
          <ac:chgData name="hassan MH" userId="84cd2103f36ef0dc" providerId="LiveId" clId="{26A236A5-DE7F-40A5-93CB-9EED2B990397}" dt="2020-06-29T12:31:19.596" v="1120" actId="121"/>
          <ac:spMkLst>
            <pc:docMk/>
            <pc:sldMk cId="4145777603" sldId="283"/>
            <ac:spMk id="48" creationId="{6D16C5B7-5B6F-4203-8A03-7ECA45EC3752}"/>
          </ac:spMkLst>
        </pc:spChg>
        <pc:spChg chg="add mod">
          <ac:chgData name="hassan MH" userId="84cd2103f36ef0dc" providerId="LiveId" clId="{26A236A5-DE7F-40A5-93CB-9EED2B990397}" dt="2020-06-29T12:31:19.596" v="1120" actId="121"/>
          <ac:spMkLst>
            <pc:docMk/>
            <pc:sldMk cId="4145777603" sldId="283"/>
            <ac:spMk id="49" creationId="{B61D6C14-D2D8-4B56-9FD4-093026E261AC}"/>
          </ac:spMkLst>
        </pc:spChg>
        <pc:spChg chg="add mod">
          <ac:chgData name="hassan MH" userId="84cd2103f36ef0dc" providerId="LiveId" clId="{26A236A5-DE7F-40A5-93CB-9EED2B990397}" dt="2020-06-29T12:31:19.596" v="1120" actId="121"/>
          <ac:spMkLst>
            <pc:docMk/>
            <pc:sldMk cId="4145777603" sldId="283"/>
            <ac:spMk id="50" creationId="{FFC500B8-3956-4D73-B17A-BC1E332231CD}"/>
          </ac:spMkLst>
        </pc:spChg>
        <pc:spChg chg="add mod">
          <ac:chgData name="hassan MH" userId="84cd2103f36ef0dc" providerId="LiveId" clId="{26A236A5-DE7F-40A5-93CB-9EED2B990397}" dt="2020-06-29T12:31:19.596" v="1120" actId="121"/>
          <ac:spMkLst>
            <pc:docMk/>
            <pc:sldMk cId="4145777603" sldId="283"/>
            <ac:spMk id="51" creationId="{2FDCBC9E-1B27-4218-9E79-F9D2EA502CB1}"/>
          </ac:spMkLst>
        </pc:spChg>
        <pc:spChg chg="add mod">
          <ac:chgData name="hassan MH" userId="84cd2103f36ef0dc" providerId="LiveId" clId="{26A236A5-DE7F-40A5-93CB-9EED2B990397}" dt="2020-06-29T12:31:23.877" v="1121" actId="120"/>
          <ac:spMkLst>
            <pc:docMk/>
            <pc:sldMk cId="4145777603" sldId="283"/>
            <ac:spMk id="52" creationId="{A13516CD-A1A9-41E4-B88C-0181A53FBF6D}"/>
          </ac:spMkLst>
        </pc:spChg>
        <pc:spChg chg="add mod">
          <ac:chgData name="hassan MH" userId="84cd2103f36ef0dc" providerId="LiveId" clId="{26A236A5-DE7F-40A5-93CB-9EED2B990397}" dt="2020-06-29T12:31:25.939" v="1122" actId="121"/>
          <ac:spMkLst>
            <pc:docMk/>
            <pc:sldMk cId="4145777603" sldId="283"/>
            <ac:spMk id="53" creationId="{8BADBB1C-B466-4BF8-9AD3-EB9B520A3DAA}"/>
          </ac:spMkLst>
        </pc:spChg>
        <pc:graphicFrameChg chg="del">
          <ac:chgData name="hassan MH" userId="84cd2103f36ef0dc" providerId="LiveId" clId="{26A236A5-DE7F-40A5-93CB-9EED2B990397}" dt="2020-06-29T12:08:53.350" v="855" actId="478"/>
          <ac:graphicFrameMkLst>
            <pc:docMk/>
            <pc:sldMk cId="4145777603" sldId="283"/>
            <ac:graphicFrameMk id="6" creationId="{E949E537-1BA9-448A-9195-9E4C40D1FAEA}"/>
          </ac:graphicFrameMkLst>
        </pc:graphicFrameChg>
        <pc:graphicFrameChg chg="del">
          <ac:chgData name="hassan MH" userId="84cd2103f36ef0dc" providerId="LiveId" clId="{26A236A5-DE7F-40A5-93CB-9EED2B990397}" dt="2020-06-29T12:08:53.350" v="855" actId="478"/>
          <ac:graphicFrameMkLst>
            <pc:docMk/>
            <pc:sldMk cId="4145777603" sldId="283"/>
            <ac:graphicFrameMk id="20" creationId="{A7A1530C-563C-48FD-B557-5BD4FBB0B0D3}"/>
          </ac:graphicFrameMkLst>
        </pc:graphicFrameChg>
        <pc:graphicFrameChg chg="del">
          <ac:chgData name="hassan MH" userId="84cd2103f36ef0dc" providerId="LiveId" clId="{26A236A5-DE7F-40A5-93CB-9EED2B990397}" dt="2020-06-29T12:08:53.350" v="855" actId="478"/>
          <ac:graphicFrameMkLst>
            <pc:docMk/>
            <pc:sldMk cId="4145777603" sldId="283"/>
            <ac:graphicFrameMk id="21" creationId="{4E000894-EF48-4DCA-A502-6E37675E5E52}"/>
          </ac:graphicFrameMkLst>
        </pc:graphicFrameChg>
        <pc:graphicFrameChg chg="del">
          <ac:chgData name="hassan MH" userId="84cd2103f36ef0dc" providerId="LiveId" clId="{26A236A5-DE7F-40A5-93CB-9EED2B990397}" dt="2020-06-29T12:08:53.350" v="855" actId="478"/>
          <ac:graphicFrameMkLst>
            <pc:docMk/>
            <pc:sldMk cId="4145777603" sldId="283"/>
            <ac:graphicFrameMk id="42" creationId="{1965A950-5561-4111-A078-A06302441CCB}"/>
          </ac:graphicFrameMkLst>
        </pc:graphicFrameChg>
        <pc:picChg chg="add mod">
          <ac:chgData name="hassan MH" userId="84cd2103f36ef0dc" providerId="LiveId" clId="{26A236A5-DE7F-40A5-93CB-9EED2B990397}" dt="2020-06-29T12:09:19.236" v="862" actId="1076"/>
          <ac:picMkLst>
            <pc:docMk/>
            <pc:sldMk cId="4145777603" sldId="283"/>
            <ac:picMk id="2" creationId="{EE67C5F0-1574-4C71-AAC3-AD6E703C5BF5}"/>
          </ac:picMkLst>
        </pc:picChg>
        <pc:picChg chg="add mod">
          <ac:chgData name="hassan MH" userId="84cd2103f36ef0dc" providerId="LiveId" clId="{26A236A5-DE7F-40A5-93CB-9EED2B990397}" dt="2020-06-29T12:11:26.172" v="901" actId="1076"/>
          <ac:picMkLst>
            <pc:docMk/>
            <pc:sldMk cId="4145777603" sldId="283"/>
            <ac:picMk id="3" creationId="{41352148-9CD3-4E33-B6C0-DF72F7CA2ABE}"/>
          </ac:picMkLst>
        </pc:picChg>
        <pc:picChg chg="add mod">
          <ac:chgData name="hassan MH" userId="84cd2103f36ef0dc" providerId="LiveId" clId="{26A236A5-DE7F-40A5-93CB-9EED2B990397}" dt="2020-06-29T12:10:15.816" v="875" actId="1076"/>
          <ac:picMkLst>
            <pc:docMk/>
            <pc:sldMk cId="4145777603" sldId="283"/>
            <ac:picMk id="37" creationId="{4D7E6C43-E0A7-42A6-8F60-C50B66F810DB}"/>
          </ac:picMkLst>
        </pc:picChg>
        <pc:picChg chg="add mod">
          <ac:chgData name="hassan MH" userId="84cd2103f36ef0dc" providerId="LiveId" clId="{26A236A5-DE7F-40A5-93CB-9EED2B990397}" dt="2020-06-29T12:10:12.196" v="874" actId="1076"/>
          <ac:picMkLst>
            <pc:docMk/>
            <pc:sldMk cId="4145777603" sldId="283"/>
            <ac:picMk id="38" creationId="{CB9D5E17-D2A9-4F5E-AC3F-6A287A183690}"/>
          </ac:picMkLst>
        </pc:picChg>
        <pc:picChg chg="add mod">
          <ac:chgData name="hassan MH" userId="84cd2103f36ef0dc" providerId="LiveId" clId="{26A236A5-DE7F-40A5-93CB-9EED2B990397}" dt="2020-06-29T12:10:19.686" v="876" actId="1076"/>
          <ac:picMkLst>
            <pc:docMk/>
            <pc:sldMk cId="4145777603" sldId="283"/>
            <ac:picMk id="43" creationId="{C66EF6FA-1304-4026-A78C-2E70AB3310E4}"/>
          </ac:picMkLst>
        </pc:picChg>
        <pc:picChg chg="add mod">
          <ac:chgData name="hassan MH" userId="84cd2103f36ef0dc" providerId="LiveId" clId="{26A236A5-DE7F-40A5-93CB-9EED2B990397}" dt="2020-06-29T12:10:50.910" v="887" actId="1076"/>
          <ac:picMkLst>
            <pc:docMk/>
            <pc:sldMk cId="4145777603" sldId="283"/>
            <ac:picMk id="54" creationId="{C96E49AF-2AFD-494E-90EB-D87AFDFAEC86}"/>
          </ac:picMkLst>
        </pc:picChg>
        <pc:picChg chg="add mod">
          <ac:chgData name="hassan MH" userId="84cd2103f36ef0dc" providerId="LiveId" clId="{26A236A5-DE7F-40A5-93CB-9EED2B990397}" dt="2020-06-29T12:10:55.636" v="889" actId="1076"/>
          <ac:picMkLst>
            <pc:docMk/>
            <pc:sldMk cId="4145777603" sldId="283"/>
            <ac:picMk id="55" creationId="{A55A3747-EC0F-4F89-98E3-2058752ADBD9}"/>
          </ac:picMkLst>
        </pc:picChg>
      </pc:sldChg>
      <pc:sldChg chg="addSp delSp modSp add mod">
        <pc:chgData name="hassan MH" userId="84cd2103f36ef0dc" providerId="LiveId" clId="{26A236A5-DE7F-40A5-93CB-9EED2B990397}" dt="2020-06-29T12:40:48.854" v="1258" actId="27918"/>
        <pc:sldMkLst>
          <pc:docMk/>
          <pc:sldMk cId="2492330514" sldId="284"/>
        </pc:sldMkLst>
        <pc:spChg chg="mod">
          <ac:chgData name="hassan MH" userId="84cd2103f36ef0dc" providerId="LiveId" clId="{26A236A5-DE7F-40A5-93CB-9EED2B990397}" dt="2020-06-29T12:31:35.874" v="1127" actId="121"/>
          <ac:spMkLst>
            <pc:docMk/>
            <pc:sldMk cId="2492330514" sldId="284"/>
            <ac:spMk id="7" creationId="{E65A68C1-9F1B-4E5C-BC36-599B37EA67FB}"/>
          </ac:spMkLst>
        </pc:spChg>
        <pc:spChg chg="mod">
          <ac:chgData name="hassan MH" userId="84cd2103f36ef0dc" providerId="LiveId" clId="{26A236A5-DE7F-40A5-93CB-9EED2B990397}" dt="2020-06-29T12:31:29.938" v="1123" actId="782"/>
          <ac:spMkLst>
            <pc:docMk/>
            <pc:sldMk cId="2492330514" sldId="284"/>
            <ac:spMk id="9" creationId="{D0289590-4A7F-4537-B0F4-D1F18A02DAF6}"/>
          </ac:spMkLst>
        </pc:spChg>
        <pc:spChg chg="mod">
          <ac:chgData name="hassan MH" userId="84cd2103f36ef0dc" providerId="LiveId" clId="{26A236A5-DE7F-40A5-93CB-9EED2B990397}" dt="2020-06-29T12:31:29.938" v="1123" actId="782"/>
          <ac:spMkLst>
            <pc:docMk/>
            <pc:sldMk cId="2492330514" sldId="284"/>
            <ac:spMk id="10" creationId="{29471285-1EB4-47E2-A44B-806D5BABA067}"/>
          </ac:spMkLst>
        </pc:spChg>
        <pc:spChg chg="mod">
          <ac:chgData name="hassan MH" userId="84cd2103f36ef0dc" providerId="LiveId" clId="{26A236A5-DE7F-40A5-93CB-9EED2B990397}" dt="2020-06-29T12:31:29.938" v="1123" actId="782"/>
          <ac:spMkLst>
            <pc:docMk/>
            <pc:sldMk cId="2492330514" sldId="284"/>
            <ac:spMk id="23" creationId="{3FF0E8A5-AA96-4563-ABCE-FE9A9BEC9215}"/>
          </ac:spMkLst>
        </pc:spChg>
        <pc:spChg chg="mod">
          <ac:chgData name="hassan MH" userId="84cd2103f36ef0dc" providerId="LiveId" clId="{26A236A5-DE7F-40A5-93CB-9EED2B990397}" dt="2020-06-29T12:31:35.874" v="1127" actId="121"/>
          <ac:spMkLst>
            <pc:docMk/>
            <pc:sldMk cId="2492330514" sldId="284"/>
            <ac:spMk id="24" creationId="{2FFB8B1F-B96E-4CEE-A3C1-CDE7D24FA125}"/>
          </ac:spMkLst>
        </pc:spChg>
        <pc:spChg chg="mod">
          <ac:chgData name="hassan MH" userId="84cd2103f36ef0dc" providerId="LiveId" clId="{26A236A5-DE7F-40A5-93CB-9EED2B990397}" dt="2020-06-29T12:31:35.874" v="1127" actId="121"/>
          <ac:spMkLst>
            <pc:docMk/>
            <pc:sldMk cId="2492330514" sldId="284"/>
            <ac:spMk id="25" creationId="{9F6A2DD6-BF5B-4E98-A701-6BDAF78D2B16}"/>
          </ac:spMkLst>
        </pc:spChg>
        <pc:spChg chg="mod">
          <ac:chgData name="hassan MH" userId="84cd2103f36ef0dc" providerId="LiveId" clId="{26A236A5-DE7F-40A5-93CB-9EED2B990397}" dt="2020-06-29T12:31:29.938" v="1123" actId="782"/>
          <ac:spMkLst>
            <pc:docMk/>
            <pc:sldMk cId="2492330514" sldId="284"/>
            <ac:spMk id="26" creationId="{DB35F616-298C-4255-BDE6-2D988503A153}"/>
          </ac:spMkLst>
        </pc:spChg>
        <pc:spChg chg="mod">
          <ac:chgData name="hassan MH" userId="84cd2103f36ef0dc" providerId="LiveId" clId="{26A236A5-DE7F-40A5-93CB-9EED2B990397}" dt="2020-06-29T12:31:35.874" v="1127" actId="121"/>
          <ac:spMkLst>
            <pc:docMk/>
            <pc:sldMk cId="2492330514" sldId="284"/>
            <ac:spMk id="27" creationId="{07AF4EE7-3D58-425B-AFF7-43D9D52F962E}"/>
          </ac:spMkLst>
        </pc:spChg>
        <pc:spChg chg="mod">
          <ac:chgData name="hassan MH" userId="84cd2103f36ef0dc" providerId="LiveId" clId="{26A236A5-DE7F-40A5-93CB-9EED2B990397}" dt="2020-06-29T12:31:35.874" v="1127" actId="121"/>
          <ac:spMkLst>
            <pc:docMk/>
            <pc:sldMk cId="2492330514" sldId="284"/>
            <ac:spMk id="28" creationId="{F7875C3B-F408-4F85-AAB9-E27F9AC62D13}"/>
          </ac:spMkLst>
        </pc:spChg>
        <pc:spChg chg="mod">
          <ac:chgData name="hassan MH" userId="84cd2103f36ef0dc" providerId="LiveId" clId="{26A236A5-DE7F-40A5-93CB-9EED2B990397}" dt="2020-06-29T12:31:29.938" v="1123" actId="782"/>
          <ac:spMkLst>
            <pc:docMk/>
            <pc:sldMk cId="2492330514" sldId="284"/>
            <ac:spMk id="29" creationId="{D7F22F23-2045-46C6-9156-ED75C4C1D432}"/>
          </ac:spMkLst>
        </pc:spChg>
        <pc:spChg chg="mod">
          <ac:chgData name="hassan MH" userId="84cd2103f36ef0dc" providerId="LiveId" clId="{26A236A5-DE7F-40A5-93CB-9EED2B990397}" dt="2020-06-29T12:31:35.874" v="1127" actId="121"/>
          <ac:spMkLst>
            <pc:docMk/>
            <pc:sldMk cId="2492330514" sldId="284"/>
            <ac:spMk id="35" creationId="{129EAE4E-F8AA-4C94-A799-E7E73126131C}"/>
          </ac:spMkLst>
        </pc:spChg>
        <pc:spChg chg="mod">
          <ac:chgData name="hassan MH" userId="84cd2103f36ef0dc" providerId="LiveId" clId="{26A236A5-DE7F-40A5-93CB-9EED2B990397}" dt="2020-06-29T12:31:35.874" v="1127" actId="121"/>
          <ac:spMkLst>
            <pc:docMk/>
            <pc:sldMk cId="2492330514" sldId="284"/>
            <ac:spMk id="36" creationId="{1D388C69-E991-442B-97A9-C842C110047E}"/>
          </ac:spMkLst>
        </pc:spChg>
        <pc:spChg chg="mod">
          <ac:chgData name="hassan MH" userId="84cd2103f36ef0dc" providerId="LiveId" clId="{26A236A5-DE7F-40A5-93CB-9EED2B990397}" dt="2020-06-29T12:31:29.938" v="1123" actId="782"/>
          <ac:spMkLst>
            <pc:docMk/>
            <pc:sldMk cId="2492330514" sldId="284"/>
            <ac:spMk id="39" creationId="{05FD043D-7A6F-4990-ADCF-9B0803CF2618}"/>
          </ac:spMkLst>
        </pc:spChg>
        <pc:spChg chg="mod">
          <ac:chgData name="hassan MH" userId="84cd2103f36ef0dc" providerId="LiveId" clId="{26A236A5-DE7F-40A5-93CB-9EED2B990397}" dt="2020-06-29T12:31:29.938" v="1123" actId="782"/>
          <ac:spMkLst>
            <pc:docMk/>
            <pc:sldMk cId="2492330514" sldId="284"/>
            <ac:spMk id="40" creationId="{C107A11B-9E20-49CA-9604-54FB4C9D7189}"/>
          </ac:spMkLst>
        </pc:spChg>
        <pc:spChg chg="mod">
          <ac:chgData name="hassan MH" userId="84cd2103f36ef0dc" providerId="LiveId" clId="{26A236A5-DE7F-40A5-93CB-9EED2B990397}" dt="2020-06-29T12:31:35.874" v="1127" actId="121"/>
          <ac:spMkLst>
            <pc:docMk/>
            <pc:sldMk cId="2492330514" sldId="284"/>
            <ac:spMk id="41" creationId="{220766C3-D0EA-4F1F-905B-9D3C86B85AD7}"/>
          </ac:spMkLst>
        </pc:spChg>
        <pc:spChg chg="mod">
          <ac:chgData name="hassan MH" userId="84cd2103f36ef0dc" providerId="LiveId" clId="{26A236A5-DE7F-40A5-93CB-9EED2B990397}" dt="2020-06-29T12:32:52.684" v="1142" actId="121"/>
          <ac:spMkLst>
            <pc:docMk/>
            <pc:sldMk cId="2492330514" sldId="284"/>
            <ac:spMk id="44" creationId="{66E0BB55-6D5C-4E25-8396-514D58DA1BEC}"/>
          </ac:spMkLst>
        </pc:spChg>
        <pc:spChg chg="mod">
          <ac:chgData name="hassan MH" userId="84cd2103f36ef0dc" providerId="LiveId" clId="{26A236A5-DE7F-40A5-93CB-9EED2B990397}" dt="2020-06-29T12:31:29.938" v="1123" actId="782"/>
          <ac:spMkLst>
            <pc:docMk/>
            <pc:sldMk cId="2492330514" sldId="284"/>
            <ac:spMk id="47" creationId="{2C9CD23B-7E79-4610-998D-C7CD90CB7813}"/>
          </ac:spMkLst>
        </pc:spChg>
        <pc:grpChg chg="mod">
          <ac:chgData name="hassan MH" userId="84cd2103f36ef0dc" providerId="LiveId" clId="{26A236A5-DE7F-40A5-93CB-9EED2B990397}" dt="2020-06-29T12:31:29.938" v="1123" actId="782"/>
          <ac:grpSpMkLst>
            <pc:docMk/>
            <pc:sldMk cId="2492330514" sldId="284"/>
            <ac:grpSpMk id="30" creationId="{2DF6E2E5-9742-495F-9958-15E27605DE6E}"/>
          </ac:grpSpMkLst>
        </pc:grpChg>
        <pc:graphicFrameChg chg="add mod">
          <ac:chgData name="hassan MH" userId="84cd2103f36ef0dc" providerId="LiveId" clId="{26A236A5-DE7F-40A5-93CB-9EED2B990397}" dt="2020-06-29T12:31:32.953" v="1125" actId="1076"/>
          <ac:graphicFrameMkLst>
            <pc:docMk/>
            <pc:sldMk cId="2492330514" sldId="284"/>
            <ac:graphicFrameMk id="4" creationId="{4E190553-669B-4B31-B71D-E778B40B5EB3}"/>
          </ac:graphicFrameMkLst>
        </pc:graphicFrameChg>
        <pc:graphicFrameChg chg="del topLvl modGraphic">
          <ac:chgData name="hassan MH" userId="84cd2103f36ef0dc" providerId="LiveId" clId="{26A236A5-DE7F-40A5-93CB-9EED2B990397}" dt="2020-06-29T12:12:25.865" v="907" actId="478"/>
          <ac:graphicFrameMkLst>
            <pc:docMk/>
            <pc:sldMk cId="2492330514" sldId="284"/>
            <ac:graphicFrameMk id="6" creationId="{E949E537-1BA9-448A-9195-9E4C40D1FAEA}"/>
          </ac:graphicFrameMkLst>
        </pc:graphicFrameChg>
        <pc:graphicFrameChg chg="del">
          <ac:chgData name="hassan MH" userId="84cd2103f36ef0dc" providerId="LiveId" clId="{26A236A5-DE7F-40A5-93CB-9EED2B990397}" dt="2020-06-29T12:12:26.742" v="908" actId="478"/>
          <ac:graphicFrameMkLst>
            <pc:docMk/>
            <pc:sldMk cId="2492330514" sldId="284"/>
            <ac:graphicFrameMk id="20" creationId="{A7A1530C-563C-48FD-B557-5BD4FBB0B0D3}"/>
          </ac:graphicFrameMkLst>
        </pc:graphicFrameChg>
        <pc:graphicFrameChg chg="del">
          <ac:chgData name="hassan MH" userId="84cd2103f36ef0dc" providerId="LiveId" clId="{26A236A5-DE7F-40A5-93CB-9EED2B990397}" dt="2020-06-29T12:12:30.099" v="909" actId="478"/>
          <ac:graphicFrameMkLst>
            <pc:docMk/>
            <pc:sldMk cId="2492330514" sldId="284"/>
            <ac:graphicFrameMk id="21" creationId="{4E000894-EF48-4DCA-A502-6E37675E5E52}"/>
          </ac:graphicFrameMkLst>
        </pc:graphicFrameChg>
        <pc:graphicFrameChg chg="add mod">
          <ac:chgData name="hassan MH" userId="84cd2103f36ef0dc" providerId="LiveId" clId="{26A236A5-DE7F-40A5-93CB-9EED2B990397}" dt="2020-06-29T12:31:29.938" v="1123" actId="782"/>
          <ac:graphicFrameMkLst>
            <pc:docMk/>
            <pc:sldMk cId="2492330514" sldId="284"/>
            <ac:graphicFrameMk id="37" creationId="{4DDE8A01-1471-4421-A086-2A882220E302}"/>
          </ac:graphicFrameMkLst>
        </pc:graphicFrameChg>
        <pc:graphicFrameChg chg="add mod">
          <ac:chgData name="hassan MH" userId="84cd2103f36ef0dc" providerId="LiveId" clId="{26A236A5-DE7F-40A5-93CB-9EED2B990397}" dt="2020-06-29T12:31:29.938" v="1123" actId="782"/>
          <ac:graphicFrameMkLst>
            <pc:docMk/>
            <pc:sldMk cId="2492330514" sldId="284"/>
            <ac:graphicFrameMk id="38" creationId="{98D63688-0802-4C81-82AC-282D87C607F6}"/>
          </ac:graphicFrameMkLst>
        </pc:graphicFrameChg>
        <pc:graphicFrameChg chg="del">
          <ac:chgData name="hassan MH" userId="84cd2103f36ef0dc" providerId="LiveId" clId="{26A236A5-DE7F-40A5-93CB-9EED2B990397}" dt="2020-06-29T12:12:31.368" v="910" actId="478"/>
          <ac:graphicFrameMkLst>
            <pc:docMk/>
            <pc:sldMk cId="2492330514" sldId="284"/>
            <ac:graphicFrameMk id="42" creationId="{1965A950-5561-4111-A078-A06302441CCB}"/>
          </ac:graphicFrameMkLst>
        </pc:graphicFrameChg>
        <pc:graphicFrameChg chg="add mod">
          <ac:chgData name="hassan MH" userId="84cd2103f36ef0dc" providerId="LiveId" clId="{26A236A5-DE7F-40A5-93CB-9EED2B990397}" dt="2020-06-29T12:31:29.938" v="1123" actId="782"/>
          <ac:graphicFrameMkLst>
            <pc:docMk/>
            <pc:sldMk cId="2492330514" sldId="284"/>
            <ac:graphicFrameMk id="43" creationId="{E0950E00-D00F-4F7E-B0EE-06E654F5ABCA}"/>
          </ac:graphicFrameMkLst>
        </pc:graphicFrameChg>
      </pc:sldChg>
      <pc:sldChg chg="add del">
        <pc:chgData name="hassan MH" userId="84cd2103f36ef0dc" providerId="LiveId" clId="{26A236A5-DE7F-40A5-93CB-9EED2B990397}" dt="2020-06-29T12:11:58.444" v="903"/>
        <pc:sldMkLst>
          <pc:docMk/>
          <pc:sldMk cId="3025792268" sldId="284"/>
        </pc:sldMkLst>
      </pc:sldChg>
      <pc:sldChg chg="del">
        <pc:chgData name="hassan MH" userId="84cd2103f36ef0dc" providerId="LiveId" clId="{26A236A5-DE7F-40A5-93CB-9EED2B990397}" dt="2020-06-29T11:22:11.932" v="0" actId="47"/>
        <pc:sldMkLst>
          <pc:docMk/>
          <pc:sldMk cId="4165435570" sldId="284"/>
        </pc:sldMkLst>
      </pc:sldChg>
      <pc:sldChg chg="addSp delSp modSp add mod">
        <pc:chgData name="hassan MH" userId="84cd2103f36ef0dc" providerId="LiveId" clId="{26A236A5-DE7F-40A5-93CB-9EED2B990397}" dt="2020-06-29T12:35:14.430" v="1212" actId="20577"/>
        <pc:sldMkLst>
          <pc:docMk/>
          <pc:sldMk cId="3946243900" sldId="285"/>
        </pc:sldMkLst>
        <pc:spChg chg="add del mod">
          <ac:chgData name="hassan MH" userId="84cd2103f36ef0dc" providerId="LiveId" clId="{26A236A5-DE7F-40A5-93CB-9EED2B990397}" dt="2020-06-29T12:19:44.464" v="951"/>
          <ac:spMkLst>
            <pc:docMk/>
            <pc:sldMk cId="3946243900" sldId="285"/>
            <ac:spMk id="6" creationId="{3EB42D66-C174-4664-B48F-8DB90C6B37B5}"/>
          </ac:spMkLst>
        </pc:spChg>
        <pc:spChg chg="mod">
          <ac:chgData name="hassan MH" userId="84cd2103f36ef0dc" providerId="LiveId" clId="{26A236A5-DE7F-40A5-93CB-9EED2B990397}" dt="2020-06-29T12:33:56.952" v="1147" actId="782"/>
          <ac:spMkLst>
            <pc:docMk/>
            <pc:sldMk cId="3946243900" sldId="285"/>
            <ac:spMk id="9" creationId="{D0289590-4A7F-4537-B0F4-D1F18A02DAF6}"/>
          </ac:spMkLst>
        </pc:spChg>
        <pc:spChg chg="mod">
          <ac:chgData name="hassan MH" userId="84cd2103f36ef0dc" providerId="LiveId" clId="{26A236A5-DE7F-40A5-93CB-9EED2B990397}" dt="2020-06-29T12:33:56.952" v="1147" actId="782"/>
          <ac:spMkLst>
            <pc:docMk/>
            <pc:sldMk cId="3946243900" sldId="285"/>
            <ac:spMk id="10" creationId="{29471285-1EB4-47E2-A44B-806D5BABA067}"/>
          </ac:spMkLst>
        </pc:spChg>
        <pc:spChg chg="add del mod">
          <ac:chgData name="hassan MH" userId="84cd2103f36ef0dc" providerId="LiveId" clId="{26A236A5-DE7F-40A5-93CB-9EED2B990397}" dt="2020-06-29T12:34:48.884" v="1192" actId="478"/>
          <ac:spMkLst>
            <pc:docMk/>
            <pc:sldMk cId="3946243900" sldId="285"/>
            <ac:spMk id="12" creationId="{957CDE68-ADC7-4D1C-B302-1F417A22A18E}"/>
          </ac:spMkLst>
        </pc:spChg>
        <pc:spChg chg="mod">
          <ac:chgData name="hassan MH" userId="84cd2103f36ef0dc" providerId="LiveId" clId="{26A236A5-DE7F-40A5-93CB-9EED2B990397}" dt="2020-06-29T12:33:56.952" v="1147" actId="782"/>
          <ac:spMkLst>
            <pc:docMk/>
            <pc:sldMk cId="3946243900" sldId="285"/>
            <ac:spMk id="31" creationId="{3FF204EB-D2C5-45DA-AFF3-60C466C9D760}"/>
          </ac:spMkLst>
        </pc:spChg>
        <pc:spChg chg="mod">
          <ac:chgData name="hassan MH" userId="84cd2103f36ef0dc" providerId="LiveId" clId="{26A236A5-DE7F-40A5-93CB-9EED2B990397}" dt="2020-06-29T12:33:56.952" v="1147" actId="782"/>
          <ac:spMkLst>
            <pc:docMk/>
            <pc:sldMk cId="3946243900" sldId="285"/>
            <ac:spMk id="32" creationId="{AD7AF728-57B0-4797-B111-DC905B37DB8E}"/>
          </ac:spMkLst>
        </pc:spChg>
        <pc:spChg chg="mod">
          <ac:chgData name="hassan MH" userId="84cd2103f36ef0dc" providerId="LiveId" clId="{26A236A5-DE7F-40A5-93CB-9EED2B990397}" dt="2020-06-29T12:33:56.952" v="1147" actId="782"/>
          <ac:spMkLst>
            <pc:docMk/>
            <pc:sldMk cId="3946243900" sldId="285"/>
            <ac:spMk id="33" creationId="{F5054AB0-2C8E-4DA4-9FD5-60D538F93BA9}"/>
          </ac:spMkLst>
        </pc:spChg>
        <pc:spChg chg="mod">
          <ac:chgData name="hassan MH" userId="84cd2103f36ef0dc" providerId="LiveId" clId="{26A236A5-DE7F-40A5-93CB-9EED2B990397}" dt="2020-06-29T12:33:56.952" v="1147" actId="782"/>
          <ac:spMkLst>
            <pc:docMk/>
            <pc:sldMk cId="3946243900" sldId="285"/>
            <ac:spMk id="34" creationId="{94E14F62-6603-4C88-B267-13515BDFE2F5}"/>
          </ac:spMkLst>
        </pc:spChg>
        <pc:spChg chg="add del mod">
          <ac:chgData name="hassan MH" userId="84cd2103f36ef0dc" providerId="LiveId" clId="{26A236A5-DE7F-40A5-93CB-9EED2B990397}" dt="2020-06-29T12:20:34.173" v="968"/>
          <ac:spMkLst>
            <pc:docMk/>
            <pc:sldMk cId="3946243900" sldId="285"/>
            <ac:spMk id="35" creationId="{0CD9B96D-E379-4A4C-BB5E-7C09B5F7885B}"/>
          </ac:spMkLst>
        </pc:spChg>
        <pc:spChg chg="add del mod">
          <ac:chgData name="hassan MH" userId="84cd2103f36ef0dc" providerId="LiveId" clId="{26A236A5-DE7F-40A5-93CB-9EED2B990397}" dt="2020-06-29T12:20:34.173" v="968"/>
          <ac:spMkLst>
            <pc:docMk/>
            <pc:sldMk cId="3946243900" sldId="285"/>
            <ac:spMk id="36" creationId="{EB830074-53F2-4758-BF4C-2D05BE18773A}"/>
          </ac:spMkLst>
        </pc:spChg>
        <pc:spChg chg="add del mod">
          <ac:chgData name="hassan MH" userId="84cd2103f36ef0dc" providerId="LiveId" clId="{26A236A5-DE7F-40A5-93CB-9EED2B990397}" dt="2020-06-29T12:34:49.588" v="1193" actId="478"/>
          <ac:spMkLst>
            <pc:docMk/>
            <pc:sldMk cId="3946243900" sldId="285"/>
            <ac:spMk id="39" creationId="{F3B86E47-5891-48A0-9FE4-D443AA674A29}"/>
          </ac:spMkLst>
        </pc:spChg>
        <pc:spChg chg="add del mod">
          <ac:chgData name="hassan MH" userId="84cd2103f36ef0dc" providerId="LiveId" clId="{26A236A5-DE7F-40A5-93CB-9EED2B990397}" dt="2020-06-29T12:34:48.197" v="1191" actId="478"/>
          <ac:spMkLst>
            <pc:docMk/>
            <pc:sldMk cId="3946243900" sldId="285"/>
            <ac:spMk id="40" creationId="{3FEDD82A-DDF5-4F60-8F4B-3CC52C1BAC14}"/>
          </ac:spMkLst>
        </pc:spChg>
        <pc:spChg chg="add del mod">
          <ac:chgData name="hassan MH" userId="84cd2103f36ef0dc" providerId="LiveId" clId="{26A236A5-DE7F-40A5-93CB-9EED2B990397}" dt="2020-06-29T12:34:47.525" v="1190" actId="478"/>
          <ac:spMkLst>
            <pc:docMk/>
            <pc:sldMk cId="3946243900" sldId="285"/>
            <ac:spMk id="41" creationId="{512AC34C-C3E2-462A-A51D-C50F66288D6E}"/>
          </ac:spMkLst>
        </pc:spChg>
        <pc:spChg chg="add mod">
          <ac:chgData name="hassan MH" userId="84cd2103f36ef0dc" providerId="LiveId" clId="{26A236A5-DE7F-40A5-93CB-9EED2B990397}" dt="2020-06-29T12:34:55.305" v="1199" actId="404"/>
          <ac:spMkLst>
            <pc:docMk/>
            <pc:sldMk cId="3946243900" sldId="285"/>
            <ac:spMk id="42" creationId="{6E284A07-7F82-429C-8C76-8DCFAE0953B6}"/>
          </ac:spMkLst>
        </pc:spChg>
        <pc:spChg chg="mod">
          <ac:chgData name="hassan MH" userId="84cd2103f36ef0dc" providerId="LiveId" clId="{26A236A5-DE7F-40A5-93CB-9EED2B990397}" dt="2020-06-29T12:34:04.798" v="1149" actId="121"/>
          <ac:spMkLst>
            <pc:docMk/>
            <pc:sldMk cId="3946243900" sldId="285"/>
            <ac:spMk id="44" creationId="{66E0BB55-6D5C-4E25-8396-514D58DA1BEC}"/>
          </ac:spMkLst>
        </pc:spChg>
        <pc:spChg chg="mod">
          <ac:chgData name="hassan MH" userId="84cd2103f36ef0dc" providerId="LiveId" clId="{26A236A5-DE7F-40A5-93CB-9EED2B990397}" dt="2020-06-29T12:33:56.952" v="1147" actId="782"/>
          <ac:spMkLst>
            <pc:docMk/>
            <pc:sldMk cId="3946243900" sldId="285"/>
            <ac:spMk id="45" creationId="{DC7D5640-53D3-44D4-BB0A-D4AC118F934A}"/>
          </ac:spMkLst>
        </pc:spChg>
        <pc:spChg chg="mod">
          <ac:chgData name="hassan MH" userId="84cd2103f36ef0dc" providerId="LiveId" clId="{26A236A5-DE7F-40A5-93CB-9EED2B990397}" dt="2020-06-29T12:34:01.939" v="1148" actId="121"/>
          <ac:spMkLst>
            <pc:docMk/>
            <pc:sldMk cId="3946243900" sldId="285"/>
            <ac:spMk id="46" creationId="{2548FE81-09FC-4BC2-AC0E-B8A702D1991D}"/>
          </ac:spMkLst>
        </pc:spChg>
        <pc:spChg chg="add mod">
          <ac:chgData name="hassan MH" userId="84cd2103f36ef0dc" providerId="LiveId" clId="{26A236A5-DE7F-40A5-93CB-9EED2B990397}" dt="2020-06-29T12:35:14.430" v="1212" actId="20577"/>
          <ac:spMkLst>
            <pc:docMk/>
            <pc:sldMk cId="3946243900" sldId="285"/>
            <ac:spMk id="47" creationId="{24AB3F0B-F44B-44AE-A9FB-806E7B5B0D99}"/>
          </ac:spMkLst>
        </pc:spChg>
        <pc:spChg chg="mod">
          <ac:chgData name="hassan MH" userId="84cd2103f36ef0dc" providerId="LiveId" clId="{26A236A5-DE7F-40A5-93CB-9EED2B990397}" dt="2020-06-29T12:33:56.952" v="1147" actId="782"/>
          <ac:spMkLst>
            <pc:docMk/>
            <pc:sldMk cId="3946243900" sldId="285"/>
            <ac:spMk id="48" creationId="{6D16C5B7-5B6F-4203-8A03-7ECA45EC3752}"/>
          </ac:spMkLst>
        </pc:spChg>
        <pc:spChg chg="mod">
          <ac:chgData name="hassan MH" userId="84cd2103f36ef0dc" providerId="LiveId" clId="{26A236A5-DE7F-40A5-93CB-9EED2B990397}" dt="2020-06-29T12:34:01.939" v="1148" actId="121"/>
          <ac:spMkLst>
            <pc:docMk/>
            <pc:sldMk cId="3946243900" sldId="285"/>
            <ac:spMk id="49" creationId="{B61D6C14-D2D8-4B56-9FD4-093026E261AC}"/>
          </ac:spMkLst>
        </pc:spChg>
        <pc:spChg chg="mod">
          <ac:chgData name="hassan MH" userId="84cd2103f36ef0dc" providerId="LiveId" clId="{26A236A5-DE7F-40A5-93CB-9EED2B990397}" dt="2020-06-29T12:33:56.952" v="1147" actId="782"/>
          <ac:spMkLst>
            <pc:docMk/>
            <pc:sldMk cId="3946243900" sldId="285"/>
            <ac:spMk id="50" creationId="{FFC500B8-3956-4D73-B17A-BC1E332231CD}"/>
          </ac:spMkLst>
        </pc:spChg>
        <pc:spChg chg="mod">
          <ac:chgData name="hassan MH" userId="84cd2103f36ef0dc" providerId="LiveId" clId="{26A236A5-DE7F-40A5-93CB-9EED2B990397}" dt="2020-06-29T12:34:01.939" v="1148" actId="121"/>
          <ac:spMkLst>
            <pc:docMk/>
            <pc:sldMk cId="3946243900" sldId="285"/>
            <ac:spMk id="51" creationId="{2FDCBC9E-1B27-4218-9E79-F9D2EA502CB1}"/>
          </ac:spMkLst>
        </pc:spChg>
        <pc:spChg chg="del">
          <ac:chgData name="hassan MH" userId="84cd2103f36ef0dc" providerId="LiveId" clId="{26A236A5-DE7F-40A5-93CB-9EED2B990397}" dt="2020-06-29T12:15:08.110" v="938" actId="478"/>
          <ac:spMkLst>
            <pc:docMk/>
            <pc:sldMk cId="3946243900" sldId="285"/>
            <ac:spMk id="52" creationId="{A13516CD-A1A9-41E4-B88C-0181A53FBF6D}"/>
          </ac:spMkLst>
        </pc:spChg>
        <pc:spChg chg="del">
          <ac:chgData name="hassan MH" userId="84cd2103f36ef0dc" providerId="LiveId" clId="{26A236A5-DE7F-40A5-93CB-9EED2B990397}" dt="2020-06-29T12:15:08.110" v="938" actId="478"/>
          <ac:spMkLst>
            <pc:docMk/>
            <pc:sldMk cId="3946243900" sldId="285"/>
            <ac:spMk id="53" creationId="{8BADBB1C-B466-4BF8-9AD3-EB9B520A3DAA}"/>
          </ac:spMkLst>
        </pc:spChg>
        <pc:spChg chg="add mod">
          <ac:chgData name="hassan MH" userId="84cd2103f36ef0dc" providerId="LiveId" clId="{26A236A5-DE7F-40A5-93CB-9EED2B990397}" dt="2020-06-29T12:35:11.978" v="1211" actId="20577"/>
          <ac:spMkLst>
            <pc:docMk/>
            <pc:sldMk cId="3946243900" sldId="285"/>
            <ac:spMk id="56" creationId="{A6B057B3-88D8-494C-B740-EBF9EB5879A4}"/>
          </ac:spMkLst>
        </pc:spChg>
        <pc:spChg chg="add mod">
          <ac:chgData name="hassan MH" userId="84cd2103f36ef0dc" providerId="LiveId" clId="{26A236A5-DE7F-40A5-93CB-9EED2B990397}" dt="2020-06-29T12:35:07.838" v="1208" actId="20577"/>
          <ac:spMkLst>
            <pc:docMk/>
            <pc:sldMk cId="3946243900" sldId="285"/>
            <ac:spMk id="57" creationId="{122C30C4-42C2-405F-BBE1-E11DB537CDEA}"/>
          </ac:spMkLst>
        </pc:spChg>
        <pc:picChg chg="del">
          <ac:chgData name="hassan MH" userId="84cd2103f36ef0dc" providerId="LiveId" clId="{26A236A5-DE7F-40A5-93CB-9EED2B990397}" dt="2020-06-29T12:15:08.110" v="938" actId="478"/>
          <ac:picMkLst>
            <pc:docMk/>
            <pc:sldMk cId="3946243900" sldId="285"/>
            <ac:picMk id="2" creationId="{EE67C5F0-1574-4C71-AAC3-AD6E703C5BF5}"/>
          </ac:picMkLst>
        </pc:picChg>
        <pc:picChg chg="del">
          <ac:chgData name="hassan MH" userId="84cd2103f36ef0dc" providerId="LiveId" clId="{26A236A5-DE7F-40A5-93CB-9EED2B990397}" dt="2020-06-29T12:15:08.546" v="939" actId="478"/>
          <ac:picMkLst>
            <pc:docMk/>
            <pc:sldMk cId="3946243900" sldId="285"/>
            <ac:picMk id="3" creationId="{41352148-9CD3-4E33-B6C0-DF72F7CA2ABE}"/>
          </ac:picMkLst>
        </pc:picChg>
        <pc:picChg chg="add del">
          <ac:chgData name="hassan MH" userId="84cd2103f36ef0dc" providerId="LiveId" clId="{26A236A5-DE7F-40A5-93CB-9EED2B990397}" dt="2020-06-29T12:17:18.208" v="941"/>
          <ac:picMkLst>
            <pc:docMk/>
            <pc:sldMk cId="3946243900" sldId="285"/>
            <ac:picMk id="4" creationId="{9F801C8E-0712-43EC-8DC4-6D609B318FDC}"/>
          </ac:picMkLst>
        </pc:picChg>
        <pc:picChg chg="add mod">
          <ac:chgData name="hassan MH" userId="84cd2103f36ef0dc" providerId="LiveId" clId="{26A236A5-DE7F-40A5-93CB-9EED2B990397}" dt="2020-06-29T12:19:29.526" v="949" actId="1076"/>
          <ac:picMkLst>
            <pc:docMk/>
            <pc:sldMk cId="3946243900" sldId="285"/>
            <ac:picMk id="5" creationId="{98FE4D73-B4F9-4755-A97D-555BECA537A1}"/>
          </ac:picMkLst>
        </pc:picChg>
        <pc:picChg chg="add mod">
          <ac:chgData name="hassan MH" userId="84cd2103f36ef0dc" providerId="LiveId" clId="{26A236A5-DE7F-40A5-93CB-9EED2B990397}" dt="2020-06-29T12:34:27.718" v="1167" actId="1076"/>
          <ac:picMkLst>
            <pc:docMk/>
            <pc:sldMk cId="3946243900" sldId="285"/>
            <ac:picMk id="7" creationId="{2F2731B5-3FB7-49FA-B49F-AA6A3BCC180F}"/>
          </ac:picMkLst>
        </pc:picChg>
        <pc:picChg chg="add del mod">
          <ac:chgData name="hassan MH" userId="84cd2103f36ef0dc" providerId="LiveId" clId="{26A236A5-DE7F-40A5-93CB-9EED2B990397}" dt="2020-06-29T12:20:01.196" v="960" actId="478"/>
          <ac:picMkLst>
            <pc:docMk/>
            <pc:sldMk cId="3946243900" sldId="285"/>
            <ac:picMk id="8" creationId="{1398E762-8169-42B6-82F8-508384BAF163}"/>
          </ac:picMkLst>
        </pc:picChg>
        <pc:picChg chg="add del mod">
          <ac:chgData name="hassan MH" userId="84cd2103f36ef0dc" providerId="LiveId" clId="{26A236A5-DE7F-40A5-93CB-9EED2B990397}" dt="2020-06-29T12:34:18.735" v="1153" actId="478"/>
          <ac:picMkLst>
            <pc:docMk/>
            <pc:sldMk cId="3946243900" sldId="285"/>
            <ac:picMk id="11" creationId="{F4660EC0-CD51-4254-84D6-D2B5ABDDBCF5}"/>
          </ac:picMkLst>
        </pc:picChg>
        <pc:picChg chg="add del mod">
          <ac:chgData name="hassan MH" userId="84cd2103f36ef0dc" providerId="LiveId" clId="{26A236A5-DE7F-40A5-93CB-9EED2B990397}" dt="2020-06-29T12:18:29.369" v="943"/>
          <ac:picMkLst>
            <pc:docMk/>
            <pc:sldMk cId="3946243900" sldId="285"/>
            <ac:picMk id="26" creationId="{44CCEECE-E33F-4693-AB47-676F1DB915BF}"/>
          </ac:picMkLst>
        </pc:picChg>
        <pc:picChg chg="mod">
          <ac:chgData name="hassan MH" userId="84cd2103f36ef0dc" providerId="LiveId" clId="{26A236A5-DE7F-40A5-93CB-9EED2B990397}" dt="2020-06-29T12:20:34.330" v="969" actId="1076"/>
          <ac:picMkLst>
            <pc:docMk/>
            <pc:sldMk cId="3946243900" sldId="285"/>
            <ac:picMk id="37" creationId="{4D7E6C43-E0A7-42A6-8F60-C50B66F810DB}"/>
          </ac:picMkLst>
        </pc:picChg>
        <pc:picChg chg="mod">
          <ac:chgData name="hassan MH" userId="84cd2103f36ef0dc" providerId="LiveId" clId="{26A236A5-DE7F-40A5-93CB-9EED2B990397}" dt="2020-06-29T12:20:34.330" v="969" actId="1076"/>
          <ac:picMkLst>
            <pc:docMk/>
            <pc:sldMk cId="3946243900" sldId="285"/>
            <ac:picMk id="38" creationId="{CB9D5E17-D2A9-4F5E-AC3F-6A287A183690}"/>
          </ac:picMkLst>
        </pc:picChg>
        <pc:picChg chg="mod">
          <ac:chgData name="hassan MH" userId="84cd2103f36ef0dc" providerId="LiveId" clId="{26A236A5-DE7F-40A5-93CB-9EED2B990397}" dt="2020-06-29T12:20:34.330" v="969" actId="1076"/>
          <ac:picMkLst>
            <pc:docMk/>
            <pc:sldMk cId="3946243900" sldId="285"/>
            <ac:picMk id="43" creationId="{C66EF6FA-1304-4026-A78C-2E70AB3310E4}"/>
          </ac:picMkLst>
        </pc:picChg>
        <pc:picChg chg="del">
          <ac:chgData name="hassan MH" userId="84cd2103f36ef0dc" providerId="LiveId" clId="{26A236A5-DE7F-40A5-93CB-9EED2B990397}" dt="2020-06-29T12:15:08.110" v="938" actId="478"/>
          <ac:picMkLst>
            <pc:docMk/>
            <pc:sldMk cId="3946243900" sldId="285"/>
            <ac:picMk id="54" creationId="{C96E49AF-2AFD-494E-90EB-D87AFDFAEC86}"/>
          </ac:picMkLst>
        </pc:picChg>
        <pc:picChg chg="del">
          <ac:chgData name="hassan MH" userId="84cd2103f36ef0dc" providerId="LiveId" clId="{26A236A5-DE7F-40A5-93CB-9EED2B990397}" dt="2020-06-29T12:15:08.110" v="938" actId="478"/>
          <ac:picMkLst>
            <pc:docMk/>
            <pc:sldMk cId="3946243900" sldId="285"/>
            <ac:picMk id="55" creationId="{A55A3747-EC0F-4F89-98E3-2058752ADBD9}"/>
          </ac:picMkLst>
        </pc:picChg>
      </pc:sldChg>
      <pc:sldChg chg="addSp delSp modSp add mod">
        <pc:chgData name="hassan MH" userId="84cd2103f36ef0dc" providerId="LiveId" clId="{26A236A5-DE7F-40A5-93CB-9EED2B990397}" dt="2020-06-29T12:32:55.777" v="1143" actId="121"/>
        <pc:sldMkLst>
          <pc:docMk/>
          <pc:sldMk cId="1467428637" sldId="286"/>
        </pc:sldMkLst>
        <pc:spChg chg="del">
          <ac:chgData name="hassan MH" userId="84cd2103f36ef0dc" providerId="LiveId" clId="{26A236A5-DE7F-40A5-93CB-9EED2B990397}" dt="2020-06-29T12:21:10.131" v="971" actId="478"/>
          <ac:spMkLst>
            <pc:docMk/>
            <pc:sldMk cId="1467428637" sldId="286"/>
            <ac:spMk id="7" creationId="{E65A68C1-9F1B-4E5C-BC36-599B37EA67FB}"/>
          </ac:spMkLst>
        </pc:spChg>
        <pc:spChg chg="mod">
          <ac:chgData name="hassan MH" userId="84cd2103f36ef0dc" providerId="LiveId" clId="{26A236A5-DE7F-40A5-93CB-9EED2B990397}" dt="2020-06-29T12:31:42.044" v="1128" actId="782"/>
          <ac:spMkLst>
            <pc:docMk/>
            <pc:sldMk cId="1467428637" sldId="286"/>
            <ac:spMk id="9" creationId="{D0289590-4A7F-4537-B0F4-D1F18A02DAF6}"/>
          </ac:spMkLst>
        </pc:spChg>
        <pc:spChg chg="mod">
          <ac:chgData name="hassan MH" userId="84cd2103f36ef0dc" providerId="LiveId" clId="{26A236A5-DE7F-40A5-93CB-9EED2B990397}" dt="2020-06-29T12:31:42.044" v="1128" actId="782"/>
          <ac:spMkLst>
            <pc:docMk/>
            <pc:sldMk cId="1467428637" sldId="286"/>
            <ac:spMk id="10" creationId="{29471285-1EB4-47E2-A44B-806D5BABA067}"/>
          </ac:spMkLst>
        </pc:spChg>
        <pc:spChg chg="del">
          <ac:chgData name="hassan MH" userId="84cd2103f36ef0dc" providerId="LiveId" clId="{26A236A5-DE7F-40A5-93CB-9EED2B990397}" dt="2020-06-29T12:21:10.131" v="971" actId="478"/>
          <ac:spMkLst>
            <pc:docMk/>
            <pc:sldMk cId="1467428637" sldId="286"/>
            <ac:spMk id="23" creationId="{3FF0E8A5-AA96-4563-ABCE-FE9A9BEC9215}"/>
          </ac:spMkLst>
        </pc:spChg>
        <pc:spChg chg="del">
          <ac:chgData name="hassan MH" userId="84cd2103f36ef0dc" providerId="LiveId" clId="{26A236A5-DE7F-40A5-93CB-9EED2B990397}" dt="2020-06-29T12:21:10.131" v="971" actId="478"/>
          <ac:spMkLst>
            <pc:docMk/>
            <pc:sldMk cId="1467428637" sldId="286"/>
            <ac:spMk id="24" creationId="{2FFB8B1F-B96E-4CEE-A3C1-CDE7D24FA125}"/>
          </ac:spMkLst>
        </pc:spChg>
        <pc:spChg chg="del">
          <ac:chgData name="hassan MH" userId="84cd2103f36ef0dc" providerId="LiveId" clId="{26A236A5-DE7F-40A5-93CB-9EED2B990397}" dt="2020-06-29T12:21:10.131" v="971" actId="478"/>
          <ac:spMkLst>
            <pc:docMk/>
            <pc:sldMk cId="1467428637" sldId="286"/>
            <ac:spMk id="25" creationId="{9F6A2DD6-BF5B-4E98-A701-6BDAF78D2B16}"/>
          </ac:spMkLst>
        </pc:spChg>
        <pc:spChg chg="del">
          <ac:chgData name="hassan MH" userId="84cd2103f36ef0dc" providerId="LiveId" clId="{26A236A5-DE7F-40A5-93CB-9EED2B990397}" dt="2020-06-29T12:21:10.131" v="971" actId="478"/>
          <ac:spMkLst>
            <pc:docMk/>
            <pc:sldMk cId="1467428637" sldId="286"/>
            <ac:spMk id="26" creationId="{DB35F616-298C-4255-BDE6-2D988503A153}"/>
          </ac:spMkLst>
        </pc:spChg>
        <pc:spChg chg="del">
          <ac:chgData name="hassan MH" userId="84cd2103f36ef0dc" providerId="LiveId" clId="{26A236A5-DE7F-40A5-93CB-9EED2B990397}" dt="2020-06-29T12:21:10.131" v="971" actId="478"/>
          <ac:spMkLst>
            <pc:docMk/>
            <pc:sldMk cId="1467428637" sldId="286"/>
            <ac:spMk id="27" creationId="{07AF4EE7-3D58-425B-AFF7-43D9D52F962E}"/>
          </ac:spMkLst>
        </pc:spChg>
        <pc:spChg chg="del">
          <ac:chgData name="hassan MH" userId="84cd2103f36ef0dc" providerId="LiveId" clId="{26A236A5-DE7F-40A5-93CB-9EED2B990397}" dt="2020-06-29T12:21:10.131" v="971" actId="478"/>
          <ac:spMkLst>
            <pc:docMk/>
            <pc:sldMk cId="1467428637" sldId="286"/>
            <ac:spMk id="28" creationId="{F7875C3B-F408-4F85-AAB9-E27F9AC62D13}"/>
          </ac:spMkLst>
        </pc:spChg>
        <pc:spChg chg="del">
          <ac:chgData name="hassan MH" userId="84cd2103f36ef0dc" providerId="LiveId" clId="{26A236A5-DE7F-40A5-93CB-9EED2B990397}" dt="2020-06-29T12:21:10.131" v="971" actId="478"/>
          <ac:spMkLst>
            <pc:docMk/>
            <pc:sldMk cId="1467428637" sldId="286"/>
            <ac:spMk id="29" creationId="{D7F22F23-2045-46C6-9156-ED75C4C1D432}"/>
          </ac:spMkLst>
        </pc:spChg>
        <pc:spChg chg="mod">
          <ac:chgData name="hassan MH" userId="84cd2103f36ef0dc" providerId="LiveId" clId="{26A236A5-DE7F-40A5-93CB-9EED2B990397}" dt="2020-06-29T12:31:42.044" v="1128" actId="782"/>
          <ac:spMkLst>
            <pc:docMk/>
            <pc:sldMk cId="1467428637" sldId="286"/>
            <ac:spMk id="31" creationId="{3FF204EB-D2C5-45DA-AFF3-60C466C9D760}"/>
          </ac:spMkLst>
        </pc:spChg>
        <pc:spChg chg="mod">
          <ac:chgData name="hassan MH" userId="84cd2103f36ef0dc" providerId="LiveId" clId="{26A236A5-DE7F-40A5-93CB-9EED2B990397}" dt="2020-06-29T12:31:42.044" v="1128" actId="782"/>
          <ac:spMkLst>
            <pc:docMk/>
            <pc:sldMk cId="1467428637" sldId="286"/>
            <ac:spMk id="32" creationId="{AD7AF728-57B0-4797-B111-DC905B37DB8E}"/>
          </ac:spMkLst>
        </pc:spChg>
        <pc:spChg chg="mod">
          <ac:chgData name="hassan MH" userId="84cd2103f36ef0dc" providerId="LiveId" clId="{26A236A5-DE7F-40A5-93CB-9EED2B990397}" dt="2020-06-29T12:31:42.044" v="1128" actId="782"/>
          <ac:spMkLst>
            <pc:docMk/>
            <pc:sldMk cId="1467428637" sldId="286"/>
            <ac:spMk id="33" creationId="{F5054AB0-2C8E-4DA4-9FD5-60D538F93BA9}"/>
          </ac:spMkLst>
        </pc:spChg>
        <pc:spChg chg="mod">
          <ac:chgData name="hassan MH" userId="84cd2103f36ef0dc" providerId="LiveId" clId="{26A236A5-DE7F-40A5-93CB-9EED2B990397}" dt="2020-06-29T12:31:42.044" v="1128" actId="782"/>
          <ac:spMkLst>
            <pc:docMk/>
            <pc:sldMk cId="1467428637" sldId="286"/>
            <ac:spMk id="34" creationId="{94E14F62-6603-4C88-B267-13515BDFE2F5}"/>
          </ac:spMkLst>
        </pc:spChg>
        <pc:spChg chg="del">
          <ac:chgData name="hassan MH" userId="84cd2103f36ef0dc" providerId="LiveId" clId="{26A236A5-DE7F-40A5-93CB-9EED2B990397}" dt="2020-06-29T12:21:10.131" v="971" actId="478"/>
          <ac:spMkLst>
            <pc:docMk/>
            <pc:sldMk cId="1467428637" sldId="286"/>
            <ac:spMk id="35" creationId="{129EAE4E-F8AA-4C94-A799-E7E73126131C}"/>
          </ac:spMkLst>
        </pc:spChg>
        <pc:spChg chg="del">
          <ac:chgData name="hassan MH" userId="84cd2103f36ef0dc" providerId="LiveId" clId="{26A236A5-DE7F-40A5-93CB-9EED2B990397}" dt="2020-06-29T12:21:10.131" v="971" actId="478"/>
          <ac:spMkLst>
            <pc:docMk/>
            <pc:sldMk cId="1467428637" sldId="286"/>
            <ac:spMk id="36" creationId="{1D388C69-E991-442B-97A9-C842C110047E}"/>
          </ac:spMkLst>
        </pc:spChg>
        <pc:spChg chg="del">
          <ac:chgData name="hassan MH" userId="84cd2103f36ef0dc" providerId="LiveId" clId="{26A236A5-DE7F-40A5-93CB-9EED2B990397}" dt="2020-06-29T12:21:10.131" v="971" actId="478"/>
          <ac:spMkLst>
            <pc:docMk/>
            <pc:sldMk cId="1467428637" sldId="286"/>
            <ac:spMk id="39" creationId="{05FD043D-7A6F-4990-ADCF-9B0803CF2618}"/>
          </ac:spMkLst>
        </pc:spChg>
        <pc:spChg chg="mod">
          <ac:chgData name="hassan MH" userId="84cd2103f36ef0dc" providerId="LiveId" clId="{26A236A5-DE7F-40A5-93CB-9EED2B990397}" dt="2020-06-29T12:31:42.044" v="1128" actId="782"/>
          <ac:spMkLst>
            <pc:docMk/>
            <pc:sldMk cId="1467428637" sldId="286"/>
            <ac:spMk id="40" creationId="{C107A11B-9E20-49CA-9604-54FB4C9D7189}"/>
          </ac:spMkLst>
        </pc:spChg>
        <pc:spChg chg="del">
          <ac:chgData name="hassan MH" userId="84cd2103f36ef0dc" providerId="LiveId" clId="{26A236A5-DE7F-40A5-93CB-9EED2B990397}" dt="2020-06-29T12:21:10.131" v="971" actId="478"/>
          <ac:spMkLst>
            <pc:docMk/>
            <pc:sldMk cId="1467428637" sldId="286"/>
            <ac:spMk id="41" creationId="{220766C3-D0EA-4F1F-905B-9D3C86B85AD7}"/>
          </ac:spMkLst>
        </pc:spChg>
        <pc:spChg chg="add del mod">
          <ac:chgData name="hassan MH" userId="84cd2103f36ef0dc" providerId="LiveId" clId="{26A236A5-DE7F-40A5-93CB-9EED2B990397}" dt="2020-06-29T12:22:25.666" v="1006" actId="478"/>
          <ac:spMkLst>
            <pc:docMk/>
            <pc:sldMk cId="1467428637" sldId="286"/>
            <ac:spMk id="42" creationId="{A5384711-D911-4999-93DC-4A46F12A6BE3}"/>
          </ac:spMkLst>
        </pc:spChg>
        <pc:spChg chg="mod">
          <ac:chgData name="hassan MH" userId="84cd2103f36ef0dc" providerId="LiveId" clId="{26A236A5-DE7F-40A5-93CB-9EED2B990397}" dt="2020-06-29T12:32:55.777" v="1143" actId="121"/>
          <ac:spMkLst>
            <pc:docMk/>
            <pc:sldMk cId="1467428637" sldId="286"/>
            <ac:spMk id="44" creationId="{66E0BB55-6D5C-4E25-8396-514D58DA1BEC}"/>
          </ac:spMkLst>
        </pc:spChg>
        <pc:spChg chg="add mod topLvl">
          <ac:chgData name="hassan MH" userId="84cd2103f36ef0dc" providerId="LiveId" clId="{26A236A5-DE7F-40A5-93CB-9EED2B990397}" dt="2020-06-29T12:31:46.152" v="1129" actId="121"/>
          <ac:spMkLst>
            <pc:docMk/>
            <pc:sldMk cId="1467428637" sldId="286"/>
            <ac:spMk id="46" creationId="{0BE1DF72-FB41-434A-A436-91DBDDDBA790}"/>
          </ac:spMkLst>
        </pc:spChg>
        <pc:spChg chg="mod">
          <ac:chgData name="hassan MH" userId="84cd2103f36ef0dc" providerId="LiveId" clId="{26A236A5-DE7F-40A5-93CB-9EED2B990397}" dt="2020-06-29T12:31:42.044" v="1128" actId="782"/>
          <ac:spMkLst>
            <pc:docMk/>
            <pc:sldMk cId="1467428637" sldId="286"/>
            <ac:spMk id="47" creationId="{2C9CD23B-7E79-4610-998D-C7CD90CB7813}"/>
          </ac:spMkLst>
        </pc:spChg>
        <pc:spChg chg="add mod topLvl">
          <ac:chgData name="hassan MH" userId="84cd2103f36ef0dc" providerId="LiveId" clId="{26A236A5-DE7F-40A5-93CB-9EED2B990397}" dt="2020-06-29T12:31:46.152" v="1129" actId="121"/>
          <ac:spMkLst>
            <pc:docMk/>
            <pc:sldMk cId="1467428637" sldId="286"/>
            <ac:spMk id="48" creationId="{E15E1CC1-C90B-4A6C-AAC2-6751E0FED067}"/>
          </ac:spMkLst>
        </pc:spChg>
        <pc:grpChg chg="add del mod">
          <ac:chgData name="hassan MH" userId="84cd2103f36ef0dc" providerId="LiveId" clId="{26A236A5-DE7F-40A5-93CB-9EED2B990397}" dt="2020-06-29T12:23:05.201" v="1030" actId="165"/>
          <ac:grpSpMkLst>
            <pc:docMk/>
            <pc:sldMk cId="1467428637" sldId="286"/>
            <ac:grpSpMk id="5" creationId="{AB579EC0-C45E-4D1D-B59D-85DBA800178A}"/>
          </ac:grpSpMkLst>
        </pc:grpChg>
        <pc:graphicFrameChg chg="del">
          <ac:chgData name="hassan MH" userId="84cd2103f36ef0dc" providerId="LiveId" clId="{26A236A5-DE7F-40A5-93CB-9EED2B990397}" dt="2020-06-29T12:21:10.131" v="971" actId="478"/>
          <ac:graphicFrameMkLst>
            <pc:docMk/>
            <pc:sldMk cId="1467428637" sldId="286"/>
            <ac:graphicFrameMk id="4" creationId="{4E190553-669B-4B31-B71D-E778B40B5EB3}"/>
          </ac:graphicFrameMkLst>
        </pc:graphicFrameChg>
        <pc:graphicFrameChg chg="del">
          <ac:chgData name="hassan MH" userId="84cd2103f36ef0dc" providerId="LiveId" clId="{26A236A5-DE7F-40A5-93CB-9EED2B990397}" dt="2020-06-29T12:21:10.131" v="971" actId="478"/>
          <ac:graphicFrameMkLst>
            <pc:docMk/>
            <pc:sldMk cId="1467428637" sldId="286"/>
            <ac:graphicFrameMk id="37" creationId="{4DDE8A01-1471-4421-A086-2A882220E302}"/>
          </ac:graphicFrameMkLst>
        </pc:graphicFrameChg>
        <pc:graphicFrameChg chg="del">
          <ac:chgData name="hassan MH" userId="84cd2103f36ef0dc" providerId="LiveId" clId="{26A236A5-DE7F-40A5-93CB-9EED2B990397}" dt="2020-06-29T12:21:10.131" v="971" actId="478"/>
          <ac:graphicFrameMkLst>
            <pc:docMk/>
            <pc:sldMk cId="1467428637" sldId="286"/>
            <ac:graphicFrameMk id="38" creationId="{98D63688-0802-4C81-82AC-282D87C607F6}"/>
          </ac:graphicFrameMkLst>
        </pc:graphicFrameChg>
        <pc:graphicFrameChg chg="del">
          <ac:chgData name="hassan MH" userId="84cd2103f36ef0dc" providerId="LiveId" clId="{26A236A5-DE7F-40A5-93CB-9EED2B990397}" dt="2020-06-29T12:21:10.131" v="971" actId="478"/>
          <ac:graphicFrameMkLst>
            <pc:docMk/>
            <pc:sldMk cId="1467428637" sldId="286"/>
            <ac:graphicFrameMk id="43" creationId="{E0950E00-D00F-4F7E-B0EE-06E654F5ABCA}"/>
          </ac:graphicFrameMkLst>
        </pc:graphicFrameChg>
        <pc:picChg chg="add mod">
          <ac:chgData name="hassan MH" userId="84cd2103f36ef0dc" providerId="LiveId" clId="{26A236A5-DE7F-40A5-93CB-9EED2B990397}" dt="2020-06-29T12:21:19.441" v="976" actId="1076"/>
          <ac:picMkLst>
            <pc:docMk/>
            <pc:sldMk cId="1467428637" sldId="286"/>
            <ac:picMk id="2" creationId="{6973C2EF-D2D3-4B1D-A556-0E8E989A5F49}"/>
          </ac:picMkLst>
        </pc:picChg>
        <pc:picChg chg="add mod">
          <ac:chgData name="hassan MH" userId="84cd2103f36ef0dc" providerId="LiveId" clId="{26A236A5-DE7F-40A5-93CB-9EED2B990397}" dt="2020-06-29T12:21:33.535" v="984" actId="1076"/>
          <ac:picMkLst>
            <pc:docMk/>
            <pc:sldMk cId="1467428637" sldId="286"/>
            <ac:picMk id="3" creationId="{CF8E4C19-7144-465D-A584-7366F074B49A}"/>
          </ac:picMkLst>
        </pc:picChg>
        <pc:picChg chg="add mod">
          <ac:chgData name="hassan MH" userId="84cd2103f36ef0dc" providerId="LiveId" clId="{26A236A5-DE7F-40A5-93CB-9EED2B990397}" dt="2020-06-29T12:23:30.955" v="1037" actId="207"/>
          <ac:picMkLst>
            <pc:docMk/>
            <pc:sldMk cId="1467428637" sldId="286"/>
            <ac:picMk id="8" creationId="{1CB7526B-5E99-45FC-A789-DB7E17BE832E}"/>
          </ac:picMkLst>
        </pc:picChg>
        <pc:picChg chg="add del mod topLvl">
          <ac:chgData name="hassan MH" userId="84cd2103f36ef0dc" providerId="LiveId" clId="{26A236A5-DE7F-40A5-93CB-9EED2B990397}" dt="2020-06-29T12:23:26.660" v="1033" actId="478"/>
          <ac:picMkLst>
            <pc:docMk/>
            <pc:sldMk cId="1467428637" sldId="286"/>
            <ac:picMk id="45" creationId="{2C5374F5-185B-4808-A300-ED3C58B9B66E}"/>
          </ac:picMkLst>
        </pc:picChg>
      </pc:sldChg>
      <pc:sldChg chg="addSp delSp modSp add mod">
        <pc:chgData name="hassan MH" userId="84cd2103f36ef0dc" providerId="LiveId" clId="{26A236A5-DE7F-40A5-93CB-9EED2B990397}" dt="2020-06-29T12:32:04.086" v="1133" actId="121"/>
        <pc:sldMkLst>
          <pc:docMk/>
          <pc:sldMk cId="3660069025" sldId="287"/>
        </pc:sldMkLst>
        <pc:spChg chg="mod">
          <ac:chgData name="hassan MH" userId="84cd2103f36ef0dc" providerId="LiveId" clId="{26A236A5-DE7F-40A5-93CB-9EED2B990397}" dt="2020-06-29T12:31:55.603" v="1131" actId="782"/>
          <ac:spMkLst>
            <pc:docMk/>
            <pc:sldMk cId="3660069025" sldId="287"/>
            <ac:spMk id="9" creationId="{D0289590-4A7F-4537-B0F4-D1F18A02DAF6}"/>
          </ac:spMkLst>
        </pc:spChg>
        <pc:spChg chg="mod">
          <ac:chgData name="hassan MH" userId="84cd2103f36ef0dc" providerId="LiveId" clId="{26A236A5-DE7F-40A5-93CB-9EED2B990397}" dt="2020-06-29T12:31:55.603" v="1131" actId="782"/>
          <ac:spMkLst>
            <pc:docMk/>
            <pc:sldMk cId="3660069025" sldId="287"/>
            <ac:spMk id="10" creationId="{29471285-1EB4-47E2-A44B-806D5BABA067}"/>
          </ac:spMkLst>
        </pc:spChg>
        <pc:spChg chg="add del mod">
          <ac:chgData name="hassan MH" userId="84cd2103f36ef0dc" providerId="LiveId" clId="{26A236A5-DE7F-40A5-93CB-9EED2B990397}" dt="2020-06-29T12:26:45.142" v="1082" actId="478"/>
          <ac:spMkLst>
            <pc:docMk/>
            <pc:sldMk cId="3660069025" sldId="287"/>
            <ac:spMk id="18" creationId="{54CAD4C9-6CC3-4DE8-9ED8-09CCC62D5BE8}"/>
          </ac:spMkLst>
        </pc:spChg>
        <pc:spChg chg="add del mod">
          <ac:chgData name="hassan MH" userId="84cd2103f36ef0dc" providerId="LiveId" clId="{26A236A5-DE7F-40A5-93CB-9EED2B990397}" dt="2020-06-29T12:26:45.142" v="1082" actId="478"/>
          <ac:spMkLst>
            <pc:docMk/>
            <pc:sldMk cId="3660069025" sldId="287"/>
            <ac:spMk id="19" creationId="{D8BD39E3-D913-4FB7-8317-3F240A0754F9}"/>
          </ac:spMkLst>
        </pc:spChg>
        <pc:spChg chg="add del mod">
          <ac:chgData name="hassan MH" userId="84cd2103f36ef0dc" providerId="LiveId" clId="{26A236A5-DE7F-40A5-93CB-9EED2B990397}" dt="2020-06-29T12:26:45.142" v="1082" actId="478"/>
          <ac:spMkLst>
            <pc:docMk/>
            <pc:sldMk cId="3660069025" sldId="287"/>
            <ac:spMk id="20" creationId="{2C81BB6B-768B-471A-AE4A-74DAFA30A388}"/>
          </ac:spMkLst>
        </pc:spChg>
        <pc:spChg chg="add del mod">
          <ac:chgData name="hassan MH" userId="84cd2103f36ef0dc" providerId="LiveId" clId="{26A236A5-DE7F-40A5-93CB-9EED2B990397}" dt="2020-06-29T12:26:45.142" v="1082" actId="478"/>
          <ac:spMkLst>
            <pc:docMk/>
            <pc:sldMk cId="3660069025" sldId="287"/>
            <ac:spMk id="21" creationId="{34A94900-C4FB-42DC-A09A-70F7454956E6}"/>
          </ac:spMkLst>
        </pc:spChg>
        <pc:spChg chg="add del mod">
          <ac:chgData name="hassan MH" userId="84cd2103f36ef0dc" providerId="LiveId" clId="{26A236A5-DE7F-40A5-93CB-9EED2B990397}" dt="2020-06-29T12:26:45.142" v="1082" actId="478"/>
          <ac:spMkLst>
            <pc:docMk/>
            <pc:sldMk cId="3660069025" sldId="287"/>
            <ac:spMk id="22" creationId="{61266305-5697-4848-B6CD-5CEBDAD3639C}"/>
          </ac:spMkLst>
        </pc:spChg>
        <pc:spChg chg="add del mod">
          <ac:chgData name="hassan MH" userId="84cd2103f36ef0dc" providerId="LiveId" clId="{26A236A5-DE7F-40A5-93CB-9EED2B990397}" dt="2020-06-29T12:26:45.142" v="1082" actId="478"/>
          <ac:spMkLst>
            <pc:docMk/>
            <pc:sldMk cId="3660069025" sldId="287"/>
            <ac:spMk id="23" creationId="{99604DD7-0D03-49E3-BDFB-B8DFDD217199}"/>
          </ac:spMkLst>
        </pc:spChg>
        <pc:spChg chg="add del mod">
          <ac:chgData name="hassan MH" userId="84cd2103f36ef0dc" providerId="LiveId" clId="{26A236A5-DE7F-40A5-93CB-9EED2B990397}" dt="2020-06-29T12:26:45.142" v="1082" actId="478"/>
          <ac:spMkLst>
            <pc:docMk/>
            <pc:sldMk cId="3660069025" sldId="287"/>
            <ac:spMk id="24" creationId="{063C376B-4DEB-47E3-9B25-CB235720B9C5}"/>
          </ac:spMkLst>
        </pc:spChg>
        <pc:spChg chg="add del mod">
          <ac:chgData name="hassan MH" userId="84cd2103f36ef0dc" providerId="LiveId" clId="{26A236A5-DE7F-40A5-93CB-9EED2B990397}" dt="2020-06-29T12:26:45.142" v="1082" actId="478"/>
          <ac:spMkLst>
            <pc:docMk/>
            <pc:sldMk cId="3660069025" sldId="287"/>
            <ac:spMk id="25" creationId="{54EBAD7F-1011-430C-A686-38A3C51A2E5E}"/>
          </ac:spMkLst>
        </pc:spChg>
        <pc:spChg chg="add del mod">
          <ac:chgData name="hassan MH" userId="84cd2103f36ef0dc" providerId="LiveId" clId="{26A236A5-DE7F-40A5-93CB-9EED2B990397}" dt="2020-06-29T12:27:17.258" v="1087" actId="478"/>
          <ac:spMkLst>
            <pc:docMk/>
            <pc:sldMk cId="3660069025" sldId="287"/>
            <ac:spMk id="37" creationId="{1AC74B1C-E58D-4460-B192-EE2F1D55A738}"/>
          </ac:spMkLst>
        </pc:spChg>
        <pc:spChg chg="add del mod">
          <ac:chgData name="hassan MH" userId="84cd2103f36ef0dc" providerId="LiveId" clId="{26A236A5-DE7F-40A5-93CB-9EED2B990397}" dt="2020-06-29T12:27:17.258" v="1087" actId="478"/>
          <ac:spMkLst>
            <pc:docMk/>
            <pc:sldMk cId="3660069025" sldId="287"/>
            <ac:spMk id="38" creationId="{B4B45CF6-49ED-4FB5-9E4A-120EA3EA893B}"/>
          </ac:spMkLst>
        </pc:spChg>
        <pc:spChg chg="add del mod">
          <ac:chgData name="hassan MH" userId="84cd2103f36ef0dc" providerId="LiveId" clId="{26A236A5-DE7F-40A5-93CB-9EED2B990397}" dt="2020-06-29T12:27:17.258" v="1087" actId="478"/>
          <ac:spMkLst>
            <pc:docMk/>
            <pc:sldMk cId="3660069025" sldId="287"/>
            <ac:spMk id="39" creationId="{8CFE4FCC-45FB-4EA2-9FD6-AC9E66C78416}"/>
          </ac:spMkLst>
        </pc:spChg>
        <pc:spChg chg="del">
          <ac:chgData name="hassan MH" userId="84cd2103f36ef0dc" providerId="LiveId" clId="{26A236A5-DE7F-40A5-93CB-9EED2B990397}" dt="2020-06-29T12:25:22.481" v="1049" actId="478"/>
          <ac:spMkLst>
            <pc:docMk/>
            <pc:sldMk cId="3660069025" sldId="287"/>
            <ac:spMk id="40" creationId="{C107A11B-9E20-49CA-9604-54FB4C9D7189}"/>
          </ac:spMkLst>
        </pc:spChg>
        <pc:spChg chg="add del mod">
          <ac:chgData name="hassan MH" userId="84cd2103f36ef0dc" providerId="LiveId" clId="{26A236A5-DE7F-40A5-93CB-9EED2B990397}" dt="2020-06-29T12:27:17.258" v="1087" actId="478"/>
          <ac:spMkLst>
            <pc:docMk/>
            <pc:sldMk cId="3660069025" sldId="287"/>
            <ac:spMk id="41" creationId="{992686F0-572A-4652-B13C-624ABA958B38}"/>
          </ac:spMkLst>
        </pc:spChg>
        <pc:spChg chg="add del mod">
          <ac:chgData name="hassan MH" userId="84cd2103f36ef0dc" providerId="LiveId" clId="{26A236A5-DE7F-40A5-93CB-9EED2B990397}" dt="2020-06-29T12:27:17.258" v="1087" actId="478"/>
          <ac:spMkLst>
            <pc:docMk/>
            <pc:sldMk cId="3660069025" sldId="287"/>
            <ac:spMk id="42" creationId="{DB2A25BF-FC55-4682-9C26-299A405037B2}"/>
          </ac:spMkLst>
        </pc:spChg>
        <pc:spChg chg="add del mod">
          <ac:chgData name="hassan MH" userId="84cd2103f36ef0dc" providerId="LiveId" clId="{26A236A5-DE7F-40A5-93CB-9EED2B990397}" dt="2020-06-29T12:27:17.258" v="1087" actId="478"/>
          <ac:spMkLst>
            <pc:docMk/>
            <pc:sldMk cId="3660069025" sldId="287"/>
            <ac:spMk id="43" creationId="{B85BF49A-9B08-4B38-A7FD-FDE62D2462B2}"/>
          </ac:spMkLst>
        </pc:spChg>
        <pc:spChg chg="mod">
          <ac:chgData name="hassan MH" userId="84cd2103f36ef0dc" providerId="LiveId" clId="{26A236A5-DE7F-40A5-93CB-9EED2B990397}" dt="2020-06-29T12:32:04.086" v="1133" actId="121"/>
          <ac:spMkLst>
            <pc:docMk/>
            <pc:sldMk cId="3660069025" sldId="287"/>
            <ac:spMk id="44" creationId="{66E0BB55-6D5C-4E25-8396-514D58DA1BEC}"/>
          </ac:spMkLst>
        </pc:spChg>
        <pc:spChg chg="add del mod">
          <ac:chgData name="hassan MH" userId="84cd2103f36ef0dc" providerId="LiveId" clId="{26A236A5-DE7F-40A5-93CB-9EED2B990397}" dt="2020-06-29T12:27:17.258" v="1087" actId="478"/>
          <ac:spMkLst>
            <pc:docMk/>
            <pc:sldMk cId="3660069025" sldId="287"/>
            <ac:spMk id="45" creationId="{024DA70B-57AA-44FF-80F9-C4764DF4AD31}"/>
          </ac:spMkLst>
        </pc:spChg>
        <pc:spChg chg="del">
          <ac:chgData name="hassan MH" userId="84cd2103f36ef0dc" providerId="LiveId" clId="{26A236A5-DE7F-40A5-93CB-9EED2B990397}" dt="2020-06-29T12:25:22.481" v="1049" actId="478"/>
          <ac:spMkLst>
            <pc:docMk/>
            <pc:sldMk cId="3660069025" sldId="287"/>
            <ac:spMk id="46" creationId="{0BE1DF72-FB41-434A-A436-91DBDDDBA790}"/>
          </ac:spMkLst>
        </pc:spChg>
        <pc:spChg chg="del">
          <ac:chgData name="hassan MH" userId="84cd2103f36ef0dc" providerId="LiveId" clId="{26A236A5-DE7F-40A5-93CB-9EED2B990397}" dt="2020-06-29T12:25:22.481" v="1049" actId="478"/>
          <ac:spMkLst>
            <pc:docMk/>
            <pc:sldMk cId="3660069025" sldId="287"/>
            <ac:spMk id="47" creationId="{2C9CD23B-7E79-4610-998D-C7CD90CB7813}"/>
          </ac:spMkLst>
        </pc:spChg>
        <pc:spChg chg="del">
          <ac:chgData name="hassan MH" userId="84cd2103f36ef0dc" providerId="LiveId" clId="{26A236A5-DE7F-40A5-93CB-9EED2B990397}" dt="2020-06-29T12:25:22.481" v="1049" actId="478"/>
          <ac:spMkLst>
            <pc:docMk/>
            <pc:sldMk cId="3660069025" sldId="287"/>
            <ac:spMk id="48" creationId="{E15E1CC1-C90B-4A6C-AAC2-6751E0FED067}"/>
          </ac:spMkLst>
        </pc:spChg>
        <pc:spChg chg="add del mod">
          <ac:chgData name="hassan MH" userId="84cd2103f36ef0dc" providerId="LiveId" clId="{26A236A5-DE7F-40A5-93CB-9EED2B990397}" dt="2020-06-29T12:27:17.258" v="1087" actId="478"/>
          <ac:spMkLst>
            <pc:docMk/>
            <pc:sldMk cId="3660069025" sldId="287"/>
            <ac:spMk id="49" creationId="{0EFCD85F-79EA-462A-A431-95A4DA7A21D5}"/>
          </ac:spMkLst>
        </pc:spChg>
        <pc:spChg chg="add del mod">
          <ac:chgData name="hassan MH" userId="84cd2103f36ef0dc" providerId="LiveId" clId="{26A236A5-DE7F-40A5-93CB-9EED2B990397}" dt="2020-06-29T12:27:17.258" v="1087" actId="478"/>
          <ac:spMkLst>
            <pc:docMk/>
            <pc:sldMk cId="3660069025" sldId="287"/>
            <ac:spMk id="50" creationId="{A68E9B64-1FD6-48C3-BFE6-D271BD7429CB}"/>
          </ac:spMkLst>
        </pc:spChg>
        <pc:spChg chg="add del mod">
          <ac:chgData name="hassan MH" userId="84cd2103f36ef0dc" providerId="LiveId" clId="{26A236A5-DE7F-40A5-93CB-9EED2B990397}" dt="2020-06-29T12:27:17.258" v="1087" actId="478"/>
          <ac:spMkLst>
            <pc:docMk/>
            <pc:sldMk cId="3660069025" sldId="287"/>
            <ac:spMk id="51" creationId="{83C36CCB-2B2D-4E0D-93EB-16E72F7476FA}"/>
          </ac:spMkLst>
        </pc:spChg>
        <pc:spChg chg="add del mod">
          <ac:chgData name="hassan MH" userId="84cd2103f36ef0dc" providerId="LiveId" clId="{26A236A5-DE7F-40A5-93CB-9EED2B990397}" dt="2020-06-29T12:27:17.258" v="1087" actId="478"/>
          <ac:spMkLst>
            <pc:docMk/>
            <pc:sldMk cId="3660069025" sldId="287"/>
            <ac:spMk id="52" creationId="{D136D422-6E6D-48F8-BCD3-8128D50B3570}"/>
          </ac:spMkLst>
        </pc:spChg>
        <pc:spChg chg="add del mod">
          <ac:chgData name="hassan MH" userId="84cd2103f36ef0dc" providerId="LiveId" clId="{26A236A5-DE7F-40A5-93CB-9EED2B990397}" dt="2020-06-29T12:27:17.258" v="1087" actId="478"/>
          <ac:spMkLst>
            <pc:docMk/>
            <pc:sldMk cId="3660069025" sldId="287"/>
            <ac:spMk id="53" creationId="{79C9E464-B59E-4F92-9A45-53B8B10156C9}"/>
          </ac:spMkLst>
        </pc:spChg>
        <pc:spChg chg="add mod">
          <ac:chgData name="hassan MH" userId="84cd2103f36ef0dc" providerId="LiveId" clId="{26A236A5-DE7F-40A5-93CB-9EED2B990397}" dt="2020-06-29T12:31:55.603" v="1131" actId="782"/>
          <ac:spMkLst>
            <pc:docMk/>
            <pc:sldMk cId="3660069025" sldId="287"/>
            <ac:spMk id="54" creationId="{DCD07A63-C867-41AD-8C53-5ECC698FFFE4}"/>
          </ac:spMkLst>
        </pc:spChg>
        <pc:spChg chg="add del mod">
          <ac:chgData name="hassan MH" userId="84cd2103f36ef0dc" providerId="LiveId" clId="{26A236A5-DE7F-40A5-93CB-9EED2B990397}" dt="2020-06-29T12:27:17.258" v="1087" actId="478"/>
          <ac:spMkLst>
            <pc:docMk/>
            <pc:sldMk cId="3660069025" sldId="287"/>
            <ac:spMk id="55" creationId="{C9A94FFC-3BFE-4CCF-8207-E5C10EA371B1}"/>
          </ac:spMkLst>
        </pc:spChg>
        <pc:spChg chg="add mod">
          <ac:chgData name="hassan MH" userId="84cd2103f36ef0dc" providerId="LiveId" clId="{26A236A5-DE7F-40A5-93CB-9EED2B990397}" dt="2020-06-29T12:31:55.603" v="1131" actId="782"/>
          <ac:spMkLst>
            <pc:docMk/>
            <pc:sldMk cId="3660069025" sldId="287"/>
            <ac:spMk id="56" creationId="{E4F92462-4E23-414A-AE31-61C02F782B09}"/>
          </ac:spMkLst>
        </pc:spChg>
        <pc:spChg chg="add mod">
          <ac:chgData name="hassan MH" userId="84cd2103f36ef0dc" providerId="LiveId" clId="{26A236A5-DE7F-40A5-93CB-9EED2B990397}" dt="2020-06-29T12:31:55.603" v="1131" actId="782"/>
          <ac:spMkLst>
            <pc:docMk/>
            <pc:sldMk cId="3660069025" sldId="287"/>
            <ac:spMk id="63" creationId="{F887CFC2-B633-4039-9358-167EB08D136A}"/>
          </ac:spMkLst>
        </pc:spChg>
        <pc:spChg chg="add mod">
          <ac:chgData name="hassan MH" userId="84cd2103f36ef0dc" providerId="LiveId" clId="{26A236A5-DE7F-40A5-93CB-9EED2B990397}" dt="2020-06-29T12:32:01.587" v="1132" actId="121"/>
          <ac:spMkLst>
            <pc:docMk/>
            <pc:sldMk cId="3660069025" sldId="287"/>
            <ac:spMk id="64" creationId="{DD5AA7CA-7BED-4F2D-965B-C9E0E51AA5FE}"/>
          </ac:spMkLst>
        </pc:spChg>
        <pc:spChg chg="add mod">
          <ac:chgData name="hassan MH" userId="84cd2103f36ef0dc" providerId="LiveId" clId="{26A236A5-DE7F-40A5-93CB-9EED2B990397}" dt="2020-06-29T12:31:55.603" v="1131" actId="782"/>
          <ac:spMkLst>
            <pc:docMk/>
            <pc:sldMk cId="3660069025" sldId="287"/>
            <ac:spMk id="65" creationId="{C6B92176-AA7E-47EB-AC96-0BA9B80972EA}"/>
          </ac:spMkLst>
        </pc:spChg>
        <pc:spChg chg="add mod">
          <ac:chgData name="hassan MH" userId="84cd2103f36ef0dc" providerId="LiveId" clId="{26A236A5-DE7F-40A5-93CB-9EED2B990397}" dt="2020-06-29T12:32:01.587" v="1132" actId="121"/>
          <ac:spMkLst>
            <pc:docMk/>
            <pc:sldMk cId="3660069025" sldId="287"/>
            <ac:spMk id="66" creationId="{EF814B82-A96C-4104-8539-A323967F2ABE}"/>
          </ac:spMkLst>
        </pc:spChg>
        <pc:spChg chg="add mod">
          <ac:chgData name="hassan MH" userId="84cd2103f36ef0dc" providerId="LiveId" clId="{26A236A5-DE7F-40A5-93CB-9EED2B990397}" dt="2020-06-29T12:31:55.603" v="1131" actId="782"/>
          <ac:spMkLst>
            <pc:docMk/>
            <pc:sldMk cId="3660069025" sldId="287"/>
            <ac:spMk id="67" creationId="{94018489-FBA6-43E7-97E4-46264C14DC89}"/>
          </ac:spMkLst>
        </pc:spChg>
        <pc:spChg chg="add mod">
          <ac:chgData name="hassan MH" userId="84cd2103f36ef0dc" providerId="LiveId" clId="{26A236A5-DE7F-40A5-93CB-9EED2B990397}" dt="2020-06-29T12:32:01.587" v="1132" actId="121"/>
          <ac:spMkLst>
            <pc:docMk/>
            <pc:sldMk cId="3660069025" sldId="287"/>
            <ac:spMk id="68" creationId="{DCF928B2-8A14-4A2F-BA04-ADABE2FD8611}"/>
          </ac:spMkLst>
        </pc:spChg>
        <pc:spChg chg="add mod">
          <ac:chgData name="hassan MH" userId="84cd2103f36ef0dc" providerId="LiveId" clId="{26A236A5-DE7F-40A5-93CB-9EED2B990397}" dt="2020-06-29T12:31:55.603" v="1131" actId="782"/>
          <ac:spMkLst>
            <pc:docMk/>
            <pc:sldMk cId="3660069025" sldId="287"/>
            <ac:spMk id="69" creationId="{B0E07654-CF3A-410D-8C09-7496DA4E2396}"/>
          </ac:spMkLst>
        </pc:spChg>
        <pc:spChg chg="add mod">
          <ac:chgData name="hassan MH" userId="84cd2103f36ef0dc" providerId="LiveId" clId="{26A236A5-DE7F-40A5-93CB-9EED2B990397}" dt="2020-06-29T12:32:01.587" v="1132" actId="121"/>
          <ac:spMkLst>
            <pc:docMk/>
            <pc:sldMk cId="3660069025" sldId="287"/>
            <ac:spMk id="70" creationId="{82D69C6B-3DED-45CA-AAEF-C1F3CB607FC9}"/>
          </ac:spMkLst>
        </pc:spChg>
        <pc:spChg chg="add mod">
          <ac:chgData name="hassan MH" userId="84cd2103f36ef0dc" providerId="LiveId" clId="{26A236A5-DE7F-40A5-93CB-9EED2B990397}" dt="2020-06-29T12:31:55.603" v="1131" actId="782"/>
          <ac:spMkLst>
            <pc:docMk/>
            <pc:sldMk cId="3660069025" sldId="287"/>
            <ac:spMk id="71" creationId="{BD5F5139-9E05-4F42-81D8-2617133E8AC5}"/>
          </ac:spMkLst>
        </pc:spChg>
        <pc:spChg chg="add mod">
          <ac:chgData name="hassan MH" userId="84cd2103f36ef0dc" providerId="LiveId" clId="{26A236A5-DE7F-40A5-93CB-9EED2B990397}" dt="2020-06-29T12:32:01.587" v="1132" actId="121"/>
          <ac:spMkLst>
            <pc:docMk/>
            <pc:sldMk cId="3660069025" sldId="287"/>
            <ac:spMk id="72" creationId="{FAB58D97-9C76-45FD-A873-510412D1A7F7}"/>
          </ac:spMkLst>
        </pc:spChg>
        <pc:spChg chg="add mod">
          <ac:chgData name="hassan MH" userId="84cd2103f36ef0dc" providerId="LiveId" clId="{26A236A5-DE7F-40A5-93CB-9EED2B990397}" dt="2020-06-29T12:31:55.603" v="1131" actId="782"/>
          <ac:spMkLst>
            <pc:docMk/>
            <pc:sldMk cId="3660069025" sldId="287"/>
            <ac:spMk id="73" creationId="{1EFC1CAB-6062-414E-AF4C-D9A5AFD69677}"/>
          </ac:spMkLst>
        </pc:spChg>
        <pc:spChg chg="add mod">
          <ac:chgData name="hassan MH" userId="84cd2103f36ef0dc" providerId="LiveId" clId="{26A236A5-DE7F-40A5-93CB-9EED2B990397}" dt="2020-06-29T12:32:01.587" v="1132" actId="121"/>
          <ac:spMkLst>
            <pc:docMk/>
            <pc:sldMk cId="3660069025" sldId="287"/>
            <ac:spMk id="74" creationId="{E2B83450-8CBE-417D-B5E1-74DF3852C74D}"/>
          </ac:spMkLst>
        </pc:spChg>
        <pc:grpChg chg="mod">
          <ac:chgData name="hassan MH" userId="84cd2103f36ef0dc" providerId="LiveId" clId="{26A236A5-DE7F-40A5-93CB-9EED2B990397}" dt="2020-06-29T12:31:55.603" v="1131" actId="782"/>
          <ac:grpSpMkLst>
            <pc:docMk/>
            <pc:sldMk cId="3660069025" sldId="287"/>
            <ac:grpSpMk id="30" creationId="{2DF6E2E5-9742-495F-9958-15E27605DE6E}"/>
          </ac:grpSpMkLst>
        </pc:grpChg>
        <pc:graphicFrameChg chg="add mod">
          <ac:chgData name="hassan MH" userId="84cd2103f36ef0dc" providerId="LiveId" clId="{26A236A5-DE7F-40A5-93CB-9EED2B990397}" dt="2020-06-29T12:31:55.603" v="1131" actId="782"/>
          <ac:graphicFrameMkLst>
            <pc:docMk/>
            <pc:sldMk cId="3660069025" sldId="287"/>
            <ac:graphicFrameMk id="17" creationId="{84063B6B-B4AB-4B3C-AF3B-FB269E3DED9E}"/>
          </ac:graphicFrameMkLst>
        </pc:graphicFrameChg>
        <pc:picChg chg="del">
          <ac:chgData name="hassan MH" userId="84cd2103f36ef0dc" providerId="LiveId" clId="{26A236A5-DE7F-40A5-93CB-9EED2B990397}" dt="2020-06-29T12:25:22.481" v="1049" actId="478"/>
          <ac:picMkLst>
            <pc:docMk/>
            <pc:sldMk cId="3660069025" sldId="287"/>
            <ac:picMk id="2" creationId="{6973C2EF-D2D3-4B1D-A556-0E8E989A5F49}"/>
          </ac:picMkLst>
        </pc:picChg>
        <pc:picChg chg="del">
          <ac:chgData name="hassan MH" userId="84cd2103f36ef0dc" providerId="LiveId" clId="{26A236A5-DE7F-40A5-93CB-9EED2B990397}" dt="2020-06-29T12:25:22.481" v="1049" actId="478"/>
          <ac:picMkLst>
            <pc:docMk/>
            <pc:sldMk cId="3660069025" sldId="287"/>
            <ac:picMk id="3" creationId="{CF8E4C19-7144-465D-A584-7366F074B49A}"/>
          </ac:picMkLst>
        </pc:picChg>
        <pc:picChg chg="del">
          <ac:chgData name="hassan MH" userId="84cd2103f36ef0dc" providerId="LiveId" clId="{26A236A5-DE7F-40A5-93CB-9EED2B990397}" dt="2020-06-29T12:25:22.481" v="1049" actId="478"/>
          <ac:picMkLst>
            <pc:docMk/>
            <pc:sldMk cId="3660069025" sldId="287"/>
            <ac:picMk id="8" creationId="{1CB7526B-5E99-45FC-A789-DB7E17BE832E}"/>
          </ac:picMkLst>
        </pc:picChg>
        <pc:picChg chg="add del mod">
          <ac:chgData name="hassan MH" userId="84cd2103f36ef0dc" providerId="LiveId" clId="{26A236A5-DE7F-40A5-93CB-9EED2B990397}" dt="2020-06-29T12:27:17.258" v="1087" actId="478"/>
          <ac:picMkLst>
            <pc:docMk/>
            <pc:sldMk cId="3660069025" sldId="287"/>
            <ac:picMk id="26" creationId="{499FE61D-B57D-4A2E-A3AF-DA0EE68AA49F}"/>
          </ac:picMkLst>
        </pc:picChg>
        <pc:picChg chg="add del mod">
          <ac:chgData name="hassan MH" userId="84cd2103f36ef0dc" providerId="LiveId" clId="{26A236A5-DE7F-40A5-93CB-9EED2B990397}" dt="2020-06-29T12:27:17.258" v="1087" actId="478"/>
          <ac:picMkLst>
            <pc:docMk/>
            <pc:sldMk cId="3660069025" sldId="287"/>
            <ac:picMk id="27" creationId="{42C1709B-79FA-4FF6-94AA-24786BF6693C}"/>
          </ac:picMkLst>
        </pc:picChg>
        <pc:picChg chg="add del mod">
          <ac:chgData name="hassan MH" userId="84cd2103f36ef0dc" providerId="LiveId" clId="{26A236A5-DE7F-40A5-93CB-9EED2B990397}" dt="2020-06-29T12:27:17.258" v="1087" actId="478"/>
          <ac:picMkLst>
            <pc:docMk/>
            <pc:sldMk cId="3660069025" sldId="287"/>
            <ac:picMk id="28" creationId="{238EFBC5-CA8B-45BB-B36C-2FE63D79DBC8}"/>
          </ac:picMkLst>
        </pc:picChg>
        <pc:picChg chg="add del mod">
          <ac:chgData name="hassan MH" userId="84cd2103f36ef0dc" providerId="LiveId" clId="{26A236A5-DE7F-40A5-93CB-9EED2B990397}" dt="2020-06-29T12:27:17.258" v="1087" actId="478"/>
          <ac:picMkLst>
            <pc:docMk/>
            <pc:sldMk cId="3660069025" sldId="287"/>
            <ac:picMk id="29" creationId="{A177563B-4A69-4B0D-83AC-4755C68D7E24}"/>
          </ac:picMkLst>
        </pc:picChg>
        <pc:picChg chg="add del mod">
          <ac:chgData name="hassan MH" userId="84cd2103f36ef0dc" providerId="LiveId" clId="{26A236A5-DE7F-40A5-93CB-9EED2B990397}" dt="2020-06-29T12:27:17.258" v="1087" actId="478"/>
          <ac:picMkLst>
            <pc:docMk/>
            <pc:sldMk cId="3660069025" sldId="287"/>
            <ac:picMk id="35" creationId="{43B8A047-CCF4-4AF6-BD37-D9E039D6A29D}"/>
          </ac:picMkLst>
        </pc:picChg>
        <pc:picChg chg="add del mod">
          <ac:chgData name="hassan MH" userId="84cd2103f36ef0dc" providerId="LiveId" clId="{26A236A5-DE7F-40A5-93CB-9EED2B990397}" dt="2020-06-29T12:27:17.258" v="1087" actId="478"/>
          <ac:picMkLst>
            <pc:docMk/>
            <pc:sldMk cId="3660069025" sldId="287"/>
            <ac:picMk id="36" creationId="{AB6FC426-A984-4668-870C-CE96E7009FF8}"/>
          </ac:picMkLst>
        </pc:picChg>
        <pc:picChg chg="add mod">
          <ac:chgData name="hassan MH" userId="84cd2103f36ef0dc" providerId="LiveId" clId="{26A236A5-DE7F-40A5-93CB-9EED2B990397}" dt="2020-06-29T12:31:55.603" v="1131" actId="782"/>
          <ac:picMkLst>
            <pc:docMk/>
            <pc:sldMk cId="3660069025" sldId="287"/>
            <ac:picMk id="57" creationId="{57F0F8E3-91CF-40B7-89C0-C4194B6BB6DA}"/>
          </ac:picMkLst>
        </pc:picChg>
        <pc:picChg chg="add mod">
          <ac:chgData name="hassan MH" userId="84cd2103f36ef0dc" providerId="LiveId" clId="{26A236A5-DE7F-40A5-93CB-9EED2B990397}" dt="2020-06-29T12:31:55.603" v="1131" actId="782"/>
          <ac:picMkLst>
            <pc:docMk/>
            <pc:sldMk cId="3660069025" sldId="287"/>
            <ac:picMk id="58" creationId="{609DE622-0EA4-4FDE-82EA-DB4EF27C0EF0}"/>
          </ac:picMkLst>
        </pc:picChg>
        <pc:picChg chg="add mod">
          <ac:chgData name="hassan MH" userId="84cd2103f36ef0dc" providerId="LiveId" clId="{26A236A5-DE7F-40A5-93CB-9EED2B990397}" dt="2020-06-29T12:31:55.603" v="1131" actId="782"/>
          <ac:picMkLst>
            <pc:docMk/>
            <pc:sldMk cId="3660069025" sldId="287"/>
            <ac:picMk id="59" creationId="{91C459A6-813E-42B3-B14A-2B497A54F573}"/>
          </ac:picMkLst>
        </pc:picChg>
        <pc:picChg chg="add mod">
          <ac:chgData name="hassan MH" userId="84cd2103f36ef0dc" providerId="LiveId" clId="{26A236A5-DE7F-40A5-93CB-9EED2B990397}" dt="2020-06-29T12:31:55.603" v="1131" actId="782"/>
          <ac:picMkLst>
            <pc:docMk/>
            <pc:sldMk cId="3660069025" sldId="287"/>
            <ac:picMk id="60" creationId="{EC8DCADA-0A3E-4D6C-AC5E-811F5EA34777}"/>
          </ac:picMkLst>
        </pc:picChg>
        <pc:picChg chg="add mod">
          <ac:chgData name="hassan MH" userId="84cd2103f36ef0dc" providerId="LiveId" clId="{26A236A5-DE7F-40A5-93CB-9EED2B990397}" dt="2020-06-29T12:31:55.603" v="1131" actId="782"/>
          <ac:picMkLst>
            <pc:docMk/>
            <pc:sldMk cId="3660069025" sldId="287"/>
            <ac:picMk id="61" creationId="{79BA6554-A5D7-4110-B829-6EEA711F1D7E}"/>
          </ac:picMkLst>
        </pc:picChg>
        <pc:picChg chg="add mod">
          <ac:chgData name="hassan MH" userId="84cd2103f36ef0dc" providerId="LiveId" clId="{26A236A5-DE7F-40A5-93CB-9EED2B990397}" dt="2020-06-29T12:31:55.603" v="1131" actId="782"/>
          <ac:picMkLst>
            <pc:docMk/>
            <pc:sldMk cId="3660069025" sldId="287"/>
            <ac:picMk id="62" creationId="{1153CCA2-795D-4BC0-85E6-76E6B3C89DCE}"/>
          </ac:picMkLst>
        </pc:picChg>
      </pc:sldChg>
      <pc:sldChg chg="addSp delSp modSp add mod">
        <pc:chgData name="hassan MH" userId="84cd2103f36ef0dc" providerId="LiveId" clId="{26A236A5-DE7F-40A5-93CB-9EED2B990397}" dt="2020-06-29T12:33:00.981" v="1144" actId="121"/>
        <pc:sldMkLst>
          <pc:docMk/>
          <pc:sldMk cId="1681431339" sldId="288"/>
        </pc:sldMkLst>
        <pc:spChg chg="mod">
          <ac:chgData name="hassan MH" userId="84cd2103f36ef0dc" providerId="LiveId" clId="{26A236A5-DE7F-40A5-93CB-9EED2B990397}" dt="2020-06-29T12:31:50.261" v="1130" actId="782"/>
          <ac:spMkLst>
            <pc:docMk/>
            <pc:sldMk cId="1681431339" sldId="288"/>
            <ac:spMk id="9" creationId="{D0289590-4A7F-4537-B0F4-D1F18A02DAF6}"/>
          </ac:spMkLst>
        </pc:spChg>
        <pc:spChg chg="mod">
          <ac:chgData name="hassan MH" userId="84cd2103f36ef0dc" providerId="LiveId" clId="{26A236A5-DE7F-40A5-93CB-9EED2B990397}" dt="2020-06-29T12:31:50.261" v="1130" actId="782"/>
          <ac:spMkLst>
            <pc:docMk/>
            <pc:sldMk cId="1681431339" sldId="288"/>
            <ac:spMk id="10" creationId="{29471285-1EB4-47E2-A44B-806D5BABA067}"/>
          </ac:spMkLst>
        </pc:spChg>
        <pc:spChg chg="add mod">
          <ac:chgData name="hassan MH" userId="84cd2103f36ef0dc" providerId="LiveId" clId="{26A236A5-DE7F-40A5-93CB-9EED2B990397}" dt="2020-06-29T12:31:50.261" v="1130" actId="782"/>
          <ac:spMkLst>
            <pc:docMk/>
            <pc:sldMk cId="1681431339" sldId="288"/>
            <ac:spMk id="36" creationId="{FEC72DB7-776D-468D-A828-A1DFAD08AEC1}"/>
          </ac:spMkLst>
        </pc:spChg>
        <pc:spChg chg="add mod">
          <ac:chgData name="hassan MH" userId="84cd2103f36ef0dc" providerId="LiveId" clId="{26A236A5-DE7F-40A5-93CB-9EED2B990397}" dt="2020-06-29T12:31:50.261" v="1130" actId="782"/>
          <ac:spMkLst>
            <pc:docMk/>
            <pc:sldMk cId="1681431339" sldId="288"/>
            <ac:spMk id="37" creationId="{1B408737-2D8F-4E55-9091-F7E230AF40FE}"/>
          </ac:spMkLst>
        </pc:spChg>
        <pc:spChg chg="mod">
          <ac:chgData name="hassan MH" userId="84cd2103f36ef0dc" providerId="LiveId" clId="{26A236A5-DE7F-40A5-93CB-9EED2B990397}" dt="2020-06-29T12:33:00.981" v="1144" actId="121"/>
          <ac:spMkLst>
            <pc:docMk/>
            <pc:sldMk cId="1681431339" sldId="288"/>
            <ac:spMk id="44" creationId="{66E0BB55-6D5C-4E25-8396-514D58DA1BEC}"/>
          </ac:spMkLst>
        </pc:spChg>
        <pc:spChg chg="del">
          <ac:chgData name="hassan MH" userId="84cd2103f36ef0dc" providerId="LiveId" clId="{26A236A5-DE7F-40A5-93CB-9EED2B990397}" dt="2020-06-29T12:28:11.998" v="1100" actId="478"/>
          <ac:spMkLst>
            <pc:docMk/>
            <pc:sldMk cId="1681431339" sldId="288"/>
            <ac:spMk id="54" creationId="{DCD07A63-C867-41AD-8C53-5ECC698FFFE4}"/>
          </ac:spMkLst>
        </pc:spChg>
        <pc:spChg chg="del">
          <ac:chgData name="hassan MH" userId="84cd2103f36ef0dc" providerId="LiveId" clId="{26A236A5-DE7F-40A5-93CB-9EED2B990397}" dt="2020-06-29T12:28:11.998" v="1100" actId="478"/>
          <ac:spMkLst>
            <pc:docMk/>
            <pc:sldMk cId="1681431339" sldId="288"/>
            <ac:spMk id="56" creationId="{E4F92462-4E23-414A-AE31-61C02F782B09}"/>
          </ac:spMkLst>
        </pc:spChg>
        <pc:spChg chg="del">
          <ac:chgData name="hassan MH" userId="84cd2103f36ef0dc" providerId="LiveId" clId="{26A236A5-DE7F-40A5-93CB-9EED2B990397}" dt="2020-06-29T12:28:11.998" v="1100" actId="478"/>
          <ac:spMkLst>
            <pc:docMk/>
            <pc:sldMk cId="1681431339" sldId="288"/>
            <ac:spMk id="63" creationId="{F887CFC2-B633-4039-9358-167EB08D136A}"/>
          </ac:spMkLst>
        </pc:spChg>
        <pc:spChg chg="del">
          <ac:chgData name="hassan MH" userId="84cd2103f36ef0dc" providerId="LiveId" clId="{26A236A5-DE7F-40A5-93CB-9EED2B990397}" dt="2020-06-29T12:28:11.998" v="1100" actId="478"/>
          <ac:spMkLst>
            <pc:docMk/>
            <pc:sldMk cId="1681431339" sldId="288"/>
            <ac:spMk id="64" creationId="{DD5AA7CA-7BED-4F2D-965B-C9E0E51AA5FE}"/>
          </ac:spMkLst>
        </pc:spChg>
        <pc:spChg chg="del">
          <ac:chgData name="hassan MH" userId="84cd2103f36ef0dc" providerId="LiveId" clId="{26A236A5-DE7F-40A5-93CB-9EED2B990397}" dt="2020-06-29T12:28:11.998" v="1100" actId="478"/>
          <ac:spMkLst>
            <pc:docMk/>
            <pc:sldMk cId="1681431339" sldId="288"/>
            <ac:spMk id="65" creationId="{C6B92176-AA7E-47EB-AC96-0BA9B80972EA}"/>
          </ac:spMkLst>
        </pc:spChg>
        <pc:spChg chg="del">
          <ac:chgData name="hassan MH" userId="84cd2103f36ef0dc" providerId="LiveId" clId="{26A236A5-DE7F-40A5-93CB-9EED2B990397}" dt="2020-06-29T12:28:11.998" v="1100" actId="478"/>
          <ac:spMkLst>
            <pc:docMk/>
            <pc:sldMk cId="1681431339" sldId="288"/>
            <ac:spMk id="66" creationId="{EF814B82-A96C-4104-8539-A323967F2ABE}"/>
          </ac:spMkLst>
        </pc:spChg>
        <pc:spChg chg="del">
          <ac:chgData name="hassan MH" userId="84cd2103f36ef0dc" providerId="LiveId" clId="{26A236A5-DE7F-40A5-93CB-9EED2B990397}" dt="2020-06-29T12:28:11.998" v="1100" actId="478"/>
          <ac:spMkLst>
            <pc:docMk/>
            <pc:sldMk cId="1681431339" sldId="288"/>
            <ac:spMk id="67" creationId="{94018489-FBA6-43E7-97E4-46264C14DC89}"/>
          </ac:spMkLst>
        </pc:spChg>
        <pc:spChg chg="del">
          <ac:chgData name="hassan MH" userId="84cd2103f36ef0dc" providerId="LiveId" clId="{26A236A5-DE7F-40A5-93CB-9EED2B990397}" dt="2020-06-29T12:28:11.998" v="1100" actId="478"/>
          <ac:spMkLst>
            <pc:docMk/>
            <pc:sldMk cId="1681431339" sldId="288"/>
            <ac:spMk id="68" creationId="{DCF928B2-8A14-4A2F-BA04-ADABE2FD8611}"/>
          </ac:spMkLst>
        </pc:spChg>
        <pc:spChg chg="del">
          <ac:chgData name="hassan MH" userId="84cd2103f36ef0dc" providerId="LiveId" clId="{26A236A5-DE7F-40A5-93CB-9EED2B990397}" dt="2020-06-29T12:28:11.998" v="1100" actId="478"/>
          <ac:spMkLst>
            <pc:docMk/>
            <pc:sldMk cId="1681431339" sldId="288"/>
            <ac:spMk id="69" creationId="{B0E07654-CF3A-410D-8C09-7496DA4E2396}"/>
          </ac:spMkLst>
        </pc:spChg>
        <pc:spChg chg="del">
          <ac:chgData name="hassan MH" userId="84cd2103f36ef0dc" providerId="LiveId" clId="{26A236A5-DE7F-40A5-93CB-9EED2B990397}" dt="2020-06-29T12:28:11.998" v="1100" actId="478"/>
          <ac:spMkLst>
            <pc:docMk/>
            <pc:sldMk cId="1681431339" sldId="288"/>
            <ac:spMk id="70" creationId="{82D69C6B-3DED-45CA-AAEF-C1F3CB607FC9}"/>
          </ac:spMkLst>
        </pc:spChg>
        <pc:spChg chg="del">
          <ac:chgData name="hassan MH" userId="84cd2103f36ef0dc" providerId="LiveId" clId="{26A236A5-DE7F-40A5-93CB-9EED2B990397}" dt="2020-06-29T12:28:11.998" v="1100" actId="478"/>
          <ac:spMkLst>
            <pc:docMk/>
            <pc:sldMk cId="1681431339" sldId="288"/>
            <ac:spMk id="71" creationId="{BD5F5139-9E05-4F42-81D8-2617133E8AC5}"/>
          </ac:spMkLst>
        </pc:spChg>
        <pc:spChg chg="del">
          <ac:chgData name="hassan MH" userId="84cd2103f36ef0dc" providerId="LiveId" clId="{26A236A5-DE7F-40A5-93CB-9EED2B990397}" dt="2020-06-29T12:28:11.998" v="1100" actId="478"/>
          <ac:spMkLst>
            <pc:docMk/>
            <pc:sldMk cId="1681431339" sldId="288"/>
            <ac:spMk id="72" creationId="{FAB58D97-9C76-45FD-A873-510412D1A7F7}"/>
          </ac:spMkLst>
        </pc:spChg>
        <pc:spChg chg="del">
          <ac:chgData name="hassan MH" userId="84cd2103f36ef0dc" providerId="LiveId" clId="{26A236A5-DE7F-40A5-93CB-9EED2B990397}" dt="2020-06-29T12:28:11.998" v="1100" actId="478"/>
          <ac:spMkLst>
            <pc:docMk/>
            <pc:sldMk cId="1681431339" sldId="288"/>
            <ac:spMk id="73" creationId="{1EFC1CAB-6062-414E-AF4C-D9A5AFD69677}"/>
          </ac:spMkLst>
        </pc:spChg>
        <pc:spChg chg="del">
          <ac:chgData name="hassan MH" userId="84cd2103f36ef0dc" providerId="LiveId" clId="{26A236A5-DE7F-40A5-93CB-9EED2B990397}" dt="2020-06-29T12:28:11.998" v="1100" actId="478"/>
          <ac:spMkLst>
            <pc:docMk/>
            <pc:sldMk cId="1681431339" sldId="288"/>
            <ac:spMk id="74" creationId="{E2B83450-8CBE-417D-B5E1-74DF3852C74D}"/>
          </ac:spMkLst>
        </pc:spChg>
        <pc:grpChg chg="mod">
          <ac:chgData name="hassan MH" userId="84cd2103f36ef0dc" providerId="LiveId" clId="{26A236A5-DE7F-40A5-93CB-9EED2B990397}" dt="2020-06-29T12:31:50.261" v="1130" actId="782"/>
          <ac:grpSpMkLst>
            <pc:docMk/>
            <pc:sldMk cId="1681431339" sldId="288"/>
            <ac:grpSpMk id="30" creationId="{2DF6E2E5-9742-495F-9958-15E27605DE6E}"/>
          </ac:grpSpMkLst>
        </pc:grpChg>
        <pc:graphicFrameChg chg="mod">
          <ac:chgData name="hassan MH" userId="84cd2103f36ef0dc" providerId="LiveId" clId="{26A236A5-DE7F-40A5-93CB-9EED2B990397}" dt="2020-06-29T12:31:50.261" v="1130" actId="782"/>
          <ac:graphicFrameMkLst>
            <pc:docMk/>
            <pc:sldMk cId="1681431339" sldId="288"/>
            <ac:graphicFrameMk id="17" creationId="{84063B6B-B4AB-4B3C-AF3B-FB269E3DED9E}"/>
          </ac:graphicFrameMkLst>
        </pc:graphicFrameChg>
        <pc:graphicFrameChg chg="add mod">
          <ac:chgData name="hassan MH" userId="84cd2103f36ef0dc" providerId="LiveId" clId="{26A236A5-DE7F-40A5-93CB-9EED2B990397}" dt="2020-06-29T12:31:50.261" v="1130" actId="782"/>
          <ac:graphicFrameMkLst>
            <pc:docMk/>
            <pc:sldMk cId="1681431339" sldId="288"/>
            <ac:graphicFrameMk id="35" creationId="{5A3166C6-35EE-4A37-AE2D-9F10E52C3B79}"/>
          </ac:graphicFrameMkLst>
        </pc:graphicFrameChg>
        <pc:picChg chg="del">
          <ac:chgData name="hassan MH" userId="84cd2103f36ef0dc" providerId="LiveId" clId="{26A236A5-DE7F-40A5-93CB-9EED2B990397}" dt="2020-06-29T12:28:11.998" v="1100" actId="478"/>
          <ac:picMkLst>
            <pc:docMk/>
            <pc:sldMk cId="1681431339" sldId="288"/>
            <ac:picMk id="57" creationId="{57F0F8E3-91CF-40B7-89C0-C4194B6BB6DA}"/>
          </ac:picMkLst>
        </pc:picChg>
        <pc:picChg chg="del">
          <ac:chgData name="hassan MH" userId="84cd2103f36ef0dc" providerId="LiveId" clId="{26A236A5-DE7F-40A5-93CB-9EED2B990397}" dt="2020-06-29T12:28:11.998" v="1100" actId="478"/>
          <ac:picMkLst>
            <pc:docMk/>
            <pc:sldMk cId="1681431339" sldId="288"/>
            <ac:picMk id="58" creationId="{609DE622-0EA4-4FDE-82EA-DB4EF27C0EF0}"/>
          </ac:picMkLst>
        </pc:picChg>
        <pc:picChg chg="del">
          <ac:chgData name="hassan MH" userId="84cd2103f36ef0dc" providerId="LiveId" clId="{26A236A5-DE7F-40A5-93CB-9EED2B990397}" dt="2020-06-29T12:28:11.998" v="1100" actId="478"/>
          <ac:picMkLst>
            <pc:docMk/>
            <pc:sldMk cId="1681431339" sldId="288"/>
            <ac:picMk id="59" creationId="{91C459A6-813E-42B3-B14A-2B497A54F573}"/>
          </ac:picMkLst>
        </pc:picChg>
        <pc:picChg chg="del">
          <ac:chgData name="hassan MH" userId="84cd2103f36ef0dc" providerId="LiveId" clId="{26A236A5-DE7F-40A5-93CB-9EED2B990397}" dt="2020-06-29T12:28:11.998" v="1100" actId="478"/>
          <ac:picMkLst>
            <pc:docMk/>
            <pc:sldMk cId="1681431339" sldId="288"/>
            <ac:picMk id="60" creationId="{EC8DCADA-0A3E-4D6C-AC5E-811F5EA34777}"/>
          </ac:picMkLst>
        </pc:picChg>
        <pc:picChg chg="del">
          <ac:chgData name="hassan MH" userId="84cd2103f36ef0dc" providerId="LiveId" clId="{26A236A5-DE7F-40A5-93CB-9EED2B990397}" dt="2020-06-29T12:28:11.998" v="1100" actId="478"/>
          <ac:picMkLst>
            <pc:docMk/>
            <pc:sldMk cId="1681431339" sldId="288"/>
            <ac:picMk id="61" creationId="{79BA6554-A5D7-4110-B829-6EEA711F1D7E}"/>
          </ac:picMkLst>
        </pc:picChg>
        <pc:picChg chg="del">
          <ac:chgData name="hassan MH" userId="84cd2103f36ef0dc" providerId="LiveId" clId="{26A236A5-DE7F-40A5-93CB-9EED2B990397}" dt="2020-06-29T12:28:11.998" v="1100" actId="478"/>
          <ac:picMkLst>
            <pc:docMk/>
            <pc:sldMk cId="1681431339" sldId="288"/>
            <ac:picMk id="62" creationId="{1153CCA2-795D-4BC0-85E6-76E6B3C89DCE}"/>
          </ac:picMkLst>
        </pc:picChg>
      </pc:sldChg>
      <pc:sldChg chg="addSp delSp modSp add del mod">
        <pc:chgData name="hassan MH" userId="84cd2103f36ef0dc" providerId="LiveId" clId="{26A236A5-DE7F-40A5-93CB-9EED2B990397}" dt="2020-06-29T12:41:59.488" v="1272" actId="47"/>
        <pc:sldMkLst>
          <pc:docMk/>
          <pc:sldMk cId="1471709019" sldId="289"/>
        </pc:sldMkLst>
        <pc:spChg chg="mod">
          <ac:chgData name="hassan MH" userId="84cd2103f36ef0dc" providerId="LiveId" clId="{26A236A5-DE7F-40A5-93CB-9EED2B990397}" dt="2020-06-29T12:41:47.416" v="1267" actId="1076"/>
          <ac:spMkLst>
            <pc:docMk/>
            <pc:sldMk cId="1471709019" sldId="289"/>
            <ac:spMk id="11" creationId="{697B6E97-B340-48E8-A646-A5620D97C116}"/>
          </ac:spMkLst>
        </pc:spChg>
        <pc:spChg chg="mod">
          <ac:chgData name="hassan MH" userId="84cd2103f36ef0dc" providerId="LiveId" clId="{26A236A5-DE7F-40A5-93CB-9EED2B990397}" dt="2020-06-29T12:41:47.416" v="1267" actId="1076"/>
          <ac:spMkLst>
            <pc:docMk/>
            <pc:sldMk cId="1471709019" sldId="289"/>
            <ac:spMk id="12" creationId="{985595B6-8241-4156-90FD-63EE1770F56B}"/>
          </ac:spMkLst>
        </pc:spChg>
        <pc:spChg chg="mod">
          <ac:chgData name="hassan MH" userId="84cd2103f36ef0dc" providerId="LiveId" clId="{26A236A5-DE7F-40A5-93CB-9EED2B990397}" dt="2020-06-29T12:41:47.416" v="1267" actId="1076"/>
          <ac:spMkLst>
            <pc:docMk/>
            <pc:sldMk cId="1471709019" sldId="289"/>
            <ac:spMk id="28" creationId="{8203CF2E-DB9C-4315-B4B8-29336AEE687D}"/>
          </ac:spMkLst>
        </pc:spChg>
        <pc:spChg chg="mod">
          <ac:chgData name="hassan MH" userId="84cd2103f36ef0dc" providerId="LiveId" clId="{26A236A5-DE7F-40A5-93CB-9EED2B990397}" dt="2020-06-29T12:41:47.416" v="1267" actId="1076"/>
          <ac:spMkLst>
            <pc:docMk/>
            <pc:sldMk cId="1471709019" sldId="289"/>
            <ac:spMk id="29" creationId="{3A77E792-9F6B-49C3-82B3-D04C515E3628}"/>
          </ac:spMkLst>
        </pc:spChg>
        <pc:spChg chg="mod">
          <ac:chgData name="hassan MH" userId="84cd2103f36ef0dc" providerId="LiveId" clId="{26A236A5-DE7F-40A5-93CB-9EED2B990397}" dt="2020-06-29T12:41:47.416" v="1267" actId="1076"/>
          <ac:spMkLst>
            <pc:docMk/>
            <pc:sldMk cId="1471709019" sldId="289"/>
            <ac:spMk id="42" creationId="{AA6BC45C-1F04-4790-8138-729003D694E6}"/>
          </ac:spMkLst>
        </pc:spChg>
        <pc:spChg chg="mod">
          <ac:chgData name="hassan MH" userId="84cd2103f36ef0dc" providerId="LiveId" clId="{26A236A5-DE7F-40A5-93CB-9EED2B990397}" dt="2020-06-29T12:41:47.416" v="1267" actId="1076"/>
          <ac:spMkLst>
            <pc:docMk/>
            <pc:sldMk cId="1471709019" sldId="289"/>
            <ac:spMk id="43" creationId="{9137CABD-EC00-4F20-8E0F-10EC728C80E2}"/>
          </ac:spMkLst>
        </pc:spChg>
        <pc:spChg chg="mod">
          <ac:chgData name="hassan MH" userId="84cd2103f36ef0dc" providerId="LiveId" clId="{26A236A5-DE7F-40A5-93CB-9EED2B990397}" dt="2020-06-29T12:41:47.416" v="1267" actId="1076"/>
          <ac:spMkLst>
            <pc:docMk/>
            <pc:sldMk cId="1471709019" sldId="289"/>
            <ac:spMk id="45" creationId="{22E4F82D-5A40-4D52-AB03-3A5AEFA10C3E}"/>
          </ac:spMkLst>
        </pc:spChg>
        <pc:spChg chg="mod">
          <ac:chgData name="hassan MH" userId="84cd2103f36ef0dc" providerId="LiveId" clId="{26A236A5-DE7F-40A5-93CB-9EED2B990397}" dt="2020-06-29T12:41:47.416" v="1267" actId="1076"/>
          <ac:spMkLst>
            <pc:docMk/>
            <pc:sldMk cId="1471709019" sldId="289"/>
            <ac:spMk id="46" creationId="{372EDC6C-020F-4AA0-8D36-9A11A0769F29}"/>
          </ac:spMkLst>
        </pc:spChg>
        <pc:spChg chg="mod">
          <ac:chgData name="hassan MH" userId="84cd2103f36ef0dc" providerId="LiveId" clId="{26A236A5-DE7F-40A5-93CB-9EED2B990397}" dt="2020-06-29T12:41:47.416" v="1267" actId="1076"/>
          <ac:spMkLst>
            <pc:docMk/>
            <pc:sldMk cId="1471709019" sldId="289"/>
            <ac:spMk id="48" creationId="{0AA8F32C-9D4D-4FB5-9C40-1559396224F7}"/>
          </ac:spMkLst>
        </pc:spChg>
        <pc:spChg chg="mod">
          <ac:chgData name="hassan MH" userId="84cd2103f36ef0dc" providerId="LiveId" clId="{26A236A5-DE7F-40A5-93CB-9EED2B990397}" dt="2020-06-29T12:41:47.416" v="1267" actId="1076"/>
          <ac:spMkLst>
            <pc:docMk/>
            <pc:sldMk cId="1471709019" sldId="289"/>
            <ac:spMk id="49" creationId="{7C039499-BE78-4243-A9CE-2DE396417498}"/>
          </ac:spMkLst>
        </pc:spChg>
        <pc:spChg chg="mod">
          <ac:chgData name="hassan MH" userId="84cd2103f36ef0dc" providerId="LiveId" clId="{26A236A5-DE7F-40A5-93CB-9EED2B990397}" dt="2020-06-29T12:41:47.416" v="1267" actId="1076"/>
          <ac:spMkLst>
            <pc:docMk/>
            <pc:sldMk cId="1471709019" sldId="289"/>
            <ac:spMk id="51" creationId="{F559A4D9-F4C9-4CC2-A46D-82C8214C2742}"/>
          </ac:spMkLst>
        </pc:spChg>
        <pc:spChg chg="mod">
          <ac:chgData name="hassan MH" userId="84cd2103f36ef0dc" providerId="LiveId" clId="{26A236A5-DE7F-40A5-93CB-9EED2B990397}" dt="2020-06-29T12:41:47.416" v="1267" actId="1076"/>
          <ac:spMkLst>
            <pc:docMk/>
            <pc:sldMk cId="1471709019" sldId="289"/>
            <ac:spMk id="52" creationId="{90F23B41-6383-4274-A139-F840B29072FD}"/>
          </ac:spMkLst>
        </pc:spChg>
        <pc:spChg chg="mod">
          <ac:chgData name="hassan MH" userId="84cd2103f36ef0dc" providerId="LiveId" clId="{26A236A5-DE7F-40A5-93CB-9EED2B990397}" dt="2020-06-29T12:41:47.416" v="1267" actId="1076"/>
          <ac:spMkLst>
            <pc:docMk/>
            <pc:sldMk cId="1471709019" sldId="289"/>
            <ac:spMk id="54" creationId="{82F9059A-9DE4-4B5F-B5B1-3864CDAA4E45}"/>
          </ac:spMkLst>
        </pc:spChg>
        <pc:spChg chg="mod">
          <ac:chgData name="hassan MH" userId="84cd2103f36ef0dc" providerId="LiveId" clId="{26A236A5-DE7F-40A5-93CB-9EED2B990397}" dt="2020-06-29T12:41:47.416" v="1267" actId="1076"/>
          <ac:spMkLst>
            <pc:docMk/>
            <pc:sldMk cId="1471709019" sldId="289"/>
            <ac:spMk id="55" creationId="{BFFF3A1D-FF52-4C20-BEBD-5C6C2D339F35}"/>
          </ac:spMkLst>
        </pc:spChg>
        <pc:graphicFrameChg chg="add del mod">
          <ac:chgData name="hassan MH" userId="84cd2103f36ef0dc" providerId="LiveId" clId="{26A236A5-DE7F-40A5-93CB-9EED2B990397}" dt="2020-06-29T12:41:43.495" v="1266"/>
          <ac:graphicFrameMkLst>
            <pc:docMk/>
            <pc:sldMk cId="1471709019" sldId="289"/>
            <ac:graphicFrameMk id="35" creationId="{E6CC7B61-8904-485A-8A9A-433A05B10182}"/>
          </ac:graphicFrameMkLst>
        </pc:graphicFrameChg>
        <pc:graphicFrameChg chg="add mod">
          <ac:chgData name="hassan MH" userId="84cd2103f36ef0dc" providerId="LiveId" clId="{26A236A5-DE7F-40A5-93CB-9EED2B990397}" dt="2020-06-29T12:41:57.269" v="1271" actId="1076"/>
          <ac:graphicFrameMkLst>
            <pc:docMk/>
            <pc:sldMk cId="1471709019" sldId="289"/>
            <ac:graphicFrameMk id="36" creationId="{BBDEC8A1-FF31-4A3A-BE1E-7585C688FE43}"/>
          </ac:graphicFrameMkLst>
        </pc:graphicFrameChg>
        <pc:picChg chg="del">
          <ac:chgData name="hassan MH" userId="84cd2103f36ef0dc" providerId="LiveId" clId="{26A236A5-DE7F-40A5-93CB-9EED2B990397}" dt="2020-06-29T12:41:19.547" v="1260" actId="478"/>
          <ac:picMkLst>
            <pc:docMk/>
            <pc:sldMk cId="1471709019" sldId="289"/>
            <ac:picMk id="4" creationId="{F67BCB9F-DC32-4573-B137-A8897E1F4398}"/>
          </ac:picMkLst>
        </pc:picChg>
        <pc:picChg chg="mod">
          <ac:chgData name="hassan MH" userId="84cd2103f36ef0dc" providerId="LiveId" clId="{26A236A5-DE7F-40A5-93CB-9EED2B990397}" dt="2020-06-29T12:41:47.416" v="1267" actId="1076"/>
          <ac:picMkLst>
            <pc:docMk/>
            <pc:sldMk cId="1471709019" sldId="289"/>
            <ac:picMk id="15" creationId="{EC02E041-85BB-4B28-9BD9-1F1628DD17C9}"/>
          </ac:picMkLst>
        </pc:picChg>
        <pc:picChg chg="mod">
          <ac:chgData name="hassan MH" userId="84cd2103f36ef0dc" providerId="LiveId" clId="{26A236A5-DE7F-40A5-93CB-9EED2B990397}" dt="2020-06-29T12:41:47.416" v="1267" actId="1076"/>
          <ac:picMkLst>
            <pc:docMk/>
            <pc:sldMk cId="1471709019" sldId="289"/>
            <ac:picMk id="19" creationId="{10BAA936-B63E-4169-BF34-A3F0FF41520A}"/>
          </ac:picMkLst>
        </pc:picChg>
        <pc:picChg chg="mod">
          <ac:chgData name="hassan MH" userId="84cd2103f36ef0dc" providerId="LiveId" clId="{26A236A5-DE7F-40A5-93CB-9EED2B990397}" dt="2020-06-29T12:41:47.416" v="1267" actId="1076"/>
          <ac:picMkLst>
            <pc:docMk/>
            <pc:sldMk cId="1471709019" sldId="289"/>
            <ac:picMk id="21" creationId="{FA5F85ED-38D5-40D8-AE05-E5F3009EB255}"/>
          </ac:picMkLst>
        </pc:picChg>
        <pc:picChg chg="mod">
          <ac:chgData name="hassan MH" userId="84cd2103f36ef0dc" providerId="LiveId" clId="{26A236A5-DE7F-40A5-93CB-9EED2B990397}" dt="2020-06-29T12:41:47.416" v="1267" actId="1076"/>
          <ac:picMkLst>
            <pc:docMk/>
            <pc:sldMk cId="1471709019" sldId="289"/>
            <ac:picMk id="23" creationId="{E7AD0E84-5C54-4D90-B095-095D6A3648E2}"/>
          </ac:picMkLst>
        </pc:picChg>
        <pc:picChg chg="mod">
          <ac:chgData name="hassan MH" userId="84cd2103f36ef0dc" providerId="LiveId" clId="{26A236A5-DE7F-40A5-93CB-9EED2B990397}" dt="2020-06-29T12:41:47.416" v="1267" actId="1076"/>
          <ac:picMkLst>
            <pc:docMk/>
            <pc:sldMk cId="1471709019" sldId="289"/>
            <ac:picMk id="25" creationId="{BD511A1A-C34D-4DDE-97B9-CA65D27028FC}"/>
          </ac:picMkLst>
        </pc:picChg>
        <pc:picChg chg="mod">
          <ac:chgData name="hassan MH" userId="84cd2103f36ef0dc" providerId="LiveId" clId="{26A236A5-DE7F-40A5-93CB-9EED2B990397}" dt="2020-06-29T12:41:47.416" v="1267" actId="1076"/>
          <ac:picMkLst>
            <pc:docMk/>
            <pc:sldMk cId="1471709019" sldId="289"/>
            <ac:picMk id="27" creationId="{0CB95F5E-8991-418E-8ED6-A81713836713}"/>
          </ac:picMkLst>
        </pc:picChg>
      </pc:sldChg>
    </pc:docChg>
  </pc:docChgLst>
  <pc:docChgLst>
    <pc:chgData name="Hassan Moddather" userId="84cd2103f36ef0dc" providerId="LiveId" clId="{9713FD17-2694-4C9E-8F41-8E7CC46C1A1E}"/>
    <pc:docChg chg="addSld modSld">
      <pc:chgData name="Hassan Moddather" userId="84cd2103f36ef0dc" providerId="LiveId" clId="{9713FD17-2694-4C9E-8F41-8E7CC46C1A1E}" dt="2023-04-16T14:19:53.288" v="1"/>
      <pc:docMkLst>
        <pc:docMk/>
      </pc:docMkLst>
      <pc:sldChg chg="addSp modSp new">
        <pc:chgData name="Hassan Moddather" userId="84cd2103f36ef0dc" providerId="LiveId" clId="{9713FD17-2694-4C9E-8F41-8E7CC46C1A1E}" dt="2023-04-16T14:19:53.288" v="1"/>
        <pc:sldMkLst>
          <pc:docMk/>
          <pc:sldMk cId="3422593140" sldId="282"/>
        </pc:sldMkLst>
        <pc:picChg chg="add mod">
          <ac:chgData name="Hassan Moddather" userId="84cd2103f36ef0dc" providerId="LiveId" clId="{9713FD17-2694-4C9E-8F41-8E7CC46C1A1E}" dt="2023-04-16T14:19:53.288" v="1"/>
          <ac:picMkLst>
            <pc:docMk/>
            <pc:sldMk cId="3422593140" sldId="282"/>
            <ac:picMk id="4" creationId="{E4BC3500-9440-D8E7-922D-C40A23DF9694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>
            <a:extLst>
              <a:ext uri="{FF2B5EF4-FFF2-40B4-BE49-F238E27FC236}">
                <a16:creationId xmlns:a16="http://schemas.microsoft.com/office/drawing/2014/main" id="{19C1C73A-57F9-4E03-A710-820C282EEBF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D072307C-A6D6-47B7-AFDE-1ECDA78D3FE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9D2A5808-FF16-4EF3-A9F3-52E958D6BFEE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681424CE-0C32-4C8B-B34D-5C02BCF089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5CB4EBB6-522F-4B84-9018-881E5282AA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C125A515-0C1A-408E-9382-FF58CE7692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7214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248788C4-4879-449C-B229-4BC8350AB4B2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GB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dirty="0"/>
              <a:t>انقر لتحرير أنماط نص الشكل الرئيسي</a:t>
            </a:r>
          </a:p>
          <a:p>
            <a:pPr lvl="1"/>
            <a:r>
              <a:rPr lang="ar-SA" dirty="0"/>
              <a:t>المستوى الثاني</a:t>
            </a:r>
          </a:p>
          <a:p>
            <a:pPr lvl="2"/>
            <a:r>
              <a:rPr lang="ar-SA" dirty="0"/>
              <a:t>المستوى الثالث</a:t>
            </a:r>
          </a:p>
          <a:p>
            <a:pPr lvl="3"/>
            <a:r>
              <a:rPr lang="ar-SA" dirty="0"/>
              <a:t>المستوى الرابع</a:t>
            </a:r>
          </a:p>
          <a:p>
            <a:pPr lvl="4"/>
            <a:r>
              <a:rPr lang="ar-SA" dirty="0"/>
              <a:t>المستوى الخامس</a:t>
            </a:r>
            <a:endParaRPr lang="en-GB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AC9ED8D1-4334-4964-8D2E-D7A9C856A1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3807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Cairo" panose="00000500000000000000" charset="-78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ingez-ppt.com/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81;p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>
              <a:latin typeface="Cairo" panose="00000500000000000000" charset="-78"/>
            </a:endParaRPr>
          </a:p>
        </p:txBody>
      </p:sp>
      <p:sp>
        <p:nvSpPr>
          <p:cNvPr id="15363" name="Google Shape;82;p1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Google Shape;586;p10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>
              <a:latin typeface="Cairo" panose="00000500000000000000" charset="-78"/>
            </a:endParaRPr>
          </a:p>
        </p:txBody>
      </p:sp>
      <p:sp>
        <p:nvSpPr>
          <p:cNvPr id="33795" name="Google Shape;587;p10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Google Shape;631;p1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>
              <a:latin typeface="Cairo" panose="00000500000000000000" charset="-78"/>
            </a:endParaRPr>
          </a:p>
        </p:txBody>
      </p:sp>
      <p:sp>
        <p:nvSpPr>
          <p:cNvPr id="35843" name="Google Shape;632;p11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Google Shape;658;p12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>
              <a:latin typeface="Cairo" panose="00000500000000000000" charset="-78"/>
            </a:endParaRPr>
          </a:p>
        </p:txBody>
      </p:sp>
      <p:sp>
        <p:nvSpPr>
          <p:cNvPr id="37891" name="Google Shape;659;p12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Google Shape;688;p13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>
              <a:latin typeface="Cairo" panose="00000500000000000000" charset="-78"/>
            </a:endParaRPr>
          </a:p>
        </p:txBody>
      </p:sp>
      <p:sp>
        <p:nvSpPr>
          <p:cNvPr id="39939" name="Google Shape;689;p13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Google Shape;733;p1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>
              <a:latin typeface="Cairo" panose="00000500000000000000" charset="-78"/>
            </a:endParaRPr>
          </a:p>
        </p:txBody>
      </p:sp>
      <p:sp>
        <p:nvSpPr>
          <p:cNvPr id="41987" name="Google Shape;734;p1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Google Shape;765;p15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>
              <a:latin typeface="Cairo" panose="00000500000000000000" charset="-78"/>
            </a:endParaRPr>
          </a:p>
        </p:txBody>
      </p:sp>
      <p:sp>
        <p:nvSpPr>
          <p:cNvPr id="44035" name="Google Shape;766;p15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Google Shape;795;p16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>
              <a:latin typeface="Cairo" panose="00000500000000000000" charset="-78"/>
            </a:endParaRPr>
          </a:p>
        </p:txBody>
      </p:sp>
      <p:sp>
        <p:nvSpPr>
          <p:cNvPr id="46083" name="Google Shape;796;p16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Google Shape;860;p17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>
              <a:latin typeface="Cairo" panose="00000500000000000000" charset="-78"/>
            </a:endParaRPr>
          </a:p>
        </p:txBody>
      </p:sp>
      <p:sp>
        <p:nvSpPr>
          <p:cNvPr id="48131" name="Google Shape;861;p17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Google Shape;894;p18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>
              <a:latin typeface="Cairo" panose="00000500000000000000" charset="-78"/>
            </a:endParaRPr>
          </a:p>
        </p:txBody>
      </p:sp>
      <p:sp>
        <p:nvSpPr>
          <p:cNvPr id="50179" name="Google Shape;895;p18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Google Shape;922;p19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>
              <a:latin typeface="Cairo" panose="00000500000000000000" charset="-78"/>
            </a:endParaRPr>
          </a:p>
        </p:txBody>
      </p:sp>
      <p:sp>
        <p:nvSpPr>
          <p:cNvPr id="52227" name="Google Shape;923;p19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294;p2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>
              <a:latin typeface="Cairo" panose="00000500000000000000" charset="-78"/>
            </a:endParaRPr>
          </a:p>
        </p:txBody>
      </p:sp>
      <p:sp>
        <p:nvSpPr>
          <p:cNvPr id="17411" name="Google Shape;295;p2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Google Shape;951;p20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>
              <a:latin typeface="Cairo" panose="00000500000000000000" charset="-78"/>
            </a:endParaRPr>
          </a:p>
        </p:txBody>
      </p:sp>
      <p:sp>
        <p:nvSpPr>
          <p:cNvPr id="54275" name="Google Shape;952;p20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Google Shape;995;p2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>
              <a:latin typeface="Cairo" panose="00000500000000000000" charset="-78"/>
            </a:endParaRPr>
          </a:p>
        </p:txBody>
      </p:sp>
      <p:sp>
        <p:nvSpPr>
          <p:cNvPr id="56323" name="Google Shape;996;p21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Google Shape;1016;p22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>
              <a:latin typeface="Cairo" panose="00000500000000000000" charset="-78"/>
            </a:endParaRPr>
          </a:p>
        </p:txBody>
      </p:sp>
      <p:sp>
        <p:nvSpPr>
          <p:cNvPr id="58371" name="Google Shape;1017;p22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Google Shape;1045;p23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>
              <a:latin typeface="Cairo" panose="00000500000000000000" charset="-78"/>
            </a:endParaRPr>
          </a:p>
        </p:txBody>
      </p:sp>
      <p:sp>
        <p:nvSpPr>
          <p:cNvPr id="60419" name="Google Shape;1046;p23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https://ingez-ppt.com/</a:t>
            </a:r>
            <a:endParaRPr lang="en-GB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D8D1-4334-4964-8D2E-D7A9C856A158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126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322;p3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>
              <a:latin typeface="Cairo" panose="00000500000000000000" charset="-78"/>
            </a:endParaRPr>
          </a:p>
        </p:txBody>
      </p:sp>
      <p:sp>
        <p:nvSpPr>
          <p:cNvPr id="19459" name="Google Shape;323;p3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361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>
              <a:latin typeface="Cairo" panose="00000500000000000000" charset="-78"/>
            </a:endParaRPr>
          </a:p>
        </p:txBody>
      </p:sp>
      <p:sp>
        <p:nvSpPr>
          <p:cNvPr id="21507" name="Google Shape;362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06498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Google Shape;415;p5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>
              <a:latin typeface="Cairo" panose="00000500000000000000" charset="-78"/>
            </a:endParaRPr>
          </a:p>
        </p:txBody>
      </p:sp>
      <p:sp>
        <p:nvSpPr>
          <p:cNvPr id="23555" name="Google Shape;416;p5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Google Shape;448;p6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>
              <a:latin typeface="Cairo" panose="00000500000000000000" charset="-78"/>
            </a:endParaRPr>
          </a:p>
        </p:txBody>
      </p:sp>
      <p:sp>
        <p:nvSpPr>
          <p:cNvPr id="25603" name="Google Shape;449;p6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Google Shape;484;p7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>
              <a:latin typeface="Cairo" panose="00000500000000000000" charset="-78"/>
            </a:endParaRPr>
          </a:p>
        </p:txBody>
      </p:sp>
      <p:sp>
        <p:nvSpPr>
          <p:cNvPr id="27651" name="Google Shape;485;p7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Google Shape;517;p8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>
              <a:latin typeface="Cairo" panose="00000500000000000000" charset="-78"/>
            </a:endParaRPr>
          </a:p>
        </p:txBody>
      </p:sp>
      <p:sp>
        <p:nvSpPr>
          <p:cNvPr id="29699" name="Google Shape;518;p8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Google Shape;561;p9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>
              <a:latin typeface="Cairo" panose="00000500000000000000" charset="-78"/>
            </a:endParaRPr>
          </a:p>
        </p:txBody>
      </p:sp>
      <p:sp>
        <p:nvSpPr>
          <p:cNvPr id="31747" name="Google Shape;562;p9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FDCCFED-63B6-4BB7-9C9D-61CA66A5EC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685A48EE-9088-4812-B474-81259F0036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GB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1A99FDA-5AD3-4C56-B3A2-E38296077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C71D-4A22-4860-A9CA-5D74F4C73986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B59BDBA-29F5-42FC-A0AA-B3EA72B5A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42CAE8C-8CEC-418D-8ADC-2E5876183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397B-8782-42E8-BC26-C7FC8489F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66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8F08C15-CF36-4737-A4B9-FB32846E9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30CA2A45-9E3C-42E5-9BF7-B62866BA5F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E7ADBFE-7412-466E-9CA2-34FC7C855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C71D-4A22-4860-A9CA-5D74F4C73986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3307B34-A599-4918-B2B8-934B5F230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24615E8-6A48-4910-ABAD-8C0128BBA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397B-8782-42E8-BC26-C7FC8489F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013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6287DD36-2DB7-429F-9C12-0DE502852B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5E752CEB-65A2-4151-85B2-7B43096588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9C7EC8-3310-4220-BFD4-C608EC4BC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C71D-4A22-4860-A9CA-5D74F4C73986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2389ED4-8E00-4EE9-A8E7-14AC8A97C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BA189D2-4237-4A0C-AC23-91A28E6CF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397B-8782-42E8-BC26-C7FC8489F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0626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anchor="b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" name="Google Shape;14;p2"/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Google Shape;15;p2"/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Google Shape;16;p2"/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3D70051-9B8C-4B20-BB6E-47A368572C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5919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" name="Google Shape;20;p3"/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Google Shape;21;p3"/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Google Shape;22;p3"/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3670E8E-124D-4C18-9421-8E94089919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46924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 rot="5400000">
            <a:off x="3920332" y="-1256506"/>
            <a:ext cx="4351337" cy="105156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" name="Google Shape;26;p4"/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Google Shape;27;p4"/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Google Shape;28;p4"/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5D46893-D742-4D8B-B23D-6108E70ED5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20320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anchor="b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noProof="0">
              <a:sym typeface="Calibri"/>
            </a:endParaRPr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" name="Google Shape;33;p5"/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Google Shape;34;p5"/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Google Shape;35;p5"/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C59E740-DD08-4A42-BE16-6427BCBDAE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68588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anchor="b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" name="Google Shape;40;p6"/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Google Shape;41;p6"/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Google Shape;42;p6"/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040D768-8F18-45A0-828F-0E709F092B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69911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4;p7"/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Google Shape;45;p7"/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Google Shape;46;p7"/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BCED06E-F683-4447-B2CA-E07BD31039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86986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Только заголовок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" name="Google Shape;49;p8"/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Google Shape;50;p8"/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Google Shape;51;p8"/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909D758-D863-431F-86E2-325D8909F2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99177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anchor="b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anchor="b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" name="Google Shape;58;p9"/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Google Shape;59;p9"/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Google Shape;60;p9"/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4EE90A9-F267-4571-9EED-D580F7A6DE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2763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BAAAC14-A25D-45BF-B033-4DA9C7E20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انقر لتحرير نمط عنوان الشكل الرئيسي</a:t>
            </a:r>
            <a:endParaRPr lang="en-GB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3D38887-5E84-4A01-901F-BC6797AEFC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dirty="0"/>
              <a:t>انقر لتحرير أنماط نص الشكل الرئيسي</a:t>
            </a:r>
          </a:p>
          <a:p>
            <a:pPr lvl="1"/>
            <a:r>
              <a:rPr lang="ar-SA" dirty="0"/>
              <a:t>المستوى الثاني</a:t>
            </a:r>
          </a:p>
          <a:p>
            <a:pPr lvl="2"/>
            <a:r>
              <a:rPr lang="ar-SA" dirty="0"/>
              <a:t>المستوى الثالث</a:t>
            </a:r>
          </a:p>
          <a:p>
            <a:pPr lvl="3"/>
            <a:r>
              <a:rPr lang="ar-SA" dirty="0"/>
              <a:t>المستوى الرابع</a:t>
            </a:r>
          </a:p>
          <a:p>
            <a:pPr lvl="4"/>
            <a:r>
              <a:rPr lang="ar-SA" dirty="0"/>
              <a:t>المستوى الخامس</a:t>
            </a:r>
            <a:endParaRPr lang="en-GB" dirty="0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968F097-E013-419E-A24C-7195B75B6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C71D-4A22-4860-A9CA-5D74F4C73986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49C4EBF-1160-4BEF-81A3-E13B77AA6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18FFC42-2957-4DAD-8278-9D837A515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397B-8782-42E8-BC26-C7FC8489F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956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" name="Google Shape;65;p10"/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Google Shape;66;p10"/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Google Shape;67;p10"/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CBA7C75-1588-4818-9AF6-D8C14C8050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64545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anchor="b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" name="Google Shape;71;p11"/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Google Shape;72;p11"/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Google Shape;73;p11"/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CDB2AB0-7350-44F4-B3AB-01317DC350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64509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" name="Google Shape;77;p12"/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Google Shape;78;p12"/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Google Shape;79;p12"/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568F119-4E70-4757-808C-20737A9F96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0960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B88C713-2565-4AA2-B8B1-622EB3AB2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3D4F48D-6219-48E1-9A2C-60995C2AF0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76BB295-AE1D-4C6C-AB88-8388F6393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C71D-4A22-4860-A9CA-5D74F4C73986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83BC3EF-3528-458B-8426-A283312B8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15A5EC4-BA47-4D7B-B993-B79F95785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397B-8782-42E8-BC26-C7FC8489F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8701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B33788F-9926-4907-90C1-8BCFD5FEA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218F54D-AB98-4F7C-92E4-373CAB2AA5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1EFBE04-DD93-4D70-ADA7-D576E1E525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EF8836B-1AC5-4B67-8C4F-9D2A0CA85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C71D-4A22-4860-A9CA-5D74F4C73986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F9E7788-9825-4361-86D0-C20D83CB5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0FD43EF-84B1-42F5-BEB1-38A9D24D2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397B-8782-42E8-BC26-C7FC8489F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402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D5B30A1-A1CF-4593-921B-4102DCD9C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1B96C97-ECD6-443E-B194-DD29188D9D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8D5AA74C-B2ED-4EC8-B90C-2B3EC93C7A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72D740B1-15C7-4413-8DE5-065AACFE3B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781E186-3B02-4093-9814-1D04638964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E55996ED-4034-4767-A482-0DA4397E6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C71D-4A22-4860-A9CA-5D74F4C73986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91C1A96-7971-496F-9EBA-D49EBFCE7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671AD25-9276-4391-A882-A2134671C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397B-8782-42E8-BC26-C7FC8489F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0192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2F818AF-F3DE-4A21-8A3C-A82106DF2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045855B4-4692-43C0-8BAC-81D5F1197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C71D-4A22-4860-A9CA-5D74F4C73986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DC8578F-F3E9-4EE1-BEE8-3A5C79DDA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3BB27585-AA7E-4621-88DF-6A0F089BF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397B-8782-42E8-BC26-C7FC8489F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859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DF5968C-61E4-4B93-B65C-68C498479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C71D-4A22-4860-A9CA-5D74F4C73986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F0557FFE-70B3-4D76-972E-B9981BB21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82AB952-6631-4110-8CC9-E0DD09D0F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397B-8782-42E8-BC26-C7FC8489F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533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6F1CB81-3DFA-4017-9CD6-C3B47980C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BB97A8B-6CD1-47F9-9888-81862CA833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1B760E4-364F-4DAE-AE4A-989E31BD7D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459C8F9-6555-445E-AD94-C55E41BB0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C71D-4A22-4860-A9CA-5D74F4C73986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0CB46FA-1974-4887-A30C-78AC18EEC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6534659-0899-437A-880F-A723C7F96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397B-8782-42E8-BC26-C7FC8489F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07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A0E01BA-DF0E-406C-B38E-6EED34373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E0D3F5BE-2D16-4FEF-AB5D-064A88AFCF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0B3331A-0CCA-469E-A595-6A490BEF49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61D7B71-900E-4C98-92CB-9597B3738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C71D-4A22-4860-A9CA-5D74F4C73986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8BBE6E5-B8C9-4827-8B18-507C4F8F5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36C3A76-3D9A-423B-BC87-6B2F25BEE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397B-8782-42E8-BC26-C7FC8489F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167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70DAACD-7D21-4F10-BBD4-7970E48C0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dirty="0"/>
              <a:t>انقر لتحرير نمط عنوان الشكل الرئيسي</a:t>
            </a:r>
            <a:endParaRPr lang="en-GB" dirty="0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DB3CC65-F3C1-40CE-9BF0-BFFE2029F9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dirty="0"/>
              <a:t>انقر لتحرير أنماط نص الشكل الرئيسي</a:t>
            </a:r>
          </a:p>
          <a:p>
            <a:pPr lvl="1"/>
            <a:r>
              <a:rPr lang="ar-SA" dirty="0"/>
              <a:t>المستوى الثاني</a:t>
            </a:r>
          </a:p>
          <a:p>
            <a:pPr lvl="2"/>
            <a:r>
              <a:rPr lang="ar-SA" dirty="0"/>
              <a:t>المستوى الثالث</a:t>
            </a:r>
          </a:p>
          <a:p>
            <a:pPr lvl="3"/>
            <a:r>
              <a:rPr lang="ar-SA" dirty="0"/>
              <a:t>المستوى الرابع</a:t>
            </a:r>
          </a:p>
          <a:p>
            <a:pPr lvl="4"/>
            <a:r>
              <a:rPr lang="ar-SA" dirty="0"/>
              <a:t>المستوى الخامس</a:t>
            </a:r>
            <a:endParaRPr lang="en-GB" dirty="0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A6AC169-A035-4DE5-9580-620EB6BE8C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iro" panose="00000500000000000000" pitchFamily="2" charset="-78"/>
                <a:cs typeface="Cairo" panose="00000500000000000000" pitchFamily="2" charset="-78"/>
              </a:defRPr>
            </a:lvl1pPr>
          </a:lstStyle>
          <a:p>
            <a:fld id="{2D86C71D-4A22-4860-A9CA-5D74F4C73986}" type="datetimeFigureOut">
              <a:rPr lang="en-GB" smtClean="0"/>
              <a:pPr/>
              <a:t>16/04/2023</a:t>
            </a:fld>
            <a:endParaRPr lang="en-GB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F76E14C-337D-453E-B78D-BFF39CA7F1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iro" panose="00000500000000000000" pitchFamily="2" charset="-78"/>
                <a:cs typeface="Cairo" panose="00000500000000000000" pitchFamily="2" charset="-78"/>
              </a:defRPr>
            </a:lvl1pPr>
          </a:lstStyle>
          <a:p>
            <a:endParaRPr lang="en-GB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CC31AAC-D7F5-4837-977B-BEC8BB8556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iro" panose="00000500000000000000" pitchFamily="2" charset="-78"/>
                <a:cs typeface="Cairo" panose="00000500000000000000" pitchFamily="2" charset="-78"/>
              </a:defRPr>
            </a:lvl1pPr>
          </a:lstStyle>
          <a:p>
            <a:fld id="{5E3B397B-8782-42E8-BC26-C7FC8489F85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0995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iro" panose="00000500000000000000" pitchFamily="2" charset="-78"/>
          <a:ea typeface="+mj-ea"/>
          <a:cs typeface="Cairo" panose="00000500000000000000" pitchFamily="2" charset="-78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iro" panose="00000500000000000000" pitchFamily="2" charset="-78"/>
          <a:ea typeface="+mn-ea"/>
          <a:cs typeface="Cairo" panose="00000500000000000000" pitchFamily="2" charset="-78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iro" panose="00000500000000000000" pitchFamily="2" charset="-78"/>
          <a:ea typeface="+mn-ea"/>
          <a:cs typeface="Cairo" panose="00000500000000000000" pitchFamily="2" charset="-78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iro" panose="00000500000000000000" pitchFamily="2" charset="-78"/>
          <a:ea typeface="+mn-ea"/>
          <a:cs typeface="Cairo" panose="00000500000000000000" pitchFamily="2" charset="-78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iro" panose="00000500000000000000" pitchFamily="2" charset="-78"/>
          <a:ea typeface="+mn-ea"/>
          <a:cs typeface="Cairo" panose="00000500000000000000" pitchFamily="2" charset="-78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iro" panose="00000500000000000000" pitchFamily="2" charset="-78"/>
          <a:ea typeface="+mn-ea"/>
          <a:cs typeface="Cairo" panose="00000500000000000000" pitchFamily="2" charset="-78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dirty="0">
              <a:sym typeface="Arial" panose="020B0604020202020204" pitchFamily="34" charset="0"/>
            </a:endParaRPr>
          </a:p>
        </p:txBody>
      </p:sp>
      <p:sp>
        <p:nvSpPr>
          <p:cNvPr id="1027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dirty="0">
              <a:sym typeface="Arial" panose="020B0604020202020204" pitchFamily="34" charset="0"/>
            </a:endParaRPr>
          </a:p>
        </p:txBody>
      </p:sp>
      <p:sp>
        <p:nvSpPr>
          <p:cNvPr id="1028" name="Google Shape;8;p1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1029" name="Google Shape;9;p1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1030" name="Google Shape;10;p1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898989"/>
              </a:buClr>
              <a:buSzPts val="1200"/>
              <a:buFont typeface="Calibri" panose="020F0502020204030204" pitchFamily="34" charset="0"/>
              <a:buNone/>
              <a:defRPr sz="1200">
                <a:solidFill>
                  <a:srgbClr val="898989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fld id="{599079CE-F572-4B6A-8284-A2BA78D01DFA}" type="slidenum">
              <a:rPr lang="en-US" altLang="en-US" smtClean="0"/>
              <a:pPr/>
              <a:t>‹#›</a:t>
            </a:fld>
            <a:endParaRPr lang="en-US" altLang="en-US" sz="1400" dirty="0">
              <a:solidFill>
                <a:srgbClr val="000000"/>
              </a:solidFill>
              <a:latin typeface="Cairo" panose="00000500000000000000" charset="-78"/>
              <a:cs typeface="Cairo" panose="00000500000000000000" charset="-78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87869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Cairo" panose="00000500000000000000" charset="-78"/>
          <a:ea typeface="Cairo" panose="00000500000000000000" charset="-78"/>
          <a:cs typeface="Cairo" panose="00000500000000000000" charset="-78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Cairo" panose="00000500000000000000" charset="-78"/>
          <a:ea typeface="Cairo" panose="00000500000000000000" charset="-78"/>
          <a:cs typeface="Cairo" panose="00000500000000000000" charset="-78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s.google.com/specimen/Cairo?subset=arabic&amp;selection.family=Cairo:wght@300#standard-styles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84;p13"/>
          <p:cNvSpPr txBox="1">
            <a:spLocks noChangeArrowheads="1"/>
          </p:cNvSpPr>
          <p:nvPr/>
        </p:nvSpPr>
        <p:spPr bwMode="auto">
          <a:xfrm>
            <a:off x="1014413" y="1550988"/>
            <a:ext cx="18669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ctr" rtl="0" fontAlgn="base">
              <a:spcBef>
                <a:spcPct val="0"/>
              </a:spcBef>
              <a:spcAft>
                <a:spcPct val="0"/>
              </a:spcAft>
              <a:buSzPts val="1400"/>
            </a:pPr>
            <a:r>
              <a:rPr lang="ar-EG" altLang="en-US" dirty="0">
                <a:latin typeface="Cairo" panose="00000500000000000000" charset="-78"/>
                <a:cs typeface="Cairo" panose="00000500000000000000" charset="-78"/>
                <a:sym typeface="Open Sans" panose="020B0606030504020204" pitchFamily="34" charset="0"/>
              </a:rPr>
              <a:t>هذا النص هو مثال لنص يمكن أن يستبدل في نفس المساحة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4D3698AB-19CF-8A41-800E-587682FB3E5A}"/>
              </a:ext>
            </a:extLst>
          </p:cNvPr>
          <p:cNvGrpSpPr/>
          <p:nvPr/>
        </p:nvGrpSpPr>
        <p:grpSpPr>
          <a:xfrm>
            <a:off x="9544050" y="3506788"/>
            <a:ext cx="1417638" cy="2911475"/>
            <a:chOff x="9544050" y="3506788"/>
            <a:chExt cx="1417638" cy="2911475"/>
          </a:xfrm>
        </p:grpSpPr>
        <p:sp>
          <p:nvSpPr>
            <p:cNvPr id="14339" name="Google Shape;85;p13"/>
            <p:cNvSpPr>
              <a:spLocks/>
            </p:cNvSpPr>
            <p:nvPr/>
          </p:nvSpPr>
          <p:spPr bwMode="auto">
            <a:xfrm>
              <a:off x="9544050" y="3506788"/>
              <a:ext cx="223838" cy="223837"/>
            </a:xfrm>
            <a:custGeom>
              <a:avLst/>
              <a:gdLst>
                <a:gd name="T0" fmla="*/ 65 w 72"/>
                <a:gd name="T1" fmla="*/ 72 h 72"/>
                <a:gd name="T2" fmla="*/ 7 w 72"/>
                <a:gd name="T3" fmla="*/ 72 h 72"/>
                <a:gd name="T4" fmla="*/ 0 w 72"/>
                <a:gd name="T5" fmla="*/ 65 h 72"/>
                <a:gd name="T6" fmla="*/ 0 w 72"/>
                <a:gd name="T7" fmla="*/ 7 h 72"/>
                <a:gd name="T8" fmla="*/ 7 w 72"/>
                <a:gd name="T9" fmla="*/ 0 h 72"/>
                <a:gd name="T10" fmla="*/ 65 w 72"/>
                <a:gd name="T11" fmla="*/ 0 h 72"/>
                <a:gd name="T12" fmla="*/ 72 w 72"/>
                <a:gd name="T13" fmla="*/ 7 h 72"/>
                <a:gd name="T14" fmla="*/ 72 w 72"/>
                <a:gd name="T15" fmla="*/ 65 h 72"/>
                <a:gd name="T16" fmla="*/ 65 w 72"/>
                <a:gd name="T1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2" extrusionOk="0">
                  <a:moveTo>
                    <a:pt x="65" y="72"/>
                  </a:moveTo>
                  <a:cubicBezTo>
                    <a:pt x="7" y="72"/>
                    <a:pt x="7" y="72"/>
                    <a:pt x="7" y="72"/>
                  </a:cubicBezTo>
                  <a:cubicBezTo>
                    <a:pt x="3" y="72"/>
                    <a:pt x="0" y="69"/>
                    <a:pt x="0" y="6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2" y="3"/>
                    <a:pt x="72" y="7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rgbClr val="E6E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340" name="Google Shape;86;p13"/>
            <p:cNvSpPr>
              <a:spLocks/>
            </p:cNvSpPr>
            <p:nvPr/>
          </p:nvSpPr>
          <p:spPr bwMode="auto">
            <a:xfrm>
              <a:off x="9840913" y="3506788"/>
              <a:ext cx="227012" cy="223837"/>
            </a:xfrm>
            <a:custGeom>
              <a:avLst/>
              <a:gdLst>
                <a:gd name="T0" fmla="*/ 65 w 73"/>
                <a:gd name="T1" fmla="*/ 72 h 72"/>
                <a:gd name="T2" fmla="*/ 8 w 73"/>
                <a:gd name="T3" fmla="*/ 72 h 72"/>
                <a:gd name="T4" fmla="*/ 0 w 73"/>
                <a:gd name="T5" fmla="*/ 65 h 72"/>
                <a:gd name="T6" fmla="*/ 0 w 73"/>
                <a:gd name="T7" fmla="*/ 7 h 72"/>
                <a:gd name="T8" fmla="*/ 8 w 73"/>
                <a:gd name="T9" fmla="*/ 0 h 72"/>
                <a:gd name="T10" fmla="*/ 65 w 73"/>
                <a:gd name="T11" fmla="*/ 0 h 72"/>
                <a:gd name="T12" fmla="*/ 73 w 73"/>
                <a:gd name="T13" fmla="*/ 7 h 72"/>
                <a:gd name="T14" fmla="*/ 73 w 73"/>
                <a:gd name="T15" fmla="*/ 65 h 72"/>
                <a:gd name="T16" fmla="*/ 65 w 73"/>
                <a:gd name="T1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72" extrusionOk="0">
                  <a:moveTo>
                    <a:pt x="65" y="72"/>
                  </a:moveTo>
                  <a:cubicBezTo>
                    <a:pt x="8" y="72"/>
                    <a:pt x="8" y="72"/>
                    <a:pt x="8" y="72"/>
                  </a:cubicBezTo>
                  <a:cubicBezTo>
                    <a:pt x="4" y="72"/>
                    <a:pt x="0" y="69"/>
                    <a:pt x="0" y="6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3" y="3"/>
                    <a:pt x="73" y="7"/>
                  </a:cubicBezTo>
                  <a:cubicBezTo>
                    <a:pt x="73" y="65"/>
                    <a:pt x="73" y="65"/>
                    <a:pt x="73" y="65"/>
                  </a:cubicBezTo>
                  <a:cubicBezTo>
                    <a:pt x="73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rgbClr val="E6E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341" name="Google Shape;87;p13"/>
            <p:cNvSpPr>
              <a:spLocks/>
            </p:cNvSpPr>
            <p:nvPr/>
          </p:nvSpPr>
          <p:spPr bwMode="auto">
            <a:xfrm>
              <a:off x="10142538" y="3506788"/>
              <a:ext cx="222250" cy="223837"/>
            </a:xfrm>
            <a:custGeom>
              <a:avLst/>
              <a:gdLst>
                <a:gd name="T0" fmla="*/ 65 w 72"/>
                <a:gd name="T1" fmla="*/ 72 h 72"/>
                <a:gd name="T2" fmla="*/ 7 w 72"/>
                <a:gd name="T3" fmla="*/ 72 h 72"/>
                <a:gd name="T4" fmla="*/ 0 w 72"/>
                <a:gd name="T5" fmla="*/ 65 h 72"/>
                <a:gd name="T6" fmla="*/ 0 w 72"/>
                <a:gd name="T7" fmla="*/ 7 h 72"/>
                <a:gd name="T8" fmla="*/ 7 w 72"/>
                <a:gd name="T9" fmla="*/ 0 h 72"/>
                <a:gd name="T10" fmla="*/ 65 w 72"/>
                <a:gd name="T11" fmla="*/ 0 h 72"/>
                <a:gd name="T12" fmla="*/ 72 w 72"/>
                <a:gd name="T13" fmla="*/ 7 h 72"/>
                <a:gd name="T14" fmla="*/ 72 w 72"/>
                <a:gd name="T15" fmla="*/ 65 h 72"/>
                <a:gd name="T16" fmla="*/ 65 w 72"/>
                <a:gd name="T1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2" extrusionOk="0">
                  <a:moveTo>
                    <a:pt x="65" y="72"/>
                  </a:moveTo>
                  <a:cubicBezTo>
                    <a:pt x="7" y="72"/>
                    <a:pt x="7" y="72"/>
                    <a:pt x="7" y="72"/>
                  </a:cubicBezTo>
                  <a:cubicBezTo>
                    <a:pt x="3" y="72"/>
                    <a:pt x="0" y="69"/>
                    <a:pt x="0" y="6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2" y="3"/>
                    <a:pt x="72" y="7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rgbClr val="E6E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342" name="Google Shape;88;p13"/>
            <p:cNvSpPr>
              <a:spLocks/>
            </p:cNvSpPr>
            <p:nvPr/>
          </p:nvSpPr>
          <p:spPr bwMode="auto">
            <a:xfrm>
              <a:off x="10439400" y="3506788"/>
              <a:ext cx="225425" cy="223837"/>
            </a:xfrm>
            <a:custGeom>
              <a:avLst/>
              <a:gdLst>
                <a:gd name="T0" fmla="*/ 65 w 73"/>
                <a:gd name="T1" fmla="*/ 72 h 72"/>
                <a:gd name="T2" fmla="*/ 8 w 73"/>
                <a:gd name="T3" fmla="*/ 72 h 72"/>
                <a:gd name="T4" fmla="*/ 0 w 73"/>
                <a:gd name="T5" fmla="*/ 65 h 72"/>
                <a:gd name="T6" fmla="*/ 0 w 73"/>
                <a:gd name="T7" fmla="*/ 7 h 72"/>
                <a:gd name="T8" fmla="*/ 8 w 73"/>
                <a:gd name="T9" fmla="*/ 0 h 72"/>
                <a:gd name="T10" fmla="*/ 65 w 73"/>
                <a:gd name="T11" fmla="*/ 0 h 72"/>
                <a:gd name="T12" fmla="*/ 73 w 73"/>
                <a:gd name="T13" fmla="*/ 7 h 72"/>
                <a:gd name="T14" fmla="*/ 73 w 73"/>
                <a:gd name="T15" fmla="*/ 65 h 72"/>
                <a:gd name="T16" fmla="*/ 65 w 73"/>
                <a:gd name="T1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72" extrusionOk="0">
                  <a:moveTo>
                    <a:pt x="65" y="72"/>
                  </a:moveTo>
                  <a:cubicBezTo>
                    <a:pt x="8" y="72"/>
                    <a:pt x="8" y="72"/>
                    <a:pt x="8" y="72"/>
                  </a:cubicBezTo>
                  <a:cubicBezTo>
                    <a:pt x="4" y="72"/>
                    <a:pt x="0" y="69"/>
                    <a:pt x="0" y="6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3" y="3"/>
                    <a:pt x="73" y="7"/>
                  </a:cubicBezTo>
                  <a:cubicBezTo>
                    <a:pt x="73" y="65"/>
                    <a:pt x="73" y="65"/>
                    <a:pt x="73" y="65"/>
                  </a:cubicBezTo>
                  <a:cubicBezTo>
                    <a:pt x="73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rgbClr val="E6E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343" name="Google Shape;89;p13"/>
            <p:cNvSpPr>
              <a:spLocks/>
            </p:cNvSpPr>
            <p:nvPr/>
          </p:nvSpPr>
          <p:spPr bwMode="auto">
            <a:xfrm>
              <a:off x="10739438" y="3506788"/>
              <a:ext cx="222250" cy="223837"/>
            </a:xfrm>
            <a:custGeom>
              <a:avLst/>
              <a:gdLst>
                <a:gd name="T0" fmla="*/ 65 w 72"/>
                <a:gd name="T1" fmla="*/ 72 h 72"/>
                <a:gd name="T2" fmla="*/ 7 w 72"/>
                <a:gd name="T3" fmla="*/ 72 h 72"/>
                <a:gd name="T4" fmla="*/ 0 w 72"/>
                <a:gd name="T5" fmla="*/ 65 h 72"/>
                <a:gd name="T6" fmla="*/ 0 w 72"/>
                <a:gd name="T7" fmla="*/ 7 h 72"/>
                <a:gd name="T8" fmla="*/ 7 w 72"/>
                <a:gd name="T9" fmla="*/ 0 h 72"/>
                <a:gd name="T10" fmla="*/ 65 w 72"/>
                <a:gd name="T11" fmla="*/ 0 h 72"/>
                <a:gd name="T12" fmla="*/ 72 w 72"/>
                <a:gd name="T13" fmla="*/ 7 h 72"/>
                <a:gd name="T14" fmla="*/ 72 w 72"/>
                <a:gd name="T15" fmla="*/ 65 h 72"/>
                <a:gd name="T16" fmla="*/ 65 w 72"/>
                <a:gd name="T1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2" extrusionOk="0">
                  <a:moveTo>
                    <a:pt x="65" y="72"/>
                  </a:moveTo>
                  <a:cubicBezTo>
                    <a:pt x="7" y="72"/>
                    <a:pt x="7" y="72"/>
                    <a:pt x="7" y="72"/>
                  </a:cubicBezTo>
                  <a:cubicBezTo>
                    <a:pt x="3" y="72"/>
                    <a:pt x="0" y="69"/>
                    <a:pt x="0" y="6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2" y="3"/>
                    <a:pt x="72" y="7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rgbClr val="E6E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344" name="Google Shape;90;p13"/>
            <p:cNvSpPr>
              <a:spLocks/>
            </p:cNvSpPr>
            <p:nvPr/>
          </p:nvSpPr>
          <p:spPr bwMode="auto">
            <a:xfrm>
              <a:off x="9544050" y="3805238"/>
              <a:ext cx="223838" cy="222250"/>
            </a:xfrm>
            <a:custGeom>
              <a:avLst/>
              <a:gdLst>
                <a:gd name="T0" fmla="*/ 65 w 72"/>
                <a:gd name="T1" fmla="*/ 72 h 72"/>
                <a:gd name="T2" fmla="*/ 7 w 72"/>
                <a:gd name="T3" fmla="*/ 72 h 72"/>
                <a:gd name="T4" fmla="*/ 0 w 72"/>
                <a:gd name="T5" fmla="*/ 65 h 72"/>
                <a:gd name="T6" fmla="*/ 0 w 72"/>
                <a:gd name="T7" fmla="*/ 7 h 72"/>
                <a:gd name="T8" fmla="*/ 7 w 72"/>
                <a:gd name="T9" fmla="*/ 0 h 72"/>
                <a:gd name="T10" fmla="*/ 65 w 72"/>
                <a:gd name="T11" fmla="*/ 0 h 72"/>
                <a:gd name="T12" fmla="*/ 72 w 72"/>
                <a:gd name="T13" fmla="*/ 7 h 72"/>
                <a:gd name="T14" fmla="*/ 72 w 72"/>
                <a:gd name="T15" fmla="*/ 65 h 72"/>
                <a:gd name="T16" fmla="*/ 65 w 72"/>
                <a:gd name="T1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2" extrusionOk="0">
                  <a:moveTo>
                    <a:pt x="65" y="72"/>
                  </a:moveTo>
                  <a:cubicBezTo>
                    <a:pt x="7" y="72"/>
                    <a:pt x="7" y="72"/>
                    <a:pt x="7" y="72"/>
                  </a:cubicBezTo>
                  <a:cubicBezTo>
                    <a:pt x="3" y="72"/>
                    <a:pt x="0" y="69"/>
                    <a:pt x="0" y="6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2" y="3"/>
                    <a:pt x="72" y="7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rgbClr val="E6E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345" name="Google Shape;91;p13"/>
            <p:cNvSpPr>
              <a:spLocks/>
            </p:cNvSpPr>
            <p:nvPr/>
          </p:nvSpPr>
          <p:spPr bwMode="auto">
            <a:xfrm>
              <a:off x="9840913" y="3805238"/>
              <a:ext cx="227012" cy="222250"/>
            </a:xfrm>
            <a:custGeom>
              <a:avLst/>
              <a:gdLst>
                <a:gd name="T0" fmla="*/ 65 w 73"/>
                <a:gd name="T1" fmla="*/ 72 h 72"/>
                <a:gd name="T2" fmla="*/ 8 w 73"/>
                <a:gd name="T3" fmla="*/ 72 h 72"/>
                <a:gd name="T4" fmla="*/ 0 w 73"/>
                <a:gd name="T5" fmla="*/ 65 h 72"/>
                <a:gd name="T6" fmla="*/ 0 w 73"/>
                <a:gd name="T7" fmla="*/ 7 h 72"/>
                <a:gd name="T8" fmla="*/ 8 w 73"/>
                <a:gd name="T9" fmla="*/ 0 h 72"/>
                <a:gd name="T10" fmla="*/ 65 w 73"/>
                <a:gd name="T11" fmla="*/ 0 h 72"/>
                <a:gd name="T12" fmla="*/ 73 w 73"/>
                <a:gd name="T13" fmla="*/ 7 h 72"/>
                <a:gd name="T14" fmla="*/ 73 w 73"/>
                <a:gd name="T15" fmla="*/ 65 h 72"/>
                <a:gd name="T16" fmla="*/ 65 w 73"/>
                <a:gd name="T1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72" extrusionOk="0">
                  <a:moveTo>
                    <a:pt x="65" y="72"/>
                  </a:moveTo>
                  <a:cubicBezTo>
                    <a:pt x="8" y="72"/>
                    <a:pt x="8" y="72"/>
                    <a:pt x="8" y="72"/>
                  </a:cubicBezTo>
                  <a:cubicBezTo>
                    <a:pt x="4" y="72"/>
                    <a:pt x="0" y="69"/>
                    <a:pt x="0" y="6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3" y="3"/>
                    <a:pt x="73" y="7"/>
                  </a:cubicBezTo>
                  <a:cubicBezTo>
                    <a:pt x="73" y="65"/>
                    <a:pt x="73" y="65"/>
                    <a:pt x="73" y="65"/>
                  </a:cubicBezTo>
                  <a:cubicBezTo>
                    <a:pt x="73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rgbClr val="E6E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346" name="Google Shape;92;p13"/>
            <p:cNvSpPr>
              <a:spLocks/>
            </p:cNvSpPr>
            <p:nvPr/>
          </p:nvSpPr>
          <p:spPr bwMode="auto">
            <a:xfrm>
              <a:off x="10142538" y="3805238"/>
              <a:ext cx="222250" cy="222250"/>
            </a:xfrm>
            <a:custGeom>
              <a:avLst/>
              <a:gdLst>
                <a:gd name="T0" fmla="*/ 65 w 72"/>
                <a:gd name="T1" fmla="*/ 72 h 72"/>
                <a:gd name="T2" fmla="*/ 7 w 72"/>
                <a:gd name="T3" fmla="*/ 72 h 72"/>
                <a:gd name="T4" fmla="*/ 0 w 72"/>
                <a:gd name="T5" fmla="*/ 65 h 72"/>
                <a:gd name="T6" fmla="*/ 0 w 72"/>
                <a:gd name="T7" fmla="*/ 7 h 72"/>
                <a:gd name="T8" fmla="*/ 7 w 72"/>
                <a:gd name="T9" fmla="*/ 0 h 72"/>
                <a:gd name="T10" fmla="*/ 65 w 72"/>
                <a:gd name="T11" fmla="*/ 0 h 72"/>
                <a:gd name="T12" fmla="*/ 72 w 72"/>
                <a:gd name="T13" fmla="*/ 7 h 72"/>
                <a:gd name="T14" fmla="*/ 72 w 72"/>
                <a:gd name="T15" fmla="*/ 65 h 72"/>
                <a:gd name="T16" fmla="*/ 65 w 72"/>
                <a:gd name="T1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2" extrusionOk="0">
                  <a:moveTo>
                    <a:pt x="65" y="72"/>
                  </a:moveTo>
                  <a:cubicBezTo>
                    <a:pt x="7" y="72"/>
                    <a:pt x="7" y="72"/>
                    <a:pt x="7" y="72"/>
                  </a:cubicBezTo>
                  <a:cubicBezTo>
                    <a:pt x="3" y="72"/>
                    <a:pt x="0" y="69"/>
                    <a:pt x="0" y="6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2" y="3"/>
                    <a:pt x="72" y="7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rgbClr val="E6E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347" name="Google Shape;93;p13"/>
            <p:cNvSpPr>
              <a:spLocks/>
            </p:cNvSpPr>
            <p:nvPr/>
          </p:nvSpPr>
          <p:spPr bwMode="auto">
            <a:xfrm>
              <a:off x="10439400" y="3805238"/>
              <a:ext cx="225425" cy="222250"/>
            </a:xfrm>
            <a:custGeom>
              <a:avLst/>
              <a:gdLst>
                <a:gd name="T0" fmla="*/ 65 w 73"/>
                <a:gd name="T1" fmla="*/ 72 h 72"/>
                <a:gd name="T2" fmla="*/ 8 w 73"/>
                <a:gd name="T3" fmla="*/ 72 h 72"/>
                <a:gd name="T4" fmla="*/ 0 w 73"/>
                <a:gd name="T5" fmla="*/ 65 h 72"/>
                <a:gd name="T6" fmla="*/ 0 w 73"/>
                <a:gd name="T7" fmla="*/ 7 h 72"/>
                <a:gd name="T8" fmla="*/ 8 w 73"/>
                <a:gd name="T9" fmla="*/ 0 h 72"/>
                <a:gd name="T10" fmla="*/ 65 w 73"/>
                <a:gd name="T11" fmla="*/ 0 h 72"/>
                <a:gd name="T12" fmla="*/ 73 w 73"/>
                <a:gd name="T13" fmla="*/ 7 h 72"/>
                <a:gd name="T14" fmla="*/ 73 w 73"/>
                <a:gd name="T15" fmla="*/ 65 h 72"/>
                <a:gd name="T16" fmla="*/ 65 w 73"/>
                <a:gd name="T1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72" extrusionOk="0">
                  <a:moveTo>
                    <a:pt x="65" y="72"/>
                  </a:moveTo>
                  <a:cubicBezTo>
                    <a:pt x="8" y="72"/>
                    <a:pt x="8" y="72"/>
                    <a:pt x="8" y="72"/>
                  </a:cubicBezTo>
                  <a:cubicBezTo>
                    <a:pt x="4" y="72"/>
                    <a:pt x="0" y="69"/>
                    <a:pt x="0" y="6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3" y="3"/>
                    <a:pt x="73" y="7"/>
                  </a:cubicBezTo>
                  <a:cubicBezTo>
                    <a:pt x="73" y="65"/>
                    <a:pt x="73" y="65"/>
                    <a:pt x="73" y="65"/>
                  </a:cubicBezTo>
                  <a:cubicBezTo>
                    <a:pt x="73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rgbClr val="E6E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348" name="Google Shape;94;p13"/>
            <p:cNvSpPr>
              <a:spLocks/>
            </p:cNvSpPr>
            <p:nvPr/>
          </p:nvSpPr>
          <p:spPr bwMode="auto">
            <a:xfrm>
              <a:off x="10739438" y="3805238"/>
              <a:ext cx="222250" cy="222250"/>
            </a:xfrm>
            <a:custGeom>
              <a:avLst/>
              <a:gdLst>
                <a:gd name="T0" fmla="*/ 65 w 72"/>
                <a:gd name="T1" fmla="*/ 72 h 72"/>
                <a:gd name="T2" fmla="*/ 7 w 72"/>
                <a:gd name="T3" fmla="*/ 72 h 72"/>
                <a:gd name="T4" fmla="*/ 0 w 72"/>
                <a:gd name="T5" fmla="*/ 65 h 72"/>
                <a:gd name="T6" fmla="*/ 0 w 72"/>
                <a:gd name="T7" fmla="*/ 7 h 72"/>
                <a:gd name="T8" fmla="*/ 7 w 72"/>
                <a:gd name="T9" fmla="*/ 0 h 72"/>
                <a:gd name="T10" fmla="*/ 65 w 72"/>
                <a:gd name="T11" fmla="*/ 0 h 72"/>
                <a:gd name="T12" fmla="*/ 72 w 72"/>
                <a:gd name="T13" fmla="*/ 7 h 72"/>
                <a:gd name="T14" fmla="*/ 72 w 72"/>
                <a:gd name="T15" fmla="*/ 65 h 72"/>
                <a:gd name="T16" fmla="*/ 65 w 72"/>
                <a:gd name="T1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2" extrusionOk="0">
                  <a:moveTo>
                    <a:pt x="65" y="72"/>
                  </a:moveTo>
                  <a:cubicBezTo>
                    <a:pt x="7" y="72"/>
                    <a:pt x="7" y="72"/>
                    <a:pt x="7" y="72"/>
                  </a:cubicBezTo>
                  <a:cubicBezTo>
                    <a:pt x="3" y="72"/>
                    <a:pt x="0" y="69"/>
                    <a:pt x="0" y="6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2" y="3"/>
                    <a:pt x="72" y="7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rgbClr val="E6E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349" name="Google Shape;95;p13"/>
            <p:cNvSpPr>
              <a:spLocks/>
            </p:cNvSpPr>
            <p:nvPr/>
          </p:nvSpPr>
          <p:spPr bwMode="auto">
            <a:xfrm>
              <a:off x="9544050" y="4105275"/>
              <a:ext cx="223838" cy="222250"/>
            </a:xfrm>
            <a:custGeom>
              <a:avLst/>
              <a:gdLst>
                <a:gd name="T0" fmla="*/ 65 w 72"/>
                <a:gd name="T1" fmla="*/ 72 h 72"/>
                <a:gd name="T2" fmla="*/ 7 w 72"/>
                <a:gd name="T3" fmla="*/ 72 h 72"/>
                <a:gd name="T4" fmla="*/ 0 w 72"/>
                <a:gd name="T5" fmla="*/ 64 h 72"/>
                <a:gd name="T6" fmla="*/ 0 w 72"/>
                <a:gd name="T7" fmla="*/ 7 h 72"/>
                <a:gd name="T8" fmla="*/ 7 w 72"/>
                <a:gd name="T9" fmla="*/ 0 h 72"/>
                <a:gd name="T10" fmla="*/ 65 w 72"/>
                <a:gd name="T11" fmla="*/ 0 h 72"/>
                <a:gd name="T12" fmla="*/ 72 w 72"/>
                <a:gd name="T13" fmla="*/ 7 h 72"/>
                <a:gd name="T14" fmla="*/ 72 w 72"/>
                <a:gd name="T15" fmla="*/ 64 h 72"/>
                <a:gd name="T16" fmla="*/ 65 w 72"/>
                <a:gd name="T1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2" extrusionOk="0">
                  <a:moveTo>
                    <a:pt x="65" y="72"/>
                  </a:moveTo>
                  <a:cubicBezTo>
                    <a:pt x="7" y="72"/>
                    <a:pt x="7" y="72"/>
                    <a:pt x="7" y="72"/>
                  </a:cubicBezTo>
                  <a:cubicBezTo>
                    <a:pt x="3" y="72"/>
                    <a:pt x="0" y="69"/>
                    <a:pt x="0" y="6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2" y="3"/>
                    <a:pt x="72" y="7"/>
                  </a:cubicBezTo>
                  <a:cubicBezTo>
                    <a:pt x="72" y="64"/>
                    <a:pt x="72" y="64"/>
                    <a:pt x="72" y="64"/>
                  </a:cubicBezTo>
                  <a:cubicBezTo>
                    <a:pt x="72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rgbClr val="FAC3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350" name="Google Shape;96;p13"/>
            <p:cNvSpPr>
              <a:spLocks/>
            </p:cNvSpPr>
            <p:nvPr/>
          </p:nvSpPr>
          <p:spPr bwMode="auto">
            <a:xfrm>
              <a:off x="9840913" y="4105275"/>
              <a:ext cx="227012" cy="222250"/>
            </a:xfrm>
            <a:custGeom>
              <a:avLst/>
              <a:gdLst>
                <a:gd name="T0" fmla="*/ 65 w 73"/>
                <a:gd name="T1" fmla="*/ 72 h 72"/>
                <a:gd name="T2" fmla="*/ 8 w 73"/>
                <a:gd name="T3" fmla="*/ 72 h 72"/>
                <a:gd name="T4" fmla="*/ 0 w 73"/>
                <a:gd name="T5" fmla="*/ 64 h 72"/>
                <a:gd name="T6" fmla="*/ 0 w 73"/>
                <a:gd name="T7" fmla="*/ 7 h 72"/>
                <a:gd name="T8" fmla="*/ 8 w 73"/>
                <a:gd name="T9" fmla="*/ 0 h 72"/>
                <a:gd name="T10" fmla="*/ 65 w 73"/>
                <a:gd name="T11" fmla="*/ 0 h 72"/>
                <a:gd name="T12" fmla="*/ 73 w 73"/>
                <a:gd name="T13" fmla="*/ 7 h 72"/>
                <a:gd name="T14" fmla="*/ 73 w 73"/>
                <a:gd name="T15" fmla="*/ 64 h 72"/>
                <a:gd name="T16" fmla="*/ 65 w 73"/>
                <a:gd name="T1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72" extrusionOk="0">
                  <a:moveTo>
                    <a:pt x="65" y="72"/>
                  </a:moveTo>
                  <a:cubicBezTo>
                    <a:pt x="8" y="72"/>
                    <a:pt x="8" y="72"/>
                    <a:pt x="8" y="72"/>
                  </a:cubicBezTo>
                  <a:cubicBezTo>
                    <a:pt x="4" y="72"/>
                    <a:pt x="0" y="69"/>
                    <a:pt x="0" y="6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3" y="3"/>
                    <a:pt x="73" y="7"/>
                  </a:cubicBezTo>
                  <a:cubicBezTo>
                    <a:pt x="73" y="64"/>
                    <a:pt x="73" y="64"/>
                    <a:pt x="73" y="64"/>
                  </a:cubicBezTo>
                  <a:cubicBezTo>
                    <a:pt x="73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rgbClr val="FAC3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351" name="Google Shape;97;p13"/>
            <p:cNvSpPr>
              <a:spLocks/>
            </p:cNvSpPr>
            <p:nvPr/>
          </p:nvSpPr>
          <p:spPr bwMode="auto">
            <a:xfrm>
              <a:off x="10142538" y="4105275"/>
              <a:ext cx="222250" cy="222250"/>
            </a:xfrm>
            <a:custGeom>
              <a:avLst/>
              <a:gdLst>
                <a:gd name="T0" fmla="*/ 65 w 72"/>
                <a:gd name="T1" fmla="*/ 72 h 72"/>
                <a:gd name="T2" fmla="*/ 7 w 72"/>
                <a:gd name="T3" fmla="*/ 72 h 72"/>
                <a:gd name="T4" fmla="*/ 0 w 72"/>
                <a:gd name="T5" fmla="*/ 64 h 72"/>
                <a:gd name="T6" fmla="*/ 0 w 72"/>
                <a:gd name="T7" fmla="*/ 7 h 72"/>
                <a:gd name="T8" fmla="*/ 7 w 72"/>
                <a:gd name="T9" fmla="*/ 0 h 72"/>
                <a:gd name="T10" fmla="*/ 65 w 72"/>
                <a:gd name="T11" fmla="*/ 0 h 72"/>
                <a:gd name="T12" fmla="*/ 72 w 72"/>
                <a:gd name="T13" fmla="*/ 7 h 72"/>
                <a:gd name="T14" fmla="*/ 72 w 72"/>
                <a:gd name="T15" fmla="*/ 64 h 72"/>
                <a:gd name="T16" fmla="*/ 65 w 72"/>
                <a:gd name="T1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2" extrusionOk="0">
                  <a:moveTo>
                    <a:pt x="65" y="72"/>
                  </a:moveTo>
                  <a:cubicBezTo>
                    <a:pt x="7" y="72"/>
                    <a:pt x="7" y="72"/>
                    <a:pt x="7" y="72"/>
                  </a:cubicBezTo>
                  <a:cubicBezTo>
                    <a:pt x="3" y="72"/>
                    <a:pt x="0" y="69"/>
                    <a:pt x="0" y="6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2" y="3"/>
                    <a:pt x="72" y="7"/>
                  </a:cubicBezTo>
                  <a:cubicBezTo>
                    <a:pt x="72" y="64"/>
                    <a:pt x="72" y="64"/>
                    <a:pt x="72" y="64"/>
                  </a:cubicBezTo>
                  <a:cubicBezTo>
                    <a:pt x="72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rgbClr val="FAC3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352" name="Google Shape;98;p13"/>
            <p:cNvSpPr>
              <a:spLocks/>
            </p:cNvSpPr>
            <p:nvPr/>
          </p:nvSpPr>
          <p:spPr bwMode="auto">
            <a:xfrm>
              <a:off x="10439400" y="4105275"/>
              <a:ext cx="225425" cy="222250"/>
            </a:xfrm>
            <a:custGeom>
              <a:avLst/>
              <a:gdLst>
                <a:gd name="T0" fmla="*/ 65 w 73"/>
                <a:gd name="T1" fmla="*/ 72 h 72"/>
                <a:gd name="T2" fmla="*/ 8 w 73"/>
                <a:gd name="T3" fmla="*/ 72 h 72"/>
                <a:gd name="T4" fmla="*/ 0 w 73"/>
                <a:gd name="T5" fmla="*/ 64 h 72"/>
                <a:gd name="T6" fmla="*/ 0 w 73"/>
                <a:gd name="T7" fmla="*/ 7 h 72"/>
                <a:gd name="T8" fmla="*/ 8 w 73"/>
                <a:gd name="T9" fmla="*/ 0 h 72"/>
                <a:gd name="T10" fmla="*/ 65 w 73"/>
                <a:gd name="T11" fmla="*/ 0 h 72"/>
                <a:gd name="T12" fmla="*/ 73 w 73"/>
                <a:gd name="T13" fmla="*/ 7 h 72"/>
                <a:gd name="T14" fmla="*/ 73 w 73"/>
                <a:gd name="T15" fmla="*/ 64 h 72"/>
                <a:gd name="T16" fmla="*/ 65 w 73"/>
                <a:gd name="T1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72" extrusionOk="0">
                  <a:moveTo>
                    <a:pt x="65" y="72"/>
                  </a:moveTo>
                  <a:cubicBezTo>
                    <a:pt x="8" y="72"/>
                    <a:pt x="8" y="72"/>
                    <a:pt x="8" y="72"/>
                  </a:cubicBezTo>
                  <a:cubicBezTo>
                    <a:pt x="4" y="72"/>
                    <a:pt x="0" y="69"/>
                    <a:pt x="0" y="6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3" y="3"/>
                    <a:pt x="73" y="7"/>
                  </a:cubicBezTo>
                  <a:cubicBezTo>
                    <a:pt x="73" y="64"/>
                    <a:pt x="73" y="64"/>
                    <a:pt x="73" y="64"/>
                  </a:cubicBezTo>
                  <a:cubicBezTo>
                    <a:pt x="73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rgbClr val="FAC3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353" name="Google Shape;99;p13"/>
            <p:cNvSpPr>
              <a:spLocks/>
            </p:cNvSpPr>
            <p:nvPr/>
          </p:nvSpPr>
          <p:spPr bwMode="auto">
            <a:xfrm>
              <a:off x="10739438" y="4105275"/>
              <a:ext cx="222250" cy="222250"/>
            </a:xfrm>
            <a:custGeom>
              <a:avLst/>
              <a:gdLst>
                <a:gd name="T0" fmla="*/ 65 w 72"/>
                <a:gd name="T1" fmla="*/ 72 h 72"/>
                <a:gd name="T2" fmla="*/ 7 w 72"/>
                <a:gd name="T3" fmla="*/ 72 h 72"/>
                <a:gd name="T4" fmla="*/ 0 w 72"/>
                <a:gd name="T5" fmla="*/ 64 h 72"/>
                <a:gd name="T6" fmla="*/ 0 w 72"/>
                <a:gd name="T7" fmla="*/ 7 h 72"/>
                <a:gd name="T8" fmla="*/ 7 w 72"/>
                <a:gd name="T9" fmla="*/ 0 h 72"/>
                <a:gd name="T10" fmla="*/ 65 w 72"/>
                <a:gd name="T11" fmla="*/ 0 h 72"/>
                <a:gd name="T12" fmla="*/ 72 w 72"/>
                <a:gd name="T13" fmla="*/ 7 h 72"/>
                <a:gd name="T14" fmla="*/ 72 w 72"/>
                <a:gd name="T15" fmla="*/ 64 h 72"/>
                <a:gd name="T16" fmla="*/ 65 w 72"/>
                <a:gd name="T1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2" extrusionOk="0">
                  <a:moveTo>
                    <a:pt x="65" y="72"/>
                  </a:moveTo>
                  <a:cubicBezTo>
                    <a:pt x="7" y="72"/>
                    <a:pt x="7" y="72"/>
                    <a:pt x="7" y="72"/>
                  </a:cubicBezTo>
                  <a:cubicBezTo>
                    <a:pt x="3" y="72"/>
                    <a:pt x="0" y="69"/>
                    <a:pt x="0" y="6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2" y="3"/>
                    <a:pt x="72" y="7"/>
                  </a:cubicBezTo>
                  <a:cubicBezTo>
                    <a:pt x="72" y="64"/>
                    <a:pt x="72" y="64"/>
                    <a:pt x="72" y="64"/>
                  </a:cubicBezTo>
                  <a:cubicBezTo>
                    <a:pt x="72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rgbClr val="FAC3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354" name="Google Shape;100;p13"/>
            <p:cNvSpPr>
              <a:spLocks/>
            </p:cNvSpPr>
            <p:nvPr/>
          </p:nvSpPr>
          <p:spPr bwMode="auto">
            <a:xfrm>
              <a:off x="9544050" y="4402138"/>
              <a:ext cx="223838" cy="223837"/>
            </a:xfrm>
            <a:custGeom>
              <a:avLst/>
              <a:gdLst>
                <a:gd name="T0" fmla="*/ 65 w 72"/>
                <a:gd name="T1" fmla="*/ 72 h 72"/>
                <a:gd name="T2" fmla="*/ 7 w 72"/>
                <a:gd name="T3" fmla="*/ 72 h 72"/>
                <a:gd name="T4" fmla="*/ 0 w 72"/>
                <a:gd name="T5" fmla="*/ 65 h 72"/>
                <a:gd name="T6" fmla="*/ 0 w 72"/>
                <a:gd name="T7" fmla="*/ 7 h 72"/>
                <a:gd name="T8" fmla="*/ 7 w 72"/>
                <a:gd name="T9" fmla="*/ 0 h 72"/>
                <a:gd name="T10" fmla="*/ 65 w 72"/>
                <a:gd name="T11" fmla="*/ 0 h 72"/>
                <a:gd name="T12" fmla="*/ 72 w 72"/>
                <a:gd name="T13" fmla="*/ 7 h 72"/>
                <a:gd name="T14" fmla="*/ 72 w 72"/>
                <a:gd name="T15" fmla="*/ 65 h 72"/>
                <a:gd name="T16" fmla="*/ 65 w 72"/>
                <a:gd name="T1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2" extrusionOk="0">
                  <a:moveTo>
                    <a:pt x="65" y="72"/>
                  </a:moveTo>
                  <a:cubicBezTo>
                    <a:pt x="7" y="72"/>
                    <a:pt x="7" y="72"/>
                    <a:pt x="7" y="72"/>
                  </a:cubicBezTo>
                  <a:cubicBezTo>
                    <a:pt x="3" y="72"/>
                    <a:pt x="0" y="69"/>
                    <a:pt x="0" y="6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2" y="3"/>
                    <a:pt x="72" y="7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rgbClr val="FAC3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355" name="Google Shape;101;p13"/>
            <p:cNvSpPr>
              <a:spLocks/>
            </p:cNvSpPr>
            <p:nvPr/>
          </p:nvSpPr>
          <p:spPr bwMode="auto">
            <a:xfrm>
              <a:off x="9840913" y="4402138"/>
              <a:ext cx="227012" cy="223837"/>
            </a:xfrm>
            <a:custGeom>
              <a:avLst/>
              <a:gdLst>
                <a:gd name="T0" fmla="*/ 65 w 73"/>
                <a:gd name="T1" fmla="*/ 72 h 72"/>
                <a:gd name="T2" fmla="*/ 8 w 73"/>
                <a:gd name="T3" fmla="*/ 72 h 72"/>
                <a:gd name="T4" fmla="*/ 0 w 73"/>
                <a:gd name="T5" fmla="*/ 65 h 72"/>
                <a:gd name="T6" fmla="*/ 0 w 73"/>
                <a:gd name="T7" fmla="*/ 7 h 72"/>
                <a:gd name="T8" fmla="*/ 8 w 73"/>
                <a:gd name="T9" fmla="*/ 0 h 72"/>
                <a:gd name="T10" fmla="*/ 65 w 73"/>
                <a:gd name="T11" fmla="*/ 0 h 72"/>
                <a:gd name="T12" fmla="*/ 73 w 73"/>
                <a:gd name="T13" fmla="*/ 7 h 72"/>
                <a:gd name="T14" fmla="*/ 73 w 73"/>
                <a:gd name="T15" fmla="*/ 65 h 72"/>
                <a:gd name="T16" fmla="*/ 65 w 73"/>
                <a:gd name="T1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72" extrusionOk="0">
                  <a:moveTo>
                    <a:pt x="65" y="72"/>
                  </a:moveTo>
                  <a:cubicBezTo>
                    <a:pt x="8" y="72"/>
                    <a:pt x="8" y="72"/>
                    <a:pt x="8" y="72"/>
                  </a:cubicBezTo>
                  <a:cubicBezTo>
                    <a:pt x="4" y="72"/>
                    <a:pt x="0" y="69"/>
                    <a:pt x="0" y="6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3" y="3"/>
                    <a:pt x="73" y="7"/>
                  </a:cubicBezTo>
                  <a:cubicBezTo>
                    <a:pt x="73" y="65"/>
                    <a:pt x="73" y="65"/>
                    <a:pt x="73" y="65"/>
                  </a:cubicBezTo>
                  <a:cubicBezTo>
                    <a:pt x="73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rgbClr val="FAC3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356" name="Google Shape;102;p13"/>
            <p:cNvSpPr>
              <a:spLocks/>
            </p:cNvSpPr>
            <p:nvPr/>
          </p:nvSpPr>
          <p:spPr bwMode="auto">
            <a:xfrm>
              <a:off x="10142538" y="4402138"/>
              <a:ext cx="222250" cy="223837"/>
            </a:xfrm>
            <a:custGeom>
              <a:avLst/>
              <a:gdLst>
                <a:gd name="T0" fmla="*/ 65 w 72"/>
                <a:gd name="T1" fmla="*/ 72 h 72"/>
                <a:gd name="T2" fmla="*/ 7 w 72"/>
                <a:gd name="T3" fmla="*/ 72 h 72"/>
                <a:gd name="T4" fmla="*/ 0 w 72"/>
                <a:gd name="T5" fmla="*/ 65 h 72"/>
                <a:gd name="T6" fmla="*/ 0 w 72"/>
                <a:gd name="T7" fmla="*/ 7 h 72"/>
                <a:gd name="T8" fmla="*/ 7 w 72"/>
                <a:gd name="T9" fmla="*/ 0 h 72"/>
                <a:gd name="T10" fmla="*/ 65 w 72"/>
                <a:gd name="T11" fmla="*/ 0 h 72"/>
                <a:gd name="T12" fmla="*/ 72 w 72"/>
                <a:gd name="T13" fmla="*/ 7 h 72"/>
                <a:gd name="T14" fmla="*/ 72 w 72"/>
                <a:gd name="T15" fmla="*/ 65 h 72"/>
                <a:gd name="T16" fmla="*/ 65 w 72"/>
                <a:gd name="T1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2" extrusionOk="0">
                  <a:moveTo>
                    <a:pt x="65" y="72"/>
                  </a:moveTo>
                  <a:cubicBezTo>
                    <a:pt x="7" y="72"/>
                    <a:pt x="7" y="72"/>
                    <a:pt x="7" y="72"/>
                  </a:cubicBezTo>
                  <a:cubicBezTo>
                    <a:pt x="3" y="72"/>
                    <a:pt x="0" y="69"/>
                    <a:pt x="0" y="6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2" y="3"/>
                    <a:pt x="72" y="7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rgbClr val="FAC3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357" name="Google Shape;103;p13"/>
            <p:cNvSpPr>
              <a:spLocks/>
            </p:cNvSpPr>
            <p:nvPr/>
          </p:nvSpPr>
          <p:spPr bwMode="auto">
            <a:xfrm>
              <a:off x="10439400" y="4402138"/>
              <a:ext cx="225425" cy="223837"/>
            </a:xfrm>
            <a:custGeom>
              <a:avLst/>
              <a:gdLst>
                <a:gd name="T0" fmla="*/ 65 w 73"/>
                <a:gd name="T1" fmla="*/ 72 h 72"/>
                <a:gd name="T2" fmla="*/ 8 w 73"/>
                <a:gd name="T3" fmla="*/ 72 h 72"/>
                <a:gd name="T4" fmla="*/ 0 w 73"/>
                <a:gd name="T5" fmla="*/ 65 h 72"/>
                <a:gd name="T6" fmla="*/ 0 w 73"/>
                <a:gd name="T7" fmla="*/ 7 h 72"/>
                <a:gd name="T8" fmla="*/ 8 w 73"/>
                <a:gd name="T9" fmla="*/ 0 h 72"/>
                <a:gd name="T10" fmla="*/ 65 w 73"/>
                <a:gd name="T11" fmla="*/ 0 h 72"/>
                <a:gd name="T12" fmla="*/ 73 w 73"/>
                <a:gd name="T13" fmla="*/ 7 h 72"/>
                <a:gd name="T14" fmla="*/ 73 w 73"/>
                <a:gd name="T15" fmla="*/ 65 h 72"/>
                <a:gd name="T16" fmla="*/ 65 w 73"/>
                <a:gd name="T1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72" extrusionOk="0">
                  <a:moveTo>
                    <a:pt x="65" y="72"/>
                  </a:moveTo>
                  <a:cubicBezTo>
                    <a:pt x="8" y="72"/>
                    <a:pt x="8" y="72"/>
                    <a:pt x="8" y="72"/>
                  </a:cubicBezTo>
                  <a:cubicBezTo>
                    <a:pt x="4" y="72"/>
                    <a:pt x="0" y="69"/>
                    <a:pt x="0" y="6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3" y="3"/>
                    <a:pt x="73" y="7"/>
                  </a:cubicBezTo>
                  <a:cubicBezTo>
                    <a:pt x="73" y="65"/>
                    <a:pt x="73" y="65"/>
                    <a:pt x="73" y="65"/>
                  </a:cubicBezTo>
                  <a:cubicBezTo>
                    <a:pt x="73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rgbClr val="FAC3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358" name="Google Shape;104;p13"/>
            <p:cNvSpPr>
              <a:spLocks/>
            </p:cNvSpPr>
            <p:nvPr/>
          </p:nvSpPr>
          <p:spPr bwMode="auto">
            <a:xfrm>
              <a:off x="10739438" y="4402138"/>
              <a:ext cx="222250" cy="223837"/>
            </a:xfrm>
            <a:custGeom>
              <a:avLst/>
              <a:gdLst>
                <a:gd name="T0" fmla="*/ 65 w 72"/>
                <a:gd name="T1" fmla="*/ 72 h 72"/>
                <a:gd name="T2" fmla="*/ 7 w 72"/>
                <a:gd name="T3" fmla="*/ 72 h 72"/>
                <a:gd name="T4" fmla="*/ 0 w 72"/>
                <a:gd name="T5" fmla="*/ 65 h 72"/>
                <a:gd name="T6" fmla="*/ 0 w 72"/>
                <a:gd name="T7" fmla="*/ 7 h 72"/>
                <a:gd name="T8" fmla="*/ 7 w 72"/>
                <a:gd name="T9" fmla="*/ 0 h 72"/>
                <a:gd name="T10" fmla="*/ 65 w 72"/>
                <a:gd name="T11" fmla="*/ 0 h 72"/>
                <a:gd name="T12" fmla="*/ 72 w 72"/>
                <a:gd name="T13" fmla="*/ 7 h 72"/>
                <a:gd name="T14" fmla="*/ 72 w 72"/>
                <a:gd name="T15" fmla="*/ 65 h 72"/>
                <a:gd name="T16" fmla="*/ 65 w 72"/>
                <a:gd name="T1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2" extrusionOk="0">
                  <a:moveTo>
                    <a:pt x="65" y="72"/>
                  </a:moveTo>
                  <a:cubicBezTo>
                    <a:pt x="7" y="72"/>
                    <a:pt x="7" y="72"/>
                    <a:pt x="7" y="72"/>
                  </a:cubicBezTo>
                  <a:cubicBezTo>
                    <a:pt x="3" y="72"/>
                    <a:pt x="0" y="69"/>
                    <a:pt x="0" y="6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2" y="3"/>
                    <a:pt x="72" y="7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rgbClr val="FAC3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359" name="Google Shape;105;p13"/>
            <p:cNvSpPr>
              <a:spLocks/>
            </p:cNvSpPr>
            <p:nvPr/>
          </p:nvSpPr>
          <p:spPr bwMode="auto">
            <a:xfrm>
              <a:off x="9544050" y="4699000"/>
              <a:ext cx="223838" cy="227013"/>
            </a:xfrm>
            <a:custGeom>
              <a:avLst/>
              <a:gdLst>
                <a:gd name="T0" fmla="*/ 65 w 72"/>
                <a:gd name="T1" fmla="*/ 73 h 73"/>
                <a:gd name="T2" fmla="*/ 7 w 72"/>
                <a:gd name="T3" fmla="*/ 73 h 73"/>
                <a:gd name="T4" fmla="*/ 0 w 72"/>
                <a:gd name="T5" fmla="*/ 65 h 73"/>
                <a:gd name="T6" fmla="*/ 0 w 72"/>
                <a:gd name="T7" fmla="*/ 8 h 73"/>
                <a:gd name="T8" fmla="*/ 7 w 72"/>
                <a:gd name="T9" fmla="*/ 0 h 73"/>
                <a:gd name="T10" fmla="*/ 65 w 72"/>
                <a:gd name="T11" fmla="*/ 0 h 73"/>
                <a:gd name="T12" fmla="*/ 72 w 72"/>
                <a:gd name="T13" fmla="*/ 8 h 73"/>
                <a:gd name="T14" fmla="*/ 72 w 72"/>
                <a:gd name="T15" fmla="*/ 65 h 73"/>
                <a:gd name="T16" fmla="*/ 65 w 72"/>
                <a:gd name="T1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3" extrusionOk="0">
                  <a:moveTo>
                    <a:pt x="65" y="73"/>
                  </a:moveTo>
                  <a:cubicBezTo>
                    <a:pt x="7" y="73"/>
                    <a:pt x="7" y="73"/>
                    <a:pt x="7" y="73"/>
                  </a:cubicBezTo>
                  <a:cubicBezTo>
                    <a:pt x="3" y="73"/>
                    <a:pt x="0" y="69"/>
                    <a:pt x="0" y="6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2" y="4"/>
                    <a:pt x="72" y="8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9"/>
                    <a:pt x="69" y="73"/>
                    <a:pt x="65" y="73"/>
                  </a:cubicBezTo>
                  <a:close/>
                </a:path>
              </a:pathLst>
            </a:custGeom>
            <a:solidFill>
              <a:srgbClr val="FAC3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360" name="Google Shape;106;p13"/>
            <p:cNvSpPr>
              <a:spLocks/>
            </p:cNvSpPr>
            <p:nvPr/>
          </p:nvSpPr>
          <p:spPr bwMode="auto">
            <a:xfrm>
              <a:off x="9840913" y="4699000"/>
              <a:ext cx="227012" cy="227013"/>
            </a:xfrm>
            <a:custGeom>
              <a:avLst/>
              <a:gdLst>
                <a:gd name="T0" fmla="*/ 65 w 73"/>
                <a:gd name="T1" fmla="*/ 73 h 73"/>
                <a:gd name="T2" fmla="*/ 8 w 73"/>
                <a:gd name="T3" fmla="*/ 73 h 73"/>
                <a:gd name="T4" fmla="*/ 0 w 73"/>
                <a:gd name="T5" fmla="*/ 65 h 73"/>
                <a:gd name="T6" fmla="*/ 0 w 73"/>
                <a:gd name="T7" fmla="*/ 8 h 73"/>
                <a:gd name="T8" fmla="*/ 8 w 73"/>
                <a:gd name="T9" fmla="*/ 0 h 73"/>
                <a:gd name="T10" fmla="*/ 65 w 73"/>
                <a:gd name="T11" fmla="*/ 0 h 73"/>
                <a:gd name="T12" fmla="*/ 73 w 73"/>
                <a:gd name="T13" fmla="*/ 8 h 73"/>
                <a:gd name="T14" fmla="*/ 73 w 73"/>
                <a:gd name="T15" fmla="*/ 65 h 73"/>
                <a:gd name="T16" fmla="*/ 65 w 73"/>
                <a:gd name="T1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73" extrusionOk="0">
                  <a:moveTo>
                    <a:pt x="65" y="73"/>
                  </a:moveTo>
                  <a:cubicBezTo>
                    <a:pt x="8" y="73"/>
                    <a:pt x="8" y="73"/>
                    <a:pt x="8" y="73"/>
                  </a:cubicBezTo>
                  <a:cubicBezTo>
                    <a:pt x="4" y="73"/>
                    <a:pt x="0" y="69"/>
                    <a:pt x="0" y="6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3" y="4"/>
                    <a:pt x="73" y="8"/>
                  </a:cubicBezTo>
                  <a:cubicBezTo>
                    <a:pt x="73" y="65"/>
                    <a:pt x="73" y="65"/>
                    <a:pt x="73" y="65"/>
                  </a:cubicBezTo>
                  <a:cubicBezTo>
                    <a:pt x="73" y="69"/>
                    <a:pt x="69" y="73"/>
                    <a:pt x="65" y="73"/>
                  </a:cubicBezTo>
                  <a:close/>
                </a:path>
              </a:pathLst>
            </a:custGeom>
            <a:solidFill>
              <a:srgbClr val="FAC3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361" name="Google Shape;107;p13"/>
            <p:cNvSpPr>
              <a:spLocks/>
            </p:cNvSpPr>
            <p:nvPr/>
          </p:nvSpPr>
          <p:spPr bwMode="auto">
            <a:xfrm>
              <a:off x="10142538" y="4699000"/>
              <a:ext cx="222250" cy="227013"/>
            </a:xfrm>
            <a:custGeom>
              <a:avLst/>
              <a:gdLst>
                <a:gd name="T0" fmla="*/ 65 w 72"/>
                <a:gd name="T1" fmla="*/ 73 h 73"/>
                <a:gd name="T2" fmla="*/ 7 w 72"/>
                <a:gd name="T3" fmla="*/ 73 h 73"/>
                <a:gd name="T4" fmla="*/ 0 w 72"/>
                <a:gd name="T5" fmla="*/ 65 h 73"/>
                <a:gd name="T6" fmla="*/ 0 w 72"/>
                <a:gd name="T7" fmla="*/ 8 h 73"/>
                <a:gd name="T8" fmla="*/ 7 w 72"/>
                <a:gd name="T9" fmla="*/ 0 h 73"/>
                <a:gd name="T10" fmla="*/ 65 w 72"/>
                <a:gd name="T11" fmla="*/ 0 h 73"/>
                <a:gd name="T12" fmla="*/ 72 w 72"/>
                <a:gd name="T13" fmla="*/ 8 h 73"/>
                <a:gd name="T14" fmla="*/ 72 w 72"/>
                <a:gd name="T15" fmla="*/ 65 h 73"/>
                <a:gd name="T16" fmla="*/ 65 w 72"/>
                <a:gd name="T1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3" extrusionOk="0">
                  <a:moveTo>
                    <a:pt x="65" y="73"/>
                  </a:moveTo>
                  <a:cubicBezTo>
                    <a:pt x="7" y="73"/>
                    <a:pt x="7" y="73"/>
                    <a:pt x="7" y="73"/>
                  </a:cubicBezTo>
                  <a:cubicBezTo>
                    <a:pt x="3" y="73"/>
                    <a:pt x="0" y="69"/>
                    <a:pt x="0" y="6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2" y="4"/>
                    <a:pt x="72" y="8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9"/>
                    <a:pt x="69" y="73"/>
                    <a:pt x="65" y="73"/>
                  </a:cubicBezTo>
                  <a:close/>
                </a:path>
              </a:pathLst>
            </a:custGeom>
            <a:solidFill>
              <a:srgbClr val="FAC3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362" name="Google Shape;108;p13"/>
            <p:cNvSpPr>
              <a:spLocks/>
            </p:cNvSpPr>
            <p:nvPr/>
          </p:nvSpPr>
          <p:spPr bwMode="auto">
            <a:xfrm>
              <a:off x="10439400" y="4699000"/>
              <a:ext cx="225425" cy="227013"/>
            </a:xfrm>
            <a:custGeom>
              <a:avLst/>
              <a:gdLst>
                <a:gd name="T0" fmla="*/ 65 w 73"/>
                <a:gd name="T1" fmla="*/ 73 h 73"/>
                <a:gd name="T2" fmla="*/ 8 w 73"/>
                <a:gd name="T3" fmla="*/ 73 h 73"/>
                <a:gd name="T4" fmla="*/ 0 w 73"/>
                <a:gd name="T5" fmla="*/ 65 h 73"/>
                <a:gd name="T6" fmla="*/ 0 w 73"/>
                <a:gd name="T7" fmla="*/ 8 h 73"/>
                <a:gd name="T8" fmla="*/ 8 w 73"/>
                <a:gd name="T9" fmla="*/ 0 h 73"/>
                <a:gd name="T10" fmla="*/ 65 w 73"/>
                <a:gd name="T11" fmla="*/ 0 h 73"/>
                <a:gd name="T12" fmla="*/ 73 w 73"/>
                <a:gd name="T13" fmla="*/ 8 h 73"/>
                <a:gd name="T14" fmla="*/ 73 w 73"/>
                <a:gd name="T15" fmla="*/ 65 h 73"/>
                <a:gd name="T16" fmla="*/ 65 w 73"/>
                <a:gd name="T1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73" extrusionOk="0">
                  <a:moveTo>
                    <a:pt x="65" y="73"/>
                  </a:moveTo>
                  <a:cubicBezTo>
                    <a:pt x="8" y="73"/>
                    <a:pt x="8" y="73"/>
                    <a:pt x="8" y="73"/>
                  </a:cubicBezTo>
                  <a:cubicBezTo>
                    <a:pt x="4" y="73"/>
                    <a:pt x="0" y="69"/>
                    <a:pt x="0" y="6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3" y="4"/>
                    <a:pt x="73" y="8"/>
                  </a:cubicBezTo>
                  <a:cubicBezTo>
                    <a:pt x="73" y="65"/>
                    <a:pt x="73" y="65"/>
                    <a:pt x="73" y="65"/>
                  </a:cubicBezTo>
                  <a:cubicBezTo>
                    <a:pt x="73" y="69"/>
                    <a:pt x="69" y="73"/>
                    <a:pt x="65" y="73"/>
                  </a:cubicBezTo>
                  <a:close/>
                </a:path>
              </a:pathLst>
            </a:custGeom>
            <a:solidFill>
              <a:srgbClr val="FAC3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363" name="Google Shape;109;p13"/>
            <p:cNvSpPr>
              <a:spLocks/>
            </p:cNvSpPr>
            <p:nvPr/>
          </p:nvSpPr>
          <p:spPr bwMode="auto">
            <a:xfrm>
              <a:off x="10739438" y="4699000"/>
              <a:ext cx="222250" cy="227013"/>
            </a:xfrm>
            <a:custGeom>
              <a:avLst/>
              <a:gdLst>
                <a:gd name="T0" fmla="*/ 65 w 72"/>
                <a:gd name="T1" fmla="*/ 73 h 73"/>
                <a:gd name="T2" fmla="*/ 7 w 72"/>
                <a:gd name="T3" fmla="*/ 73 h 73"/>
                <a:gd name="T4" fmla="*/ 0 w 72"/>
                <a:gd name="T5" fmla="*/ 65 h 73"/>
                <a:gd name="T6" fmla="*/ 0 w 72"/>
                <a:gd name="T7" fmla="*/ 8 h 73"/>
                <a:gd name="T8" fmla="*/ 7 w 72"/>
                <a:gd name="T9" fmla="*/ 0 h 73"/>
                <a:gd name="T10" fmla="*/ 65 w 72"/>
                <a:gd name="T11" fmla="*/ 0 h 73"/>
                <a:gd name="T12" fmla="*/ 72 w 72"/>
                <a:gd name="T13" fmla="*/ 8 h 73"/>
                <a:gd name="T14" fmla="*/ 72 w 72"/>
                <a:gd name="T15" fmla="*/ 65 h 73"/>
                <a:gd name="T16" fmla="*/ 65 w 72"/>
                <a:gd name="T1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3" extrusionOk="0">
                  <a:moveTo>
                    <a:pt x="65" y="73"/>
                  </a:moveTo>
                  <a:cubicBezTo>
                    <a:pt x="7" y="73"/>
                    <a:pt x="7" y="73"/>
                    <a:pt x="7" y="73"/>
                  </a:cubicBezTo>
                  <a:cubicBezTo>
                    <a:pt x="3" y="73"/>
                    <a:pt x="0" y="69"/>
                    <a:pt x="0" y="6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2" y="4"/>
                    <a:pt x="72" y="8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9"/>
                    <a:pt x="69" y="73"/>
                    <a:pt x="65" y="73"/>
                  </a:cubicBezTo>
                  <a:close/>
                </a:path>
              </a:pathLst>
            </a:custGeom>
            <a:solidFill>
              <a:srgbClr val="FAC3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364" name="Google Shape;110;p13"/>
            <p:cNvSpPr>
              <a:spLocks/>
            </p:cNvSpPr>
            <p:nvPr/>
          </p:nvSpPr>
          <p:spPr bwMode="auto">
            <a:xfrm>
              <a:off x="9544050" y="5000625"/>
              <a:ext cx="223838" cy="222250"/>
            </a:xfrm>
            <a:custGeom>
              <a:avLst/>
              <a:gdLst>
                <a:gd name="T0" fmla="*/ 65 w 72"/>
                <a:gd name="T1" fmla="*/ 72 h 72"/>
                <a:gd name="T2" fmla="*/ 7 w 72"/>
                <a:gd name="T3" fmla="*/ 72 h 72"/>
                <a:gd name="T4" fmla="*/ 0 w 72"/>
                <a:gd name="T5" fmla="*/ 65 h 72"/>
                <a:gd name="T6" fmla="*/ 0 w 72"/>
                <a:gd name="T7" fmla="*/ 7 h 72"/>
                <a:gd name="T8" fmla="*/ 7 w 72"/>
                <a:gd name="T9" fmla="*/ 0 h 72"/>
                <a:gd name="T10" fmla="*/ 65 w 72"/>
                <a:gd name="T11" fmla="*/ 0 h 72"/>
                <a:gd name="T12" fmla="*/ 72 w 72"/>
                <a:gd name="T13" fmla="*/ 7 h 72"/>
                <a:gd name="T14" fmla="*/ 72 w 72"/>
                <a:gd name="T15" fmla="*/ 65 h 72"/>
                <a:gd name="T16" fmla="*/ 65 w 72"/>
                <a:gd name="T1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2" extrusionOk="0">
                  <a:moveTo>
                    <a:pt x="65" y="72"/>
                  </a:moveTo>
                  <a:cubicBezTo>
                    <a:pt x="7" y="72"/>
                    <a:pt x="7" y="72"/>
                    <a:pt x="7" y="72"/>
                  </a:cubicBezTo>
                  <a:cubicBezTo>
                    <a:pt x="3" y="72"/>
                    <a:pt x="0" y="69"/>
                    <a:pt x="0" y="6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2" y="3"/>
                    <a:pt x="72" y="7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rgbClr val="FAC3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365" name="Google Shape;111;p13"/>
            <p:cNvSpPr>
              <a:spLocks/>
            </p:cNvSpPr>
            <p:nvPr/>
          </p:nvSpPr>
          <p:spPr bwMode="auto">
            <a:xfrm>
              <a:off x="9840913" y="5000625"/>
              <a:ext cx="227012" cy="222250"/>
            </a:xfrm>
            <a:custGeom>
              <a:avLst/>
              <a:gdLst>
                <a:gd name="T0" fmla="*/ 65 w 73"/>
                <a:gd name="T1" fmla="*/ 72 h 72"/>
                <a:gd name="T2" fmla="*/ 8 w 73"/>
                <a:gd name="T3" fmla="*/ 72 h 72"/>
                <a:gd name="T4" fmla="*/ 0 w 73"/>
                <a:gd name="T5" fmla="*/ 65 h 72"/>
                <a:gd name="T6" fmla="*/ 0 w 73"/>
                <a:gd name="T7" fmla="*/ 7 h 72"/>
                <a:gd name="T8" fmla="*/ 8 w 73"/>
                <a:gd name="T9" fmla="*/ 0 h 72"/>
                <a:gd name="T10" fmla="*/ 65 w 73"/>
                <a:gd name="T11" fmla="*/ 0 h 72"/>
                <a:gd name="T12" fmla="*/ 73 w 73"/>
                <a:gd name="T13" fmla="*/ 7 h 72"/>
                <a:gd name="T14" fmla="*/ 73 w 73"/>
                <a:gd name="T15" fmla="*/ 65 h 72"/>
                <a:gd name="T16" fmla="*/ 65 w 73"/>
                <a:gd name="T1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72" extrusionOk="0">
                  <a:moveTo>
                    <a:pt x="65" y="72"/>
                  </a:moveTo>
                  <a:cubicBezTo>
                    <a:pt x="8" y="72"/>
                    <a:pt x="8" y="72"/>
                    <a:pt x="8" y="72"/>
                  </a:cubicBezTo>
                  <a:cubicBezTo>
                    <a:pt x="4" y="72"/>
                    <a:pt x="0" y="69"/>
                    <a:pt x="0" y="6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3" y="3"/>
                    <a:pt x="73" y="7"/>
                  </a:cubicBezTo>
                  <a:cubicBezTo>
                    <a:pt x="73" y="65"/>
                    <a:pt x="73" y="65"/>
                    <a:pt x="73" y="65"/>
                  </a:cubicBezTo>
                  <a:cubicBezTo>
                    <a:pt x="73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rgbClr val="FAC3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366" name="Google Shape;112;p13"/>
            <p:cNvSpPr>
              <a:spLocks/>
            </p:cNvSpPr>
            <p:nvPr/>
          </p:nvSpPr>
          <p:spPr bwMode="auto">
            <a:xfrm>
              <a:off x="10142538" y="5000625"/>
              <a:ext cx="222250" cy="222250"/>
            </a:xfrm>
            <a:custGeom>
              <a:avLst/>
              <a:gdLst>
                <a:gd name="T0" fmla="*/ 65 w 72"/>
                <a:gd name="T1" fmla="*/ 72 h 72"/>
                <a:gd name="T2" fmla="*/ 7 w 72"/>
                <a:gd name="T3" fmla="*/ 72 h 72"/>
                <a:gd name="T4" fmla="*/ 0 w 72"/>
                <a:gd name="T5" fmla="*/ 65 h 72"/>
                <a:gd name="T6" fmla="*/ 0 w 72"/>
                <a:gd name="T7" fmla="*/ 7 h 72"/>
                <a:gd name="T8" fmla="*/ 7 w 72"/>
                <a:gd name="T9" fmla="*/ 0 h 72"/>
                <a:gd name="T10" fmla="*/ 65 w 72"/>
                <a:gd name="T11" fmla="*/ 0 h 72"/>
                <a:gd name="T12" fmla="*/ 72 w 72"/>
                <a:gd name="T13" fmla="*/ 7 h 72"/>
                <a:gd name="T14" fmla="*/ 72 w 72"/>
                <a:gd name="T15" fmla="*/ 65 h 72"/>
                <a:gd name="T16" fmla="*/ 65 w 72"/>
                <a:gd name="T1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2" extrusionOk="0">
                  <a:moveTo>
                    <a:pt x="65" y="72"/>
                  </a:moveTo>
                  <a:cubicBezTo>
                    <a:pt x="7" y="72"/>
                    <a:pt x="7" y="72"/>
                    <a:pt x="7" y="72"/>
                  </a:cubicBezTo>
                  <a:cubicBezTo>
                    <a:pt x="3" y="72"/>
                    <a:pt x="0" y="69"/>
                    <a:pt x="0" y="6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2" y="3"/>
                    <a:pt x="72" y="7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rgbClr val="FAC3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367" name="Google Shape;113;p13"/>
            <p:cNvSpPr>
              <a:spLocks/>
            </p:cNvSpPr>
            <p:nvPr/>
          </p:nvSpPr>
          <p:spPr bwMode="auto">
            <a:xfrm>
              <a:off x="10439400" y="5000625"/>
              <a:ext cx="225425" cy="222250"/>
            </a:xfrm>
            <a:custGeom>
              <a:avLst/>
              <a:gdLst>
                <a:gd name="T0" fmla="*/ 65 w 73"/>
                <a:gd name="T1" fmla="*/ 72 h 72"/>
                <a:gd name="T2" fmla="*/ 8 w 73"/>
                <a:gd name="T3" fmla="*/ 72 h 72"/>
                <a:gd name="T4" fmla="*/ 0 w 73"/>
                <a:gd name="T5" fmla="*/ 65 h 72"/>
                <a:gd name="T6" fmla="*/ 0 w 73"/>
                <a:gd name="T7" fmla="*/ 7 h 72"/>
                <a:gd name="T8" fmla="*/ 8 w 73"/>
                <a:gd name="T9" fmla="*/ 0 h 72"/>
                <a:gd name="T10" fmla="*/ 65 w 73"/>
                <a:gd name="T11" fmla="*/ 0 h 72"/>
                <a:gd name="T12" fmla="*/ 73 w 73"/>
                <a:gd name="T13" fmla="*/ 7 h 72"/>
                <a:gd name="T14" fmla="*/ 73 w 73"/>
                <a:gd name="T15" fmla="*/ 65 h 72"/>
                <a:gd name="T16" fmla="*/ 65 w 73"/>
                <a:gd name="T1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72" extrusionOk="0">
                  <a:moveTo>
                    <a:pt x="65" y="72"/>
                  </a:moveTo>
                  <a:cubicBezTo>
                    <a:pt x="8" y="72"/>
                    <a:pt x="8" y="72"/>
                    <a:pt x="8" y="72"/>
                  </a:cubicBezTo>
                  <a:cubicBezTo>
                    <a:pt x="4" y="72"/>
                    <a:pt x="0" y="69"/>
                    <a:pt x="0" y="6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3" y="3"/>
                    <a:pt x="73" y="7"/>
                  </a:cubicBezTo>
                  <a:cubicBezTo>
                    <a:pt x="73" y="65"/>
                    <a:pt x="73" y="65"/>
                    <a:pt x="73" y="65"/>
                  </a:cubicBezTo>
                  <a:cubicBezTo>
                    <a:pt x="73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rgbClr val="FAC3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368" name="Google Shape;114;p13"/>
            <p:cNvSpPr>
              <a:spLocks/>
            </p:cNvSpPr>
            <p:nvPr/>
          </p:nvSpPr>
          <p:spPr bwMode="auto">
            <a:xfrm>
              <a:off x="10739438" y="5000625"/>
              <a:ext cx="222250" cy="222250"/>
            </a:xfrm>
            <a:custGeom>
              <a:avLst/>
              <a:gdLst>
                <a:gd name="T0" fmla="*/ 65 w 72"/>
                <a:gd name="T1" fmla="*/ 72 h 72"/>
                <a:gd name="T2" fmla="*/ 7 w 72"/>
                <a:gd name="T3" fmla="*/ 72 h 72"/>
                <a:gd name="T4" fmla="*/ 0 w 72"/>
                <a:gd name="T5" fmla="*/ 65 h 72"/>
                <a:gd name="T6" fmla="*/ 0 w 72"/>
                <a:gd name="T7" fmla="*/ 7 h 72"/>
                <a:gd name="T8" fmla="*/ 7 w 72"/>
                <a:gd name="T9" fmla="*/ 0 h 72"/>
                <a:gd name="T10" fmla="*/ 65 w 72"/>
                <a:gd name="T11" fmla="*/ 0 h 72"/>
                <a:gd name="T12" fmla="*/ 72 w 72"/>
                <a:gd name="T13" fmla="*/ 7 h 72"/>
                <a:gd name="T14" fmla="*/ 72 w 72"/>
                <a:gd name="T15" fmla="*/ 65 h 72"/>
                <a:gd name="T16" fmla="*/ 65 w 72"/>
                <a:gd name="T1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2" extrusionOk="0">
                  <a:moveTo>
                    <a:pt x="65" y="72"/>
                  </a:moveTo>
                  <a:cubicBezTo>
                    <a:pt x="7" y="72"/>
                    <a:pt x="7" y="72"/>
                    <a:pt x="7" y="72"/>
                  </a:cubicBezTo>
                  <a:cubicBezTo>
                    <a:pt x="3" y="72"/>
                    <a:pt x="0" y="69"/>
                    <a:pt x="0" y="6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2" y="3"/>
                    <a:pt x="72" y="7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rgbClr val="FAC3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369" name="Google Shape;115;p13"/>
            <p:cNvSpPr>
              <a:spLocks/>
            </p:cNvSpPr>
            <p:nvPr/>
          </p:nvSpPr>
          <p:spPr bwMode="auto">
            <a:xfrm>
              <a:off x="9544050" y="5297488"/>
              <a:ext cx="223838" cy="225425"/>
            </a:xfrm>
            <a:custGeom>
              <a:avLst/>
              <a:gdLst>
                <a:gd name="T0" fmla="*/ 65 w 72"/>
                <a:gd name="T1" fmla="*/ 73 h 73"/>
                <a:gd name="T2" fmla="*/ 7 w 72"/>
                <a:gd name="T3" fmla="*/ 73 h 73"/>
                <a:gd name="T4" fmla="*/ 0 w 72"/>
                <a:gd name="T5" fmla="*/ 65 h 73"/>
                <a:gd name="T6" fmla="*/ 0 w 72"/>
                <a:gd name="T7" fmla="*/ 8 h 73"/>
                <a:gd name="T8" fmla="*/ 7 w 72"/>
                <a:gd name="T9" fmla="*/ 0 h 73"/>
                <a:gd name="T10" fmla="*/ 65 w 72"/>
                <a:gd name="T11" fmla="*/ 0 h 73"/>
                <a:gd name="T12" fmla="*/ 72 w 72"/>
                <a:gd name="T13" fmla="*/ 8 h 73"/>
                <a:gd name="T14" fmla="*/ 72 w 72"/>
                <a:gd name="T15" fmla="*/ 65 h 73"/>
                <a:gd name="T16" fmla="*/ 65 w 72"/>
                <a:gd name="T1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3" extrusionOk="0">
                  <a:moveTo>
                    <a:pt x="65" y="73"/>
                  </a:moveTo>
                  <a:cubicBezTo>
                    <a:pt x="7" y="73"/>
                    <a:pt x="7" y="73"/>
                    <a:pt x="7" y="73"/>
                  </a:cubicBezTo>
                  <a:cubicBezTo>
                    <a:pt x="3" y="73"/>
                    <a:pt x="0" y="69"/>
                    <a:pt x="0" y="6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2" y="4"/>
                    <a:pt x="72" y="8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9"/>
                    <a:pt x="69" y="73"/>
                    <a:pt x="65" y="73"/>
                  </a:cubicBezTo>
                  <a:close/>
                </a:path>
              </a:pathLst>
            </a:custGeom>
            <a:solidFill>
              <a:srgbClr val="FAC3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370" name="Google Shape;116;p13"/>
            <p:cNvSpPr>
              <a:spLocks/>
            </p:cNvSpPr>
            <p:nvPr/>
          </p:nvSpPr>
          <p:spPr bwMode="auto">
            <a:xfrm>
              <a:off x="9840913" y="5297488"/>
              <a:ext cx="227012" cy="225425"/>
            </a:xfrm>
            <a:custGeom>
              <a:avLst/>
              <a:gdLst>
                <a:gd name="T0" fmla="*/ 65 w 73"/>
                <a:gd name="T1" fmla="*/ 73 h 73"/>
                <a:gd name="T2" fmla="*/ 8 w 73"/>
                <a:gd name="T3" fmla="*/ 73 h 73"/>
                <a:gd name="T4" fmla="*/ 0 w 73"/>
                <a:gd name="T5" fmla="*/ 65 h 73"/>
                <a:gd name="T6" fmla="*/ 0 w 73"/>
                <a:gd name="T7" fmla="*/ 8 h 73"/>
                <a:gd name="T8" fmla="*/ 8 w 73"/>
                <a:gd name="T9" fmla="*/ 0 h 73"/>
                <a:gd name="T10" fmla="*/ 65 w 73"/>
                <a:gd name="T11" fmla="*/ 0 h 73"/>
                <a:gd name="T12" fmla="*/ 73 w 73"/>
                <a:gd name="T13" fmla="*/ 8 h 73"/>
                <a:gd name="T14" fmla="*/ 73 w 73"/>
                <a:gd name="T15" fmla="*/ 65 h 73"/>
                <a:gd name="T16" fmla="*/ 65 w 73"/>
                <a:gd name="T1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73" extrusionOk="0">
                  <a:moveTo>
                    <a:pt x="65" y="73"/>
                  </a:moveTo>
                  <a:cubicBezTo>
                    <a:pt x="8" y="73"/>
                    <a:pt x="8" y="73"/>
                    <a:pt x="8" y="73"/>
                  </a:cubicBezTo>
                  <a:cubicBezTo>
                    <a:pt x="4" y="73"/>
                    <a:pt x="0" y="69"/>
                    <a:pt x="0" y="6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3" y="4"/>
                    <a:pt x="73" y="8"/>
                  </a:cubicBezTo>
                  <a:cubicBezTo>
                    <a:pt x="73" y="65"/>
                    <a:pt x="73" y="65"/>
                    <a:pt x="73" y="65"/>
                  </a:cubicBezTo>
                  <a:cubicBezTo>
                    <a:pt x="73" y="69"/>
                    <a:pt x="69" y="73"/>
                    <a:pt x="65" y="73"/>
                  </a:cubicBezTo>
                  <a:close/>
                </a:path>
              </a:pathLst>
            </a:custGeom>
            <a:solidFill>
              <a:srgbClr val="FAC3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371" name="Google Shape;117;p13"/>
            <p:cNvSpPr>
              <a:spLocks/>
            </p:cNvSpPr>
            <p:nvPr/>
          </p:nvSpPr>
          <p:spPr bwMode="auto">
            <a:xfrm>
              <a:off x="10142538" y="5297488"/>
              <a:ext cx="222250" cy="225425"/>
            </a:xfrm>
            <a:custGeom>
              <a:avLst/>
              <a:gdLst>
                <a:gd name="T0" fmla="*/ 65 w 72"/>
                <a:gd name="T1" fmla="*/ 73 h 73"/>
                <a:gd name="T2" fmla="*/ 7 w 72"/>
                <a:gd name="T3" fmla="*/ 73 h 73"/>
                <a:gd name="T4" fmla="*/ 0 w 72"/>
                <a:gd name="T5" fmla="*/ 65 h 73"/>
                <a:gd name="T6" fmla="*/ 0 w 72"/>
                <a:gd name="T7" fmla="*/ 8 h 73"/>
                <a:gd name="T8" fmla="*/ 7 w 72"/>
                <a:gd name="T9" fmla="*/ 0 h 73"/>
                <a:gd name="T10" fmla="*/ 65 w 72"/>
                <a:gd name="T11" fmla="*/ 0 h 73"/>
                <a:gd name="T12" fmla="*/ 72 w 72"/>
                <a:gd name="T13" fmla="*/ 8 h 73"/>
                <a:gd name="T14" fmla="*/ 72 w 72"/>
                <a:gd name="T15" fmla="*/ 65 h 73"/>
                <a:gd name="T16" fmla="*/ 65 w 72"/>
                <a:gd name="T1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3" extrusionOk="0">
                  <a:moveTo>
                    <a:pt x="65" y="73"/>
                  </a:moveTo>
                  <a:cubicBezTo>
                    <a:pt x="7" y="73"/>
                    <a:pt x="7" y="73"/>
                    <a:pt x="7" y="73"/>
                  </a:cubicBezTo>
                  <a:cubicBezTo>
                    <a:pt x="3" y="73"/>
                    <a:pt x="0" y="69"/>
                    <a:pt x="0" y="6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2" y="4"/>
                    <a:pt x="72" y="8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9"/>
                    <a:pt x="69" y="73"/>
                    <a:pt x="65" y="73"/>
                  </a:cubicBezTo>
                  <a:close/>
                </a:path>
              </a:pathLst>
            </a:custGeom>
            <a:solidFill>
              <a:srgbClr val="FAC3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372" name="Google Shape;118;p13"/>
            <p:cNvSpPr>
              <a:spLocks/>
            </p:cNvSpPr>
            <p:nvPr/>
          </p:nvSpPr>
          <p:spPr bwMode="auto">
            <a:xfrm>
              <a:off x="10439400" y="5297488"/>
              <a:ext cx="225425" cy="225425"/>
            </a:xfrm>
            <a:custGeom>
              <a:avLst/>
              <a:gdLst>
                <a:gd name="T0" fmla="*/ 65 w 73"/>
                <a:gd name="T1" fmla="*/ 73 h 73"/>
                <a:gd name="T2" fmla="*/ 8 w 73"/>
                <a:gd name="T3" fmla="*/ 73 h 73"/>
                <a:gd name="T4" fmla="*/ 0 w 73"/>
                <a:gd name="T5" fmla="*/ 65 h 73"/>
                <a:gd name="T6" fmla="*/ 0 w 73"/>
                <a:gd name="T7" fmla="*/ 8 h 73"/>
                <a:gd name="T8" fmla="*/ 8 w 73"/>
                <a:gd name="T9" fmla="*/ 0 h 73"/>
                <a:gd name="T10" fmla="*/ 65 w 73"/>
                <a:gd name="T11" fmla="*/ 0 h 73"/>
                <a:gd name="T12" fmla="*/ 73 w 73"/>
                <a:gd name="T13" fmla="*/ 8 h 73"/>
                <a:gd name="T14" fmla="*/ 73 w 73"/>
                <a:gd name="T15" fmla="*/ 65 h 73"/>
                <a:gd name="T16" fmla="*/ 65 w 73"/>
                <a:gd name="T1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73" extrusionOk="0">
                  <a:moveTo>
                    <a:pt x="65" y="73"/>
                  </a:moveTo>
                  <a:cubicBezTo>
                    <a:pt x="8" y="73"/>
                    <a:pt x="8" y="73"/>
                    <a:pt x="8" y="73"/>
                  </a:cubicBezTo>
                  <a:cubicBezTo>
                    <a:pt x="4" y="73"/>
                    <a:pt x="0" y="69"/>
                    <a:pt x="0" y="6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3" y="4"/>
                    <a:pt x="73" y="8"/>
                  </a:cubicBezTo>
                  <a:cubicBezTo>
                    <a:pt x="73" y="65"/>
                    <a:pt x="73" y="65"/>
                    <a:pt x="73" y="65"/>
                  </a:cubicBezTo>
                  <a:cubicBezTo>
                    <a:pt x="73" y="69"/>
                    <a:pt x="69" y="73"/>
                    <a:pt x="65" y="73"/>
                  </a:cubicBezTo>
                  <a:close/>
                </a:path>
              </a:pathLst>
            </a:custGeom>
            <a:solidFill>
              <a:srgbClr val="FAC3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373" name="Google Shape;119;p13"/>
            <p:cNvSpPr>
              <a:spLocks/>
            </p:cNvSpPr>
            <p:nvPr/>
          </p:nvSpPr>
          <p:spPr bwMode="auto">
            <a:xfrm>
              <a:off x="10739438" y="5297488"/>
              <a:ext cx="222250" cy="225425"/>
            </a:xfrm>
            <a:custGeom>
              <a:avLst/>
              <a:gdLst>
                <a:gd name="T0" fmla="*/ 65 w 72"/>
                <a:gd name="T1" fmla="*/ 73 h 73"/>
                <a:gd name="T2" fmla="*/ 7 w 72"/>
                <a:gd name="T3" fmla="*/ 73 h 73"/>
                <a:gd name="T4" fmla="*/ 0 w 72"/>
                <a:gd name="T5" fmla="*/ 65 h 73"/>
                <a:gd name="T6" fmla="*/ 0 w 72"/>
                <a:gd name="T7" fmla="*/ 8 h 73"/>
                <a:gd name="T8" fmla="*/ 7 w 72"/>
                <a:gd name="T9" fmla="*/ 0 h 73"/>
                <a:gd name="T10" fmla="*/ 65 w 72"/>
                <a:gd name="T11" fmla="*/ 0 h 73"/>
                <a:gd name="T12" fmla="*/ 72 w 72"/>
                <a:gd name="T13" fmla="*/ 8 h 73"/>
                <a:gd name="T14" fmla="*/ 72 w 72"/>
                <a:gd name="T15" fmla="*/ 65 h 73"/>
                <a:gd name="T16" fmla="*/ 65 w 72"/>
                <a:gd name="T1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3" extrusionOk="0">
                  <a:moveTo>
                    <a:pt x="65" y="73"/>
                  </a:moveTo>
                  <a:cubicBezTo>
                    <a:pt x="7" y="73"/>
                    <a:pt x="7" y="73"/>
                    <a:pt x="7" y="73"/>
                  </a:cubicBezTo>
                  <a:cubicBezTo>
                    <a:pt x="3" y="73"/>
                    <a:pt x="0" y="69"/>
                    <a:pt x="0" y="6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2" y="4"/>
                    <a:pt x="72" y="8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9"/>
                    <a:pt x="69" y="73"/>
                    <a:pt x="65" y="73"/>
                  </a:cubicBezTo>
                  <a:close/>
                </a:path>
              </a:pathLst>
            </a:custGeom>
            <a:solidFill>
              <a:srgbClr val="FAC3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374" name="Google Shape;120;p13"/>
            <p:cNvSpPr>
              <a:spLocks/>
            </p:cNvSpPr>
            <p:nvPr/>
          </p:nvSpPr>
          <p:spPr bwMode="auto">
            <a:xfrm>
              <a:off x="9544050" y="5597525"/>
              <a:ext cx="223838" cy="223838"/>
            </a:xfrm>
            <a:custGeom>
              <a:avLst/>
              <a:gdLst>
                <a:gd name="T0" fmla="*/ 65 w 72"/>
                <a:gd name="T1" fmla="*/ 72 h 72"/>
                <a:gd name="T2" fmla="*/ 7 w 72"/>
                <a:gd name="T3" fmla="*/ 72 h 72"/>
                <a:gd name="T4" fmla="*/ 0 w 72"/>
                <a:gd name="T5" fmla="*/ 65 h 72"/>
                <a:gd name="T6" fmla="*/ 0 w 72"/>
                <a:gd name="T7" fmla="*/ 7 h 72"/>
                <a:gd name="T8" fmla="*/ 7 w 72"/>
                <a:gd name="T9" fmla="*/ 0 h 72"/>
                <a:gd name="T10" fmla="*/ 65 w 72"/>
                <a:gd name="T11" fmla="*/ 0 h 72"/>
                <a:gd name="T12" fmla="*/ 72 w 72"/>
                <a:gd name="T13" fmla="*/ 7 h 72"/>
                <a:gd name="T14" fmla="*/ 72 w 72"/>
                <a:gd name="T15" fmla="*/ 65 h 72"/>
                <a:gd name="T16" fmla="*/ 65 w 72"/>
                <a:gd name="T1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2" extrusionOk="0">
                  <a:moveTo>
                    <a:pt x="65" y="72"/>
                  </a:moveTo>
                  <a:cubicBezTo>
                    <a:pt x="7" y="72"/>
                    <a:pt x="7" y="72"/>
                    <a:pt x="7" y="72"/>
                  </a:cubicBezTo>
                  <a:cubicBezTo>
                    <a:pt x="3" y="72"/>
                    <a:pt x="0" y="69"/>
                    <a:pt x="0" y="6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2" y="3"/>
                    <a:pt x="72" y="7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rgbClr val="FAC3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375" name="Google Shape;121;p13"/>
            <p:cNvSpPr>
              <a:spLocks/>
            </p:cNvSpPr>
            <p:nvPr/>
          </p:nvSpPr>
          <p:spPr bwMode="auto">
            <a:xfrm>
              <a:off x="9840913" y="5597525"/>
              <a:ext cx="227012" cy="223838"/>
            </a:xfrm>
            <a:custGeom>
              <a:avLst/>
              <a:gdLst>
                <a:gd name="T0" fmla="*/ 65 w 73"/>
                <a:gd name="T1" fmla="*/ 72 h 72"/>
                <a:gd name="T2" fmla="*/ 8 w 73"/>
                <a:gd name="T3" fmla="*/ 72 h 72"/>
                <a:gd name="T4" fmla="*/ 0 w 73"/>
                <a:gd name="T5" fmla="*/ 65 h 72"/>
                <a:gd name="T6" fmla="*/ 0 w 73"/>
                <a:gd name="T7" fmla="*/ 7 h 72"/>
                <a:gd name="T8" fmla="*/ 8 w 73"/>
                <a:gd name="T9" fmla="*/ 0 h 72"/>
                <a:gd name="T10" fmla="*/ 65 w 73"/>
                <a:gd name="T11" fmla="*/ 0 h 72"/>
                <a:gd name="T12" fmla="*/ 73 w 73"/>
                <a:gd name="T13" fmla="*/ 7 h 72"/>
                <a:gd name="T14" fmla="*/ 73 w 73"/>
                <a:gd name="T15" fmla="*/ 65 h 72"/>
                <a:gd name="T16" fmla="*/ 65 w 73"/>
                <a:gd name="T1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72" extrusionOk="0">
                  <a:moveTo>
                    <a:pt x="65" y="72"/>
                  </a:moveTo>
                  <a:cubicBezTo>
                    <a:pt x="8" y="72"/>
                    <a:pt x="8" y="72"/>
                    <a:pt x="8" y="72"/>
                  </a:cubicBezTo>
                  <a:cubicBezTo>
                    <a:pt x="4" y="72"/>
                    <a:pt x="0" y="69"/>
                    <a:pt x="0" y="6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3" y="3"/>
                    <a:pt x="73" y="7"/>
                  </a:cubicBezTo>
                  <a:cubicBezTo>
                    <a:pt x="73" y="65"/>
                    <a:pt x="73" y="65"/>
                    <a:pt x="73" y="65"/>
                  </a:cubicBezTo>
                  <a:cubicBezTo>
                    <a:pt x="73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rgbClr val="FAC3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376" name="Google Shape;122;p13"/>
            <p:cNvSpPr>
              <a:spLocks/>
            </p:cNvSpPr>
            <p:nvPr/>
          </p:nvSpPr>
          <p:spPr bwMode="auto">
            <a:xfrm>
              <a:off x="10142538" y="5597525"/>
              <a:ext cx="222250" cy="223838"/>
            </a:xfrm>
            <a:custGeom>
              <a:avLst/>
              <a:gdLst>
                <a:gd name="T0" fmla="*/ 65 w 72"/>
                <a:gd name="T1" fmla="*/ 72 h 72"/>
                <a:gd name="T2" fmla="*/ 7 w 72"/>
                <a:gd name="T3" fmla="*/ 72 h 72"/>
                <a:gd name="T4" fmla="*/ 0 w 72"/>
                <a:gd name="T5" fmla="*/ 65 h 72"/>
                <a:gd name="T6" fmla="*/ 0 w 72"/>
                <a:gd name="T7" fmla="*/ 7 h 72"/>
                <a:gd name="T8" fmla="*/ 7 w 72"/>
                <a:gd name="T9" fmla="*/ 0 h 72"/>
                <a:gd name="T10" fmla="*/ 65 w 72"/>
                <a:gd name="T11" fmla="*/ 0 h 72"/>
                <a:gd name="T12" fmla="*/ 72 w 72"/>
                <a:gd name="T13" fmla="*/ 7 h 72"/>
                <a:gd name="T14" fmla="*/ 72 w 72"/>
                <a:gd name="T15" fmla="*/ 65 h 72"/>
                <a:gd name="T16" fmla="*/ 65 w 72"/>
                <a:gd name="T1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2" extrusionOk="0">
                  <a:moveTo>
                    <a:pt x="65" y="72"/>
                  </a:moveTo>
                  <a:cubicBezTo>
                    <a:pt x="7" y="72"/>
                    <a:pt x="7" y="72"/>
                    <a:pt x="7" y="72"/>
                  </a:cubicBezTo>
                  <a:cubicBezTo>
                    <a:pt x="3" y="72"/>
                    <a:pt x="0" y="69"/>
                    <a:pt x="0" y="6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2" y="3"/>
                    <a:pt x="72" y="7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rgbClr val="FAC3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377" name="Google Shape;123;p13"/>
            <p:cNvSpPr>
              <a:spLocks/>
            </p:cNvSpPr>
            <p:nvPr/>
          </p:nvSpPr>
          <p:spPr bwMode="auto">
            <a:xfrm>
              <a:off x="10439400" y="5597525"/>
              <a:ext cx="225425" cy="223838"/>
            </a:xfrm>
            <a:custGeom>
              <a:avLst/>
              <a:gdLst>
                <a:gd name="T0" fmla="*/ 65 w 73"/>
                <a:gd name="T1" fmla="*/ 72 h 72"/>
                <a:gd name="T2" fmla="*/ 8 w 73"/>
                <a:gd name="T3" fmla="*/ 72 h 72"/>
                <a:gd name="T4" fmla="*/ 0 w 73"/>
                <a:gd name="T5" fmla="*/ 65 h 72"/>
                <a:gd name="T6" fmla="*/ 0 w 73"/>
                <a:gd name="T7" fmla="*/ 7 h 72"/>
                <a:gd name="T8" fmla="*/ 8 w 73"/>
                <a:gd name="T9" fmla="*/ 0 h 72"/>
                <a:gd name="T10" fmla="*/ 65 w 73"/>
                <a:gd name="T11" fmla="*/ 0 h 72"/>
                <a:gd name="T12" fmla="*/ 73 w 73"/>
                <a:gd name="T13" fmla="*/ 7 h 72"/>
                <a:gd name="T14" fmla="*/ 73 w 73"/>
                <a:gd name="T15" fmla="*/ 65 h 72"/>
                <a:gd name="T16" fmla="*/ 65 w 73"/>
                <a:gd name="T1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72" extrusionOk="0">
                  <a:moveTo>
                    <a:pt x="65" y="72"/>
                  </a:moveTo>
                  <a:cubicBezTo>
                    <a:pt x="8" y="72"/>
                    <a:pt x="8" y="72"/>
                    <a:pt x="8" y="72"/>
                  </a:cubicBezTo>
                  <a:cubicBezTo>
                    <a:pt x="4" y="72"/>
                    <a:pt x="0" y="69"/>
                    <a:pt x="0" y="6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3" y="3"/>
                    <a:pt x="73" y="7"/>
                  </a:cubicBezTo>
                  <a:cubicBezTo>
                    <a:pt x="73" y="65"/>
                    <a:pt x="73" y="65"/>
                    <a:pt x="73" y="65"/>
                  </a:cubicBezTo>
                  <a:cubicBezTo>
                    <a:pt x="73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rgbClr val="FAC3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378" name="Google Shape;124;p13"/>
            <p:cNvSpPr>
              <a:spLocks/>
            </p:cNvSpPr>
            <p:nvPr/>
          </p:nvSpPr>
          <p:spPr bwMode="auto">
            <a:xfrm>
              <a:off x="10739438" y="5597525"/>
              <a:ext cx="222250" cy="223838"/>
            </a:xfrm>
            <a:custGeom>
              <a:avLst/>
              <a:gdLst>
                <a:gd name="T0" fmla="*/ 65 w 72"/>
                <a:gd name="T1" fmla="*/ 72 h 72"/>
                <a:gd name="T2" fmla="*/ 7 w 72"/>
                <a:gd name="T3" fmla="*/ 72 h 72"/>
                <a:gd name="T4" fmla="*/ 0 w 72"/>
                <a:gd name="T5" fmla="*/ 65 h 72"/>
                <a:gd name="T6" fmla="*/ 0 w 72"/>
                <a:gd name="T7" fmla="*/ 7 h 72"/>
                <a:gd name="T8" fmla="*/ 7 w 72"/>
                <a:gd name="T9" fmla="*/ 0 h 72"/>
                <a:gd name="T10" fmla="*/ 65 w 72"/>
                <a:gd name="T11" fmla="*/ 0 h 72"/>
                <a:gd name="T12" fmla="*/ 72 w 72"/>
                <a:gd name="T13" fmla="*/ 7 h 72"/>
                <a:gd name="T14" fmla="*/ 72 w 72"/>
                <a:gd name="T15" fmla="*/ 65 h 72"/>
                <a:gd name="T16" fmla="*/ 65 w 72"/>
                <a:gd name="T1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2" extrusionOk="0">
                  <a:moveTo>
                    <a:pt x="65" y="72"/>
                  </a:moveTo>
                  <a:cubicBezTo>
                    <a:pt x="7" y="72"/>
                    <a:pt x="7" y="72"/>
                    <a:pt x="7" y="72"/>
                  </a:cubicBezTo>
                  <a:cubicBezTo>
                    <a:pt x="3" y="72"/>
                    <a:pt x="0" y="69"/>
                    <a:pt x="0" y="6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2" y="3"/>
                    <a:pt x="72" y="7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rgbClr val="FAC3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379" name="Google Shape;125;p13"/>
            <p:cNvSpPr>
              <a:spLocks/>
            </p:cNvSpPr>
            <p:nvPr/>
          </p:nvSpPr>
          <p:spPr bwMode="auto">
            <a:xfrm>
              <a:off x="9544050" y="5894388"/>
              <a:ext cx="223838" cy="227012"/>
            </a:xfrm>
            <a:custGeom>
              <a:avLst/>
              <a:gdLst>
                <a:gd name="T0" fmla="*/ 65 w 72"/>
                <a:gd name="T1" fmla="*/ 73 h 73"/>
                <a:gd name="T2" fmla="*/ 7 w 72"/>
                <a:gd name="T3" fmla="*/ 73 h 73"/>
                <a:gd name="T4" fmla="*/ 0 w 72"/>
                <a:gd name="T5" fmla="*/ 65 h 73"/>
                <a:gd name="T6" fmla="*/ 0 w 72"/>
                <a:gd name="T7" fmla="*/ 8 h 73"/>
                <a:gd name="T8" fmla="*/ 7 w 72"/>
                <a:gd name="T9" fmla="*/ 0 h 73"/>
                <a:gd name="T10" fmla="*/ 65 w 72"/>
                <a:gd name="T11" fmla="*/ 0 h 73"/>
                <a:gd name="T12" fmla="*/ 72 w 72"/>
                <a:gd name="T13" fmla="*/ 8 h 73"/>
                <a:gd name="T14" fmla="*/ 72 w 72"/>
                <a:gd name="T15" fmla="*/ 65 h 73"/>
                <a:gd name="T16" fmla="*/ 65 w 72"/>
                <a:gd name="T1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3" extrusionOk="0">
                  <a:moveTo>
                    <a:pt x="65" y="73"/>
                  </a:moveTo>
                  <a:cubicBezTo>
                    <a:pt x="7" y="73"/>
                    <a:pt x="7" y="73"/>
                    <a:pt x="7" y="73"/>
                  </a:cubicBezTo>
                  <a:cubicBezTo>
                    <a:pt x="3" y="73"/>
                    <a:pt x="0" y="69"/>
                    <a:pt x="0" y="6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2" y="4"/>
                    <a:pt x="72" y="8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9"/>
                    <a:pt x="69" y="73"/>
                    <a:pt x="65" y="73"/>
                  </a:cubicBezTo>
                  <a:close/>
                </a:path>
              </a:pathLst>
            </a:custGeom>
            <a:solidFill>
              <a:srgbClr val="FAC3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380" name="Google Shape;126;p13"/>
            <p:cNvSpPr>
              <a:spLocks/>
            </p:cNvSpPr>
            <p:nvPr/>
          </p:nvSpPr>
          <p:spPr bwMode="auto">
            <a:xfrm>
              <a:off x="9840913" y="5894388"/>
              <a:ext cx="227012" cy="227012"/>
            </a:xfrm>
            <a:custGeom>
              <a:avLst/>
              <a:gdLst>
                <a:gd name="T0" fmla="*/ 65 w 73"/>
                <a:gd name="T1" fmla="*/ 73 h 73"/>
                <a:gd name="T2" fmla="*/ 8 w 73"/>
                <a:gd name="T3" fmla="*/ 73 h 73"/>
                <a:gd name="T4" fmla="*/ 0 w 73"/>
                <a:gd name="T5" fmla="*/ 65 h 73"/>
                <a:gd name="T6" fmla="*/ 0 w 73"/>
                <a:gd name="T7" fmla="*/ 8 h 73"/>
                <a:gd name="T8" fmla="*/ 8 w 73"/>
                <a:gd name="T9" fmla="*/ 0 h 73"/>
                <a:gd name="T10" fmla="*/ 65 w 73"/>
                <a:gd name="T11" fmla="*/ 0 h 73"/>
                <a:gd name="T12" fmla="*/ 73 w 73"/>
                <a:gd name="T13" fmla="*/ 8 h 73"/>
                <a:gd name="T14" fmla="*/ 73 w 73"/>
                <a:gd name="T15" fmla="*/ 65 h 73"/>
                <a:gd name="T16" fmla="*/ 65 w 73"/>
                <a:gd name="T1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73" extrusionOk="0">
                  <a:moveTo>
                    <a:pt x="65" y="73"/>
                  </a:moveTo>
                  <a:cubicBezTo>
                    <a:pt x="8" y="73"/>
                    <a:pt x="8" y="73"/>
                    <a:pt x="8" y="73"/>
                  </a:cubicBezTo>
                  <a:cubicBezTo>
                    <a:pt x="4" y="73"/>
                    <a:pt x="0" y="69"/>
                    <a:pt x="0" y="6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3" y="4"/>
                    <a:pt x="73" y="8"/>
                  </a:cubicBezTo>
                  <a:cubicBezTo>
                    <a:pt x="73" y="65"/>
                    <a:pt x="73" y="65"/>
                    <a:pt x="73" y="65"/>
                  </a:cubicBezTo>
                  <a:cubicBezTo>
                    <a:pt x="73" y="69"/>
                    <a:pt x="69" y="73"/>
                    <a:pt x="65" y="73"/>
                  </a:cubicBezTo>
                  <a:close/>
                </a:path>
              </a:pathLst>
            </a:custGeom>
            <a:solidFill>
              <a:srgbClr val="FAC3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381" name="Google Shape;127;p13"/>
            <p:cNvSpPr>
              <a:spLocks/>
            </p:cNvSpPr>
            <p:nvPr/>
          </p:nvSpPr>
          <p:spPr bwMode="auto">
            <a:xfrm>
              <a:off x="10142538" y="5894388"/>
              <a:ext cx="222250" cy="227012"/>
            </a:xfrm>
            <a:custGeom>
              <a:avLst/>
              <a:gdLst>
                <a:gd name="T0" fmla="*/ 65 w 72"/>
                <a:gd name="T1" fmla="*/ 73 h 73"/>
                <a:gd name="T2" fmla="*/ 7 w 72"/>
                <a:gd name="T3" fmla="*/ 73 h 73"/>
                <a:gd name="T4" fmla="*/ 0 w 72"/>
                <a:gd name="T5" fmla="*/ 65 h 73"/>
                <a:gd name="T6" fmla="*/ 0 w 72"/>
                <a:gd name="T7" fmla="*/ 8 h 73"/>
                <a:gd name="T8" fmla="*/ 7 w 72"/>
                <a:gd name="T9" fmla="*/ 0 h 73"/>
                <a:gd name="T10" fmla="*/ 65 w 72"/>
                <a:gd name="T11" fmla="*/ 0 h 73"/>
                <a:gd name="T12" fmla="*/ 72 w 72"/>
                <a:gd name="T13" fmla="*/ 8 h 73"/>
                <a:gd name="T14" fmla="*/ 72 w 72"/>
                <a:gd name="T15" fmla="*/ 65 h 73"/>
                <a:gd name="T16" fmla="*/ 65 w 72"/>
                <a:gd name="T1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3" extrusionOk="0">
                  <a:moveTo>
                    <a:pt x="65" y="73"/>
                  </a:moveTo>
                  <a:cubicBezTo>
                    <a:pt x="7" y="73"/>
                    <a:pt x="7" y="73"/>
                    <a:pt x="7" y="73"/>
                  </a:cubicBezTo>
                  <a:cubicBezTo>
                    <a:pt x="3" y="73"/>
                    <a:pt x="0" y="69"/>
                    <a:pt x="0" y="6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2" y="4"/>
                    <a:pt x="72" y="8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9"/>
                    <a:pt x="69" y="73"/>
                    <a:pt x="65" y="73"/>
                  </a:cubicBezTo>
                  <a:close/>
                </a:path>
              </a:pathLst>
            </a:custGeom>
            <a:solidFill>
              <a:srgbClr val="FAC3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382" name="Google Shape;128;p13"/>
            <p:cNvSpPr>
              <a:spLocks/>
            </p:cNvSpPr>
            <p:nvPr/>
          </p:nvSpPr>
          <p:spPr bwMode="auto">
            <a:xfrm>
              <a:off x="10439400" y="5894388"/>
              <a:ext cx="225425" cy="227012"/>
            </a:xfrm>
            <a:custGeom>
              <a:avLst/>
              <a:gdLst>
                <a:gd name="T0" fmla="*/ 65 w 73"/>
                <a:gd name="T1" fmla="*/ 73 h 73"/>
                <a:gd name="T2" fmla="*/ 8 w 73"/>
                <a:gd name="T3" fmla="*/ 73 h 73"/>
                <a:gd name="T4" fmla="*/ 0 w 73"/>
                <a:gd name="T5" fmla="*/ 65 h 73"/>
                <a:gd name="T6" fmla="*/ 0 w 73"/>
                <a:gd name="T7" fmla="*/ 8 h 73"/>
                <a:gd name="T8" fmla="*/ 8 w 73"/>
                <a:gd name="T9" fmla="*/ 0 h 73"/>
                <a:gd name="T10" fmla="*/ 65 w 73"/>
                <a:gd name="T11" fmla="*/ 0 h 73"/>
                <a:gd name="T12" fmla="*/ 73 w 73"/>
                <a:gd name="T13" fmla="*/ 8 h 73"/>
                <a:gd name="T14" fmla="*/ 73 w 73"/>
                <a:gd name="T15" fmla="*/ 65 h 73"/>
                <a:gd name="T16" fmla="*/ 65 w 73"/>
                <a:gd name="T1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73" extrusionOk="0">
                  <a:moveTo>
                    <a:pt x="65" y="73"/>
                  </a:moveTo>
                  <a:cubicBezTo>
                    <a:pt x="8" y="73"/>
                    <a:pt x="8" y="73"/>
                    <a:pt x="8" y="73"/>
                  </a:cubicBezTo>
                  <a:cubicBezTo>
                    <a:pt x="4" y="73"/>
                    <a:pt x="0" y="69"/>
                    <a:pt x="0" y="6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3" y="4"/>
                    <a:pt x="73" y="8"/>
                  </a:cubicBezTo>
                  <a:cubicBezTo>
                    <a:pt x="73" y="65"/>
                    <a:pt x="73" y="65"/>
                    <a:pt x="73" y="65"/>
                  </a:cubicBezTo>
                  <a:cubicBezTo>
                    <a:pt x="73" y="69"/>
                    <a:pt x="69" y="73"/>
                    <a:pt x="65" y="73"/>
                  </a:cubicBezTo>
                  <a:close/>
                </a:path>
              </a:pathLst>
            </a:custGeom>
            <a:solidFill>
              <a:srgbClr val="FAC3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383" name="Google Shape;129;p13"/>
            <p:cNvSpPr>
              <a:spLocks/>
            </p:cNvSpPr>
            <p:nvPr/>
          </p:nvSpPr>
          <p:spPr bwMode="auto">
            <a:xfrm>
              <a:off x="10739438" y="5894388"/>
              <a:ext cx="222250" cy="227012"/>
            </a:xfrm>
            <a:custGeom>
              <a:avLst/>
              <a:gdLst>
                <a:gd name="T0" fmla="*/ 65 w 72"/>
                <a:gd name="T1" fmla="*/ 73 h 73"/>
                <a:gd name="T2" fmla="*/ 7 w 72"/>
                <a:gd name="T3" fmla="*/ 73 h 73"/>
                <a:gd name="T4" fmla="*/ 0 w 72"/>
                <a:gd name="T5" fmla="*/ 65 h 73"/>
                <a:gd name="T6" fmla="*/ 0 w 72"/>
                <a:gd name="T7" fmla="*/ 8 h 73"/>
                <a:gd name="T8" fmla="*/ 7 w 72"/>
                <a:gd name="T9" fmla="*/ 0 h 73"/>
                <a:gd name="T10" fmla="*/ 65 w 72"/>
                <a:gd name="T11" fmla="*/ 0 h 73"/>
                <a:gd name="T12" fmla="*/ 72 w 72"/>
                <a:gd name="T13" fmla="*/ 8 h 73"/>
                <a:gd name="T14" fmla="*/ 72 w 72"/>
                <a:gd name="T15" fmla="*/ 65 h 73"/>
                <a:gd name="T16" fmla="*/ 65 w 72"/>
                <a:gd name="T1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3" extrusionOk="0">
                  <a:moveTo>
                    <a:pt x="65" y="73"/>
                  </a:moveTo>
                  <a:cubicBezTo>
                    <a:pt x="7" y="73"/>
                    <a:pt x="7" y="73"/>
                    <a:pt x="7" y="73"/>
                  </a:cubicBezTo>
                  <a:cubicBezTo>
                    <a:pt x="3" y="73"/>
                    <a:pt x="0" y="69"/>
                    <a:pt x="0" y="6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2" y="4"/>
                    <a:pt x="72" y="8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9"/>
                    <a:pt x="69" y="73"/>
                    <a:pt x="65" y="73"/>
                  </a:cubicBezTo>
                  <a:close/>
                </a:path>
              </a:pathLst>
            </a:custGeom>
            <a:solidFill>
              <a:srgbClr val="FAC3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384" name="Google Shape;130;p13"/>
            <p:cNvSpPr>
              <a:spLocks/>
            </p:cNvSpPr>
            <p:nvPr/>
          </p:nvSpPr>
          <p:spPr bwMode="auto">
            <a:xfrm>
              <a:off x="9544050" y="6196013"/>
              <a:ext cx="223838" cy="222250"/>
            </a:xfrm>
            <a:custGeom>
              <a:avLst/>
              <a:gdLst>
                <a:gd name="T0" fmla="*/ 65 w 72"/>
                <a:gd name="T1" fmla="*/ 72 h 72"/>
                <a:gd name="T2" fmla="*/ 7 w 72"/>
                <a:gd name="T3" fmla="*/ 72 h 72"/>
                <a:gd name="T4" fmla="*/ 0 w 72"/>
                <a:gd name="T5" fmla="*/ 65 h 72"/>
                <a:gd name="T6" fmla="*/ 0 w 72"/>
                <a:gd name="T7" fmla="*/ 7 h 72"/>
                <a:gd name="T8" fmla="*/ 7 w 72"/>
                <a:gd name="T9" fmla="*/ 0 h 72"/>
                <a:gd name="T10" fmla="*/ 65 w 72"/>
                <a:gd name="T11" fmla="*/ 0 h 72"/>
                <a:gd name="T12" fmla="*/ 72 w 72"/>
                <a:gd name="T13" fmla="*/ 7 h 72"/>
                <a:gd name="T14" fmla="*/ 72 w 72"/>
                <a:gd name="T15" fmla="*/ 65 h 72"/>
                <a:gd name="T16" fmla="*/ 65 w 72"/>
                <a:gd name="T1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2" extrusionOk="0">
                  <a:moveTo>
                    <a:pt x="65" y="72"/>
                  </a:moveTo>
                  <a:cubicBezTo>
                    <a:pt x="7" y="72"/>
                    <a:pt x="7" y="72"/>
                    <a:pt x="7" y="72"/>
                  </a:cubicBezTo>
                  <a:cubicBezTo>
                    <a:pt x="3" y="72"/>
                    <a:pt x="0" y="69"/>
                    <a:pt x="0" y="6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2" y="3"/>
                    <a:pt x="72" y="7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rgbClr val="FAC3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385" name="Google Shape;131;p13"/>
            <p:cNvSpPr>
              <a:spLocks/>
            </p:cNvSpPr>
            <p:nvPr/>
          </p:nvSpPr>
          <p:spPr bwMode="auto">
            <a:xfrm>
              <a:off x="9840913" y="6196013"/>
              <a:ext cx="227012" cy="222250"/>
            </a:xfrm>
            <a:custGeom>
              <a:avLst/>
              <a:gdLst>
                <a:gd name="T0" fmla="*/ 65 w 73"/>
                <a:gd name="T1" fmla="*/ 72 h 72"/>
                <a:gd name="T2" fmla="*/ 8 w 73"/>
                <a:gd name="T3" fmla="*/ 72 h 72"/>
                <a:gd name="T4" fmla="*/ 0 w 73"/>
                <a:gd name="T5" fmla="*/ 65 h 72"/>
                <a:gd name="T6" fmla="*/ 0 w 73"/>
                <a:gd name="T7" fmla="*/ 7 h 72"/>
                <a:gd name="T8" fmla="*/ 8 w 73"/>
                <a:gd name="T9" fmla="*/ 0 h 72"/>
                <a:gd name="T10" fmla="*/ 65 w 73"/>
                <a:gd name="T11" fmla="*/ 0 h 72"/>
                <a:gd name="T12" fmla="*/ 73 w 73"/>
                <a:gd name="T13" fmla="*/ 7 h 72"/>
                <a:gd name="T14" fmla="*/ 73 w 73"/>
                <a:gd name="T15" fmla="*/ 65 h 72"/>
                <a:gd name="T16" fmla="*/ 65 w 73"/>
                <a:gd name="T1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72" extrusionOk="0">
                  <a:moveTo>
                    <a:pt x="65" y="72"/>
                  </a:moveTo>
                  <a:cubicBezTo>
                    <a:pt x="8" y="72"/>
                    <a:pt x="8" y="72"/>
                    <a:pt x="8" y="72"/>
                  </a:cubicBezTo>
                  <a:cubicBezTo>
                    <a:pt x="4" y="72"/>
                    <a:pt x="0" y="69"/>
                    <a:pt x="0" y="6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3" y="3"/>
                    <a:pt x="73" y="7"/>
                  </a:cubicBezTo>
                  <a:cubicBezTo>
                    <a:pt x="73" y="65"/>
                    <a:pt x="73" y="65"/>
                    <a:pt x="73" y="65"/>
                  </a:cubicBezTo>
                  <a:cubicBezTo>
                    <a:pt x="73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rgbClr val="FAC3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386" name="Google Shape;132;p13"/>
            <p:cNvSpPr>
              <a:spLocks/>
            </p:cNvSpPr>
            <p:nvPr/>
          </p:nvSpPr>
          <p:spPr bwMode="auto">
            <a:xfrm>
              <a:off x="10142538" y="6196013"/>
              <a:ext cx="222250" cy="222250"/>
            </a:xfrm>
            <a:custGeom>
              <a:avLst/>
              <a:gdLst>
                <a:gd name="T0" fmla="*/ 65 w 72"/>
                <a:gd name="T1" fmla="*/ 72 h 72"/>
                <a:gd name="T2" fmla="*/ 7 w 72"/>
                <a:gd name="T3" fmla="*/ 72 h 72"/>
                <a:gd name="T4" fmla="*/ 0 w 72"/>
                <a:gd name="T5" fmla="*/ 65 h 72"/>
                <a:gd name="T6" fmla="*/ 0 w 72"/>
                <a:gd name="T7" fmla="*/ 7 h 72"/>
                <a:gd name="T8" fmla="*/ 7 w 72"/>
                <a:gd name="T9" fmla="*/ 0 h 72"/>
                <a:gd name="T10" fmla="*/ 65 w 72"/>
                <a:gd name="T11" fmla="*/ 0 h 72"/>
                <a:gd name="T12" fmla="*/ 72 w 72"/>
                <a:gd name="T13" fmla="*/ 7 h 72"/>
                <a:gd name="T14" fmla="*/ 72 w 72"/>
                <a:gd name="T15" fmla="*/ 65 h 72"/>
                <a:gd name="T16" fmla="*/ 65 w 72"/>
                <a:gd name="T1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2" extrusionOk="0">
                  <a:moveTo>
                    <a:pt x="65" y="72"/>
                  </a:moveTo>
                  <a:cubicBezTo>
                    <a:pt x="7" y="72"/>
                    <a:pt x="7" y="72"/>
                    <a:pt x="7" y="72"/>
                  </a:cubicBezTo>
                  <a:cubicBezTo>
                    <a:pt x="3" y="72"/>
                    <a:pt x="0" y="69"/>
                    <a:pt x="0" y="6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2" y="3"/>
                    <a:pt x="72" y="7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rgbClr val="FAC3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387" name="Google Shape;133;p13"/>
            <p:cNvSpPr>
              <a:spLocks/>
            </p:cNvSpPr>
            <p:nvPr/>
          </p:nvSpPr>
          <p:spPr bwMode="auto">
            <a:xfrm>
              <a:off x="10439400" y="6196013"/>
              <a:ext cx="225425" cy="222250"/>
            </a:xfrm>
            <a:custGeom>
              <a:avLst/>
              <a:gdLst>
                <a:gd name="T0" fmla="*/ 65 w 73"/>
                <a:gd name="T1" fmla="*/ 72 h 72"/>
                <a:gd name="T2" fmla="*/ 8 w 73"/>
                <a:gd name="T3" fmla="*/ 72 h 72"/>
                <a:gd name="T4" fmla="*/ 0 w 73"/>
                <a:gd name="T5" fmla="*/ 65 h 72"/>
                <a:gd name="T6" fmla="*/ 0 w 73"/>
                <a:gd name="T7" fmla="*/ 7 h 72"/>
                <a:gd name="T8" fmla="*/ 8 w 73"/>
                <a:gd name="T9" fmla="*/ 0 h 72"/>
                <a:gd name="T10" fmla="*/ 65 w 73"/>
                <a:gd name="T11" fmla="*/ 0 h 72"/>
                <a:gd name="T12" fmla="*/ 73 w 73"/>
                <a:gd name="T13" fmla="*/ 7 h 72"/>
                <a:gd name="T14" fmla="*/ 73 w 73"/>
                <a:gd name="T15" fmla="*/ 65 h 72"/>
                <a:gd name="T16" fmla="*/ 65 w 73"/>
                <a:gd name="T1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72" extrusionOk="0">
                  <a:moveTo>
                    <a:pt x="65" y="72"/>
                  </a:moveTo>
                  <a:cubicBezTo>
                    <a:pt x="8" y="72"/>
                    <a:pt x="8" y="72"/>
                    <a:pt x="8" y="72"/>
                  </a:cubicBezTo>
                  <a:cubicBezTo>
                    <a:pt x="4" y="72"/>
                    <a:pt x="0" y="69"/>
                    <a:pt x="0" y="6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3" y="3"/>
                    <a:pt x="73" y="7"/>
                  </a:cubicBezTo>
                  <a:cubicBezTo>
                    <a:pt x="73" y="65"/>
                    <a:pt x="73" y="65"/>
                    <a:pt x="73" y="65"/>
                  </a:cubicBezTo>
                  <a:cubicBezTo>
                    <a:pt x="73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rgbClr val="FAC3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388" name="Google Shape;134;p13"/>
            <p:cNvSpPr>
              <a:spLocks/>
            </p:cNvSpPr>
            <p:nvPr/>
          </p:nvSpPr>
          <p:spPr bwMode="auto">
            <a:xfrm>
              <a:off x="10739438" y="6196013"/>
              <a:ext cx="222250" cy="222250"/>
            </a:xfrm>
            <a:custGeom>
              <a:avLst/>
              <a:gdLst>
                <a:gd name="T0" fmla="*/ 65 w 72"/>
                <a:gd name="T1" fmla="*/ 72 h 72"/>
                <a:gd name="T2" fmla="*/ 7 w 72"/>
                <a:gd name="T3" fmla="*/ 72 h 72"/>
                <a:gd name="T4" fmla="*/ 0 w 72"/>
                <a:gd name="T5" fmla="*/ 65 h 72"/>
                <a:gd name="T6" fmla="*/ 0 w 72"/>
                <a:gd name="T7" fmla="*/ 7 h 72"/>
                <a:gd name="T8" fmla="*/ 7 w 72"/>
                <a:gd name="T9" fmla="*/ 0 h 72"/>
                <a:gd name="T10" fmla="*/ 65 w 72"/>
                <a:gd name="T11" fmla="*/ 0 h 72"/>
                <a:gd name="T12" fmla="*/ 72 w 72"/>
                <a:gd name="T13" fmla="*/ 7 h 72"/>
                <a:gd name="T14" fmla="*/ 72 w 72"/>
                <a:gd name="T15" fmla="*/ 65 h 72"/>
                <a:gd name="T16" fmla="*/ 65 w 72"/>
                <a:gd name="T1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2" extrusionOk="0">
                  <a:moveTo>
                    <a:pt x="65" y="72"/>
                  </a:moveTo>
                  <a:cubicBezTo>
                    <a:pt x="7" y="72"/>
                    <a:pt x="7" y="72"/>
                    <a:pt x="7" y="72"/>
                  </a:cubicBezTo>
                  <a:cubicBezTo>
                    <a:pt x="3" y="72"/>
                    <a:pt x="0" y="69"/>
                    <a:pt x="0" y="6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2" y="3"/>
                    <a:pt x="72" y="7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rgbClr val="FAC3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95955D06-4E2A-0742-B491-5E58D314F272}"/>
              </a:ext>
            </a:extLst>
          </p:cNvPr>
          <p:cNvGrpSpPr/>
          <p:nvPr/>
        </p:nvGrpSpPr>
        <p:grpSpPr>
          <a:xfrm>
            <a:off x="6775450" y="3506788"/>
            <a:ext cx="1416050" cy="2911475"/>
            <a:chOff x="6775450" y="3506788"/>
            <a:chExt cx="1416050" cy="2911475"/>
          </a:xfrm>
        </p:grpSpPr>
        <p:sp>
          <p:nvSpPr>
            <p:cNvPr id="14389" name="Google Shape;135;p13"/>
            <p:cNvSpPr>
              <a:spLocks/>
            </p:cNvSpPr>
            <p:nvPr/>
          </p:nvSpPr>
          <p:spPr bwMode="auto">
            <a:xfrm>
              <a:off x="6775450" y="3506788"/>
              <a:ext cx="225425" cy="223837"/>
            </a:xfrm>
            <a:custGeom>
              <a:avLst/>
              <a:gdLst>
                <a:gd name="T0" fmla="*/ 65 w 73"/>
                <a:gd name="T1" fmla="*/ 72 h 72"/>
                <a:gd name="T2" fmla="*/ 8 w 73"/>
                <a:gd name="T3" fmla="*/ 72 h 72"/>
                <a:gd name="T4" fmla="*/ 0 w 73"/>
                <a:gd name="T5" fmla="*/ 65 h 72"/>
                <a:gd name="T6" fmla="*/ 0 w 73"/>
                <a:gd name="T7" fmla="*/ 7 h 72"/>
                <a:gd name="T8" fmla="*/ 8 w 73"/>
                <a:gd name="T9" fmla="*/ 0 h 72"/>
                <a:gd name="T10" fmla="*/ 65 w 73"/>
                <a:gd name="T11" fmla="*/ 0 h 72"/>
                <a:gd name="T12" fmla="*/ 73 w 73"/>
                <a:gd name="T13" fmla="*/ 7 h 72"/>
                <a:gd name="T14" fmla="*/ 73 w 73"/>
                <a:gd name="T15" fmla="*/ 65 h 72"/>
                <a:gd name="T16" fmla="*/ 65 w 73"/>
                <a:gd name="T1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72" extrusionOk="0">
                  <a:moveTo>
                    <a:pt x="65" y="72"/>
                  </a:moveTo>
                  <a:cubicBezTo>
                    <a:pt x="8" y="72"/>
                    <a:pt x="8" y="72"/>
                    <a:pt x="8" y="72"/>
                  </a:cubicBezTo>
                  <a:cubicBezTo>
                    <a:pt x="4" y="72"/>
                    <a:pt x="0" y="69"/>
                    <a:pt x="0" y="6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3" y="3"/>
                    <a:pt x="73" y="7"/>
                  </a:cubicBezTo>
                  <a:cubicBezTo>
                    <a:pt x="73" y="65"/>
                    <a:pt x="73" y="65"/>
                    <a:pt x="73" y="65"/>
                  </a:cubicBezTo>
                  <a:cubicBezTo>
                    <a:pt x="73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rgbClr val="E6E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390" name="Google Shape;136;p13"/>
            <p:cNvSpPr>
              <a:spLocks/>
            </p:cNvSpPr>
            <p:nvPr/>
          </p:nvSpPr>
          <p:spPr bwMode="auto">
            <a:xfrm>
              <a:off x="7075488" y="3506788"/>
              <a:ext cx="222250" cy="223837"/>
            </a:xfrm>
            <a:custGeom>
              <a:avLst/>
              <a:gdLst>
                <a:gd name="T0" fmla="*/ 65 w 72"/>
                <a:gd name="T1" fmla="*/ 72 h 72"/>
                <a:gd name="T2" fmla="*/ 7 w 72"/>
                <a:gd name="T3" fmla="*/ 72 h 72"/>
                <a:gd name="T4" fmla="*/ 0 w 72"/>
                <a:gd name="T5" fmla="*/ 65 h 72"/>
                <a:gd name="T6" fmla="*/ 0 w 72"/>
                <a:gd name="T7" fmla="*/ 7 h 72"/>
                <a:gd name="T8" fmla="*/ 7 w 72"/>
                <a:gd name="T9" fmla="*/ 0 h 72"/>
                <a:gd name="T10" fmla="*/ 65 w 72"/>
                <a:gd name="T11" fmla="*/ 0 h 72"/>
                <a:gd name="T12" fmla="*/ 72 w 72"/>
                <a:gd name="T13" fmla="*/ 7 h 72"/>
                <a:gd name="T14" fmla="*/ 72 w 72"/>
                <a:gd name="T15" fmla="*/ 65 h 72"/>
                <a:gd name="T16" fmla="*/ 65 w 72"/>
                <a:gd name="T1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2" extrusionOk="0">
                  <a:moveTo>
                    <a:pt x="65" y="72"/>
                  </a:moveTo>
                  <a:cubicBezTo>
                    <a:pt x="7" y="72"/>
                    <a:pt x="7" y="72"/>
                    <a:pt x="7" y="72"/>
                  </a:cubicBezTo>
                  <a:cubicBezTo>
                    <a:pt x="3" y="72"/>
                    <a:pt x="0" y="69"/>
                    <a:pt x="0" y="6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2" y="3"/>
                    <a:pt x="72" y="7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rgbClr val="E6E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391" name="Google Shape;137;p13"/>
            <p:cNvSpPr>
              <a:spLocks/>
            </p:cNvSpPr>
            <p:nvPr/>
          </p:nvSpPr>
          <p:spPr bwMode="auto">
            <a:xfrm>
              <a:off x="7372350" y="3506788"/>
              <a:ext cx="225425" cy="223837"/>
            </a:xfrm>
            <a:custGeom>
              <a:avLst/>
              <a:gdLst>
                <a:gd name="T0" fmla="*/ 65 w 73"/>
                <a:gd name="T1" fmla="*/ 72 h 72"/>
                <a:gd name="T2" fmla="*/ 8 w 73"/>
                <a:gd name="T3" fmla="*/ 72 h 72"/>
                <a:gd name="T4" fmla="*/ 0 w 73"/>
                <a:gd name="T5" fmla="*/ 65 h 72"/>
                <a:gd name="T6" fmla="*/ 0 w 73"/>
                <a:gd name="T7" fmla="*/ 7 h 72"/>
                <a:gd name="T8" fmla="*/ 8 w 73"/>
                <a:gd name="T9" fmla="*/ 0 h 72"/>
                <a:gd name="T10" fmla="*/ 65 w 73"/>
                <a:gd name="T11" fmla="*/ 0 h 72"/>
                <a:gd name="T12" fmla="*/ 73 w 73"/>
                <a:gd name="T13" fmla="*/ 7 h 72"/>
                <a:gd name="T14" fmla="*/ 73 w 73"/>
                <a:gd name="T15" fmla="*/ 65 h 72"/>
                <a:gd name="T16" fmla="*/ 65 w 73"/>
                <a:gd name="T1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72" extrusionOk="0">
                  <a:moveTo>
                    <a:pt x="65" y="72"/>
                  </a:moveTo>
                  <a:cubicBezTo>
                    <a:pt x="8" y="72"/>
                    <a:pt x="8" y="72"/>
                    <a:pt x="8" y="72"/>
                  </a:cubicBezTo>
                  <a:cubicBezTo>
                    <a:pt x="4" y="72"/>
                    <a:pt x="0" y="69"/>
                    <a:pt x="0" y="6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3" y="3"/>
                    <a:pt x="73" y="7"/>
                  </a:cubicBezTo>
                  <a:cubicBezTo>
                    <a:pt x="73" y="65"/>
                    <a:pt x="73" y="65"/>
                    <a:pt x="73" y="65"/>
                  </a:cubicBezTo>
                  <a:cubicBezTo>
                    <a:pt x="73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rgbClr val="E6E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392" name="Google Shape;138;p13"/>
            <p:cNvSpPr>
              <a:spLocks/>
            </p:cNvSpPr>
            <p:nvPr/>
          </p:nvSpPr>
          <p:spPr bwMode="auto">
            <a:xfrm>
              <a:off x="7672388" y="3506788"/>
              <a:ext cx="222250" cy="223837"/>
            </a:xfrm>
            <a:custGeom>
              <a:avLst/>
              <a:gdLst>
                <a:gd name="T0" fmla="*/ 65 w 72"/>
                <a:gd name="T1" fmla="*/ 72 h 72"/>
                <a:gd name="T2" fmla="*/ 7 w 72"/>
                <a:gd name="T3" fmla="*/ 72 h 72"/>
                <a:gd name="T4" fmla="*/ 0 w 72"/>
                <a:gd name="T5" fmla="*/ 65 h 72"/>
                <a:gd name="T6" fmla="*/ 0 w 72"/>
                <a:gd name="T7" fmla="*/ 7 h 72"/>
                <a:gd name="T8" fmla="*/ 7 w 72"/>
                <a:gd name="T9" fmla="*/ 0 h 72"/>
                <a:gd name="T10" fmla="*/ 65 w 72"/>
                <a:gd name="T11" fmla="*/ 0 h 72"/>
                <a:gd name="T12" fmla="*/ 72 w 72"/>
                <a:gd name="T13" fmla="*/ 7 h 72"/>
                <a:gd name="T14" fmla="*/ 72 w 72"/>
                <a:gd name="T15" fmla="*/ 65 h 72"/>
                <a:gd name="T16" fmla="*/ 65 w 72"/>
                <a:gd name="T1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2" extrusionOk="0">
                  <a:moveTo>
                    <a:pt x="65" y="72"/>
                  </a:moveTo>
                  <a:cubicBezTo>
                    <a:pt x="7" y="72"/>
                    <a:pt x="7" y="72"/>
                    <a:pt x="7" y="72"/>
                  </a:cubicBezTo>
                  <a:cubicBezTo>
                    <a:pt x="3" y="72"/>
                    <a:pt x="0" y="69"/>
                    <a:pt x="0" y="6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2" y="3"/>
                    <a:pt x="72" y="7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rgbClr val="E6E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393" name="Google Shape;139;p13"/>
            <p:cNvSpPr>
              <a:spLocks/>
            </p:cNvSpPr>
            <p:nvPr/>
          </p:nvSpPr>
          <p:spPr bwMode="auto">
            <a:xfrm>
              <a:off x="7969250" y="3506788"/>
              <a:ext cx="222250" cy="223837"/>
            </a:xfrm>
            <a:custGeom>
              <a:avLst/>
              <a:gdLst>
                <a:gd name="T0" fmla="*/ 65 w 72"/>
                <a:gd name="T1" fmla="*/ 72 h 72"/>
                <a:gd name="T2" fmla="*/ 7 w 72"/>
                <a:gd name="T3" fmla="*/ 72 h 72"/>
                <a:gd name="T4" fmla="*/ 0 w 72"/>
                <a:gd name="T5" fmla="*/ 65 h 72"/>
                <a:gd name="T6" fmla="*/ 0 w 72"/>
                <a:gd name="T7" fmla="*/ 7 h 72"/>
                <a:gd name="T8" fmla="*/ 7 w 72"/>
                <a:gd name="T9" fmla="*/ 0 h 72"/>
                <a:gd name="T10" fmla="*/ 65 w 72"/>
                <a:gd name="T11" fmla="*/ 0 h 72"/>
                <a:gd name="T12" fmla="*/ 72 w 72"/>
                <a:gd name="T13" fmla="*/ 7 h 72"/>
                <a:gd name="T14" fmla="*/ 72 w 72"/>
                <a:gd name="T15" fmla="*/ 65 h 72"/>
                <a:gd name="T16" fmla="*/ 65 w 72"/>
                <a:gd name="T1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2" extrusionOk="0">
                  <a:moveTo>
                    <a:pt x="65" y="72"/>
                  </a:moveTo>
                  <a:cubicBezTo>
                    <a:pt x="7" y="72"/>
                    <a:pt x="7" y="72"/>
                    <a:pt x="7" y="72"/>
                  </a:cubicBezTo>
                  <a:cubicBezTo>
                    <a:pt x="3" y="72"/>
                    <a:pt x="0" y="69"/>
                    <a:pt x="0" y="6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2" y="3"/>
                    <a:pt x="72" y="7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rgbClr val="E6E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394" name="Google Shape;140;p13"/>
            <p:cNvSpPr>
              <a:spLocks/>
            </p:cNvSpPr>
            <p:nvPr/>
          </p:nvSpPr>
          <p:spPr bwMode="auto">
            <a:xfrm>
              <a:off x="6775450" y="3805238"/>
              <a:ext cx="225425" cy="222250"/>
            </a:xfrm>
            <a:custGeom>
              <a:avLst/>
              <a:gdLst>
                <a:gd name="T0" fmla="*/ 65 w 73"/>
                <a:gd name="T1" fmla="*/ 72 h 72"/>
                <a:gd name="T2" fmla="*/ 8 w 73"/>
                <a:gd name="T3" fmla="*/ 72 h 72"/>
                <a:gd name="T4" fmla="*/ 0 w 73"/>
                <a:gd name="T5" fmla="*/ 65 h 72"/>
                <a:gd name="T6" fmla="*/ 0 w 73"/>
                <a:gd name="T7" fmla="*/ 7 h 72"/>
                <a:gd name="T8" fmla="*/ 8 w 73"/>
                <a:gd name="T9" fmla="*/ 0 h 72"/>
                <a:gd name="T10" fmla="*/ 65 w 73"/>
                <a:gd name="T11" fmla="*/ 0 h 72"/>
                <a:gd name="T12" fmla="*/ 73 w 73"/>
                <a:gd name="T13" fmla="*/ 7 h 72"/>
                <a:gd name="T14" fmla="*/ 73 w 73"/>
                <a:gd name="T15" fmla="*/ 65 h 72"/>
                <a:gd name="T16" fmla="*/ 65 w 73"/>
                <a:gd name="T1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72" extrusionOk="0">
                  <a:moveTo>
                    <a:pt x="65" y="72"/>
                  </a:moveTo>
                  <a:cubicBezTo>
                    <a:pt x="8" y="72"/>
                    <a:pt x="8" y="72"/>
                    <a:pt x="8" y="72"/>
                  </a:cubicBezTo>
                  <a:cubicBezTo>
                    <a:pt x="4" y="72"/>
                    <a:pt x="0" y="69"/>
                    <a:pt x="0" y="6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3" y="3"/>
                    <a:pt x="73" y="7"/>
                  </a:cubicBezTo>
                  <a:cubicBezTo>
                    <a:pt x="73" y="65"/>
                    <a:pt x="73" y="65"/>
                    <a:pt x="73" y="65"/>
                  </a:cubicBezTo>
                  <a:cubicBezTo>
                    <a:pt x="73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rgbClr val="E6E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395" name="Google Shape;141;p13"/>
            <p:cNvSpPr>
              <a:spLocks/>
            </p:cNvSpPr>
            <p:nvPr/>
          </p:nvSpPr>
          <p:spPr bwMode="auto">
            <a:xfrm>
              <a:off x="7075488" y="3805238"/>
              <a:ext cx="222250" cy="222250"/>
            </a:xfrm>
            <a:custGeom>
              <a:avLst/>
              <a:gdLst>
                <a:gd name="T0" fmla="*/ 65 w 72"/>
                <a:gd name="T1" fmla="*/ 72 h 72"/>
                <a:gd name="T2" fmla="*/ 7 w 72"/>
                <a:gd name="T3" fmla="*/ 72 h 72"/>
                <a:gd name="T4" fmla="*/ 0 w 72"/>
                <a:gd name="T5" fmla="*/ 65 h 72"/>
                <a:gd name="T6" fmla="*/ 0 w 72"/>
                <a:gd name="T7" fmla="*/ 7 h 72"/>
                <a:gd name="T8" fmla="*/ 7 w 72"/>
                <a:gd name="T9" fmla="*/ 0 h 72"/>
                <a:gd name="T10" fmla="*/ 65 w 72"/>
                <a:gd name="T11" fmla="*/ 0 h 72"/>
                <a:gd name="T12" fmla="*/ 72 w 72"/>
                <a:gd name="T13" fmla="*/ 7 h 72"/>
                <a:gd name="T14" fmla="*/ 72 w 72"/>
                <a:gd name="T15" fmla="*/ 65 h 72"/>
                <a:gd name="T16" fmla="*/ 65 w 72"/>
                <a:gd name="T1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2" extrusionOk="0">
                  <a:moveTo>
                    <a:pt x="65" y="72"/>
                  </a:moveTo>
                  <a:cubicBezTo>
                    <a:pt x="7" y="72"/>
                    <a:pt x="7" y="72"/>
                    <a:pt x="7" y="72"/>
                  </a:cubicBezTo>
                  <a:cubicBezTo>
                    <a:pt x="3" y="72"/>
                    <a:pt x="0" y="69"/>
                    <a:pt x="0" y="6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2" y="3"/>
                    <a:pt x="72" y="7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rgbClr val="E6E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396" name="Google Shape;142;p13"/>
            <p:cNvSpPr>
              <a:spLocks/>
            </p:cNvSpPr>
            <p:nvPr/>
          </p:nvSpPr>
          <p:spPr bwMode="auto">
            <a:xfrm>
              <a:off x="7372350" y="3805238"/>
              <a:ext cx="225425" cy="222250"/>
            </a:xfrm>
            <a:custGeom>
              <a:avLst/>
              <a:gdLst>
                <a:gd name="T0" fmla="*/ 65 w 73"/>
                <a:gd name="T1" fmla="*/ 72 h 72"/>
                <a:gd name="T2" fmla="*/ 8 w 73"/>
                <a:gd name="T3" fmla="*/ 72 h 72"/>
                <a:gd name="T4" fmla="*/ 0 w 73"/>
                <a:gd name="T5" fmla="*/ 65 h 72"/>
                <a:gd name="T6" fmla="*/ 0 w 73"/>
                <a:gd name="T7" fmla="*/ 7 h 72"/>
                <a:gd name="T8" fmla="*/ 8 w 73"/>
                <a:gd name="T9" fmla="*/ 0 h 72"/>
                <a:gd name="T10" fmla="*/ 65 w 73"/>
                <a:gd name="T11" fmla="*/ 0 h 72"/>
                <a:gd name="T12" fmla="*/ 73 w 73"/>
                <a:gd name="T13" fmla="*/ 7 h 72"/>
                <a:gd name="T14" fmla="*/ 73 w 73"/>
                <a:gd name="T15" fmla="*/ 65 h 72"/>
                <a:gd name="T16" fmla="*/ 65 w 73"/>
                <a:gd name="T1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72" extrusionOk="0">
                  <a:moveTo>
                    <a:pt x="65" y="72"/>
                  </a:moveTo>
                  <a:cubicBezTo>
                    <a:pt x="8" y="72"/>
                    <a:pt x="8" y="72"/>
                    <a:pt x="8" y="72"/>
                  </a:cubicBezTo>
                  <a:cubicBezTo>
                    <a:pt x="4" y="72"/>
                    <a:pt x="0" y="69"/>
                    <a:pt x="0" y="6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3" y="3"/>
                    <a:pt x="73" y="7"/>
                  </a:cubicBezTo>
                  <a:cubicBezTo>
                    <a:pt x="73" y="65"/>
                    <a:pt x="73" y="65"/>
                    <a:pt x="73" y="65"/>
                  </a:cubicBezTo>
                  <a:cubicBezTo>
                    <a:pt x="73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rgbClr val="E6E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397" name="Google Shape;143;p13"/>
            <p:cNvSpPr>
              <a:spLocks/>
            </p:cNvSpPr>
            <p:nvPr/>
          </p:nvSpPr>
          <p:spPr bwMode="auto">
            <a:xfrm>
              <a:off x="7672388" y="3805238"/>
              <a:ext cx="222250" cy="222250"/>
            </a:xfrm>
            <a:custGeom>
              <a:avLst/>
              <a:gdLst>
                <a:gd name="T0" fmla="*/ 65 w 72"/>
                <a:gd name="T1" fmla="*/ 72 h 72"/>
                <a:gd name="T2" fmla="*/ 7 w 72"/>
                <a:gd name="T3" fmla="*/ 72 h 72"/>
                <a:gd name="T4" fmla="*/ 0 w 72"/>
                <a:gd name="T5" fmla="*/ 65 h 72"/>
                <a:gd name="T6" fmla="*/ 0 w 72"/>
                <a:gd name="T7" fmla="*/ 7 h 72"/>
                <a:gd name="T8" fmla="*/ 7 w 72"/>
                <a:gd name="T9" fmla="*/ 0 h 72"/>
                <a:gd name="T10" fmla="*/ 65 w 72"/>
                <a:gd name="T11" fmla="*/ 0 h 72"/>
                <a:gd name="T12" fmla="*/ 72 w 72"/>
                <a:gd name="T13" fmla="*/ 7 h 72"/>
                <a:gd name="T14" fmla="*/ 72 w 72"/>
                <a:gd name="T15" fmla="*/ 65 h 72"/>
                <a:gd name="T16" fmla="*/ 65 w 72"/>
                <a:gd name="T1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2" extrusionOk="0">
                  <a:moveTo>
                    <a:pt x="65" y="72"/>
                  </a:moveTo>
                  <a:cubicBezTo>
                    <a:pt x="7" y="72"/>
                    <a:pt x="7" y="72"/>
                    <a:pt x="7" y="72"/>
                  </a:cubicBezTo>
                  <a:cubicBezTo>
                    <a:pt x="3" y="72"/>
                    <a:pt x="0" y="69"/>
                    <a:pt x="0" y="6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2" y="3"/>
                    <a:pt x="72" y="7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rgbClr val="E6E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398" name="Google Shape;144;p13"/>
            <p:cNvSpPr>
              <a:spLocks/>
            </p:cNvSpPr>
            <p:nvPr/>
          </p:nvSpPr>
          <p:spPr bwMode="auto">
            <a:xfrm>
              <a:off x="7969250" y="3805238"/>
              <a:ext cx="222250" cy="222250"/>
            </a:xfrm>
            <a:custGeom>
              <a:avLst/>
              <a:gdLst>
                <a:gd name="T0" fmla="*/ 65 w 72"/>
                <a:gd name="T1" fmla="*/ 72 h 72"/>
                <a:gd name="T2" fmla="*/ 7 w 72"/>
                <a:gd name="T3" fmla="*/ 72 h 72"/>
                <a:gd name="T4" fmla="*/ 0 w 72"/>
                <a:gd name="T5" fmla="*/ 65 h 72"/>
                <a:gd name="T6" fmla="*/ 0 w 72"/>
                <a:gd name="T7" fmla="*/ 7 h 72"/>
                <a:gd name="T8" fmla="*/ 7 w 72"/>
                <a:gd name="T9" fmla="*/ 0 h 72"/>
                <a:gd name="T10" fmla="*/ 65 w 72"/>
                <a:gd name="T11" fmla="*/ 0 h 72"/>
                <a:gd name="T12" fmla="*/ 72 w 72"/>
                <a:gd name="T13" fmla="*/ 7 h 72"/>
                <a:gd name="T14" fmla="*/ 72 w 72"/>
                <a:gd name="T15" fmla="*/ 65 h 72"/>
                <a:gd name="T16" fmla="*/ 65 w 72"/>
                <a:gd name="T1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2" extrusionOk="0">
                  <a:moveTo>
                    <a:pt x="65" y="72"/>
                  </a:moveTo>
                  <a:cubicBezTo>
                    <a:pt x="7" y="72"/>
                    <a:pt x="7" y="72"/>
                    <a:pt x="7" y="72"/>
                  </a:cubicBezTo>
                  <a:cubicBezTo>
                    <a:pt x="3" y="72"/>
                    <a:pt x="0" y="69"/>
                    <a:pt x="0" y="6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2" y="3"/>
                    <a:pt x="72" y="7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rgbClr val="E6E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399" name="Google Shape;145;p13"/>
            <p:cNvSpPr>
              <a:spLocks/>
            </p:cNvSpPr>
            <p:nvPr/>
          </p:nvSpPr>
          <p:spPr bwMode="auto">
            <a:xfrm>
              <a:off x="6775450" y="4105275"/>
              <a:ext cx="225425" cy="222250"/>
            </a:xfrm>
            <a:custGeom>
              <a:avLst/>
              <a:gdLst>
                <a:gd name="T0" fmla="*/ 65 w 73"/>
                <a:gd name="T1" fmla="*/ 72 h 72"/>
                <a:gd name="T2" fmla="*/ 8 w 73"/>
                <a:gd name="T3" fmla="*/ 72 h 72"/>
                <a:gd name="T4" fmla="*/ 0 w 73"/>
                <a:gd name="T5" fmla="*/ 64 h 72"/>
                <a:gd name="T6" fmla="*/ 0 w 73"/>
                <a:gd name="T7" fmla="*/ 7 h 72"/>
                <a:gd name="T8" fmla="*/ 8 w 73"/>
                <a:gd name="T9" fmla="*/ 0 h 72"/>
                <a:gd name="T10" fmla="*/ 65 w 73"/>
                <a:gd name="T11" fmla="*/ 0 h 72"/>
                <a:gd name="T12" fmla="*/ 73 w 73"/>
                <a:gd name="T13" fmla="*/ 7 h 72"/>
                <a:gd name="T14" fmla="*/ 73 w 73"/>
                <a:gd name="T15" fmla="*/ 64 h 72"/>
                <a:gd name="T16" fmla="*/ 65 w 73"/>
                <a:gd name="T1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72" extrusionOk="0">
                  <a:moveTo>
                    <a:pt x="65" y="72"/>
                  </a:moveTo>
                  <a:cubicBezTo>
                    <a:pt x="8" y="72"/>
                    <a:pt x="8" y="72"/>
                    <a:pt x="8" y="72"/>
                  </a:cubicBezTo>
                  <a:cubicBezTo>
                    <a:pt x="4" y="72"/>
                    <a:pt x="0" y="69"/>
                    <a:pt x="0" y="6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3" y="3"/>
                    <a:pt x="73" y="7"/>
                  </a:cubicBezTo>
                  <a:cubicBezTo>
                    <a:pt x="73" y="64"/>
                    <a:pt x="73" y="64"/>
                    <a:pt x="73" y="64"/>
                  </a:cubicBezTo>
                  <a:cubicBezTo>
                    <a:pt x="73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rgbClr val="E6E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400" name="Google Shape;146;p13"/>
            <p:cNvSpPr>
              <a:spLocks/>
            </p:cNvSpPr>
            <p:nvPr/>
          </p:nvSpPr>
          <p:spPr bwMode="auto">
            <a:xfrm>
              <a:off x="7075488" y="4105275"/>
              <a:ext cx="222250" cy="222250"/>
            </a:xfrm>
            <a:custGeom>
              <a:avLst/>
              <a:gdLst>
                <a:gd name="T0" fmla="*/ 65 w 72"/>
                <a:gd name="T1" fmla="*/ 72 h 72"/>
                <a:gd name="T2" fmla="*/ 7 w 72"/>
                <a:gd name="T3" fmla="*/ 72 h 72"/>
                <a:gd name="T4" fmla="*/ 0 w 72"/>
                <a:gd name="T5" fmla="*/ 64 h 72"/>
                <a:gd name="T6" fmla="*/ 0 w 72"/>
                <a:gd name="T7" fmla="*/ 7 h 72"/>
                <a:gd name="T8" fmla="*/ 7 w 72"/>
                <a:gd name="T9" fmla="*/ 0 h 72"/>
                <a:gd name="T10" fmla="*/ 65 w 72"/>
                <a:gd name="T11" fmla="*/ 0 h 72"/>
                <a:gd name="T12" fmla="*/ 72 w 72"/>
                <a:gd name="T13" fmla="*/ 7 h 72"/>
                <a:gd name="T14" fmla="*/ 72 w 72"/>
                <a:gd name="T15" fmla="*/ 64 h 72"/>
                <a:gd name="T16" fmla="*/ 65 w 72"/>
                <a:gd name="T1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2" extrusionOk="0">
                  <a:moveTo>
                    <a:pt x="65" y="72"/>
                  </a:moveTo>
                  <a:cubicBezTo>
                    <a:pt x="7" y="72"/>
                    <a:pt x="7" y="72"/>
                    <a:pt x="7" y="72"/>
                  </a:cubicBezTo>
                  <a:cubicBezTo>
                    <a:pt x="3" y="72"/>
                    <a:pt x="0" y="69"/>
                    <a:pt x="0" y="6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2" y="3"/>
                    <a:pt x="72" y="7"/>
                  </a:cubicBezTo>
                  <a:cubicBezTo>
                    <a:pt x="72" y="64"/>
                    <a:pt x="72" y="64"/>
                    <a:pt x="72" y="64"/>
                  </a:cubicBezTo>
                  <a:cubicBezTo>
                    <a:pt x="72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rgbClr val="E6E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401" name="Google Shape;147;p13"/>
            <p:cNvSpPr>
              <a:spLocks/>
            </p:cNvSpPr>
            <p:nvPr/>
          </p:nvSpPr>
          <p:spPr bwMode="auto">
            <a:xfrm>
              <a:off x="7372350" y="4105275"/>
              <a:ext cx="225425" cy="222250"/>
            </a:xfrm>
            <a:custGeom>
              <a:avLst/>
              <a:gdLst>
                <a:gd name="T0" fmla="*/ 65 w 73"/>
                <a:gd name="T1" fmla="*/ 72 h 72"/>
                <a:gd name="T2" fmla="*/ 8 w 73"/>
                <a:gd name="T3" fmla="*/ 72 h 72"/>
                <a:gd name="T4" fmla="*/ 0 w 73"/>
                <a:gd name="T5" fmla="*/ 64 h 72"/>
                <a:gd name="T6" fmla="*/ 0 w 73"/>
                <a:gd name="T7" fmla="*/ 7 h 72"/>
                <a:gd name="T8" fmla="*/ 8 w 73"/>
                <a:gd name="T9" fmla="*/ 0 h 72"/>
                <a:gd name="T10" fmla="*/ 65 w 73"/>
                <a:gd name="T11" fmla="*/ 0 h 72"/>
                <a:gd name="T12" fmla="*/ 73 w 73"/>
                <a:gd name="T13" fmla="*/ 7 h 72"/>
                <a:gd name="T14" fmla="*/ 73 w 73"/>
                <a:gd name="T15" fmla="*/ 64 h 72"/>
                <a:gd name="T16" fmla="*/ 65 w 73"/>
                <a:gd name="T1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72" extrusionOk="0">
                  <a:moveTo>
                    <a:pt x="65" y="72"/>
                  </a:moveTo>
                  <a:cubicBezTo>
                    <a:pt x="8" y="72"/>
                    <a:pt x="8" y="72"/>
                    <a:pt x="8" y="72"/>
                  </a:cubicBezTo>
                  <a:cubicBezTo>
                    <a:pt x="4" y="72"/>
                    <a:pt x="0" y="69"/>
                    <a:pt x="0" y="6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3" y="3"/>
                    <a:pt x="73" y="7"/>
                  </a:cubicBezTo>
                  <a:cubicBezTo>
                    <a:pt x="73" y="64"/>
                    <a:pt x="73" y="64"/>
                    <a:pt x="73" y="64"/>
                  </a:cubicBezTo>
                  <a:cubicBezTo>
                    <a:pt x="73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rgbClr val="E6E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402" name="Google Shape;148;p13"/>
            <p:cNvSpPr>
              <a:spLocks/>
            </p:cNvSpPr>
            <p:nvPr/>
          </p:nvSpPr>
          <p:spPr bwMode="auto">
            <a:xfrm>
              <a:off x="7672388" y="4105275"/>
              <a:ext cx="222250" cy="222250"/>
            </a:xfrm>
            <a:custGeom>
              <a:avLst/>
              <a:gdLst>
                <a:gd name="T0" fmla="*/ 65 w 72"/>
                <a:gd name="T1" fmla="*/ 72 h 72"/>
                <a:gd name="T2" fmla="*/ 7 w 72"/>
                <a:gd name="T3" fmla="*/ 72 h 72"/>
                <a:gd name="T4" fmla="*/ 0 w 72"/>
                <a:gd name="T5" fmla="*/ 64 h 72"/>
                <a:gd name="T6" fmla="*/ 0 w 72"/>
                <a:gd name="T7" fmla="*/ 7 h 72"/>
                <a:gd name="T8" fmla="*/ 7 w 72"/>
                <a:gd name="T9" fmla="*/ 0 h 72"/>
                <a:gd name="T10" fmla="*/ 65 w 72"/>
                <a:gd name="T11" fmla="*/ 0 h 72"/>
                <a:gd name="T12" fmla="*/ 72 w 72"/>
                <a:gd name="T13" fmla="*/ 7 h 72"/>
                <a:gd name="T14" fmla="*/ 72 w 72"/>
                <a:gd name="T15" fmla="*/ 64 h 72"/>
                <a:gd name="T16" fmla="*/ 65 w 72"/>
                <a:gd name="T1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2" extrusionOk="0">
                  <a:moveTo>
                    <a:pt x="65" y="72"/>
                  </a:moveTo>
                  <a:cubicBezTo>
                    <a:pt x="7" y="72"/>
                    <a:pt x="7" y="72"/>
                    <a:pt x="7" y="72"/>
                  </a:cubicBezTo>
                  <a:cubicBezTo>
                    <a:pt x="3" y="72"/>
                    <a:pt x="0" y="69"/>
                    <a:pt x="0" y="6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2" y="3"/>
                    <a:pt x="72" y="7"/>
                  </a:cubicBezTo>
                  <a:cubicBezTo>
                    <a:pt x="72" y="64"/>
                    <a:pt x="72" y="64"/>
                    <a:pt x="72" y="64"/>
                  </a:cubicBezTo>
                  <a:cubicBezTo>
                    <a:pt x="72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rgbClr val="E6E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403" name="Google Shape;149;p13"/>
            <p:cNvSpPr>
              <a:spLocks/>
            </p:cNvSpPr>
            <p:nvPr/>
          </p:nvSpPr>
          <p:spPr bwMode="auto">
            <a:xfrm>
              <a:off x="7969250" y="4105275"/>
              <a:ext cx="222250" cy="222250"/>
            </a:xfrm>
            <a:custGeom>
              <a:avLst/>
              <a:gdLst>
                <a:gd name="T0" fmla="*/ 65 w 72"/>
                <a:gd name="T1" fmla="*/ 72 h 72"/>
                <a:gd name="T2" fmla="*/ 7 w 72"/>
                <a:gd name="T3" fmla="*/ 72 h 72"/>
                <a:gd name="T4" fmla="*/ 0 w 72"/>
                <a:gd name="T5" fmla="*/ 64 h 72"/>
                <a:gd name="T6" fmla="*/ 0 w 72"/>
                <a:gd name="T7" fmla="*/ 7 h 72"/>
                <a:gd name="T8" fmla="*/ 7 w 72"/>
                <a:gd name="T9" fmla="*/ 0 h 72"/>
                <a:gd name="T10" fmla="*/ 65 w 72"/>
                <a:gd name="T11" fmla="*/ 0 h 72"/>
                <a:gd name="T12" fmla="*/ 72 w 72"/>
                <a:gd name="T13" fmla="*/ 7 h 72"/>
                <a:gd name="T14" fmla="*/ 72 w 72"/>
                <a:gd name="T15" fmla="*/ 64 h 72"/>
                <a:gd name="T16" fmla="*/ 65 w 72"/>
                <a:gd name="T1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2" extrusionOk="0">
                  <a:moveTo>
                    <a:pt x="65" y="72"/>
                  </a:moveTo>
                  <a:cubicBezTo>
                    <a:pt x="7" y="72"/>
                    <a:pt x="7" y="72"/>
                    <a:pt x="7" y="72"/>
                  </a:cubicBezTo>
                  <a:cubicBezTo>
                    <a:pt x="3" y="72"/>
                    <a:pt x="0" y="69"/>
                    <a:pt x="0" y="6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2" y="3"/>
                    <a:pt x="72" y="7"/>
                  </a:cubicBezTo>
                  <a:cubicBezTo>
                    <a:pt x="72" y="64"/>
                    <a:pt x="72" y="64"/>
                    <a:pt x="72" y="64"/>
                  </a:cubicBezTo>
                  <a:cubicBezTo>
                    <a:pt x="72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rgbClr val="E6E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404" name="Google Shape;150;p13"/>
            <p:cNvSpPr>
              <a:spLocks/>
            </p:cNvSpPr>
            <p:nvPr/>
          </p:nvSpPr>
          <p:spPr bwMode="auto">
            <a:xfrm>
              <a:off x="6775450" y="4402138"/>
              <a:ext cx="225425" cy="223837"/>
            </a:xfrm>
            <a:custGeom>
              <a:avLst/>
              <a:gdLst>
                <a:gd name="T0" fmla="*/ 65 w 73"/>
                <a:gd name="T1" fmla="*/ 72 h 72"/>
                <a:gd name="T2" fmla="*/ 8 w 73"/>
                <a:gd name="T3" fmla="*/ 72 h 72"/>
                <a:gd name="T4" fmla="*/ 0 w 73"/>
                <a:gd name="T5" fmla="*/ 65 h 72"/>
                <a:gd name="T6" fmla="*/ 0 w 73"/>
                <a:gd name="T7" fmla="*/ 7 h 72"/>
                <a:gd name="T8" fmla="*/ 8 w 73"/>
                <a:gd name="T9" fmla="*/ 0 h 72"/>
                <a:gd name="T10" fmla="*/ 65 w 73"/>
                <a:gd name="T11" fmla="*/ 0 h 72"/>
                <a:gd name="T12" fmla="*/ 73 w 73"/>
                <a:gd name="T13" fmla="*/ 7 h 72"/>
                <a:gd name="T14" fmla="*/ 73 w 73"/>
                <a:gd name="T15" fmla="*/ 65 h 72"/>
                <a:gd name="T16" fmla="*/ 65 w 73"/>
                <a:gd name="T1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72" extrusionOk="0">
                  <a:moveTo>
                    <a:pt x="65" y="72"/>
                  </a:moveTo>
                  <a:cubicBezTo>
                    <a:pt x="8" y="72"/>
                    <a:pt x="8" y="72"/>
                    <a:pt x="8" y="72"/>
                  </a:cubicBezTo>
                  <a:cubicBezTo>
                    <a:pt x="4" y="72"/>
                    <a:pt x="0" y="69"/>
                    <a:pt x="0" y="6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3" y="3"/>
                    <a:pt x="73" y="7"/>
                  </a:cubicBezTo>
                  <a:cubicBezTo>
                    <a:pt x="73" y="65"/>
                    <a:pt x="73" y="65"/>
                    <a:pt x="73" y="65"/>
                  </a:cubicBezTo>
                  <a:cubicBezTo>
                    <a:pt x="73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rgbClr val="E6E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405" name="Google Shape;151;p13"/>
            <p:cNvSpPr>
              <a:spLocks/>
            </p:cNvSpPr>
            <p:nvPr/>
          </p:nvSpPr>
          <p:spPr bwMode="auto">
            <a:xfrm>
              <a:off x="7075488" y="4402138"/>
              <a:ext cx="222250" cy="223837"/>
            </a:xfrm>
            <a:custGeom>
              <a:avLst/>
              <a:gdLst>
                <a:gd name="T0" fmla="*/ 65 w 72"/>
                <a:gd name="T1" fmla="*/ 72 h 72"/>
                <a:gd name="T2" fmla="*/ 7 w 72"/>
                <a:gd name="T3" fmla="*/ 72 h 72"/>
                <a:gd name="T4" fmla="*/ 0 w 72"/>
                <a:gd name="T5" fmla="*/ 65 h 72"/>
                <a:gd name="T6" fmla="*/ 0 w 72"/>
                <a:gd name="T7" fmla="*/ 7 h 72"/>
                <a:gd name="T8" fmla="*/ 7 w 72"/>
                <a:gd name="T9" fmla="*/ 0 h 72"/>
                <a:gd name="T10" fmla="*/ 65 w 72"/>
                <a:gd name="T11" fmla="*/ 0 h 72"/>
                <a:gd name="T12" fmla="*/ 72 w 72"/>
                <a:gd name="T13" fmla="*/ 7 h 72"/>
                <a:gd name="T14" fmla="*/ 72 w 72"/>
                <a:gd name="T15" fmla="*/ 65 h 72"/>
                <a:gd name="T16" fmla="*/ 65 w 72"/>
                <a:gd name="T1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2" extrusionOk="0">
                  <a:moveTo>
                    <a:pt x="65" y="72"/>
                  </a:moveTo>
                  <a:cubicBezTo>
                    <a:pt x="7" y="72"/>
                    <a:pt x="7" y="72"/>
                    <a:pt x="7" y="72"/>
                  </a:cubicBezTo>
                  <a:cubicBezTo>
                    <a:pt x="3" y="72"/>
                    <a:pt x="0" y="69"/>
                    <a:pt x="0" y="6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2" y="3"/>
                    <a:pt x="72" y="7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rgbClr val="E6E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406" name="Google Shape;152;p13"/>
            <p:cNvSpPr>
              <a:spLocks/>
            </p:cNvSpPr>
            <p:nvPr/>
          </p:nvSpPr>
          <p:spPr bwMode="auto">
            <a:xfrm>
              <a:off x="7372350" y="4402138"/>
              <a:ext cx="225425" cy="223837"/>
            </a:xfrm>
            <a:custGeom>
              <a:avLst/>
              <a:gdLst>
                <a:gd name="T0" fmla="*/ 65 w 73"/>
                <a:gd name="T1" fmla="*/ 72 h 72"/>
                <a:gd name="T2" fmla="*/ 8 w 73"/>
                <a:gd name="T3" fmla="*/ 72 h 72"/>
                <a:gd name="T4" fmla="*/ 0 w 73"/>
                <a:gd name="T5" fmla="*/ 65 h 72"/>
                <a:gd name="T6" fmla="*/ 0 w 73"/>
                <a:gd name="T7" fmla="*/ 7 h 72"/>
                <a:gd name="T8" fmla="*/ 8 w 73"/>
                <a:gd name="T9" fmla="*/ 0 h 72"/>
                <a:gd name="T10" fmla="*/ 65 w 73"/>
                <a:gd name="T11" fmla="*/ 0 h 72"/>
                <a:gd name="T12" fmla="*/ 73 w 73"/>
                <a:gd name="T13" fmla="*/ 7 h 72"/>
                <a:gd name="T14" fmla="*/ 73 w 73"/>
                <a:gd name="T15" fmla="*/ 65 h 72"/>
                <a:gd name="T16" fmla="*/ 65 w 73"/>
                <a:gd name="T1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72" extrusionOk="0">
                  <a:moveTo>
                    <a:pt x="65" y="72"/>
                  </a:moveTo>
                  <a:cubicBezTo>
                    <a:pt x="8" y="72"/>
                    <a:pt x="8" y="72"/>
                    <a:pt x="8" y="72"/>
                  </a:cubicBezTo>
                  <a:cubicBezTo>
                    <a:pt x="4" y="72"/>
                    <a:pt x="0" y="69"/>
                    <a:pt x="0" y="6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3" y="3"/>
                    <a:pt x="73" y="7"/>
                  </a:cubicBezTo>
                  <a:cubicBezTo>
                    <a:pt x="73" y="65"/>
                    <a:pt x="73" y="65"/>
                    <a:pt x="73" y="65"/>
                  </a:cubicBezTo>
                  <a:cubicBezTo>
                    <a:pt x="73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rgbClr val="E6E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407" name="Google Shape;153;p13"/>
            <p:cNvSpPr>
              <a:spLocks/>
            </p:cNvSpPr>
            <p:nvPr/>
          </p:nvSpPr>
          <p:spPr bwMode="auto">
            <a:xfrm>
              <a:off x="7672388" y="4402138"/>
              <a:ext cx="222250" cy="223837"/>
            </a:xfrm>
            <a:custGeom>
              <a:avLst/>
              <a:gdLst>
                <a:gd name="T0" fmla="*/ 65 w 72"/>
                <a:gd name="T1" fmla="*/ 72 h 72"/>
                <a:gd name="T2" fmla="*/ 7 w 72"/>
                <a:gd name="T3" fmla="*/ 72 h 72"/>
                <a:gd name="T4" fmla="*/ 0 w 72"/>
                <a:gd name="T5" fmla="*/ 65 h 72"/>
                <a:gd name="T6" fmla="*/ 0 w 72"/>
                <a:gd name="T7" fmla="*/ 7 h 72"/>
                <a:gd name="T8" fmla="*/ 7 w 72"/>
                <a:gd name="T9" fmla="*/ 0 h 72"/>
                <a:gd name="T10" fmla="*/ 65 w 72"/>
                <a:gd name="T11" fmla="*/ 0 h 72"/>
                <a:gd name="T12" fmla="*/ 72 w 72"/>
                <a:gd name="T13" fmla="*/ 7 h 72"/>
                <a:gd name="T14" fmla="*/ 72 w 72"/>
                <a:gd name="T15" fmla="*/ 65 h 72"/>
                <a:gd name="T16" fmla="*/ 65 w 72"/>
                <a:gd name="T1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2" extrusionOk="0">
                  <a:moveTo>
                    <a:pt x="65" y="72"/>
                  </a:moveTo>
                  <a:cubicBezTo>
                    <a:pt x="7" y="72"/>
                    <a:pt x="7" y="72"/>
                    <a:pt x="7" y="72"/>
                  </a:cubicBezTo>
                  <a:cubicBezTo>
                    <a:pt x="3" y="72"/>
                    <a:pt x="0" y="69"/>
                    <a:pt x="0" y="6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2" y="3"/>
                    <a:pt x="72" y="7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rgbClr val="E6E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408" name="Google Shape;154;p13"/>
            <p:cNvSpPr>
              <a:spLocks/>
            </p:cNvSpPr>
            <p:nvPr/>
          </p:nvSpPr>
          <p:spPr bwMode="auto">
            <a:xfrm>
              <a:off x="7969250" y="4402138"/>
              <a:ext cx="222250" cy="223837"/>
            </a:xfrm>
            <a:custGeom>
              <a:avLst/>
              <a:gdLst>
                <a:gd name="T0" fmla="*/ 65 w 72"/>
                <a:gd name="T1" fmla="*/ 72 h 72"/>
                <a:gd name="T2" fmla="*/ 7 w 72"/>
                <a:gd name="T3" fmla="*/ 72 h 72"/>
                <a:gd name="T4" fmla="*/ 0 w 72"/>
                <a:gd name="T5" fmla="*/ 65 h 72"/>
                <a:gd name="T6" fmla="*/ 0 w 72"/>
                <a:gd name="T7" fmla="*/ 7 h 72"/>
                <a:gd name="T8" fmla="*/ 7 w 72"/>
                <a:gd name="T9" fmla="*/ 0 h 72"/>
                <a:gd name="T10" fmla="*/ 65 w 72"/>
                <a:gd name="T11" fmla="*/ 0 h 72"/>
                <a:gd name="T12" fmla="*/ 72 w 72"/>
                <a:gd name="T13" fmla="*/ 7 h 72"/>
                <a:gd name="T14" fmla="*/ 72 w 72"/>
                <a:gd name="T15" fmla="*/ 65 h 72"/>
                <a:gd name="T16" fmla="*/ 65 w 72"/>
                <a:gd name="T1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2" extrusionOk="0">
                  <a:moveTo>
                    <a:pt x="65" y="72"/>
                  </a:moveTo>
                  <a:cubicBezTo>
                    <a:pt x="7" y="72"/>
                    <a:pt x="7" y="72"/>
                    <a:pt x="7" y="72"/>
                  </a:cubicBezTo>
                  <a:cubicBezTo>
                    <a:pt x="3" y="72"/>
                    <a:pt x="0" y="69"/>
                    <a:pt x="0" y="6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2" y="3"/>
                    <a:pt x="72" y="7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rgbClr val="E6E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409" name="Google Shape;155;p13"/>
            <p:cNvSpPr>
              <a:spLocks/>
            </p:cNvSpPr>
            <p:nvPr/>
          </p:nvSpPr>
          <p:spPr bwMode="auto">
            <a:xfrm>
              <a:off x="6775450" y="4699000"/>
              <a:ext cx="225425" cy="227013"/>
            </a:xfrm>
            <a:custGeom>
              <a:avLst/>
              <a:gdLst>
                <a:gd name="T0" fmla="*/ 65 w 73"/>
                <a:gd name="T1" fmla="*/ 73 h 73"/>
                <a:gd name="T2" fmla="*/ 8 w 73"/>
                <a:gd name="T3" fmla="*/ 73 h 73"/>
                <a:gd name="T4" fmla="*/ 0 w 73"/>
                <a:gd name="T5" fmla="*/ 65 h 73"/>
                <a:gd name="T6" fmla="*/ 0 w 73"/>
                <a:gd name="T7" fmla="*/ 8 h 73"/>
                <a:gd name="T8" fmla="*/ 8 w 73"/>
                <a:gd name="T9" fmla="*/ 0 h 73"/>
                <a:gd name="T10" fmla="*/ 65 w 73"/>
                <a:gd name="T11" fmla="*/ 0 h 73"/>
                <a:gd name="T12" fmla="*/ 73 w 73"/>
                <a:gd name="T13" fmla="*/ 8 h 73"/>
                <a:gd name="T14" fmla="*/ 73 w 73"/>
                <a:gd name="T15" fmla="*/ 65 h 73"/>
                <a:gd name="T16" fmla="*/ 65 w 73"/>
                <a:gd name="T1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73" extrusionOk="0">
                  <a:moveTo>
                    <a:pt x="65" y="73"/>
                  </a:moveTo>
                  <a:cubicBezTo>
                    <a:pt x="8" y="73"/>
                    <a:pt x="8" y="73"/>
                    <a:pt x="8" y="73"/>
                  </a:cubicBezTo>
                  <a:cubicBezTo>
                    <a:pt x="4" y="73"/>
                    <a:pt x="0" y="69"/>
                    <a:pt x="0" y="6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3" y="4"/>
                    <a:pt x="73" y="8"/>
                  </a:cubicBezTo>
                  <a:cubicBezTo>
                    <a:pt x="73" y="65"/>
                    <a:pt x="73" y="65"/>
                    <a:pt x="73" y="65"/>
                  </a:cubicBezTo>
                  <a:cubicBezTo>
                    <a:pt x="73" y="69"/>
                    <a:pt x="69" y="73"/>
                    <a:pt x="65" y="73"/>
                  </a:cubicBezTo>
                  <a:close/>
                </a:path>
              </a:pathLst>
            </a:custGeom>
            <a:solidFill>
              <a:srgbClr val="2392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410" name="Google Shape;156;p13"/>
            <p:cNvSpPr>
              <a:spLocks/>
            </p:cNvSpPr>
            <p:nvPr/>
          </p:nvSpPr>
          <p:spPr bwMode="auto">
            <a:xfrm>
              <a:off x="7075488" y="4699000"/>
              <a:ext cx="222250" cy="227013"/>
            </a:xfrm>
            <a:custGeom>
              <a:avLst/>
              <a:gdLst>
                <a:gd name="T0" fmla="*/ 65 w 72"/>
                <a:gd name="T1" fmla="*/ 73 h 73"/>
                <a:gd name="T2" fmla="*/ 7 w 72"/>
                <a:gd name="T3" fmla="*/ 73 h 73"/>
                <a:gd name="T4" fmla="*/ 0 w 72"/>
                <a:gd name="T5" fmla="*/ 65 h 73"/>
                <a:gd name="T6" fmla="*/ 0 w 72"/>
                <a:gd name="T7" fmla="*/ 8 h 73"/>
                <a:gd name="T8" fmla="*/ 7 w 72"/>
                <a:gd name="T9" fmla="*/ 0 h 73"/>
                <a:gd name="T10" fmla="*/ 65 w 72"/>
                <a:gd name="T11" fmla="*/ 0 h 73"/>
                <a:gd name="T12" fmla="*/ 72 w 72"/>
                <a:gd name="T13" fmla="*/ 8 h 73"/>
                <a:gd name="T14" fmla="*/ 72 w 72"/>
                <a:gd name="T15" fmla="*/ 65 h 73"/>
                <a:gd name="T16" fmla="*/ 65 w 72"/>
                <a:gd name="T1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3" extrusionOk="0">
                  <a:moveTo>
                    <a:pt x="65" y="73"/>
                  </a:moveTo>
                  <a:cubicBezTo>
                    <a:pt x="7" y="73"/>
                    <a:pt x="7" y="73"/>
                    <a:pt x="7" y="73"/>
                  </a:cubicBezTo>
                  <a:cubicBezTo>
                    <a:pt x="3" y="73"/>
                    <a:pt x="0" y="69"/>
                    <a:pt x="0" y="6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2" y="4"/>
                    <a:pt x="72" y="8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9"/>
                    <a:pt x="69" y="73"/>
                    <a:pt x="65" y="73"/>
                  </a:cubicBezTo>
                  <a:close/>
                </a:path>
              </a:pathLst>
            </a:custGeom>
            <a:solidFill>
              <a:srgbClr val="2392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411" name="Google Shape;157;p13"/>
            <p:cNvSpPr>
              <a:spLocks/>
            </p:cNvSpPr>
            <p:nvPr/>
          </p:nvSpPr>
          <p:spPr bwMode="auto">
            <a:xfrm>
              <a:off x="7372350" y="4699000"/>
              <a:ext cx="225425" cy="227013"/>
            </a:xfrm>
            <a:custGeom>
              <a:avLst/>
              <a:gdLst>
                <a:gd name="T0" fmla="*/ 65 w 73"/>
                <a:gd name="T1" fmla="*/ 73 h 73"/>
                <a:gd name="T2" fmla="*/ 8 w 73"/>
                <a:gd name="T3" fmla="*/ 73 h 73"/>
                <a:gd name="T4" fmla="*/ 0 w 73"/>
                <a:gd name="T5" fmla="*/ 65 h 73"/>
                <a:gd name="T6" fmla="*/ 0 w 73"/>
                <a:gd name="T7" fmla="*/ 8 h 73"/>
                <a:gd name="T8" fmla="*/ 8 w 73"/>
                <a:gd name="T9" fmla="*/ 0 h 73"/>
                <a:gd name="T10" fmla="*/ 65 w 73"/>
                <a:gd name="T11" fmla="*/ 0 h 73"/>
                <a:gd name="T12" fmla="*/ 73 w 73"/>
                <a:gd name="T13" fmla="*/ 8 h 73"/>
                <a:gd name="T14" fmla="*/ 73 w 73"/>
                <a:gd name="T15" fmla="*/ 65 h 73"/>
                <a:gd name="T16" fmla="*/ 65 w 73"/>
                <a:gd name="T1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73" extrusionOk="0">
                  <a:moveTo>
                    <a:pt x="65" y="73"/>
                  </a:moveTo>
                  <a:cubicBezTo>
                    <a:pt x="8" y="73"/>
                    <a:pt x="8" y="73"/>
                    <a:pt x="8" y="73"/>
                  </a:cubicBezTo>
                  <a:cubicBezTo>
                    <a:pt x="4" y="73"/>
                    <a:pt x="0" y="69"/>
                    <a:pt x="0" y="6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3" y="4"/>
                    <a:pt x="73" y="8"/>
                  </a:cubicBezTo>
                  <a:cubicBezTo>
                    <a:pt x="73" y="65"/>
                    <a:pt x="73" y="65"/>
                    <a:pt x="73" y="65"/>
                  </a:cubicBezTo>
                  <a:cubicBezTo>
                    <a:pt x="73" y="69"/>
                    <a:pt x="69" y="73"/>
                    <a:pt x="65" y="73"/>
                  </a:cubicBezTo>
                  <a:close/>
                </a:path>
              </a:pathLst>
            </a:custGeom>
            <a:solidFill>
              <a:srgbClr val="2392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412" name="Google Shape;158;p13"/>
            <p:cNvSpPr>
              <a:spLocks/>
            </p:cNvSpPr>
            <p:nvPr/>
          </p:nvSpPr>
          <p:spPr bwMode="auto">
            <a:xfrm>
              <a:off x="7672388" y="4699000"/>
              <a:ext cx="222250" cy="227013"/>
            </a:xfrm>
            <a:custGeom>
              <a:avLst/>
              <a:gdLst>
                <a:gd name="T0" fmla="*/ 65 w 72"/>
                <a:gd name="T1" fmla="*/ 73 h 73"/>
                <a:gd name="T2" fmla="*/ 7 w 72"/>
                <a:gd name="T3" fmla="*/ 73 h 73"/>
                <a:gd name="T4" fmla="*/ 0 w 72"/>
                <a:gd name="T5" fmla="*/ 65 h 73"/>
                <a:gd name="T6" fmla="*/ 0 w 72"/>
                <a:gd name="T7" fmla="*/ 8 h 73"/>
                <a:gd name="T8" fmla="*/ 7 w 72"/>
                <a:gd name="T9" fmla="*/ 0 h 73"/>
                <a:gd name="T10" fmla="*/ 65 w 72"/>
                <a:gd name="T11" fmla="*/ 0 h 73"/>
                <a:gd name="T12" fmla="*/ 72 w 72"/>
                <a:gd name="T13" fmla="*/ 8 h 73"/>
                <a:gd name="T14" fmla="*/ 72 w 72"/>
                <a:gd name="T15" fmla="*/ 65 h 73"/>
                <a:gd name="T16" fmla="*/ 65 w 72"/>
                <a:gd name="T1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3" extrusionOk="0">
                  <a:moveTo>
                    <a:pt x="65" y="73"/>
                  </a:moveTo>
                  <a:cubicBezTo>
                    <a:pt x="7" y="73"/>
                    <a:pt x="7" y="73"/>
                    <a:pt x="7" y="73"/>
                  </a:cubicBezTo>
                  <a:cubicBezTo>
                    <a:pt x="3" y="73"/>
                    <a:pt x="0" y="69"/>
                    <a:pt x="0" y="6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2" y="4"/>
                    <a:pt x="72" y="8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9"/>
                    <a:pt x="69" y="73"/>
                    <a:pt x="65" y="73"/>
                  </a:cubicBezTo>
                  <a:close/>
                </a:path>
              </a:pathLst>
            </a:custGeom>
            <a:solidFill>
              <a:srgbClr val="2392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413" name="Google Shape;159;p13"/>
            <p:cNvSpPr>
              <a:spLocks/>
            </p:cNvSpPr>
            <p:nvPr/>
          </p:nvSpPr>
          <p:spPr bwMode="auto">
            <a:xfrm>
              <a:off x="7969250" y="4699000"/>
              <a:ext cx="222250" cy="227013"/>
            </a:xfrm>
            <a:custGeom>
              <a:avLst/>
              <a:gdLst>
                <a:gd name="T0" fmla="*/ 65 w 72"/>
                <a:gd name="T1" fmla="*/ 73 h 73"/>
                <a:gd name="T2" fmla="*/ 7 w 72"/>
                <a:gd name="T3" fmla="*/ 73 h 73"/>
                <a:gd name="T4" fmla="*/ 0 w 72"/>
                <a:gd name="T5" fmla="*/ 65 h 73"/>
                <a:gd name="T6" fmla="*/ 0 w 72"/>
                <a:gd name="T7" fmla="*/ 8 h 73"/>
                <a:gd name="T8" fmla="*/ 7 w 72"/>
                <a:gd name="T9" fmla="*/ 0 h 73"/>
                <a:gd name="T10" fmla="*/ 65 w 72"/>
                <a:gd name="T11" fmla="*/ 0 h 73"/>
                <a:gd name="T12" fmla="*/ 72 w 72"/>
                <a:gd name="T13" fmla="*/ 8 h 73"/>
                <a:gd name="T14" fmla="*/ 72 w 72"/>
                <a:gd name="T15" fmla="*/ 65 h 73"/>
                <a:gd name="T16" fmla="*/ 65 w 72"/>
                <a:gd name="T1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3" extrusionOk="0">
                  <a:moveTo>
                    <a:pt x="65" y="73"/>
                  </a:moveTo>
                  <a:cubicBezTo>
                    <a:pt x="7" y="73"/>
                    <a:pt x="7" y="73"/>
                    <a:pt x="7" y="73"/>
                  </a:cubicBezTo>
                  <a:cubicBezTo>
                    <a:pt x="3" y="73"/>
                    <a:pt x="0" y="69"/>
                    <a:pt x="0" y="6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2" y="4"/>
                    <a:pt x="72" y="8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9"/>
                    <a:pt x="69" y="73"/>
                    <a:pt x="65" y="73"/>
                  </a:cubicBezTo>
                  <a:close/>
                </a:path>
              </a:pathLst>
            </a:custGeom>
            <a:solidFill>
              <a:srgbClr val="2392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414" name="Google Shape;160;p13"/>
            <p:cNvSpPr>
              <a:spLocks/>
            </p:cNvSpPr>
            <p:nvPr/>
          </p:nvSpPr>
          <p:spPr bwMode="auto">
            <a:xfrm>
              <a:off x="6775450" y="5000625"/>
              <a:ext cx="225425" cy="222250"/>
            </a:xfrm>
            <a:custGeom>
              <a:avLst/>
              <a:gdLst>
                <a:gd name="T0" fmla="*/ 65 w 73"/>
                <a:gd name="T1" fmla="*/ 72 h 72"/>
                <a:gd name="T2" fmla="*/ 8 w 73"/>
                <a:gd name="T3" fmla="*/ 72 h 72"/>
                <a:gd name="T4" fmla="*/ 0 w 73"/>
                <a:gd name="T5" fmla="*/ 65 h 72"/>
                <a:gd name="T6" fmla="*/ 0 w 73"/>
                <a:gd name="T7" fmla="*/ 7 h 72"/>
                <a:gd name="T8" fmla="*/ 8 w 73"/>
                <a:gd name="T9" fmla="*/ 0 h 72"/>
                <a:gd name="T10" fmla="*/ 65 w 73"/>
                <a:gd name="T11" fmla="*/ 0 h 72"/>
                <a:gd name="T12" fmla="*/ 73 w 73"/>
                <a:gd name="T13" fmla="*/ 7 h 72"/>
                <a:gd name="T14" fmla="*/ 73 w 73"/>
                <a:gd name="T15" fmla="*/ 65 h 72"/>
                <a:gd name="T16" fmla="*/ 65 w 73"/>
                <a:gd name="T1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72" extrusionOk="0">
                  <a:moveTo>
                    <a:pt x="65" y="72"/>
                  </a:moveTo>
                  <a:cubicBezTo>
                    <a:pt x="8" y="72"/>
                    <a:pt x="8" y="72"/>
                    <a:pt x="8" y="72"/>
                  </a:cubicBezTo>
                  <a:cubicBezTo>
                    <a:pt x="4" y="72"/>
                    <a:pt x="0" y="69"/>
                    <a:pt x="0" y="6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3" y="3"/>
                    <a:pt x="73" y="7"/>
                  </a:cubicBezTo>
                  <a:cubicBezTo>
                    <a:pt x="73" y="65"/>
                    <a:pt x="73" y="65"/>
                    <a:pt x="73" y="65"/>
                  </a:cubicBezTo>
                  <a:cubicBezTo>
                    <a:pt x="73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rgbClr val="2392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415" name="Google Shape;161;p13"/>
            <p:cNvSpPr>
              <a:spLocks/>
            </p:cNvSpPr>
            <p:nvPr/>
          </p:nvSpPr>
          <p:spPr bwMode="auto">
            <a:xfrm>
              <a:off x="7075488" y="5000625"/>
              <a:ext cx="222250" cy="222250"/>
            </a:xfrm>
            <a:custGeom>
              <a:avLst/>
              <a:gdLst>
                <a:gd name="T0" fmla="*/ 65 w 72"/>
                <a:gd name="T1" fmla="*/ 72 h 72"/>
                <a:gd name="T2" fmla="*/ 7 w 72"/>
                <a:gd name="T3" fmla="*/ 72 h 72"/>
                <a:gd name="T4" fmla="*/ 0 w 72"/>
                <a:gd name="T5" fmla="*/ 65 h 72"/>
                <a:gd name="T6" fmla="*/ 0 w 72"/>
                <a:gd name="T7" fmla="*/ 7 h 72"/>
                <a:gd name="T8" fmla="*/ 7 w 72"/>
                <a:gd name="T9" fmla="*/ 0 h 72"/>
                <a:gd name="T10" fmla="*/ 65 w 72"/>
                <a:gd name="T11" fmla="*/ 0 h 72"/>
                <a:gd name="T12" fmla="*/ 72 w 72"/>
                <a:gd name="T13" fmla="*/ 7 h 72"/>
                <a:gd name="T14" fmla="*/ 72 w 72"/>
                <a:gd name="T15" fmla="*/ 65 h 72"/>
                <a:gd name="T16" fmla="*/ 65 w 72"/>
                <a:gd name="T1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2" extrusionOk="0">
                  <a:moveTo>
                    <a:pt x="65" y="72"/>
                  </a:moveTo>
                  <a:cubicBezTo>
                    <a:pt x="7" y="72"/>
                    <a:pt x="7" y="72"/>
                    <a:pt x="7" y="72"/>
                  </a:cubicBezTo>
                  <a:cubicBezTo>
                    <a:pt x="3" y="72"/>
                    <a:pt x="0" y="69"/>
                    <a:pt x="0" y="6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2" y="3"/>
                    <a:pt x="72" y="7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rgbClr val="2392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416" name="Google Shape;162;p13"/>
            <p:cNvSpPr>
              <a:spLocks/>
            </p:cNvSpPr>
            <p:nvPr/>
          </p:nvSpPr>
          <p:spPr bwMode="auto">
            <a:xfrm>
              <a:off x="7372350" y="5000625"/>
              <a:ext cx="225425" cy="222250"/>
            </a:xfrm>
            <a:custGeom>
              <a:avLst/>
              <a:gdLst>
                <a:gd name="T0" fmla="*/ 65 w 73"/>
                <a:gd name="T1" fmla="*/ 72 h 72"/>
                <a:gd name="T2" fmla="*/ 8 w 73"/>
                <a:gd name="T3" fmla="*/ 72 h 72"/>
                <a:gd name="T4" fmla="*/ 0 w 73"/>
                <a:gd name="T5" fmla="*/ 65 h 72"/>
                <a:gd name="T6" fmla="*/ 0 w 73"/>
                <a:gd name="T7" fmla="*/ 7 h 72"/>
                <a:gd name="T8" fmla="*/ 8 w 73"/>
                <a:gd name="T9" fmla="*/ 0 h 72"/>
                <a:gd name="T10" fmla="*/ 65 w 73"/>
                <a:gd name="T11" fmla="*/ 0 h 72"/>
                <a:gd name="T12" fmla="*/ 73 w 73"/>
                <a:gd name="T13" fmla="*/ 7 h 72"/>
                <a:gd name="T14" fmla="*/ 73 w 73"/>
                <a:gd name="T15" fmla="*/ 65 h 72"/>
                <a:gd name="T16" fmla="*/ 65 w 73"/>
                <a:gd name="T1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72" extrusionOk="0">
                  <a:moveTo>
                    <a:pt x="65" y="72"/>
                  </a:moveTo>
                  <a:cubicBezTo>
                    <a:pt x="8" y="72"/>
                    <a:pt x="8" y="72"/>
                    <a:pt x="8" y="72"/>
                  </a:cubicBezTo>
                  <a:cubicBezTo>
                    <a:pt x="4" y="72"/>
                    <a:pt x="0" y="69"/>
                    <a:pt x="0" y="6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3" y="3"/>
                    <a:pt x="73" y="7"/>
                  </a:cubicBezTo>
                  <a:cubicBezTo>
                    <a:pt x="73" y="65"/>
                    <a:pt x="73" y="65"/>
                    <a:pt x="73" y="65"/>
                  </a:cubicBezTo>
                  <a:cubicBezTo>
                    <a:pt x="73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rgbClr val="2392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417" name="Google Shape;163;p13"/>
            <p:cNvSpPr>
              <a:spLocks/>
            </p:cNvSpPr>
            <p:nvPr/>
          </p:nvSpPr>
          <p:spPr bwMode="auto">
            <a:xfrm>
              <a:off x="7672388" y="5000625"/>
              <a:ext cx="222250" cy="222250"/>
            </a:xfrm>
            <a:custGeom>
              <a:avLst/>
              <a:gdLst>
                <a:gd name="T0" fmla="*/ 65 w 72"/>
                <a:gd name="T1" fmla="*/ 72 h 72"/>
                <a:gd name="T2" fmla="*/ 7 w 72"/>
                <a:gd name="T3" fmla="*/ 72 h 72"/>
                <a:gd name="T4" fmla="*/ 0 w 72"/>
                <a:gd name="T5" fmla="*/ 65 h 72"/>
                <a:gd name="T6" fmla="*/ 0 w 72"/>
                <a:gd name="T7" fmla="*/ 7 h 72"/>
                <a:gd name="T8" fmla="*/ 7 w 72"/>
                <a:gd name="T9" fmla="*/ 0 h 72"/>
                <a:gd name="T10" fmla="*/ 65 w 72"/>
                <a:gd name="T11" fmla="*/ 0 h 72"/>
                <a:gd name="T12" fmla="*/ 72 w 72"/>
                <a:gd name="T13" fmla="*/ 7 h 72"/>
                <a:gd name="T14" fmla="*/ 72 w 72"/>
                <a:gd name="T15" fmla="*/ 65 h 72"/>
                <a:gd name="T16" fmla="*/ 65 w 72"/>
                <a:gd name="T1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2" extrusionOk="0">
                  <a:moveTo>
                    <a:pt x="65" y="72"/>
                  </a:moveTo>
                  <a:cubicBezTo>
                    <a:pt x="7" y="72"/>
                    <a:pt x="7" y="72"/>
                    <a:pt x="7" y="72"/>
                  </a:cubicBezTo>
                  <a:cubicBezTo>
                    <a:pt x="3" y="72"/>
                    <a:pt x="0" y="69"/>
                    <a:pt x="0" y="6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2" y="3"/>
                    <a:pt x="72" y="7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rgbClr val="2392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418" name="Google Shape;164;p13"/>
            <p:cNvSpPr>
              <a:spLocks/>
            </p:cNvSpPr>
            <p:nvPr/>
          </p:nvSpPr>
          <p:spPr bwMode="auto">
            <a:xfrm>
              <a:off x="7969250" y="5000625"/>
              <a:ext cx="222250" cy="222250"/>
            </a:xfrm>
            <a:custGeom>
              <a:avLst/>
              <a:gdLst>
                <a:gd name="T0" fmla="*/ 65 w 72"/>
                <a:gd name="T1" fmla="*/ 72 h 72"/>
                <a:gd name="T2" fmla="*/ 7 w 72"/>
                <a:gd name="T3" fmla="*/ 72 h 72"/>
                <a:gd name="T4" fmla="*/ 0 w 72"/>
                <a:gd name="T5" fmla="*/ 65 h 72"/>
                <a:gd name="T6" fmla="*/ 0 w 72"/>
                <a:gd name="T7" fmla="*/ 7 h 72"/>
                <a:gd name="T8" fmla="*/ 7 w 72"/>
                <a:gd name="T9" fmla="*/ 0 h 72"/>
                <a:gd name="T10" fmla="*/ 65 w 72"/>
                <a:gd name="T11" fmla="*/ 0 h 72"/>
                <a:gd name="T12" fmla="*/ 72 w 72"/>
                <a:gd name="T13" fmla="*/ 7 h 72"/>
                <a:gd name="T14" fmla="*/ 72 w 72"/>
                <a:gd name="T15" fmla="*/ 65 h 72"/>
                <a:gd name="T16" fmla="*/ 65 w 72"/>
                <a:gd name="T1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2" extrusionOk="0">
                  <a:moveTo>
                    <a:pt x="65" y="72"/>
                  </a:moveTo>
                  <a:cubicBezTo>
                    <a:pt x="7" y="72"/>
                    <a:pt x="7" y="72"/>
                    <a:pt x="7" y="72"/>
                  </a:cubicBezTo>
                  <a:cubicBezTo>
                    <a:pt x="3" y="72"/>
                    <a:pt x="0" y="69"/>
                    <a:pt x="0" y="6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2" y="3"/>
                    <a:pt x="72" y="7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rgbClr val="2392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419" name="Google Shape;165;p13"/>
            <p:cNvSpPr>
              <a:spLocks/>
            </p:cNvSpPr>
            <p:nvPr/>
          </p:nvSpPr>
          <p:spPr bwMode="auto">
            <a:xfrm>
              <a:off x="6775450" y="5297488"/>
              <a:ext cx="225425" cy="225425"/>
            </a:xfrm>
            <a:custGeom>
              <a:avLst/>
              <a:gdLst>
                <a:gd name="T0" fmla="*/ 65 w 73"/>
                <a:gd name="T1" fmla="*/ 73 h 73"/>
                <a:gd name="T2" fmla="*/ 8 w 73"/>
                <a:gd name="T3" fmla="*/ 73 h 73"/>
                <a:gd name="T4" fmla="*/ 0 w 73"/>
                <a:gd name="T5" fmla="*/ 65 h 73"/>
                <a:gd name="T6" fmla="*/ 0 w 73"/>
                <a:gd name="T7" fmla="*/ 8 h 73"/>
                <a:gd name="T8" fmla="*/ 8 w 73"/>
                <a:gd name="T9" fmla="*/ 0 h 73"/>
                <a:gd name="T10" fmla="*/ 65 w 73"/>
                <a:gd name="T11" fmla="*/ 0 h 73"/>
                <a:gd name="T12" fmla="*/ 73 w 73"/>
                <a:gd name="T13" fmla="*/ 8 h 73"/>
                <a:gd name="T14" fmla="*/ 73 w 73"/>
                <a:gd name="T15" fmla="*/ 65 h 73"/>
                <a:gd name="T16" fmla="*/ 65 w 73"/>
                <a:gd name="T1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73" extrusionOk="0">
                  <a:moveTo>
                    <a:pt x="65" y="73"/>
                  </a:moveTo>
                  <a:cubicBezTo>
                    <a:pt x="8" y="73"/>
                    <a:pt x="8" y="73"/>
                    <a:pt x="8" y="73"/>
                  </a:cubicBezTo>
                  <a:cubicBezTo>
                    <a:pt x="4" y="73"/>
                    <a:pt x="0" y="69"/>
                    <a:pt x="0" y="6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3" y="4"/>
                    <a:pt x="73" y="8"/>
                  </a:cubicBezTo>
                  <a:cubicBezTo>
                    <a:pt x="73" y="65"/>
                    <a:pt x="73" y="65"/>
                    <a:pt x="73" y="65"/>
                  </a:cubicBezTo>
                  <a:cubicBezTo>
                    <a:pt x="73" y="69"/>
                    <a:pt x="69" y="73"/>
                    <a:pt x="65" y="73"/>
                  </a:cubicBezTo>
                  <a:close/>
                </a:path>
              </a:pathLst>
            </a:custGeom>
            <a:solidFill>
              <a:srgbClr val="2392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420" name="Google Shape;166;p13"/>
            <p:cNvSpPr>
              <a:spLocks/>
            </p:cNvSpPr>
            <p:nvPr/>
          </p:nvSpPr>
          <p:spPr bwMode="auto">
            <a:xfrm>
              <a:off x="7075488" y="5297488"/>
              <a:ext cx="222250" cy="225425"/>
            </a:xfrm>
            <a:custGeom>
              <a:avLst/>
              <a:gdLst>
                <a:gd name="T0" fmla="*/ 65 w 72"/>
                <a:gd name="T1" fmla="*/ 73 h 73"/>
                <a:gd name="T2" fmla="*/ 7 w 72"/>
                <a:gd name="T3" fmla="*/ 73 h 73"/>
                <a:gd name="T4" fmla="*/ 0 w 72"/>
                <a:gd name="T5" fmla="*/ 65 h 73"/>
                <a:gd name="T6" fmla="*/ 0 w 72"/>
                <a:gd name="T7" fmla="*/ 8 h 73"/>
                <a:gd name="T8" fmla="*/ 7 w 72"/>
                <a:gd name="T9" fmla="*/ 0 h 73"/>
                <a:gd name="T10" fmla="*/ 65 w 72"/>
                <a:gd name="T11" fmla="*/ 0 h 73"/>
                <a:gd name="T12" fmla="*/ 72 w 72"/>
                <a:gd name="T13" fmla="*/ 8 h 73"/>
                <a:gd name="T14" fmla="*/ 72 w 72"/>
                <a:gd name="T15" fmla="*/ 65 h 73"/>
                <a:gd name="T16" fmla="*/ 65 w 72"/>
                <a:gd name="T1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3" extrusionOk="0">
                  <a:moveTo>
                    <a:pt x="65" y="73"/>
                  </a:moveTo>
                  <a:cubicBezTo>
                    <a:pt x="7" y="73"/>
                    <a:pt x="7" y="73"/>
                    <a:pt x="7" y="73"/>
                  </a:cubicBezTo>
                  <a:cubicBezTo>
                    <a:pt x="3" y="73"/>
                    <a:pt x="0" y="69"/>
                    <a:pt x="0" y="6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2" y="4"/>
                    <a:pt x="72" y="8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9"/>
                    <a:pt x="69" y="73"/>
                    <a:pt x="65" y="73"/>
                  </a:cubicBezTo>
                  <a:close/>
                </a:path>
              </a:pathLst>
            </a:custGeom>
            <a:solidFill>
              <a:srgbClr val="2392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421" name="Google Shape;167;p13"/>
            <p:cNvSpPr>
              <a:spLocks/>
            </p:cNvSpPr>
            <p:nvPr/>
          </p:nvSpPr>
          <p:spPr bwMode="auto">
            <a:xfrm>
              <a:off x="7372350" y="5297488"/>
              <a:ext cx="225425" cy="225425"/>
            </a:xfrm>
            <a:custGeom>
              <a:avLst/>
              <a:gdLst>
                <a:gd name="T0" fmla="*/ 65 w 73"/>
                <a:gd name="T1" fmla="*/ 73 h 73"/>
                <a:gd name="T2" fmla="*/ 8 w 73"/>
                <a:gd name="T3" fmla="*/ 73 h 73"/>
                <a:gd name="T4" fmla="*/ 0 w 73"/>
                <a:gd name="T5" fmla="*/ 65 h 73"/>
                <a:gd name="T6" fmla="*/ 0 w 73"/>
                <a:gd name="T7" fmla="*/ 8 h 73"/>
                <a:gd name="T8" fmla="*/ 8 w 73"/>
                <a:gd name="T9" fmla="*/ 0 h 73"/>
                <a:gd name="T10" fmla="*/ 65 w 73"/>
                <a:gd name="T11" fmla="*/ 0 h 73"/>
                <a:gd name="T12" fmla="*/ 73 w 73"/>
                <a:gd name="T13" fmla="*/ 8 h 73"/>
                <a:gd name="T14" fmla="*/ 73 w 73"/>
                <a:gd name="T15" fmla="*/ 65 h 73"/>
                <a:gd name="T16" fmla="*/ 65 w 73"/>
                <a:gd name="T1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73" extrusionOk="0">
                  <a:moveTo>
                    <a:pt x="65" y="73"/>
                  </a:moveTo>
                  <a:cubicBezTo>
                    <a:pt x="8" y="73"/>
                    <a:pt x="8" y="73"/>
                    <a:pt x="8" y="73"/>
                  </a:cubicBezTo>
                  <a:cubicBezTo>
                    <a:pt x="4" y="73"/>
                    <a:pt x="0" y="69"/>
                    <a:pt x="0" y="6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3" y="4"/>
                    <a:pt x="73" y="8"/>
                  </a:cubicBezTo>
                  <a:cubicBezTo>
                    <a:pt x="73" y="65"/>
                    <a:pt x="73" y="65"/>
                    <a:pt x="73" y="65"/>
                  </a:cubicBezTo>
                  <a:cubicBezTo>
                    <a:pt x="73" y="69"/>
                    <a:pt x="69" y="73"/>
                    <a:pt x="65" y="73"/>
                  </a:cubicBezTo>
                  <a:close/>
                </a:path>
              </a:pathLst>
            </a:custGeom>
            <a:solidFill>
              <a:srgbClr val="2392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422" name="Google Shape;168;p13"/>
            <p:cNvSpPr>
              <a:spLocks/>
            </p:cNvSpPr>
            <p:nvPr/>
          </p:nvSpPr>
          <p:spPr bwMode="auto">
            <a:xfrm>
              <a:off x="7672388" y="5297488"/>
              <a:ext cx="222250" cy="225425"/>
            </a:xfrm>
            <a:custGeom>
              <a:avLst/>
              <a:gdLst>
                <a:gd name="T0" fmla="*/ 65 w 72"/>
                <a:gd name="T1" fmla="*/ 73 h 73"/>
                <a:gd name="T2" fmla="*/ 7 w 72"/>
                <a:gd name="T3" fmla="*/ 73 h 73"/>
                <a:gd name="T4" fmla="*/ 0 w 72"/>
                <a:gd name="T5" fmla="*/ 65 h 73"/>
                <a:gd name="T6" fmla="*/ 0 w 72"/>
                <a:gd name="T7" fmla="*/ 8 h 73"/>
                <a:gd name="T8" fmla="*/ 7 w 72"/>
                <a:gd name="T9" fmla="*/ 0 h 73"/>
                <a:gd name="T10" fmla="*/ 65 w 72"/>
                <a:gd name="T11" fmla="*/ 0 h 73"/>
                <a:gd name="T12" fmla="*/ 72 w 72"/>
                <a:gd name="T13" fmla="*/ 8 h 73"/>
                <a:gd name="T14" fmla="*/ 72 w 72"/>
                <a:gd name="T15" fmla="*/ 65 h 73"/>
                <a:gd name="T16" fmla="*/ 65 w 72"/>
                <a:gd name="T1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3" extrusionOk="0">
                  <a:moveTo>
                    <a:pt x="65" y="73"/>
                  </a:moveTo>
                  <a:cubicBezTo>
                    <a:pt x="7" y="73"/>
                    <a:pt x="7" y="73"/>
                    <a:pt x="7" y="73"/>
                  </a:cubicBezTo>
                  <a:cubicBezTo>
                    <a:pt x="3" y="73"/>
                    <a:pt x="0" y="69"/>
                    <a:pt x="0" y="6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2" y="4"/>
                    <a:pt x="72" y="8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9"/>
                    <a:pt x="69" y="73"/>
                    <a:pt x="65" y="73"/>
                  </a:cubicBezTo>
                  <a:close/>
                </a:path>
              </a:pathLst>
            </a:custGeom>
            <a:solidFill>
              <a:srgbClr val="2392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423" name="Google Shape;169;p13"/>
            <p:cNvSpPr>
              <a:spLocks/>
            </p:cNvSpPr>
            <p:nvPr/>
          </p:nvSpPr>
          <p:spPr bwMode="auto">
            <a:xfrm>
              <a:off x="7969250" y="5297488"/>
              <a:ext cx="222250" cy="225425"/>
            </a:xfrm>
            <a:custGeom>
              <a:avLst/>
              <a:gdLst>
                <a:gd name="T0" fmla="*/ 65 w 72"/>
                <a:gd name="T1" fmla="*/ 73 h 73"/>
                <a:gd name="T2" fmla="*/ 7 w 72"/>
                <a:gd name="T3" fmla="*/ 73 h 73"/>
                <a:gd name="T4" fmla="*/ 0 w 72"/>
                <a:gd name="T5" fmla="*/ 65 h 73"/>
                <a:gd name="T6" fmla="*/ 0 w 72"/>
                <a:gd name="T7" fmla="*/ 8 h 73"/>
                <a:gd name="T8" fmla="*/ 7 w 72"/>
                <a:gd name="T9" fmla="*/ 0 h 73"/>
                <a:gd name="T10" fmla="*/ 65 w 72"/>
                <a:gd name="T11" fmla="*/ 0 h 73"/>
                <a:gd name="T12" fmla="*/ 72 w 72"/>
                <a:gd name="T13" fmla="*/ 8 h 73"/>
                <a:gd name="T14" fmla="*/ 72 w 72"/>
                <a:gd name="T15" fmla="*/ 65 h 73"/>
                <a:gd name="T16" fmla="*/ 65 w 72"/>
                <a:gd name="T1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3" extrusionOk="0">
                  <a:moveTo>
                    <a:pt x="65" y="73"/>
                  </a:moveTo>
                  <a:cubicBezTo>
                    <a:pt x="7" y="73"/>
                    <a:pt x="7" y="73"/>
                    <a:pt x="7" y="73"/>
                  </a:cubicBezTo>
                  <a:cubicBezTo>
                    <a:pt x="3" y="73"/>
                    <a:pt x="0" y="69"/>
                    <a:pt x="0" y="6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2" y="4"/>
                    <a:pt x="72" y="8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9"/>
                    <a:pt x="69" y="73"/>
                    <a:pt x="65" y="73"/>
                  </a:cubicBezTo>
                  <a:close/>
                </a:path>
              </a:pathLst>
            </a:custGeom>
            <a:solidFill>
              <a:srgbClr val="2392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424" name="Google Shape;170;p13"/>
            <p:cNvSpPr>
              <a:spLocks/>
            </p:cNvSpPr>
            <p:nvPr/>
          </p:nvSpPr>
          <p:spPr bwMode="auto">
            <a:xfrm>
              <a:off x="6775450" y="5597525"/>
              <a:ext cx="225425" cy="223838"/>
            </a:xfrm>
            <a:custGeom>
              <a:avLst/>
              <a:gdLst>
                <a:gd name="T0" fmla="*/ 65 w 73"/>
                <a:gd name="T1" fmla="*/ 72 h 72"/>
                <a:gd name="T2" fmla="*/ 8 w 73"/>
                <a:gd name="T3" fmla="*/ 72 h 72"/>
                <a:gd name="T4" fmla="*/ 0 w 73"/>
                <a:gd name="T5" fmla="*/ 65 h 72"/>
                <a:gd name="T6" fmla="*/ 0 w 73"/>
                <a:gd name="T7" fmla="*/ 7 h 72"/>
                <a:gd name="T8" fmla="*/ 8 w 73"/>
                <a:gd name="T9" fmla="*/ 0 h 72"/>
                <a:gd name="T10" fmla="*/ 65 w 73"/>
                <a:gd name="T11" fmla="*/ 0 h 72"/>
                <a:gd name="T12" fmla="*/ 73 w 73"/>
                <a:gd name="T13" fmla="*/ 7 h 72"/>
                <a:gd name="T14" fmla="*/ 73 w 73"/>
                <a:gd name="T15" fmla="*/ 65 h 72"/>
                <a:gd name="T16" fmla="*/ 65 w 73"/>
                <a:gd name="T1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72" extrusionOk="0">
                  <a:moveTo>
                    <a:pt x="65" y="72"/>
                  </a:moveTo>
                  <a:cubicBezTo>
                    <a:pt x="8" y="72"/>
                    <a:pt x="8" y="72"/>
                    <a:pt x="8" y="72"/>
                  </a:cubicBezTo>
                  <a:cubicBezTo>
                    <a:pt x="4" y="72"/>
                    <a:pt x="0" y="69"/>
                    <a:pt x="0" y="6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3" y="3"/>
                    <a:pt x="73" y="7"/>
                  </a:cubicBezTo>
                  <a:cubicBezTo>
                    <a:pt x="73" y="65"/>
                    <a:pt x="73" y="65"/>
                    <a:pt x="73" y="65"/>
                  </a:cubicBezTo>
                  <a:cubicBezTo>
                    <a:pt x="73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rgbClr val="2392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425" name="Google Shape;171;p13"/>
            <p:cNvSpPr>
              <a:spLocks/>
            </p:cNvSpPr>
            <p:nvPr/>
          </p:nvSpPr>
          <p:spPr bwMode="auto">
            <a:xfrm>
              <a:off x="7075488" y="5597525"/>
              <a:ext cx="222250" cy="223838"/>
            </a:xfrm>
            <a:custGeom>
              <a:avLst/>
              <a:gdLst>
                <a:gd name="T0" fmla="*/ 65 w 72"/>
                <a:gd name="T1" fmla="*/ 72 h 72"/>
                <a:gd name="T2" fmla="*/ 7 w 72"/>
                <a:gd name="T3" fmla="*/ 72 h 72"/>
                <a:gd name="T4" fmla="*/ 0 w 72"/>
                <a:gd name="T5" fmla="*/ 65 h 72"/>
                <a:gd name="T6" fmla="*/ 0 w 72"/>
                <a:gd name="T7" fmla="*/ 7 h 72"/>
                <a:gd name="T8" fmla="*/ 7 w 72"/>
                <a:gd name="T9" fmla="*/ 0 h 72"/>
                <a:gd name="T10" fmla="*/ 65 w 72"/>
                <a:gd name="T11" fmla="*/ 0 h 72"/>
                <a:gd name="T12" fmla="*/ 72 w 72"/>
                <a:gd name="T13" fmla="*/ 7 h 72"/>
                <a:gd name="T14" fmla="*/ 72 w 72"/>
                <a:gd name="T15" fmla="*/ 65 h 72"/>
                <a:gd name="T16" fmla="*/ 65 w 72"/>
                <a:gd name="T1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2" extrusionOk="0">
                  <a:moveTo>
                    <a:pt x="65" y="72"/>
                  </a:moveTo>
                  <a:cubicBezTo>
                    <a:pt x="7" y="72"/>
                    <a:pt x="7" y="72"/>
                    <a:pt x="7" y="72"/>
                  </a:cubicBezTo>
                  <a:cubicBezTo>
                    <a:pt x="3" y="72"/>
                    <a:pt x="0" y="69"/>
                    <a:pt x="0" y="6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2" y="3"/>
                    <a:pt x="72" y="7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rgbClr val="2392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426" name="Google Shape;172;p13"/>
            <p:cNvSpPr>
              <a:spLocks/>
            </p:cNvSpPr>
            <p:nvPr/>
          </p:nvSpPr>
          <p:spPr bwMode="auto">
            <a:xfrm>
              <a:off x="7372350" y="5597525"/>
              <a:ext cx="225425" cy="223838"/>
            </a:xfrm>
            <a:custGeom>
              <a:avLst/>
              <a:gdLst>
                <a:gd name="T0" fmla="*/ 65 w 73"/>
                <a:gd name="T1" fmla="*/ 72 h 72"/>
                <a:gd name="T2" fmla="*/ 8 w 73"/>
                <a:gd name="T3" fmla="*/ 72 h 72"/>
                <a:gd name="T4" fmla="*/ 0 w 73"/>
                <a:gd name="T5" fmla="*/ 65 h 72"/>
                <a:gd name="T6" fmla="*/ 0 w 73"/>
                <a:gd name="T7" fmla="*/ 7 h 72"/>
                <a:gd name="T8" fmla="*/ 8 w 73"/>
                <a:gd name="T9" fmla="*/ 0 h 72"/>
                <a:gd name="T10" fmla="*/ 65 w 73"/>
                <a:gd name="T11" fmla="*/ 0 h 72"/>
                <a:gd name="T12" fmla="*/ 73 w 73"/>
                <a:gd name="T13" fmla="*/ 7 h 72"/>
                <a:gd name="T14" fmla="*/ 73 w 73"/>
                <a:gd name="T15" fmla="*/ 65 h 72"/>
                <a:gd name="T16" fmla="*/ 65 w 73"/>
                <a:gd name="T1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72" extrusionOk="0">
                  <a:moveTo>
                    <a:pt x="65" y="72"/>
                  </a:moveTo>
                  <a:cubicBezTo>
                    <a:pt x="8" y="72"/>
                    <a:pt x="8" y="72"/>
                    <a:pt x="8" y="72"/>
                  </a:cubicBezTo>
                  <a:cubicBezTo>
                    <a:pt x="4" y="72"/>
                    <a:pt x="0" y="69"/>
                    <a:pt x="0" y="6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3" y="3"/>
                    <a:pt x="73" y="7"/>
                  </a:cubicBezTo>
                  <a:cubicBezTo>
                    <a:pt x="73" y="65"/>
                    <a:pt x="73" y="65"/>
                    <a:pt x="73" y="65"/>
                  </a:cubicBezTo>
                  <a:cubicBezTo>
                    <a:pt x="73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rgbClr val="2392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427" name="Google Shape;173;p13"/>
            <p:cNvSpPr>
              <a:spLocks/>
            </p:cNvSpPr>
            <p:nvPr/>
          </p:nvSpPr>
          <p:spPr bwMode="auto">
            <a:xfrm>
              <a:off x="7672388" y="5597525"/>
              <a:ext cx="222250" cy="223838"/>
            </a:xfrm>
            <a:custGeom>
              <a:avLst/>
              <a:gdLst>
                <a:gd name="T0" fmla="*/ 65 w 72"/>
                <a:gd name="T1" fmla="*/ 72 h 72"/>
                <a:gd name="T2" fmla="*/ 7 w 72"/>
                <a:gd name="T3" fmla="*/ 72 h 72"/>
                <a:gd name="T4" fmla="*/ 0 w 72"/>
                <a:gd name="T5" fmla="*/ 65 h 72"/>
                <a:gd name="T6" fmla="*/ 0 w 72"/>
                <a:gd name="T7" fmla="*/ 7 h 72"/>
                <a:gd name="T8" fmla="*/ 7 w 72"/>
                <a:gd name="T9" fmla="*/ 0 h 72"/>
                <a:gd name="T10" fmla="*/ 65 w 72"/>
                <a:gd name="T11" fmla="*/ 0 h 72"/>
                <a:gd name="T12" fmla="*/ 72 w 72"/>
                <a:gd name="T13" fmla="*/ 7 h 72"/>
                <a:gd name="T14" fmla="*/ 72 w 72"/>
                <a:gd name="T15" fmla="*/ 65 h 72"/>
                <a:gd name="T16" fmla="*/ 65 w 72"/>
                <a:gd name="T1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2" extrusionOk="0">
                  <a:moveTo>
                    <a:pt x="65" y="72"/>
                  </a:moveTo>
                  <a:cubicBezTo>
                    <a:pt x="7" y="72"/>
                    <a:pt x="7" y="72"/>
                    <a:pt x="7" y="72"/>
                  </a:cubicBezTo>
                  <a:cubicBezTo>
                    <a:pt x="3" y="72"/>
                    <a:pt x="0" y="69"/>
                    <a:pt x="0" y="6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2" y="3"/>
                    <a:pt x="72" y="7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rgbClr val="2392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428" name="Google Shape;174;p13"/>
            <p:cNvSpPr>
              <a:spLocks/>
            </p:cNvSpPr>
            <p:nvPr/>
          </p:nvSpPr>
          <p:spPr bwMode="auto">
            <a:xfrm>
              <a:off x="7969250" y="5597525"/>
              <a:ext cx="222250" cy="223838"/>
            </a:xfrm>
            <a:custGeom>
              <a:avLst/>
              <a:gdLst>
                <a:gd name="T0" fmla="*/ 65 w 72"/>
                <a:gd name="T1" fmla="*/ 72 h 72"/>
                <a:gd name="T2" fmla="*/ 7 w 72"/>
                <a:gd name="T3" fmla="*/ 72 h 72"/>
                <a:gd name="T4" fmla="*/ 0 w 72"/>
                <a:gd name="T5" fmla="*/ 65 h 72"/>
                <a:gd name="T6" fmla="*/ 0 w 72"/>
                <a:gd name="T7" fmla="*/ 7 h 72"/>
                <a:gd name="T8" fmla="*/ 7 w 72"/>
                <a:gd name="T9" fmla="*/ 0 h 72"/>
                <a:gd name="T10" fmla="*/ 65 w 72"/>
                <a:gd name="T11" fmla="*/ 0 h 72"/>
                <a:gd name="T12" fmla="*/ 72 w 72"/>
                <a:gd name="T13" fmla="*/ 7 h 72"/>
                <a:gd name="T14" fmla="*/ 72 w 72"/>
                <a:gd name="T15" fmla="*/ 65 h 72"/>
                <a:gd name="T16" fmla="*/ 65 w 72"/>
                <a:gd name="T1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2" extrusionOk="0">
                  <a:moveTo>
                    <a:pt x="65" y="72"/>
                  </a:moveTo>
                  <a:cubicBezTo>
                    <a:pt x="7" y="72"/>
                    <a:pt x="7" y="72"/>
                    <a:pt x="7" y="72"/>
                  </a:cubicBezTo>
                  <a:cubicBezTo>
                    <a:pt x="3" y="72"/>
                    <a:pt x="0" y="69"/>
                    <a:pt x="0" y="6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2" y="3"/>
                    <a:pt x="72" y="7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rgbClr val="2392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429" name="Google Shape;175;p13"/>
            <p:cNvSpPr>
              <a:spLocks/>
            </p:cNvSpPr>
            <p:nvPr/>
          </p:nvSpPr>
          <p:spPr bwMode="auto">
            <a:xfrm>
              <a:off x="6775450" y="5894388"/>
              <a:ext cx="225425" cy="227012"/>
            </a:xfrm>
            <a:custGeom>
              <a:avLst/>
              <a:gdLst>
                <a:gd name="T0" fmla="*/ 65 w 73"/>
                <a:gd name="T1" fmla="*/ 73 h 73"/>
                <a:gd name="T2" fmla="*/ 8 w 73"/>
                <a:gd name="T3" fmla="*/ 73 h 73"/>
                <a:gd name="T4" fmla="*/ 0 w 73"/>
                <a:gd name="T5" fmla="*/ 65 h 73"/>
                <a:gd name="T6" fmla="*/ 0 w 73"/>
                <a:gd name="T7" fmla="*/ 8 h 73"/>
                <a:gd name="T8" fmla="*/ 8 w 73"/>
                <a:gd name="T9" fmla="*/ 0 h 73"/>
                <a:gd name="T10" fmla="*/ 65 w 73"/>
                <a:gd name="T11" fmla="*/ 0 h 73"/>
                <a:gd name="T12" fmla="*/ 73 w 73"/>
                <a:gd name="T13" fmla="*/ 8 h 73"/>
                <a:gd name="T14" fmla="*/ 73 w 73"/>
                <a:gd name="T15" fmla="*/ 65 h 73"/>
                <a:gd name="T16" fmla="*/ 65 w 73"/>
                <a:gd name="T1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73" extrusionOk="0">
                  <a:moveTo>
                    <a:pt x="65" y="73"/>
                  </a:moveTo>
                  <a:cubicBezTo>
                    <a:pt x="8" y="73"/>
                    <a:pt x="8" y="73"/>
                    <a:pt x="8" y="73"/>
                  </a:cubicBezTo>
                  <a:cubicBezTo>
                    <a:pt x="4" y="73"/>
                    <a:pt x="0" y="69"/>
                    <a:pt x="0" y="6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3" y="4"/>
                    <a:pt x="73" y="8"/>
                  </a:cubicBezTo>
                  <a:cubicBezTo>
                    <a:pt x="73" y="65"/>
                    <a:pt x="73" y="65"/>
                    <a:pt x="73" y="65"/>
                  </a:cubicBezTo>
                  <a:cubicBezTo>
                    <a:pt x="73" y="69"/>
                    <a:pt x="69" y="73"/>
                    <a:pt x="65" y="73"/>
                  </a:cubicBezTo>
                  <a:close/>
                </a:path>
              </a:pathLst>
            </a:custGeom>
            <a:solidFill>
              <a:srgbClr val="2392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430" name="Google Shape;176;p13"/>
            <p:cNvSpPr>
              <a:spLocks/>
            </p:cNvSpPr>
            <p:nvPr/>
          </p:nvSpPr>
          <p:spPr bwMode="auto">
            <a:xfrm>
              <a:off x="7075488" y="5894388"/>
              <a:ext cx="222250" cy="227012"/>
            </a:xfrm>
            <a:custGeom>
              <a:avLst/>
              <a:gdLst>
                <a:gd name="T0" fmla="*/ 65 w 72"/>
                <a:gd name="T1" fmla="*/ 73 h 73"/>
                <a:gd name="T2" fmla="*/ 7 w 72"/>
                <a:gd name="T3" fmla="*/ 73 h 73"/>
                <a:gd name="T4" fmla="*/ 0 w 72"/>
                <a:gd name="T5" fmla="*/ 65 h 73"/>
                <a:gd name="T6" fmla="*/ 0 w 72"/>
                <a:gd name="T7" fmla="*/ 8 h 73"/>
                <a:gd name="T8" fmla="*/ 7 w 72"/>
                <a:gd name="T9" fmla="*/ 0 h 73"/>
                <a:gd name="T10" fmla="*/ 65 w 72"/>
                <a:gd name="T11" fmla="*/ 0 h 73"/>
                <a:gd name="T12" fmla="*/ 72 w 72"/>
                <a:gd name="T13" fmla="*/ 8 h 73"/>
                <a:gd name="T14" fmla="*/ 72 w 72"/>
                <a:gd name="T15" fmla="*/ 65 h 73"/>
                <a:gd name="T16" fmla="*/ 65 w 72"/>
                <a:gd name="T1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3" extrusionOk="0">
                  <a:moveTo>
                    <a:pt x="65" y="73"/>
                  </a:moveTo>
                  <a:cubicBezTo>
                    <a:pt x="7" y="73"/>
                    <a:pt x="7" y="73"/>
                    <a:pt x="7" y="73"/>
                  </a:cubicBezTo>
                  <a:cubicBezTo>
                    <a:pt x="3" y="73"/>
                    <a:pt x="0" y="69"/>
                    <a:pt x="0" y="6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2" y="4"/>
                    <a:pt x="72" y="8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9"/>
                    <a:pt x="69" y="73"/>
                    <a:pt x="65" y="73"/>
                  </a:cubicBezTo>
                  <a:close/>
                </a:path>
              </a:pathLst>
            </a:custGeom>
            <a:solidFill>
              <a:srgbClr val="2392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431" name="Google Shape;177;p13"/>
            <p:cNvSpPr>
              <a:spLocks/>
            </p:cNvSpPr>
            <p:nvPr/>
          </p:nvSpPr>
          <p:spPr bwMode="auto">
            <a:xfrm>
              <a:off x="7372350" y="5894388"/>
              <a:ext cx="225425" cy="227012"/>
            </a:xfrm>
            <a:custGeom>
              <a:avLst/>
              <a:gdLst>
                <a:gd name="T0" fmla="*/ 65 w 73"/>
                <a:gd name="T1" fmla="*/ 73 h 73"/>
                <a:gd name="T2" fmla="*/ 8 w 73"/>
                <a:gd name="T3" fmla="*/ 73 h 73"/>
                <a:gd name="T4" fmla="*/ 0 w 73"/>
                <a:gd name="T5" fmla="*/ 65 h 73"/>
                <a:gd name="T6" fmla="*/ 0 w 73"/>
                <a:gd name="T7" fmla="*/ 8 h 73"/>
                <a:gd name="T8" fmla="*/ 8 w 73"/>
                <a:gd name="T9" fmla="*/ 0 h 73"/>
                <a:gd name="T10" fmla="*/ 65 w 73"/>
                <a:gd name="T11" fmla="*/ 0 h 73"/>
                <a:gd name="T12" fmla="*/ 73 w 73"/>
                <a:gd name="T13" fmla="*/ 8 h 73"/>
                <a:gd name="T14" fmla="*/ 73 w 73"/>
                <a:gd name="T15" fmla="*/ 65 h 73"/>
                <a:gd name="T16" fmla="*/ 65 w 73"/>
                <a:gd name="T1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73" extrusionOk="0">
                  <a:moveTo>
                    <a:pt x="65" y="73"/>
                  </a:moveTo>
                  <a:cubicBezTo>
                    <a:pt x="8" y="73"/>
                    <a:pt x="8" y="73"/>
                    <a:pt x="8" y="73"/>
                  </a:cubicBezTo>
                  <a:cubicBezTo>
                    <a:pt x="4" y="73"/>
                    <a:pt x="0" y="69"/>
                    <a:pt x="0" y="6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3" y="4"/>
                    <a:pt x="73" y="8"/>
                  </a:cubicBezTo>
                  <a:cubicBezTo>
                    <a:pt x="73" y="65"/>
                    <a:pt x="73" y="65"/>
                    <a:pt x="73" y="65"/>
                  </a:cubicBezTo>
                  <a:cubicBezTo>
                    <a:pt x="73" y="69"/>
                    <a:pt x="69" y="73"/>
                    <a:pt x="65" y="73"/>
                  </a:cubicBezTo>
                  <a:close/>
                </a:path>
              </a:pathLst>
            </a:custGeom>
            <a:solidFill>
              <a:srgbClr val="2392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432" name="Google Shape;178;p13"/>
            <p:cNvSpPr>
              <a:spLocks/>
            </p:cNvSpPr>
            <p:nvPr/>
          </p:nvSpPr>
          <p:spPr bwMode="auto">
            <a:xfrm>
              <a:off x="7672388" y="5894388"/>
              <a:ext cx="222250" cy="227012"/>
            </a:xfrm>
            <a:custGeom>
              <a:avLst/>
              <a:gdLst>
                <a:gd name="T0" fmla="*/ 65 w 72"/>
                <a:gd name="T1" fmla="*/ 73 h 73"/>
                <a:gd name="T2" fmla="*/ 7 w 72"/>
                <a:gd name="T3" fmla="*/ 73 h 73"/>
                <a:gd name="T4" fmla="*/ 0 w 72"/>
                <a:gd name="T5" fmla="*/ 65 h 73"/>
                <a:gd name="T6" fmla="*/ 0 w 72"/>
                <a:gd name="T7" fmla="*/ 8 h 73"/>
                <a:gd name="T8" fmla="*/ 7 w 72"/>
                <a:gd name="T9" fmla="*/ 0 h 73"/>
                <a:gd name="T10" fmla="*/ 65 w 72"/>
                <a:gd name="T11" fmla="*/ 0 h 73"/>
                <a:gd name="T12" fmla="*/ 72 w 72"/>
                <a:gd name="T13" fmla="*/ 8 h 73"/>
                <a:gd name="T14" fmla="*/ 72 w 72"/>
                <a:gd name="T15" fmla="*/ 65 h 73"/>
                <a:gd name="T16" fmla="*/ 65 w 72"/>
                <a:gd name="T1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3" extrusionOk="0">
                  <a:moveTo>
                    <a:pt x="65" y="73"/>
                  </a:moveTo>
                  <a:cubicBezTo>
                    <a:pt x="7" y="73"/>
                    <a:pt x="7" y="73"/>
                    <a:pt x="7" y="73"/>
                  </a:cubicBezTo>
                  <a:cubicBezTo>
                    <a:pt x="3" y="73"/>
                    <a:pt x="0" y="69"/>
                    <a:pt x="0" y="6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2" y="4"/>
                    <a:pt x="72" y="8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9"/>
                    <a:pt x="69" y="73"/>
                    <a:pt x="65" y="73"/>
                  </a:cubicBezTo>
                  <a:close/>
                </a:path>
              </a:pathLst>
            </a:custGeom>
            <a:solidFill>
              <a:srgbClr val="2392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433" name="Google Shape;179;p13"/>
            <p:cNvSpPr>
              <a:spLocks/>
            </p:cNvSpPr>
            <p:nvPr/>
          </p:nvSpPr>
          <p:spPr bwMode="auto">
            <a:xfrm>
              <a:off x="7969250" y="5894388"/>
              <a:ext cx="222250" cy="227012"/>
            </a:xfrm>
            <a:custGeom>
              <a:avLst/>
              <a:gdLst>
                <a:gd name="T0" fmla="*/ 65 w 72"/>
                <a:gd name="T1" fmla="*/ 73 h 73"/>
                <a:gd name="T2" fmla="*/ 7 w 72"/>
                <a:gd name="T3" fmla="*/ 73 h 73"/>
                <a:gd name="T4" fmla="*/ 0 w 72"/>
                <a:gd name="T5" fmla="*/ 65 h 73"/>
                <a:gd name="T6" fmla="*/ 0 w 72"/>
                <a:gd name="T7" fmla="*/ 8 h 73"/>
                <a:gd name="T8" fmla="*/ 7 w 72"/>
                <a:gd name="T9" fmla="*/ 0 h 73"/>
                <a:gd name="T10" fmla="*/ 65 w 72"/>
                <a:gd name="T11" fmla="*/ 0 h 73"/>
                <a:gd name="T12" fmla="*/ 72 w 72"/>
                <a:gd name="T13" fmla="*/ 8 h 73"/>
                <a:gd name="T14" fmla="*/ 72 w 72"/>
                <a:gd name="T15" fmla="*/ 65 h 73"/>
                <a:gd name="T16" fmla="*/ 65 w 72"/>
                <a:gd name="T1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3" extrusionOk="0">
                  <a:moveTo>
                    <a:pt x="65" y="73"/>
                  </a:moveTo>
                  <a:cubicBezTo>
                    <a:pt x="7" y="73"/>
                    <a:pt x="7" y="73"/>
                    <a:pt x="7" y="73"/>
                  </a:cubicBezTo>
                  <a:cubicBezTo>
                    <a:pt x="3" y="73"/>
                    <a:pt x="0" y="69"/>
                    <a:pt x="0" y="6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2" y="4"/>
                    <a:pt x="72" y="8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9"/>
                    <a:pt x="69" y="73"/>
                    <a:pt x="65" y="73"/>
                  </a:cubicBezTo>
                  <a:close/>
                </a:path>
              </a:pathLst>
            </a:custGeom>
            <a:solidFill>
              <a:srgbClr val="2392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434" name="Google Shape;180;p13"/>
            <p:cNvSpPr>
              <a:spLocks/>
            </p:cNvSpPr>
            <p:nvPr/>
          </p:nvSpPr>
          <p:spPr bwMode="auto">
            <a:xfrm>
              <a:off x="6775450" y="6196013"/>
              <a:ext cx="225425" cy="222250"/>
            </a:xfrm>
            <a:custGeom>
              <a:avLst/>
              <a:gdLst>
                <a:gd name="T0" fmla="*/ 65 w 73"/>
                <a:gd name="T1" fmla="*/ 72 h 72"/>
                <a:gd name="T2" fmla="*/ 8 w 73"/>
                <a:gd name="T3" fmla="*/ 72 h 72"/>
                <a:gd name="T4" fmla="*/ 0 w 73"/>
                <a:gd name="T5" fmla="*/ 65 h 72"/>
                <a:gd name="T6" fmla="*/ 0 w 73"/>
                <a:gd name="T7" fmla="*/ 7 h 72"/>
                <a:gd name="T8" fmla="*/ 8 w 73"/>
                <a:gd name="T9" fmla="*/ 0 h 72"/>
                <a:gd name="T10" fmla="*/ 65 w 73"/>
                <a:gd name="T11" fmla="*/ 0 h 72"/>
                <a:gd name="T12" fmla="*/ 73 w 73"/>
                <a:gd name="T13" fmla="*/ 7 h 72"/>
                <a:gd name="T14" fmla="*/ 73 w 73"/>
                <a:gd name="T15" fmla="*/ 65 h 72"/>
                <a:gd name="T16" fmla="*/ 65 w 73"/>
                <a:gd name="T1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72" extrusionOk="0">
                  <a:moveTo>
                    <a:pt x="65" y="72"/>
                  </a:moveTo>
                  <a:cubicBezTo>
                    <a:pt x="8" y="72"/>
                    <a:pt x="8" y="72"/>
                    <a:pt x="8" y="72"/>
                  </a:cubicBezTo>
                  <a:cubicBezTo>
                    <a:pt x="4" y="72"/>
                    <a:pt x="0" y="69"/>
                    <a:pt x="0" y="6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3" y="3"/>
                    <a:pt x="73" y="7"/>
                  </a:cubicBezTo>
                  <a:cubicBezTo>
                    <a:pt x="73" y="65"/>
                    <a:pt x="73" y="65"/>
                    <a:pt x="73" y="65"/>
                  </a:cubicBezTo>
                  <a:cubicBezTo>
                    <a:pt x="73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rgbClr val="2392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435" name="Google Shape;181;p13"/>
            <p:cNvSpPr>
              <a:spLocks/>
            </p:cNvSpPr>
            <p:nvPr/>
          </p:nvSpPr>
          <p:spPr bwMode="auto">
            <a:xfrm>
              <a:off x="7075488" y="6196013"/>
              <a:ext cx="222250" cy="222250"/>
            </a:xfrm>
            <a:custGeom>
              <a:avLst/>
              <a:gdLst>
                <a:gd name="T0" fmla="*/ 65 w 72"/>
                <a:gd name="T1" fmla="*/ 72 h 72"/>
                <a:gd name="T2" fmla="*/ 7 w 72"/>
                <a:gd name="T3" fmla="*/ 72 h 72"/>
                <a:gd name="T4" fmla="*/ 0 w 72"/>
                <a:gd name="T5" fmla="*/ 65 h 72"/>
                <a:gd name="T6" fmla="*/ 0 w 72"/>
                <a:gd name="T7" fmla="*/ 7 h 72"/>
                <a:gd name="T8" fmla="*/ 7 w 72"/>
                <a:gd name="T9" fmla="*/ 0 h 72"/>
                <a:gd name="T10" fmla="*/ 65 w 72"/>
                <a:gd name="T11" fmla="*/ 0 h 72"/>
                <a:gd name="T12" fmla="*/ 72 w 72"/>
                <a:gd name="T13" fmla="*/ 7 h 72"/>
                <a:gd name="T14" fmla="*/ 72 w 72"/>
                <a:gd name="T15" fmla="*/ 65 h 72"/>
                <a:gd name="T16" fmla="*/ 65 w 72"/>
                <a:gd name="T1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2" extrusionOk="0">
                  <a:moveTo>
                    <a:pt x="65" y="72"/>
                  </a:moveTo>
                  <a:cubicBezTo>
                    <a:pt x="7" y="72"/>
                    <a:pt x="7" y="72"/>
                    <a:pt x="7" y="72"/>
                  </a:cubicBezTo>
                  <a:cubicBezTo>
                    <a:pt x="3" y="72"/>
                    <a:pt x="0" y="69"/>
                    <a:pt x="0" y="6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2" y="3"/>
                    <a:pt x="72" y="7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rgbClr val="2392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436" name="Google Shape;182;p13"/>
            <p:cNvSpPr>
              <a:spLocks/>
            </p:cNvSpPr>
            <p:nvPr/>
          </p:nvSpPr>
          <p:spPr bwMode="auto">
            <a:xfrm>
              <a:off x="7372350" y="6196013"/>
              <a:ext cx="225425" cy="222250"/>
            </a:xfrm>
            <a:custGeom>
              <a:avLst/>
              <a:gdLst>
                <a:gd name="T0" fmla="*/ 65 w 73"/>
                <a:gd name="T1" fmla="*/ 72 h 72"/>
                <a:gd name="T2" fmla="*/ 8 w 73"/>
                <a:gd name="T3" fmla="*/ 72 h 72"/>
                <a:gd name="T4" fmla="*/ 0 w 73"/>
                <a:gd name="T5" fmla="*/ 65 h 72"/>
                <a:gd name="T6" fmla="*/ 0 w 73"/>
                <a:gd name="T7" fmla="*/ 7 h 72"/>
                <a:gd name="T8" fmla="*/ 8 w 73"/>
                <a:gd name="T9" fmla="*/ 0 h 72"/>
                <a:gd name="T10" fmla="*/ 65 w 73"/>
                <a:gd name="T11" fmla="*/ 0 h 72"/>
                <a:gd name="T12" fmla="*/ 73 w 73"/>
                <a:gd name="T13" fmla="*/ 7 h 72"/>
                <a:gd name="T14" fmla="*/ 73 w 73"/>
                <a:gd name="T15" fmla="*/ 65 h 72"/>
                <a:gd name="T16" fmla="*/ 65 w 73"/>
                <a:gd name="T1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72" extrusionOk="0">
                  <a:moveTo>
                    <a:pt x="65" y="72"/>
                  </a:moveTo>
                  <a:cubicBezTo>
                    <a:pt x="8" y="72"/>
                    <a:pt x="8" y="72"/>
                    <a:pt x="8" y="72"/>
                  </a:cubicBezTo>
                  <a:cubicBezTo>
                    <a:pt x="4" y="72"/>
                    <a:pt x="0" y="69"/>
                    <a:pt x="0" y="6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3" y="3"/>
                    <a:pt x="73" y="7"/>
                  </a:cubicBezTo>
                  <a:cubicBezTo>
                    <a:pt x="73" y="65"/>
                    <a:pt x="73" y="65"/>
                    <a:pt x="73" y="65"/>
                  </a:cubicBezTo>
                  <a:cubicBezTo>
                    <a:pt x="73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rgbClr val="2392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437" name="Google Shape;183;p13"/>
            <p:cNvSpPr>
              <a:spLocks/>
            </p:cNvSpPr>
            <p:nvPr/>
          </p:nvSpPr>
          <p:spPr bwMode="auto">
            <a:xfrm>
              <a:off x="7672388" y="6196013"/>
              <a:ext cx="222250" cy="222250"/>
            </a:xfrm>
            <a:custGeom>
              <a:avLst/>
              <a:gdLst>
                <a:gd name="T0" fmla="*/ 65 w 72"/>
                <a:gd name="T1" fmla="*/ 72 h 72"/>
                <a:gd name="T2" fmla="*/ 7 w 72"/>
                <a:gd name="T3" fmla="*/ 72 h 72"/>
                <a:gd name="T4" fmla="*/ 0 w 72"/>
                <a:gd name="T5" fmla="*/ 65 h 72"/>
                <a:gd name="T6" fmla="*/ 0 w 72"/>
                <a:gd name="T7" fmla="*/ 7 h 72"/>
                <a:gd name="T8" fmla="*/ 7 w 72"/>
                <a:gd name="T9" fmla="*/ 0 h 72"/>
                <a:gd name="T10" fmla="*/ 65 w 72"/>
                <a:gd name="T11" fmla="*/ 0 h 72"/>
                <a:gd name="T12" fmla="*/ 72 w 72"/>
                <a:gd name="T13" fmla="*/ 7 h 72"/>
                <a:gd name="T14" fmla="*/ 72 w 72"/>
                <a:gd name="T15" fmla="*/ 65 h 72"/>
                <a:gd name="T16" fmla="*/ 65 w 72"/>
                <a:gd name="T1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2" extrusionOk="0">
                  <a:moveTo>
                    <a:pt x="65" y="72"/>
                  </a:moveTo>
                  <a:cubicBezTo>
                    <a:pt x="7" y="72"/>
                    <a:pt x="7" y="72"/>
                    <a:pt x="7" y="72"/>
                  </a:cubicBezTo>
                  <a:cubicBezTo>
                    <a:pt x="3" y="72"/>
                    <a:pt x="0" y="69"/>
                    <a:pt x="0" y="6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2" y="3"/>
                    <a:pt x="72" y="7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rgbClr val="2392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438" name="Google Shape;184;p13"/>
            <p:cNvSpPr>
              <a:spLocks/>
            </p:cNvSpPr>
            <p:nvPr/>
          </p:nvSpPr>
          <p:spPr bwMode="auto">
            <a:xfrm>
              <a:off x="7969250" y="6196013"/>
              <a:ext cx="222250" cy="222250"/>
            </a:xfrm>
            <a:custGeom>
              <a:avLst/>
              <a:gdLst>
                <a:gd name="T0" fmla="*/ 65 w 72"/>
                <a:gd name="T1" fmla="*/ 72 h 72"/>
                <a:gd name="T2" fmla="*/ 7 w 72"/>
                <a:gd name="T3" fmla="*/ 72 h 72"/>
                <a:gd name="T4" fmla="*/ 0 w 72"/>
                <a:gd name="T5" fmla="*/ 65 h 72"/>
                <a:gd name="T6" fmla="*/ 0 w 72"/>
                <a:gd name="T7" fmla="*/ 7 h 72"/>
                <a:gd name="T8" fmla="*/ 7 w 72"/>
                <a:gd name="T9" fmla="*/ 0 h 72"/>
                <a:gd name="T10" fmla="*/ 65 w 72"/>
                <a:gd name="T11" fmla="*/ 0 h 72"/>
                <a:gd name="T12" fmla="*/ 72 w 72"/>
                <a:gd name="T13" fmla="*/ 7 h 72"/>
                <a:gd name="T14" fmla="*/ 72 w 72"/>
                <a:gd name="T15" fmla="*/ 65 h 72"/>
                <a:gd name="T16" fmla="*/ 65 w 72"/>
                <a:gd name="T1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2" extrusionOk="0">
                  <a:moveTo>
                    <a:pt x="65" y="72"/>
                  </a:moveTo>
                  <a:cubicBezTo>
                    <a:pt x="7" y="72"/>
                    <a:pt x="7" y="72"/>
                    <a:pt x="7" y="72"/>
                  </a:cubicBezTo>
                  <a:cubicBezTo>
                    <a:pt x="3" y="72"/>
                    <a:pt x="0" y="69"/>
                    <a:pt x="0" y="6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2" y="3"/>
                    <a:pt x="72" y="7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rgbClr val="2392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716E2122-6EE1-0643-A64F-D327E6862BCF}"/>
              </a:ext>
            </a:extLst>
          </p:cNvPr>
          <p:cNvGrpSpPr/>
          <p:nvPr/>
        </p:nvGrpSpPr>
        <p:grpSpPr>
          <a:xfrm>
            <a:off x="4008438" y="3506788"/>
            <a:ext cx="1417637" cy="2911475"/>
            <a:chOff x="4008438" y="3506788"/>
            <a:chExt cx="1417637" cy="2911475"/>
          </a:xfrm>
        </p:grpSpPr>
        <p:sp>
          <p:nvSpPr>
            <p:cNvPr id="14439" name="Google Shape;185;p13"/>
            <p:cNvSpPr>
              <a:spLocks/>
            </p:cNvSpPr>
            <p:nvPr/>
          </p:nvSpPr>
          <p:spPr bwMode="auto">
            <a:xfrm>
              <a:off x="4008438" y="3506788"/>
              <a:ext cx="222250" cy="223837"/>
            </a:xfrm>
            <a:custGeom>
              <a:avLst/>
              <a:gdLst>
                <a:gd name="T0" fmla="*/ 65 w 72"/>
                <a:gd name="T1" fmla="*/ 72 h 72"/>
                <a:gd name="T2" fmla="*/ 7 w 72"/>
                <a:gd name="T3" fmla="*/ 72 h 72"/>
                <a:gd name="T4" fmla="*/ 0 w 72"/>
                <a:gd name="T5" fmla="*/ 65 h 72"/>
                <a:gd name="T6" fmla="*/ 0 w 72"/>
                <a:gd name="T7" fmla="*/ 7 h 72"/>
                <a:gd name="T8" fmla="*/ 7 w 72"/>
                <a:gd name="T9" fmla="*/ 0 h 72"/>
                <a:gd name="T10" fmla="*/ 65 w 72"/>
                <a:gd name="T11" fmla="*/ 0 h 72"/>
                <a:gd name="T12" fmla="*/ 72 w 72"/>
                <a:gd name="T13" fmla="*/ 7 h 72"/>
                <a:gd name="T14" fmla="*/ 72 w 72"/>
                <a:gd name="T15" fmla="*/ 65 h 72"/>
                <a:gd name="T16" fmla="*/ 65 w 72"/>
                <a:gd name="T1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2" extrusionOk="0">
                  <a:moveTo>
                    <a:pt x="65" y="72"/>
                  </a:moveTo>
                  <a:cubicBezTo>
                    <a:pt x="7" y="72"/>
                    <a:pt x="7" y="72"/>
                    <a:pt x="7" y="72"/>
                  </a:cubicBezTo>
                  <a:cubicBezTo>
                    <a:pt x="3" y="72"/>
                    <a:pt x="0" y="69"/>
                    <a:pt x="0" y="6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2" y="3"/>
                    <a:pt x="72" y="7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rgbClr val="E6E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440" name="Google Shape;186;p13"/>
            <p:cNvSpPr>
              <a:spLocks/>
            </p:cNvSpPr>
            <p:nvPr/>
          </p:nvSpPr>
          <p:spPr bwMode="auto">
            <a:xfrm>
              <a:off x="4305300" y="3506788"/>
              <a:ext cx="222250" cy="223837"/>
            </a:xfrm>
            <a:custGeom>
              <a:avLst/>
              <a:gdLst>
                <a:gd name="T0" fmla="*/ 65 w 72"/>
                <a:gd name="T1" fmla="*/ 72 h 72"/>
                <a:gd name="T2" fmla="*/ 7 w 72"/>
                <a:gd name="T3" fmla="*/ 72 h 72"/>
                <a:gd name="T4" fmla="*/ 0 w 72"/>
                <a:gd name="T5" fmla="*/ 65 h 72"/>
                <a:gd name="T6" fmla="*/ 0 w 72"/>
                <a:gd name="T7" fmla="*/ 7 h 72"/>
                <a:gd name="T8" fmla="*/ 7 w 72"/>
                <a:gd name="T9" fmla="*/ 0 h 72"/>
                <a:gd name="T10" fmla="*/ 65 w 72"/>
                <a:gd name="T11" fmla="*/ 0 h 72"/>
                <a:gd name="T12" fmla="*/ 72 w 72"/>
                <a:gd name="T13" fmla="*/ 7 h 72"/>
                <a:gd name="T14" fmla="*/ 72 w 72"/>
                <a:gd name="T15" fmla="*/ 65 h 72"/>
                <a:gd name="T16" fmla="*/ 65 w 72"/>
                <a:gd name="T1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2" extrusionOk="0">
                  <a:moveTo>
                    <a:pt x="65" y="72"/>
                  </a:moveTo>
                  <a:cubicBezTo>
                    <a:pt x="7" y="72"/>
                    <a:pt x="7" y="72"/>
                    <a:pt x="7" y="72"/>
                  </a:cubicBezTo>
                  <a:cubicBezTo>
                    <a:pt x="3" y="72"/>
                    <a:pt x="0" y="69"/>
                    <a:pt x="0" y="6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2" y="3"/>
                    <a:pt x="72" y="7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rgbClr val="E6E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441" name="Google Shape;187;p13"/>
            <p:cNvSpPr>
              <a:spLocks/>
            </p:cNvSpPr>
            <p:nvPr/>
          </p:nvSpPr>
          <p:spPr bwMode="auto">
            <a:xfrm>
              <a:off x="4605338" y="3506788"/>
              <a:ext cx="222250" cy="223837"/>
            </a:xfrm>
            <a:custGeom>
              <a:avLst/>
              <a:gdLst>
                <a:gd name="T0" fmla="*/ 65 w 72"/>
                <a:gd name="T1" fmla="*/ 72 h 72"/>
                <a:gd name="T2" fmla="*/ 7 w 72"/>
                <a:gd name="T3" fmla="*/ 72 h 72"/>
                <a:gd name="T4" fmla="*/ 0 w 72"/>
                <a:gd name="T5" fmla="*/ 65 h 72"/>
                <a:gd name="T6" fmla="*/ 0 w 72"/>
                <a:gd name="T7" fmla="*/ 7 h 72"/>
                <a:gd name="T8" fmla="*/ 7 w 72"/>
                <a:gd name="T9" fmla="*/ 0 h 72"/>
                <a:gd name="T10" fmla="*/ 65 w 72"/>
                <a:gd name="T11" fmla="*/ 0 h 72"/>
                <a:gd name="T12" fmla="*/ 72 w 72"/>
                <a:gd name="T13" fmla="*/ 7 h 72"/>
                <a:gd name="T14" fmla="*/ 72 w 72"/>
                <a:gd name="T15" fmla="*/ 65 h 72"/>
                <a:gd name="T16" fmla="*/ 65 w 72"/>
                <a:gd name="T1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2" extrusionOk="0">
                  <a:moveTo>
                    <a:pt x="65" y="72"/>
                  </a:moveTo>
                  <a:cubicBezTo>
                    <a:pt x="7" y="72"/>
                    <a:pt x="7" y="72"/>
                    <a:pt x="7" y="72"/>
                  </a:cubicBezTo>
                  <a:cubicBezTo>
                    <a:pt x="3" y="72"/>
                    <a:pt x="0" y="69"/>
                    <a:pt x="0" y="6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2" y="3"/>
                    <a:pt x="72" y="7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rgbClr val="E6E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442" name="Google Shape;188;p13"/>
            <p:cNvSpPr>
              <a:spLocks/>
            </p:cNvSpPr>
            <p:nvPr/>
          </p:nvSpPr>
          <p:spPr bwMode="auto">
            <a:xfrm>
              <a:off x="4902200" y="3506788"/>
              <a:ext cx="222250" cy="223837"/>
            </a:xfrm>
            <a:custGeom>
              <a:avLst/>
              <a:gdLst>
                <a:gd name="T0" fmla="*/ 65 w 72"/>
                <a:gd name="T1" fmla="*/ 72 h 72"/>
                <a:gd name="T2" fmla="*/ 7 w 72"/>
                <a:gd name="T3" fmla="*/ 72 h 72"/>
                <a:gd name="T4" fmla="*/ 0 w 72"/>
                <a:gd name="T5" fmla="*/ 65 h 72"/>
                <a:gd name="T6" fmla="*/ 0 w 72"/>
                <a:gd name="T7" fmla="*/ 7 h 72"/>
                <a:gd name="T8" fmla="*/ 7 w 72"/>
                <a:gd name="T9" fmla="*/ 0 h 72"/>
                <a:gd name="T10" fmla="*/ 65 w 72"/>
                <a:gd name="T11" fmla="*/ 0 h 72"/>
                <a:gd name="T12" fmla="*/ 72 w 72"/>
                <a:gd name="T13" fmla="*/ 7 h 72"/>
                <a:gd name="T14" fmla="*/ 72 w 72"/>
                <a:gd name="T15" fmla="*/ 65 h 72"/>
                <a:gd name="T16" fmla="*/ 65 w 72"/>
                <a:gd name="T1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2" extrusionOk="0">
                  <a:moveTo>
                    <a:pt x="65" y="72"/>
                  </a:moveTo>
                  <a:cubicBezTo>
                    <a:pt x="7" y="72"/>
                    <a:pt x="7" y="72"/>
                    <a:pt x="7" y="72"/>
                  </a:cubicBezTo>
                  <a:cubicBezTo>
                    <a:pt x="3" y="72"/>
                    <a:pt x="0" y="69"/>
                    <a:pt x="0" y="6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2" y="3"/>
                    <a:pt x="72" y="7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rgbClr val="E6E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443" name="Google Shape;189;p13"/>
            <p:cNvSpPr>
              <a:spLocks/>
            </p:cNvSpPr>
            <p:nvPr/>
          </p:nvSpPr>
          <p:spPr bwMode="auto">
            <a:xfrm>
              <a:off x="5199063" y="3506788"/>
              <a:ext cx="227012" cy="223837"/>
            </a:xfrm>
            <a:custGeom>
              <a:avLst/>
              <a:gdLst>
                <a:gd name="T0" fmla="*/ 65 w 73"/>
                <a:gd name="T1" fmla="*/ 72 h 72"/>
                <a:gd name="T2" fmla="*/ 8 w 73"/>
                <a:gd name="T3" fmla="*/ 72 h 72"/>
                <a:gd name="T4" fmla="*/ 0 w 73"/>
                <a:gd name="T5" fmla="*/ 65 h 72"/>
                <a:gd name="T6" fmla="*/ 0 w 73"/>
                <a:gd name="T7" fmla="*/ 7 h 72"/>
                <a:gd name="T8" fmla="*/ 8 w 73"/>
                <a:gd name="T9" fmla="*/ 0 h 72"/>
                <a:gd name="T10" fmla="*/ 65 w 73"/>
                <a:gd name="T11" fmla="*/ 0 h 72"/>
                <a:gd name="T12" fmla="*/ 73 w 73"/>
                <a:gd name="T13" fmla="*/ 7 h 72"/>
                <a:gd name="T14" fmla="*/ 73 w 73"/>
                <a:gd name="T15" fmla="*/ 65 h 72"/>
                <a:gd name="T16" fmla="*/ 65 w 73"/>
                <a:gd name="T1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72" extrusionOk="0">
                  <a:moveTo>
                    <a:pt x="65" y="72"/>
                  </a:moveTo>
                  <a:cubicBezTo>
                    <a:pt x="8" y="72"/>
                    <a:pt x="8" y="72"/>
                    <a:pt x="8" y="72"/>
                  </a:cubicBezTo>
                  <a:cubicBezTo>
                    <a:pt x="4" y="72"/>
                    <a:pt x="0" y="69"/>
                    <a:pt x="0" y="6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3" y="3"/>
                    <a:pt x="73" y="7"/>
                  </a:cubicBezTo>
                  <a:cubicBezTo>
                    <a:pt x="73" y="65"/>
                    <a:pt x="73" y="65"/>
                    <a:pt x="73" y="65"/>
                  </a:cubicBezTo>
                  <a:cubicBezTo>
                    <a:pt x="73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rgbClr val="E6E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444" name="Google Shape;190;p13"/>
            <p:cNvSpPr>
              <a:spLocks/>
            </p:cNvSpPr>
            <p:nvPr/>
          </p:nvSpPr>
          <p:spPr bwMode="auto">
            <a:xfrm>
              <a:off x="4008438" y="3805238"/>
              <a:ext cx="222250" cy="222250"/>
            </a:xfrm>
            <a:custGeom>
              <a:avLst/>
              <a:gdLst>
                <a:gd name="T0" fmla="*/ 65 w 72"/>
                <a:gd name="T1" fmla="*/ 72 h 72"/>
                <a:gd name="T2" fmla="*/ 7 w 72"/>
                <a:gd name="T3" fmla="*/ 72 h 72"/>
                <a:gd name="T4" fmla="*/ 0 w 72"/>
                <a:gd name="T5" fmla="*/ 65 h 72"/>
                <a:gd name="T6" fmla="*/ 0 w 72"/>
                <a:gd name="T7" fmla="*/ 7 h 72"/>
                <a:gd name="T8" fmla="*/ 7 w 72"/>
                <a:gd name="T9" fmla="*/ 0 h 72"/>
                <a:gd name="T10" fmla="*/ 65 w 72"/>
                <a:gd name="T11" fmla="*/ 0 h 72"/>
                <a:gd name="T12" fmla="*/ 72 w 72"/>
                <a:gd name="T13" fmla="*/ 7 h 72"/>
                <a:gd name="T14" fmla="*/ 72 w 72"/>
                <a:gd name="T15" fmla="*/ 65 h 72"/>
                <a:gd name="T16" fmla="*/ 65 w 72"/>
                <a:gd name="T1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2" extrusionOk="0">
                  <a:moveTo>
                    <a:pt x="65" y="72"/>
                  </a:moveTo>
                  <a:cubicBezTo>
                    <a:pt x="7" y="72"/>
                    <a:pt x="7" y="72"/>
                    <a:pt x="7" y="72"/>
                  </a:cubicBezTo>
                  <a:cubicBezTo>
                    <a:pt x="3" y="72"/>
                    <a:pt x="0" y="69"/>
                    <a:pt x="0" y="6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2" y="3"/>
                    <a:pt x="72" y="7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rgbClr val="E6E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445" name="Google Shape;191;p13"/>
            <p:cNvSpPr>
              <a:spLocks/>
            </p:cNvSpPr>
            <p:nvPr/>
          </p:nvSpPr>
          <p:spPr bwMode="auto">
            <a:xfrm>
              <a:off x="4305300" y="3805238"/>
              <a:ext cx="222250" cy="222250"/>
            </a:xfrm>
            <a:custGeom>
              <a:avLst/>
              <a:gdLst>
                <a:gd name="T0" fmla="*/ 65 w 72"/>
                <a:gd name="T1" fmla="*/ 72 h 72"/>
                <a:gd name="T2" fmla="*/ 7 w 72"/>
                <a:gd name="T3" fmla="*/ 72 h 72"/>
                <a:gd name="T4" fmla="*/ 0 w 72"/>
                <a:gd name="T5" fmla="*/ 65 h 72"/>
                <a:gd name="T6" fmla="*/ 0 w 72"/>
                <a:gd name="T7" fmla="*/ 7 h 72"/>
                <a:gd name="T8" fmla="*/ 7 w 72"/>
                <a:gd name="T9" fmla="*/ 0 h 72"/>
                <a:gd name="T10" fmla="*/ 65 w 72"/>
                <a:gd name="T11" fmla="*/ 0 h 72"/>
                <a:gd name="T12" fmla="*/ 72 w 72"/>
                <a:gd name="T13" fmla="*/ 7 h 72"/>
                <a:gd name="T14" fmla="*/ 72 w 72"/>
                <a:gd name="T15" fmla="*/ 65 h 72"/>
                <a:gd name="T16" fmla="*/ 65 w 72"/>
                <a:gd name="T1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2" extrusionOk="0">
                  <a:moveTo>
                    <a:pt x="65" y="72"/>
                  </a:moveTo>
                  <a:cubicBezTo>
                    <a:pt x="7" y="72"/>
                    <a:pt x="7" y="72"/>
                    <a:pt x="7" y="72"/>
                  </a:cubicBezTo>
                  <a:cubicBezTo>
                    <a:pt x="3" y="72"/>
                    <a:pt x="0" y="69"/>
                    <a:pt x="0" y="6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2" y="3"/>
                    <a:pt x="72" y="7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rgbClr val="E6E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446" name="Google Shape;192;p13"/>
            <p:cNvSpPr>
              <a:spLocks/>
            </p:cNvSpPr>
            <p:nvPr/>
          </p:nvSpPr>
          <p:spPr bwMode="auto">
            <a:xfrm>
              <a:off x="4605338" y="3805238"/>
              <a:ext cx="222250" cy="222250"/>
            </a:xfrm>
            <a:custGeom>
              <a:avLst/>
              <a:gdLst>
                <a:gd name="T0" fmla="*/ 65 w 72"/>
                <a:gd name="T1" fmla="*/ 72 h 72"/>
                <a:gd name="T2" fmla="*/ 7 w 72"/>
                <a:gd name="T3" fmla="*/ 72 h 72"/>
                <a:gd name="T4" fmla="*/ 0 w 72"/>
                <a:gd name="T5" fmla="*/ 65 h 72"/>
                <a:gd name="T6" fmla="*/ 0 w 72"/>
                <a:gd name="T7" fmla="*/ 7 h 72"/>
                <a:gd name="T8" fmla="*/ 7 w 72"/>
                <a:gd name="T9" fmla="*/ 0 h 72"/>
                <a:gd name="T10" fmla="*/ 65 w 72"/>
                <a:gd name="T11" fmla="*/ 0 h 72"/>
                <a:gd name="T12" fmla="*/ 72 w 72"/>
                <a:gd name="T13" fmla="*/ 7 h 72"/>
                <a:gd name="T14" fmla="*/ 72 w 72"/>
                <a:gd name="T15" fmla="*/ 65 h 72"/>
                <a:gd name="T16" fmla="*/ 65 w 72"/>
                <a:gd name="T1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2" extrusionOk="0">
                  <a:moveTo>
                    <a:pt x="65" y="72"/>
                  </a:moveTo>
                  <a:cubicBezTo>
                    <a:pt x="7" y="72"/>
                    <a:pt x="7" y="72"/>
                    <a:pt x="7" y="72"/>
                  </a:cubicBezTo>
                  <a:cubicBezTo>
                    <a:pt x="3" y="72"/>
                    <a:pt x="0" y="69"/>
                    <a:pt x="0" y="6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2" y="3"/>
                    <a:pt x="72" y="7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rgbClr val="E6E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447" name="Google Shape;193;p13"/>
            <p:cNvSpPr>
              <a:spLocks/>
            </p:cNvSpPr>
            <p:nvPr/>
          </p:nvSpPr>
          <p:spPr bwMode="auto">
            <a:xfrm>
              <a:off x="4902200" y="3805238"/>
              <a:ext cx="222250" cy="222250"/>
            </a:xfrm>
            <a:custGeom>
              <a:avLst/>
              <a:gdLst>
                <a:gd name="T0" fmla="*/ 65 w 72"/>
                <a:gd name="T1" fmla="*/ 72 h 72"/>
                <a:gd name="T2" fmla="*/ 7 w 72"/>
                <a:gd name="T3" fmla="*/ 72 h 72"/>
                <a:gd name="T4" fmla="*/ 0 w 72"/>
                <a:gd name="T5" fmla="*/ 65 h 72"/>
                <a:gd name="T6" fmla="*/ 0 w 72"/>
                <a:gd name="T7" fmla="*/ 7 h 72"/>
                <a:gd name="T8" fmla="*/ 7 w 72"/>
                <a:gd name="T9" fmla="*/ 0 h 72"/>
                <a:gd name="T10" fmla="*/ 65 w 72"/>
                <a:gd name="T11" fmla="*/ 0 h 72"/>
                <a:gd name="T12" fmla="*/ 72 w 72"/>
                <a:gd name="T13" fmla="*/ 7 h 72"/>
                <a:gd name="T14" fmla="*/ 72 w 72"/>
                <a:gd name="T15" fmla="*/ 65 h 72"/>
                <a:gd name="T16" fmla="*/ 65 w 72"/>
                <a:gd name="T1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2" extrusionOk="0">
                  <a:moveTo>
                    <a:pt x="65" y="72"/>
                  </a:moveTo>
                  <a:cubicBezTo>
                    <a:pt x="7" y="72"/>
                    <a:pt x="7" y="72"/>
                    <a:pt x="7" y="72"/>
                  </a:cubicBezTo>
                  <a:cubicBezTo>
                    <a:pt x="3" y="72"/>
                    <a:pt x="0" y="69"/>
                    <a:pt x="0" y="6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2" y="3"/>
                    <a:pt x="72" y="7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rgbClr val="E6E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448" name="Google Shape;194;p13"/>
            <p:cNvSpPr>
              <a:spLocks/>
            </p:cNvSpPr>
            <p:nvPr/>
          </p:nvSpPr>
          <p:spPr bwMode="auto">
            <a:xfrm>
              <a:off x="5199063" y="3805238"/>
              <a:ext cx="227012" cy="222250"/>
            </a:xfrm>
            <a:custGeom>
              <a:avLst/>
              <a:gdLst>
                <a:gd name="T0" fmla="*/ 65 w 73"/>
                <a:gd name="T1" fmla="*/ 72 h 72"/>
                <a:gd name="T2" fmla="*/ 8 w 73"/>
                <a:gd name="T3" fmla="*/ 72 h 72"/>
                <a:gd name="T4" fmla="*/ 0 w 73"/>
                <a:gd name="T5" fmla="*/ 65 h 72"/>
                <a:gd name="T6" fmla="*/ 0 w 73"/>
                <a:gd name="T7" fmla="*/ 7 h 72"/>
                <a:gd name="T8" fmla="*/ 8 w 73"/>
                <a:gd name="T9" fmla="*/ 0 h 72"/>
                <a:gd name="T10" fmla="*/ 65 w 73"/>
                <a:gd name="T11" fmla="*/ 0 h 72"/>
                <a:gd name="T12" fmla="*/ 73 w 73"/>
                <a:gd name="T13" fmla="*/ 7 h 72"/>
                <a:gd name="T14" fmla="*/ 73 w 73"/>
                <a:gd name="T15" fmla="*/ 65 h 72"/>
                <a:gd name="T16" fmla="*/ 65 w 73"/>
                <a:gd name="T1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72" extrusionOk="0">
                  <a:moveTo>
                    <a:pt x="65" y="72"/>
                  </a:moveTo>
                  <a:cubicBezTo>
                    <a:pt x="8" y="72"/>
                    <a:pt x="8" y="72"/>
                    <a:pt x="8" y="72"/>
                  </a:cubicBezTo>
                  <a:cubicBezTo>
                    <a:pt x="4" y="72"/>
                    <a:pt x="0" y="69"/>
                    <a:pt x="0" y="6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3" y="3"/>
                    <a:pt x="73" y="7"/>
                  </a:cubicBezTo>
                  <a:cubicBezTo>
                    <a:pt x="73" y="65"/>
                    <a:pt x="73" y="65"/>
                    <a:pt x="73" y="65"/>
                  </a:cubicBezTo>
                  <a:cubicBezTo>
                    <a:pt x="73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rgbClr val="E6E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449" name="Google Shape;195;p13"/>
            <p:cNvSpPr>
              <a:spLocks/>
            </p:cNvSpPr>
            <p:nvPr/>
          </p:nvSpPr>
          <p:spPr bwMode="auto">
            <a:xfrm>
              <a:off x="4008438" y="4105275"/>
              <a:ext cx="222250" cy="222250"/>
            </a:xfrm>
            <a:custGeom>
              <a:avLst/>
              <a:gdLst>
                <a:gd name="T0" fmla="*/ 65 w 72"/>
                <a:gd name="T1" fmla="*/ 72 h 72"/>
                <a:gd name="T2" fmla="*/ 7 w 72"/>
                <a:gd name="T3" fmla="*/ 72 h 72"/>
                <a:gd name="T4" fmla="*/ 0 w 72"/>
                <a:gd name="T5" fmla="*/ 64 h 72"/>
                <a:gd name="T6" fmla="*/ 0 w 72"/>
                <a:gd name="T7" fmla="*/ 7 h 72"/>
                <a:gd name="T8" fmla="*/ 7 w 72"/>
                <a:gd name="T9" fmla="*/ 0 h 72"/>
                <a:gd name="T10" fmla="*/ 65 w 72"/>
                <a:gd name="T11" fmla="*/ 0 h 72"/>
                <a:gd name="T12" fmla="*/ 72 w 72"/>
                <a:gd name="T13" fmla="*/ 7 h 72"/>
                <a:gd name="T14" fmla="*/ 72 w 72"/>
                <a:gd name="T15" fmla="*/ 64 h 72"/>
                <a:gd name="T16" fmla="*/ 65 w 72"/>
                <a:gd name="T1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2" extrusionOk="0">
                  <a:moveTo>
                    <a:pt x="65" y="72"/>
                  </a:moveTo>
                  <a:cubicBezTo>
                    <a:pt x="7" y="72"/>
                    <a:pt x="7" y="72"/>
                    <a:pt x="7" y="72"/>
                  </a:cubicBezTo>
                  <a:cubicBezTo>
                    <a:pt x="3" y="72"/>
                    <a:pt x="0" y="69"/>
                    <a:pt x="0" y="6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2" y="3"/>
                    <a:pt x="72" y="7"/>
                  </a:cubicBezTo>
                  <a:cubicBezTo>
                    <a:pt x="72" y="64"/>
                    <a:pt x="72" y="64"/>
                    <a:pt x="72" y="64"/>
                  </a:cubicBezTo>
                  <a:cubicBezTo>
                    <a:pt x="72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rgbClr val="E6E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450" name="Google Shape;196;p13"/>
            <p:cNvSpPr>
              <a:spLocks/>
            </p:cNvSpPr>
            <p:nvPr/>
          </p:nvSpPr>
          <p:spPr bwMode="auto">
            <a:xfrm>
              <a:off x="4305300" y="4105275"/>
              <a:ext cx="222250" cy="222250"/>
            </a:xfrm>
            <a:custGeom>
              <a:avLst/>
              <a:gdLst>
                <a:gd name="T0" fmla="*/ 65 w 72"/>
                <a:gd name="T1" fmla="*/ 72 h 72"/>
                <a:gd name="T2" fmla="*/ 7 w 72"/>
                <a:gd name="T3" fmla="*/ 72 h 72"/>
                <a:gd name="T4" fmla="*/ 0 w 72"/>
                <a:gd name="T5" fmla="*/ 64 h 72"/>
                <a:gd name="T6" fmla="*/ 0 w 72"/>
                <a:gd name="T7" fmla="*/ 7 h 72"/>
                <a:gd name="T8" fmla="*/ 7 w 72"/>
                <a:gd name="T9" fmla="*/ 0 h 72"/>
                <a:gd name="T10" fmla="*/ 65 w 72"/>
                <a:gd name="T11" fmla="*/ 0 h 72"/>
                <a:gd name="T12" fmla="*/ 72 w 72"/>
                <a:gd name="T13" fmla="*/ 7 h 72"/>
                <a:gd name="T14" fmla="*/ 72 w 72"/>
                <a:gd name="T15" fmla="*/ 64 h 72"/>
                <a:gd name="T16" fmla="*/ 65 w 72"/>
                <a:gd name="T1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2" extrusionOk="0">
                  <a:moveTo>
                    <a:pt x="65" y="72"/>
                  </a:moveTo>
                  <a:cubicBezTo>
                    <a:pt x="7" y="72"/>
                    <a:pt x="7" y="72"/>
                    <a:pt x="7" y="72"/>
                  </a:cubicBezTo>
                  <a:cubicBezTo>
                    <a:pt x="3" y="72"/>
                    <a:pt x="0" y="69"/>
                    <a:pt x="0" y="6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2" y="3"/>
                    <a:pt x="72" y="7"/>
                  </a:cubicBezTo>
                  <a:cubicBezTo>
                    <a:pt x="72" y="64"/>
                    <a:pt x="72" y="64"/>
                    <a:pt x="72" y="64"/>
                  </a:cubicBezTo>
                  <a:cubicBezTo>
                    <a:pt x="72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rgbClr val="E6E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451" name="Google Shape;197;p13"/>
            <p:cNvSpPr>
              <a:spLocks/>
            </p:cNvSpPr>
            <p:nvPr/>
          </p:nvSpPr>
          <p:spPr bwMode="auto">
            <a:xfrm>
              <a:off x="4605338" y="4105275"/>
              <a:ext cx="222250" cy="222250"/>
            </a:xfrm>
            <a:custGeom>
              <a:avLst/>
              <a:gdLst>
                <a:gd name="T0" fmla="*/ 65 w 72"/>
                <a:gd name="T1" fmla="*/ 72 h 72"/>
                <a:gd name="T2" fmla="*/ 7 w 72"/>
                <a:gd name="T3" fmla="*/ 72 h 72"/>
                <a:gd name="T4" fmla="*/ 0 w 72"/>
                <a:gd name="T5" fmla="*/ 64 h 72"/>
                <a:gd name="T6" fmla="*/ 0 w 72"/>
                <a:gd name="T7" fmla="*/ 7 h 72"/>
                <a:gd name="T8" fmla="*/ 7 w 72"/>
                <a:gd name="T9" fmla="*/ 0 h 72"/>
                <a:gd name="T10" fmla="*/ 65 w 72"/>
                <a:gd name="T11" fmla="*/ 0 h 72"/>
                <a:gd name="T12" fmla="*/ 72 w 72"/>
                <a:gd name="T13" fmla="*/ 7 h 72"/>
                <a:gd name="T14" fmla="*/ 72 w 72"/>
                <a:gd name="T15" fmla="*/ 64 h 72"/>
                <a:gd name="T16" fmla="*/ 65 w 72"/>
                <a:gd name="T1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2" extrusionOk="0">
                  <a:moveTo>
                    <a:pt x="65" y="72"/>
                  </a:moveTo>
                  <a:cubicBezTo>
                    <a:pt x="7" y="72"/>
                    <a:pt x="7" y="72"/>
                    <a:pt x="7" y="72"/>
                  </a:cubicBezTo>
                  <a:cubicBezTo>
                    <a:pt x="3" y="72"/>
                    <a:pt x="0" y="69"/>
                    <a:pt x="0" y="6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2" y="3"/>
                    <a:pt x="72" y="7"/>
                  </a:cubicBezTo>
                  <a:cubicBezTo>
                    <a:pt x="72" y="64"/>
                    <a:pt x="72" y="64"/>
                    <a:pt x="72" y="64"/>
                  </a:cubicBezTo>
                  <a:cubicBezTo>
                    <a:pt x="72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rgbClr val="E6E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452" name="Google Shape;198;p13"/>
            <p:cNvSpPr>
              <a:spLocks/>
            </p:cNvSpPr>
            <p:nvPr/>
          </p:nvSpPr>
          <p:spPr bwMode="auto">
            <a:xfrm>
              <a:off x="4902200" y="4105275"/>
              <a:ext cx="222250" cy="222250"/>
            </a:xfrm>
            <a:custGeom>
              <a:avLst/>
              <a:gdLst>
                <a:gd name="T0" fmla="*/ 65 w 72"/>
                <a:gd name="T1" fmla="*/ 72 h 72"/>
                <a:gd name="T2" fmla="*/ 7 w 72"/>
                <a:gd name="T3" fmla="*/ 72 h 72"/>
                <a:gd name="T4" fmla="*/ 0 w 72"/>
                <a:gd name="T5" fmla="*/ 64 h 72"/>
                <a:gd name="T6" fmla="*/ 0 w 72"/>
                <a:gd name="T7" fmla="*/ 7 h 72"/>
                <a:gd name="T8" fmla="*/ 7 w 72"/>
                <a:gd name="T9" fmla="*/ 0 h 72"/>
                <a:gd name="T10" fmla="*/ 65 w 72"/>
                <a:gd name="T11" fmla="*/ 0 h 72"/>
                <a:gd name="T12" fmla="*/ 72 w 72"/>
                <a:gd name="T13" fmla="*/ 7 h 72"/>
                <a:gd name="T14" fmla="*/ 72 w 72"/>
                <a:gd name="T15" fmla="*/ 64 h 72"/>
                <a:gd name="T16" fmla="*/ 65 w 72"/>
                <a:gd name="T1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2" extrusionOk="0">
                  <a:moveTo>
                    <a:pt x="65" y="72"/>
                  </a:moveTo>
                  <a:cubicBezTo>
                    <a:pt x="7" y="72"/>
                    <a:pt x="7" y="72"/>
                    <a:pt x="7" y="72"/>
                  </a:cubicBezTo>
                  <a:cubicBezTo>
                    <a:pt x="3" y="72"/>
                    <a:pt x="0" y="69"/>
                    <a:pt x="0" y="6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2" y="3"/>
                    <a:pt x="72" y="7"/>
                  </a:cubicBezTo>
                  <a:cubicBezTo>
                    <a:pt x="72" y="64"/>
                    <a:pt x="72" y="64"/>
                    <a:pt x="72" y="64"/>
                  </a:cubicBezTo>
                  <a:cubicBezTo>
                    <a:pt x="72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rgbClr val="E6E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453" name="Google Shape;199;p13"/>
            <p:cNvSpPr>
              <a:spLocks/>
            </p:cNvSpPr>
            <p:nvPr/>
          </p:nvSpPr>
          <p:spPr bwMode="auto">
            <a:xfrm>
              <a:off x="5199063" y="4105275"/>
              <a:ext cx="227012" cy="222250"/>
            </a:xfrm>
            <a:custGeom>
              <a:avLst/>
              <a:gdLst>
                <a:gd name="T0" fmla="*/ 65 w 73"/>
                <a:gd name="T1" fmla="*/ 72 h 72"/>
                <a:gd name="T2" fmla="*/ 8 w 73"/>
                <a:gd name="T3" fmla="*/ 72 h 72"/>
                <a:gd name="T4" fmla="*/ 0 w 73"/>
                <a:gd name="T5" fmla="*/ 64 h 72"/>
                <a:gd name="T6" fmla="*/ 0 w 73"/>
                <a:gd name="T7" fmla="*/ 7 h 72"/>
                <a:gd name="T8" fmla="*/ 8 w 73"/>
                <a:gd name="T9" fmla="*/ 0 h 72"/>
                <a:gd name="T10" fmla="*/ 65 w 73"/>
                <a:gd name="T11" fmla="*/ 0 h 72"/>
                <a:gd name="T12" fmla="*/ 73 w 73"/>
                <a:gd name="T13" fmla="*/ 7 h 72"/>
                <a:gd name="T14" fmla="*/ 73 w 73"/>
                <a:gd name="T15" fmla="*/ 64 h 72"/>
                <a:gd name="T16" fmla="*/ 65 w 73"/>
                <a:gd name="T1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72" extrusionOk="0">
                  <a:moveTo>
                    <a:pt x="65" y="72"/>
                  </a:moveTo>
                  <a:cubicBezTo>
                    <a:pt x="8" y="72"/>
                    <a:pt x="8" y="72"/>
                    <a:pt x="8" y="72"/>
                  </a:cubicBezTo>
                  <a:cubicBezTo>
                    <a:pt x="4" y="72"/>
                    <a:pt x="0" y="69"/>
                    <a:pt x="0" y="6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3" y="3"/>
                    <a:pt x="73" y="7"/>
                  </a:cubicBezTo>
                  <a:cubicBezTo>
                    <a:pt x="73" y="64"/>
                    <a:pt x="73" y="64"/>
                    <a:pt x="73" y="64"/>
                  </a:cubicBezTo>
                  <a:cubicBezTo>
                    <a:pt x="73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rgbClr val="E6E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454" name="Google Shape;200;p13"/>
            <p:cNvSpPr>
              <a:spLocks/>
            </p:cNvSpPr>
            <p:nvPr/>
          </p:nvSpPr>
          <p:spPr bwMode="auto">
            <a:xfrm>
              <a:off x="4008438" y="4402138"/>
              <a:ext cx="222250" cy="223837"/>
            </a:xfrm>
            <a:custGeom>
              <a:avLst/>
              <a:gdLst>
                <a:gd name="T0" fmla="*/ 65 w 72"/>
                <a:gd name="T1" fmla="*/ 72 h 72"/>
                <a:gd name="T2" fmla="*/ 7 w 72"/>
                <a:gd name="T3" fmla="*/ 72 h 72"/>
                <a:gd name="T4" fmla="*/ 0 w 72"/>
                <a:gd name="T5" fmla="*/ 65 h 72"/>
                <a:gd name="T6" fmla="*/ 0 w 72"/>
                <a:gd name="T7" fmla="*/ 7 h 72"/>
                <a:gd name="T8" fmla="*/ 7 w 72"/>
                <a:gd name="T9" fmla="*/ 0 h 72"/>
                <a:gd name="T10" fmla="*/ 65 w 72"/>
                <a:gd name="T11" fmla="*/ 0 h 72"/>
                <a:gd name="T12" fmla="*/ 72 w 72"/>
                <a:gd name="T13" fmla="*/ 7 h 72"/>
                <a:gd name="T14" fmla="*/ 72 w 72"/>
                <a:gd name="T15" fmla="*/ 65 h 72"/>
                <a:gd name="T16" fmla="*/ 65 w 72"/>
                <a:gd name="T1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2" extrusionOk="0">
                  <a:moveTo>
                    <a:pt x="65" y="72"/>
                  </a:moveTo>
                  <a:cubicBezTo>
                    <a:pt x="7" y="72"/>
                    <a:pt x="7" y="72"/>
                    <a:pt x="7" y="72"/>
                  </a:cubicBezTo>
                  <a:cubicBezTo>
                    <a:pt x="3" y="72"/>
                    <a:pt x="0" y="69"/>
                    <a:pt x="0" y="6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2" y="3"/>
                    <a:pt x="72" y="7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rgbClr val="E6E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455" name="Google Shape;201;p13"/>
            <p:cNvSpPr>
              <a:spLocks/>
            </p:cNvSpPr>
            <p:nvPr/>
          </p:nvSpPr>
          <p:spPr bwMode="auto">
            <a:xfrm>
              <a:off x="4305300" y="4402138"/>
              <a:ext cx="222250" cy="223837"/>
            </a:xfrm>
            <a:custGeom>
              <a:avLst/>
              <a:gdLst>
                <a:gd name="T0" fmla="*/ 65 w 72"/>
                <a:gd name="T1" fmla="*/ 72 h 72"/>
                <a:gd name="T2" fmla="*/ 7 w 72"/>
                <a:gd name="T3" fmla="*/ 72 h 72"/>
                <a:gd name="T4" fmla="*/ 0 w 72"/>
                <a:gd name="T5" fmla="*/ 65 h 72"/>
                <a:gd name="T6" fmla="*/ 0 w 72"/>
                <a:gd name="T7" fmla="*/ 7 h 72"/>
                <a:gd name="T8" fmla="*/ 7 w 72"/>
                <a:gd name="T9" fmla="*/ 0 h 72"/>
                <a:gd name="T10" fmla="*/ 65 w 72"/>
                <a:gd name="T11" fmla="*/ 0 h 72"/>
                <a:gd name="T12" fmla="*/ 72 w 72"/>
                <a:gd name="T13" fmla="*/ 7 h 72"/>
                <a:gd name="T14" fmla="*/ 72 w 72"/>
                <a:gd name="T15" fmla="*/ 65 h 72"/>
                <a:gd name="T16" fmla="*/ 65 w 72"/>
                <a:gd name="T1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2" extrusionOk="0">
                  <a:moveTo>
                    <a:pt x="65" y="72"/>
                  </a:moveTo>
                  <a:cubicBezTo>
                    <a:pt x="7" y="72"/>
                    <a:pt x="7" y="72"/>
                    <a:pt x="7" y="72"/>
                  </a:cubicBezTo>
                  <a:cubicBezTo>
                    <a:pt x="3" y="72"/>
                    <a:pt x="0" y="69"/>
                    <a:pt x="0" y="6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2" y="3"/>
                    <a:pt x="72" y="7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rgbClr val="E6E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456" name="Google Shape;202;p13"/>
            <p:cNvSpPr>
              <a:spLocks/>
            </p:cNvSpPr>
            <p:nvPr/>
          </p:nvSpPr>
          <p:spPr bwMode="auto">
            <a:xfrm>
              <a:off x="4605338" y="4402138"/>
              <a:ext cx="222250" cy="223837"/>
            </a:xfrm>
            <a:custGeom>
              <a:avLst/>
              <a:gdLst>
                <a:gd name="T0" fmla="*/ 65 w 72"/>
                <a:gd name="T1" fmla="*/ 72 h 72"/>
                <a:gd name="T2" fmla="*/ 7 w 72"/>
                <a:gd name="T3" fmla="*/ 72 h 72"/>
                <a:gd name="T4" fmla="*/ 0 w 72"/>
                <a:gd name="T5" fmla="*/ 65 h 72"/>
                <a:gd name="T6" fmla="*/ 0 w 72"/>
                <a:gd name="T7" fmla="*/ 7 h 72"/>
                <a:gd name="T8" fmla="*/ 7 w 72"/>
                <a:gd name="T9" fmla="*/ 0 h 72"/>
                <a:gd name="T10" fmla="*/ 65 w 72"/>
                <a:gd name="T11" fmla="*/ 0 h 72"/>
                <a:gd name="T12" fmla="*/ 72 w 72"/>
                <a:gd name="T13" fmla="*/ 7 h 72"/>
                <a:gd name="T14" fmla="*/ 72 w 72"/>
                <a:gd name="T15" fmla="*/ 65 h 72"/>
                <a:gd name="T16" fmla="*/ 65 w 72"/>
                <a:gd name="T1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2" extrusionOk="0">
                  <a:moveTo>
                    <a:pt x="65" y="72"/>
                  </a:moveTo>
                  <a:cubicBezTo>
                    <a:pt x="7" y="72"/>
                    <a:pt x="7" y="72"/>
                    <a:pt x="7" y="72"/>
                  </a:cubicBezTo>
                  <a:cubicBezTo>
                    <a:pt x="3" y="72"/>
                    <a:pt x="0" y="69"/>
                    <a:pt x="0" y="6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2" y="3"/>
                    <a:pt x="72" y="7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rgbClr val="E6E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457" name="Google Shape;203;p13"/>
            <p:cNvSpPr>
              <a:spLocks/>
            </p:cNvSpPr>
            <p:nvPr/>
          </p:nvSpPr>
          <p:spPr bwMode="auto">
            <a:xfrm>
              <a:off x="4902200" y="4402138"/>
              <a:ext cx="222250" cy="223837"/>
            </a:xfrm>
            <a:custGeom>
              <a:avLst/>
              <a:gdLst>
                <a:gd name="T0" fmla="*/ 65 w 72"/>
                <a:gd name="T1" fmla="*/ 72 h 72"/>
                <a:gd name="T2" fmla="*/ 7 w 72"/>
                <a:gd name="T3" fmla="*/ 72 h 72"/>
                <a:gd name="T4" fmla="*/ 0 w 72"/>
                <a:gd name="T5" fmla="*/ 65 h 72"/>
                <a:gd name="T6" fmla="*/ 0 w 72"/>
                <a:gd name="T7" fmla="*/ 7 h 72"/>
                <a:gd name="T8" fmla="*/ 7 w 72"/>
                <a:gd name="T9" fmla="*/ 0 h 72"/>
                <a:gd name="T10" fmla="*/ 65 w 72"/>
                <a:gd name="T11" fmla="*/ 0 h 72"/>
                <a:gd name="T12" fmla="*/ 72 w 72"/>
                <a:gd name="T13" fmla="*/ 7 h 72"/>
                <a:gd name="T14" fmla="*/ 72 w 72"/>
                <a:gd name="T15" fmla="*/ 65 h 72"/>
                <a:gd name="T16" fmla="*/ 65 w 72"/>
                <a:gd name="T1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2" extrusionOk="0">
                  <a:moveTo>
                    <a:pt x="65" y="72"/>
                  </a:moveTo>
                  <a:cubicBezTo>
                    <a:pt x="7" y="72"/>
                    <a:pt x="7" y="72"/>
                    <a:pt x="7" y="72"/>
                  </a:cubicBezTo>
                  <a:cubicBezTo>
                    <a:pt x="3" y="72"/>
                    <a:pt x="0" y="69"/>
                    <a:pt x="0" y="6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2" y="3"/>
                    <a:pt x="72" y="7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rgbClr val="E6E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458" name="Google Shape;204;p13"/>
            <p:cNvSpPr>
              <a:spLocks/>
            </p:cNvSpPr>
            <p:nvPr/>
          </p:nvSpPr>
          <p:spPr bwMode="auto">
            <a:xfrm>
              <a:off x="5199063" y="4402138"/>
              <a:ext cx="227012" cy="223837"/>
            </a:xfrm>
            <a:custGeom>
              <a:avLst/>
              <a:gdLst>
                <a:gd name="T0" fmla="*/ 65 w 73"/>
                <a:gd name="T1" fmla="*/ 72 h 72"/>
                <a:gd name="T2" fmla="*/ 8 w 73"/>
                <a:gd name="T3" fmla="*/ 72 h 72"/>
                <a:gd name="T4" fmla="*/ 0 w 73"/>
                <a:gd name="T5" fmla="*/ 65 h 72"/>
                <a:gd name="T6" fmla="*/ 0 w 73"/>
                <a:gd name="T7" fmla="*/ 7 h 72"/>
                <a:gd name="T8" fmla="*/ 8 w 73"/>
                <a:gd name="T9" fmla="*/ 0 h 72"/>
                <a:gd name="T10" fmla="*/ 65 w 73"/>
                <a:gd name="T11" fmla="*/ 0 h 72"/>
                <a:gd name="T12" fmla="*/ 73 w 73"/>
                <a:gd name="T13" fmla="*/ 7 h 72"/>
                <a:gd name="T14" fmla="*/ 73 w 73"/>
                <a:gd name="T15" fmla="*/ 65 h 72"/>
                <a:gd name="T16" fmla="*/ 65 w 73"/>
                <a:gd name="T1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72" extrusionOk="0">
                  <a:moveTo>
                    <a:pt x="65" y="72"/>
                  </a:moveTo>
                  <a:cubicBezTo>
                    <a:pt x="8" y="72"/>
                    <a:pt x="8" y="72"/>
                    <a:pt x="8" y="72"/>
                  </a:cubicBezTo>
                  <a:cubicBezTo>
                    <a:pt x="4" y="72"/>
                    <a:pt x="0" y="69"/>
                    <a:pt x="0" y="6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3" y="3"/>
                    <a:pt x="73" y="7"/>
                  </a:cubicBezTo>
                  <a:cubicBezTo>
                    <a:pt x="73" y="65"/>
                    <a:pt x="73" y="65"/>
                    <a:pt x="73" y="65"/>
                  </a:cubicBezTo>
                  <a:cubicBezTo>
                    <a:pt x="73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rgbClr val="E6E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459" name="Google Shape;205;p13"/>
            <p:cNvSpPr>
              <a:spLocks/>
            </p:cNvSpPr>
            <p:nvPr/>
          </p:nvSpPr>
          <p:spPr bwMode="auto">
            <a:xfrm>
              <a:off x="4008438" y="4699000"/>
              <a:ext cx="222250" cy="227013"/>
            </a:xfrm>
            <a:custGeom>
              <a:avLst/>
              <a:gdLst>
                <a:gd name="T0" fmla="*/ 65 w 72"/>
                <a:gd name="T1" fmla="*/ 73 h 73"/>
                <a:gd name="T2" fmla="*/ 7 w 72"/>
                <a:gd name="T3" fmla="*/ 73 h 73"/>
                <a:gd name="T4" fmla="*/ 0 w 72"/>
                <a:gd name="T5" fmla="*/ 65 h 73"/>
                <a:gd name="T6" fmla="*/ 0 w 72"/>
                <a:gd name="T7" fmla="*/ 8 h 73"/>
                <a:gd name="T8" fmla="*/ 7 w 72"/>
                <a:gd name="T9" fmla="*/ 0 h 73"/>
                <a:gd name="T10" fmla="*/ 65 w 72"/>
                <a:gd name="T11" fmla="*/ 0 h 73"/>
                <a:gd name="T12" fmla="*/ 72 w 72"/>
                <a:gd name="T13" fmla="*/ 8 h 73"/>
                <a:gd name="T14" fmla="*/ 72 w 72"/>
                <a:gd name="T15" fmla="*/ 65 h 73"/>
                <a:gd name="T16" fmla="*/ 65 w 72"/>
                <a:gd name="T1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3" extrusionOk="0">
                  <a:moveTo>
                    <a:pt x="65" y="73"/>
                  </a:moveTo>
                  <a:cubicBezTo>
                    <a:pt x="7" y="73"/>
                    <a:pt x="7" y="73"/>
                    <a:pt x="7" y="73"/>
                  </a:cubicBezTo>
                  <a:cubicBezTo>
                    <a:pt x="3" y="73"/>
                    <a:pt x="0" y="69"/>
                    <a:pt x="0" y="6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2" y="4"/>
                    <a:pt x="72" y="8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9"/>
                    <a:pt x="69" y="73"/>
                    <a:pt x="65" y="73"/>
                  </a:cubicBezTo>
                  <a:close/>
                </a:path>
              </a:pathLst>
            </a:custGeom>
            <a:solidFill>
              <a:srgbClr val="E6E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460" name="Google Shape;206;p13"/>
            <p:cNvSpPr>
              <a:spLocks/>
            </p:cNvSpPr>
            <p:nvPr/>
          </p:nvSpPr>
          <p:spPr bwMode="auto">
            <a:xfrm>
              <a:off x="4305300" y="4699000"/>
              <a:ext cx="222250" cy="227013"/>
            </a:xfrm>
            <a:custGeom>
              <a:avLst/>
              <a:gdLst>
                <a:gd name="T0" fmla="*/ 65 w 72"/>
                <a:gd name="T1" fmla="*/ 73 h 73"/>
                <a:gd name="T2" fmla="*/ 7 w 72"/>
                <a:gd name="T3" fmla="*/ 73 h 73"/>
                <a:gd name="T4" fmla="*/ 0 w 72"/>
                <a:gd name="T5" fmla="*/ 65 h 73"/>
                <a:gd name="T6" fmla="*/ 0 w 72"/>
                <a:gd name="T7" fmla="*/ 8 h 73"/>
                <a:gd name="T8" fmla="*/ 7 w 72"/>
                <a:gd name="T9" fmla="*/ 0 h 73"/>
                <a:gd name="T10" fmla="*/ 65 w 72"/>
                <a:gd name="T11" fmla="*/ 0 h 73"/>
                <a:gd name="T12" fmla="*/ 72 w 72"/>
                <a:gd name="T13" fmla="*/ 8 h 73"/>
                <a:gd name="T14" fmla="*/ 72 w 72"/>
                <a:gd name="T15" fmla="*/ 65 h 73"/>
                <a:gd name="T16" fmla="*/ 65 w 72"/>
                <a:gd name="T1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3" extrusionOk="0">
                  <a:moveTo>
                    <a:pt x="65" y="73"/>
                  </a:moveTo>
                  <a:cubicBezTo>
                    <a:pt x="7" y="73"/>
                    <a:pt x="7" y="73"/>
                    <a:pt x="7" y="73"/>
                  </a:cubicBezTo>
                  <a:cubicBezTo>
                    <a:pt x="3" y="73"/>
                    <a:pt x="0" y="69"/>
                    <a:pt x="0" y="6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2" y="4"/>
                    <a:pt x="72" y="8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9"/>
                    <a:pt x="69" y="73"/>
                    <a:pt x="65" y="73"/>
                  </a:cubicBezTo>
                  <a:close/>
                </a:path>
              </a:pathLst>
            </a:custGeom>
            <a:solidFill>
              <a:srgbClr val="E6E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461" name="Google Shape;207;p13"/>
            <p:cNvSpPr>
              <a:spLocks/>
            </p:cNvSpPr>
            <p:nvPr/>
          </p:nvSpPr>
          <p:spPr bwMode="auto">
            <a:xfrm>
              <a:off x="4605338" y="4699000"/>
              <a:ext cx="222250" cy="227013"/>
            </a:xfrm>
            <a:custGeom>
              <a:avLst/>
              <a:gdLst>
                <a:gd name="T0" fmla="*/ 65 w 72"/>
                <a:gd name="T1" fmla="*/ 73 h 73"/>
                <a:gd name="T2" fmla="*/ 7 w 72"/>
                <a:gd name="T3" fmla="*/ 73 h 73"/>
                <a:gd name="T4" fmla="*/ 0 w 72"/>
                <a:gd name="T5" fmla="*/ 65 h 73"/>
                <a:gd name="T6" fmla="*/ 0 w 72"/>
                <a:gd name="T7" fmla="*/ 8 h 73"/>
                <a:gd name="T8" fmla="*/ 7 w 72"/>
                <a:gd name="T9" fmla="*/ 0 h 73"/>
                <a:gd name="T10" fmla="*/ 65 w 72"/>
                <a:gd name="T11" fmla="*/ 0 h 73"/>
                <a:gd name="T12" fmla="*/ 72 w 72"/>
                <a:gd name="T13" fmla="*/ 8 h 73"/>
                <a:gd name="T14" fmla="*/ 72 w 72"/>
                <a:gd name="T15" fmla="*/ 65 h 73"/>
                <a:gd name="T16" fmla="*/ 65 w 72"/>
                <a:gd name="T1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3" extrusionOk="0">
                  <a:moveTo>
                    <a:pt x="65" y="73"/>
                  </a:moveTo>
                  <a:cubicBezTo>
                    <a:pt x="7" y="73"/>
                    <a:pt x="7" y="73"/>
                    <a:pt x="7" y="73"/>
                  </a:cubicBezTo>
                  <a:cubicBezTo>
                    <a:pt x="3" y="73"/>
                    <a:pt x="0" y="69"/>
                    <a:pt x="0" y="6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2" y="4"/>
                    <a:pt x="72" y="8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9"/>
                    <a:pt x="69" y="73"/>
                    <a:pt x="65" y="73"/>
                  </a:cubicBezTo>
                  <a:close/>
                </a:path>
              </a:pathLst>
            </a:custGeom>
            <a:solidFill>
              <a:srgbClr val="E6E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462" name="Google Shape;208;p13"/>
            <p:cNvSpPr>
              <a:spLocks/>
            </p:cNvSpPr>
            <p:nvPr/>
          </p:nvSpPr>
          <p:spPr bwMode="auto">
            <a:xfrm>
              <a:off x="4902200" y="4699000"/>
              <a:ext cx="222250" cy="227013"/>
            </a:xfrm>
            <a:custGeom>
              <a:avLst/>
              <a:gdLst>
                <a:gd name="T0" fmla="*/ 65 w 72"/>
                <a:gd name="T1" fmla="*/ 73 h 73"/>
                <a:gd name="T2" fmla="*/ 7 w 72"/>
                <a:gd name="T3" fmla="*/ 73 h 73"/>
                <a:gd name="T4" fmla="*/ 0 w 72"/>
                <a:gd name="T5" fmla="*/ 65 h 73"/>
                <a:gd name="T6" fmla="*/ 0 w 72"/>
                <a:gd name="T7" fmla="*/ 8 h 73"/>
                <a:gd name="T8" fmla="*/ 7 w 72"/>
                <a:gd name="T9" fmla="*/ 0 h 73"/>
                <a:gd name="T10" fmla="*/ 65 w 72"/>
                <a:gd name="T11" fmla="*/ 0 h 73"/>
                <a:gd name="T12" fmla="*/ 72 w 72"/>
                <a:gd name="T13" fmla="*/ 8 h 73"/>
                <a:gd name="T14" fmla="*/ 72 w 72"/>
                <a:gd name="T15" fmla="*/ 65 h 73"/>
                <a:gd name="T16" fmla="*/ 65 w 72"/>
                <a:gd name="T1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3" extrusionOk="0">
                  <a:moveTo>
                    <a:pt x="65" y="73"/>
                  </a:moveTo>
                  <a:cubicBezTo>
                    <a:pt x="7" y="73"/>
                    <a:pt x="7" y="73"/>
                    <a:pt x="7" y="73"/>
                  </a:cubicBezTo>
                  <a:cubicBezTo>
                    <a:pt x="3" y="73"/>
                    <a:pt x="0" y="69"/>
                    <a:pt x="0" y="6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2" y="4"/>
                    <a:pt x="72" y="8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9"/>
                    <a:pt x="69" y="73"/>
                    <a:pt x="65" y="73"/>
                  </a:cubicBezTo>
                  <a:close/>
                </a:path>
              </a:pathLst>
            </a:custGeom>
            <a:solidFill>
              <a:srgbClr val="E6E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463" name="Google Shape;209;p13"/>
            <p:cNvSpPr>
              <a:spLocks/>
            </p:cNvSpPr>
            <p:nvPr/>
          </p:nvSpPr>
          <p:spPr bwMode="auto">
            <a:xfrm>
              <a:off x="5199063" y="4699000"/>
              <a:ext cx="227012" cy="227013"/>
            </a:xfrm>
            <a:custGeom>
              <a:avLst/>
              <a:gdLst>
                <a:gd name="T0" fmla="*/ 65 w 73"/>
                <a:gd name="T1" fmla="*/ 73 h 73"/>
                <a:gd name="T2" fmla="*/ 8 w 73"/>
                <a:gd name="T3" fmla="*/ 73 h 73"/>
                <a:gd name="T4" fmla="*/ 0 w 73"/>
                <a:gd name="T5" fmla="*/ 65 h 73"/>
                <a:gd name="T6" fmla="*/ 0 w 73"/>
                <a:gd name="T7" fmla="*/ 8 h 73"/>
                <a:gd name="T8" fmla="*/ 8 w 73"/>
                <a:gd name="T9" fmla="*/ 0 h 73"/>
                <a:gd name="T10" fmla="*/ 65 w 73"/>
                <a:gd name="T11" fmla="*/ 0 h 73"/>
                <a:gd name="T12" fmla="*/ 73 w 73"/>
                <a:gd name="T13" fmla="*/ 8 h 73"/>
                <a:gd name="T14" fmla="*/ 73 w 73"/>
                <a:gd name="T15" fmla="*/ 65 h 73"/>
                <a:gd name="T16" fmla="*/ 65 w 73"/>
                <a:gd name="T1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73" extrusionOk="0">
                  <a:moveTo>
                    <a:pt x="65" y="73"/>
                  </a:moveTo>
                  <a:cubicBezTo>
                    <a:pt x="8" y="73"/>
                    <a:pt x="8" y="73"/>
                    <a:pt x="8" y="73"/>
                  </a:cubicBezTo>
                  <a:cubicBezTo>
                    <a:pt x="4" y="73"/>
                    <a:pt x="0" y="69"/>
                    <a:pt x="0" y="6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3" y="4"/>
                    <a:pt x="73" y="8"/>
                  </a:cubicBezTo>
                  <a:cubicBezTo>
                    <a:pt x="73" y="65"/>
                    <a:pt x="73" y="65"/>
                    <a:pt x="73" y="65"/>
                  </a:cubicBezTo>
                  <a:cubicBezTo>
                    <a:pt x="73" y="69"/>
                    <a:pt x="69" y="73"/>
                    <a:pt x="65" y="73"/>
                  </a:cubicBezTo>
                  <a:close/>
                </a:path>
              </a:pathLst>
            </a:custGeom>
            <a:solidFill>
              <a:srgbClr val="E6E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464" name="Google Shape;210;p13"/>
            <p:cNvSpPr>
              <a:spLocks/>
            </p:cNvSpPr>
            <p:nvPr/>
          </p:nvSpPr>
          <p:spPr bwMode="auto">
            <a:xfrm>
              <a:off x="4008438" y="5000625"/>
              <a:ext cx="222250" cy="222250"/>
            </a:xfrm>
            <a:custGeom>
              <a:avLst/>
              <a:gdLst>
                <a:gd name="T0" fmla="*/ 65 w 72"/>
                <a:gd name="T1" fmla="*/ 72 h 72"/>
                <a:gd name="T2" fmla="*/ 7 w 72"/>
                <a:gd name="T3" fmla="*/ 72 h 72"/>
                <a:gd name="T4" fmla="*/ 0 w 72"/>
                <a:gd name="T5" fmla="*/ 65 h 72"/>
                <a:gd name="T6" fmla="*/ 0 w 72"/>
                <a:gd name="T7" fmla="*/ 7 h 72"/>
                <a:gd name="T8" fmla="*/ 7 w 72"/>
                <a:gd name="T9" fmla="*/ 0 h 72"/>
                <a:gd name="T10" fmla="*/ 65 w 72"/>
                <a:gd name="T11" fmla="*/ 0 h 72"/>
                <a:gd name="T12" fmla="*/ 72 w 72"/>
                <a:gd name="T13" fmla="*/ 7 h 72"/>
                <a:gd name="T14" fmla="*/ 72 w 72"/>
                <a:gd name="T15" fmla="*/ 65 h 72"/>
                <a:gd name="T16" fmla="*/ 65 w 72"/>
                <a:gd name="T1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2" extrusionOk="0">
                  <a:moveTo>
                    <a:pt x="65" y="72"/>
                  </a:moveTo>
                  <a:cubicBezTo>
                    <a:pt x="7" y="72"/>
                    <a:pt x="7" y="72"/>
                    <a:pt x="7" y="72"/>
                  </a:cubicBezTo>
                  <a:cubicBezTo>
                    <a:pt x="3" y="72"/>
                    <a:pt x="0" y="69"/>
                    <a:pt x="0" y="6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2" y="3"/>
                    <a:pt x="72" y="7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rgbClr val="E6E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465" name="Google Shape;211;p13"/>
            <p:cNvSpPr>
              <a:spLocks/>
            </p:cNvSpPr>
            <p:nvPr/>
          </p:nvSpPr>
          <p:spPr bwMode="auto">
            <a:xfrm>
              <a:off x="4305300" y="5000625"/>
              <a:ext cx="222250" cy="222250"/>
            </a:xfrm>
            <a:custGeom>
              <a:avLst/>
              <a:gdLst>
                <a:gd name="T0" fmla="*/ 65 w 72"/>
                <a:gd name="T1" fmla="*/ 72 h 72"/>
                <a:gd name="T2" fmla="*/ 7 w 72"/>
                <a:gd name="T3" fmla="*/ 72 h 72"/>
                <a:gd name="T4" fmla="*/ 0 w 72"/>
                <a:gd name="T5" fmla="*/ 65 h 72"/>
                <a:gd name="T6" fmla="*/ 0 w 72"/>
                <a:gd name="T7" fmla="*/ 7 h 72"/>
                <a:gd name="T8" fmla="*/ 7 w 72"/>
                <a:gd name="T9" fmla="*/ 0 h 72"/>
                <a:gd name="T10" fmla="*/ 65 w 72"/>
                <a:gd name="T11" fmla="*/ 0 h 72"/>
                <a:gd name="T12" fmla="*/ 72 w 72"/>
                <a:gd name="T13" fmla="*/ 7 h 72"/>
                <a:gd name="T14" fmla="*/ 72 w 72"/>
                <a:gd name="T15" fmla="*/ 65 h 72"/>
                <a:gd name="T16" fmla="*/ 65 w 72"/>
                <a:gd name="T1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2" extrusionOk="0">
                  <a:moveTo>
                    <a:pt x="65" y="72"/>
                  </a:moveTo>
                  <a:cubicBezTo>
                    <a:pt x="7" y="72"/>
                    <a:pt x="7" y="72"/>
                    <a:pt x="7" y="72"/>
                  </a:cubicBezTo>
                  <a:cubicBezTo>
                    <a:pt x="3" y="72"/>
                    <a:pt x="0" y="69"/>
                    <a:pt x="0" y="6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2" y="3"/>
                    <a:pt x="72" y="7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rgbClr val="E6E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466" name="Google Shape;212;p13"/>
            <p:cNvSpPr>
              <a:spLocks/>
            </p:cNvSpPr>
            <p:nvPr/>
          </p:nvSpPr>
          <p:spPr bwMode="auto">
            <a:xfrm>
              <a:off x="4605338" y="5000625"/>
              <a:ext cx="222250" cy="222250"/>
            </a:xfrm>
            <a:custGeom>
              <a:avLst/>
              <a:gdLst>
                <a:gd name="T0" fmla="*/ 65 w 72"/>
                <a:gd name="T1" fmla="*/ 72 h 72"/>
                <a:gd name="T2" fmla="*/ 7 w 72"/>
                <a:gd name="T3" fmla="*/ 72 h 72"/>
                <a:gd name="T4" fmla="*/ 0 w 72"/>
                <a:gd name="T5" fmla="*/ 65 h 72"/>
                <a:gd name="T6" fmla="*/ 0 w 72"/>
                <a:gd name="T7" fmla="*/ 7 h 72"/>
                <a:gd name="T8" fmla="*/ 7 w 72"/>
                <a:gd name="T9" fmla="*/ 0 h 72"/>
                <a:gd name="T10" fmla="*/ 65 w 72"/>
                <a:gd name="T11" fmla="*/ 0 h 72"/>
                <a:gd name="T12" fmla="*/ 72 w 72"/>
                <a:gd name="T13" fmla="*/ 7 h 72"/>
                <a:gd name="T14" fmla="*/ 72 w 72"/>
                <a:gd name="T15" fmla="*/ 65 h 72"/>
                <a:gd name="T16" fmla="*/ 65 w 72"/>
                <a:gd name="T1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2" extrusionOk="0">
                  <a:moveTo>
                    <a:pt x="65" y="72"/>
                  </a:moveTo>
                  <a:cubicBezTo>
                    <a:pt x="7" y="72"/>
                    <a:pt x="7" y="72"/>
                    <a:pt x="7" y="72"/>
                  </a:cubicBezTo>
                  <a:cubicBezTo>
                    <a:pt x="3" y="72"/>
                    <a:pt x="0" y="69"/>
                    <a:pt x="0" y="6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2" y="3"/>
                    <a:pt x="72" y="7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rgbClr val="E6E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467" name="Google Shape;213;p13"/>
            <p:cNvSpPr>
              <a:spLocks/>
            </p:cNvSpPr>
            <p:nvPr/>
          </p:nvSpPr>
          <p:spPr bwMode="auto">
            <a:xfrm>
              <a:off x="4902200" y="5000625"/>
              <a:ext cx="222250" cy="222250"/>
            </a:xfrm>
            <a:custGeom>
              <a:avLst/>
              <a:gdLst>
                <a:gd name="T0" fmla="*/ 65 w 72"/>
                <a:gd name="T1" fmla="*/ 72 h 72"/>
                <a:gd name="T2" fmla="*/ 7 w 72"/>
                <a:gd name="T3" fmla="*/ 72 h 72"/>
                <a:gd name="T4" fmla="*/ 0 w 72"/>
                <a:gd name="T5" fmla="*/ 65 h 72"/>
                <a:gd name="T6" fmla="*/ 0 w 72"/>
                <a:gd name="T7" fmla="*/ 7 h 72"/>
                <a:gd name="T8" fmla="*/ 7 w 72"/>
                <a:gd name="T9" fmla="*/ 0 h 72"/>
                <a:gd name="T10" fmla="*/ 65 w 72"/>
                <a:gd name="T11" fmla="*/ 0 h 72"/>
                <a:gd name="T12" fmla="*/ 72 w 72"/>
                <a:gd name="T13" fmla="*/ 7 h 72"/>
                <a:gd name="T14" fmla="*/ 72 w 72"/>
                <a:gd name="T15" fmla="*/ 65 h 72"/>
                <a:gd name="T16" fmla="*/ 65 w 72"/>
                <a:gd name="T1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2" extrusionOk="0">
                  <a:moveTo>
                    <a:pt x="65" y="72"/>
                  </a:moveTo>
                  <a:cubicBezTo>
                    <a:pt x="7" y="72"/>
                    <a:pt x="7" y="72"/>
                    <a:pt x="7" y="72"/>
                  </a:cubicBezTo>
                  <a:cubicBezTo>
                    <a:pt x="3" y="72"/>
                    <a:pt x="0" y="69"/>
                    <a:pt x="0" y="6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2" y="3"/>
                    <a:pt x="72" y="7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rgbClr val="E6E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468" name="Google Shape;214;p13"/>
            <p:cNvSpPr>
              <a:spLocks/>
            </p:cNvSpPr>
            <p:nvPr/>
          </p:nvSpPr>
          <p:spPr bwMode="auto">
            <a:xfrm>
              <a:off x="5199063" y="5000625"/>
              <a:ext cx="227012" cy="222250"/>
            </a:xfrm>
            <a:custGeom>
              <a:avLst/>
              <a:gdLst>
                <a:gd name="T0" fmla="*/ 65 w 73"/>
                <a:gd name="T1" fmla="*/ 72 h 72"/>
                <a:gd name="T2" fmla="*/ 8 w 73"/>
                <a:gd name="T3" fmla="*/ 72 h 72"/>
                <a:gd name="T4" fmla="*/ 0 w 73"/>
                <a:gd name="T5" fmla="*/ 65 h 72"/>
                <a:gd name="T6" fmla="*/ 0 w 73"/>
                <a:gd name="T7" fmla="*/ 7 h 72"/>
                <a:gd name="T8" fmla="*/ 8 w 73"/>
                <a:gd name="T9" fmla="*/ 0 h 72"/>
                <a:gd name="T10" fmla="*/ 65 w 73"/>
                <a:gd name="T11" fmla="*/ 0 h 72"/>
                <a:gd name="T12" fmla="*/ 73 w 73"/>
                <a:gd name="T13" fmla="*/ 7 h 72"/>
                <a:gd name="T14" fmla="*/ 73 w 73"/>
                <a:gd name="T15" fmla="*/ 65 h 72"/>
                <a:gd name="T16" fmla="*/ 65 w 73"/>
                <a:gd name="T1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72" extrusionOk="0">
                  <a:moveTo>
                    <a:pt x="65" y="72"/>
                  </a:moveTo>
                  <a:cubicBezTo>
                    <a:pt x="8" y="72"/>
                    <a:pt x="8" y="72"/>
                    <a:pt x="8" y="72"/>
                  </a:cubicBezTo>
                  <a:cubicBezTo>
                    <a:pt x="4" y="72"/>
                    <a:pt x="0" y="69"/>
                    <a:pt x="0" y="6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3" y="3"/>
                    <a:pt x="73" y="7"/>
                  </a:cubicBezTo>
                  <a:cubicBezTo>
                    <a:pt x="73" y="65"/>
                    <a:pt x="73" y="65"/>
                    <a:pt x="73" y="65"/>
                  </a:cubicBezTo>
                  <a:cubicBezTo>
                    <a:pt x="73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rgbClr val="E6E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469" name="Google Shape;215;p13"/>
            <p:cNvSpPr>
              <a:spLocks/>
            </p:cNvSpPr>
            <p:nvPr/>
          </p:nvSpPr>
          <p:spPr bwMode="auto">
            <a:xfrm>
              <a:off x="4008438" y="5297488"/>
              <a:ext cx="222250" cy="225425"/>
            </a:xfrm>
            <a:custGeom>
              <a:avLst/>
              <a:gdLst>
                <a:gd name="T0" fmla="*/ 65 w 72"/>
                <a:gd name="T1" fmla="*/ 73 h 73"/>
                <a:gd name="T2" fmla="*/ 7 w 72"/>
                <a:gd name="T3" fmla="*/ 73 h 73"/>
                <a:gd name="T4" fmla="*/ 0 w 72"/>
                <a:gd name="T5" fmla="*/ 65 h 73"/>
                <a:gd name="T6" fmla="*/ 0 w 72"/>
                <a:gd name="T7" fmla="*/ 8 h 73"/>
                <a:gd name="T8" fmla="*/ 7 w 72"/>
                <a:gd name="T9" fmla="*/ 0 h 73"/>
                <a:gd name="T10" fmla="*/ 65 w 72"/>
                <a:gd name="T11" fmla="*/ 0 h 73"/>
                <a:gd name="T12" fmla="*/ 72 w 72"/>
                <a:gd name="T13" fmla="*/ 8 h 73"/>
                <a:gd name="T14" fmla="*/ 72 w 72"/>
                <a:gd name="T15" fmla="*/ 65 h 73"/>
                <a:gd name="T16" fmla="*/ 65 w 72"/>
                <a:gd name="T1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3" extrusionOk="0">
                  <a:moveTo>
                    <a:pt x="65" y="73"/>
                  </a:moveTo>
                  <a:cubicBezTo>
                    <a:pt x="7" y="73"/>
                    <a:pt x="7" y="73"/>
                    <a:pt x="7" y="73"/>
                  </a:cubicBezTo>
                  <a:cubicBezTo>
                    <a:pt x="3" y="73"/>
                    <a:pt x="0" y="69"/>
                    <a:pt x="0" y="6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2" y="4"/>
                    <a:pt x="72" y="8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9"/>
                    <a:pt x="69" y="73"/>
                    <a:pt x="65" y="73"/>
                  </a:cubicBezTo>
                  <a:close/>
                </a:path>
              </a:pathLst>
            </a:custGeom>
            <a:solidFill>
              <a:srgbClr val="2F5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470" name="Google Shape;216;p13"/>
            <p:cNvSpPr>
              <a:spLocks/>
            </p:cNvSpPr>
            <p:nvPr/>
          </p:nvSpPr>
          <p:spPr bwMode="auto">
            <a:xfrm>
              <a:off x="4305300" y="5297488"/>
              <a:ext cx="222250" cy="225425"/>
            </a:xfrm>
            <a:custGeom>
              <a:avLst/>
              <a:gdLst>
                <a:gd name="T0" fmla="*/ 65 w 72"/>
                <a:gd name="T1" fmla="*/ 73 h 73"/>
                <a:gd name="T2" fmla="*/ 7 w 72"/>
                <a:gd name="T3" fmla="*/ 73 h 73"/>
                <a:gd name="T4" fmla="*/ 0 w 72"/>
                <a:gd name="T5" fmla="*/ 65 h 73"/>
                <a:gd name="T6" fmla="*/ 0 w 72"/>
                <a:gd name="T7" fmla="*/ 8 h 73"/>
                <a:gd name="T8" fmla="*/ 7 w 72"/>
                <a:gd name="T9" fmla="*/ 0 h 73"/>
                <a:gd name="T10" fmla="*/ 65 w 72"/>
                <a:gd name="T11" fmla="*/ 0 h 73"/>
                <a:gd name="T12" fmla="*/ 72 w 72"/>
                <a:gd name="T13" fmla="*/ 8 h 73"/>
                <a:gd name="T14" fmla="*/ 72 w 72"/>
                <a:gd name="T15" fmla="*/ 65 h 73"/>
                <a:gd name="T16" fmla="*/ 65 w 72"/>
                <a:gd name="T1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3" extrusionOk="0">
                  <a:moveTo>
                    <a:pt x="65" y="73"/>
                  </a:moveTo>
                  <a:cubicBezTo>
                    <a:pt x="7" y="73"/>
                    <a:pt x="7" y="73"/>
                    <a:pt x="7" y="73"/>
                  </a:cubicBezTo>
                  <a:cubicBezTo>
                    <a:pt x="3" y="73"/>
                    <a:pt x="0" y="69"/>
                    <a:pt x="0" y="6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2" y="4"/>
                    <a:pt x="72" y="8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9"/>
                    <a:pt x="69" y="73"/>
                    <a:pt x="65" y="73"/>
                  </a:cubicBezTo>
                  <a:close/>
                </a:path>
              </a:pathLst>
            </a:custGeom>
            <a:solidFill>
              <a:srgbClr val="2F5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471" name="Google Shape;217;p13"/>
            <p:cNvSpPr>
              <a:spLocks/>
            </p:cNvSpPr>
            <p:nvPr/>
          </p:nvSpPr>
          <p:spPr bwMode="auto">
            <a:xfrm>
              <a:off x="4605338" y="5297488"/>
              <a:ext cx="222250" cy="225425"/>
            </a:xfrm>
            <a:custGeom>
              <a:avLst/>
              <a:gdLst>
                <a:gd name="T0" fmla="*/ 65 w 72"/>
                <a:gd name="T1" fmla="*/ 73 h 73"/>
                <a:gd name="T2" fmla="*/ 7 w 72"/>
                <a:gd name="T3" fmla="*/ 73 h 73"/>
                <a:gd name="T4" fmla="*/ 0 w 72"/>
                <a:gd name="T5" fmla="*/ 65 h 73"/>
                <a:gd name="T6" fmla="*/ 0 w 72"/>
                <a:gd name="T7" fmla="*/ 8 h 73"/>
                <a:gd name="T8" fmla="*/ 7 w 72"/>
                <a:gd name="T9" fmla="*/ 0 h 73"/>
                <a:gd name="T10" fmla="*/ 65 w 72"/>
                <a:gd name="T11" fmla="*/ 0 h 73"/>
                <a:gd name="T12" fmla="*/ 72 w 72"/>
                <a:gd name="T13" fmla="*/ 8 h 73"/>
                <a:gd name="T14" fmla="*/ 72 w 72"/>
                <a:gd name="T15" fmla="*/ 65 h 73"/>
                <a:gd name="T16" fmla="*/ 65 w 72"/>
                <a:gd name="T1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3" extrusionOk="0">
                  <a:moveTo>
                    <a:pt x="65" y="73"/>
                  </a:moveTo>
                  <a:cubicBezTo>
                    <a:pt x="7" y="73"/>
                    <a:pt x="7" y="73"/>
                    <a:pt x="7" y="73"/>
                  </a:cubicBezTo>
                  <a:cubicBezTo>
                    <a:pt x="3" y="73"/>
                    <a:pt x="0" y="69"/>
                    <a:pt x="0" y="6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2" y="4"/>
                    <a:pt x="72" y="8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9"/>
                    <a:pt x="69" y="73"/>
                    <a:pt x="65" y="73"/>
                  </a:cubicBezTo>
                  <a:close/>
                </a:path>
              </a:pathLst>
            </a:custGeom>
            <a:solidFill>
              <a:srgbClr val="2F5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472" name="Google Shape;218;p13"/>
            <p:cNvSpPr>
              <a:spLocks/>
            </p:cNvSpPr>
            <p:nvPr/>
          </p:nvSpPr>
          <p:spPr bwMode="auto">
            <a:xfrm>
              <a:off x="4902200" y="5297488"/>
              <a:ext cx="222250" cy="225425"/>
            </a:xfrm>
            <a:custGeom>
              <a:avLst/>
              <a:gdLst>
                <a:gd name="T0" fmla="*/ 65 w 72"/>
                <a:gd name="T1" fmla="*/ 73 h 73"/>
                <a:gd name="T2" fmla="*/ 7 w 72"/>
                <a:gd name="T3" fmla="*/ 73 h 73"/>
                <a:gd name="T4" fmla="*/ 0 w 72"/>
                <a:gd name="T5" fmla="*/ 65 h 73"/>
                <a:gd name="T6" fmla="*/ 0 w 72"/>
                <a:gd name="T7" fmla="*/ 8 h 73"/>
                <a:gd name="T8" fmla="*/ 7 w 72"/>
                <a:gd name="T9" fmla="*/ 0 h 73"/>
                <a:gd name="T10" fmla="*/ 65 w 72"/>
                <a:gd name="T11" fmla="*/ 0 h 73"/>
                <a:gd name="T12" fmla="*/ 72 w 72"/>
                <a:gd name="T13" fmla="*/ 8 h 73"/>
                <a:gd name="T14" fmla="*/ 72 w 72"/>
                <a:gd name="T15" fmla="*/ 65 h 73"/>
                <a:gd name="T16" fmla="*/ 65 w 72"/>
                <a:gd name="T1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3" extrusionOk="0">
                  <a:moveTo>
                    <a:pt x="65" y="73"/>
                  </a:moveTo>
                  <a:cubicBezTo>
                    <a:pt x="7" y="73"/>
                    <a:pt x="7" y="73"/>
                    <a:pt x="7" y="73"/>
                  </a:cubicBezTo>
                  <a:cubicBezTo>
                    <a:pt x="3" y="73"/>
                    <a:pt x="0" y="69"/>
                    <a:pt x="0" y="6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2" y="4"/>
                    <a:pt x="72" y="8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9"/>
                    <a:pt x="69" y="73"/>
                    <a:pt x="65" y="73"/>
                  </a:cubicBezTo>
                  <a:close/>
                </a:path>
              </a:pathLst>
            </a:custGeom>
            <a:solidFill>
              <a:srgbClr val="2F5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473" name="Google Shape;219;p13"/>
            <p:cNvSpPr>
              <a:spLocks/>
            </p:cNvSpPr>
            <p:nvPr/>
          </p:nvSpPr>
          <p:spPr bwMode="auto">
            <a:xfrm>
              <a:off x="5199063" y="5297488"/>
              <a:ext cx="227012" cy="225425"/>
            </a:xfrm>
            <a:custGeom>
              <a:avLst/>
              <a:gdLst>
                <a:gd name="T0" fmla="*/ 65 w 73"/>
                <a:gd name="T1" fmla="*/ 73 h 73"/>
                <a:gd name="T2" fmla="*/ 8 w 73"/>
                <a:gd name="T3" fmla="*/ 73 h 73"/>
                <a:gd name="T4" fmla="*/ 0 w 73"/>
                <a:gd name="T5" fmla="*/ 65 h 73"/>
                <a:gd name="T6" fmla="*/ 0 w 73"/>
                <a:gd name="T7" fmla="*/ 8 h 73"/>
                <a:gd name="T8" fmla="*/ 8 w 73"/>
                <a:gd name="T9" fmla="*/ 0 h 73"/>
                <a:gd name="T10" fmla="*/ 65 w 73"/>
                <a:gd name="T11" fmla="*/ 0 h 73"/>
                <a:gd name="T12" fmla="*/ 73 w 73"/>
                <a:gd name="T13" fmla="*/ 8 h 73"/>
                <a:gd name="T14" fmla="*/ 73 w 73"/>
                <a:gd name="T15" fmla="*/ 65 h 73"/>
                <a:gd name="T16" fmla="*/ 65 w 73"/>
                <a:gd name="T1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73" extrusionOk="0">
                  <a:moveTo>
                    <a:pt x="65" y="73"/>
                  </a:moveTo>
                  <a:cubicBezTo>
                    <a:pt x="8" y="73"/>
                    <a:pt x="8" y="73"/>
                    <a:pt x="8" y="73"/>
                  </a:cubicBezTo>
                  <a:cubicBezTo>
                    <a:pt x="4" y="73"/>
                    <a:pt x="0" y="69"/>
                    <a:pt x="0" y="6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3" y="4"/>
                    <a:pt x="73" y="8"/>
                  </a:cubicBezTo>
                  <a:cubicBezTo>
                    <a:pt x="73" y="65"/>
                    <a:pt x="73" y="65"/>
                    <a:pt x="73" y="65"/>
                  </a:cubicBezTo>
                  <a:cubicBezTo>
                    <a:pt x="73" y="69"/>
                    <a:pt x="69" y="73"/>
                    <a:pt x="65" y="73"/>
                  </a:cubicBezTo>
                  <a:close/>
                </a:path>
              </a:pathLst>
            </a:custGeom>
            <a:solidFill>
              <a:srgbClr val="2F5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474" name="Google Shape;220;p13"/>
            <p:cNvSpPr>
              <a:spLocks/>
            </p:cNvSpPr>
            <p:nvPr/>
          </p:nvSpPr>
          <p:spPr bwMode="auto">
            <a:xfrm>
              <a:off x="4008438" y="5597525"/>
              <a:ext cx="222250" cy="223838"/>
            </a:xfrm>
            <a:custGeom>
              <a:avLst/>
              <a:gdLst>
                <a:gd name="T0" fmla="*/ 65 w 72"/>
                <a:gd name="T1" fmla="*/ 72 h 72"/>
                <a:gd name="T2" fmla="*/ 7 w 72"/>
                <a:gd name="T3" fmla="*/ 72 h 72"/>
                <a:gd name="T4" fmla="*/ 0 w 72"/>
                <a:gd name="T5" fmla="*/ 65 h 72"/>
                <a:gd name="T6" fmla="*/ 0 w 72"/>
                <a:gd name="T7" fmla="*/ 7 h 72"/>
                <a:gd name="T8" fmla="*/ 7 w 72"/>
                <a:gd name="T9" fmla="*/ 0 h 72"/>
                <a:gd name="T10" fmla="*/ 65 w 72"/>
                <a:gd name="T11" fmla="*/ 0 h 72"/>
                <a:gd name="T12" fmla="*/ 72 w 72"/>
                <a:gd name="T13" fmla="*/ 7 h 72"/>
                <a:gd name="T14" fmla="*/ 72 w 72"/>
                <a:gd name="T15" fmla="*/ 65 h 72"/>
                <a:gd name="T16" fmla="*/ 65 w 72"/>
                <a:gd name="T1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2" extrusionOk="0">
                  <a:moveTo>
                    <a:pt x="65" y="72"/>
                  </a:moveTo>
                  <a:cubicBezTo>
                    <a:pt x="7" y="72"/>
                    <a:pt x="7" y="72"/>
                    <a:pt x="7" y="72"/>
                  </a:cubicBezTo>
                  <a:cubicBezTo>
                    <a:pt x="3" y="72"/>
                    <a:pt x="0" y="69"/>
                    <a:pt x="0" y="6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2" y="3"/>
                    <a:pt x="72" y="7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rgbClr val="2F5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475" name="Google Shape;221;p13"/>
            <p:cNvSpPr>
              <a:spLocks/>
            </p:cNvSpPr>
            <p:nvPr/>
          </p:nvSpPr>
          <p:spPr bwMode="auto">
            <a:xfrm>
              <a:off x="4305300" y="5597525"/>
              <a:ext cx="222250" cy="223838"/>
            </a:xfrm>
            <a:custGeom>
              <a:avLst/>
              <a:gdLst>
                <a:gd name="T0" fmla="*/ 65 w 72"/>
                <a:gd name="T1" fmla="*/ 72 h 72"/>
                <a:gd name="T2" fmla="*/ 7 w 72"/>
                <a:gd name="T3" fmla="*/ 72 h 72"/>
                <a:gd name="T4" fmla="*/ 0 w 72"/>
                <a:gd name="T5" fmla="*/ 65 h 72"/>
                <a:gd name="T6" fmla="*/ 0 w 72"/>
                <a:gd name="T7" fmla="*/ 7 h 72"/>
                <a:gd name="T8" fmla="*/ 7 w 72"/>
                <a:gd name="T9" fmla="*/ 0 h 72"/>
                <a:gd name="T10" fmla="*/ 65 w 72"/>
                <a:gd name="T11" fmla="*/ 0 h 72"/>
                <a:gd name="T12" fmla="*/ 72 w 72"/>
                <a:gd name="T13" fmla="*/ 7 h 72"/>
                <a:gd name="T14" fmla="*/ 72 w 72"/>
                <a:gd name="T15" fmla="*/ 65 h 72"/>
                <a:gd name="T16" fmla="*/ 65 w 72"/>
                <a:gd name="T1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2" extrusionOk="0">
                  <a:moveTo>
                    <a:pt x="65" y="72"/>
                  </a:moveTo>
                  <a:cubicBezTo>
                    <a:pt x="7" y="72"/>
                    <a:pt x="7" y="72"/>
                    <a:pt x="7" y="72"/>
                  </a:cubicBezTo>
                  <a:cubicBezTo>
                    <a:pt x="3" y="72"/>
                    <a:pt x="0" y="69"/>
                    <a:pt x="0" y="6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2" y="3"/>
                    <a:pt x="72" y="7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rgbClr val="2F5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476" name="Google Shape;222;p13"/>
            <p:cNvSpPr>
              <a:spLocks/>
            </p:cNvSpPr>
            <p:nvPr/>
          </p:nvSpPr>
          <p:spPr bwMode="auto">
            <a:xfrm>
              <a:off x="4605338" y="5597525"/>
              <a:ext cx="222250" cy="223838"/>
            </a:xfrm>
            <a:custGeom>
              <a:avLst/>
              <a:gdLst>
                <a:gd name="T0" fmla="*/ 65 w 72"/>
                <a:gd name="T1" fmla="*/ 72 h 72"/>
                <a:gd name="T2" fmla="*/ 7 w 72"/>
                <a:gd name="T3" fmla="*/ 72 h 72"/>
                <a:gd name="T4" fmla="*/ 0 w 72"/>
                <a:gd name="T5" fmla="*/ 65 h 72"/>
                <a:gd name="T6" fmla="*/ 0 w 72"/>
                <a:gd name="T7" fmla="*/ 7 h 72"/>
                <a:gd name="T8" fmla="*/ 7 w 72"/>
                <a:gd name="T9" fmla="*/ 0 h 72"/>
                <a:gd name="T10" fmla="*/ 65 w 72"/>
                <a:gd name="T11" fmla="*/ 0 h 72"/>
                <a:gd name="T12" fmla="*/ 72 w 72"/>
                <a:gd name="T13" fmla="*/ 7 h 72"/>
                <a:gd name="T14" fmla="*/ 72 w 72"/>
                <a:gd name="T15" fmla="*/ 65 h 72"/>
                <a:gd name="T16" fmla="*/ 65 w 72"/>
                <a:gd name="T1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2" extrusionOk="0">
                  <a:moveTo>
                    <a:pt x="65" y="72"/>
                  </a:moveTo>
                  <a:cubicBezTo>
                    <a:pt x="7" y="72"/>
                    <a:pt x="7" y="72"/>
                    <a:pt x="7" y="72"/>
                  </a:cubicBezTo>
                  <a:cubicBezTo>
                    <a:pt x="3" y="72"/>
                    <a:pt x="0" y="69"/>
                    <a:pt x="0" y="6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2" y="3"/>
                    <a:pt x="72" y="7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rgbClr val="2F5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477" name="Google Shape;223;p13"/>
            <p:cNvSpPr>
              <a:spLocks/>
            </p:cNvSpPr>
            <p:nvPr/>
          </p:nvSpPr>
          <p:spPr bwMode="auto">
            <a:xfrm>
              <a:off x="4902200" y="5597525"/>
              <a:ext cx="222250" cy="223838"/>
            </a:xfrm>
            <a:custGeom>
              <a:avLst/>
              <a:gdLst>
                <a:gd name="T0" fmla="*/ 65 w 72"/>
                <a:gd name="T1" fmla="*/ 72 h 72"/>
                <a:gd name="T2" fmla="*/ 7 w 72"/>
                <a:gd name="T3" fmla="*/ 72 h 72"/>
                <a:gd name="T4" fmla="*/ 0 w 72"/>
                <a:gd name="T5" fmla="*/ 65 h 72"/>
                <a:gd name="T6" fmla="*/ 0 w 72"/>
                <a:gd name="T7" fmla="*/ 7 h 72"/>
                <a:gd name="T8" fmla="*/ 7 w 72"/>
                <a:gd name="T9" fmla="*/ 0 h 72"/>
                <a:gd name="T10" fmla="*/ 65 w 72"/>
                <a:gd name="T11" fmla="*/ 0 h 72"/>
                <a:gd name="T12" fmla="*/ 72 w 72"/>
                <a:gd name="T13" fmla="*/ 7 h 72"/>
                <a:gd name="T14" fmla="*/ 72 w 72"/>
                <a:gd name="T15" fmla="*/ 65 h 72"/>
                <a:gd name="T16" fmla="*/ 65 w 72"/>
                <a:gd name="T1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2" extrusionOk="0">
                  <a:moveTo>
                    <a:pt x="65" y="72"/>
                  </a:moveTo>
                  <a:cubicBezTo>
                    <a:pt x="7" y="72"/>
                    <a:pt x="7" y="72"/>
                    <a:pt x="7" y="72"/>
                  </a:cubicBezTo>
                  <a:cubicBezTo>
                    <a:pt x="3" y="72"/>
                    <a:pt x="0" y="69"/>
                    <a:pt x="0" y="6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2" y="3"/>
                    <a:pt x="72" y="7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rgbClr val="2F5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478" name="Google Shape;224;p13"/>
            <p:cNvSpPr>
              <a:spLocks/>
            </p:cNvSpPr>
            <p:nvPr/>
          </p:nvSpPr>
          <p:spPr bwMode="auto">
            <a:xfrm>
              <a:off x="5199063" y="5597525"/>
              <a:ext cx="227012" cy="223838"/>
            </a:xfrm>
            <a:custGeom>
              <a:avLst/>
              <a:gdLst>
                <a:gd name="T0" fmla="*/ 65 w 73"/>
                <a:gd name="T1" fmla="*/ 72 h 72"/>
                <a:gd name="T2" fmla="*/ 8 w 73"/>
                <a:gd name="T3" fmla="*/ 72 h 72"/>
                <a:gd name="T4" fmla="*/ 0 w 73"/>
                <a:gd name="T5" fmla="*/ 65 h 72"/>
                <a:gd name="T6" fmla="*/ 0 w 73"/>
                <a:gd name="T7" fmla="*/ 7 h 72"/>
                <a:gd name="T8" fmla="*/ 8 w 73"/>
                <a:gd name="T9" fmla="*/ 0 h 72"/>
                <a:gd name="T10" fmla="*/ 65 w 73"/>
                <a:gd name="T11" fmla="*/ 0 h 72"/>
                <a:gd name="T12" fmla="*/ 73 w 73"/>
                <a:gd name="T13" fmla="*/ 7 h 72"/>
                <a:gd name="T14" fmla="*/ 73 w 73"/>
                <a:gd name="T15" fmla="*/ 65 h 72"/>
                <a:gd name="T16" fmla="*/ 65 w 73"/>
                <a:gd name="T1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72" extrusionOk="0">
                  <a:moveTo>
                    <a:pt x="65" y="72"/>
                  </a:moveTo>
                  <a:cubicBezTo>
                    <a:pt x="8" y="72"/>
                    <a:pt x="8" y="72"/>
                    <a:pt x="8" y="72"/>
                  </a:cubicBezTo>
                  <a:cubicBezTo>
                    <a:pt x="4" y="72"/>
                    <a:pt x="0" y="69"/>
                    <a:pt x="0" y="6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3" y="3"/>
                    <a:pt x="73" y="7"/>
                  </a:cubicBezTo>
                  <a:cubicBezTo>
                    <a:pt x="73" y="65"/>
                    <a:pt x="73" y="65"/>
                    <a:pt x="73" y="65"/>
                  </a:cubicBezTo>
                  <a:cubicBezTo>
                    <a:pt x="73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rgbClr val="2F5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479" name="Google Shape;225;p13"/>
            <p:cNvSpPr>
              <a:spLocks/>
            </p:cNvSpPr>
            <p:nvPr/>
          </p:nvSpPr>
          <p:spPr bwMode="auto">
            <a:xfrm>
              <a:off x="4008438" y="5894388"/>
              <a:ext cx="222250" cy="227012"/>
            </a:xfrm>
            <a:custGeom>
              <a:avLst/>
              <a:gdLst>
                <a:gd name="T0" fmla="*/ 65 w 72"/>
                <a:gd name="T1" fmla="*/ 73 h 73"/>
                <a:gd name="T2" fmla="*/ 7 w 72"/>
                <a:gd name="T3" fmla="*/ 73 h 73"/>
                <a:gd name="T4" fmla="*/ 0 w 72"/>
                <a:gd name="T5" fmla="*/ 65 h 73"/>
                <a:gd name="T6" fmla="*/ 0 w 72"/>
                <a:gd name="T7" fmla="*/ 8 h 73"/>
                <a:gd name="T8" fmla="*/ 7 w 72"/>
                <a:gd name="T9" fmla="*/ 0 h 73"/>
                <a:gd name="T10" fmla="*/ 65 w 72"/>
                <a:gd name="T11" fmla="*/ 0 h 73"/>
                <a:gd name="T12" fmla="*/ 72 w 72"/>
                <a:gd name="T13" fmla="*/ 8 h 73"/>
                <a:gd name="T14" fmla="*/ 72 w 72"/>
                <a:gd name="T15" fmla="*/ 65 h 73"/>
                <a:gd name="T16" fmla="*/ 65 w 72"/>
                <a:gd name="T1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3" extrusionOk="0">
                  <a:moveTo>
                    <a:pt x="65" y="73"/>
                  </a:moveTo>
                  <a:cubicBezTo>
                    <a:pt x="7" y="73"/>
                    <a:pt x="7" y="73"/>
                    <a:pt x="7" y="73"/>
                  </a:cubicBezTo>
                  <a:cubicBezTo>
                    <a:pt x="3" y="73"/>
                    <a:pt x="0" y="69"/>
                    <a:pt x="0" y="6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2" y="4"/>
                    <a:pt x="72" y="8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9"/>
                    <a:pt x="69" y="73"/>
                    <a:pt x="65" y="73"/>
                  </a:cubicBezTo>
                  <a:close/>
                </a:path>
              </a:pathLst>
            </a:custGeom>
            <a:solidFill>
              <a:srgbClr val="2F5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480" name="Google Shape;226;p13"/>
            <p:cNvSpPr>
              <a:spLocks/>
            </p:cNvSpPr>
            <p:nvPr/>
          </p:nvSpPr>
          <p:spPr bwMode="auto">
            <a:xfrm>
              <a:off x="4305300" y="5894388"/>
              <a:ext cx="222250" cy="227012"/>
            </a:xfrm>
            <a:custGeom>
              <a:avLst/>
              <a:gdLst>
                <a:gd name="T0" fmla="*/ 65 w 72"/>
                <a:gd name="T1" fmla="*/ 73 h 73"/>
                <a:gd name="T2" fmla="*/ 7 w 72"/>
                <a:gd name="T3" fmla="*/ 73 h 73"/>
                <a:gd name="T4" fmla="*/ 0 w 72"/>
                <a:gd name="T5" fmla="*/ 65 h 73"/>
                <a:gd name="T6" fmla="*/ 0 w 72"/>
                <a:gd name="T7" fmla="*/ 8 h 73"/>
                <a:gd name="T8" fmla="*/ 7 w 72"/>
                <a:gd name="T9" fmla="*/ 0 h 73"/>
                <a:gd name="T10" fmla="*/ 65 w 72"/>
                <a:gd name="T11" fmla="*/ 0 h 73"/>
                <a:gd name="T12" fmla="*/ 72 w 72"/>
                <a:gd name="T13" fmla="*/ 8 h 73"/>
                <a:gd name="T14" fmla="*/ 72 w 72"/>
                <a:gd name="T15" fmla="*/ 65 h 73"/>
                <a:gd name="T16" fmla="*/ 65 w 72"/>
                <a:gd name="T1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3" extrusionOk="0">
                  <a:moveTo>
                    <a:pt x="65" y="73"/>
                  </a:moveTo>
                  <a:cubicBezTo>
                    <a:pt x="7" y="73"/>
                    <a:pt x="7" y="73"/>
                    <a:pt x="7" y="73"/>
                  </a:cubicBezTo>
                  <a:cubicBezTo>
                    <a:pt x="3" y="73"/>
                    <a:pt x="0" y="69"/>
                    <a:pt x="0" y="6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2" y="4"/>
                    <a:pt x="72" y="8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9"/>
                    <a:pt x="69" y="73"/>
                    <a:pt x="65" y="73"/>
                  </a:cubicBezTo>
                  <a:close/>
                </a:path>
              </a:pathLst>
            </a:custGeom>
            <a:solidFill>
              <a:srgbClr val="2F5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481" name="Google Shape;227;p13"/>
            <p:cNvSpPr>
              <a:spLocks/>
            </p:cNvSpPr>
            <p:nvPr/>
          </p:nvSpPr>
          <p:spPr bwMode="auto">
            <a:xfrm>
              <a:off x="4605338" y="5894388"/>
              <a:ext cx="222250" cy="227012"/>
            </a:xfrm>
            <a:custGeom>
              <a:avLst/>
              <a:gdLst>
                <a:gd name="T0" fmla="*/ 65 w 72"/>
                <a:gd name="T1" fmla="*/ 73 h 73"/>
                <a:gd name="T2" fmla="*/ 7 w 72"/>
                <a:gd name="T3" fmla="*/ 73 h 73"/>
                <a:gd name="T4" fmla="*/ 0 w 72"/>
                <a:gd name="T5" fmla="*/ 65 h 73"/>
                <a:gd name="T6" fmla="*/ 0 w 72"/>
                <a:gd name="T7" fmla="*/ 8 h 73"/>
                <a:gd name="T8" fmla="*/ 7 w 72"/>
                <a:gd name="T9" fmla="*/ 0 h 73"/>
                <a:gd name="T10" fmla="*/ 65 w 72"/>
                <a:gd name="T11" fmla="*/ 0 h 73"/>
                <a:gd name="T12" fmla="*/ 72 w 72"/>
                <a:gd name="T13" fmla="*/ 8 h 73"/>
                <a:gd name="T14" fmla="*/ 72 w 72"/>
                <a:gd name="T15" fmla="*/ 65 h 73"/>
                <a:gd name="T16" fmla="*/ 65 w 72"/>
                <a:gd name="T1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3" extrusionOk="0">
                  <a:moveTo>
                    <a:pt x="65" y="73"/>
                  </a:moveTo>
                  <a:cubicBezTo>
                    <a:pt x="7" y="73"/>
                    <a:pt x="7" y="73"/>
                    <a:pt x="7" y="73"/>
                  </a:cubicBezTo>
                  <a:cubicBezTo>
                    <a:pt x="3" y="73"/>
                    <a:pt x="0" y="69"/>
                    <a:pt x="0" y="6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2" y="4"/>
                    <a:pt x="72" y="8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9"/>
                    <a:pt x="69" y="73"/>
                    <a:pt x="65" y="73"/>
                  </a:cubicBezTo>
                  <a:close/>
                </a:path>
              </a:pathLst>
            </a:custGeom>
            <a:solidFill>
              <a:srgbClr val="2F5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482" name="Google Shape;228;p13"/>
            <p:cNvSpPr>
              <a:spLocks/>
            </p:cNvSpPr>
            <p:nvPr/>
          </p:nvSpPr>
          <p:spPr bwMode="auto">
            <a:xfrm>
              <a:off x="4902200" y="5894388"/>
              <a:ext cx="222250" cy="227012"/>
            </a:xfrm>
            <a:custGeom>
              <a:avLst/>
              <a:gdLst>
                <a:gd name="T0" fmla="*/ 65 w 72"/>
                <a:gd name="T1" fmla="*/ 73 h 73"/>
                <a:gd name="T2" fmla="*/ 7 w 72"/>
                <a:gd name="T3" fmla="*/ 73 h 73"/>
                <a:gd name="T4" fmla="*/ 0 w 72"/>
                <a:gd name="T5" fmla="*/ 65 h 73"/>
                <a:gd name="T6" fmla="*/ 0 w 72"/>
                <a:gd name="T7" fmla="*/ 8 h 73"/>
                <a:gd name="T8" fmla="*/ 7 w 72"/>
                <a:gd name="T9" fmla="*/ 0 h 73"/>
                <a:gd name="T10" fmla="*/ 65 w 72"/>
                <a:gd name="T11" fmla="*/ 0 h 73"/>
                <a:gd name="T12" fmla="*/ 72 w 72"/>
                <a:gd name="T13" fmla="*/ 8 h 73"/>
                <a:gd name="T14" fmla="*/ 72 w 72"/>
                <a:gd name="T15" fmla="*/ 65 h 73"/>
                <a:gd name="T16" fmla="*/ 65 w 72"/>
                <a:gd name="T1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3" extrusionOk="0">
                  <a:moveTo>
                    <a:pt x="65" y="73"/>
                  </a:moveTo>
                  <a:cubicBezTo>
                    <a:pt x="7" y="73"/>
                    <a:pt x="7" y="73"/>
                    <a:pt x="7" y="73"/>
                  </a:cubicBezTo>
                  <a:cubicBezTo>
                    <a:pt x="3" y="73"/>
                    <a:pt x="0" y="69"/>
                    <a:pt x="0" y="6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2" y="4"/>
                    <a:pt x="72" y="8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9"/>
                    <a:pt x="69" y="73"/>
                    <a:pt x="65" y="73"/>
                  </a:cubicBezTo>
                  <a:close/>
                </a:path>
              </a:pathLst>
            </a:custGeom>
            <a:solidFill>
              <a:srgbClr val="2F5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483" name="Google Shape;229;p13"/>
            <p:cNvSpPr>
              <a:spLocks/>
            </p:cNvSpPr>
            <p:nvPr/>
          </p:nvSpPr>
          <p:spPr bwMode="auto">
            <a:xfrm>
              <a:off x="5199063" y="5894388"/>
              <a:ext cx="227012" cy="227012"/>
            </a:xfrm>
            <a:custGeom>
              <a:avLst/>
              <a:gdLst>
                <a:gd name="T0" fmla="*/ 65 w 73"/>
                <a:gd name="T1" fmla="*/ 73 h 73"/>
                <a:gd name="T2" fmla="*/ 8 w 73"/>
                <a:gd name="T3" fmla="*/ 73 h 73"/>
                <a:gd name="T4" fmla="*/ 0 w 73"/>
                <a:gd name="T5" fmla="*/ 65 h 73"/>
                <a:gd name="T6" fmla="*/ 0 w 73"/>
                <a:gd name="T7" fmla="*/ 8 h 73"/>
                <a:gd name="T8" fmla="*/ 8 w 73"/>
                <a:gd name="T9" fmla="*/ 0 h 73"/>
                <a:gd name="T10" fmla="*/ 65 w 73"/>
                <a:gd name="T11" fmla="*/ 0 h 73"/>
                <a:gd name="T12" fmla="*/ 73 w 73"/>
                <a:gd name="T13" fmla="*/ 8 h 73"/>
                <a:gd name="T14" fmla="*/ 73 w 73"/>
                <a:gd name="T15" fmla="*/ 65 h 73"/>
                <a:gd name="T16" fmla="*/ 65 w 73"/>
                <a:gd name="T1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73" extrusionOk="0">
                  <a:moveTo>
                    <a:pt x="65" y="73"/>
                  </a:moveTo>
                  <a:cubicBezTo>
                    <a:pt x="8" y="73"/>
                    <a:pt x="8" y="73"/>
                    <a:pt x="8" y="73"/>
                  </a:cubicBezTo>
                  <a:cubicBezTo>
                    <a:pt x="4" y="73"/>
                    <a:pt x="0" y="69"/>
                    <a:pt x="0" y="6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3" y="4"/>
                    <a:pt x="73" y="8"/>
                  </a:cubicBezTo>
                  <a:cubicBezTo>
                    <a:pt x="73" y="65"/>
                    <a:pt x="73" y="65"/>
                    <a:pt x="73" y="65"/>
                  </a:cubicBezTo>
                  <a:cubicBezTo>
                    <a:pt x="73" y="69"/>
                    <a:pt x="69" y="73"/>
                    <a:pt x="65" y="73"/>
                  </a:cubicBezTo>
                  <a:close/>
                </a:path>
              </a:pathLst>
            </a:custGeom>
            <a:solidFill>
              <a:srgbClr val="2F5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484" name="Google Shape;230;p13"/>
            <p:cNvSpPr>
              <a:spLocks/>
            </p:cNvSpPr>
            <p:nvPr/>
          </p:nvSpPr>
          <p:spPr bwMode="auto">
            <a:xfrm>
              <a:off x="4008438" y="6196013"/>
              <a:ext cx="222250" cy="222250"/>
            </a:xfrm>
            <a:custGeom>
              <a:avLst/>
              <a:gdLst>
                <a:gd name="T0" fmla="*/ 65 w 72"/>
                <a:gd name="T1" fmla="*/ 72 h 72"/>
                <a:gd name="T2" fmla="*/ 7 w 72"/>
                <a:gd name="T3" fmla="*/ 72 h 72"/>
                <a:gd name="T4" fmla="*/ 0 w 72"/>
                <a:gd name="T5" fmla="*/ 65 h 72"/>
                <a:gd name="T6" fmla="*/ 0 w 72"/>
                <a:gd name="T7" fmla="*/ 7 h 72"/>
                <a:gd name="T8" fmla="*/ 7 w 72"/>
                <a:gd name="T9" fmla="*/ 0 h 72"/>
                <a:gd name="T10" fmla="*/ 65 w 72"/>
                <a:gd name="T11" fmla="*/ 0 h 72"/>
                <a:gd name="T12" fmla="*/ 72 w 72"/>
                <a:gd name="T13" fmla="*/ 7 h 72"/>
                <a:gd name="T14" fmla="*/ 72 w 72"/>
                <a:gd name="T15" fmla="*/ 65 h 72"/>
                <a:gd name="T16" fmla="*/ 65 w 72"/>
                <a:gd name="T1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2" extrusionOk="0">
                  <a:moveTo>
                    <a:pt x="65" y="72"/>
                  </a:moveTo>
                  <a:cubicBezTo>
                    <a:pt x="7" y="72"/>
                    <a:pt x="7" y="72"/>
                    <a:pt x="7" y="72"/>
                  </a:cubicBezTo>
                  <a:cubicBezTo>
                    <a:pt x="3" y="72"/>
                    <a:pt x="0" y="69"/>
                    <a:pt x="0" y="6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2" y="3"/>
                    <a:pt x="72" y="7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rgbClr val="2F5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485" name="Google Shape;231;p13"/>
            <p:cNvSpPr>
              <a:spLocks/>
            </p:cNvSpPr>
            <p:nvPr/>
          </p:nvSpPr>
          <p:spPr bwMode="auto">
            <a:xfrm>
              <a:off x="4305300" y="6196013"/>
              <a:ext cx="222250" cy="222250"/>
            </a:xfrm>
            <a:custGeom>
              <a:avLst/>
              <a:gdLst>
                <a:gd name="T0" fmla="*/ 65 w 72"/>
                <a:gd name="T1" fmla="*/ 72 h 72"/>
                <a:gd name="T2" fmla="*/ 7 w 72"/>
                <a:gd name="T3" fmla="*/ 72 h 72"/>
                <a:gd name="T4" fmla="*/ 0 w 72"/>
                <a:gd name="T5" fmla="*/ 65 h 72"/>
                <a:gd name="T6" fmla="*/ 0 w 72"/>
                <a:gd name="T7" fmla="*/ 7 h 72"/>
                <a:gd name="T8" fmla="*/ 7 w 72"/>
                <a:gd name="T9" fmla="*/ 0 h 72"/>
                <a:gd name="T10" fmla="*/ 65 w 72"/>
                <a:gd name="T11" fmla="*/ 0 h 72"/>
                <a:gd name="T12" fmla="*/ 72 w 72"/>
                <a:gd name="T13" fmla="*/ 7 h 72"/>
                <a:gd name="T14" fmla="*/ 72 w 72"/>
                <a:gd name="T15" fmla="*/ 65 h 72"/>
                <a:gd name="T16" fmla="*/ 65 w 72"/>
                <a:gd name="T1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2" extrusionOk="0">
                  <a:moveTo>
                    <a:pt x="65" y="72"/>
                  </a:moveTo>
                  <a:cubicBezTo>
                    <a:pt x="7" y="72"/>
                    <a:pt x="7" y="72"/>
                    <a:pt x="7" y="72"/>
                  </a:cubicBezTo>
                  <a:cubicBezTo>
                    <a:pt x="3" y="72"/>
                    <a:pt x="0" y="69"/>
                    <a:pt x="0" y="6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2" y="3"/>
                    <a:pt x="72" y="7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rgbClr val="2F5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486" name="Google Shape;232;p13"/>
            <p:cNvSpPr>
              <a:spLocks/>
            </p:cNvSpPr>
            <p:nvPr/>
          </p:nvSpPr>
          <p:spPr bwMode="auto">
            <a:xfrm>
              <a:off x="4605338" y="6196013"/>
              <a:ext cx="222250" cy="222250"/>
            </a:xfrm>
            <a:custGeom>
              <a:avLst/>
              <a:gdLst>
                <a:gd name="T0" fmla="*/ 65 w 72"/>
                <a:gd name="T1" fmla="*/ 72 h 72"/>
                <a:gd name="T2" fmla="*/ 7 w 72"/>
                <a:gd name="T3" fmla="*/ 72 h 72"/>
                <a:gd name="T4" fmla="*/ 0 w 72"/>
                <a:gd name="T5" fmla="*/ 65 h 72"/>
                <a:gd name="T6" fmla="*/ 0 w 72"/>
                <a:gd name="T7" fmla="*/ 7 h 72"/>
                <a:gd name="T8" fmla="*/ 7 w 72"/>
                <a:gd name="T9" fmla="*/ 0 h 72"/>
                <a:gd name="T10" fmla="*/ 65 w 72"/>
                <a:gd name="T11" fmla="*/ 0 h 72"/>
                <a:gd name="T12" fmla="*/ 72 w 72"/>
                <a:gd name="T13" fmla="*/ 7 h 72"/>
                <a:gd name="T14" fmla="*/ 72 w 72"/>
                <a:gd name="T15" fmla="*/ 65 h 72"/>
                <a:gd name="T16" fmla="*/ 65 w 72"/>
                <a:gd name="T1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2" extrusionOk="0">
                  <a:moveTo>
                    <a:pt x="65" y="72"/>
                  </a:moveTo>
                  <a:cubicBezTo>
                    <a:pt x="7" y="72"/>
                    <a:pt x="7" y="72"/>
                    <a:pt x="7" y="72"/>
                  </a:cubicBezTo>
                  <a:cubicBezTo>
                    <a:pt x="3" y="72"/>
                    <a:pt x="0" y="69"/>
                    <a:pt x="0" y="6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2" y="3"/>
                    <a:pt x="72" y="7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rgbClr val="2F5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487" name="Google Shape;233;p13"/>
            <p:cNvSpPr>
              <a:spLocks/>
            </p:cNvSpPr>
            <p:nvPr/>
          </p:nvSpPr>
          <p:spPr bwMode="auto">
            <a:xfrm>
              <a:off x="4902200" y="6196013"/>
              <a:ext cx="222250" cy="222250"/>
            </a:xfrm>
            <a:custGeom>
              <a:avLst/>
              <a:gdLst>
                <a:gd name="T0" fmla="*/ 65 w 72"/>
                <a:gd name="T1" fmla="*/ 72 h 72"/>
                <a:gd name="T2" fmla="*/ 7 w 72"/>
                <a:gd name="T3" fmla="*/ 72 h 72"/>
                <a:gd name="T4" fmla="*/ 0 w 72"/>
                <a:gd name="T5" fmla="*/ 65 h 72"/>
                <a:gd name="T6" fmla="*/ 0 w 72"/>
                <a:gd name="T7" fmla="*/ 7 h 72"/>
                <a:gd name="T8" fmla="*/ 7 w 72"/>
                <a:gd name="T9" fmla="*/ 0 h 72"/>
                <a:gd name="T10" fmla="*/ 65 w 72"/>
                <a:gd name="T11" fmla="*/ 0 h 72"/>
                <a:gd name="T12" fmla="*/ 72 w 72"/>
                <a:gd name="T13" fmla="*/ 7 h 72"/>
                <a:gd name="T14" fmla="*/ 72 w 72"/>
                <a:gd name="T15" fmla="*/ 65 h 72"/>
                <a:gd name="T16" fmla="*/ 65 w 72"/>
                <a:gd name="T1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2" extrusionOk="0">
                  <a:moveTo>
                    <a:pt x="65" y="72"/>
                  </a:moveTo>
                  <a:cubicBezTo>
                    <a:pt x="7" y="72"/>
                    <a:pt x="7" y="72"/>
                    <a:pt x="7" y="72"/>
                  </a:cubicBezTo>
                  <a:cubicBezTo>
                    <a:pt x="3" y="72"/>
                    <a:pt x="0" y="69"/>
                    <a:pt x="0" y="6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2" y="3"/>
                    <a:pt x="72" y="7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rgbClr val="2F5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488" name="Google Shape;234;p13"/>
            <p:cNvSpPr>
              <a:spLocks/>
            </p:cNvSpPr>
            <p:nvPr/>
          </p:nvSpPr>
          <p:spPr bwMode="auto">
            <a:xfrm>
              <a:off x="5199063" y="6196013"/>
              <a:ext cx="227012" cy="222250"/>
            </a:xfrm>
            <a:custGeom>
              <a:avLst/>
              <a:gdLst>
                <a:gd name="T0" fmla="*/ 65 w 73"/>
                <a:gd name="T1" fmla="*/ 72 h 72"/>
                <a:gd name="T2" fmla="*/ 8 w 73"/>
                <a:gd name="T3" fmla="*/ 72 h 72"/>
                <a:gd name="T4" fmla="*/ 0 w 73"/>
                <a:gd name="T5" fmla="*/ 65 h 72"/>
                <a:gd name="T6" fmla="*/ 0 w 73"/>
                <a:gd name="T7" fmla="*/ 7 h 72"/>
                <a:gd name="T8" fmla="*/ 8 w 73"/>
                <a:gd name="T9" fmla="*/ 0 h 72"/>
                <a:gd name="T10" fmla="*/ 65 w 73"/>
                <a:gd name="T11" fmla="*/ 0 h 72"/>
                <a:gd name="T12" fmla="*/ 73 w 73"/>
                <a:gd name="T13" fmla="*/ 7 h 72"/>
                <a:gd name="T14" fmla="*/ 73 w 73"/>
                <a:gd name="T15" fmla="*/ 65 h 72"/>
                <a:gd name="T16" fmla="*/ 65 w 73"/>
                <a:gd name="T1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72" extrusionOk="0">
                  <a:moveTo>
                    <a:pt x="65" y="72"/>
                  </a:moveTo>
                  <a:cubicBezTo>
                    <a:pt x="8" y="72"/>
                    <a:pt x="8" y="72"/>
                    <a:pt x="8" y="72"/>
                  </a:cubicBezTo>
                  <a:cubicBezTo>
                    <a:pt x="4" y="72"/>
                    <a:pt x="0" y="69"/>
                    <a:pt x="0" y="6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3" y="3"/>
                    <a:pt x="73" y="7"/>
                  </a:cubicBezTo>
                  <a:cubicBezTo>
                    <a:pt x="73" y="65"/>
                    <a:pt x="73" y="65"/>
                    <a:pt x="73" y="65"/>
                  </a:cubicBezTo>
                  <a:cubicBezTo>
                    <a:pt x="73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rgbClr val="2F5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9855C1D5-7883-9F40-ADC9-C08F9DDF8C23}"/>
              </a:ext>
            </a:extLst>
          </p:cNvPr>
          <p:cNvGrpSpPr/>
          <p:nvPr/>
        </p:nvGrpSpPr>
        <p:grpSpPr>
          <a:xfrm>
            <a:off x="1238250" y="3506788"/>
            <a:ext cx="1417638" cy="2911475"/>
            <a:chOff x="1238250" y="3506788"/>
            <a:chExt cx="1417638" cy="2911475"/>
          </a:xfrm>
        </p:grpSpPr>
        <p:sp>
          <p:nvSpPr>
            <p:cNvPr id="14489" name="Google Shape;235;p13"/>
            <p:cNvSpPr>
              <a:spLocks/>
            </p:cNvSpPr>
            <p:nvPr/>
          </p:nvSpPr>
          <p:spPr bwMode="auto">
            <a:xfrm>
              <a:off x="1238250" y="3506788"/>
              <a:ext cx="222250" cy="223837"/>
            </a:xfrm>
            <a:custGeom>
              <a:avLst/>
              <a:gdLst>
                <a:gd name="T0" fmla="*/ 65 w 72"/>
                <a:gd name="T1" fmla="*/ 72 h 72"/>
                <a:gd name="T2" fmla="*/ 7 w 72"/>
                <a:gd name="T3" fmla="*/ 72 h 72"/>
                <a:gd name="T4" fmla="*/ 0 w 72"/>
                <a:gd name="T5" fmla="*/ 65 h 72"/>
                <a:gd name="T6" fmla="*/ 0 w 72"/>
                <a:gd name="T7" fmla="*/ 7 h 72"/>
                <a:gd name="T8" fmla="*/ 7 w 72"/>
                <a:gd name="T9" fmla="*/ 0 h 72"/>
                <a:gd name="T10" fmla="*/ 65 w 72"/>
                <a:gd name="T11" fmla="*/ 0 h 72"/>
                <a:gd name="T12" fmla="*/ 72 w 72"/>
                <a:gd name="T13" fmla="*/ 7 h 72"/>
                <a:gd name="T14" fmla="*/ 72 w 72"/>
                <a:gd name="T15" fmla="*/ 65 h 72"/>
                <a:gd name="T16" fmla="*/ 65 w 72"/>
                <a:gd name="T1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2" extrusionOk="0">
                  <a:moveTo>
                    <a:pt x="65" y="72"/>
                  </a:moveTo>
                  <a:cubicBezTo>
                    <a:pt x="7" y="72"/>
                    <a:pt x="7" y="72"/>
                    <a:pt x="7" y="72"/>
                  </a:cubicBezTo>
                  <a:cubicBezTo>
                    <a:pt x="3" y="72"/>
                    <a:pt x="0" y="69"/>
                    <a:pt x="0" y="6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2" y="3"/>
                    <a:pt x="72" y="7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rgbClr val="E6E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490" name="Google Shape;236;p13"/>
            <p:cNvSpPr>
              <a:spLocks/>
            </p:cNvSpPr>
            <p:nvPr/>
          </p:nvSpPr>
          <p:spPr bwMode="auto">
            <a:xfrm>
              <a:off x="1535113" y="3506788"/>
              <a:ext cx="225425" cy="223837"/>
            </a:xfrm>
            <a:custGeom>
              <a:avLst/>
              <a:gdLst>
                <a:gd name="T0" fmla="*/ 65 w 73"/>
                <a:gd name="T1" fmla="*/ 72 h 72"/>
                <a:gd name="T2" fmla="*/ 8 w 73"/>
                <a:gd name="T3" fmla="*/ 72 h 72"/>
                <a:gd name="T4" fmla="*/ 0 w 73"/>
                <a:gd name="T5" fmla="*/ 65 h 72"/>
                <a:gd name="T6" fmla="*/ 0 w 73"/>
                <a:gd name="T7" fmla="*/ 7 h 72"/>
                <a:gd name="T8" fmla="*/ 8 w 73"/>
                <a:gd name="T9" fmla="*/ 0 h 72"/>
                <a:gd name="T10" fmla="*/ 65 w 73"/>
                <a:gd name="T11" fmla="*/ 0 h 72"/>
                <a:gd name="T12" fmla="*/ 73 w 73"/>
                <a:gd name="T13" fmla="*/ 7 h 72"/>
                <a:gd name="T14" fmla="*/ 73 w 73"/>
                <a:gd name="T15" fmla="*/ 65 h 72"/>
                <a:gd name="T16" fmla="*/ 65 w 73"/>
                <a:gd name="T1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72" extrusionOk="0">
                  <a:moveTo>
                    <a:pt x="65" y="72"/>
                  </a:moveTo>
                  <a:cubicBezTo>
                    <a:pt x="8" y="72"/>
                    <a:pt x="8" y="72"/>
                    <a:pt x="8" y="72"/>
                  </a:cubicBezTo>
                  <a:cubicBezTo>
                    <a:pt x="4" y="72"/>
                    <a:pt x="0" y="69"/>
                    <a:pt x="0" y="6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3" y="3"/>
                    <a:pt x="73" y="7"/>
                  </a:cubicBezTo>
                  <a:cubicBezTo>
                    <a:pt x="73" y="65"/>
                    <a:pt x="73" y="65"/>
                    <a:pt x="73" y="65"/>
                  </a:cubicBezTo>
                  <a:cubicBezTo>
                    <a:pt x="73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rgbClr val="E6E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491" name="Google Shape;237;p13"/>
            <p:cNvSpPr>
              <a:spLocks/>
            </p:cNvSpPr>
            <p:nvPr/>
          </p:nvSpPr>
          <p:spPr bwMode="auto">
            <a:xfrm>
              <a:off x="1835150" y="3506788"/>
              <a:ext cx="223838" cy="223837"/>
            </a:xfrm>
            <a:custGeom>
              <a:avLst/>
              <a:gdLst>
                <a:gd name="T0" fmla="*/ 65 w 72"/>
                <a:gd name="T1" fmla="*/ 72 h 72"/>
                <a:gd name="T2" fmla="*/ 7 w 72"/>
                <a:gd name="T3" fmla="*/ 72 h 72"/>
                <a:gd name="T4" fmla="*/ 0 w 72"/>
                <a:gd name="T5" fmla="*/ 65 h 72"/>
                <a:gd name="T6" fmla="*/ 0 w 72"/>
                <a:gd name="T7" fmla="*/ 7 h 72"/>
                <a:gd name="T8" fmla="*/ 7 w 72"/>
                <a:gd name="T9" fmla="*/ 0 h 72"/>
                <a:gd name="T10" fmla="*/ 65 w 72"/>
                <a:gd name="T11" fmla="*/ 0 h 72"/>
                <a:gd name="T12" fmla="*/ 72 w 72"/>
                <a:gd name="T13" fmla="*/ 7 h 72"/>
                <a:gd name="T14" fmla="*/ 72 w 72"/>
                <a:gd name="T15" fmla="*/ 65 h 72"/>
                <a:gd name="T16" fmla="*/ 65 w 72"/>
                <a:gd name="T1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2" extrusionOk="0">
                  <a:moveTo>
                    <a:pt x="65" y="72"/>
                  </a:moveTo>
                  <a:cubicBezTo>
                    <a:pt x="7" y="72"/>
                    <a:pt x="7" y="72"/>
                    <a:pt x="7" y="72"/>
                  </a:cubicBezTo>
                  <a:cubicBezTo>
                    <a:pt x="3" y="72"/>
                    <a:pt x="0" y="69"/>
                    <a:pt x="0" y="6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2" y="3"/>
                    <a:pt x="72" y="7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rgbClr val="E6E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492" name="Google Shape;238;p13"/>
            <p:cNvSpPr>
              <a:spLocks/>
            </p:cNvSpPr>
            <p:nvPr/>
          </p:nvSpPr>
          <p:spPr bwMode="auto">
            <a:xfrm>
              <a:off x="2132013" y="3506788"/>
              <a:ext cx="227012" cy="223837"/>
            </a:xfrm>
            <a:custGeom>
              <a:avLst/>
              <a:gdLst>
                <a:gd name="T0" fmla="*/ 65 w 73"/>
                <a:gd name="T1" fmla="*/ 72 h 72"/>
                <a:gd name="T2" fmla="*/ 8 w 73"/>
                <a:gd name="T3" fmla="*/ 72 h 72"/>
                <a:gd name="T4" fmla="*/ 0 w 73"/>
                <a:gd name="T5" fmla="*/ 65 h 72"/>
                <a:gd name="T6" fmla="*/ 0 w 73"/>
                <a:gd name="T7" fmla="*/ 7 h 72"/>
                <a:gd name="T8" fmla="*/ 8 w 73"/>
                <a:gd name="T9" fmla="*/ 0 h 72"/>
                <a:gd name="T10" fmla="*/ 65 w 73"/>
                <a:gd name="T11" fmla="*/ 0 h 72"/>
                <a:gd name="T12" fmla="*/ 73 w 73"/>
                <a:gd name="T13" fmla="*/ 7 h 72"/>
                <a:gd name="T14" fmla="*/ 73 w 73"/>
                <a:gd name="T15" fmla="*/ 65 h 72"/>
                <a:gd name="T16" fmla="*/ 65 w 73"/>
                <a:gd name="T1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72" extrusionOk="0">
                  <a:moveTo>
                    <a:pt x="65" y="72"/>
                  </a:moveTo>
                  <a:cubicBezTo>
                    <a:pt x="8" y="72"/>
                    <a:pt x="8" y="72"/>
                    <a:pt x="8" y="72"/>
                  </a:cubicBezTo>
                  <a:cubicBezTo>
                    <a:pt x="4" y="72"/>
                    <a:pt x="0" y="69"/>
                    <a:pt x="0" y="6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3" y="3"/>
                    <a:pt x="73" y="7"/>
                  </a:cubicBezTo>
                  <a:cubicBezTo>
                    <a:pt x="73" y="65"/>
                    <a:pt x="73" y="65"/>
                    <a:pt x="73" y="65"/>
                  </a:cubicBezTo>
                  <a:cubicBezTo>
                    <a:pt x="73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rgbClr val="E6E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493" name="Google Shape;239;p13"/>
            <p:cNvSpPr>
              <a:spLocks/>
            </p:cNvSpPr>
            <p:nvPr/>
          </p:nvSpPr>
          <p:spPr bwMode="auto">
            <a:xfrm>
              <a:off x="2432050" y="3506788"/>
              <a:ext cx="223838" cy="223837"/>
            </a:xfrm>
            <a:custGeom>
              <a:avLst/>
              <a:gdLst>
                <a:gd name="T0" fmla="*/ 65 w 72"/>
                <a:gd name="T1" fmla="*/ 72 h 72"/>
                <a:gd name="T2" fmla="*/ 7 w 72"/>
                <a:gd name="T3" fmla="*/ 72 h 72"/>
                <a:gd name="T4" fmla="*/ 0 w 72"/>
                <a:gd name="T5" fmla="*/ 65 h 72"/>
                <a:gd name="T6" fmla="*/ 0 w 72"/>
                <a:gd name="T7" fmla="*/ 7 h 72"/>
                <a:gd name="T8" fmla="*/ 7 w 72"/>
                <a:gd name="T9" fmla="*/ 0 h 72"/>
                <a:gd name="T10" fmla="*/ 65 w 72"/>
                <a:gd name="T11" fmla="*/ 0 h 72"/>
                <a:gd name="T12" fmla="*/ 72 w 72"/>
                <a:gd name="T13" fmla="*/ 7 h 72"/>
                <a:gd name="T14" fmla="*/ 72 w 72"/>
                <a:gd name="T15" fmla="*/ 65 h 72"/>
                <a:gd name="T16" fmla="*/ 65 w 72"/>
                <a:gd name="T1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2" extrusionOk="0">
                  <a:moveTo>
                    <a:pt x="65" y="72"/>
                  </a:moveTo>
                  <a:cubicBezTo>
                    <a:pt x="7" y="72"/>
                    <a:pt x="7" y="72"/>
                    <a:pt x="7" y="72"/>
                  </a:cubicBezTo>
                  <a:cubicBezTo>
                    <a:pt x="3" y="72"/>
                    <a:pt x="0" y="69"/>
                    <a:pt x="0" y="6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2" y="3"/>
                    <a:pt x="72" y="7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rgbClr val="E6E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494" name="Google Shape;240;p13"/>
            <p:cNvSpPr>
              <a:spLocks/>
            </p:cNvSpPr>
            <p:nvPr/>
          </p:nvSpPr>
          <p:spPr bwMode="auto">
            <a:xfrm>
              <a:off x="1238250" y="3805238"/>
              <a:ext cx="222250" cy="222250"/>
            </a:xfrm>
            <a:custGeom>
              <a:avLst/>
              <a:gdLst>
                <a:gd name="T0" fmla="*/ 65 w 72"/>
                <a:gd name="T1" fmla="*/ 72 h 72"/>
                <a:gd name="T2" fmla="*/ 7 w 72"/>
                <a:gd name="T3" fmla="*/ 72 h 72"/>
                <a:gd name="T4" fmla="*/ 0 w 72"/>
                <a:gd name="T5" fmla="*/ 65 h 72"/>
                <a:gd name="T6" fmla="*/ 0 w 72"/>
                <a:gd name="T7" fmla="*/ 7 h 72"/>
                <a:gd name="T8" fmla="*/ 7 w 72"/>
                <a:gd name="T9" fmla="*/ 0 h 72"/>
                <a:gd name="T10" fmla="*/ 65 w 72"/>
                <a:gd name="T11" fmla="*/ 0 h 72"/>
                <a:gd name="T12" fmla="*/ 72 w 72"/>
                <a:gd name="T13" fmla="*/ 7 h 72"/>
                <a:gd name="T14" fmla="*/ 72 w 72"/>
                <a:gd name="T15" fmla="*/ 65 h 72"/>
                <a:gd name="T16" fmla="*/ 65 w 72"/>
                <a:gd name="T1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2" extrusionOk="0">
                  <a:moveTo>
                    <a:pt x="65" y="72"/>
                  </a:moveTo>
                  <a:cubicBezTo>
                    <a:pt x="7" y="72"/>
                    <a:pt x="7" y="72"/>
                    <a:pt x="7" y="72"/>
                  </a:cubicBezTo>
                  <a:cubicBezTo>
                    <a:pt x="3" y="72"/>
                    <a:pt x="0" y="69"/>
                    <a:pt x="0" y="6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2" y="3"/>
                    <a:pt x="72" y="7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rgbClr val="E6E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495" name="Google Shape;241;p13"/>
            <p:cNvSpPr>
              <a:spLocks/>
            </p:cNvSpPr>
            <p:nvPr/>
          </p:nvSpPr>
          <p:spPr bwMode="auto">
            <a:xfrm>
              <a:off x="1535113" y="3805238"/>
              <a:ext cx="225425" cy="222250"/>
            </a:xfrm>
            <a:custGeom>
              <a:avLst/>
              <a:gdLst>
                <a:gd name="T0" fmla="*/ 65 w 73"/>
                <a:gd name="T1" fmla="*/ 72 h 72"/>
                <a:gd name="T2" fmla="*/ 8 w 73"/>
                <a:gd name="T3" fmla="*/ 72 h 72"/>
                <a:gd name="T4" fmla="*/ 0 w 73"/>
                <a:gd name="T5" fmla="*/ 65 h 72"/>
                <a:gd name="T6" fmla="*/ 0 w 73"/>
                <a:gd name="T7" fmla="*/ 7 h 72"/>
                <a:gd name="T8" fmla="*/ 8 w 73"/>
                <a:gd name="T9" fmla="*/ 0 h 72"/>
                <a:gd name="T10" fmla="*/ 65 w 73"/>
                <a:gd name="T11" fmla="*/ 0 h 72"/>
                <a:gd name="T12" fmla="*/ 73 w 73"/>
                <a:gd name="T13" fmla="*/ 7 h 72"/>
                <a:gd name="T14" fmla="*/ 73 w 73"/>
                <a:gd name="T15" fmla="*/ 65 h 72"/>
                <a:gd name="T16" fmla="*/ 65 w 73"/>
                <a:gd name="T1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72" extrusionOk="0">
                  <a:moveTo>
                    <a:pt x="65" y="72"/>
                  </a:moveTo>
                  <a:cubicBezTo>
                    <a:pt x="8" y="72"/>
                    <a:pt x="8" y="72"/>
                    <a:pt x="8" y="72"/>
                  </a:cubicBezTo>
                  <a:cubicBezTo>
                    <a:pt x="4" y="72"/>
                    <a:pt x="0" y="69"/>
                    <a:pt x="0" y="6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3" y="3"/>
                    <a:pt x="73" y="7"/>
                  </a:cubicBezTo>
                  <a:cubicBezTo>
                    <a:pt x="73" y="65"/>
                    <a:pt x="73" y="65"/>
                    <a:pt x="73" y="65"/>
                  </a:cubicBezTo>
                  <a:cubicBezTo>
                    <a:pt x="73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rgbClr val="E6E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496" name="Google Shape;242;p13"/>
            <p:cNvSpPr>
              <a:spLocks/>
            </p:cNvSpPr>
            <p:nvPr/>
          </p:nvSpPr>
          <p:spPr bwMode="auto">
            <a:xfrm>
              <a:off x="1835150" y="3805238"/>
              <a:ext cx="223838" cy="222250"/>
            </a:xfrm>
            <a:custGeom>
              <a:avLst/>
              <a:gdLst>
                <a:gd name="T0" fmla="*/ 65 w 72"/>
                <a:gd name="T1" fmla="*/ 72 h 72"/>
                <a:gd name="T2" fmla="*/ 7 w 72"/>
                <a:gd name="T3" fmla="*/ 72 h 72"/>
                <a:gd name="T4" fmla="*/ 0 w 72"/>
                <a:gd name="T5" fmla="*/ 65 h 72"/>
                <a:gd name="T6" fmla="*/ 0 w 72"/>
                <a:gd name="T7" fmla="*/ 7 h 72"/>
                <a:gd name="T8" fmla="*/ 7 w 72"/>
                <a:gd name="T9" fmla="*/ 0 h 72"/>
                <a:gd name="T10" fmla="*/ 65 w 72"/>
                <a:gd name="T11" fmla="*/ 0 h 72"/>
                <a:gd name="T12" fmla="*/ 72 w 72"/>
                <a:gd name="T13" fmla="*/ 7 h 72"/>
                <a:gd name="T14" fmla="*/ 72 w 72"/>
                <a:gd name="T15" fmla="*/ 65 h 72"/>
                <a:gd name="T16" fmla="*/ 65 w 72"/>
                <a:gd name="T1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2" extrusionOk="0">
                  <a:moveTo>
                    <a:pt x="65" y="72"/>
                  </a:moveTo>
                  <a:cubicBezTo>
                    <a:pt x="7" y="72"/>
                    <a:pt x="7" y="72"/>
                    <a:pt x="7" y="72"/>
                  </a:cubicBezTo>
                  <a:cubicBezTo>
                    <a:pt x="3" y="72"/>
                    <a:pt x="0" y="69"/>
                    <a:pt x="0" y="6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2" y="3"/>
                    <a:pt x="72" y="7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rgbClr val="E6E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497" name="Google Shape;243;p13"/>
            <p:cNvSpPr>
              <a:spLocks/>
            </p:cNvSpPr>
            <p:nvPr/>
          </p:nvSpPr>
          <p:spPr bwMode="auto">
            <a:xfrm>
              <a:off x="2132013" y="3805238"/>
              <a:ext cx="227012" cy="222250"/>
            </a:xfrm>
            <a:custGeom>
              <a:avLst/>
              <a:gdLst>
                <a:gd name="T0" fmla="*/ 65 w 73"/>
                <a:gd name="T1" fmla="*/ 72 h 72"/>
                <a:gd name="T2" fmla="*/ 8 w 73"/>
                <a:gd name="T3" fmla="*/ 72 h 72"/>
                <a:gd name="T4" fmla="*/ 0 w 73"/>
                <a:gd name="T5" fmla="*/ 65 h 72"/>
                <a:gd name="T6" fmla="*/ 0 w 73"/>
                <a:gd name="T7" fmla="*/ 7 h 72"/>
                <a:gd name="T8" fmla="*/ 8 w 73"/>
                <a:gd name="T9" fmla="*/ 0 h 72"/>
                <a:gd name="T10" fmla="*/ 65 w 73"/>
                <a:gd name="T11" fmla="*/ 0 h 72"/>
                <a:gd name="T12" fmla="*/ 73 w 73"/>
                <a:gd name="T13" fmla="*/ 7 h 72"/>
                <a:gd name="T14" fmla="*/ 73 w 73"/>
                <a:gd name="T15" fmla="*/ 65 h 72"/>
                <a:gd name="T16" fmla="*/ 65 w 73"/>
                <a:gd name="T1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72" extrusionOk="0">
                  <a:moveTo>
                    <a:pt x="65" y="72"/>
                  </a:moveTo>
                  <a:cubicBezTo>
                    <a:pt x="8" y="72"/>
                    <a:pt x="8" y="72"/>
                    <a:pt x="8" y="72"/>
                  </a:cubicBezTo>
                  <a:cubicBezTo>
                    <a:pt x="4" y="72"/>
                    <a:pt x="0" y="69"/>
                    <a:pt x="0" y="6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3" y="3"/>
                    <a:pt x="73" y="7"/>
                  </a:cubicBezTo>
                  <a:cubicBezTo>
                    <a:pt x="73" y="65"/>
                    <a:pt x="73" y="65"/>
                    <a:pt x="73" y="65"/>
                  </a:cubicBezTo>
                  <a:cubicBezTo>
                    <a:pt x="73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rgbClr val="E6E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498" name="Google Shape;244;p13"/>
            <p:cNvSpPr>
              <a:spLocks/>
            </p:cNvSpPr>
            <p:nvPr/>
          </p:nvSpPr>
          <p:spPr bwMode="auto">
            <a:xfrm>
              <a:off x="2432050" y="3805238"/>
              <a:ext cx="223838" cy="222250"/>
            </a:xfrm>
            <a:custGeom>
              <a:avLst/>
              <a:gdLst>
                <a:gd name="T0" fmla="*/ 65 w 72"/>
                <a:gd name="T1" fmla="*/ 72 h 72"/>
                <a:gd name="T2" fmla="*/ 7 w 72"/>
                <a:gd name="T3" fmla="*/ 72 h 72"/>
                <a:gd name="T4" fmla="*/ 0 w 72"/>
                <a:gd name="T5" fmla="*/ 65 h 72"/>
                <a:gd name="T6" fmla="*/ 0 w 72"/>
                <a:gd name="T7" fmla="*/ 7 h 72"/>
                <a:gd name="T8" fmla="*/ 7 w 72"/>
                <a:gd name="T9" fmla="*/ 0 h 72"/>
                <a:gd name="T10" fmla="*/ 65 w 72"/>
                <a:gd name="T11" fmla="*/ 0 h 72"/>
                <a:gd name="T12" fmla="*/ 72 w 72"/>
                <a:gd name="T13" fmla="*/ 7 h 72"/>
                <a:gd name="T14" fmla="*/ 72 w 72"/>
                <a:gd name="T15" fmla="*/ 65 h 72"/>
                <a:gd name="T16" fmla="*/ 65 w 72"/>
                <a:gd name="T1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2" extrusionOk="0">
                  <a:moveTo>
                    <a:pt x="65" y="72"/>
                  </a:moveTo>
                  <a:cubicBezTo>
                    <a:pt x="7" y="72"/>
                    <a:pt x="7" y="72"/>
                    <a:pt x="7" y="72"/>
                  </a:cubicBezTo>
                  <a:cubicBezTo>
                    <a:pt x="3" y="72"/>
                    <a:pt x="0" y="69"/>
                    <a:pt x="0" y="6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2" y="3"/>
                    <a:pt x="72" y="7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rgbClr val="E6E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499" name="Google Shape;245;p13"/>
            <p:cNvSpPr>
              <a:spLocks/>
            </p:cNvSpPr>
            <p:nvPr/>
          </p:nvSpPr>
          <p:spPr bwMode="auto">
            <a:xfrm>
              <a:off x="1238250" y="4105275"/>
              <a:ext cx="222250" cy="222250"/>
            </a:xfrm>
            <a:custGeom>
              <a:avLst/>
              <a:gdLst>
                <a:gd name="T0" fmla="*/ 65 w 72"/>
                <a:gd name="T1" fmla="*/ 72 h 72"/>
                <a:gd name="T2" fmla="*/ 7 w 72"/>
                <a:gd name="T3" fmla="*/ 72 h 72"/>
                <a:gd name="T4" fmla="*/ 0 w 72"/>
                <a:gd name="T5" fmla="*/ 64 h 72"/>
                <a:gd name="T6" fmla="*/ 0 w 72"/>
                <a:gd name="T7" fmla="*/ 7 h 72"/>
                <a:gd name="T8" fmla="*/ 7 w 72"/>
                <a:gd name="T9" fmla="*/ 0 h 72"/>
                <a:gd name="T10" fmla="*/ 65 w 72"/>
                <a:gd name="T11" fmla="*/ 0 h 72"/>
                <a:gd name="T12" fmla="*/ 72 w 72"/>
                <a:gd name="T13" fmla="*/ 7 h 72"/>
                <a:gd name="T14" fmla="*/ 72 w 72"/>
                <a:gd name="T15" fmla="*/ 64 h 72"/>
                <a:gd name="T16" fmla="*/ 65 w 72"/>
                <a:gd name="T1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2" extrusionOk="0">
                  <a:moveTo>
                    <a:pt x="65" y="72"/>
                  </a:moveTo>
                  <a:cubicBezTo>
                    <a:pt x="7" y="72"/>
                    <a:pt x="7" y="72"/>
                    <a:pt x="7" y="72"/>
                  </a:cubicBezTo>
                  <a:cubicBezTo>
                    <a:pt x="3" y="72"/>
                    <a:pt x="0" y="69"/>
                    <a:pt x="0" y="6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2" y="3"/>
                    <a:pt x="72" y="7"/>
                  </a:cubicBezTo>
                  <a:cubicBezTo>
                    <a:pt x="72" y="64"/>
                    <a:pt x="72" y="64"/>
                    <a:pt x="72" y="64"/>
                  </a:cubicBezTo>
                  <a:cubicBezTo>
                    <a:pt x="72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rgbClr val="E6E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500" name="Google Shape;246;p13"/>
            <p:cNvSpPr>
              <a:spLocks/>
            </p:cNvSpPr>
            <p:nvPr/>
          </p:nvSpPr>
          <p:spPr bwMode="auto">
            <a:xfrm>
              <a:off x="1535113" y="4105275"/>
              <a:ext cx="225425" cy="222250"/>
            </a:xfrm>
            <a:custGeom>
              <a:avLst/>
              <a:gdLst>
                <a:gd name="T0" fmla="*/ 65 w 73"/>
                <a:gd name="T1" fmla="*/ 72 h 72"/>
                <a:gd name="T2" fmla="*/ 8 w 73"/>
                <a:gd name="T3" fmla="*/ 72 h 72"/>
                <a:gd name="T4" fmla="*/ 0 w 73"/>
                <a:gd name="T5" fmla="*/ 64 h 72"/>
                <a:gd name="T6" fmla="*/ 0 w 73"/>
                <a:gd name="T7" fmla="*/ 7 h 72"/>
                <a:gd name="T8" fmla="*/ 8 w 73"/>
                <a:gd name="T9" fmla="*/ 0 h 72"/>
                <a:gd name="T10" fmla="*/ 65 w 73"/>
                <a:gd name="T11" fmla="*/ 0 h 72"/>
                <a:gd name="T12" fmla="*/ 73 w 73"/>
                <a:gd name="T13" fmla="*/ 7 h 72"/>
                <a:gd name="T14" fmla="*/ 73 w 73"/>
                <a:gd name="T15" fmla="*/ 64 h 72"/>
                <a:gd name="T16" fmla="*/ 65 w 73"/>
                <a:gd name="T1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72" extrusionOk="0">
                  <a:moveTo>
                    <a:pt x="65" y="72"/>
                  </a:moveTo>
                  <a:cubicBezTo>
                    <a:pt x="8" y="72"/>
                    <a:pt x="8" y="72"/>
                    <a:pt x="8" y="72"/>
                  </a:cubicBezTo>
                  <a:cubicBezTo>
                    <a:pt x="4" y="72"/>
                    <a:pt x="0" y="69"/>
                    <a:pt x="0" y="6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3" y="3"/>
                    <a:pt x="73" y="7"/>
                  </a:cubicBezTo>
                  <a:cubicBezTo>
                    <a:pt x="73" y="64"/>
                    <a:pt x="73" y="64"/>
                    <a:pt x="73" y="64"/>
                  </a:cubicBezTo>
                  <a:cubicBezTo>
                    <a:pt x="73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rgbClr val="E6E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501" name="Google Shape;247;p13"/>
            <p:cNvSpPr>
              <a:spLocks/>
            </p:cNvSpPr>
            <p:nvPr/>
          </p:nvSpPr>
          <p:spPr bwMode="auto">
            <a:xfrm>
              <a:off x="1835150" y="4105275"/>
              <a:ext cx="223838" cy="222250"/>
            </a:xfrm>
            <a:custGeom>
              <a:avLst/>
              <a:gdLst>
                <a:gd name="T0" fmla="*/ 65 w 72"/>
                <a:gd name="T1" fmla="*/ 72 h 72"/>
                <a:gd name="T2" fmla="*/ 7 w 72"/>
                <a:gd name="T3" fmla="*/ 72 h 72"/>
                <a:gd name="T4" fmla="*/ 0 w 72"/>
                <a:gd name="T5" fmla="*/ 64 h 72"/>
                <a:gd name="T6" fmla="*/ 0 w 72"/>
                <a:gd name="T7" fmla="*/ 7 h 72"/>
                <a:gd name="T8" fmla="*/ 7 w 72"/>
                <a:gd name="T9" fmla="*/ 0 h 72"/>
                <a:gd name="T10" fmla="*/ 65 w 72"/>
                <a:gd name="T11" fmla="*/ 0 h 72"/>
                <a:gd name="T12" fmla="*/ 72 w 72"/>
                <a:gd name="T13" fmla="*/ 7 h 72"/>
                <a:gd name="T14" fmla="*/ 72 w 72"/>
                <a:gd name="T15" fmla="*/ 64 h 72"/>
                <a:gd name="T16" fmla="*/ 65 w 72"/>
                <a:gd name="T1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2" extrusionOk="0">
                  <a:moveTo>
                    <a:pt x="65" y="72"/>
                  </a:moveTo>
                  <a:cubicBezTo>
                    <a:pt x="7" y="72"/>
                    <a:pt x="7" y="72"/>
                    <a:pt x="7" y="72"/>
                  </a:cubicBezTo>
                  <a:cubicBezTo>
                    <a:pt x="3" y="72"/>
                    <a:pt x="0" y="69"/>
                    <a:pt x="0" y="6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2" y="3"/>
                    <a:pt x="72" y="7"/>
                  </a:cubicBezTo>
                  <a:cubicBezTo>
                    <a:pt x="72" y="64"/>
                    <a:pt x="72" y="64"/>
                    <a:pt x="72" y="64"/>
                  </a:cubicBezTo>
                  <a:cubicBezTo>
                    <a:pt x="72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rgbClr val="E6E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502" name="Google Shape;248;p13"/>
            <p:cNvSpPr>
              <a:spLocks/>
            </p:cNvSpPr>
            <p:nvPr/>
          </p:nvSpPr>
          <p:spPr bwMode="auto">
            <a:xfrm>
              <a:off x="2132013" y="4105275"/>
              <a:ext cx="227012" cy="222250"/>
            </a:xfrm>
            <a:custGeom>
              <a:avLst/>
              <a:gdLst>
                <a:gd name="T0" fmla="*/ 65 w 73"/>
                <a:gd name="T1" fmla="*/ 72 h 72"/>
                <a:gd name="T2" fmla="*/ 8 w 73"/>
                <a:gd name="T3" fmla="*/ 72 h 72"/>
                <a:gd name="T4" fmla="*/ 0 w 73"/>
                <a:gd name="T5" fmla="*/ 64 h 72"/>
                <a:gd name="T6" fmla="*/ 0 w 73"/>
                <a:gd name="T7" fmla="*/ 7 h 72"/>
                <a:gd name="T8" fmla="*/ 8 w 73"/>
                <a:gd name="T9" fmla="*/ 0 h 72"/>
                <a:gd name="T10" fmla="*/ 65 w 73"/>
                <a:gd name="T11" fmla="*/ 0 h 72"/>
                <a:gd name="T12" fmla="*/ 73 w 73"/>
                <a:gd name="T13" fmla="*/ 7 h 72"/>
                <a:gd name="T14" fmla="*/ 73 w 73"/>
                <a:gd name="T15" fmla="*/ 64 h 72"/>
                <a:gd name="T16" fmla="*/ 65 w 73"/>
                <a:gd name="T1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72" extrusionOk="0">
                  <a:moveTo>
                    <a:pt x="65" y="72"/>
                  </a:moveTo>
                  <a:cubicBezTo>
                    <a:pt x="8" y="72"/>
                    <a:pt x="8" y="72"/>
                    <a:pt x="8" y="72"/>
                  </a:cubicBezTo>
                  <a:cubicBezTo>
                    <a:pt x="4" y="72"/>
                    <a:pt x="0" y="69"/>
                    <a:pt x="0" y="6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3" y="3"/>
                    <a:pt x="73" y="7"/>
                  </a:cubicBezTo>
                  <a:cubicBezTo>
                    <a:pt x="73" y="64"/>
                    <a:pt x="73" y="64"/>
                    <a:pt x="73" y="64"/>
                  </a:cubicBezTo>
                  <a:cubicBezTo>
                    <a:pt x="73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rgbClr val="E6E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503" name="Google Shape;249;p13"/>
            <p:cNvSpPr>
              <a:spLocks/>
            </p:cNvSpPr>
            <p:nvPr/>
          </p:nvSpPr>
          <p:spPr bwMode="auto">
            <a:xfrm>
              <a:off x="2432050" y="4105275"/>
              <a:ext cx="223838" cy="222250"/>
            </a:xfrm>
            <a:custGeom>
              <a:avLst/>
              <a:gdLst>
                <a:gd name="T0" fmla="*/ 65 w 72"/>
                <a:gd name="T1" fmla="*/ 72 h 72"/>
                <a:gd name="T2" fmla="*/ 7 w 72"/>
                <a:gd name="T3" fmla="*/ 72 h 72"/>
                <a:gd name="T4" fmla="*/ 0 w 72"/>
                <a:gd name="T5" fmla="*/ 64 h 72"/>
                <a:gd name="T6" fmla="*/ 0 w 72"/>
                <a:gd name="T7" fmla="*/ 7 h 72"/>
                <a:gd name="T8" fmla="*/ 7 w 72"/>
                <a:gd name="T9" fmla="*/ 0 h 72"/>
                <a:gd name="T10" fmla="*/ 65 w 72"/>
                <a:gd name="T11" fmla="*/ 0 h 72"/>
                <a:gd name="T12" fmla="*/ 72 w 72"/>
                <a:gd name="T13" fmla="*/ 7 h 72"/>
                <a:gd name="T14" fmla="*/ 72 w 72"/>
                <a:gd name="T15" fmla="*/ 64 h 72"/>
                <a:gd name="T16" fmla="*/ 65 w 72"/>
                <a:gd name="T1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2" extrusionOk="0">
                  <a:moveTo>
                    <a:pt x="65" y="72"/>
                  </a:moveTo>
                  <a:cubicBezTo>
                    <a:pt x="7" y="72"/>
                    <a:pt x="7" y="72"/>
                    <a:pt x="7" y="72"/>
                  </a:cubicBezTo>
                  <a:cubicBezTo>
                    <a:pt x="3" y="72"/>
                    <a:pt x="0" y="69"/>
                    <a:pt x="0" y="6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2" y="3"/>
                    <a:pt x="72" y="7"/>
                  </a:cubicBezTo>
                  <a:cubicBezTo>
                    <a:pt x="72" y="64"/>
                    <a:pt x="72" y="64"/>
                    <a:pt x="72" y="64"/>
                  </a:cubicBezTo>
                  <a:cubicBezTo>
                    <a:pt x="72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rgbClr val="E6E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504" name="Google Shape;250;p13"/>
            <p:cNvSpPr>
              <a:spLocks/>
            </p:cNvSpPr>
            <p:nvPr/>
          </p:nvSpPr>
          <p:spPr bwMode="auto">
            <a:xfrm>
              <a:off x="1238250" y="4402138"/>
              <a:ext cx="222250" cy="223837"/>
            </a:xfrm>
            <a:custGeom>
              <a:avLst/>
              <a:gdLst>
                <a:gd name="T0" fmla="*/ 65 w 72"/>
                <a:gd name="T1" fmla="*/ 72 h 72"/>
                <a:gd name="T2" fmla="*/ 7 w 72"/>
                <a:gd name="T3" fmla="*/ 72 h 72"/>
                <a:gd name="T4" fmla="*/ 0 w 72"/>
                <a:gd name="T5" fmla="*/ 65 h 72"/>
                <a:gd name="T6" fmla="*/ 0 w 72"/>
                <a:gd name="T7" fmla="*/ 7 h 72"/>
                <a:gd name="T8" fmla="*/ 7 w 72"/>
                <a:gd name="T9" fmla="*/ 0 h 72"/>
                <a:gd name="T10" fmla="*/ 65 w 72"/>
                <a:gd name="T11" fmla="*/ 0 h 72"/>
                <a:gd name="T12" fmla="*/ 72 w 72"/>
                <a:gd name="T13" fmla="*/ 7 h 72"/>
                <a:gd name="T14" fmla="*/ 72 w 72"/>
                <a:gd name="T15" fmla="*/ 65 h 72"/>
                <a:gd name="T16" fmla="*/ 65 w 72"/>
                <a:gd name="T1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2" extrusionOk="0">
                  <a:moveTo>
                    <a:pt x="65" y="72"/>
                  </a:moveTo>
                  <a:cubicBezTo>
                    <a:pt x="7" y="72"/>
                    <a:pt x="7" y="72"/>
                    <a:pt x="7" y="72"/>
                  </a:cubicBezTo>
                  <a:cubicBezTo>
                    <a:pt x="3" y="72"/>
                    <a:pt x="0" y="69"/>
                    <a:pt x="0" y="6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2" y="3"/>
                    <a:pt x="72" y="7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rgbClr val="E6E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505" name="Google Shape;251;p13"/>
            <p:cNvSpPr>
              <a:spLocks/>
            </p:cNvSpPr>
            <p:nvPr/>
          </p:nvSpPr>
          <p:spPr bwMode="auto">
            <a:xfrm>
              <a:off x="1535113" y="4402138"/>
              <a:ext cx="225425" cy="223837"/>
            </a:xfrm>
            <a:custGeom>
              <a:avLst/>
              <a:gdLst>
                <a:gd name="T0" fmla="*/ 65 w 73"/>
                <a:gd name="T1" fmla="*/ 72 h 72"/>
                <a:gd name="T2" fmla="*/ 8 w 73"/>
                <a:gd name="T3" fmla="*/ 72 h 72"/>
                <a:gd name="T4" fmla="*/ 0 w 73"/>
                <a:gd name="T5" fmla="*/ 65 h 72"/>
                <a:gd name="T6" fmla="*/ 0 w 73"/>
                <a:gd name="T7" fmla="*/ 7 h 72"/>
                <a:gd name="T8" fmla="*/ 8 w 73"/>
                <a:gd name="T9" fmla="*/ 0 h 72"/>
                <a:gd name="T10" fmla="*/ 65 w 73"/>
                <a:gd name="T11" fmla="*/ 0 h 72"/>
                <a:gd name="T12" fmla="*/ 73 w 73"/>
                <a:gd name="T13" fmla="*/ 7 h 72"/>
                <a:gd name="T14" fmla="*/ 73 w 73"/>
                <a:gd name="T15" fmla="*/ 65 h 72"/>
                <a:gd name="T16" fmla="*/ 65 w 73"/>
                <a:gd name="T1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72" extrusionOk="0">
                  <a:moveTo>
                    <a:pt x="65" y="72"/>
                  </a:moveTo>
                  <a:cubicBezTo>
                    <a:pt x="8" y="72"/>
                    <a:pt x="8" y="72"/>
                    <a:pt x="8" y="72"/>
                  </a:cubicBezTo>
                  <a:cubicBezTo>
                    <a:pt x="4" y="72"/>
                    <a:pt x="0" y="69"/>
                    <a:pt x="0" y="6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3" y="3"/>
                    <a:pt x="73" y="7"/>
                  </a:cubicBezTo>
                  <a:cubicBezTo>
                    <a:pt x="73" y="65"/>
                    <a:pt x="73" y="65"/>
                    <a:pt x="73" y="65"/>
                  </a:cubicBezTo>
                  <a:cubicBezTo>
                    <a:pt x="73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rgbClr val="E6E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506" name="Google Shape;252;p13"/>
            <p:cNvSpPr>
              <a:spLocks/>
            </p:cNvSpPr>
            <p:nvPr/>
          </p:nvSpPr>
          <p:spPr bwMode="auto">
            <a:xfrm>
              <a:off x="1835150" y="4402138"/>
              <a:ext cx="223838" cy="223837"/>
            </a:xfrm>
            <a:custGeom>
              <a:avLst/>
              <a:gdLst>
                <a:gd name="T0" fmla="*/ 65 w 72"/>
                <a:gd name="T1" fmla="*/ 72 h 72"/>
                <a:gd name="T2" fmla="*/ 7 w 72"/>
                <a:gd name="T3" fmla="*/ 72 h 72"/>
                <a:gd name="T4" fmla="*/ 0 w 72"/>
                <a:gd name="T5" fmla="*/ 65 h 72"/>
                <a:gd name="T6" fmla="*/ 0 w 72"/>
                <a:gd name="T7" fmla="*/ 7 h 72"/>
                <a:gd name="T8" fmla="*/ 7 w 72"/>
                <a:gd name="T9" fmla="*/ 0 h 72"/>
                <a:gd name="T10" fmla="*/ 65 w 72"/>
                <a:gd name="T11" fmla="*/ 0 h 72"/>
                <a:gd name="T12" fmla="*/ 72 w 72"/>
                <a:gd name="T13" fmla="*/ 7 h 72"/>
                <a:gd name="T14" fmla="*/ 72 w 72"/>
                <a:gd name="T15" fmla="*/ 65 h 72"/>
                <a:gd name="T16" fmla="*/ 65 w 72"/>
                <a:gd name="T1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2" extrusionOk="0">
                  <a:moveTo>
                    <a:pt x="65" y="72"/>
                  </a:moveTo>
                  <a:cubicBezTo>
                    <a:pt x="7" y="72"/>
                    <a:pt x="7" y="72"/>
                    <a:pt x="7" y="72"/>
                  </a:cubicBezTo>
                  <a:cubicBezTo>
                    <a:pt x="3" y="72"/>
                    <a:pt x="0" y="69"/>
                    <a:pt x="0" y="6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2" y="3"/>
                    <a:pt x="72" y="7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rgbClr val="E6E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507" name="Google Shape;253;p13"/>
            <p:cNvSpPr>
              <a:spLocks/>
            </p:cNvSpPr>
            <p:nvPr/>
          </p:nvSpPr>
          <p:spPr bwMode="auto">
            <a:xfrm>
              <a:off x="2132013" y="4402138"/>
              <a:ext cx="227012" cy="223837"/>
            </a:xfrm>
            <a:custGeom>
              <a:avLst/>
              <a:gdLst>
                <a:gd name="T0" fmla="*/ 65 w 73"/>
                <a:gd name="T1" fmla="*/ 72 h 72"/>
                <a:gd name="T2" fmla="*/ 8 w 73"/>
                <a:gd name="T3" fmla="*/ 72 h 72"/>
                <a:gd name="T4" fmla="*/ 0 w 73"/>
                <a:gd name="T5" fmla="*/ 65 h 72"/>
                <a:gd name="T6" fmla="*/ 0 w 73"/>
                <a:gd name="T7" fmla="*/ 7 h 72"/>
                <a:gd name="T8" fmla="*/ 8 w 73"/>
                <a:gd name="T9" fmla="*/ 0 h 72"/>
                <a:gd name="T10" fmla="*/ 65 w 73"/>
                <a:gd name="T11" fmla="*/ 0 h 72"/>
                <a:gd name="T12" fmla="*/ 73 w 73"/>
                <a:gd name="T13" fmla="*/ 7 h 72"/>
                <a:gd name="T14" fmla="*/ 73 w 73"/>
                <a:gd name="T15" fmla="*/ 65 h 72"/>
                <a:gd name="T16" fmla="*/ 65 w 73"/>
                <a:gd name="T1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72" extrusionOk="0">
                  <a:moveTo>
                    <a:pt x="65" y="72"/>
                  </a:moveTo>
                  <a:cubicBezTo>
                    <a:pt x="8" y="72"/>
                    <a:pt x="8" y="72"/>
                    <a:pt x="8" y="72"/>
                  </a:cubicBezTo>
                  <a:cubicBezTo>
                    <a:pt x="4" y="72"/>
                    <a:pt x="0" y="69"/>
                    <a:pt x="0" y="6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3" y="3"/>
                    <a:pt x="73" y="7"/>
                  </a:cubicBezTo>
                  <a:cubicBezTo>
                    <a:pt x="73" y="65"/>
                    <a:pt x="73" y="65"/>
                    <a:pt x="73" y="65"/>
                  </a:cubicBezTo>
                  <a:cubicBezTo>
                    <a:pt x="73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rgbClr val="E6E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508" name="Google Shape;254;p13"/>
            <p:cNvSpPr>
              <a:spLocks/>
            </p:cNvSpPr>
            <p:nvPr/>
          </p:nvSpPr>
          <p:spPr bwMode="auto">
            <a:xfrm>
              <a:off x="2432050" y="4402138"/>
              <a:ext cx="223838" cy="223837"/>
            </a:xfrm>
            <a:custGeom>
              <a:avLst/>
              <a:gdLst>
                <a:gd name="T0" fmla="*/ 65 w 72"/>
                <a:gd name="T1" fmla="*/ 72 h 72"/>
                <a:gd name="T2" fmla="*/ 7 w 72"/>
                <a:gd name="T3" fmla="*/ 72 h 72"/>
                <a:gd name="T4" fmla="*/ 0 w 72"/>
                <a:gd name="T5" fmla="*/ 65 h 72"/>
                <a:gd name="T6" fmla="*/ 0 w 72"/>
                <a:gd name="T7" fmla="*/ 7 h 72"/>
                <a:gd name="T8" fmla="*/ 7 w 72"/>
                <a:gd name="T9" fmla="*/ 0 h 72"/>
                <a:gd name="T10" fmla="*/ 65 w 72"/>
                <a:gd name="T11" fmla="*/ 0 h 72"/>
                <a:gd name="T12" fmla="*/ 72 w 72"/>
                <a:gd name="T13" fmla="*/ 7 h 72"/>
                <a:gd name="T14" fmla="*/ 72 w 72"/>
                <a:gd name="T15" fmla="*/ 65 h 72"/>
                <a:gd name="T16" fmla="*/ 65 w 72"/>
                <a:gd name="T1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2" extrusionOk="0">
                  <a:moveTo>
                    <a:pt x="65" y="72"/>
                  </a:moveTo>
                  <a:cubicBezTo>
                    <a:pt x="7" y="72"/>
                    <a:pt x="7" y="72"/>
                    <a:pt x="7" y="72"/>
                  </a:cubicBezTo>
                  <a:cubicBezTo>
                    <a:pt x="3" y="72"/>
                    <a:pt x="0" y="69"/>
                    <a:pt x="0" y="6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2" y="3"/>
                    <a:pt x="72" y="7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rgbClr val="E6E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509" name="Google Shape;255;p13"/>
            <p:cNvSpPr>
              <a:spLocks/>
            </p:cNvSpPr>
            <p:nvPr/>
          </p:nvSpPr>
          <p:spPr bwMode="auto">
            <a:xfrm>
              <a:off x="1238250" y="4699000"/>
              <a:ext cx="222250" cy="227013"/>
            </a:xfrm>
            <a:custGeom>
              <a:avLst/>
              <a:gdLst>
                <a:gd name="T0" fmla="*/ 65 w 72"/>
                <a:gd name="T1" fmla="*/ 73 h 73"/>
                <a:gd name="T2" fmla="*/ 7 w 72"/>
                <a:gd name="T3" fmla="*/ 73 h 73"/>
                <a:gd name="T4" fmla="*/ 0 w 72"/>
                <a:gd name="T5" fmla="*/ 65 h 73"/>
                <a:gd name="T6" fmla="*/ 0 w 72"/>
                <a:gd name="T7" fmla="*/ 8 h 73"/>
                <a:gd name="T8" fmla="*/ 7 w 72"/>
                <a:gd name="T9" fmla="*/ 0 h 73"/>
                <a:gd name="T10" fmla="*/ 65 w 72"/>
                <a:gd name="T11" fmla="*/ 0 h 73"/>
                <a:gd name="T12" fmla="*/ 72 w 72"/>
                <a:gd name="T13" fmla="*/ 8 h 73"/>
                <a:gd name="T14" fmla="*/ 72 w 72"/>
                <a:gd name="T15" fmla="*/ 65 h 73"/>
                <a:gd name="T16" fmla="*/ 65 w 72"/>
                <a:gd name="T1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3" extrusionOk="0">
                  <a:moveTo>
                    <a:pt x="65" y="73"/>
                  </a:moveTo>
                  <a:cubicBezTo>
                    <a:pt x="7" y="73"/>
                    <a:pt x="7" y="73"/>
                    <a:pt x="7" y="73"/>
                  </a:cubicBezTo>
                  <a:cubicBezTo>
                    <a:pt x="3" y="73"/>
                    <a:pt x="0" y="69"/>
                    <a:pt x="0" y="6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2" y="4"/>
                    <a:pt x="72" y="8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9"/>
                    <a:pt x="69" y="73"/>
                    <a:pt x="65" y="73"/>
                  </a:cubicBezTo>
                  <a:close/>
                </a:path>
              </a:pathLst>
            </a:custGeom>
            <a:solidFill>
              <a:srgbClr val="E6E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510" name="Google Shape;256;p13"/>
            <p:cNvSpPr>
              <a:spLocks/>
            </p:cNvSpPr>
            <p:nvPr/>
          </p:nvSpPr>
          <p:spPr bwMode="auto">
            <a:xfrm>
              <a:off x="1535113" y="4699000"/>
              <a:ext cx="225425" cy="227013"/>
            </a:xfrm>
            <a:custGeom>
              <a:avLst/>
              <a:gdLst>
                <a:gd name="T0" fmla="*/ 65 w 73"/>
                <a:gd name="T1" fmla="*/ 73 h 73"/>
                <a:gd name="T2" fmla="*/ 8 w 73"/>
                <a:gd name="T3" fmla="*/ 73 h 73"/>
                <a:gd name="T4" fmla="*/ 0 w 73"/>
                <a:gd name="T5" fmla="*/ 65 h 73"/>
                <a:gd name="T6" fmla="*/ 0 w 73"/>
                <a:gd name="T7" fmla="*/ 8 h 73"/>
                <a:gd name="T8" fmla="*/ 8 w 73"/>
                <a:gd name="T9" fmla="*/ 0 h 73"/>
                <a:gd name="T10" fmla="*/ 65 w 73"/>
                <a:gd name="T11" fmla="*/ 0 h 73"/>
                <a:gd name="T12" fmla="*/ 73 w 73"/>
                <a:gd name="T13" fmla="*/ 8 h 73"/>
                <a:gd name="T14" fmla="*/ 73 w 73"/>
                <a:gd name="T15" fmla="*/ 65 h 73"/>
                <a:gd name="T16" fmla="*/ 65 w 73"/>
                <a:gd name="T1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73" extrusionOk="0">
                  <a:moveTo>
                    <a:pt x="65" y="73"/>
                  </a:moveTo>
                  <a:cubicBezTo>
                    <a:pt x="8" y="73"/>
                    <a:pt x="8" y="73"/>
                    <a:pt x="8" y="73"/>
                  </a:cubicBezTo>
                  <a:cubicBezTo>
                    <a:pt x="4" y="73"/>
                    <a:pt x="0" y="69"/>
                    <a:pt x="0" y="6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3" y="4"/>
                    <a:pt x="73" y="8"/>
                  </a:cubicBezTo>
                  <a:cubicBezTo>
                    <a:pt x="73" y="65"/>
                    <a:pt x="73" y="65"/>
                    <a:pt x="73" y="65"/>
                  </a:cubicBezTo>
                  <a:cubicBezTo>
                    <a:pt x="73" y="69"/>
                    <a:pt x="69" y="73"/>
                    <a:pt x="65" y="73"/>
                  </a:cubicBezTo>
                  <a:close/>
                </a:path>
              </a:pathLst>
            </a:custGeom>
            <a:solidFill>
              <a:srgbClr val="E6E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511" name="Google Shape;257;p13"/>
            <p:cNvSpPr>
              <a:spLocks/>
            </p:cNvSpPr>
            <p:nvPr/>
          </p:nvSpPr>
          <p:spPr bwMode="auto">
            <a:xfrm>
              <a:off x="1835150" y="4699000"/>
              <a:ext cx="223838" cy="227013"/>
            </a:xfrm>
            <a:custGeom>
              <a:avLst/>
              <a:gdLst>
                <a:gd name="T0" fmla="*/ 65 w 72"/>
                <a:gd name="T1" fmla="*/ 73 h 73"/>
                <a:gd name="T2" fmla="*/ 7 w 72"/>
                <a:gd name="T3" fmla="*/ 73 h 73"/>
                <a:gd name="T4" fmla="*/ 0 w 72"/>
                <a:gd name="T5" fmla="*/ 65 h 73"/>
                <a:gd name="T6" fmla="*/ 0 w 72"/>
                <a:gd name="T7" fmla="*/ 8 h 73"/>
                <a:gd name="T8" fmla="*/ 7 w 72"/>
                <a:gd name="T9" fmla="*/ 0 h 73"/>
                <a:gd name="T10" fmla="*/ 65 w 72"/>
                <a:gd name="T11" fmla="*/ 0 h 73"/>
                <a:gd name="T12" fmla="*/ 72 w 72"/>
                <a:gd name="T13" fmla="*/ 8 h 73"/>
                <a:gd name="T14" fmla="*/ 72 w 72"/>
                <a:gd name="T15" fmla="*/ 65 h 73"/>
                <a:gd name="T16" fmla="*/ 65 w 72"/>
                <a:gd name="T1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3" extrusionOk="0">
                  <a:moveTo>
                    <a:pt x="65" y="73"/>
                  </a:moveTo>
                  <a:cubicBezTo>
                    <a:pt x="7" y="73"/>
                    <a:pt x="7" y="73"/>
                    <a:pt x="7" y="73"/>
                  </a:cubicBezTo>
                  <a:cubicBezTo>
                    <a:pt x="3" y="73"/>
                    <a:pt x="0" y="69"/>
                    <a:pt x="0" y="6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2" y="4"/>
                    <a:pt x="72" y="8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9"/>
                    <a:pt x="69" y="73"/>
                    <a:pt x="65" y="73"/>
                  </a:cubicBezTo>
                  <a:close/>
                </a:path>
              </a:pathLst>
            </a:custGeom>
            <a:solidFill>
              <a:srgbClr val="E6E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512" name="Google Shape;258;p13"/>
            <p:cNvSpPr>
              <a:spLocks/>
            </p:cNvSpPr>
            <p:nvPr/>
          </p:nvSpPr>
          <p:spPr bwMode="auto">
            <a:xfrm>
              <a:off x="2132013" y="4699000"/>
              <a:ext cx="227012" cy="227013"/>
            </a:xfrm>
            <a:custGeom>
              <a:avLst/>
              <a:gdLst>
                <a:gd name="T0" fmla="*/ 65 w 73"/>
                <a:gd name="T1" fmla="*/ 73 h 73"/>
                <a:gd name="T2" fmla="*/ 8 w 73"/>
                <a:gd name="T3" fmla="*/ 73 h 73"/>
                <a:gd name="T4" fmla="*/ 0 w 73"/>
                <a:gd name="T5" fmla="*/ 65 h 73"/>
                <a:gd name="T6" fmla="*/ 0 w 73"/>
                <a:gd name="T7" fmla="*/ 8 h 73"/>
                <a:gd name="T8" fmla="*/ 8 w 73"/>
                <a:gd name="T9" fmla="*/ 0 h 73"/>
                <a:gd name="T10" fmla="*/ 65 w 73"/>
                <a:gd name="T11" fmla="*/ 0 h 73"/>
                <a:gd name="T12" fmla="*/ 73 w 73"/>
                <a:gd name="T13" fmla="*/ 8 h 73"/>
                <a:gd name="T14" fmla="*/ 73 w 73"/>
                <a:gd name="T15" fmla="*/ 65 h 73"/>
                <a:gd name="T16" fmla="*/ 65 w 73"/>
                <a:gd name="T1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73" extrusionOk="0">
                  <a:moveTo>
                    <a:pt x="65" y="73"/>
                  </a:moveTo>
                  <a:cubicBezTo>
                    <a:pt x="8" y="73"/>
                    <a:pt x="8" y="73"/>
                    <a:pt x="8" y="73"/>
                  </a:cubicBezTo>
                  <a:cubicBezTo>
                    <a:pt x="4" y="73"/>
                    <a:pt x="0" y="69"/>
                    <a:pt x="0" y="6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3" y="4"/>
                    <a:pt x="73" y="8"/>
                  </a:cubicBezTo>
                  <a:cubicBezTo>
                    <a:pt x="73" y="65"/>
                    <a:pt x="73" y="65"/>
                    <a:pt x="73" y="65"/>
                  </a:cubicBezTo>
                  <a:cubicBezTo>
                    <a:pt x="73" y="69"/>
                    <a:pt x="69" y="73"/>
                    <a:pt x="65" y="73"/>
                  </a:cubicBezTo>
                  <a:close/>
                </a:path>
              </a:pathLst>
            </a:custGeom>
            <a:solidFill>
              <a:srgbClr val="E6E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513" name="Google Shape;259;p13"/>
            <p:cNvSpPr>
              <a:spLocks/>
            </p:cNvSpPr>
            <p:nvPr/>
          </p:nvSpPr>
          <p:spPr bwMode="auto">
            <a:xfrm>
              <a:off x="2432050" y="4699000"/>
              <a:ext cx="223838" cy="227013"/>
            </a:xfrm>
            <a:custGeom>
              <a:avLst/>
              <a:gdLst>
                <a:gd name="T0" fmla="*/ 65 w 72"/>
                <a:gd name="T1" fmla="*/ 73 h 73"/>
                <a:gd name="T2" fmla="*/ 7 w 72"/>
                <a:gd name="T3" fmla="*/ 73 h 73"/>
                <a:gd name="T4" fmla="*/ 0 w 72"/>
                <a:gd name="T5" fmla="*/ 65 h 73"/>
                <a:gd name="T6" fmla="*/ 0 w 72"/>
                <a:gd name="T7" fmla="*/ 8 h 73"/>
                <a:gd name="T8" fmla="*/ 7 w 72"/>
                <a:gd name="T9" fmla="*/ 0 h 73"/>
                <a:gd name="T10" fmla="*/ 65 w 72"/>
                <a:gd name="T11" fmla="*/ 0 h 73"/>
                <a:gd name="T12" fmla="*/ 72 w 72"/>
                <a:gd name="T13" fmla="*/ 8 h 73"/>
                <a:gd name="T14" fmla="*/ 72 w 72"/>
                <a:gd name="T15" fmla="*/ 65 h 73"/>
                <a:gd name="T16" fmla="*/ 65 w 72"/>
                <a:gd name="T1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3" extrusionOk="0">
                  <a:moveTo>
                    <a:pt x="65" y="73"/>
                  </a:moveTo>
                  <a:cubicBezTo>
                    <a:pt x="7" y="73"/>
                    <a:pt x="7" y="73"/>
                    <a:pt x="7" y="73"/>
                  </a:cubicBezTo>
                  <a:cubicBezTo>
                    <a:pt x="3" y="73"/>
                    <a:pt x="0" y="69"/>
                    <a:pt x="0" y="6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2" y="4"/>
                    <a:pt x="72" y="8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9"/>
                    <a:pt x="69" y="73"/>
                    <a:pt x="65" y="73"/>
                  </a:cubicBezTo>
                  <a:close/>
                </a:path>
              </a:pathLst>
            </a:custGeom>
            <a:solidFill>
              <a:srgbClr val="E6E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514" name="Google Shape;260;p13"/>
            <p:cNvSpPr>
              <a:spLocks/>
            </p:cNvSpPr>
            <p:nvPr/>
          </p:nvSpPr>
          <p:spPr bwMode="auto">
            <a:xfrm>
              <a:off x="1238250" y="5000625"/>
              <a:ext cx="222250" cy="222250"/>
            </a:xfrm>
            <a:custGeom>
              <a:avLst/>
              <a:gdLst>
                <a:gd name="T0" fmla="*/ 65 w 72"/>
                <a:gd name="T1" fmla="*/ 72 h 72"/>
                <a:gd name="T2" fmla="*/ 7 w 72"/>
                <a:gd name="T3" fmla="*/ 72 h 72"/>
                <a:gd name="T4" fmla="*/ 0 w 72"/>
                <a:gd name="T5" fmla="*/ 65 h 72"/>
                <a:gd name="T6" fmla="*/ 0 w 72"/>
                <a:gd name="T7" fmla="*/ 7 h 72"/>
                <a:gd name="T8" fmla="*/ 7 w 72"/>
                <a:gd name="T9" fmla="*/ 0 h 72"/>
                <a:gd name="T10" fmla="*/ 65 w 72"/>
                <a:gd name="T11" fmla="*/ 0 h 72"/>
                <a:gd name="T12" fmla="*/ 72 w 72"/>
                <a:gd name="T13" fmla="*/ 7 h 72"/>
                <a:gd name="T14" fmla="*/ 72 w 72"/>
                <a:gd name="T15" fmla="*/ 65 h 72"/>
                <a:gd name="T16" fmla="*/ 65 w 72"/>
                <a:gd name="T1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2" extrusionOk="0">
                  <a:moveTo>
                    <a:pt x="65" y="72"/>
                  </a:moveTo>
                  <a:cubicBezTo>
                    <a:pt x="7" y="72"/>
                    <a:pt x="7" y="72"/>
                    <a:pt x="7" y="72"/>
                  </a:cubicBezTo>
                  <a:cubicBezTo>
                    <a:pt x="3" y="72"/>
                    <a:pt x="0" y="69"/>
                    <a:pt x="0" y="6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2" y="3"/>
                    <a:pt x="72" y="7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rgbClr val="E6E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515" name="Google Shape;261;p13"/>
            <p:cNvSpPr>
              <a:spLocks/>
            </p:cNvSpPr>
            <p:nvPr/>
          </p:nvSpPr>
          <p:spPr bwMode="auto">
            <a:xfrm>
              <a:off x="1535113" y="5000625"/>
              <a:ext cx="225425" cy="222250"/>
            </a:xfrm>
            <a:custGeom>
              <a:avLst/>
              <a:gdLst>
                <a:gd name="T0" fmla="*/ 65 w 73"/>
                <a:gd name="T1" fmla="*/ 72 h 72"/>
                <a:gd name="T2" fmla="*/ 8 w 73"/>
                <a:gd name="T3" fmla="*/ 72 h 72"/>
                <a:gd name="T4" fmla="*/ 0 w 73"/>
                <a:gd name="T5" fmla="*/ 65 h 72"/>
                <a:gd name="T6" fmla="*/ 0 w 73"/>
                <a:gd name="T7" fmla="*/ 7 h 72"/>
                <a:gd name="T8" fmla="*/ 8 w 73"/>
                <a:gd name="T9" fmla="*/ 0 h 72"/>
                <a:gd name="T10" fmla="*/ 65 w 73"/>
                <a:gd name="T11" fmla="*/ 0 h 72"/>
                <a:gd name="T12" fmla="*/ 73 w 73"/>
                <a:gd name="T13" fmla="*/ 7 h 72"/>
                <a:gd name="T14" fmla="*/ 73 w 73"/>
                <a:gd name="T15" fmla="*/ 65 h 72"/>
                <a:gd name="T16" fmla="*/ 65 w 73"/>
                <a:gd name="T1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72" extrusionOk="0">
                  <a:moveTo>
                    <a:pt x="65" y="72"/>
                  </a:moveTo>
                  <a:cubicBezTo>
                    <a:pt x="8" y="72"/>
                    <a:pt x="8" y="72"/>
                    <a:pt x="8" y="72"/>
                  </a:cubicBezTo>
                  <a:cubicBezTo>
                    <a:pt x="4" y="72"/>
                    <a:pt x="0" y="69"/>
                    <a:pt x="0" y="6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3" y="3"/>
                    <a:pt x="73" y="7"/>
                  </a:cubicBezTo>
                  <a:cubicBezTo>
                    <a:pt x="73" y="65"/>
                    <a:pt x="73" y="65"/>
                    <a:pt x="73" y="65"/>
                  </a:cubicBezTo>
                  <a:cubicBezTo>
                    <a:pt x="73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rgbClr val="E6E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516" name="Google Shape;262;p13"/>
            <p:cNvSpPr>
              <a:spLocks/>
            </p:cNvSpPr>
            <p:nvPr/>
          </p:nvSpPr>
          <p:spPr bwMode="auto">
            <a:xfrm>
              <a:off x="1835150" y="5000625"/>
              <a:ext cx="223838" cy="222250"/>
            </a:xfrm>
            <a:custGeom>
              <a:avLst/>
              <a:gdLst>
                <a:gd name="T0" fmla="*/ 65 w 72"/>
                <a:gd name="T1" fmla="*/ 72 h 72"/>
                <a:gd name="T2" fmla="*/ 7 w 72"/>
                <a:gd name="T3" fmla="*/ 72 h 72"/>
                <a:gd name="T4" fmla="*/ 0 w 72"/>
                <a:gd name="T5" fmla="*/ 65 h 72"/>
                <a:gd name="T6" fmla="*/ 0 w 72"/>
                <a:gd name="T7" fmla="*/ 7 h 72"/>
                <a:gd name="T8" fmla="*/ 7 w 72"/>
                <a:gd name="T9" fmla="*/ 0 h 72"/>
                <a:gd name="T10" fmla="*/ 65 w 72"/>
                <a:gd name="T11" fmla="*/ 0 h 72"/>
                <a:gd name="T12" fmla="*/ 72 w 72"/>
                <a:gd name="T13" fmla="*/ 7 h 72"/>
                <a:gd name="T14" fmla="*/ 72 w 72"/>
                <a:gd name="T15" fmla="*/ 65 h 72"/>
                <a:gd name="T16" fmla="*/ 65 w 72"/>
                <a:gd name="T1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2" extrusionOk="0">
                  <a:moveTo>
                    <a:pt x="65" y="72"/>
                  </a:moveTo>
                  <a:cubicBezTo>
                    <a:pt x="7" y="72"/>
                    <a:pt x="7" y="72"/>
                    <a:pt x="7" y="72"/>
                  </a:cubicBezTo>
                  <a:cubicBezTo>
                    <a:pt x="3" y="72"/>
                    <a:pt x="0" y="69"/>
                    <a:pt x="0" y="6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2" y="3"/>
                    <a:pt x="72" y="7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rgbClr val="E6E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517" name="Google Shape;263;p13"/>
            <p:cNvSpPr>
              <a:spLocks/>
            </p:cNvSpPr>
            <p:nvPr/>
          </p:nvSpPr>
          <p:spPr bwMode="auto">
            <a:xfrm>
              <a:off x="2132013" y="5000625"/>
              <a:ext cx="227012" cy="222250"/>
            </a:xfrm>
            <a:custGeom>
              <a:avLst/>
              <a:gdLst>
                <a:gd name="T0" fmla="*/ 65 w 73"/>
                <a:gd name="T1" fmla="*/ 72 h 72"/>
                <a:gd name="T2" fmla="*/ 8 w 73"/>
                <a:gd name="T3" fmla="*/ 72 h 72"/>
                <a:gd name="T4" fmla="*/ 0 w 73"/>
                <a:gd name="T5" fmla="*/ 65 h 72"/>
                <a:gd name="T6" fmla="*/ 0 w 73"/>
                <a:gd name="T7" fmla="*/ 7 h 72"/>
                <a:gd name="T8" fmla="*/ 8 w 73"/>
                <a:gd name="T9" fmla="*/ 0 h 72"/>
                <a:gd name="T10" fmla="*/ 65 w 73"/>
                <a:gd name="T11" fmla="*/ 0 h 72"/>
                <a:gd name="T12" fmla="*/ 73 w 73"/>
                <a:gd name="T13" fmla="*/ 7 h 72"/>
                <a:gd name="T14" fmla="*/ 73 w 73"/>
                <a:gd name="T15" fmla="*/ 65 h 72"/>
                <a:gd name="T16" fmla="*/ 65 w 73"/>
                <a:gd name="T1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72" extrusionOk="0">
                  <a:moveTo>
                    <a:pt x="65" y="72"/>
                  </a:moveTo>
                  <a:cubicBezTo>
                    <a:pt x="8" y="72"/>
                    <a:pt x="8" y="72"/>
                    <a:pt x="8" y="72"/>
                  </a:cubicBezTo>
                  <a:cubicBezTo>
                    <a:pt x="4" y="72"/>
                    <a:pt x="0" y="69"/>
                    <a:pt x="0" y="6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3" y="3"/>
                    <a:pt x="73" y="7"/>
                  </a:cubicBezTo>
                  <a:cubicBezTo>
                    <a:pt x="73" y="65"/>
                    <a:pt x="73" y="65"/>
                    <a:pt x="73" y="65"/>
                  </a:cubicBezTo>
                  <a:cubicBezTo>
                    <a:pt x="73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rgbClr val="E6E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518" name="Google Shape;264;p13"/>
            <p:cNvSpPr>
              <a:spLocks/>
            </p:cNvSpPr>
            <p:nvPr/>
          </p:nvSpPr>
          <p:spPr bwMode="auto">
            <a:xfrm>
              <a:off x="2432050" y="5000625"/>
              <a:ext cx="223838" cy="222250"/>
            </a:xfrm>
            <a:custGeom>
              <a:avLst/>
              <a:gdLst>
                <a:gd name="T0" fmla="*/ 65 w 72"/>
                <a:gd name="T1" fmla="*/ 72 h 72"/>
                <a:gd name="T2" fmla="*/ 7 w 72"/>
                <a:gd name="T3" fmla="*/ 72 h 72"/>
                <a:gd name="T4" fmla="*/ 0 w 72"/>
                <a:gd name="T5" fmla="*/ 65 h 72"/>
                <a:gd name="T6" fmla="*/ 0 w 72"/>
                <a:gd name="T7" fmla="*/ 7 h 72"/>
                <a:gd name="T8" fmla="*/ 7 w 72"/>
                <a:gd name="T9" fmla="*/ 0 h 72"/>
                <a:gd name="T10" fmla="*/ 65 w 72"/>
                <a:gd name="T11" fmla="*/ 0 h 72"/>
                <a:gd name="T12" fmla="*/ 72 w 72"/>
                <a:gd name="T13" fmla="*/ 7 h 72"/>
                <a:gd name="T14" fmla="*/ 72 w 72"/>
                <a:gd name="T15" fmla="*/ 65 h 72"/>
                <a:gd name="T16" fmla="*/ 65 w 72"/>
                <a:gd name="T1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2" extrusionOk="0">
                  <a:moveTo>
                    <a:pt x="65" y="72"/>
                  </a:moveTo>
                  <a:cubicBezTo>
                    <a:pt x="7" y="72"/>
                    <a:pt x="7" y="72"/>
                    <a:pt x="7" y="72"/>
                  </a:cubicBezTo>
                  <a:cubicBezTo>
                    <a:pt x="3" y="72"/>
                    <a:pt x="0" y="69"/>
                    <a:pt x="0" y="6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2" y="3"/>
                    <a:pt x="72" y="7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rgbClr val="E6E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519" name="Google Shape;265;p13"/>
            <p:cNvSpPr>
              <a:spLocks/>
            </p:cNvSpPr>
            <p:nvPr/>
          </p:nvSpPr>
          <p:spPr bwMode="auto">
            <a:xfrm>
              <a:off x="1238250" y="5297488"/>
              <a:ext cx="222250" cy="225425"/>
            </a:xfrm>
            <a:custGeom>
              <a:avLst/>
              <a:gdLst>
                <a:gd name="T0" fmla="*/ 65 w 72"/>
                <a:gd name="T1" fmla="*/ 73 h 73"/>
                <a:gd name="T2" fmla="*/ 7 w 72"/>
                <a:gd name="T3" fmla="*/ 73 h 73"/>
                <a:gd name="T4" fmla="*/ 0 w 72"/>
                <a:gd name="T5" fmla="*/ 65 h 73"/>
                <a:gd name="T6" fmla="*/ 0 w 72"/>
                <a:gd name="T7" fmla="*/ 8 h 73"/>
                <a:gd name="T8" fmla="*/ 7 w 72"/>
                <a:gd name="T9" fmla="*/ 0 h 73"/>
                <a:gd name="T10" fmla="*/ 65 w 72"/>
                <a:gd name="T11" fmla="*/ 0 h 73"/>
                <a:gd name="T12" fmla="*/ 72 w 72"/>
                <a:gd name="T13" fmla="*/ 8 h 73"/>
                <a:gd name="T14" fmla="*/ 72 w 72"/>
                <a:gd name="T15" fmla="*/ 65 h 73"/>
                <a:gd name="T16" fmla="*/ 65 w 72"/>
                <a:gd name="T1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3" extrusionOk="0">
                  <a:moveTo>
                    <a:pt x="65" y="73"/>
                  </a:moveTo>
                  <a:cubicBezTo>
                    <a:pt x="7" y="73"/>
                    <a:pt x="7" y="73"/>
                    <a:pt x="7" y="73"/>
                  </a:cubicBezTo>
                  <a:cubicBezTo>
                    <a:pt x="3" y="73"/>
                    <a:pt x="0" y="69"/>
                    <a:pt x="0" y="6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2" y="4"/>
                    <a:pt x="72" y="8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9"/>
                    <a:pt x="69" y="73"/>
                    <a:pt x="65" y="73"/>
                  </a:cubicBezTo>
                  <a:close/>
                </a:path>
              </a:pathLst>
            </a:custGeom>
            <a:solidFill>
              <a:srgbClr val="E6E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520" name="Google Shape;266;p13"/>
            <p:cNvSpPr>
              <a:spLocks/>
            </p:cNvSpPr>
            <p:nvPr/>
          </p:nvSpPr>
          <p:spPr bwMode="auto">
            <a:xfrm>
              <a:off x="1535113" y="5297488"/>
              <a:ext cx="225425" cy="225425"/>
            </a:xfrm>
            <a:custGeom>
              <a:avLst/>
              <a:gdLst>
                <a:gd name="T0" fmla="*/ 65 w 73"/>
                <a:gd name="T1" fmla="*/ 73 h 73"/>
                <a:gd name="T2" fmla="*/ 8 w 73"/>
                <a:gd name="T3" fmla="*/ 73 h 73"/>
                <a:gd name="T4" fmla="*/ 0 w 73"/>
                <a:gd name="T5" fmla="*/ 65 h 73"/>
                <a:gd name="T6" fmla="*/ 0 w 73"/>
                <a:gd name="T7" fmla="*/ 8 h 73"/>
                <a:gd name="T8" fmla="*/ 8 w 73"/>
                <a:gd name="T9" fmla="*/ 0 h 73"/>
                <a:gd name="T10" fmla="*/ 65 w 73"/>
                <a:gd name="T11" fmla="*/ 0 h 73"/>
                <a:gd name="T12" fmla="*/ 73 w 73"/>
                <a:gd name="T13" fmla="*/ 8 h 73"/>
                <a:gd name="T14" fmla="*/ 73 w 73"/>
                <a:gd name="T15" fmla="*/ 65 h 73"/>
                <a:gd name="T16" fmla="*/ 65 w 73"/>
                <a:gd name="T1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73" extrusionOk="0">
                  <a:moveTo>
                    <a:pt x="65" y="73"/>
                  </a:moveTo>
                  <a:cubicBezTo>
                    <a:pt x="8" y="73"/>
                    <a:pt x="8" y="73"/>
                    <a:pt x="8" y="73"/>
                  </a:cubicBezTo>
                  <a:cubicBezTo>
                    <a:pt x="4" y="73"/>
                    <a:pt x="0" y="69"/>
                    <a:pt x="0" y="6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3" y="4"/>
                    <a:pt x="73" y="8"/>
                  </a:cubicBezTo>
                  <a:cubicBezTo>
                    <a:pt x="73" y="65"/>
                    <a:pt x="73" y="65"/>
                    <a:pt x="73" y="65"/>
                  </a:cubicBezTo>
                  <a:cubicBezTo>
                    <a:pt x="73" y="69"/>
                    <a:pt x="69" y="73"/>
                    <a:pt x="65" y="73"/>
                  </a:cubicBezTo>
                  <a:close/>
                </a:path>
              </a:pathLst>
            </a:custGeom>
            <a:solidFill>
              <a:srgbClr val="E6E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521" name="Google Shape;267;p13"/>
            <p:cNvSpPr>
              <a:spLocks/>
            </p:cNvSpPr>
            <p:nvPr/>
          </p:nvSpPr>
          <p:spPr bwMode="auto">
            <a:xfrm>
              <a:off x="1835150" y="5297488"/>
              <a:ext cx="223838" cy="225425"/>
            </a:xfrm>
            <a:custGeom>
              <a:avLst/>
              <a:gdLst>
                <a:gd name="T0" fmla="*/ 65 w 72"/>
                <a:gd name="T1" fmla="*/ 73 h 73"/>
                <a:gd name="T2" fmla="*/ 7 w 72"/>
                <a:gd name="T3" fmla="*/ 73 h 73"/>
                <a:gd name="T4" fmla="*/ 0 w 72"/>
                <a:gd name="T5" fmla="*/ 65 h 73"/>
                <a:gd name="T6" fmla="*/ 0 w 72"/>
                <a:gd name="T7" fmla="*/ 8 h 73"/>
                <a:gd name="T8" fmla="*/ 7 w 72"/>
                <a:gd name="T9" fmla="*/ 0 h 73"/>
                <a:gd name="T10" fmla="*/ 65 w 72"/>
                <a:gd name="T11" fmla="*/ 0 h 73"/>
                <a:gd name="T12" fmla="*/ 72 w 72"/>
                <a:gd name="T13" fmla="*/ 8 h 73"/>
                <a:gd name="T14" fmla="*/ 72 w 72"/>
                <a:gd name="T15" fmla="*/ 65 h 73"/>
                <a:gd name="T16" fmla="*/ 65 w 72"/>
                <a:gd name="T1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3" extrusionOk="0">
                  <a:moveTo>
                    <a:pt x="65" y="73"/>
                  </a:moveTo>
                  <a:cubicBezTo>
                    <a:pt x="7" y="73"/>
                    <a:pt x="7" y="73"/>
                    <a:pt x="7" y="73"/>
                  </a:cubicBezTo>
                  <a:cubicBezTo>
                    <a:pt x="3" y="73"/>
                    <a:pt x="0" y="69"/>
                    <a:pt x="0" y="6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2" y="4"/>
                    <a:pt x="72" y="8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9"/>
                    <a:pt x="69" y="73"/>
                    <a:pt x="65" y="73"/>
                  </a:cubicBezTo>
                  <a:close/>
                </a:path>
              </a:pathLst>
            </a:custGeom>
            <a:solidFill>
              <a:srgbClr val="E6E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522" name="Google Shape;268;p13"/>
            <p:cNvSpPr>
              <a:spLocks/>
            </p:cNvSpPr>
            <p:nvPr/>
          </p:nvSpPr>
          <p:spPr bwMode="auto">
            <a:xfrm>
              <a:off x="2132013" y="5297488"/>
              <a:ext cx="227012" cy="225425"/>
            </a:xfrm>
            <a:custGeom>
              <a:avLst/>
              <a:gdLst>
                <a:gd name="T0" fmla="*/ 65 w 73"/>
                <a:gd name="T1" fmla="*/ 73 h 73"/>
                <a:gd name="T2" fmla="*/ 8 w 73"/>
                <a:gd name="T3" fmla="*/ 73 h 73"/>
                <a:gd name="T4" fmla="*/ 0 w 73"/>
                <a:gd name="T5" fmla="*/ 65 h 73"/>
                <a:gd name="T6" fmla="*/ 0 w 73"/>
                <a:gd name="T7" fmla="*/ 8 h 73"/>
                <a:gd name="T8" fmla="*/ 8 w 73"/>
                <a:gd name="T9" fmla="*/ 0 h 73"/>
                <a:gd name="T10" fmla="*/ 65 w 73"/>
                <a:gd name="T11" fmla="*/ 0 h 73"/>
                <a:gd name="T12" fmla="*/ 73 w 73"/>
                <a:gd name="T13" fmla="*/ 8 h 73"/>
                <a:gd name="T14" fmla="*/ 73 w 73"/>
                <a:gd name="T15" fmla="*/ 65 h 73"/>
                <a:gd name="T16" fmla="*/ 65 w 73"/>
                <a:gd name="T1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73" extrusionOk="0">
                  <a:moveTo>
                    <a:pt x="65" y="73"/>
                  </a:moveTo>
                  <a:cubicBezTo>
                    <a:pt x="8" y="73"/>
                    <a:pt x="8" y="73"/>
                    <a:pt x="8" y="73"/>
                  </a:cubicBezTo>
                  <a:cubicBezTo>
                    <a:pt x="4" y="73"/>
                    <a:pt x="0" y="69"/>
                    <a:pt x="0" y="6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3" y="4"/>
                    <a:pt x="73" y="8"/>
                  </a:cubicBezTo>
                  <a:cubicBezTo>
                    <a:pt x="73" y="65"/>
                    <a:pt x="73" y="65"/>
                    <a:pt x="73" y="65"/>
                  </a:cubicBezTo>
                  <a:cubicBezTo>
                    <a:pt x="73" y="69"/>
                    <a:pt x="69" y="73"/>
                    <a:pt x="65" y="73"/>
                  </a:cubicBezTo>
                  <a:close/>
                </a:path>
              </a:pathLst>
            </a:custGeom>
            <a:solidFill>
              <a:srgbClr val="E6E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523" name="Google Shape;269;p13"/>
            <p:cNvSpPr>
              <a:spLocks/>
            </p:cNvSpPr>
            <p:nvPr/>
          </p:nvSpPr>
          <p:spPr bwMode="auto">
            <a:xfrm>
              <a:off x="2432050" y="5297488"/>
              <a:ext cx="223838" cy="225425"/>
            </a:xfrm>
            <a:custGeom>
              <a:avLst/>
              <a:gdLst>
                <a:gd name="T0" fmla="*/ 65 w 72"/>
                <a:gd name="T1" fmla="*/ 73 h 73"/>
                <a:gd name="T2" fmla="*/ 7 w 72"/>
                <a:gd name="T3" fmla="*/ 73 h 73"/>
                <a:gd name="T4" fmla="*/ 0 w 72"/>
                <a:gd name="T5" fmla="*/ 65 h 73"/>
                <a:gd name="T6" fmla="*/ 0 w 72"/>
                <a:gd name="T7" fmla="*/ 8 h 73"/>
                <a:gd name="T8" fmla="*/ 7 w 72"/>
                <a:gd name="T9" fmla="*/ 0 h 73"/>
                <a:gd name="T10" fmla="*/ 65 w 72"/>
                <a:gd name="T11" fmla="*/ 0 h 73"/>
                <a:gd name="T12" fmla="*/ 72 w 72"/>
                <a:gd name="T13" fmla="*/ 8 h 73"/>
                <a:gd name="T14" fmla="*/ 72 w 72"/>
                <a:gd name="T15" fmla="*/ 65 h 73"/>
                <a:gd name="T16" fmla="*/ 65 w 72"/>
                <a:gd name="T1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3" extrusionOk="0">
                  <a:moveTo>
                    <a:pt x="65" y="73"/>
                  </a:moveTo>
                  <a:cubicBezTo>
                    <a:pt x="7" y="73"/>
                    <a:pt x="7" y="73"/>
                    <a:pt x="7" y="73"/>
                  </a:cubicBezTo>
                  <a:cubicBezTo>
                    <a:pt x="3" y="73"/>
                    <a:pt x="0" y="69"/>
                    <a:pt x="0" y="6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2" y="4"/>
                    <a:pt x="72" y="8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9"/>
                    <a:pt x="69" y="73"/>
                    <a:pt x="65" y="73"/>
                  </a:cubicBezTo>
                  <a:close/>
                </a:path>
              </a:pathLst>
            </a:custGeom>
            <a:solidFill>
              <a:srgbClr val="E6E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524" name="Google Shape;270;p13"/>
            <p:cNvSpPr>
              <a:spLocks/>
            </p:cNvSpPr>
            <p:nvPr/>
          </p:nvSpPr>
          <p:spPr bwMode="auto">
            <a:xfrm>
              <a:off x="1238250" y="5597525"/>
              <a:ext cx="222250" cy="223838"/>
            </a:xfrm>
            <a:custGeom>
              <a:avLst/>
              <a:gdLst>
                <a:gd name="T0" fmla="*/ 65 w 72"/>
                <a:gd name="T1" fmla="*/ 72 h 72"/>
                <a:gd name="T2" fmla="*/ 7 w 72"/>
                <a:gd name="T3" fmla="*/ 72 h 72"/>
                <a:gd name="T4" fmla="*/ 0 w 72"/>
                <a:gd name="T5" fmla="*/ 65 h 72"/>
                <a:gd name="T6" fmla="*/ 0 w 72"/>
                <a:gd name="T7" fmla="*/ 7 h 72"/>
                <a:gd name="T8" fmla="*/ 7 w 72"/>
                <a:gd name="T9" fmla="*/ 0 h 72"/>
                <a:gd name="T10" fmla="*/ 65 w 72"/>
                <a:gd name="T11" fmla="*/ 0 h 72"/>
                <a:gd name="T12" fmla="*/ 72 w 72"/>
                <a:gd name="T13" fmla="*/ 7 h 72"/>
                <a:gd name="T14" fmla="*/ 72 w 72"/>
                <a:gd name="T15" fmla="*/ 65 h 72"/>
                <a:gd name="T16" fmla="*/ 65 w 72"/>
                <a:gd name="T1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2" extrusionOk="0">
                  <a:moveTo>
                    <a:pt x="65" y="72"/>
                  </a:moveTo>
                  <a:cubicBezTo>
                    <a:pt x="7" y="72"/>
                    <a:pt x="7" y="72"/>
                    <a:pt x="7" y="72"/>
                  </a:cubicBezTo>
                  <a:cubicBezTo>
                    <a:pt x="3" y="72"/>
                    <a:pt x="0" y="69"/>
                    <a:pt x="0" y="6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2" y="3"/>
                    <a:pt x="72" y="7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rgbClr val="E6E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525" name="Google Shape;271;p13"/>
            <p:cNvSpPr>
              <a:spLocks/>
            </p:cNvSpPr>
            <p:nvPr/>
          </p:nvSpPr>
          <p:spPr bwMode="auto">
            <a:xfrm>
              <a:off x="1535113" y="5597525"/>
              <a:ext cx="225425" cy="223838"/>
            </a:xfrm>
            <a:custGeom>
              <a:avLst/>
              <a:gdLst>
                <a:gd name="T0" fmla="*/ 65 w 73"/>
                <a:gd name="T1" fmla="*/ 72 h 72"/>
                <a:gd name="T2" fmla="*/ 8 w 73"/>
                <a:gd name="T3" fmla="*/ 72 h 72"/>
                <a:gd name="T4" fmla="*/ 0 w 73"/>
                <a:gd name="T5" fmla="*/ 65 h 72"/>
                <a:gd name="T6" fmla="*/ 0 w 73"/>
                <a:gd name="T7" fmla="*/ 7 h 72"/>
                <a:gd name="T8" fmla="*/ 8 w 73"/>
                <a:gd name="T9" fmla="*/ 0 h 72"/>
                <a:gd name="T10" fmla="*/ 65 w 73"/>
                <a:gd name="T11" fmla="*/ 0 h 72"/>
                <a:gd name="T12" fmla="*/ 73 w 73"/>
                <a:gd name="T13" fmla="*/ 7 h 72"/>
                <a:gd name="T14" fmla="*/ 73 w 73"/>
                <a:gd name="T15" fmla="*/ 65 h 72"/>
                <a:gd name="T16" fmla="*/ 65 w 73"/>
                <a:gd name="T1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72" extrusionOk="0">
                  <a:moveTo>
                    <a:pt x="65" y="72"/>
                  </a:moveTo>
                  <a:cubicBezTo>
                    <a:pt x="8" y="72"/>
                    <a:pt x="8" y="72"/>
                    <a:pt x="8" y="72"/>
                  </a:cubicBezTo>
                  <a:cubicBezTo>
                    <a:pt x="4" y="72"/>
                    <a:pt x="0" y="69"/>
                    <a:pt x="0" y="6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3" y="3"/>
                    <a:pt x="73" y="7"/>
                  </a:cubicBezTo>
                  <a:cubicBezTo>
                    <a:pt x="73" y="65"/>
                    <a:pt x="73" y="65"/>
                    <a:pt x="73" y="65"/>
                  </a:cubicBezTo>
                  <a:cubicBezTo>
                    <a:pt x="73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rgbClr val="E6E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526" name="Google Shape;272;p13"/>
            <p:cNvSpPr>
              <a:spLocks/>
            </p:cNvSpPr>
            <p:nvPr/>
          </p:nvSpPr>
          <p:spPr bwMode="auto">
            <a:xfrm>
              <a:off x="1835150" y="5597525"/>
              <a:ext cx="223838" cy="223838"/>
            </a:xfrm>
            <a:custGeom>
              <a:avLst/>
              <a:gdLst>
                <a:gd name="T0" fmla="*/ 65 w 72"/>
                <a:gd name="T1" fmla="*/ 72 h 72"/>
                <a:gd name="T2" fmla="*/ 7 w 72"/>
                <a:gd name="T3" fmla="*/ 72 h 72"/>
                <a:gd name="T4" fmla="*/ 0 w 72"/>
                <a:gd name="T5" fmla="*/ 65 h 72"/>
                <a:gd name="T6" fmla="*/ 0 w 72"/>
                <a:gd name="T7" fmla="*/ 7 h 72"/>
                <a:gd name="T8" fmla="*/ 7 w 72"/>
                <a:gd name="T9" fmla="*/ 0 h 72"/>
                <a:gd name="T10" fmla="*/ 65 w 72"/>
                <a:gd name="T11" fmla="*/ 0 h 72"/>
                <a:gd name="T12" fmla="*/ 72 w 72"/>
                <a:gd name="T13" fmla="*/ 7 h 72"/>
                <a:gd name="T14" fmla="*/ 72 w 72"/>
                <a:gd name="T15" fmla="*/ 65 h 72"/>
                <a:gd name="T16" fmla="*/ 65 w 72"/>
                <a:gd name="T1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2" extrusionOk="0">
                  <a:moveTo>
                    <a:pt x="65" y="72"/>
                  </a:moveTo>
                  <a:cubicBezTo>
                    <a:pt x="7" y="72"/>
                    <a:pt x="7" y="72"/>
                    <a:pt x="7" y="72"/>
                  </a:cubicBezTo>
                  <a:cubicBezTo>
                    <a:pt x="3" y="72"/>
                    <a:pt x="0" y="69"/>
                    <a:pt x="0" y="6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2" y="3"/>
                    <a:pt x="72" y="7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rgbClr val="E6E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527" name="Google Shape;273;p13"/>
            <p:cNvSpPr>
              <a:spLocks/>
            </p:cNvSpPr>
            <p:nvPr/>
          </p:nvSpPr>
          <p:spPr bwMode="auto">
            <a:xfrm>
              <a:off x="2132013" y="5597525"/>
              <a:ext cx="227012" cy="223838"/>
            </a:xfrm>
            <a:custGeom>
              <a:avLst/>
              <a:gdLst>
                <a:gd name="T0" fmla="*/ 65 w 73"/>
                <a:gd name="T1" fmla="*/ 72 h 72"/>
                <a:gd name="T2" fmla="*/ 8 w 73"/>
                <a:gd name="T3" fmla="*/ 72 h 72"/>
                <a:gd name="T4" fmla="*/ 0 w 73"/>
                <a:gd name="T5" fmla="*/ 65 h 72"/>
                <a:gd name="T6" fmla="*/ 0 w 73"/>
                <a:gd name="T7" fmla="*/ 7 h 72"/>
                <a:gd name="T8" fmla="*/ 8 w 73"/>
                <a:gd name="T9" fmla="*/ 0 h 72"/>
                <a:gd name="T10" fmla="*/ 65 w 73"/>
                <a:gd name="T11" fmla="*/ 0 h 72"/>
                <a:gd name="T12" fmla="*/ 73 w 73"/>
                <a:gd name="T13" fmla="*/ 7 h 72"/>
                <a:gd name="T14" fmla="*/ 73 w 73"/>
                <a:gd name="T15" fmla="*/ 65 h 72"/>
                <a:gd name="T16" fmla="*/ 65 w 73"/>
                <a:gd name="T1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72" extrusionOk="0">
                  <a:moveTo>
                    <a:pt x="65" y="72"/>
                  </a:moveTo>
                  <a:cubicBezTo>
                    <a:pt x="8" y="72"/>
                    <a:pt x="8" y="72"/>
                    <a:pt x="8" y="72"/>
                  </a:cubicBezTo>
                  <a:cubicBezTo>
                    <a:pt x="4" y="72"/>
                    <a:pt x="0" y="69"/>
                    <a:pt x="0" y="6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3" y="3"/>
                    <a:pt x="73" y="7"/>
                  </a:cubicBezTo>
                  <a:cubicBezTo>
                    <a:pt x="73" y="65"/>
                    <a:pt x="73" y="65"/>
                    <a:pt x="73" y="65"/>
                  </a:cubicBezTo>
                  <a:cubicBezTo>
                    <a:pt x="73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rgbClr val="E6E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528" name="Google Shape;274;p13"/>
            <p:cNvSpPr>
              <a:spLocks/>
            </p:cNvSpPr>
            <p:nvPr/>
          </p:nvSpPr>
          <p:spPr bwMode="auto">
            <a:xfrm>
              <a:off x="2432050" y="5597525"/>
              <a:ext cx="223838" cy="223838"/>
            </a:xfrm>
            <a:custGeom>
              <a:avLst/>
              <a:gdLst>
                <a:gd name="T0" fmla="*/ 65 w 72"/>
                <a:gd name="T1" fmla="*/ 72 h 72"/>
                <a:gd name="T2" fmla="*/ 7 w 72"/>
                <a:gd name="T3" fmla="*/ 72 h 72"/>
                <a:gd name="T4" fmla="*/ 0 w 72"/>
                <a:gd name="T5" fmla="*/ 65 h 72"/>
                <a:gd name="T6" fmla="*/ 0 w 72"/>
                <a:gd name="T7" fmla="*/ 7 h 72"/>
                <a:gd name="T8" fmla="*/ 7 w 72"/>
                <a:gd name="T9" fmla="*/ 0 h 72"/>
                <a:gd name="T10" fmla="*/ 65 w 72"/>
                <a:gd name="T11" fmla="*/ 0 h 72"/>
                <a:gd name="T12" fmla="*/ 72 w 72"/>
                <a:gd name="T13" fmla="*/ 7 h 72"/>
                <a:gd name="T14" fmla="*/ 72 w 72"/>
                <a:gd name="T15" fmla="*/ 65 h 72"/>
                <a:gd name="T16" fmla="*/ 65 w 72"/>
                <a:gd name="T1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2" extrusionOk="0">
                  <a:moveTo>
                    <a:pt x="65" y="72"/>
                  </a:moveTo>
                  <a:cubicBezTo>
                    <a:pt x="7" y="72"/>
                    <a:pt x="7" y="72"/>
                    <a:pt x="7" y="72"/>
                  </a:cubicBezTo>
                  <a:cubicBezTo>
                    <a:pt x="3" y="72"/>
                    <a:pt x="0" y="69"/>
                    <a:pt x="0" y="6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2" y="3"/>
                    <a:pt x="72" y="7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rgbClr val="E6E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529" name="Google Shape;275;p13"/>
            <p:cNvSpPr>
              <a:spLocks/>
            </p:cNvSpPr>
            <p:nvPr/>
          </p:nvSpPr>
          <p:spPr bwMode="auto">
            <a:xfrm>
              <a:off x="1238250" y="5894388"/>
              <a:ext cx="222250" cy="227012"/>
            </a:xfrm>
            <a:custGeom>
              <a:avLst/>
              <a:gdLst>
                <a:gd name="T0" fmla="*/ 65 w 72"/>
                <a:gd name="T1" fmla="*/ 73 h 73"/>
                <a:gd name="T2" fmla="*/ 7 w 72"/>
                <a:gd name="T3" fmla="*/ 73 h 73"/>
                <a:gd name="T4" fmla="*/ 0 w 72"/>
                <a:gd name="T5" fmla="*/ 65 h 73"/>
                <a:gd name="T6" fmla="*/ 0 w 72"/>
                <a:gd name="T7" fmla="*/ 8 h 73"/>
                <a:gd name="T8" fmla="*/ 7 w 72"/>
                <a:gd name="T9" fmla="*/ 0 h 73"/>
                <a:gd name="T10" fmla="*/ 65 w 72"/>
                <a:gd name="T11" fmla="*/ 0 h 73"/>
                <a:gd name="T12" fmla="*/ 72 w 72"/>
                <a:gd name="T13" fmla="*/ 8 h 73"/>
                <a:gd name="T14" fmla="*/ 72 w 72"/>
                <a:gd name="T15" fmla="*/ 65 h 73"/>
                <a:gd name="T16" fmla="*/ 65 w 72"/>
                <a:gd name="T1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3" extrusionOk="0">
                  <a:moveTo>
                    <a:pt x="65" y="73"/>
                  </a:moveTo>
                  <a:cubicBezTo>
                    <a:pt x="7" y="73"/>
                    <a:pt x="7" y="73"/>
                    <a:pt x="7" y="73"/>
                  </a:cubicBezTo>
                  <a:cubicBezTo>
                    <a:pt x="3" y="73"/>
                    <a:pt x="0" y="69"/>
                    <a:pt x="0" y="6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2" y="4"/>
                    <a:pt x="72" y="8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9"/>
                    <a:pt x="69" y="73"/>
                    <a:pt x="65" y="73"/>
                  </a:cubicBezTo>
                  <a:close/>
                </a:path>
              </a:pathLst>
            </a:custGeom>
            <a:solidFill>
              <a:srgbClr val="616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530" name="Google Shape;276;p13"/>
            <p:cNvSpPr>
              <a:spLocks/>
            </p:cNvSpPr>
            <p:nvPr/>
          </p:nvSpPr>
          <p:spPr bwMode="auto">
            <a:xfrm>
              <a:off x="1535113" y="5894388"/>
              <a:ext cx="225425" cy="227012"/>
            </a:xfrm>
            <a:custGeom>
              <a:avLst/>
              <a:gdLst>
                <a:gd name="T0" fmla="*/ 65 w 73"/>
                <a:gd name="T1" fmla="*/ 73 h 73"/>
                <a:gd name="T2" fmla="*/ 8 w 73"/>
                <a:gd name="T3" fmla="*/ 73 h 73"/>
                <a:gd name="T4" fmla="*/ 0 w 73"/>
                <a:gd name="T5" fmla="*/ 65 h 73"/>
                <a:gd name="T6" fmla="*/ 0 w 73"/>
                <a:gd name="T7" fmla="*/ 8 h 73"/>
                <a:gd name="T8" fmla="*/ 8 w 73"/>
                <a:gd name="T9" fmla="*/ 0 h 73"/>
                <a:gd name="T10" fmla="*/ 65 w 73"/>
                <a:gd name="T11" fmla="*/ 0 h 73"/>
                <a:gd name="T12" fmla="*/ 73 w 73"/>
                <a:gd name="T13" fmla="*/ 8 h 73"/>
                <a:gd name="T14" fmla="*/ 73 w 73"/>
                <a:gd name="T15" fmla="*/ 65 h 73"/>
                <a:gd name="T16" fmla="*/ 65 w 73"/>
                <a:gd name="T1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73" extrusionOk="0">
                  <a:moveTo>
                    <a:pt x="65" y="73"/>
                  </a:moveTo>
                  <a:cubicBezTo>
                    <a:pt x="8" y="73"/>
                    <a:pt x="8" y="73"/>
                    <a:pt x="8" y="73"/>
                  </a:cubicBezTo>
                  <a:cubicBezTo>
                    <a:pt x="4" y="73"/>
                    <a:pt x="0" y="69"/>
                    <a:pt x="0" y="6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3" y="4"/>
                    <a:pt x="73" y="8"/>
                  </a:cubicBezTo>
                  <a:cubicBezTo>
                    <a:pt x="73" y="65"/>
                    <a:pt x="73" y="65"/>
                    <a:pt x="73" y="65"/>
                  </a:cubicBezTo>
                  <a:cubicBezTo>
                    <a:pt x="73" y="69"/>
                    <a:pt x="69" y="73"/>
                    <a:pt x="65" y="73"/>
                  </a:cubicBezTo>
                  <a:close/>
                </a:path>
              </a:pathLst>
            </a:custGeom>
            <a:solidFill>
              <a:srgbClr val="616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531" name="Google Shape;277;p13"/>
            <p:cNvSpPr>
              <a:spLocks/>
            </p:cNvSpPr>
            <p:nvPr/>
          </p:nvSpPr>
          <p:spPr bwMode="auto">
            <a:xfrm>
              <a:off x="1835150" y="5894388"/>
              <a:ext cx="223838" cy="227012"/>
            </a:xfrm>
            <a:custGeom>
              <a:avLst/>
              <a:gdLst>
                <a:gd name="T0" fmla="*/ 65 w 72"/>
                <a:gd name="T1" fmla="*/ 73 h 73"/>
                <a:gd name="T2" fmla="*/ 7 w 72"/>
                <a:gd name="T3" fmla="*/ 73 h 73"/>
                <a:gd name="T4" fmla="*/ 0 w 72"/>
                <a:gd name="T5" fmla="*/ 65 h 73"/>
                <a:gd name="T6" fmla="*/ 0 w 72"/>
                <a:gd name="T7" fmla="*/ 8 h 73"/>
                <a:gd name="T8" fmla="*/ 7 w 72"/>
                <a:gd name="T9" fmla="*/ 0 h 73"/>
                <a:gd name="T10" fmla="*/ 65 w 72"/>
                <a:gd name="T11" fmla="*/ 0 h 73"/>
                <a:gd name="T12" fmla="*/ 72 w 72"/>
                <a:gd name="T13" fmla="*/ 8 h 73"/>
                <a:gd name="T14" fmla="*/ 72 w 72"/>
                <a:gd name="T15" fmla="*/ 65 h 73"/>
                <a:gd name="T16" fmla="*/ 65 w 72"/>
                <a:gd name="T1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3" extrusionOk="0">
                  <a:moveTo>
                    <a:pt x="65" y="73"/>
                  </a:moveTo>
                  <a:cubicBezTo>
                    <a:pt x="7" y="73"/>
                    <a:pt x="7" y="73"/>
                    <a:pt x="7" y="73"/>
                  </a:cubicBezTo>
                  <a:cubicBezTo>
                    <a:pt x="3" y="73"/>
                    <a:pt x="0" y="69"/>
                    <a:pt x="0" y="6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2" y="4"/>
                    <a:pt x="72" y="8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9"/>
                    <a:pt x="69" y="73"/>
                    <a:pt x="65" y="73"/>
                  </a:cubicBezTo>
                  <a:close/>
                </a:path>
              </a:pathLst>
            </a:custGeom>
            <a:solidFill>
              <a:srgbClr val="616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532" name="Google Shape;278;p13"/>
            <p:cNvSpPr>
              <a:spLocks/>
            </p:cNvSpPr>
            <p:nvPr/>
          </p:nvSpPr>
          <p:spPr bwMode="auto">
            <a:xfrm>
              <a:off x="2132013" y="5894388"/>
              <a:ext cx="227012" cy="227012"/>
            </a:xfrm>
            <a:custGeom>
              <a:avLst/>
              <a:gdLst>
                <a:gd name="T0" fmla="*/ 65 w 73"/>
                <a:gd name="T1" fmla="*/ 73 h 73"/>
                <a:gd name="T2" fmla="*/ 8 w 73"/>
                <a:gd name="T3" fmla="*/ 73 h 73"/>
                <a:gd name="T4" fmla="*/ 0 w 73"/>
                <a:gd name="T5" fmla="*/ 65 h 73"/>
                <a:gd name="T6" fmla="*/ 0 w 73"/>
                <a:gd name="T7" fmla="*/ 8 h 73"/>
                <a:gd name="T8" fmla="*/ 8 w 73"/>
                <a:gd name="T9" fmla="*/ 0 h 73"/>
                <a:gd name="T10" fmla="*/ 65 w 73"/>
                <a:gd name="T11" fmla="*/ 0 h 73"/>
                <a:gd name="T12" fmla="*/ 73 w 73"/>
                <a:gd name="T13" fmla="*/ 8 h 73"/>
                <a:gd name="T14" fmla="*/ 73 w 73"/>
                <a:gd name="T15" fmla="*/ 65 h 73"/>
                <a:gd name="T16" fmla="*/ 65 w 73"/>
                <a:gd name="T1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73" extrusionOk="0">
                  <a:moveTo>
                    <a:pt x="65" y="73"/>
                  </a:moveTo>
                  <a:cubicBezTo>
                    <a:pt x="8" y="73"/>
                    <a:pt x="8" y="73"/>
                    <a:pt x="8" y="73"/>
                  </a:cubicBezTo>
                  <a:cubicBezTo>
                    <a:pt x="4" y="73"/>
                    <a:pt x="0" y="69"/>
                    <a:pt x="0" y="6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3" y="4"/>
                    <a:pt x="73" y="8"/>
                  </a:cubicBezTo>
                  <a:cubicBezTo>
                    <a:pt x="73" y="65"/>
                    <a:pt x="73" y="65"/>
                    <a:pt x="73" y="65"/>
                  </a:cubicBezTo>
                  <a:cubicBezTo>
                    <a:pt x="73" y="69"/>
                    <a:pt x="69" y="73"/>
                    <a:pt x="65" y="73"/>
                  </a:cubicBezTo>
                  <a:close/>
                </a:path>
              </a:pathLst>
            </a:custGeom>
            <a:solidFill>
              <a:srgbClr val="616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533" name="Google Shape;279;p13"/>
            <p:cNvSpPr>
              <a:spLocks/>
            </p:cNvSpPr>
            <p:nvPr/>
          </p:nvSpPr>
          <p:spPr bwMode="auto">
            <a:xfrm>
              <a:off x="2432050" y="5894388"/>
              <a:ext cx="223838" cy="227012"/>
            </a:xfrm>
            <a:custGeom>
              <a:avLst/>
              <a:gdLst>
                <a:gd name="T0" fmla="*/ 65 w 72"/>
                <a:gd name="T1" fmla="*/ 73 h 73"/>
                <a:gd name="T2" fmla="*/ 7 w 72"/>
                <a:gd name="T3" fmla="*/ 73 h 73"/>
                <a:gd name="T4" fmla="*/ 0 w 72"/>
                <a:gd name="T5" fmla="*/ 65 h 73"/>
                <a:gd name="T6" fmla="*/ 0 w 72"/>
                <a:gd name="T7" fmla="*/ 8 h 73"/>
                <a:gd name="T8" fmla="*/ 7 w 72"/>
                <a:gd name="T9" fmla="*/ 0 h 73"/>
                <a:gd name="T10" fmla="*/ 65 w 72"/>
                <a:gd name="T11" fmla="*/ 0 h 73"/>
                <a:gd name="T12" fmla="*/ 72 w 72"/>
                <a:gd name="T13" fmla="*/ 8 h 73"/>
                <a:gd name="T14" fmla="*/ 72 w 72"/>
                <a:gd name="T15" fmla="*/ 65 h 73"/>
                <a:gd name="T16" fmla="*/ 65 w 72"/>
                <a:gd name="T1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3" extrusionOk="0">
                  <a:moveTo>
                    <a:pt x="65" y="73"/>
                  </a:moveTo>
                  <a:cubicBezTo>
                    <a:pt x="7" y="73"/>
                    <a:pt x="7" y="73"/>
                    <a:pt x="7" y="73"/>
                  </a:cubicBezTo>
                  <a:cubicBezTo>
                    <a:pt x="3" y="73"/>
                    <a:pt x="0" y="69"/>
                    <a:pt x="0" y="6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2" y="4"/>
                    <a:pt x="72" y="8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9"/>
                    <a:pt x="69" y="73"/>
                    <a:pt x="65" y="73"/>
                  </a:cubicBezTo>
                  <a:close/>
                </a:path>
              </a:pathLst>
            </a:custGeom>
            <a:solidFill>
              <a:srgbClr val="616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534" name="Google Shape;280;p13"/>
            <p:cNvSpPr>
              <a:spLocks/>
            </p:cNvSpPr>
            <p:nvPr/>
          </p:nvSpPr>
          <p:spPr bwMode="auto">
            <a:xfrm>
              <a:off x="1238250" y="6196013"/>
              <a:ext cx="222250" cy="222250"/>
            </a:xfrm>
            <a:custGeom>
              <a:avLst/>
              <a:gdLst>
                <a:gd name="T0" fmla="*/ 65 w 72"/>
                <a:gd name="T1" fmla="*/ 72 h 72"/>
                <a:gd name="T2" fmla="*/ 7 w 72"/>
                <a:gd name="T3" fmla="*/ 72 h 72"/>
                <a:gd name="T4" fmla="*/ 0 w 72"/>
                <a:gd name="T5" fmla="*/ 65 h 72"/>
                <a:gd name="T6" fmla="*/ 0 w 72"/>
                <a:gd name="T7" fmla="*/ 7 h 72"/>
                <a:gd name="T8" fmla="*/ 7 w 72"/>
                <a:gd name="T9" fmla="*/ 0 h 72"/>
                <a:gd name="T10" fmla="*/ 65 w 72"/>
                <a:gd name="T11" fmla="*/ 0 h 72"/>
                <a:gd name="T12" fmla="*/ 72 w 72"/>
                <a:gd name="T13" fmla="*/ 7 h 72"/>
                <a:gd name="T14" fmla="*/ 72 w 72"/>
                <a:gd name="T15" fmla="*/ 65 h 72"/>
                <a:gd name="T16" fmla="*/ 65 w 72"/>
                <a:gd name="T1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2" extrusionOk="0">
                  <a:moveTo>
                    <a:pt x="65" y="72"/>
                  </a:moveTo>
                  <a:cubicBezTo>
                    <a:pt x="7" y="72"/>
                    <a:pt x="7" y="72"/>
                    <a:pt x="7" y="72"/>
                  </a:cubicBezTo>
                  <a:cubicBezTo>
                    <a:pt x="3" y="72"/>
                    <a:pt x="0" y="69"/>
                    <a:pt x="0" y="6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2" y="3"/>
                    <a:pt x="72" y="7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rgbClr val="616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535" name="Google Shape;281;p13"/>
            <p:cNvSpPr>
              <a:spLocks/>
            </p:cNvSpPr>
            <p:nvPr/>
          </p:nvSpPr>
          <p:spPr bwMode="auto">
            <a:xfrm>
              <a:off x="1535113" y="6196013"/>
              <a:ext cx="225425" cy="222250"/>
            </a:xfrm>
            <a:custGeom>
              <a:avLst/>
              <a:gdLst>
                <a:gd name="T0" fmla="*/ 65 w 73"/>
                <a:gd name="T1" fmla="*/ 72 h 72"/>
                <a:gd name="T2" fmla="*/ 8 w 73"/>
                <a:gd name="T3" fmla="*/ 72 h 72"/>
                <a:gd name="T4" fmla="*/ 0 w 73"/>
                <a:gd name="T5" fmla="*/ 65 h 72"/>
                <a:gd name="T6" fmla="*/ 0 w 73"/>
                <a:gd name="T7" fmla="*/ 7 h 72"/>
                <a:gd name="T8" fmla="*/ 8 w 73"/>
                <a:gd name="T9" fmla="*/ 0 h 72"/>
                <a:gd name="T10" fmla="*/ 65 w 73"/>
                <a:gd name="T11" fmla="*/ 0 h 72"/>
                <a:gd name="T12" fmla="*/ 73 w 73"/>
                <a:gd name="T13" fmla="*/ 7 h 72"/>
                <a:gd name="T14" fmla="*/ 73 w 73"/>
                <a:gd name="T15" fmla="*/ 65 h 72"/>
                <a:gd name="T16" fmla="*/ 65 w 73"/>
                <a:gd name="T1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72" extrusionOk="0">
                  <a:moveTo>
                    <a:pt x="65" y="72"/>
                  </a:moveTo>
                  <a:cubicBezTo>
                    <a:pt x="8" y="72"/>
                    <a:pt x="8" y="72"/>
                    <a:pt x="8" y="72"/>
                  </a:cubicBezTo>
                  <a:cubicBezTo>
                    <a:pt x="4" y="72"/>
                    <a:pt x="0" y="69"/>
                    <a:pt x="0" y="6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3" y="3"/>
                    <a:pt x="73" y="7"/>
                  </a:cubicBezTo>
                  <a:cubicBezTo>
                    <a:pt x="73" y="65"/>
                    <a:pt x="73" y="65"/>
                    <a:pt x="73" y="65"/>
                  </a:cubicBezTo>
                  <a:cubicBezTo>
                    <a:pt x="73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rgbClr val="616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536" name="Google Shape;282;p13"/>
            <p:cNvSpPr>
              <a:spLocks/>
            </p:cNvSpPr>
            <p:nvPr/>
          </p:nvSpPr>
          <p:spPr bwMode="auto">
            <a:xfrm>
              <a:off x="1835150" y="6196013"/>
              <a:ext cx="223838" cy="222250"/>
            </a:xfrm>
            <a:custGeom>
              <a:avLst/>
              <a:gdLst>
                <a:gd name="T0" fmla="*/ 65 w 72"/>
                <a:gd name="T1" fmla="*/ 72 h 72"/>
                <a:gd name="T2" fmla="*/ 7 w 72"/>
                <a:gd name="T3" fmla="*/ 72 h 72"/>
                <a:gd name="T4" fmla="*/ 0 w 72"/>
                <a:gd name="T5" fmla="*/ 65 h 72"/>
                <a:gd name="T6" fmla="*/ 0 w 72"/>
                <a:gd name="T7" fmla="*/ 7 h 72"/>
                <a:gd name="T8" fmla="*/ 7 w 72"/>
                <a:gd name="T9" fmla="*/ 0 h 72"/>
                <a:gd name="T10" fmla="*/ 65 w 72"/>
                <a:gd name="T11" fmla="*/ 0 h 72"/>
                <a:gd name="T12" fmla="*/ 72 w 72"/>
                <a:gd name="T13" fmla="*/ 7 h 72"/>
                <a:gd name="T14" fmla="*/ 72 w 72"/>
                <a:gd name="T15" fmla="*/ 65 h 72"/>
                <a:gd name="T16" fmla="*/ 65 w 72"/>
                <a:gd name="T1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2" extrusionOk="0">
                  <a:moveTo>
                    <a:pt x="65" y="72"/>
                  </a:moveTo>
                  <a:cubicBezTo>
                    <a:pt x="7" y="72"/>
                    <a:pt x="7" y="72"/>
                    <a:pt x="7" y="72"/>
                  </a:cubicBezTo>
                  <a:cubicBezTo>
                    <a:pt x="3" y="72"/>
                    <a:pt x="0" y="69"/>
                    <a:pt x="0" y="6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2" y="3"/>
                    <a:pt x="72" y="7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rgbClr val="616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537" name="Google Shape;283;p13"/>
            <p:cNvSpPr>
              <a:spLocks/>
            </p:cNvSpPr>
            <p:nvPr/>
          </p:nvSpPr>
          <p:spPr bwMode="auto">
            <a:xfrm>
              <a:off x="2132013" y="6196013"/>
              <a:ext cx="227012" cy="222250"/>
            </a:xfrm>
            <a:custGeom>
              <a:avLst/>
              <a:gdLst>
                <a:gd name="T0" fmla="*/ 65 w 73"/>
                <a:gd name="T1" fmla="*/ 72 h 72"/>
                <a:gd name="T2" fmla="*/ 8 w 73"/>
                <a:gd name="T3" fmla="*/ 72 h 72"/>
                <a:gd name="T4" fmla="*/ 0 w 73"/>
                <a:gd name="T5" fmla="*/ 65 h 72"/>
                <a:gd name="T6" fmla="*/ 0 w 73"/>
                <a:gd name="T7" fmla="*/ 7 h 72"/>
                <a:gd name="T8" fmla="*/ 8 w 73"/>
                <a:gd name="T9" fmla="*/ 0 h 72"/>
                <a:gd name="T10" fmla="*/ 65 w 73"/>
                <a:gd name="T11" fmla="*/ 0 h 72"/>
                <a:gd name="T12" fmla="*/ 73 w 73"/>
                <a:gd name="T13" fmla="*/ 7 h 72"/>
                <a:gd name="T14" fmla="*/ 73 w 73"/>
                <a:gd name="T15" fmla="*/ 65 h 72"/>
                <a:gd name="T16" fmla="*/ 65 w 73"/>
                <a:gd name="T1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72" extrusionOk="0">
                  <a:moveTo>
                    <a:pt x="65" y="72"/>
                  </a:moveTo>
                  <a:cubicBezTo>
                    <a:pt x="8" y="72"/>
                    <a:pt x="8" y="72"/>
                    <a:pt x="8" y="72"/>
                  </a:cubicBezTo>
                  <a:cubicBezTo>
                    <a:pt x="4" y="72"/>
                    <a:pt x="0" y="69"/>
                    <a:pt x="0" y="6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3" y="3"/>
                    <a:pt x="73" y="7"/>
                  </a:cubicBezTo>
                  <a:cubicBezTo>
                    <a:pt x="73" y="65"/>
                    <a:pt x="73" y="65"/>
                    <a:pt x="73" y="65"/>
                  </a:cubicBezTo>
                  <a:cubicBezTo>
                    <a:pt x="73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rgbClr val="616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4538" name="Google Shape;284;p13"/>
            <p:cNvSpPr>
              <a:spLocks/>
            </p:cNvSpPr>
            <p:nvPr/>
          </p:nvSpPr>
          <p:spPr bwMode="auto">
            <a:xfrm>
              <a:off x="2432050" y="6196013"/>
              <a:ext cx="223838" cy="222250"/>
            </a:xfrm>
            <a:custGeom>
              <a:avLst/>
              <a:gdLst>
                <a:gd name="T0" fmla="*/ 65 w 72"/>
                <a:gd name="T1" fmla="*/ 72 h 72"/>
                <a:gd name="T2" fmla="*/ 7 w 72"/>
                <a:gd name="T3" fmla="*/ 72 h 72"/>
                <a:gd name="T4" fmla="*/ 0 w 72"/>
                <a:gd name="T5" fmla="*/ 65 h 72"/>
                <a:gd name="T6" fmla="*/ 0 w 72"/>
                <a:gd name="T7" fmla="*/ 7 h 72"/>
                <a:gd name="T8" fmla="*/ 7 w 72"/>
                <a:gd name="T9" fmla="*/ 0 h 72"/>
                <a:gd name="T10" fmla="*/ 65 w 72"/>
                <a:gd name="T11" fmla="*/ 0 h 72"/>
                <a:gd name="T12" fmla="*/ 72 w 72"/>
                <a:gd name="T13" fmla="*/ 7 h 72"/>
                <a:gd name="T14" fmla="*/ 72 w 72"/>
                <a:gd name="T15" fmla="*/ 65 h 72"/>
                <a:gd name="T16" fmla="*/ 65 w 72"/>
                <a:gd name="T1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2" extrusionOk="0">
                  <a:moveTo>
                    <a:pt x="65" y="72"/>
                  </a:moveTo>
                  <a:cubicBezTo>
                    <a:pt x="7" y="72"/>
                    <a:pt x="7" y="72"/>
                    <a:pt x="7" y="72"/>
                  </a:cubicBezTo>
                  <a:cubicBezTo>
                    <a:pt x="3" y="72"/>
                    <a:pt x="0" y="69"/>
                    <a:pt x="0" y="6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2" y="3"/>
                    <a:pt x="72" y="7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rgbClr val="616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</p:grpSp>
      <p:sp>
        <p:nvSpPr>
          <p:cNvPr id="14539" name="Google Shape;285;p13"/>
          <p:cNvSpPr txBox="1">
            <a:spLocks noChangeArrowheads="1"/>
          </p:cNvSpPr>
          <p:nvPr/>
        </p:nvSpPr>
        <p:spPr bwMode="auto">
          <a:xfrm>
            <a:off x="1408113" y="2352675"/>
            <a:ext cx="131127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1605E"/>
              </a:buClr>
              <a:buSzPts val="4500"/>
              <a:buFont typeface="Montserrat" panose="02000505000000020004" pitchFamily="2" charset="0"/>
              <a:buNone/>
              <a:tabLst/>
              <a:defRPr/>
            </a:pPr>
            <a:r>
              <a:rPr kumimoji="0" lang="en-US" alt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61605E"/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Cairo" panose="00000500000000000000" charset="-78"/>
                <a:sym typeface="Montserrat" panose="02000505000000020004" pitchFamily="2" charset="0"/>
              </a:rPr>
              <a:t>20%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14540" name="Google Shape;286;p13"/>
          <p:cNvSpPr txBox="1">
            <a:spLocks noChangeArrowheads="1"/>
          </p:cNvSpPr>
          <p:nvPr/>
        </p:nvSpPr>
        <p:spPr bwMode="auto">
          <a:xfrm>
            <a:off x="4152900" y="2352675"/>
            <a:ext cx="127317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F526B"/>
              </a:buClr>
              <a:buSzPts val="4500"/>
              <a:buFont typeface="Montserrat" panose="02000505000000020004" pitchFamily="2" charset="0"/>
              <a:buNone/>
              <a:tabLst/>
              <a:defRPr/>
            </a:pPr>
            <a:r>
              <a:rPr kumimoji="0" lang="en-US" alt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2F526B"/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Cairo" panose="00000500000000000000" charset="-78"/>
                <a:sym typeface="Montserrat" panose="02000505000000020004" pitchFamily="2" charset="0"/>
              </a:rPr>
              <a:t>40%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14541" name="Google Shape;287;p13"/>
          <p:cNvSpPr txBox="1">
            <a:spLocks noChangeArrowheads="1"/>
          </p:cNvSpPr>
          <p:nvPr/>
        </p:nvSpPr>
        <p:spPr bwMode="auto">
          <a:xfrm>
            <a:off x="6889750" y="2352675"/>
            <a:ext cx="120332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3929E"/>
              </a:buClr>
              <a:buSzPts val="4500"/>
              <a:buFont typeface="Montserrat" panose="02000505000000020004" pitchFamily="2" charset="0"/>
              <a:buNone/>
              <a:tabLst/>
              <a:defRPr/>
            </a:pPr>
            <a:r>
              <a:rPr kumimoji="0" lang="en-US" alt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23929E"/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Cairo" panose="00000500000000000000" charset="-78"/>
                <a:sym typeface="Montserrat" panose="02000505000000020004" pitchFamily="2" charset="0"/>
              </a:rPr>
              <a:t>60%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14542" name="Google Shape;288;p13"/>
          <p:cNvSpPr txBox="1">
            <a:spLocks noChangeArrowheads="1"/>
          </p:cNvSpPr>
          <p:nvPr/>
        </p:nvSpPr>
        <p:spPr bwMode="auto">
          <a:xfrm>
            <a:off x="9655175" y="2352675"/>
            <a:ext cx="1306513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AC344"/>
              </a:buClr>
              <a:buSzPts val="4500"/>
              <a:buFont typeface="Montserrat" panose="02000505000000020004" pitchFamily="2" charset="0"/>
              <a:buNone/>
              <a:tabLst/>
              <a:defRPr/>
            </a:pPr>
            <a:r>
              <a:rPr kumimoji="0" lang="en-US" alt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FAC344"/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Cairo" panose="00000500000000000000" charset="-78"/>
                <a:sym typeface="Montserrat" panose="02000505000000020004" pitchFamily="2" charset="0"/>
              </a:rPr>
              <a:t>80%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14543" name="Google Shape;289;p13"/>
          <p:cNvSpPr txBox="1">
            <a:spLocks noChangeArrowheads="1"/>
          </p:cNvSpPr>
          <p:nvPr/>
        </p:nvSpPr>
        <p:spPr bwMode="auto">
          <a:xfrm>
            <a:off x="1332217" y="453669"/>
            <a:ext cx="9527568" cy="635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5600"/>
              <a:buFont typeface="Montserrat" panose="02000505000000020004" pitchFamily="2" charset="0"/>
              <a:buNone/>
              <a:tabLst/>
              <a:defRPr/>
            </a:pPr>
            <a:r>
              <a:rPr lang="ar-SA" altLang="en-US" sz="4000" b="1" dirty="0">
                <a:latin typeface="Cairo" panose="00000500000000000000" charset="-78"/>
                <a:cs typeface="Cairo" panose="00000500000000000000" charset="-78"/>
                <a:sym typeface="Montserrat" panose="02000505000000020004" pitchFamily="2" charset="0"/>
              </a:rPr>
              <a:t>العنوان الرئيسي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14544" name="Google Shape;290;p13"/>
          <p:cNvSpPr txBox="1">
            <a:spLocks noChangeArrowheads="1"/>
          </p:cNvSpPr>
          <p:nvPr/>
        </p:nvSpPr>
        <p:spPr bwMode="auto">
          <a:xfrm>
            <a:off x="3760788" y="1581150"/>
            <a:ext cx="18669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ctr" rtl="0" fontAlgn="base">
              <a:spcBef>
                <a:spcPct val="0"/>
              </a:spcBef>
              <a:spcAft>
                <a:spcPct val="0"/>
              </a:spcAft>
              <a:buSzPts val="1400"/>
            </a:pPr>
            <a:r>
              <a:rPr lang="ar-EG" altLang="en-US" dirty="0">
                <a:latin typeface="Cairo" panose="00000500000000000000" charset="-78"/>
                <a:cs typeface="Cairo" panose="00000500000000000000" charset="-78"/>
                <a:sym typeface="Open Sans" panose="020B0606030504020204" pitchFamily="34" charset="0"/>
              </a:rPr>
              <a:t>هذا النص هو مثال لنص يمكن أن يستبدل في نفس المساحة</a:t>
            </a:r>
          </a:p>
        </p:txBody>
      </p:sp>
      <p:sp>
        <p:nvSpPr>
          <p:cNvPr id="14545" name="Google Shape;291;p13"/>
          <p:cNvSpPr txBox="1">
            <a:spLocks noChangeArrowheads="1"/>
          </p:cNvSpPr>
          <p:nvPr/>
        </p:nvSpPr>
        <p:spPr bwMode="auto">
          <a:xfrm>
            <a:off x="6508750" y="1581150"/>
            <a:ext cx="18669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ctr" rtl="0" fontAlgn="base">
              <a:spcBef>
                <a:spcPct val="0"/>
              </a:spcBef>
              <a:spcAft>
                <a:spcPct val="0"/>
              </a:spcAft>
              <a:buSzPts val="1400"/>
            </a:pPr>
            <a:r>
              <a:rPr lang="ar-EG" altLang="en-US" dirty="0">
                <a:latin typeface="Cairo" panose="00000500000000000000" charset="-78"/>
                <a:cs typeface="Cairo" panose="00000500000000000000" charset="-78"/>
                <a:sym typeface="Open Sans" panose="020B0606030504020204" pitchFamily="34" charset="0"/>
              </a:rPr>
              <a:t>هذا النص هو مثال لنص يمكن أن يستبدل في نفس المساحة</a:t>
            </a:r>
          </a:p>
        </p:txBody>
      </p:sp>
      <p:sp>
        <p:nvSpPr>
          <p:cNvPr id="14546" name="Google Shape;292;p13"/>
          <p:cNvSpPr txBox="1">
            <a:spLocks noChangeArrowheads="1"/>
          </p:cNvSpPr>
          <p:nvPr/>
        </p:nvSpPr>
        <p:spPr bwMode="auto">
          <a:xfrm>
            <a:off x="9320213" y="1582738"/>
            <a:ext cx="18669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ctr" rtl="0" fontAlgn="base">
              <a:spcBef>
                <a:spcPct val="0"/>
              </a:spcBef>
              <a:spcAft>
                <a:spcPct val="0"/>
              </a:spcAft>
              <a:buSzPts val="1400"/>
            </a:pPr>
            <a:r>
              <a:rPr lang="ar-EG" altLang="en-US" dirty="0">
                <a:latin typeface="Cairo" panose="00000500000000000000" charset="-78"/>
                <a:cs typeface="Cairo" panose="00000500000000000000" charset="-78"/>
                <a:sym typeface="Open Sans" panose="020B0606030504020204" pitchFamily="34" charset="0"/>
              </a:rPr>
              <a:t>هذا النص هو مثال لنص يمكن أن يستبدل في نفس المساحة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750" fill="hold"/>
                                            <p:tgtEl>
                                              <p:spTgt spid="145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750" fill="hold"/>
                                            <p:tgtEl>
                                              <p:spTgt spid="145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750" fill="hold"/>
                                            <p:tgtEl>
                                              <p:spTgt spid="145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750" fill="hold"/>
                                            <p:tgtEl>
                                              <p:spTgt spid="145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750" fill="hold"/>
                                            <p:tgtEl>
                                              <p:spTgt spid="145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750" fill="hold"/>
                                            <p:tgtEl>
                                              <p:spTgt spid="145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 p14:presetBounceEnd="5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750" fill="hold"/>
                                            <p:tgtEl>
                                              <p:spTgt spid="145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750" fill="hold"/>
                                            <p:tgtEl>
                                              <p:spTgt spid="145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 p14:presetBounceEnd="5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750" fill="hold"/>
                                            <p:tgtEl>
                                              <p:spTgt spid="143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750" fill="hold"/>
                                            <p:tgtEl>
                                              <p:spTgt spid="143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750" fill="hold"/>
                                            <p:tgtEl>
                                              <p:spTgt spid="145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750" fill="hold"/>
                                            <p:tgtEl>
                                              <p:spTgt spid="145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grpId="0" nodeType="withEffect" p14:presetBounceEnd="5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750" fill="hold"/>
                                            <p:tgtEl>
                                              <p:spTgt spid="145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750" fill="hold"/>
                                            <p:tgtEl>
                                              <p:spTgt spid="145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grpId="0" nodeType="withEffect" p14:presetBounceEnd="50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750" fill="hold"/>
                                            <p:tgtEl>
                                              <p:spTgt spid="145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750" fill="hold"/>
                                            <p:tgtEl>
                                              <p:spTgt spid="145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 p14:presetBounceEnd="50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9" dur="750" fill="hold"/>
                                            <p:tgtEl>
                                              <p:spTgt spid="145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0" dur="750" fill="hold"/>
                                            <p:tgtEl>
                                              <p:spTgt spid="145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nodeType="withEffect" p14:presetBounceEnd="50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3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4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nodeType="withEffect" p14:presetBounceEnd="50000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1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fill="hold" nodeType="withEffect" p14:presetBounceEnd="50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5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6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338" grpId="0"/>
          <p:bldP spid="14539" grpId="0"/>
          <p:bldP spid="14540" grpId="0"/>
          <p:bldP spid="14541" grpId="0"/>
          <p:bldP spid="14542" grpId="0"/>
          <p:bldP spid="14543" grpId="0"/>
          <p:bldP spid="14544" grpId="0"/>
          <p:bldP spid="14545" grpId="0"/>
          <p:bldP spid="1454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45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45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45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45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45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45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45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45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143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143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145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145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145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145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145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145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145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145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338" grpId="0"/>
          <p:bldP spid="14539" grpId="0"/>
          <p:bldP spid="14540" grpId="0"/>
          <p:bldP spid="14541" grpId="0"/>
          <p:bldP spid="14542" grpId="0"/>
          <p:bldP spid="14543" grpId="0"/>
          <p:bldP spid="14544" grpId="0"/>
          <p:bldP spid="14545" grpId="0"/>
          <p:bldP spid="14546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Google Shape;589;p22"/>
          <p:cNvSpPr txBox="1">
            <a:spLocks noChangeArrowheads="1"/>
          </p:cNvSpPr>
          <p:nvPr/>
        </p:nvSpPr>
        <p:spPr bwMode="auto">
          <a:xfrm>
            <a:off x="8015288" y="1700213"/>
            <a:ext cx="28495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l" rtl="0" fontAlgn="base">
              <a:spcBef>
                <a:spcPct val="0"/>
              </a:spcBef>
              <a:spcAft>
                <a:spcPct val="0"/>
              </a:spcAft>
              <a:buSzPts val="1400"/>
            </a:pPr>
            <a:r>
              <a:rPr lang="ar-EG" altLang="en-US" dirty="0">
                <a:latin typeface="Cairo" panose="00000500000000000000" charset="-78"/>
                <a:cs typeface="Cairo" panose="00000500000000000000" charset="-78"/>
                <a:sym typeface="Open Sans" panose="020B0606030504020204" pitchFamily="34" charset="0"/>
              </a:rPr>
              <a:t>هذا النص هو مثال لنص يمكن أن يستبدل في نفس المساحة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56FB04A2-0B16-B245-A7F6-19742A459DFA}"/>
              </a:ext>
            </a:extLst>
          </p:cNvPr>
          <p:cNvGrpSpPr/>
          <p:nvPr/>
        </p:nvGrpSpPr>
        <p:grpSpPr>
          <a:xfrm>
            <a:off x="6799263" y="4178300"/>
            <a:ext cx="822325" cy="822325"/>
            <a:chOff x="6799263" y="4178300"/>
            <a:chExt cx="822325" cy="822325"/>
          </a:xfrm>
        </p:grpSpPr>
        <p:sp>
          <p:nvSpPr>
            <p:cNvPr id="32776" name="Google Shape;595;p22"/>
            <p:cNvSpPr>
              <a:spLocks noChangeArrowheads="1"/>
            </p:cNvSpPr>
            <p:nvPr/>
          </p:nvSpPr>
          <p:spPr bwMode="auto">
            <a:xfrm>
              <a:off x="6799263" y="4178300"/>
              <a:ext cx="822325" cy="822325"/>
            </a:xfrm>
            <a:prstGeom prst="ellipse">
              <a:avLst/>
            </a:prstGeom>
            <a:solidFill>
              <a:srgbClr val="2F5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2779" name="Google Shape;598;p22"/>
            <p:cNvSpPr>
              <a:spLocks/>
            </p:cNvSpPr>
            <p:nvPr/>
          </p:nvSpPr>
          <p:spPr bwMode="auto">
            <a:xfrm>
              <a:off x="6956425" y="4338638"/>
              <a:ext cx="503238" cy="504825"/>
            </a:xfrm>
            <a:custGeom>
              <a:avLst/>
              <a:gdLst>
                <a:gd name="T0" fmla="*/ 49 w 119"/>
                <a:gd name="T1" fmla="*/ 114 h 119"/>
                <a:gd name="T2" fmla="*/ 39 w 119"/>
                <a:gd name="T3" fmla="*/ 99 h 119"/>
                <a:gd name="T4" fmla="*/ 22 w 119"/>
                <a:gd name="T5" fmla="*/ 105 h 119"/>
                <a:gd name="T6" fmla="*/ 20 w 119"/>
                <a:gd name="T7" fmla="*/ 81 h 119"/>
                <a:gd name="T8" fmla="*/ 16 w 119"/>
                <a:gd name="T9" fmla="*/ 72 h 119"/>
                <a:gd name="T10" fmla="*/ 0 w 119"/>
                <a:gd name="T11" fmla="*/ 53 h 119"/>
                <a:gd name="T12" fmla="*/ 17 w 119"/>
                <a:gd name="T13" fmla="*/ 45 h 119"/>
                <a:gd name="T14" fmla="*/ 13 w 119"/>
                <a:gd name="T15" fmla="*/ 28 h 119"/>
                <a:gd name="T16" fmla="*/ 29 w 119"/>
                <a:gd name="T17" fmla="*/ 12 h 119"/>
                <a:gd name="T18" fmla="*/ 46 w 119"/>
                <a:gd name="T19" fmla="*/ 17 h 119"/>
                <a:gd name="T20" fmla="*/ 54 w 119"/>
                <a:gd name="T21" fmla="*/ 0 h 119"/>
                <a:gd name="T22" fmla="*/ 73 w 119"/>
                <a:gd name="T23" fmla="*/ 16 h 119"/>
                <a:gd name="T24" fmla="*/ 82 w 119"/>
                <a:gd name="T25" fmla="*/ 19 h 119"/>
                <a:gd name="T26" fmla="*/ 106 w 119"/>
                <a:gd name="T27" fmla="*/ 21 h 119"/>
                <a:gd name="T28" fmla="*/ 100 w 119"/>
                <a:gd name="T29" fmla="*/ 39 h 119"/>
                <a:gd name="T30" fmla="*/ 115 w 119"/>
                <a:gd name="T31" fmla="*/ 48 h 119"/>
                <a:gd name="T32" fmla="*/ 119 w 119"/>
                <a:gd name="T33" fmla="*/ 65 h 119"/>
                <a:gd name="T34" fmla="*/ 102 w 119"/>
                <a:gd name="T35" fmla="*/ 73 h 119"/>
                <a:gd name="T36" fmla="*/ 107 w 119"/>
                <a:gd name="T37" fmla="*/ 90 h 119"/>
                <a:gd name="T38" fmla="*/ 91 w 119"/>
                <a:gd name="T39" fmla="*/ 106 h 119"/>
                <a:gd name="T40" fmla="*/ 74 w 119"/>
                <a:gd name="T41" fmla="*/ 102 h 119"/>
                <a:gd name="T42" fmla="*/ 66 w 119"/>
                <a:gd name="T43" fmla="*/ 119 h 119"/>
                <a:gd name="T44" fmla="*/ 67 w 119"/>
                <a:gd name="T45" fmla="*/ 102 h 119"/>
                <a:gd name="T46" fmla="*/ 85 w 119"/>
                <a:gd name="T47" fmla="*/ 94 h 119"/>
                <a:gd name="T48" fmla="*/ 95 w 119"/>
                <a:gd name="T49" fmla="*/ 84 h 119"/>
                <a:gd name="T50" fmla="*/ 103 w 119"/>
                <a:gd name="T51" fmla="*/ 66 h 119"/>
                <a:gd name="T52" fmla="*/ 103 w 119"/>
                <a:gd name="T53" fmla="*/ 52 h 119"/>
                <a:gd name="T54" fmla="*/ 95 w 119"/>
                <a:gd name="T55" fmla="*/ 34 h 119"/>
                <a:gd name="T56" fmla="*/ 85 w 119"/>
                <a:gd name="T57" fmla="*/ 24 h 119"/>
                <a:gd name="T58" fmla="*/ 67 w 119"/>
                <a:gd name="T59" fmla="*/ 16 h 119"/>
                <a:gd name="T60" fmla="*/ 53 w 119"/>
                <a:gd name="T61" fmla="*/ 16 h 119"/>
                <a:gd name="T62" fmla="*/ 35 w 119"/>
                <a:gd name="T63" fmla="*/ 24 h 119"/>
                <a:gd name="T64" fmla="*/ 24 w 119"/>
                <a:gd name="T65" fmla="*/ 34 h 119"/>
                <a:gd name="T66" fmla="*/ 17 w 119"/>
                <a:gd name="T67" fmla="*/ 52 h 119"/>
                <a:gd name="T68" fmla="*/ 17 w 119"/>
                <a:gd name="T69" fmla="*/ 66 h 119"/>
                <a:gd name="T70" fmla="*/ 24 w 119"/>
                <a:gd name="T71" fmla="*/ 84 h 119"/>
                <a:gd name="T72" fmla="*/ 35 w 119"/>
                <a:gd name="T73" fmla="*/ 94 h 119"/>
                <a:gd name="T74" fmla="*/ 53 w 119"/>
                <a:gd name="T75" fmla="*/ 102 h 119"/>
                <a:gd name="T76" fmla="*/ 17 w 119"/>
                <a:gd name="T77" fmla="*/ 94 h 119"/>
                <a:gd name="T78" fmla="*/ 114 w 119"/>
                <a:gd name="T79" fmla="*/ 65 h 119"/>
                <a:gd name="T80" fmla="*/ 6 w 119"/>
                <a:gd name="T81" fmla="*/ 65 h 119"/>
                <a:gd name="T82" fmla="*/ 5 w 119"/>
                <a:gd name="T83" fmla="*/ 65 h 119"/>
                <a:gd name="T84" fmla="*/ 94 w 119"/>
                <a:gd name="T85" fmla="*/ 17 h 119"/>
                <a:gd name="T86" fmla="*/ 94 w 119"/>
                <a:gd name="T87" fmla="*/ 17 h 119"/>
                <a:gd name="T88" fmla="*/ 37 w 119"/>
                <a:gd name="T89" fmla="*/ 54 h 119"/>
                <a:gd name="T90" fmla="*/ 83 w 119"/>
                <a:gd name="T91" fmla="*/ 64 h 119"/>
                <a:gd name="T92" fmla="*/ 60 w 119"/>
                <a:gd name="T93" fmla="*/ 41 h 119"/>
                <a:gd name="T94" fmla="*/ 47 w 119"/>
                <a:gd name="T95" fmla="*/ 72 h 119"/>
                <a:gd name="T96" fmla="*/ 78 w 119"/>
                <a:gd name="T97" fmla="*/ 6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9" h="119" extrusionOk="0">
                  <a:moveTo>
                    <a:pt x="66" y="119"/>
                  </a:moveTo>
                  <a:cubicBezTo>
                    <a:pt x="54" y="119"/>
                    <a:pt x="54" y="119"/>
                    <a:pt x="54" y="119"/>
                  </a:cubicBezTo>
                  <a:cubicBezTo>
                    <a:pt x="52" y="119"/>
                    <a:pt x="49" y="117"/>
                    <a:pt x="49" y="114"/>
                  </a:cubicBezTo>
                  <a:cubicBezTo>
                    <a:pt x="47" y="103"/>
                    <a:pt x="47" y="103"/>
                    <a:pt x="47" y="103"/>
                  </a:cubicBezTo>
                  <a:cubicBezTo>
                    <a:pt x="47" y="102"/>
                    <a:pt x="47" y="102"/>
                    <a:pt x="46" y="102"/>
                  </a:cubicBezTo>
                  <a:cubicBezTo>
                    <a:pt x="44" y="101"/>
                    <a:pt x="42" y="100"/>
                    <a:pt x="39" y="99"/>
                  </a:cubicBezTo>
                  <a:cubicBezTo>
                    <a:pt x="39" y="99"/>
                    <a:pt x="38" y="99"/>
                    <a:pt x="38" y="99"/>
                  </a:cubicBezTo>
                  <a:cubicBezTo>
                    <a:pt x="29" y="106"/>
                    <a:pt x="29" y="106"/>
                    <a:pt x="29" y="106"/>
                  </a:cubicBezTo>
                  <a:cubicBezTo>
                    <a:pt x="27" y="107"/>
                    <a:pt x="24" y="107"/>
                    <a:pt x="22" y="105"/>
                  </a:cubicBezTo>
                  <a:cubicBezTo>
                    <a:pt x="14" y="97"/>
                    <a:pt x="14" y="97"/>
                    <a:pt x="14" y="97"/>
                  </a:cubicBezTo>
                  <a:cubicBezTo>
                    <a:pt x="12" y="95"/>
                    <a:pt x="12" y="92"/>
                    <a:pt x="13" y="90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81"/>
                    <a:pt x="20" y="80"/>
                    <a:pt x="20" y="79"/>
                  </a:cubicBezTo>
                  <a:cubicBezTo>
                    <a:pt x="19" y="77"/>
                    <a:pt x="18" y="75"/>
                    <a:pt x="17" y="73"/>
                  </a:cubicBezTo>
                  <a:cubicBezTo>
                    <a:pt x="17" y="72"/>
                    <a:pt x="17" y="72"/>
                    <a:pt x="16" y="72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2" y="70"/>
                    <a:pt x="0" y="67"/>
                    <a:pt x="0" y="65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1"/>
                    <a:pt x="2" y="49"/>
                    <a:pt x="5" y="48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7" y="46"/>
                    <a:pt x="17" y="46"/>
                    <a:pt x="17" y="45"/>
                  </a:cubicBezTo>
                  <a:cubicBezTo>
                    <a:pt x="18" y="43"/>
                    <a:pt x="19" y="41"/>
                    <a:pt x="20" y="39"/>
                  </a:cubicBezTo>
                  <a:cubicBezTo>
                    <a:pt x="20" y="38"/>
                    <a:pt x="20" y="38"/>
                    <a:pt x="20" y="37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6"/>
                    <a:pt x="12" y="23"/>
                    <a:pt x="14" y="21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4" y="11"/>
                    <a:pt x="27" y="11"/>
                    <a:pt x="29" y="12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8" y="20"/>
                    <a:pt x="39" y="20"/>
                    <a:pt x="39" y="19"/>
                  </a:cubicBezTo>
                  <a:cubicBezTo>
                    <a:pt x="42" y="18"/>
                    <a:pt x="44" y="17"/>
                    <a:pt x="46" y="17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1"/>
                    <a:pt x="52" y="0"/>
                    <a:pt x="54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8" y="0"/>
                    <a:pt x="70" y="1"/>
                    <a:pt x="71" y="4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3" y="16"/>
                    <a:pt x="73" y="16"/>
                    <a:pt x="74" y="17"/>
                  </a:cubicBezTo>
                  <a:cubicBezTo>
                    <a:pt x="76" y="17"/>
                    <a:pt x="78" y="18"/>
                    <a:pt x="80" y="19"/>
                  </a:cubicBezTo>
                  <a:cubicBezTo>
                    <a:pt x="81" y="20"/>
                    <a:pt x="81" y="20"/>
                    <a:pt x="82" y="19"/>
                  </a:cubicBezTo>
                  <a:cubicBezTo>
                    <a:pt x="91" y="12"/>
                    <a:pt x="91" y="12"/>
                    <a:pt x="91" y="12"/>
                  </a:cubicBezTo>
                  <a:cubicBezTo>
                    <a:pt x="93" y="11"/>
                    <a:pt x="96" y="11"/>
                    <a:pt x="98" y="13"/>
                  </a:cubicBezTo>
                  <a:cubicBezTo>
                    <a:pt x="106" y="21"/>
                    <a:pt x="106" y="21"/>
                    <a:pt x="106" y="21"/>
                  </a:cubicBezTo>
                  <a:cubicBezTo>
                    <a:pt x="108" y="23"/>
                    <a:pt x="108" y="26"/>
                    <a:pt x="107" y="28"/>
                  </a:cubicBezTo>
                  <a:cubicBezTo>
                    <a:pt x="100" y="37"/>
                    <a:pt x="100" y="37"/>
                    <a:pt x="100" y="37"/>
                  </a:cubicBezTo>
                  <a:cubicBezTo>
                    <a:pt x="99" y="38"/>
                    <a:pt x="99" y="38"/>
                    <a:pt x="100" y="39"/>
                  </a:cubicBezTo>
                  <a:cubicBezTo>
                    <a:pt x="101" y="41"/>
                    <a:pt x="102" y="43"/>
                    <a:pt x="102" y="45"/>
                  </a:cubicBezTo>
                  <a:cubicBezTo>
                    <a:pt x="103" y="46"/>
                    <a:pt x="103" y="46"/>
                    <a:pt x="103" y="46"/>
                  </a:cubicBezTo>
                  <a:cubicBezTo>
                    <a:pt x="115" y="48"/>
                    <a:pt x="115" y="48"/>
                    <a:pt x="115" y="48"/>
                  </a:cubicBezTo>
                  <a:cubicBezTo>
                    <a:pt x="115" y="48"/>
                    <a:pt x="115" y="48"/>
                    <a:pt x="115" y="48"/>
                  </a:cubicBezTo>
                  <a:cubicBezTo>
                    <a:pt x="117" y="49"/>
                    <a:pt x="119" y="51"/>
                    <a:pt x="119" y="53"/>
                  </a:cubicBezTo>
                  <a:cubicBezTo>
                    <a:pt x="119" y="65"/>
                    <a:pt x="119" y="65"/>
                    <a:pt x="119" y="65"/>
                  </a:cubicBezTo>
                  <a:cubicBezTo>
                    <a:pt x="119" y="67"/>
                    <a:pt x="117" y="70"/>
                    <a:pt x="115" y="70"/>
                  </a:cubicBezTo>
                  <a:cubicBezTo>
                    <a:pt x="103" y="72"/>
                    <a:pt x="103" y="72"/>
                    <a:pt x="103" y="72"/>
                  </a:cubicBezTo>
                  <a:cubicBezTo>
                    <a:pt x="103" y="72"/>
                    <a:pt x="102" y="72"/>
                    <a:pt x="102" y="73"/>
                  </a:cubicBezTo>
                  <a:cubicBezTo>
                    <a:pt x="102" y="75"/>
                    <a:pt x="101" y="77"/>
                    <a:pt x="100" y="79"/>
                  </a:cubicBezTo>
                  <a:cubicBezTo>
                    <a:pt x="99" y="80"/>
                    <a:pt x="99" y="81"/>
                    <a:pt x="100" y="81"/>
                  </a:cubicBezTo>
                  <a:cubicBezTo>
                    <a:pt x="107" y="90"/>
                    <a:pt x="107" y="90"/>
                    <a:pt x="107" y="90"/>
                  </a:cubicBezTo>
                  <a:cubicBezTo>
                    <a:pt x="108" y="92"/>
                    <a:pt x="108" y="95"/>
                    <a:pt x="106" y="97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6" y="107"/>
                    <a:pt x="93" y="107"/>
                    <a:pt x="91" y="106"/>
                  </a:cubicBezTo>
                  <a:cubicBezTo>
                    <a:pt x="82" y="99"/>
                    <a:pt x="82" y="99"/>
                    <a:pt x="82" y="99"/>
                  </a:cubicBezTo>
                  <a:cubicBezTo>
                    <a:pt x="81" y="99"/>
                    <a:pt x="81" y="99"/>
                    <a:pt x="80" y="99"/>
                  </a:cubicBezTo>
                  <a:cubicBezTo>
                    <a:pt x="78" y="100"/>
                    <a:pt x="76" y="101"/>
                    <a:pt x="74" y="102"/>
                  </a:cubicBezTo>
                  <a:cubicBezTo>
                    <a:pt x="73" y="102"/>
                    <a:pt x="73" y="102"/>
                    <a:pt x="73" y="103"/>
                  </a:cubicBezTo>
                  <a:cubicBezTo>
                    <a:pt x="71" y="114"/>
                    <a:pt x="71" y="114"/>
                    <a:pt x="71" y="114"/>
                  </a:cubicBezTo>
                  <a:cubicBezTo>
                    <a:pt x="70" y="117"/>
                    <a:pt x="68" y="119"/>
                    <a:pt x="66" y="119"/>
                  </a:cubicBezTo>
                  <a:close/>
                  <a:moveTo>
                    <a:pt x="54" y="113"/>
                  </a:moveTo>
                  <a:cubicBezTo>
                    <a:pt x="65" y="113"/>
                    <a:pt x="65" y="113"/>
                    <a:pt x="65" y="113"/>
                  </a:cubicBezTo>
                  <a:cubicBezTo>
                    <a:pt x="67" y="102"/>
                    <a:pt x="67" y="102"/>
                    <a:pt x="67" y="102"/>
                  </a:cubicBezTo>
                  <a:cubicBezTo>
                    <a:pt x="68" y="99"/>
                    <a:pt x="69" y="97"/>
                    <a:pt x="72" y="96"/>
                  </a:cubicBezTo>
                  <a:cubicBezTo>
                    <a:pt x="74" y="96"/>
                    <a:pt x="76" y="95"/>
                    <a:pt x="78" y="94"/>
                  </a:cubicBezTo>
                  <a:cubicBezTo>
                    <a:pt x="80" y="93"/>
                    <a:pt x="83" y="93"/>
                    <a:pt x="85" y="94"/>
                  </a:cubicBezTo>
                  <a:cubicBezTo>
                    <a:pt x="94" y="101"/>
                    <a:pt x="94" y="101"/>
                    <a:pt x="94" y="101"/>
                  </a:cubicBezTo>
                  <a:cubicBezTo>
                    <a:pt x="102" y="93"/>
                    <a:pt x="102" y="93"/>
                    <a:pt x="102" y="93"/>
                  </a:cubicBezTo>
                  <a:cubicBezTo>
                    <a:pt x="95" y="84"/>
                    <a:pt x="95" y="84"/>
                    <a:pt x="95" y="84"/>
                  </a:cubicBezTo>
                  <a:cubicBezTo>
                    <a:pt x="94" y="82"/>
                    <a:pt x="94" y="79"/>
                    <a:pt x="95" y="77"/>
                  </a:cubicBezTo>
                  <a:cubicBezTo>
                    <a:pt x="96" y="75"/>
                    <a:pt x="97" y="73"/>
                    <a:pt x="97" y="71"/>
                  </a:cubicBezTo>
                  <a:cubicBezTo>
                    <a:pt x="98" y="69"/>
                    <a:pt x="100" y="67"/>
                    <a:pt x="103" y="66"/>
                  </a:cubicBezTo>
                  <a:cubicBezTo>
                    <a:pt x="114" y="65"/>
                    <a:pt x="114" y="65"/>
                    <a:pt x="114" y="65"/>
                  </a:cubicBezTo>
                  <a:cubicBezTo>
                    <a:pt x="114" y="54"/>
                    <a:pt x="114" y="54"/>
                    <a:pt x="114" y="54"/>
                  </a:cubicBezTo>
                  <a:cubicBezTo>
                    <a:pt x="103" y="52"/>
                    <a:pt x="103" y="52"/>
                    <a:pt x="103" y="52"/>
                  </a:cubicBezTo>
                  <a:cubicBezTo>
                    <a:pt x="100" y="51"/>
                    <a:pt x="98" y="50"/>
                    <a:pt x="97" y="47"/>
                  </a:cubicBezTo>
                  <a:cubicBezTo>
                    <a:pt x="97" y="45"/>
                    <a:pt x="96" y="43"/>
                    <a:pt x="95" y="41"/>
                  </a:cubicBezTo>
                  <a:cubicBezTo>
                    <a:pt x="94" y="39"/>
                    <a:pt x="94" y="36"/>
                    <a:pt x="95" y="34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94" y="17"/>
                    <a:pt x="94" y="17"/>
                    <a:pt x="94" y="17"/>
                  </a:cubicBezTo>
                  <a:cubicBezTo>
                    <a:pt x="85" y="24"/>
                    <a:pt x="85" y="24"/>
                    <a:pt x="85" y="24"/>
                  </a:cubicBezTo>
                  <a:cubicBezTo>
                    <a:pt x="83" y="25"/>
                    <a:pt x="80" y="25"/>
                    <a:pt x="78" y="24"/>
                  </a:cubicBezTo>
                  <a:cubicBezTo>
                    <a:pt x="76" y="23"/>
                    <a:pt x="74" y="22"/>
                    <a:pt x="72" y="22"/>
                  </a:cubicBezTo>
                  <a:cubicBezTo>
                    <a:pt x="69" y="21"/>
                    <a:pt x="68" y="19"/>
                    <a:pt x="67" y="16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2" y="19"/>
                    <a:pt x="50" y="21"/>
                    <a:pt x="48" y="22"/>
                  </a:cubicBezTo>
                  <a:cubicBezTo>
                    <a:pt x="46" y="22"/>
                    <a:pt x="44" y="23"/>
                    <a:pt x="42" y="24"/>
                  </a:cubicBezTo>
                  <a:cubicBezTo>
                    <a:pt x="40" y="25"/>
                    <a:pt x="37" y="25"/>
                    <a:pt x="35" y="24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6" y="36"/>
                    <a:pt x="26" y="39"/>
                    <a:pt x="25" y="41"/>
                  </a:cubicBezTo>
                  <a:cubicBezTo>
                    <a:pt x="24" y="43"/>
                    <a:pt x="23" y="45"/>
                    <a:pt x="23" y="47"/>
                  </a:cubicBezTo>
                  <a:cubicBezTo>
                    <a:pt x="22" y="50"/>
                    <a:pt x="20" y="51"/>
                    <a:pt x="17" y="52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17" y="66"/>
                    <a:pt x="17" y="66"/>
                    <a:pt x="17" y="66"/>
                  </a:cubicBezTo>
                  <a:cubicBezTo>
                    <a:pt x="20" y="67"/>
                    <a:pt x="22" y="69"/>
                    <a:pt x="23" y="71"/>
                  </a:cubicBezTo>
                  <a:cubicBezTo>
                    <a:pt x="23" y="73"/>
                    <a:pt x="24" y="75"/>
                    <a:pt x="25" y="77"/>
                  </a:cubicBezTo>
                  <a:cubicBezTo>
                    <a:pt x="26" y="79"/>
                    <a:pt x="26" y="82"/>
                    <a:pt x="24" y="84"/>
                  </a:cubicBezTo>
                  <a:cubicBezTo>
                    <a:pt x="18" y="93"/>
                    <a:pt x="18" y="93"/>
                    <a:pt x="18" y="93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35" y="94"/>
                    <a:pt x="35" y="94"/>
                    <a:pt x="35" y="94"/>
                  </a:cubicBezTo>
                  <a:cubicBezTo>
                    <a:pt x="37" y="93"/>
                    <a:pt x="40" y="93"/>
                    <a:pt x="42" y="94"/>
                  </a:cubicBezTo>
                  <a:cubicBezTo>
                    <a:pt x="44" y="95"/>
                    <a:pt x="46" y="96"/>
                    <a:pt x="48" y="96"/>
                  </a:cubicBezTo>
                  <a:cubicBezTo>
                    <a:pt x="50" y="97"/>
                    <a:pt x="52" y="99"/>
                    <a:pt x="53" y="102"/>
                  </a:cubicBezTo>
                  <a:lnTo>
                    <a:pt x="54" y="113"/>
                  </a:lnTo>
                  <a:close/>
                  <a:moveTo>
                    <a:pt x="17" y="94"/>
                  </a:moveTo>
                  <a:cubicBezTo>
                    <a:pt x="17" y="94"/>
                    <a:pt x="17" y="94"/>
                    <a:pt x="17" y="94"/>
                  </a:cubicBezTo>
                  <a:close/>
                  <a:moveTo>
                    <a:pt x="102" y="93"/>
                  </a:moveTo>
                  <a:cubicBezTo>
                    <a:pt x="102" y="93"/>
                    <a:pt x="102" y="93"/>
                    <a:pt x="102" y="93"/>
                  </a:cubicBezTo>
                  <a:close/>
                  <a:moveTo>
                    <a:pt x="114" y="65"/>
                  </a:moveTo>
                  <a:cubicBezTo>
                    <a:pt x="114" y="65"/>
                    <a:pt x="114" y="65"/>
                    <a:pt x="114" y="65"/>
                  </a:cubicBezTo>
                  <a:close/>
                  <a:moveTo>
                    <a:pt x="6" y="65"/>
                  </a:moveTo>
                  <a:cubicBezTo>
                    <a:pt x="6" y="65"/>
                    <a:pt x="6" y="65"/>
                    <a:pt x="6" y="65"/>
                  </a:cubicBezTo>
                  <a:close/>
                  <a:moveTo>
                    <a:pt x="114" y="65"/>
                  </a:moveTo>
                  <a:cubicBezTo>
                    <a:pt x="114" y="65"/>
                    <a:pt x="114" y="65"/>
                    <a:pt x="114" y="65"/>
                  </a:cubicBezTo>
                  <a:close/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close/>
                  <a:moveTo>
                    <a:pt x="94" y="17"/>
                  </a:moveTo>
                  <a:cubicBezTo>
                    <a:pt x="94" y="17"/>
                    <a:pt x="94" y="17"/>
                    <a:pt x="94" y="17"/>
                  </a:cubicBezTo>
                  <a:close/>
                  <a:moveTo>
                    <a:pt x="94" y="17"/>
                  </a:moveTo>
                  <a:cubicBezTo>
                    <a:pt x="94" y="17"/>
                    <a:pt x="94" y="17"/>
                    <a:pt x="94" y="17"/>
                  </a:cubicBezTo>
                  <a:close/>
                  <a:moveTo>
                    <a:pt x="60" y="83"/>
                  </a:moveTo>
                  <a:cubicBezTo>
                    <a:pt x="54" y="83"/>
                    <a:pt x="48" y="80"/>
                    <a:pt x="43" y="76"/>
                  </a:cubicBezTo>
                  <a:cubicBezTo>
                    <a:pt x="37" y="70"/>
                    <a:pt x="35" y="62"/>
                    <a:pt x="37" y="54"/>
                  </a:cubicBezTo>
                  <a:cubicBezTo>
                    <a:pt x="39" y="45"/>
                    <a:pt x="46" y="38"/>
                    <a:pt x="55" y="36"/>
                  </a:cubicBezTo>
                  <a:cubicBezTo>
                    <a:pt x="63" y="34"/>
                    <a:pt x="71" y="37"/>
                    <a:pt x="77" y="42"/>
                  </a:cubicBezTo>
                  <a:cubicBezTo>
                    <a:pt x="82" y="48"/>
                    <a:pt x="85" y="56"/>
                    <a:pt x="83" y="64"/>
                  </a:cubicBezTo>
                  <a:cubicBezTo>
                    <a:pt x="81" y="73"/>
                    <a:pt x="74" y="80"/>
                    <a:pt x="65" y="82"/>
                  </a:cubicBezTo>
                  <a:cubicBezTo>
                    <a:pt x="63" y="83"/>
                    <a:pt x="62" y="83"/>
                    <a:pt x="60" y="83"/>
                  </a:cubicBezTo>
                  <a:close/>
                  <a:moveTo>
                    <a:pt x="60" y="41"/>
                  </a:moveTo>
                  <a:cubicBezTo>
                    <a:pt x="58" y="41"/>
                    <a:pt x="57" y="41"/>
                    <a:pt x="56" y="41"/>
                  </a:cubicBezTo>
                  <a:cubicBezTo>
                    <a:pt x="49" y="43"/>
                    <a:pt x="44" y="48"/>
                    <a:pt x="42" y="55"/>
                  </a:cubicBezTo>
                  <a:cubicBezTo>
                    <a:pt x="41" y="61"/>
                    <a:pt x="42" y="68"/>
                    <a:pt x="47" y="72"/>
                  </a:cubicBezTo>
                  <a:cubicBezTo>
                    <a:pt x="51" y="76"/>
                    <a:pt x="58" y="78"/>
                    <a:pt x="64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71" y="75"/>
                    <a:pt x="76" y="70"/>
                    <a:pt x="78" y="63"/>
                  </a:cubicBezTo>
                  <a:cubicBezTo>
                    <a:pt x="79" y="57"/>
                    <a:pt x="77" y="51"/>
                    <a:pt x="73" y="46"/>
                  </a:cubicBezTo>
                  <a:cubicBezTo>
                    <a:pt x="69" y="43"/>
                    <a:pt x="65" y="41"/>
                    <a:pt x="60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B2C74381-0EBA-4F4E-81E2-F83034AFC87F}"/>
              </a:ext>
            </a:extLst>
          </p:cNvPr>
          <p:cNvGrpSpPr/>
          <p:nvPr/>
        </p:nvGrpSpPr>
        <p:grpSpPr>
          <a:xfrm>
            <a:off x="6799263" y="5573713"/>
            <a:ext cx="822325" cy="823912"/>
            <a:chOff x="6799263" y="5573713"/>
            <a:chExt cx="822325" cy="823912"/>
          </a:xfrm>
        </p:grpSpPr>
        <p:sp>
          <p:nvSpPr>
            <p:cNvPr id="32775" name="Google Shape;594;p22"/>
            <p:cNvSpPr>
              <a:spLocks noChangeArrowheads="1"/>
            </p:cNvSpPr>
            <p:nvPr/>
          </p:nvSpPr>
          <p:spPr bwMode="auto">
            <a:xfrm>
              <a:off x="6799263" y="5573713"/>
              <a:ext cx="822325" cy="823912"/>
            </a:xfrm>
            <a:prstGeom prst="ellipse">
              <a:avLst/>
            </a:prstGeom>
            <a:solidFill>
              <a:srgbClr val="2392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2780" name="Google Shape;599;p22"/>
            <p:cNvSpPr>
              <a:spLocks/>
            </p:cNvSpPr>
            <p:nvPr/>
          </p:nvSpPr>
          <p:spPr bwMode="auto">
            <a:xfrm>
              <a:off x="6951663" y="5824538"/>
              <a:ext cx="517525" cy="322262"/>
            </a:xfrm>
            <a:custGeom>
              <a:avLst/>
              <a:gdLst>
                <a:gd name="T0" fmla="*/ 107 w 122"/>
                <a:gd name="T1" fmla="*/ 76 h 76"/>
                <a:gd name="T2" fmla="*/ 15 w 122"/>
                <a:gd name="T3" fmla="*/ 76 h 76"/>
                <a:gd name="T4" fmla="*/ 0 w 122"/>
                <a:gd name="T5" fmla="*/ 61 h 76"/>
                <a:gd name="T6" fmla="*/ 0 w 122"/>
                <a:gd name="T7" fmla="*/ 15 h 76"/>
                <a:gd name="T8" fmla="*/ 15 w 122"/>
                <a:gd name="T9" fmla="*/ 0 h 76"/>
                <a:gd name="T10" fmla="*/ 107 w 122"/>
                <a:gd name="T11" fmla="*/ 0 h 76"/>
                <a:gd name="T12" fmla="*/ 122 w 122"/>
                <a:gd name="T13" fmla="*/ 15 h 76"/>
                <a:gd name="T14" fmla="*/ 122 w 122"/>
                <a:gd name="T15" fmla="*/ 61 h 76"/>
                <a:gd name="T16" fmla="*/ 107 w 122"/>
                <a:gd name="T17" fmla="*/ 76 h 76"/>
                <a:gd name="T18" fmla="*/ 15 w 122"/>
                <a:gd name="T19" fmla="*/ 4 h 76"/>
                <a:gd name="T20" fmla="*/ 5 w 122"/>
                <a:gd name="T21" fmla="*/ 15 h 76"/>
                <a:gd name="T22" fmla="*/ 5 w 122"/>
                <a:gd name="T23" fmla="*/ 61 h 76"/>
                <a:gd name="T24" fmla="*/ 15 w 122"/>
                <a:gd name="T25" fmla="*/ 71 h 76"/>
                <a:gd name="T26" fmla="*/ 107 w 122"/>
                <a:gd name="T27" fmla="*/ 71 h 76"/>
                <a:gd name="T28" fmla="*/ 117 w 122"/>
                <a:gd name="T29" fmla="*/ 61 h 76"/>
                <a:gd name="T30" fmla="*/ 117 w 122"/>
                <a:gd name="T31" fmla="*/ 15 h 76"/>
                <a:gd name="T32" fmla="*/ 107 w 122"/>
                <a:gd name="T33" fmla="*/ 4 h 76"/>
                <a:gd name="T34" fmla="*/ 15 w 122"/>
                <a:gd name="T35" fmla="*/ 4 h 76"/>
                <a:gd name="T36" fmla="*/ 105 w 122"/>
                <a:gd name="T37" fmla="*/ 64 h 76"/>
                <a:gd name="T38" fmla="*/ 103 w 122"/>
                <a:gd name="T39" fmla="*/ 64 h 76"/>
                <a:gd name="T40" fmla="*/ 76 w 122"/>
                <a:gd name="T41" fmla="*/ 41 h 76"/>
                <a:gd name="T42" fmla="*/ 62 w 122"/>
                <a:gd name="T43" fmla="*/ 52 h 76"/>
                <a:gd name="T44" fmla="*/ 59 w 122"/>
                <a:gd name="T45" fmla="*/ 52 h 76"/>
                <a:gd name="T46" fmla="*/ 45 w 122"/>
                <a:gd name="T47" fmla="*/ 41 h 76"/>
                <a:gd name="T48" fmla="*/ 18 w 122"/>
                <a:gd name="T49" fmla="*/ 64 h 76"/>
                <a:gd name="T50" fmla="*/ 15 w 122"/>
                <a:gd name="T51" fmla="*/ 63 h 76"/>
                <a:gd name="T52" fmla="*/ 15 w 122"/>
                <a:gd name="T53" fmla="*/ 60 h 76"/>
                <a:gd name="T54" fmla="*/ 41 w 122"/>
                <a:gd name="T55" fmla="*/ 38 h 76"/>
                <a:gd name="T56" fmla="*/ 15 w 122"/>
                <a:gd name="T57" fmla="*/ 18 h 76"/>
                <a:gd name="T58" fmla="*/ 15 w 122"/>
                <a:gd name="T59" fmla="*/ 15 h 76"/>
                <a:gd name="T60" fmla="*/ 18 w 122"/>
                <a:gd name="T61" fmla="*/ 14 h 76"/>
                <a:gd name="T62" fmla="*/ 61 w 122"/>
                <a:gd name="T63" fmla="*/ 47 h 76"/>
                <a:gd name="T64" fmla="*/ 103 w 122"/>
                <a:gd name="T65" fmla="*/ 14 h 76"/>
                <a:gd name="T66" fmla="*/ 107 w 122"/>
                <a:gd name="T67" fmla="*/ 15 h 76"/>
                <a:gd name="T68" fmla="*/ 106 w 122"/>
                <a:gd name="T69" fmla="*/ 18 h 76"/>
                <a:gd name="T70" fmla="*/ 80 w 122"/>
                <a:gd name="T71" fmla="*/ 38 h 76"/>
                <a:gd name="T72" fmla="*/ 106 w 122"/>
                <a:gd name="T73" fmla="*/ 60 h 76"/>
                <a:gd name="T74" fmla="*/ 106 w 122"/>
                <a:gd name="T75" fmla="*/ 63 h 76"/>
                <a:gd name="T76" fmla="*/ 105 w 122"/>
                <a:gd name="T77" fmla="*/ 6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2" h="76" extrusionOk="0">
                  <a:moveTo>
                    <a:pt x="107" y="76"/>
                  </a:moveTo>
                  <a:cubicBezTo>
                    <a:pt x="15" y="76"/>
                    <a:pt x="15" y="76"/>
                    <a:pt x="15" y="76"/>
                  </a:cubicBezTo>
                  <a:cubicBezTo>
                    <a:pt x="7" y="76"/>
                    <a:pt x="0" y="69"/>
                    <a:pt x="0" y="6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5" y="0"/>
                    <a:pt x="122" y="6"/>
                    <a:pt x="122" y="15"/>
                  </a:cubicBezTo>
                  <a:cubicBezTo>
                    <a:pt x="122" y="61"/>
                    <a:pt x="122" y="61"/>
                    <a:pt x="122" y="61"/>
                  </a:cubicBezTo>
                  <a:cubicBezTo>
                    <a:pt x="122" y="69"/>
                    <a:pt x="115" y="76"/>
                    <a:pt x="107" y="76"/>
                  </a:cubicBezTo>
                  <a:close/>
                  <a:moveTo>
                    <a:pt x="15" y="4"/>
                  </a:moveTo>
                  <a:cubicBezTo>
                    <a:pt x="9" y="4"/>
                    <a:pt x="5" y="9"/>
                    <a:pt x="5" y="15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5" y="67"/>
                    <a:pt x="9" y="71"/>
                    <a:pt x="15" y="71"/>
                  </a:cubicBezTo>
                  <a:cubicBezTo>
                    <a:pt x="107" y="71"/>
                    <a:pt x="107" y="71"/>
                    <a:pt x="107" y="71"/>
                  </a:cubicBezTo>
                  <a:cubicBezTo>
                    <a:pt x="112" y="71"/>
                    <a:pt x="117" y="67"/>
                    <a:pt x="117" y="61"/>
                  </a:cubicBezTo>
                  <a:cubicBezTo>
                    <a:pt x="117" y="15"/>
                    <a:pt x="117" y="15"/>
                    <a:pt x="117" y="15"/>
                  </a:cubicBezTo>
                  <a:cubicBezTo>
                    <a:pt x="117" y="9"/>
                    <a:pt x="112" y="4"/>
                    <a:pt x="107" y="4"/>
                  </a:cubicBezTo>
                  <a:lnTo>
                    <a:pt x="15" y="4"/>
                  </a:lnTo>
                  <a:close/>
                  <a:moveTo>
                    <a:pt x="105" y="64"/>
                  </a:moveTo>
                  <a:cubicBezTo>
                    <a:pt x="104" y="64"/>
                    <a:pt x="104" y="64"/>
                    <a:pt x="103" y="64"/>
                  </a:cubicBezTo>
                  <a:cubicBezTo>
                    <a:pt x="76" y="41"/>
                    <a:pt x="76" y="41"/>
                    <a:pt x="76" y="41"/>
                  </a:cubicBezTo>
                  <a:cubicBezTo>
                    <a:pt x="62" y="52"/>
                    <a:pt x="62" y="52"/>
                    <a:pt x="62" y="52"/>
                  </a:cubicBezTo>
                  <a:cubicBezTo>
                    <a:pt x="61" y="53"/>
                    <a:pt x="60" y="53"/>
                    <a:pt x="59" y="52"/>
                  </a:cubicBezTo>
                  <a:cubicBezTo>
                    <a:pt x="45" y="41"/>
                    <a:pt x="45" y="41"/>
                    <a:pt x="45" y="41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17" y="65"/>
                    <a:pt x="16" y="64"/>
                    <a:pt x="15" y="63"/>
                  </a:cubicBezTo>
                  <a:cubicBezTo>
                    <a:pt x="14" y="62"/>
                    <a:pt x="14" y="61"/>
                    <a:pt x="15" y="60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4" y="17"/>
                    <a:pt x="14" y="16"/>
                    <a:pt x="15" y="15"/>
                  </a:cubicBezTo>
                  <a:cubicBezTo>
                    <a:pt x="16" y="14"/>
                    <a:pt x="17" y="13"/>
                    <a:pt x="18" y="14"/>
                  </a:cubicBezTo>
                  <a:cubicBezTo>
                    <a:pt x="61" y="47"/>
                    <a:pt x="61" y="47"/>
                    <a:pt x="61" y="47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6" y="14"/>
                    <a:pt x="107" y="15"/>
                  </a:cubicBezTo>
                  <a:cubicBezTo>
                    <a:pt x="107" y="16"/>
                    <a:pt x="107" y="17"/>
                    <a:pt x="106" y="18"/>
                  </a:cubicBezTo>
                  <a:cubicBezTo>
                    <a:pt x="80" y="38"/>
                    <a:pt x="80" y="38"/>
                    <a:pt x="80" y="38"/>
                  </a:cubicBezTo>
                  <a:cubicBezTo>
                    <a:pt x="106" y="60"/>
                    <a:pt x="106" y="60"/>
                    <a:pt x="106" y="60"/>
                  </a:cubicBezTo>
                  <a:cubicBezTo>
                    <a:pt x="107" y="61"/>
                    <a:pt x="107" y="62"/>
                    <a:pt x="106" y="63"/>
                  </a:cubicBezTo>
                  <a:cubicBezTo>
                    <a:pt x="106" y="64"/>
                    <a:pt x="105" y="64"/>
                    <a:pt x="105" y="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2852F33E-D6F4-B347-964C-0CED6AE99859}"/>
              </a:ext>
            </a:extLst>
          </p:cNvPr>
          <p:cNvGrpSpPr/>
          <p:nvPr/>
        </p:nvGrpSpPr>
        <p:grpSpPr>
          <a:xfrm>
            <a:off x="4573588" y="4178300"/>
            <a:ext cx="822325" cy="822325"/>
            <a:chOff x="4573588" y="4178300"/>
            <a:chExt cx="822325" cy="822325"/>
          </a:xfrm>
        </p:grpSpPr>
        <p:sp>
          <p:nvSpPr>
            <p:cNvPr id="32772" name="Google Shape;591;p22"/>
            <p:cNvSpPr>
              <a:spLocks noChangeArrowheads="1"/>
            </p:cNvSpPr>
            <p:nvPr/>
          </p:nvSpPr>
          <p:spPr bwMode="auto">
            <a:xfrm>
              <a:off x="4573588" y="4178300"/>
              <a:ext cx="822325" cy="822325"/>
            </a:xfrm>
            <a:prstGeom prst="ellipse">
              <a:avLst/>
            </a:prstGeom>
            <a:solidFill>
              <a:srgbClr val="616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2781" name="Google Shape;600;p22"/>
            <p:cNvSpPr>
              <a:spLocks/>
            </p:cNvSpPr>
            <p:nvPr/>
          </p:nvSpPr>
          <p:spPr bwMode="auto">
            <a:xfrm>
              <a:off x="4733925" y="4335463"/>
              <a:ext cx="504825" cy="441325"/>
            </a:xfrm>
            <a:custGeom>
              <a:avLst/>
              <a:gdLst>
                <a:gd name="T0" fmla="*/ 13 w 119"/>
                <a:gd name="T1" fmla="*/ 104 h 104"/>
                <a:gd name="T2" fmla="*/ 0 w 119"/>
                <a:gd name="T3" fmla="*/ 67 h 104"/>
                <a:gd name="T4" fmla="*/ 5 w 119"/>
                <a:gd name="T5" fmla="*/ 67 h 104"/>
                <a:gd name="T6" fmla="*/ 13 w 119"/>
                <a:gd name="T7" fmla="*/ 98 h 104"/>
                <a:gd name="T8" fmla="*/ 114 w 119"/>
                <a:gd name="T9" fmla="*/ 90 h 104"/>
                <a:gd name="T10" fmla="*/ 116 w 119"/>
                <a:gd name="T11" fmla="*/ 65 h 104"/>
                <a:gd name="T12" fmla="*/ 119 w 119"/>
                <a:gd name="T13" fmla="*/ 90 h 104"/>
                <a:gd name="T14" fmla="*/ 64 w 119"/>
                <a:gd name="T15" fmla="*/ 74 h 104"/>
                <a:gd name="T16" fmla="*/ 48 w 119"/>
                <a:gd name="T17" fmla="*/ 67 h 104"/>
                <a:gd name="T18" fmla="*/ 54 w 119"/>
                <a:gd name="T19" fmla="*/ 48 h 104"/>
                <a:gd name="T20" fmla="*/ 71 w 119"/>
                <a:gd name="T21" fmla="*/ 55 h 104"/>
                <a:gd name="T22" fmla="*/ 64 w 119"/>
                <a:gd name="T23" fmla="*/ 74 h 104"/>
                <a:gd name="T24" fmla="*/ 53 w 119"/>
                <a:gd name="T25" fmla="*/ 55 h 104"/>
                <a:gd name="T26" fmla="*/ 54 w 119"/>
                <a:gd name="T27" fmla="*/ 69 h 104"/>
                <a:gd name="T28" fmla="*/ 66 w 119"/>
                <a:gd name="T29" fmla="*/ 67 h 104"/>
                <a:gd name="T30" fmla="*/ 64 w 119"/>
                <a:gd name="T31" fmla="*/ 53 h 104"/>
                <a:gd name="T32" fmla="*/ 105 w 119"/>
                <a:gd name="T33" fmla="*/ 64 h 104"/>
                <a:gd name="T34" fmla="*/ 75 w 119"/>
                <a:gd name="T35" fmla="*/ 61 h 104"/>
                <a:gd name="T36" fmla="*/ 105 w 119"/>
                <a:gd name="T37" fmla="*/ 58 h 104"/>
                <a:gd name="T38" fmla="*/ 114 w 119"/>
                <a:gd name="T39" fmla="*/ 32 h 104"/>
                <a:gd name="T40" fmla="*/ 13 w 119"/>
                <a:gd name="T41" fmla="*/ 24 h 104"/>
                <a:gd name="T42" fmla="*/ 5 w 119"/>
                <a:gd name="T43" fmla="*/ 50 h 104"/>
                <a:gd name="T44" fmla="*/ 41 w 119"/>
                <a:gd name="T45" fmla="*/ 58 h 104"/>
                <a:gd name="T46" fmla="*/ 41 w 119"/>
                <a:gd name="T47" fmla="*/ 64 h 104"/>
                <a:gd name="T48" fmla="*/ 0 w 119"/>
                <a:gd name="T49" fmla="*/ 50 h 104"/>
                <a:gd name="T50" fmla="*/ 13 w 119"/>
                <a:gd name="T51" fmla="*/ 19 h 104"/>
                <a:gd name="T52" fmla="*/ 119 w 119"/>
                <a:gd name="T53" fmla="*/ 32 h 104"/>
                <a:gd name="T54" fmla="*/ 118 w 119"/>
                <a:gd name="T55" fmla="*/ 53 h 104"/>
                <a:gd name="T56" fmla="*/ 79 w 119"/>
                <a:gd name="T57" fmla="*/ 14 h 104"/>
                <a:gd name="T58" fmla="*/ 69 w 119"/>
                <a:gd name="T59" fmla="*/ 5 h 104"/>
                <a:gd name="T60" fmla="*/ 42 w 119"/>
                <a:gd name="T61" fmla="*/ 11 h 104"/>
                <a:gd name="T62" fmla="*/ 37 w 119"/>
                <a:gd name="T63" fmla="*/ 11 h 104"/>
                <a:gd name="T64" fmla="*/ 69 w 119"/>
                <a:gd name="T65" fmla="*/ 0 h 104"/>
                <a:gd name="T66" fmla="*/ 79 w 119"/>
                <a:gd name="T67" fmla="*/ 1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9" h="104" extrusionOk="0">
                  <a:moveTo>
                    <a:pt x="105" y="104"/>
                  </a:moveTo>
                  <a:cubicBezTo>
                    <a:pt x="13" y="104"/>
                    <a:pt x="13" y="104"/>
                    <a:pt x="13" y="104"/>
                  </a:cubicBezTo>
                  <a:cubicBezTo>
                    <a:pt x="6" y="104"/>
                    <a:pt x="0" y="97"/>
                    <a:pt x="0" y="9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66"/>
                    <a:pt x="1" y="65"/>
                    <a:pt x="2" y="65"/>
                  </a:cubicBezTo>
                  <a:cubicBezTo>
                    <a:pt x="4" y="65"/>
                    <a:pt x="5" y="66"/>
                    <a:pt x="5" y="67"/>
                  </a:cubicBezTo>
                  <a:cubicBezTo>
                    <a:pt x="5" y="90"/>
                    <a:pt x="5" y="90"/>
                    <a:pt x="5" y="90"/>
                  </a:cubicBezTo>
                  <a:cubicBezTo>
                    <a:pt x="5" y="95"/>
                    <a:pt x="9" y="98"/>
                    <a:pt x="13" y="98"/>
                  </a:cubicBezTo>
                  <a:cubicBezTo>
                    <a:pt x="105" y="98"/>
                    <a:pt x="105" y="98"/>
                    <a:pt x="105" y="98"/>
                  </a:cubicBezTo>
                  <a:cubicBezTo>
                    <a:pt x="110" y="98"/>
                    <a:pt x="114" y="95"/>
                    <a:pt x="114" y="90"/>
                  </a:cubicBezTo>
                  <a:cubicBezTo>
                    <a:pt x="114" y="67"/>
                    <a:pt x="114" y="67"/>
                    <a:pt x="114" y="67"/>
                  </a:cubicBezTo>
                  <a:cubicBezTo>
                    <a:pt x="114" y="66"/>
                    <a:pt x="115" y="65"/>
                    <a:pt x="116" y="65"/>
                  </a:cubicBezTo>
                  <a:cubicBezTo>
                    <a:pt x="118" y="65"/>
                    <a:pt x="119" y="66"/>
                    <a:pt x="119" y="67"/>
                  </a:cubicBezTo>
                  <a:cubicBezTo>
                    <a:pt x="119" y="90"/>
                    <a:pt x="119" y="90"/>
                    <a:pt x="119" y="90"/>
                  </a:cubicBezTo>
                  <a:cubicBezTo>
                    <a:pt x="119" y="97"/>
                    <a:pt x="113" y="104"/>
                    <a:pt x="105" y="104"/>
                  </a:cubicBezTo>
                  <a:close/>
                  <a:moveTo>
                    <a:pt x="64" y="74"/>
                  </a:moveTo>
                  <a:cubicBezTo>
                    <a:pt x="54" y="74"/>
                    <a:pt x="54" y="74"/>
                    <a:pt x="54" y="74"/>
                  </a:cubicBezTo>
                  <a:cubicBezTo>
                    <a:pt x="51" y="74"/>
                    <a:pt x="48" y="71"/>
                    <a:pt x="48" y="67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48" y="51"/>
                    <a:pt x="51" y="48"/>
                    <a:pt x="54" y="48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68" y="48"/>
                    <a:pt x="71" y="51"/>
                    <a:pt x="71" y="55"/>
                  </a:cubicBezTo>
                  <a:cubicBezTo>
                    <a:pt x="71" y="67"/>
                    <a:pt x="71" y="67"/>
                    <a:pt x="71" y="67"/>
                  </a:cubicBezTo>
                  <a:cubicBezTo>
                    <a:pt x="71" y="71"/>
                    <a:pt x="68" y="74"/>
                    <a:pt x="64" y="74"/>
                  </a:cubicBezTo>
                  <a:close/>
                  <a:moveTo>
                    <a:pt x="54" y="53"/>
                  </a:moveTo>
                  <a:cubicBezTo>
                    <a:pt x="54" y="53"/>
                    <a:pt x="53" y="54"/>
                    <a:pt x="53" y="55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68"/>
                    <a:pt x="54" y="69"/>
                    <a:pt x="54" y="69"/>
                  </a:cubicBezTo>
                  <a:cubicBezTo>
                    <a:pt x="64" y="69"/>
                    <a:pt x="64" y="69"/>
                    <a:pt x="64" y="69"/>
                  </a:cubicBezTo>
                  <a:cubicBezTo>
                    <a:pt x="65" y="69"/>
                    <a:pt x="66" y="68"/>
                    <a:pt x="66" y="67"/>
                  </a:cubicBezTo>
                  <a:cubicBezTo>
                    <a:pt x="66" y="55"/>
                    <a:pt x="66" y="55"/>
                    <a:pt x="66" y="55"/>
                  </a:cubicBezTo>
                  <a:cubicBezTo>
                    <a:pt x="66" y="54"/>
                    <a:pt x="65" y="53"/>
                    <a:pt x="64" y="53"/>
                  </a:cubicBezTo>
                  <a:lnTo>
                    <a:pt x="54" y="53"/>
                  </a:lnTo>
                  <a:close/>
                  <a:moveTo>
                    <a:pt x="105" y="64"/>
                  </a:moveTo>
                  <a:cubicBezTo>
                    <a:pt x="78" y="64"/>
                    <a:pt x="78" y="64"/>
                    <a:pt x="78" y="64"/>
                  </a:cubicBezTo>
                  <a:cubicBezTo>
                    <a:pt x="77" y="64"/>
                    <a:pt x="75" y="63"/>
                    <a:pt x="75" y="61"/>
                  </a:cubicBezTo>
                  <a:cubicBezTo>
                    <a:pt x="75" y="60"/>
                    <a:pt x="77" y="58"/>
                    <a:pt x="78" y="58"/>
                  </a:cubicBezTo>
                  <a:cubicBezTo>
                    <a:pt x="105" y="58"/>
                    <a:pt x="105" y="58"/>
                    <a:pt x="105" y="58"/>
                  </a:cubicBezTo>
                  <a:cubicBezTo>
                    <a:pt x="110" y="58"/>
                    <a:pt x="114" y="55"/>
                    <a:pt x="114" y="50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114" y="28"/>
                    <a:pt x="110" y="24"/>
                    <a:pt x="105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9" y="24"/>
                    <a:pt x="5" y="28"/>
                    <a:pt x="5" y="32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5" y="55"/>
                    <a:pt x="9" y="58"/>
                    <a:pt x="13" y="58"/>
                  </a:cubicBezTo>
                  <a:cubicBezTo>
                    <a:pt x="41" y="58"/>
                    <a:pt x="41" y="58"/>
                    <a:pt x="41" y="58"/>
                  </a:cubicBezTo>
                  <a:cubicBezTo>
                    <a:pt x="42" y="58"/>
                    <a:pt x="43" y="60"/>
                    <a:pt x="43" y="61"/>
                  </a:cubicBezTo>
                  <a:cubicBezTo>
                    <a:pt x="43" y="63"/>
                    <a:pt x="42" y="64"/>
                    <a:pt x="41" y="64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6" y="64"/>
                    <a:pt x="0" y="58"/>
                    <a:pt x="0" y="5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25"/>
                    <a:pt x="6" y="19"/>
                    <a:pt x="13" y="19"/>
                  </a:cubicBezTo>
                  <a:cubicBezTo>
                    <a:pt x="105" y="19"/>
                    <a:pt x="105" y="19"/>
                    <a:pt x="105" y="19"/>
                  </a:cubicBezTo>
                  <a:cubicBezTo>
                    <a:pt x="113" y="19"/>
                    <a:pt x="119" y="25"/>
                    <a:pt x="119" y="32"/>
                  </a:cubicBezTo>
                  <a:cubicBezTo>
                    <a:pt x="119" y="52"/>
                    <a:pt x="119" y="52"/>
                    <a:pt x="119" y="52"/>
                  </a:cubicBezTo>
                  <a:cubicBezTo>
                    <a:pt x="119" y="52"/>
                    <a:pt x="119" y="53"/>
                    <a:pt x="118" y="53"/>
                  </a:cubicBezTo>
                  <a:cubicBezTo>
                    <a:pt x="117" y="59"/>
                    <a:pt x="111" y="64"/>
                    <a:pt x="105" y="64"/>
                  </a:cubicBezTo>
                  <a:close/>
                  <a:moveTo>
                    <a:pt x="79" y="14"/>
                  </a:moveTo>
                  <a:cubicBezTo>
                    <a:pt x="78" y="14"/>
                    <a:pt x="76" y="13"/>
                    <a:pt x="76" y="11"/>
                  </a:cubicBezTo>
                  <a:cubicBezTo>
                    <a:pt x="76" y="8"/>
                    <a:pt x="73" y="5"/>
                    <a:pt x="69" y="5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5" y="5"/>
                    <a:pt x="42" y="8"/>
                    <a:pt x="42" y="11"/>
                  </a:cubicBezTo>
                  <a:cubicBezTo>
                    <a:pt x="42" y="13"/>
                    <a:pt x="41" y="14"/>
                    <a:pt x="39" y="14"/>
                  </a:cubicBezTo>
                  <a:cubicBezTo>
                    <a:pt x="38" y="14"/>
                    <a:pt x="37" y="13"/>
                    <a:pt x="37" y="11"/>
                  </a:cubicBezTo>
                  <a:cubicBezTo>
                    <a:pt x="37" y="5"/>
                    <a:pt x="42" y="0"/>
                    <a:pt x="49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76" y="0"/>
                    <a:pt x="82" y="5"/>
                    <a:pt x="82" y="11"/>
                  </a:cubicBezTo>
                  <a:cubicBezTo>
                    <a:pt x="82" y="13"/>
                    <a:pt x="80" y="14"/>
                    <a:pt x="79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3E0A8A7E-92D5-704B-8246-CF0A7391FB5C}"/>
              </a:ext>
            </a:extLst>
          </p:cNvPr>
          <p:cNvGrpSpPr/>
          <p:nvPr/>
        </p:nvGrpSpPr>
        <p:grpSpPr>
          <a:xfrm>
            <a:off x="6799263" y="2786063"/>
            <a:ext cx="822325" cy="819150"/>
            <a:chOff x="6799263" y="2786063"/>
            <a:chExt cx="822325" cy="819150"/>
          </a:xfrm>
        </p:grpSpPr>
        <p:sp>
          <p:nvSpPr>
            <p:cNvPr id="32777" name="Google Shape;596;p22"/>
            <p:cNvSpPr>
              <a:spLocks noChangeArrowheads="1"/>
            </p:cNvSpPr>
            <p:nvPr/>
          </p:nvSpPr>
          <p:spPr bwMode="auto">
            <a:xfrm>
              <a:off x="6799263" y="2786063"/>
              <a:ext cx="822325" cy="819150"/>
            </a:xfrm>
            <a:prstGeom prst="ellipse">
              <a:avLst/>
            </a:prstGeom>
            <a:solidFill>
              <a:srgbClr val="616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2782" name="Google Shape;601;p22"/>
            <p:cNvSpPr>
              <a:spLocks/>
            </p:cNvSpPr>
            <p:nvPr/>
          </p:nvSpPr>
          <p:spPr bwMode="auto">
            <a:xfrm>
              <a:off x="6888163" y="2989263"/>
              <a:ext cx="665162" cy="331787"/>
            </a:xfrm>
            <a:custGeom>
              <a:avLst/>
              <a:gdLst>
                <a:gd name="T0" fmla="*/ 46 w 157"/>
                <a:gd name="T1" fmla="*/ 77 h 78"/>
                <a:gd name="T2" fmla="*/ 30 w 157"/>
                <a:gd name="T3" fmla="*/ 78 h 78"/>
                <a:gd name="T4" fmla="*/ 5 w 157"/>
                <a:gd name="T5" fmla="*/ 75 h 78"/>
                <a:gd name="T6" fmla="*/ 14 w 157"/>
                <a:gd name="T7" fmla="*/ 56 h 78"/>
                <a:gd name="T8" fmla="*/ 21 w 157"/>
                <a:gd name="T9" fmla="*/ 52 h 78"/>
                <a:gd name="T10" fmla="*/ 25 w 157"/>
                <a:gd name="T11" fmla="*/ 17 h 78"/>
                <a:gd name="T12" fmla="*/ 46 w 157"/>
                <a:gd name="T13" fmla="*/ 31 h 78"/>
                <a:gd name="T14" fmla="*/ 40 w 157"/>
                <a:gd name="T15" fmla="*/ 54 h 78"/>
                <a:gd name="T16" fmla="*/ 42 w 157"/>
                <a:gd name="T17" fmla="*/ 58 h 78"/>
                <a:gd name="T18" fmla="*/ 35 w 157"/>
                <a:gd name="T19" fmla="*/ 52 h 78"/>
                <a:gd name="T20" fmla="*/ 33 w 157"/>
                <a:gd name="T21" fmla="*/ 20 h 78"/>
                <a:gd name="T22" fmla="*/ 17 w 157"/>
                <a:gd name="T23" fmla="*/ 31 h 78"/>
                <a:gd name="T24" fmla="*/ 20 w 157"/>
                <a:gd name="T25" fmla="*/ 57 h 78"/>
                <a:gd name="T26" fmla="*/ 5 w 157"/>
                <a:gd name="T27" fmla="*/ 66 h 78"/>
                <a:gd name="T28" fmla="*/ 12 w 157"/>
                <a:gd name="T29" fmla="*/ 73 h 78"/>
                <a:gd name="T30" fmla="*/ 46 w 157"/>
                <a:gd name="T31" fmla="*/ 74 h 78"/>
                <a:gd name="T32" fmla="*/ 81 w 157"/>
                <a:gd name="T33" fmla="*/ 78 h 78"/>
                <a:gd name="T34" fmla="*/ 57 w 157"/>
                <a:gd name="T35" fmla="*/ 75 h 78"/>
                <a:gd name="T36" fmla="*/ 47 w 157"/>
                <a:gd name="T37" fmla="*/ 59 h 78"/>
                <a:gd name="T38" fmla="*/ 68 w 157"/>
                <a:gd name="T39" fmla="*/ 47 h 78"/>
                <a:gd name="T40" fmla="*/ 60 w 157"/>
                <a:gd name="T41" fmla="*/ 17 h 78"/>
                <a:gd name="T42" fmla="*/ 87 w 157"/>
                <a:gd name="T43" fmla="*/ 0 h 78"/>
                <a:gd name="T44" fmla="*/ 92 w 157"/>
                <a:gd name="T45" fmla="*/ 44 h 78"/>
                <a:gd name="T46" fmla="*/ 101 w 157"/>
                <a:gd name="T47" fmla="*/ 50 h 78"/>
                <a:gd name="T48" fmla="*/ 112 w 157"/>
                <a:gd name="T49" fmla="*/ 73 h 78"/>
                <a:gd name="T50" fmla="*/ 62 w 157"/>
                <a:gd name="T51" fmla="*/ 53 h 78"/>
                <a:gd name="T52" fmla="*/ 52 w 157"/>
                <a:gd name="T53" fmla="*/ 70 h 78"/>
                <a:gd name="T54" fmla="*/ 104 w 157"/>
                <a:gd name="T55" fmla="*/ 72 h 78"/>
                <a:gd name="T56" fmla="*/ 113 w 157"/>
                <a:gd name="T57" fmla="*/ 61 h 78"/>
                <a:gd name="T58" fmla="*/ 93 w 157"/>
                <a:gd name="T59" fmla="*/ 50 h 78"/>
                <a:gd name="T60" fmla="*/ 98 w 157"/>
                <a:gd name="T61" fmla="*/ 18 h 78"/>
                <a:gd name="T62" fmla="*/ 76 w 157"/>
                <a:gd name="T63" fmla="*/ 4 h 78"/>
                <a:gd name="T64" fmla="*/ 74 w 157"/>
                <a:gd name="T65" fmla="*/ 45 h 78"/>
                <a:gd name="T66" fmla="*/ 145 w 157"/>
                <a:gd name="T67" fmla="*/ 58 h 78"/>
                <a:gd name="T68" fmla="*/ 138 w 157"/>
                <a:gd name="T69" fmla="*/ 54 h 78"/>
                <a:gd name="T70" fmla="*/ 134 w 157"/>
                <a:gd name="T71" fmla="*/ 22 h 78"/>
                <a:gd name="T72" fmla="*/ 115 w 157"/>
                <a:gd name="T73" fmla="*/ 35 h 78"/>
                <a:gd name="T74" fmla="*/ 120 w 157"/>
                <a:gd name="T75" fmla="*/ 56 h 78"/>
                <a:gd name="T76" fmla="*/ 125 w 157"/>
                <a:gd name="T77" fmla="*/ 55 h 78"/>
                <a:gd name="T78" fmla="*/ 127 w 157"/>
                <a:gd name="T79" fmla="*/ 26 h 78"/>
                <a:gd name="T80" fmla="*/ 142 w 157"/>
                <a:gd name="T81" fmla="*/ 35 h 78"/>
                <a:gd name="T82" fmla="*/ 139 w 157"/>
                <a:gd name="T83" fmla="*/ 59 h 78"/>
                <a:gd name="T84" fmla="*/ 152 w 157"/>
                <a:gd name="T85" fmla="*/ 67 h 78"/>
                <a:gd name="T86" fmla="*/ 146 w 157"/>
                <a:gd name="T87" fmla="*/ 74 h 78"/>
                <a:gd name="T88" fmla="*/ 117 w 157"/>
                <a:gd name="T89" fmla="*/ 74 h 78"/>
                <a:gd name="T90" fmla="*/ 116 w 157"/>
                <a:gd name="T91" fmla="*/ 78 h 78"/>
                <a:gd name="T92" fmla="*/ 130 w 157"/>
                <a:gd name="T93" fmla="*/ 78 h 78"/>
                <a:gd name="T94" fmla="*/ 156 w 157"/>
                <a:gd name="T95" fmla="*/ 7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7" h="78" extrusionOk="0">
                  <a:moveTo>
                    <a:pt x="46" y="74"/>
                  </a:moveTo>
                  <a:cubicBezTo>
                    <a:pt x="46" y="75"/>
                    <a:pt x="46" y="75"/>
                    <a:pt x="47" y="75"/>
                  </a:cubicBezTo>
                  <a:cubicBezTo>
                    <a:pt x="47" y="76"/>
                    <a:pt x="46" y="76"/>
                    <a:pt x="46" y="77"/>
                  </a:cubicBezTo>
                  <a:cubicBezTo>
                    <a:pt x="46" y="77"/>
                    <a:pt x="46" y="77"/>
                    <a:pt x="45" y="77"/>
                  </a:cubicBezTo>
                  <a:cubicBezTo>
                    <a:pt x="40" y="78"/>
                    <a:pt x="35" y="78"/>
                    <a:pt x="30" y="78"/>
                  </a:cubicBezTo>
                  <a:cubicBezTo>
                    <a:pt x="30" y="78"/>
                    <a:pt x="30" y="78"/>
                    <a:pt x="30" y="78"/>
                  </a:cubicBezTo>
                  <a:cubicBezTo>
                    <a:pt x="30" y="78"/>
                    <a:pt x="30" y="78"/>
                    <a:pt x="30" y="78"/>
                  </a:cubicBezTo>
                  <a:cubicBezTo>
                    <a:pt x="23" y="78"/>
                    <a:pt x="17" y="78"/>
                    <a:pt x="11" y="77"/>
                  </a:cubicBezTo>
                  <a:cubicBezTo>
                    <a:pt x="9" y="76"/>
                    <a:pt x="7" y="76"/>
                    <a:pt x="5" y="75"/>
                  </a:cubicBezTo>
                  <a:cubicBezTo>
                    <a:pt x="2" y="73"/>
                    <a:pt x="1" y="71"/>
                    <a:pt x="0" y="69"/>
                  </a:cubicBezTo>
                  <a:cubicBezTo>
                    <a:pt x="0" y="67"/>
                    <a:pt x="1" y="65"/>
                    <a:pt x="3" y="63"/>
                  </a:cubicBezTo>
                  <a:cubicBezTo>
                    <a:pt x="5" y="60"/>
                    <a:pt x="9" y="58"/>
                    <a:pt x="14" y="56"/>
                  </a:cubicBezTo>
                  <a:cubicBezTo>
                    <a:pt x="15" y="55"/>
                    <a:pt x="16" y="55"/>
                    <a:pt x="18" y="54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20" y="53"/>
                    <a:pt x="21" y="53"/>
                    <a:pt x="21" y="52"/>
                  </a:cubicBezTo>
                  <a:cubicBezTo>
                    <a:pt x="21" y="51"/>
                    <a:pt x="21" y="50"/>
                    <a:pt x="20" y="49"/>
                  </a:cubicBezTo>
                  <a:cubicBezTo>
                    <a:pt x="15" y="44"/>
                    <a:pt x="13" y="38"/>
                    <a:pt x="13" y="31"/>
                  </a:cubicBezTo>
                  <a:cubicBezTo>
                    <a:pt x="13" y="23"/>
                    <a:pt x="17" y="19"/>
                    <a:pt x="25" y="17"/>
                  </a:cubicBezTo>
                  <a:cubicBezTo>
                    <a:pt x="27" y="16"/>
                    <a:pt x="28" y="16"/>
                    <a:pt x="30" y="16"/>
                  </a:cubicBezTo>
                  <a:cubicBezTo>
                    <a:pt x="31" y="16"/>
                    <a:pt x="33" y="16"/>
                    <a:pt x="34" y="17"/>
                  </a:cubicBezTo>
                  <a:cubicBezTo>
                    <a:pt x="42" y="19"/>
                    <a:pt x="46" y="23"/>
                    <a:pt x="46" y="31"/>
                  </a:cubicBezTo>
                  <a:cubicBezTo>
                    <a:pt x="47" y="38"/>
                    <a:pt x="44" y="45"/>
                    <a:pt x="39" y="50"/>
                  </a:cubicBezTo>
                  <a:cubicBezTo>
                    <a:pt x="39" y="50"/>
                    <a:pt x="38" y="51"/>
                    <a:pt x="38" y="52"/>
                  </a:cubicBezTo>
                  <a:cubicBezTo>
                    <a:pt x="39" y="53"/>
                    <a:pt x="39" y="53"/>
                    <a:pt x="40" y="54"/>
                  </a:cubicBezTo>
                  <a:cubicBezTo>
                    <a:pt x="42" y="54"/>
                    <a:pt x="42" y="54"/>
                    <a:pt x="42" y="54"/>
                  </a:cubicBezTo>
                  <a:cubicBezTo>
                    <a:pt x="43" y="55"/>
                    <a:pt x="44" y="56"/>
                    <a:pt x="43" y="57"/>
                  </a:cubicBezTo>
                  <a:cubicBezTo>
                    <a:pt x="43" y="57"/>
                    <a:pt x="43" y="57"/>
                    <a:pt x="42" y="58"/>
                  </a:cubicBezTo>
                  <a:cubicBezTo>
                    <a:pt x="42" y="58"/>
                    <a:pt x="42" y="58"/>
                    <a:pt x="41" y="58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7" y="56"/>
                    <a:pt x="35" y="54"/>
                    <a:pt x="35" y="52"/>
                  </a:cubicBezTo>
                  <a:cubicBezTo>
                    <a:pt x="35" y="51"/>
                    <a:pt x="35" y="49"/>
                    <a:pt x="37" y="47"/>
                  </a:cubicBezTo>
                  <a:cubicBezTo>
                    <a:pt x="41" y="43"/>
                    <a:pt x="43" y="37"/>
                    <a:pt x="43" y="31"/>
                  </a:cubicBezTo>
                  <a:cubicBezTo>
                    <a:pt x="43" y="25"/>
                    <a:pt x="40" y="22"/>
                    <a:pt x="33" y="20"/>
                  </a:cubicBezTo>
                  <a:cubicBezTo>
                    <a:pt x="32" y="20"/>
                    <a:pt x="31" y="20"/>
                    <a:pt x="30" y="20"/>
                  </a:cubicBezTo>
                  <a:cubicBezTo>
                    <a:pt x="28" y="20"/>
                    <a:pt x="27" y="20"/>
                    <a:pt x="26" y="20"/>
                  </a:cubicBezTo>
                  <a:cubicBezTo>
                    <a:pt x="20" y="22"/>
                    <a:pt x="17" y="25"/>
                    <a:pt x="17" y="31"/>
                  </a:cubicBezTo>
                  <a:cubicBezTo>
                    <a:pt x="16" y="37"/>
                    <a:pt x="18" y="43"/>
                    <a:pt x="23" y="47"/>
                  </a:cubicBezTo>
                  <a:cubicBezTo>
                    <a:pt x="24" y="49"/>
                    <a:pt x="25" y="51"/>
                    <a:pt x="24" y="52"/>
                  </a:cubicBezTo>
                  <a:cubicBezTo>
                    <a:pt x="24" y="54"/>
                    <a:pt x="22" y="56"/>
                    <a:pt x="20" y="57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18" y="58"/>
                    <a:pt x="16" y="58"/>
                    <a:pt x="15" y="59"/>
                  </a:cubicBezTo>
                  <a:cubicBezTo>
                    <a:pt x="11" y="61"/>
                    <a:pt x="8" y="63"/>
                    <a:pt x="5" y="66"/>
                  </a:cubicBezTo>
                  <a:cubicBezTo>
                    <a:pt x="4" y="67"/>
                    <a:pt x="4" y="68"/>
                    <a:pt x="4" y="69"/>
                  </a:cubicBezTo>
                  <a:cubicBezTo>
                    <a:pt x="4" y="70"/>
                    <a:pt x="5" y="71"/>
                    <a:pt x="7" y="72"/>
                  </a:cubicBezTo>
                  <a:cubicBezTo>
                    <a:pt x="8" y="72"/>
                    <a:pt x="10" y="73"/>
                    <a:pt x="12" y="73"/>
                  </a:cubicBezTo>
                  <a:cubicBezTo>
                    <a:pt x="17" y="75"/>
                    <a:pt x="23" y="75"/>
                    <a:pt x="30" y="75"/>
                  </a:cubicBezTo>
                  <a:cubicBezTo>
                    <a:pt x="35" y="75"/>
                    <a:pt x="40" y="75"/>
                    <a:pt x="45" y="74"/>
                  </a:cubicBezTo>
                  <a:cubicBezTo>
                    <a:pt x="45" y="74"/>
                    <a:pt x="45" y="74"/>
                    <a:pt x="46" y="74"/>
                  </a:cubicBezTo>
                  <a:close/>
                  <a:moveTo>
                    <a:pt x="112" y="73"/>
                  </a:moveTo>
                  <a:cubicBezTo>
                    <a:pt x="110" y="74"/>
                    <a:pt x="108" y="75"/>
                    <a:pt x="105" y="75"/>
                  </a:cubicBezTo>
                  <a:cubicBezTo>
                    <a:pt x="98" y="77"/>
                    <a:pt x="90" y="77"/>
                    <a:pt x="81" y="78"/>
                  </a:cubicBezTo>
                  <a:cubicBezTo>
                    <a:pt x="81" y="78"/>
                    <a:pt x="81" y="78"/>
                    <a:pt x="81" y="78"/>
                  </a:cubicBezTo>
                  <a:cubicBezTo>
                    <a:pt x="81" y="78"/>
                    <a:pt x="81" y="78"/>
                    <a:pt x="81" y="78"/>
                  </a:cubicBezTo>
                  <a:cubicBezTo>
                    <a:pt x="72" y="77"/>
                    <a:pt x="65" y="77"/>
                    <a:pt x="57" y="75"/>
                  </a:cubicBezTo>
                  <a:cubicBezTo>
                    <a:pt x="55" y="75"/>
                    <a:pt x="52" y="74"/>
                    <a:pt x="50" y="73"/>
                  </a:cubicBezTo>
                  <a:cubicBezTo>
                    <a:pt x="46" y="71"/>
                    <a:pt x="45" y="68"/>
                    <a:pt x="44" y="66"/>
                  </a:cubicBezTo>
                  <a:cubicBezTo>
                    <a:pt x="44" y="64"/>
                    <a:pt x="45" y="61"/>
                    <a:pt x="47" y="59"/>
                  </a:cubicBezTo>
                  <a:cubicBezTo>
                    <a:pt x="51" y="55"/>
                    <a:pt x="55" y="53"/>
                    <a:pt x="61" y="50"/>
                  </a:cubicBezTo>
                  <a:cubicBezTo>
                    <a:pt x="63" y="49"/>
                    <a:pt x="64" y="48"/>
                    <a:pt x="66" y="48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6"/>
                    <a:pt x="70" y="45"/>
                    <a:pt x="70" y="44"/>
                  </a:cubicBezTo>
                  <a:cubicBezTo>
                    <a:pt x="71" y="43"/>
                    <a:pt x="70" y="42"/>
                    <a:pt x="69" y="41"/>
                  </a:cubicBezTo>
                  <a:cubicBezTo>
                    <a:pt x="63" y="35"/>
                    <a:pt x="60" y="27"/>
                    <a:pt x="60" y="17"/>
                  </a:cubicBezTo>
                  <a:cubicBezTo>
                    <a:pt x="61" y="8"/>
                    <a:pt x="66" y="3"/>
                    <a:pt x="76" y="0"/>
                  </a:cubicBezTo>
                  <a:cubicBezTo>
                    <a:pt x="77" y="0"/>
                    <a:pt x="79" y="0"/>
                    <a:pt x="81" y="0"/>
                  </a:cubicBezTo>
                  <a:cubicBezTo>
                    <a:pt x="83" y="0"/>
                    <a:pt x="85" y="0"/>
                    <a:pt x="87" y="0"/>
                  </a:cubicBezTo>
                  <a:cubicBezTo>
                    <a:pt x="96" y="3"/>
                    <a:pt x="101" y="8"/>
                    <a:pt x="102" y="17"/>
                  </a:cubicBezTo>
                  <a:cubicBezTo>
                    <a:pt x="102" y="27"/>
                    <a:pt x="99" y="35"/>
                    <a:pt x="93" y="41"/>
                  </a:cubicBezTo>
                  <a:cubicBezTo>
                    <a:pt x="92" y="42"/>
                    <a:pt x="91" y="43"/>
                    <a:pt x="92" y="44"/>
                  </a:cubicBezTo>
                  <a:cubicBezTo>
                    <a:pt x="92" y="45"/>
                    <a:pt x="93" y="46"/>
                    <a:pt x="95" y="47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8" y="48"/>
                    <a:pt x="99" y="49"/>
                    <a:pt x="101" y="50"/>
                  </a:cubicBezTo>
                  <a:cubicBezTo>
                    <a:pt x="107" y="53"/>
                    <a:pt x="112" y="55"/>
                    <a:pt x="115" y="59"/>
                  </a:cubicBezTo>
                  <a:cubicBezTo>
                    <a:pt x="117" y="60"/>
                    <a:pt x="118" y="63"/>
                    <a:pt x="117" y="66"/>
                  </a:cubicBezTo>
                  <a:cubicBezTo>
                    <a:pt x="117" y="68"/>
                    <a:pt x="116" y="71"/>
                    <a:pt x="112" y="73"/>
                  </a:cubicBezTo>
                  <a:close/>
                  <a:moveTo>
                    <a:pt x="69" y="50"/>
                  </a:moveTo>
                  <a:cubicBezTo>
                    <a:pt x="67" y="51"/>
                    <a:pt x="67" y="51"/>
                    <a:pt x="67" y="51"/>
                  </a:cubicBezTo>
                  <a:cubicBezTo>
                    <a:pt x="66" y="51"/>
                    <a:pt x="64" y="52"/>
                    <a:pt x="62" y="53"/>
                  </a:cubicBezTo>
                  <a:cubicBezTo>
                    <a:pt x="57" y="56"/>
                    <a:pt x="53" y="58"/>
                    <a:pt x="50" y="61"/>
                  </a:cubicBezTo>
                  <a:cubicBezTo>
                    <a:pt x="48" y="63"/>
                    <a:pt x="48" y="64"/>
                    <a:pt x="48" y="66"/>
                  </a:cubicBezTo>
                  <a:cubicBezTo>
                    <a:pt x="48" y="67"/>
                    <a:pt x="49" y="69"/>
                    <a:pt x="52" y="70"/>
                  </a:cubicBezTo>
                  <a:cubicBezTo>
                    <a:pt x="54" y="71"/>
                    <a:pt x="56" y="71"/>
                    <a:pt x="58" y="72"/>
                  </a:cubicBezTo>
                  <a:cubicBezTo>
                    <a:pt x="65" y="74"/>
                    <a:pt x="72" y="74"/>
                    <a:pt x="81" y="74"/>
                  </a:cubicBezTo>
                  <a:cubicBezTo>
                    <a:pt x="90" y="74"/>
                    <a:pt x="97" y="74"/>
                    <a:pt x="104" y="72"/>
                  </a:cubicBezTo>
                  <a:cubicBezTo>
                    <a:pt x="107" y="71"/>
                    <a:pt x="109" y="71"/>
                    <a:pt x="110" y="70"/>
                  </a:cubicBezTo>
                  <a:cubicBezTo>
                    <a:pt x="112" y="69"/>
                    <a:pt x="114" y="68"/>
                    <a:pt x="114" y="66"/>
                  </a:cubicBezTo>
                  <a:cubicBezTo>
                    <a:pt x="114" y="64"/>
                    <a:pt x="113" y="62"/>
                    <a:pt x="113" y="61"/>
                  </a:cubicBezTo>
                  <a:cubicBezTo>
                    <a:pt x="109" y="58"/>
                    <a:pt x="106" y="56"/>
                    <a:pt x="100" y="53"/>
                  </a:cubicBezTo>
                  <a:cubicBezTo>
                    <a:pt x="98" y="52"/>
                    <a:pt x="96" y="51"/>
                    <a:pt x="95" y="51"/>
                  </a:cubicBezTo>
                  <a:cubicBezTo>
                    <a:pt x="93" y="50"/>
                    <a:pt x="93" y="50"/>
                    <a:pt x="93" y="50"/>
                  </a:cubicBezTo>
                  <a:cubicBezTo>
                    <a:pt x="91" y="49"/>
                    <a:pt x="89" y="47"/>
                    <a:pt x="88" y="45"/>
                  </a:cubicBezTo>
                  <a:cubicBezTo>
                    <a:pt x="88" y="43"/>
                    <a:pt x="89" y="40"/>
                    <a:pt x="90" y="39"/>
                  </a:cubicBezTo>
                  <a:cubicBezTo>
                    <a:pt x="96" y="33"/>
                    <a:pt x="99" y="26"/>
                    <a:pt x="98" y="18"/>
                  </a:cubicBezTo>
                  <a:cubicBezTo>
                    <a:pt x="98" y="10"/>
                    <a:pt x="94" y="6"/>
                    <a:pt x="86" y="4"/>
                  </a:cubicBezTo>
                  <a:cubicBezTo>
                    <a:pt x="84" y="3"/>
                    <a:pt x="83" y="3"/>
                    <a:pt x="81" y="3"/>
                  </a:cubicBezTo>
                  <a:cubicBezTo>
                    <a:pt x="79" y="3"/>
                    <a:pt x="78" y="3"/>
                    <a:pt x="76" y="4"/>
                  </a:cubicBezTo>
                  <a:cubicBezTo>
                    <a:pt x="68" y="6"/>
                    <a:pt x="64" y="10"/>
                    <a:pt x="64" y="18"/>
                  </a:cubicBezTo>
                  <a:cubicBezTo>
                    <a:pt x="64" y="26"/>
                    <a:pt x="66" y="33"/>
                    <a:pt x="72" y="39"/>
                  </a:cubicBezTo>
                  <a:cubicBezTo>
                    <a:pt x="73" y="40"/>
                    <a:pt x="74" y="43"/>
                    <a:pt x="74" y="45"/>
                  </a:cubicBezTo>
                  <a:cubicBezTo>
                    <a:pt x="73" y="47"/>
                    <a:pt x="71" y="49"/>
                    <a:pt x="69" y="50"/>
                  </a:cubicBezTo>
                  <a:close/>
                  <a:moveTo>
                    <a:pt x="155" y="64"/>
                  </a:moveTo>
                  <a:cubicBezTo>
                    <a:pt x="152" y="62"/>
                    <a:pt x="149" y="60"/>
                    <a:pt x="145" y="58"/>
                  </a:cubicBezTo>
                  <a:cubicBezTo>
                    <a:pt x="143" y="57"/>
                    <a:pt x="142" y="57"/>
                    <a:pt x="141" y="56"/>
                  </a:cubicBezTo>
                  <a:cubicBezTo>
                    <a:pt x="140" y="56"/>
                    <a:pt x="140" y="56"/>
                    <a:pt x="140" y="56"/>
                  </a:cubicBezTo>
                  <a:cubicBezTo>
                    <a:pt x="139" y="55"/>
                    <a:pt x="138" y="55"/>
                    <a:pt x="138" y="54"/>
                  </a:cubicBezTo>
                  <a:cubicBezTo>
                    <a:pt x="138" y="53"/>
                    <a:pt x="138" y="53"/>
                    <a:pt x="139" y="52"/>
                  </a:cubicBezTo>
                  <a:cubicBezTo>
                    <a:pt x="143" y="48"/>
                    <a:pt x="146" y="42"/>
                    <a:pt x="145" y="35"/>
                  </a:cubicBezTo>
                  <a:cubicBezTo>
                    <a:pt x="145" y="28"/>
                    <a:pt x="141" y="24"/>
                    <a:pt x="134" y="22"/>
                  </a:cubicBezTo>
                  <a:cubicBezTo>
                    <a:pt x="133" y="22"/>
                    <a:pt x="131" y="22"/>
                    <a:pt x="130" y="22"/>
                  </a:cubicBezTo>
                  <a:cubicBezTo>
                    <a:pt x="129" y="22"/>
                    <a:pt x="127" y="22"/>
                    <a:pt x="126" y="22"/>
                  </a:cubicBezTo>
                  <a:cubicBezTo>
                    <a:pt x="119" y="24"/>
                    <a:pt x="115" y="28"/>
                    <a:pt x="115" y="35"/>
                  </a:cubicBezTo>
                  <a:cubicBezTo>
                    <a:pt x="115" y="42"/>
                    <a:pt x="117" y="48"/>
                    <a:pt x="121" y="52"/>
                  </a:cubicBezTo>
                  <a:cubicBezTo>
                    <a:pt x="122" y="53"/>
                    <a:pt x="122" y="54"/>
                    <a:pt x="122" y="54"/>
                  </a:cubicBezTo>
                  <a:cubicBezTo>
                    <a:pt x="122" y="55"/>
                    <a:pt x="121" y="55"/>
                    <a:pt x="120" y="56"/>
                  </a:cubicBezTo>
                  <a:cubicBezTo>
                    <a:pt x="119" y="56"/>
                    <a:pt x="119" y="57"/>
                    <a:pt x="119" y="58"/>
                  </a:cubicBezTo>
                  <a:cubicBezTo>
                    <a:pt x="120" y="59"/>
                    <a:pt x="121" y="59"/>
                    <a:pt x="122" y="59"/>
                  </a:cubicBezTo>
                  <a:cubicBezTo>
                    <a:pt x="124" y="58"/>
                    <a:pt x="125" y="57"/>
                    <a:pt x="125" y="55"/>
                  </a:cubicBezTo>
                  <a:cubicBezTo>
                    <a:pt x="126" y="53"/>
                    <a:pt x="125" y="51"/>
                    <a:pt x="124" y="50"/>
                  </a:cubicBezTo>
                  <a:cubicBezTo>
                    <a:pt x="120" y="46"/>
                    <a:pt x="118" y="41"/>
                    <a:pt x="118" y="35"/>
                  </a:cubicBezTo>
                  <a:cubicBezTo>
                    <a:pt x="119" y="30"/>
                    <a:pt x="121" y="27"/>
                    <a:pt x="127" y="26"/>
                  </a:cubicBezTo>
                  <a:cubicBezTo>
                    <a:pt x="128" y="25"/>
                    <a:pt x="129" y="25"/>
                    <a:pt x="130" y="25"/>
                  </a:cubicBezTo>
                  <a:cubicBezTo>
                    <a:pt x="131" y="25"/>
                    <a:pt x="132" y="25"/>
                    <a:pt x="133" y="26"/>
                  </a:cubicBezTo>
                  <a:cubicBezTo>
                    <a:pt x="139" y="27"/>
                    <a:pt x="142" y="30"/>
                    <a:pt x="142" y="35"/>
                  </a:cubicBezTo>
                  <a:cubicBezTo>
                    <a:pt x="142" y="41"/>
                    <a:pt x="140" y="46"/>
                    <a:pt x="136" y="50"/>
                  </a:cubicBezTo>
                  <a:cubicBezTo>
                    <a:pt x="135" y="51"/>
                    <a:pt x="134" y="53"/>
                    <a:pt x="135" y="55"/>
                  </a:cubicBezTo>
                  <a:cubicBezTo>
                    <a:pt x="135" y="57"/>
                    <a:pt x="137" y="58"/>
                    <a:pt x="139" y="59"/>
                  </a:cubicBezTo>
                  <a:cubicBezTo>
                    <a:pt x="140" y="59"/>
                    <a:pt x="140" y="59"/>
                    <a:pt x="140" y="59"/>
                  </a:cubicBezTo>
                  <a:cubicBezTo>
                    <a:pt x="141" y="60"/>
                    <a:pt x="142" y="60"/>
                    <a:pt x="143" y="61"/>
                  </a:cubicBezTo>
                  <a:cubicBezTo>
                    <a:pt x="147" y="63"/>
                    <a:pt x="150" y="65"/>
                    <a:pt x="152" y="67"/>
                  </a:cubicBezTo>
                  <a:cubicBezTo>
                    <a:pt x="153" y="67"/>
                    <a:pt x="153" y="68"/>
                    <a:pt x="153" y="70"/>
                  </a:cubicBezTo>
                  <a:cubicBezTo>
                    <a:pt x="153" y="71"/>
                    <a:pt x="152" y="71"/>
                    <a:pt x="151" y="72"/>
                  </a:cubicBezTo>
                  <a:cubicBezTo>
                    <a:pt x="149" y="73"/>
                    <a:pt x="148" y="73"/>
                    <a:pt x="146" y="74"/>
                  </a:cubicBezTo>
                  <a:cubicBezTo>
                    <a:pt x="141" y="75"/>
                    <a:pt x="136" y="75"/>
                    <a:pt x="130" y="75"/>
                  </a:cubicBezTo>
                  <a:cubicBezTo>
                    <a:pt x="129" y="75"/>
                    <a:pt x="129" y="75"/>
                    <a:pt x="129" y="75"/>
                  </a:cubicBezTo>
                  <a:cubicBezTo>
                    <a:pt x="124" y="75"/>
                    <a:pt x="121" y="75"/>
                    <a:pt x="117" y="74"/>
                  </a:cubicBezTo>
                  <a:cubicBezTo>
                    <a:pt x="116" y="74"/>
                    <a:pt x="115" y="75"/>
                    <a:pt x="115" y="76"/>
                  </a:cubicBezTo>
                  <a:cubicBezTo>
                    <a:pt x="115" y="76"/>
                    <a:pt x="115" y="76"/>
                    <a:pt x="115" y="77"/>
                  </a:cubicBezTo>
                  <a:cubicBezTo>
                    <a:pt x="115" y="77"/>
                    <a:pt x="116" y="77"/>
                    <a:pt x="116" y="78"/>
                  </a:cubicBezTo>
                  <a:cubicBezTo>
                    <a:pt x="120" y="78"/>
                    <a:pt x="124" y="78"/>
                    <a:pt x="129" y="78"/>
                  </a:cubicBezTo>
                  <a:cubicBezTo>
                    <a:pt x="130" y="78"/>
                    <a:pt x="130" y="78"/>
                    <a:pt x="130" y="78"/>
                  </a:cubicBezTo>
                  <a:cubicBezTo>
                    <a:pt x="130" y="78"/>
                    <a:pt x="130" y="78"/>
                    <a:pt x="130" y="78"/>
                  </a:cubicBezTo>
                  <a:cubicBezTo>
                    <a:pt x="137" y="78"/>
                    <a:pt x="142" y="78"/>
                    <a:pt x="147" y="77"/>
                  </a:cubicBezTo>
                  <a:cubicBezTo>
                    <a:pt x="149" y="76"/>
                    <a:pt x="151" y="76"/>
                    <a:pt x="152" y="75"/>
                  </a:cubicBezTo>
                  <a:cubicBezTo>
                    <a:pt x="154" y="74"/>
                    <a:pt x="156" y="72"/>
                    <a:pt x="156" y="70"/>
                  </a:cubicBezTo>
                  <a:cubicBezTo>
                    <a:pt x="157" y="68"/>
                    <a:pt x="156" y="66"/>
                    <a:pt x="155" y="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1EC8D917-BC8A-8F48-B5EE-057F51C11CC6}"/>
              </a:ext>
            </a:extLst>
          </p:cNvPr>
          <p:cNvGrpSpPr/>
          <p:nvPr/>
        </p:nvGrpSpPr>
        <p:grpSpPr>
          <a:xfrm>
            <a:off x="4573588" y="1389063"/>
            <a:ext cx="822325" cy="819150"/>
            <a:chOff x="4573588" y="1389063"/>
            <a:chExt cx="822325" cy="819150"/>
          </a:xfrm>
        </p:grpSpPr>
        <p:sp>
          <p:nvSpPr>
            <p:cNvPr id="32774" name="Google Shape;593;p22"/>
            <p:cNvSpPr>
              <a:spLocks noChangeArrowheads="1"/>
            </p:cNvSpPr>
            <p:nvPr/>
          </p:nvSpPr>
          <p:spPr bwMode="auto">
            <a:xfrm>
              <a:off x="4573588" y="1389063"/>
              <a:ext cx="822325" cy="819150"/>
            </a:xfrm>
            <a:prstGeom prst="ellipse">
              <a:avLst/>
            </a:prstGeom>
            <a:solidFill>
              <a:srgbClr val="FAC3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2783" name="Google Shape;602;p22"/>
            <p:cNvSpPr>
              <a:spLocks/>
            </p:cNvSpPr>
            <p:nvPr/>
          </p:nvSpPr>
          <p:spPr bwMode="auto">
            <a:xfrm>
              <a:off x="4751388" y="1503363"/>
              <a:ext cx="474662" cy="560387"/>
            </a:xfrm>
            <a:custGeom>
              <a:avLst/>
              <a:gdLst>
                <a:gd name="T0" fmla="*/ 12 w 112"/>
                <a:gd name="T1" fmla="*/ 61 h 132"/>
                <a:gd name="T2" fmla="*/ 0 w 112"/>
                <a:gd name="T3" fmla="*/ 58 h 132"/>
                <a:gd name="T4" fmla="*/ 12 w 112"/>
                <a:gd name="T5" fmla="*/ 56 h 132"/>
                <a:gd name="T6" fmla="*/ 64 w 112"/>
                <a:gd name="T7" fmla="*/ 127 h 132"/>
                <a:gd name="T8" fmla="*/ 44 w 112"/>
                <a:gd name="T9" fmla="*/ 129 h 132"/>
                <a:gd name="T10" fmla="*/ 64 w 112"/>
                <a:gd name="T11" fmla="*/ 132 h 132"/>
                <a:gd name="T12" fmla="*/ 64 w 112"/>
                <a:gd name="T13" fmla="*/ 127 h 132"/>
                <a:gd name="T14" fmla="*/ 24 w 112"/>
                <a:gd name="T15" fmla="*/ 30 h 132"/>
                <a:gd name="T16" fmla="*/ 26 w 112"/>
                <a:gd name="T17" fmla="*/ 26 h 132"/>
                <a:gd name="T18" fmla="*/ 14 w 112"/>
                <a:gd name="T19" fmla="*/ 17 h 132"/>
                <a:gd name="T20" fmla="*/ 22 w 112"/>
                <a:gd name="T21" fmla="*/ 29 h 132"/>
                <a:gd name="T22" fmla="*/ 88 w 112"/>
                <a:gd name="T23" fmla="*/ 29 h 132"/>
                <a:gd name="T24" fmla="*/ 96 w 112"/>
                <a:gd name="T25" fmla="*/ 17 h 132"/>
                <a:gd name="T26" fmla="*/ 84 w 112"/>
                <a:gd name="T27" fmla="*/ 26 h 132"/>
                <a:gd name="T28" fmla="*/ 84 w 112"/>
                <a:gd name="T29" fmla="*/ 29 h 132"/>
                <a:gd name="T30" fmla="*/ 55 w 112"/>
                <a:gd name="T31" fmla="*/ 19 h 132"/>
                <a:gd name="T32" fmla="*/ 57 w 112"/>
                <a:gd name="T33" fmla="*/ 3 h 132"/>
                <a:gd name="T34" fmla="*/ 52 w 112"/>
                <a:gd name="T35" fmla="*/ 3 h 132"/>
                <a:gd name="T36" fmla="*/ 55 w 112"/>
                <a:gd name="T37" fmla="*/ 19 h 132"/>
                <a:gd name="T38" fmla="*/ 41 w 112"/>
                <a:gd name="T39" fmla="*/ 118 h 132"/>
                <a:gd name="T40" fmla="*/ 41 w 112"/>
                <a:gd name="T41" fmla="*/ 123 h 132"/>
                <a:gd name="T42" fmla="*/ 72 w 112"/>
                <a:gd name="T43" fmla="*/ 121 h 132"/>
                <a:gd name="T44" fmla="*/ 91 w 112"/>
                <a:gd name="T45" fmla="*/ 49 h 132"/>
                <a:gd name="T46" fmla="*/ 76 w 112"/>
                <a:gd name="T47" fmla="*/ 95 h 132"/>
                <a:gd name="T48" fmla="*/ 74 w 112"/>
                <a:gd name="T49" fmla="*/ 108 h 132"/>
                <a:gd name="T50" fmla="*/ 55 w 112"/>
                <a:gd name="T51" fmla="*/ 114 h 132"/>
                <a:gd name="T52" fmla="*/ 36 w 112"/>
                <a:gd name="T53" fmla="*/ 108 h 132"/>
                <a:gd name="T54" fmla="*/ 34 w 112"/>
                <a:gd name="T55" fmla="*/ 95 h 132"/>
                <a:gd name="T56" fmla="*/ 19 w 112"/>
                <a:gd name="T57" fmla="*/ 49 h 132"/>
                <a:gd name="T58" fmla="*/ 91 w 112"/>
                <a:gd name="T59" fmla="*/ 49 h 132"/>
                <a:gd name="T60" fmla="*/ 55 w 112"/>
                <a:gd name="T61" fmla="*/ 28 h 132"/>
                <a:gd name="T62" fmla="*/ 28 w 112"/>
                <a:gd name="T63" fmla="*/ 74 h 132"/>
                <a:gd name="T64" fmla="*/ 40 w 112"/>
                <a:gd name="T65" fmla="*/ 102 h 132"/>
                <a:gd name="T66" fmla="*/ 44 w 112"/>
                <a:gd name="T67" fmla="*/ 109 h 132"/>
                <a:gd name="T68" fmla="*/ 69 w 112"/>
                <a:gd name="T69" fmla="*/ 107 h 132"/>
                <a:gd name="T70" fmla="*/ 71 w 112"/>
                <a:gd name="T71" fmla="*/ 93 h 132"/>
                <a:gd name="T72" fmla="*/ 86 w 112"/>
                <a:gd name="T73" fmla="*/ 50 h 132"/>
                <a:gd name="T74" fmla="*/ 98 w 112"/>
                <a:gd name="T75" fmla="*/ 54 h 132"/>
                <a:gd name="T76" fmla="*/ 98 w 112"/>
                <a:gd name="T77" fmla="*/ 59 h 132"/>
                <a:gd name="T78" fmla="*/ 112 w 112"/>
                <a:gd name="T79" fmla="*/ 56 h 132"/>
                <a:gd name="T80" fmla="*/ 56 w 112"/>
                <a:gd name="T81" fmla="*/ 36 h 132"/>
                <a:gd name="T82" fmla="*/ 31 w 112"/>
                <a:gd name="T83" fmla="*/ 56 h 132"/>
                <a:gd name="T84" fmla="*/ 33 w 112"/>
                <a:gd name="T85" fmla="*/ 57 h 132"/>
                <a:gd name="T86" fmla="*/ 56 w 112"/>
                <a:gd name="T87" fmla="*/ 40 h 132"/>
                <a:gd name="T88" fmla="*/ 56 w 112"/>
                <a:gd name="T89" fmla="*/ 3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2" h="132" extrusionOk="0">
                  <a:moveTo>
                    <a:pt x="14" y="58"/>
                  </a:moveTo>
                  <a:cubicBezTo>
                    <a:pt x="14" y="59"/>
                    <a:pt x="13" y="61"/>
                    <a:pt x="1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1" y="61"/>
                    <a:pt x="0" y="59"/>
                    <a:pt x="0" y="58"/>
                  </a:cubicBezTo>
                  <a:cubicBezTo>
                    <a:pt x="0" y="57"/>
                    <a:pt x="1" y="56"/>
                    <a:pt x="2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3" y="56"/>
                    <a:pt x="14" y="57"/>
                    <a:pt x="14" y="58"/>
                  </a:cubicBezTo>
                  <a:close/>
                  <a:moveTo>
                    <a:pt x="64" y="127"/>
                  </a:moveTo>
                  <a:cubicBezTo>
                    <a:pt x="46" y="127"/>
                    <a:pt x="46" y="127"/>
                    <a:pt x="46" y="127"/>
                  </a:cubicBezTo>
                  <a:cubicBezTo>
                    <a:pt x="45" y="127"/>
                    <a:pt x="44" y="128"/>
                    <a:pt x="44" y="129"/>
                  </a:cubicBezTo>
                  <a:cubicBezTo>
                    <a:pt x="44" y="131"/>
                    <a:pt x="45" y="132"/>
                    <a:pt x="46" y="132"/>
                  </a:cubicBezTo>
                  <a:cubicBezTo>
                    <a:pt x="64" y="132"/>
                    <a:pt x="64" y="132"/>
                    <a:pt x="64" y="132"/>
                  </a:cubicBezTo>
                  <a:cubicBezTo>
                    <a:pt x="66" y="132"/>
                    <a:pt x="67" y="131"/>
                    <a:pt x="67" y="129"/>
                  </a:cubicBezTo>
                  <a:cubicBezTo>
                    <a:pt x="67" y="128"/>
                    <a:pt x="66" y="127"/>
                    <a:pt x="64" y="127"/>
                  </a:cubicBezTo>
                  <a:close/>
                  <a:moveTo>
                    <a:pt x="22" y="29"/>
                  </a:moveTo>
                  <a:cubicBezTo>
                    <a:pt x="23" y="30"/>
                    <a:pt x="23" y="30"/>
                    <a:pt x="24" y="30"/>
                  </a:cubicBezTo>
                  <a:cubicBezTo>
                    <a:pt x="25" y="30"/>
                    <a:pt x="25" y="30"/>
                    <a:pt x="26" y="29"/>
                  </a:cubicBezTo>
                  <a:cubicBezTo>
                    <a:pt x="27" y="28"/>
                    <a:pt x="27" y="27"/>
                    <a:pt x="26" y="2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6" y="16"/>
                    <a:pt x="15" y="16"/>
                    <a:pt x="14" y="17"/>
                  </a:cubicBezTo>
                  <a:cubicBezTo>
                    <a:pt x="13" y="18"/>
                    <a:pt x="13" y="20"/>
                    <a:pt x="14" y="21"/>
                  </a:cubicBezTo>
                  <a:lnTo>
                    <a:pt x="22" y="29"/>
                  </a:lnTo>
                  <a:close/>
                  <a:moveTo>
                    <a:pt x="86" y="30"/>
                  </a:moveTo>
                  <a:cubicBezTo>
                    <a:pt x="87" y="30"/>
                    <a:pt x="87" y="30"/>
                    <a:pt x="88" y="29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0"/>
                    <a:pt x="97" y="18"/>
                    <a:pt x="96" y="17"/>
                  </a:cubicBezTo>
                  <a:cubicBezTo>
                    <a:pt x="95" y="16"/>
                    <a:pt x="94" y="16"/>
                    <a:pt x="93" y="17"/>
                  </a:cubicBezTo>
                  <a:cubicBezTo>
                    <a:pt x="84" y="26"/>
                    <a:pt x="84" y="26"/>
                    <a:pt x="84" y="26"/>
                  </a:cubicBezTo>
                  <a:cubicBezTo>
                    <a:pt x="84" y="26"/>
                    <a:pt x="84" y="27"/>
                    <a:pt x="84" y="27"/>
                  </a:cubicBezTo>
                  <a:cubicBezTo>
                    <a:pt x="84" y="28"/>
                    <a:pt x="84" y="29"/>
                    <a:pt x="84" y="29"/>
                  </a:cubicBezTo>
                  <a:cubicBezTo>
                    <a:pt x="85" y="30"/>
                    <a:pt x="85" y="30"/>
                    <a:pt x="86" y="30"/>
                  </a:cubicBezTo>
                  <a:close/>
                  <a:moveTo>
                    <a:pt x="55" y="19"/>
                  </a:moveTo>
                  <a:cubicBezTo>
                    <a:pt x="56" y="19"/>
                    <a:pt x="57" y="18"/>
                    <a:pt x="57" y="16"/>
                  </a:cubicBezTo>
                  <a:cubicBezTo>
                    <a:pt x="57" y="3"/>
                    <a:pt x="57" y="3"/>
                    <a:pt x="57" y="3"/>
                  </a:cubicBezTo>
                  <a:cubicBezTo>
                    <a:pt x="57" y="1"/>
                    <a:pt x="56" y="0"/>
                    <a:pt x="55" y="0"/>
                  </a:cubicBezTo>
                  <a:cubicBezTo>
                    <a:pt x="53" y="0"/>
                    <a:pt x="52" y="1"/>
                    <a:pt x="52" y="3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18"/>
                    <a:pt x="53" y="19"/>
                    <a:pt x="55" y="19"/>
                  </a:cubicBezTo>
                  <a:close/>
                  <a:moveTo>
                    <a:pt x="69" y="118"/>
                  </a:moveTo>
                  <a:cubicBezTo>
                    <a:pt x="41" y="118"/>
                    <a:pt x="41" y="118"/>
                    <a:pt x="41" y="118"/>
                  </a:cubicBezTo>
                  <a:cubicBezTo>
                    <a:pt x="39" y="118"/>
                    <a:pt x="38" y="119"/>
                    <a:pt x="38" y="121"/>
                  </a:cubicBezTo>
                  <a:cubicBezTo>
                    <a:pt x="38" y="122"/>
                    <a:pt x="39" y="123"/>
                    <a:pt x="41" y="123"/>
                  </a:cubicBezTo>
                  <a:cubicBezTo>
                    <a:pt x="69" y="123"/>
                    <a:pt x="69" y="123"/>
                    <a:pt x="69" y="123"/>
                  </a:cubicBezTo>
                  <a:cubicBezTo>
                    <a:pt x="71" y="123"/>
                    <a:pt x="72" y="122"/>
                    <a:pt x="72" y="121"/>
                  </a:cubicBezTo>
                  <a:cubicBezTo>
                    <a:pt x="72" y="119"/>
                    <a:pt x="71" y="118"/>
                    <a:pt x="69" y="118"/>
                  </a:cubicBezTo>
                  <a:close/>
                  <a:moveTo>
                    <a:pt x="91" y="49"/>
                  </a:moveTo>
                  <a:cubicBezTo>
                    <a:pt x="93" y="59"/>
                    <a:pt x="89" y="69"/>
                    <a:pt x="86" y="76"/>
                  </a:cubicBezTo>
                  <a:cubicBezTo>
                    <a:pt x="82" y="83"/>
                    <a:pt x="80" y="88"/>
                    <a:pt x="76" y="95"/>
                  </a:cubicBezTo>
                  <a:cubicBezTo>
                    <a:pt x="75" y="97"/>
                    <a:pt x="74" y="100"/>
                    <a:pt x="74" y="102"/>
                  </a:cubicBezTo>
                  <a:cubicBezTo>
                    <a:pt x="74" y="104"/>
                    <a:pt x="74" y="106"/>
                    <a:pt x="74" y="108"/>
                  </a:cubicBezTo>
                  <a:cubicBezTo>
                    <a:pt x="73" y="112"/>
                    <a:pt x="70" y="114"/>
                    <a:pt x="65" y="114"/>
                  </a:cubicBezTo>
                  <a:cubicBezTo>
                    <a:pt x="55" y="114"/>
                    <a:pt x="55" y="114"/>
                    <a:pt x="55" y="114"/>
                  </a:cubicBezTo>
                  <a:cubicBezTo>
                    <a:pt x="44" y="114"/>
                    <a:pt x="44" y="114"/>
                    <a:pt x="44" y="114"/>
                  </a:cubicBezTo>
                  <a:cubicBezTo>
                    <a:pt x="39" y="114"/>
                    <a:pt x="37" y="112"/>
                    <a:pt x="36" y="108"/>
                  </a:cubicBezTo>
                  <a:cubicBezTo>
                    <a:pt x="35" y="106"/>
                    <a:pt x="35" y="104"/>
                    <a:pt x="35" y="102"/>
                  </a:cubicBezTo>
                  <a:cubicBezTo>
                    <a:pt x="35" y="100"/>
                    <a:pt x="35" y="97"/>
                    <a:pt x="34" y="95"/>
                  </a:cubicBezTo>
                  <a:cubicBezTo>
                    <a:pt x="30" y="88"/>
                    <a:pt x="27" y="83"/>
                    <a:pt x="24" y="76"/>
                  </a:cubicBezTo>
                  <a:cubicBezTo>
                    <a:pt x="20" y="69"/>
                    <a:pt x="16" y="59"/>
                    <a:pt x="19" y="49"/>
                  </a:cubicBezTo>
                  <a:cubicBezTo>
                    <a:pt x="22" y="36"/>
                    <a:pt x="35" y="24"/>
                    <a:pt x="55" y="24"/>
                  </a:cubicBezTo>
                  <a:cubicBezTo>
                    <a:pt x="74" y="24"/>
                    <a:pt x="87" y="36"/>
                    <a:pt x="91" y="49"/>
                  </a:cubicBezTo>
                  <a:close/>
                  <a:moveTo>
                    <a:pt x="86" y="50"/>
                  </a:moveTo>
                  <a:cubicBezTo>
                    <a:pt x="83" y="39"/>
                    <a:pt x="72" y="28"/>
                    <a:pt x="55" y="28"/>
                  </a:cubicBezTo>
                  <a:cubicBezTo>
                    <a:pt x="38" y="28"/>
                    <a:pt x="26" y="39"/>
                    <a:pt x="23" y="50"/>
                  </a:cubicBezTo>
                  <a:cubicBezTo>
                    <a:pt x="22" y="57"/>
                    <a:pt x="23" y="65"/>
                    <a:pt x="28" y="74"/>
                  </a:cubicBezTo>
                  <a:cubicBezTo>
                    <a:pt x="32" y="81"/>
                    <a:pt x="34" y="86"/>
                    <a:pt x="38" y="93"/>
                  </a:cubicBezTo>
                  <a:cubicBezTo>
                    <a:pt x="40" y="96"/>
                    <a:pt x="40" y="99"/>
                    <a:pt x="40" y="102"/>
                  </a:cubicBezTo>
                  <a:cubicBezTo>
                    <a:pt x="40" y="104"/>
                    <a:pt x="40" y="105"/>
                    <a:pt x="40" y="107"/>
                  </a:cubicBezTo>
                  <a:cubicBezTo>
                    <a:pt x="41" y="109"/>
                    <a:pt x="41" y="109"/>
                    <a:pt x="44" y="109"/>
                  </a:cubicBezTo>
                  <a:cubicBezTo>
                    <a:pt x="44" y="109"/>
                    <a:pt x="65" y="109"/>
                    <a:pt x="65" y="109"/>
                  </a:cubicBezTo>
                  <a:cubicBezTo>
                    <a:pt x="68" y="109"/>
                    <a:pt x="69" y="109"/>
                    <a:pt x="69" y="107"/>
                  </a:cubicBezTo>
                  <a:cubicBezTo>
                    <a:pt x="69" y="105"/>
                    <a:pt x="70" y="104"/>
                    <a:pt x="70" y="102"/>
                  </a:cubicBezTo>
                  <a:cubicBezTo>
                    <a:pt x="70" y="99"/>
                    <a:pt x="70" y="96"/>
                    <a:pt x="71" y="93"/>
                  </a:cubicBezTo>
                  <a:cubicBezTo>
                    <a:pt x="75" y="86"/>
                    <a:pt x="78" y="81"/>
                    <a:pt x="81" y="74"/>
                  </a:cubicBezTo>
                  <a:cubicBezTo>
                    <a:pt x="86" y="65"/>
                    <a:pt x="88" y="57"/>
                    <a:pt x="86" y="50"/>
                  </a:cubicBezTo>
                  <a:close/>
                  <a:moveTo>
                    <a:pt x="110" y="54"/>
                  </a:moveTo>
                  <a:cubicBezTo>
                    <a:pt x="98" y="54"/>
                    <a:pt x="98" y="54"/>
                    <a:pt x="98" y="54"/>
                  </a:cubicBezTo>
                  <a:cubicBezTo>
                    <a:pt x="97" y="54"/>
                    <a:pt x="95" y="55"/>
                    <a:pt x="95" y="56"/>
                  </a:cubicBezTo>
                  <a:cubicBezTo>
                    <a:pt x="95" y="58"/>
                    <a:pt x="97" y="59"/>
                    <a:pt x="98" y="59"/>
                  </a:cubicBezTo>
                  <a:cubicBezTo>
                    <a:pt x="110" y="59"/>
                    <a:pt x="110" y="59"/>
                    <a:pt x="110" y="59"/>
                  </a:cubicBezTo>
                  <a:cubicBezTo>
                    <a:pt x="111" y="59"/>
                    <a:pt x="112" y="58"/>
                    <a:pt x="112" y="56"/>
                  </a:cubicBezTo>
                  <a:cubicBezTo>
                    <a:pt x="112" y="55"/>
                    <a:pt x="111" y="54"/>
                    <a:pt x="110" y="54"/>
                  </a:cubicBezTo>
                  <a:close/>
                  <a:moveTo>
                    <a:pt x="56" y="36"/>
                  </a:moveTo>
                  <a:cubicBezTo>
                    <a:pt x="42" y="36"/>
                    <a:pt x="33" y="45"/>
                    <a:pt x="30" y="54"/>
                  </a:cubicBezTo>
                  <a:cubicBezTo>
                    <a:pt x="30" y="54"/>
                    <a:pt x="30" y="55"/>
                    <a:pt x="31" y="56"/>
                  </a:cubicBezTo>
                  <a:cubicBezTo>
                    <a:pt x="31" y="56"/>
                    <a:pt x="31" y="56"/>
                    <a:pt x="32" y="57"/>
                  </a:cubicBezTo>
                  <a:cubicBezTo>
                    <a:pt x="32" y="57"/>
                    <a:pt x="32" y="57"/>
                    <a:pt x="33" y="57"/>
                  </a:cubicBezTo>
                  <a:cubicBezTo>
                    <a:pt x="34" y="57"/>
                    <a:pt x="35" y="56"/>
                    <a:pt x="35" y="55"/>
                  </a:cubicBezTo>
                  <a:cubicBezTo>
                    <a:pt x="37" y="48"/>
                    <a:pt x="45" y="40"/>
                    <a:pt x="56" y="40"/>
                  </a:cubicBezTo>
                  <a:cubicBezTo>
                    <a:pt x="57" y="40"/>
                    <a:pt x="58" y="39"/>
                    <a:pt x="58" y="38"/>
                  </a:cubicBezTo>
                  <a:cubicBezTo>
                    <a:pt x="58" y="37"/>
                    <a:pt x="57" y="36"/>
                    <a:pt x="56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9FEFC8BB-A13C-0D49-9772-DC60134E8D5F}"/>
              </a:ext>
            </a:extLst>
          </p:cNvPr>
          <p:cNvGrpSpPr/>
          <p:nvPr/>
        </p:nvGrpSpPr>
        <p:grpSpPr>
          <a:xfrm>
            <a:off x="4573588" y="2786063"/>
            <a:ext cx="822325" cy="819150"/>
            <a:chOff x="4573588" y="2786063"/>
            <a:chExt cx="822325" cy="819150"/>
          </a:xfrm>
        </p:grpSpPr>
        <p:sp>
          <p:nvSpPr>
            <p:cNvPr id="32773" name="Google Shape;592;p22"/>
            <p:cNvSpPr>
              <a:spLocks noChangeArrowheads="1"/>
            </p:cNvSpPr>
            <p:nvPr/>
          </p:nvSpPr>
          <p:spPr bwMode="auto">
            <a:xfrm>
              <a:off x="4573588" y="2786063"/>
              <a:ext cx="822325" cy="819150"/>
            </a:xfrm>
            <a:prstGeom prst="ellipse">
              <a:avLst/>
            </a:prstGeom>
            <a:solidFill>
              <a:srgbClr val="E241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2784" name="Google Shape;603;p22"/>
            <p:cNvSpPr>
              <a:spLocks/>
            </p:cNvSpPr>
            <p:nvPr/>
          </p:nvSpPr>
          <p:spPr bwMode="auto">
            <a:xfrm>
              <a:off x="4700588" y="3011488"/>
              <a:ext cx="568325" cy="368300"/>
            </a:xfrm>
            <a:custGeom>
              <a:avLst/>
              <a:gdLst>
                <a:gd name="T0" fmla="*/ 88 w 134"/>
                <a:gd name="T1" fmla="*/ 66 h 87"/>
                <a:gd name="T2" fmla="*/ 99 w 134"/>
                <a:gd name="T3" fmla="*/ 70 h 87"/>
                <a:gd name="T4" fmla="*/ 132 w 134"/>
                <a:gd name="T5" fmla="*/ 66 h 87"/>
                <a:gd name="T6" fmla="*/ 130 w 134"/>
                <a:gd name="T7" fmla="*/ 42 h 87"/>
                <a:gd name="T8" fmla="*/ 126 w 134"/>
                <a:gd name="T9" fmla="*/ 33 h 87"/>
                <a:gd name="T10" fmla="*/ 124 w 134"/>
                <a:gd name="T11" fmla="*/ 9 h 87"/>
                <a:gd name="T12" fmla="*/ 94 w 134"/>
                <a:gd name="T13" fmla="*/ 0 h 87"/>
                <a:gd name="T14" fmla="*/ 86 w 134"/>
                <a:gd name="T15" fmla="*/ 4 h 87"/>
                <a:gd name="T16" fmla="*/ 58 w 134"/>
                <a:gd name="T17" fmla="*/ 0 h 87"/>
                <a:gd name="T18" fmla="*/ 49 w 134"/>
                <a:gd name="T19" fmla="*/ 3 h 87"/>
                <a:gd name="T20" fmla="*/ 23 w 134"/>
                <a:gd name="T21" fmla="*/ 0 h 87"/>
                <a:gd name="T22" fmla="*/ 7 w 134"/>
                <a:gd name="T23" fmla="*/ 27 h 87"/>
                <a:gd name="T24" fmla="*/ 10 w 134"/>
                <a:gd name="T25" fmla="*/ 35 h 87"/>
                <a:gd name="T26" fmla="*/ 1 w 134"/>
                <a:gd name="T27" fmla="*/ 60 h 87"/>
                <a:gd name="T28" fmla="*/ 11 w 134"/>
                <a:gd name="T29" fmla="*/ 70 h 87"/>
                <a:gd name="T30" fmla="*/ 45 w 134"/>
                <a:gd name="T31" fmla="*/ 65 h 87"/>
                <a:gd name="T32" fmla="*/ 55 w 134"/>
                <a:gd name="T33" fmla="*/ 70 h 87"/>
                <a:gd name="T34" fmla="*/ 65 w 134"/>
                <a:gd name="T35" fmla="*/ 83 h 87"/>
                <a:gd name="T36" fmla="*/ 9 w 134"/>
                <a:gd name="T37" fmla="*/ 85 h 87"/>
                <a:gd name="T38" fmla="*/ 124 w 134"/>
                <a:gd name="T39" fmla="*/ 87 h 87"/>
                <a:gd name="T40" fmla="*/ 124 w 134"/>
                <a:gd name="T41" fmla="*/ 83 h 87"/>
                <a:gd name="T42" fmla="*/ 69 w 134"/>
                <a:gd name="T43" fmla="*/ 70 h 87"/>
                <a:gd name="T44" fmla="*/ 44 w 134"/>
                <a:gd name="T45" fmla="*/ 39 h 87"/>
                <a:gd name="T46" fmla="*/ 44 w 134"/>
                <a:gd name="T47" fmla="*/ 60 h 87"/>
                <a:gd name="T48" fmla="*/ 11 w 134"/>
                <a:gd name="T49" fmla="*/ 66 h 87"/>
                <a:gd name="T50" fmla="*/ 5 w 134"/>
                <a:gd name="T51" fmla="*/ 60 h 87"/>
                <a:gd name="T52" fmla="*/ 17 w 134"/>
                <a:gd name="T53" fmla="*/ 37 h 87"/>
                <a:gd name="T54" fmla="*/ 44 w 134"/>
                <a:gd name="T55" fmla="*/ 39 h 87"/>
                <a:gd name="T56" fmla="*/ 126 w 134"/>
                <a:gd name="T57" fmla="*/ 43 h 87"/>
                <a:gd name="T58" fmla="*/ 129 w 134"/>
                <a:gd name="T59" fmla="*/ 63 h 87"/>
                <a:gd name="T60" fmla="*/ 99 w 134"/>
                <a:gd name="T61" fmla="*/ 66 h 87"/>
                <a:gd name="T62" fmla="*/ 90 w 134"/>
                <a:gd name="T63" fmla="*/ 42 h 87"/>
                <a:gd name="T64" fmla="*/ 96 w 134"/>
                <a:gd name="T65" fmla="*/ 37 h 87"/>
                <a:gd name="T66" fmla="*/ 118 w 134"/>
                <a:gd name="T67" fmla="*/ 33 h 87"/>
                <a:gd name="T68" fmla="*/ 89 w 134"/>
                <a:gd name="T69" fmla="*/ 27 h 87"/>
                <a:gd name="T70" fmla="*/ 89 w 134"/>
                <a:gd name="T71" fmla="*/ 6 h 87"/>
                <a:gd name="T72" fmla="*/ 113 w 134"/>
                <a:gd name="T73" fmla="*/ 4 h 87"/>
                <a:gd name="T74" fmla="*/ 124 w 134"/>
                <a:gd name="T75" fmla="*/ 28 h 87"/>
                <a:gd name="T76" fmla="*/ 118 w 134"/>
                <a:gd name="T77" fmla="*/ 33 h 87"/>
                <a:gd name="T78" fmla="*/ 88 w 134"/>
                <a:gd name="T79" fmla="*/ 36 h 87"/>
                <a:gd name="T80" fmla="*/ 85 w 134"/>
                <a:gd name="T81" fmla="*/ 35 h 87"/>
                <a:gd name="T82" fmla="*/ 87 w 134"/>
                <a:gd name="T83" fmla="*/ 33 h 87"/>
                <a:gd name="T84" fmla="*/ 48 w 134"/>
                <a:gd name="T85" fmla="*/ 33 h 87"/>
                <a:gd name="T86" fmla="*/ 50 w 134"/>
                <a:gd name="T87" fmla="*/ 35 h 87"/>
                <a:gd name="T88" fmla="*/ 47 w 134"/>
                <a:gd name="T89" fmla="*/ 36 h 87"/>
                <a:gd name="T90" fmla="*/ 48 w 134"/>
                <a:gd name="T91" fmla="*/ 33 h 87"/>
                <a:gd name="T92" fmla="*/ 78 w 134"/>
                <a:gd name="T93" fmla="*/ 33 h 87"/>
                <a:gd name="T94" fmla="*/ 51 w 134"/>
                <a:gd name="T95" fmla="*/ 31 h 87"/>
                <a:gd name="T96" fmla="*/ 51 w 134"/>
                <a:gd name="T97" fmla="*/ 10 h 87"/>
                <a:gd name="T98" fmla="*/ 77 w 134"/>
                <a:gd name="T99" fmla="*/ 4 h 87"/>
                <a:gd name="T100" fmla="*/ 85 w 134"/>
                <a:gd name="T101" fmla="*/ 27 h 87"/>
                <a:gd name="T102" fmla="*/ 46 w 134"/>
                <a:gd name="T103" fmla="*/ 27 h 87"/>
                <a:gd name="T104" fmla="*/ 17 w 134"/>
                <a:gd name="T105" fmla="*/ 33 h 87"/>
                <a:gd name="T106" fmla="*/ 11 w 134"/>
                <a:gd name="T107" fmla="*/ 28 h 87"/>
                <a:gd name="T108" fmla="*/ 23 w 134"/>
                <a:gd name="T109" fmla="*/ 4 h 87"/>
                <a:gd name="T110" fmla="*/ 46 w 134"/>
                <a:gd name="T111" fmla="*/ 6 h 87"/>
                <a:gd name="T112" fmla="*/ 46 w 134"/>
                <a:gd name="T113" fmla="*/ 27 h 87"/>
                <a:gd name="T114" fmla="*/ 57 w 134"/>
                <a:gd name="T115" fmla="*/ 37 h 87"/>
                <a:gd name="T116" fmla="*/ 86 w 134"/>
                <a:gd name="T117" fmla="*/ 43 h 87"/>
                <a:gd name="T118" fmla="*/ 85 w 134"/>
                <a:gd name="T119" fmla="*/ 63 h 87"/>
                <a:gd name="T120" fmla="*/ 55 w 134"/>
                <a:gd name="T121" fmla="*/ 66 h 87"/>
                <a:gd name="T122" fmla="*/ 48 w 134"/>
                <a:gd name="T123" fmla="*/ 6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4" h="87" extrusionOk="0">
                  <a:moveTo>
                    <a:pt x="79" y="70"/>
                  </a:moveTo>
                  <a:cubicBezTo>
                    <a:pt x="83" y="70"/>
                    <a:pt x="86" y="68"/>
                    <a:pt x="88" y="66"/>
                  </a:cubicBezTo>
                  <a:cubicBezTo>
                    <a:pt x="89" y="66"/>
                    <a:pt x="89" y="66"/>
                    <a:pt x="89" y="65"/>
                  </a:cubicBezTo>
                  <a:cubicBezTo>
                    <a:pt x="91" y="68"/>
                    <a:pt x="95" y="70"/>
                    <a:pt x="99" y="70"/>
                  </a:cubicBezTo>
                  <a:cubicBezTo>
                    <a:pt x="123" y="70"/>
                    <a:pt x="123" y="70"/>
                    <a:pt x="123" y="70"/>
                  </a:cubicBezTo>
                  <a:cubicBezTo>
                    <a:pt x="127" y="70"/>
                    <a:pt x="130" y="68"/>
                    <a:pt x="132" y="66"/>
                  </a:cubicBezTo>
                  <a:cubicBezTo>
                    <a:pt x="134" y="64"/>
                    <a:pt x="134" y="62"/>
                    <a:pt x="134" y="60"/>
                  </a:cubicBezTo>
                  <a:cubicBezTo>
                    <a:pt x="130" y="42"/>
                    <a:pt x="130" y="42"/>
                    <a:pt x="130" y="42"/>
                  </a:cubicBezTo>
                  <a:cubicBezTo>
                    <a:pt x="130" y="39"/>
                    <a:pt x="128" y="36"/>
                    <a:pt x="125" y="35"/>
                  </a:cubicBezTo>
                  <a:cubicBezTo>
                    <a:pt x="125" y="34"/>
                    <a:pt x="126" y="34"/>
                    <a:pt x="126" y="33"/>
                  </a:cubicBezTo>
                  <a:cubicBezTo>
                    <a:pt x="127" y="32"/>
                    <a:pt x="128" y="29"/>
                    <a:pt x="128" y="27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3" y="4"/>
                    <a:pt x="118" y="0"/>
                    <a:pt x="113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1" y="0"/>
                    <a:pt x="88" y="1"/>
                    <a:pt x="86" y="3"/>
                  </a:cubicBezTo>
                  <a:cubicBezTo>
                    <a:pt x="86" y="3"/>
                    <a:pt x="86" y="4"/>
                    <a:pt x="86" y="4"/>
                  </a:cubicBezTo>
                  <a:cubicBezTo>
                    <a:pt x="83" y="1"/>
                    <a:pt x="80" y="0"/>
                    <a:pt x="77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5" y="0"/>
                    <a:pt x="52" y="1"/>
                    <a:pt x="50" y="4"/>
                  </a:cubicBezTo>
                  <a:cubicBezTo>
                    <a:pt x="49" y="4"/>
                    <a:pt x="49" y="3"/>
                    <a:pt x="49" y="3"/>
                  </a:cubicBezTo>
                  <a:cubicBezTo>
                    <a:pt x="47" y="1"/>
                    <a:pt x="45" y="0"/>
                    <a:pt x="4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7" y="0"/>
                    <a:pt x="12" y="4"/>
                    <a:pt x="11" y="9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9"/>
                    <a:pt x="7" y="32"/>
                    <a:pt x="9" y="33"/>
                  </a:cubicBezTo>
                  <a:cubicBezTo>
                    <a:pt x="9" y="34"/>
                    <a:pt x="10" y="34"/>
                    <a:pt x="10" y="35"/>
                  </a:cubicBezTo>
                  <a:cubicBezTo>
                    <a:pt x="7" y="36"/>
                    <a:pt x="5" y="39"/>
                    <a:pt x="4" y="42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0" y="62"/>
                    <a:pt x="1" y="64"/>
                    <a:pt x="2" y="66"/>
                  </a:cubicBezTo>
                  <a:cubicBezTo>
                    <a:pt x="4" y="68"/>
                    <a:pt x="8" y="70"/>
                    <a:pt x="11" y="70"/>
                  </a:cubicBezTo>
                  <a:cubicBezTo>
                    <a:pt x="35" y="70"/>
                    <a:pt x="35" y="70"/>
                    <a:pt x="35" y="70"/>
                  </a:cubicBezTo>
                  <a:cubicBezTo>
                    <a:pt x="39" y="70"/>
                    <a:pt x="43" y="68"/>
                    <a:pt x="45" y="65"/>
                  </a:cubicBezTo>
                  <a:cubicBezTo>
                    <a:pt x="46" y="66"/>
                    <a:pt x="46" y="66"/>
                    <a:pt x="46" y="66"/>
                  </a:cubicBezTo>
                  <a:cubicBezTo>
                    <a:pt x="48" y="68"/>
                    <a:pt x="52" y="70"/>
                    <a:pt x="55" y="70"/>
                  </a:cubicBezTo>
                  <a:cubicBezTo>
                    <a:pt x="65" y="70"/>
                    <a:pt x="65" y="70"/>
                    <a:pt x="65" y="70"/>
                  </a:cubicBezTo>
                  <a:cubicBezTo>
                    <a:pt x="65" y="83"/>
                    <a:pt x="65" y="83"/>
                    <a:pt x="65" y="83"/>
                  </a:cubicBezTo>
                  <a:cubicBezTo>
                    <a:pt x="11" y="83"/>
                    <a:pt x="11" y="83"/>
                    <a:pt x="11" y="83"/>
                  </a:cubicBezTo>
                  <a:cubicBezTo>
                    <a:pt x="10" y="83"/>
                    <a:pt x="9" y="83"/>
                    <a:pt x="9" y="85"/>
                  </a:cubicBezTo>
                  <a:cubicBezTo>
                    <a:pt x="9" y="86"/>
                    <a:pt x="10" y="87"/>
                    <a:pt x="11" y="87"/>
                  </a:cubicBezTo>
                  <a:cubicBezTo>
                    <a:pt x="124" y="87"/>
                    <a:pt x="124" y="87"/>
                    <a:pt x="124" y="87"/>
                  </a:cubicBezTo>
                  <a:cubicBezTo>
                    <a:pt x="125" y="87"/>
                    <a:pt x="126" y="86"/>
                    <a:pt x="126" y="85"/>
                  </a:cubicBezTo>
                  <a:cubicBezTo>
                    <a:pt x="126" y="83"/>
                    <a:pt x="125" y="83"/>
                    <a:pt x="124" y="83"/>
                  </a:cubicBezTo>
                  <a:cubicBezTo>
                    <a:pt x="69" y="83"/>
                    <a:pt x="69" y="83"/>
                    <a:pt x="69" y="83"/>
                  </a:cubicBezTo>
                  <a:cubicBezTo>
                    <a:pt x="69" y="70"/>
                    <a:pt x="69" y="70"/>
                    <a:pt x="69" y="70"/>
                  </a:cubicBezTo>
                  <a:lnTo>
                    <a:pt x="79" y="70"/>
                  </a:lnTo>
                  <a:close/>
                  <a:moveTo>
                    <a:pt x="44" y="39"/>
                  </a:moveTo>
                  <a:cubicBezTo>
                    <a:pt x="45" y="40"/>
                    <a:pt x="45" y="41"/>
                    <a:pt x="45" y="42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3" y="63"/>
                    <a:pt x="40" y="66"/>
                    <a:pt x="35" y="66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9" y="66"/>
                    <a:pt x="7" y="65"/>
                    <a:pt x="6" y="63"/>
                  </a:cubicBezTo>
                  <a:cubicBezTo>
                    <a:pt x="5" y="63"/>
                    <a:pt x="5" y="62"/>
                    <a:pt x="5" y="60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9" y="40"/>
                    <a:pt x="13" y="37"/>
                    <a:pt x="17" y="37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41" y="37"/>
                    <a:pt x="42" y="38"/>
                    <a:pt x="44" y="39"/>
                  </a:cubicBezTo>
                  <a:close/>
                  <a:moveTo>
                    <a:pt x="118" y="37"/>
                  </a:moveTo>
                  <a:cubicBezTo>
                    <a:pt x="122" y="37"/>
                    <a:pt x="126" y="40"/>
                    <a:pt x="126" y="43"/>
                  </a:cubicBezTo>
                  <a:cubicBezTo>
                    <a:pt x="130" y="60"/>
                    <a:pt x="130" y="60"/>
                    <a:pt x="130" y="60"/>
                  </a:cubicBezTo>
                  <a:cubicBezTo>
                    <a:pt x="130" y="62"/>
                    <a:pt x="130" y="62"/>
                    <a:pt x="129" y="63"/>
                  </a:cubicBezTo>
                  <a:cubicBezTo>
                    <a:pt x="128" y="65"/>
                    <a:pt x="125" y="66"/>
                    <a:pt x="123" y="66"/>
                  </a:cubicBezTo>
                  <a:cubicBezTo>
                    <a:pt x="99" y="66"/>
                    <a:pt x="99" y="66"/>
                    <a:pt x="99" y="66"/>
                  </a:cubicBezTo>
                  <a:cubicBezTo>
                    <a:pt x="95" y="66"/>
                    <a:pt x="91" y="63"/>
                    <a:pt x="91" y="60"/>
                  </a:cubicBezTo>
                  <a:cubicBezTo>
                    <a:pt x="90" y="42"/>
                    <a:pt x="90" y="42"/>
                    <a:pt x="90" y="42"/>
                  </a:cubicBezTo>
                  <a:cubicBezTo>
                    <a:pt x="90" y="41"/>
                    <a:pt x="90" y="40"/>
                    <a:pt x="91" y="39"/>
                  </a:cubicBezTo>
                  <a:cubicBezTo>
                    <a:pt x="92" y="38"/>
                    <a:pt x="94" y="37"/>
                    <a:pt x="96" y="37"/>
                  </a:cubicBezTo>
                  <a:lnTo>
                    <a:pt x="118" y="37"/>
                  </a:lnTo>
                  <a:close/>
                  <a:moveTo>
                    <a:pt x="118" y="33"/>
                  </a:moveTo>
                  <a:cubicBezTo>
                    <a:pt x="96" y="33"/>
                    <a:pt x="96" y="33"/>
                    <a:pt x="96" y="33"/>
                  </a:cubicBezTo>
                  <a:cubicBezTo>
                    <a:pt x="92" y="33"/>
                    <a:pt x="89" y="30"/>
                    <a:pt x="89" y="27"/>
                  </a:cubicBezTo>
                  <a:cubicBezTo>
                    <a:pt x="88" y="10"/>
                    <a:pt x="88" y="10"/>
                    <a:pt x="88" y="10"/>
                  </a:cubicBezTo>
                  <a:cubicBezTo>
                    <a:pt x="88" y="8"/>
                    <a:pt x="88" y="7"/>
                    <a:pt x="89" y="6"/>
                  </a:cubicBezTo>
                  <a:cubicBezTo>
                    <a:pt x="90" y="5"/>
                    <a:pt x="92" y="4"/>
                    <a:pt x="9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6" y="4"/>
                    <a:pt x="120" y="7"/>
                    <a:pt x="120" y="10"/>
                  </a:cubicBezTo>
                  <a:cubicBezTo>
                    <a:pt x="124" y="28"/>
                    <a:pt x="124" y="28"/>
                    <a:pt x="124" y="28"/>
                  </a:cubicBezTo>
                  <a:cubicBezTo>
                    <a:pt x="124" y="29"/>
                    <a:pt x="123" y="30"/>
                    <a:pt x="123" y="31"/>
                  </a:cubicBezTo>
                  <a:cubicBezTo>
                    <a:pt x="122" y="32"/>
                    <a:pt x="120" y="33"/>
                    <a:pt x="118" y="33"/>
                  </a:cubicBezTo>
                  <a:close/>
                  <a:moveTo>
                    <a:pt x="90" y="35"/>
                  </a:moveTo>
                  <a:cubicBezTo>
                    <a:pt x="89" y="35"/>
                    <a:pt x="88" y="36"/>
                    <a:pt x="88" y="36"/>
                  </a:cubicBezTo>
                  <a:cubicBezTo>
                    <a:pt x="88" y="36"/>
                    <a:pt x="88" y="37"/>
                    <a:pt x="87" y="37"/>
                  </a:cubicBezTo>
                  <a:cubicBezTo>
                    <a:pt x="87" y="36"/>
                    <a:pt x="86" y="35"/>
                    <a:pt x="85" y="35"/>
                  </a:cubicBezTo>
                  <a:cubicBezTo>
                    <a:pt x="86" y="34"/>
                    <a:pt x="86" y="34"/>
                    <a:pt x="86" y="34"/>
                  </a:cubicBezTo>
                  <a:cubicBezTo>
                    <a:pt x="87" y="33"/>
                    <a:pt x="87" y="33"/>
                    <a:pt x="87" y="33"/>
                  </a:cubicBezTo>
                  <a:cubicBezTo>
                    <a:pt x="88" y="34"/>
                    <a:pt x="89" y="34"/>
                    <a:pt x="90" y="35"/>
                  </a:cubicBezTo>
                  <a:close/>
                  <a:moveTo>
                    <a:pt x="48" y="33"/>
                  </a:moveTo>
                  <a:cubicBezTo>
                    <a:pt x="48" y="33"/>
                    <a:pt x="48" y="33"/>
                    <a:pt x="48" y="34"/>
                  </a:cubicBezTo>
                  <a:cubicBezTo>
                    <a:pt x="49" y="34"/>
                    <a:pt x="49" y="34"/>
                    <a:pt x="50" y="35"/>
                  </a:cubicBezTo>
                  <a:cubicBezTo>
                    <a:pt x="49" y="35"/>
                    <a:pt x="48" y="36"/>
                    <a:pt x="47" y="37"/>
                  </a:cubicBezTo>
                  <a:cubicBezTo>
                    <a:pt x="47" y="37"/>
                    <a:pt x="47" y="36"/>
                    <a:pt x="47" y="36"/>
                  </a:cubicBezTo>
                  <a:cubicBezTo>
                    <a:pt x="46" y="36"/>
                    <a:pt x="46" y="35"/>
                    <a:pt x="45" y="35"/>
                  </a:cubicBezTo>
                  <a:cubicBezTo>
                    <a:pt x="46" y="34"/>
                    <a:pt x="47" y="34"/>
                    <a:pt x="48" y="33"/>
                  </a:cubicBezTo>
                  <a:close/>
                  <a:moveTo>
                    <a:pt x="83" y="31"/>
                  </a:moveTo>
                  <a:cubicBezTo>
                    <a:pt x="82" y="32"/>
                    <a:pt x="80" y="33"/>
                    <a:pt x="78" y="33"/>
                  </a:cubicBezTo>
                  <a:cubicBezTo>
                    <a:pt x="57" y="33"/>
                    <a:pt x="57" y="33"/>
                    <a:pt x="57" y="33"/>
                  </a:cubicBezTo>
                  <a:cubicBezTo>
                    <a:pt x="55" y="33"/>
                    <a:pt x="53" y="32"/>
                    <a:pt x="51" y="31"/>
                  </a:cubicBezTo>
                  <a:cubicBezTo>
                    <a:pt x="50" y="30"/>
                    <a:pt x="50" y="29"/>
                    <a:pt x="50" y="27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52" y="7"/>
                    <a:pt x="55" y="4"/>
                    <a:pt x="58" y="4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81" y="4"/>
                    <a:pt x="84" y="7"/>
                    <a:pt x="84" y="10"/>
                  </a:cubicBezTo>
                  <a:cubicBezTo>
                    <a:pt x="85" y="27"/>
                    <a:pt x="85" y="27"/>
                    <a:pt x="85" y="27"/>
                  </a:cubicBezTo>
                  <a:cubicBezTo>
                    <a:pt x="85" y="29"/>
                    <a:pt x="84" y="30"/>
                    <a:pt x="83" y="31"/>
                  </a:cubicBezTo>
                  <a:close/>
                  <a:moveTo>
                    <a:pt x="46" y="27"/>
                  </a:moveTo>
                  <a:cubicBezTo>
                    <a:pt x="46" y="30"/>
                    <a:pt x="42" y="33"/>
                    <a:pt x="38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5" y="33"/>
                    <a:pt x="13" y="32"/>
                    <a:pt x="12" y="31"/>
                  </a:cubicBezTo>
                  <a:cubicBezTo>
                    <a:pt x="11" y="30"/>
                    <a:pt x="11" y="29"/>
                    <a:pt x="11" y="28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6" y="7"/>
                    <a:pt x="19" y="4"/>
                    <a:pt x="23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3" y="4"/>
                    <a:pt x="45" y="5"/>
                    <a:pt x="46" y="6"/>
                  </a:cubicBezTo>
                  <a:cubicBezTo>
                    <a:pt x="47" y="7"/>
                    <a:pt x="47" y="8"/>
                    <a:pt x="47" y="10"/>
                  </a:cubicBezTo>
                  <a:lnTo>
                    <a:pt x="46" y="27"/>
                  </a:lnTo>
                  <a:close/>
                  <a:moveTo>
                    <a:pt x="49" y="43"/>
                  </a:moveTo>
                  <a:cubicBezTo>
                    <a:pt x="49" y="39"/>
                    <a:pt x="53" y="37"/>
                    <a:pt x="57" y="37"/>
                  </a:cubicBezTo>
                  <a:cubicBezTo>
                    <a:pt x="78" y="37"/>
                    <a:pt x="78" y="37"/>
                    <a:pt x="78" y="37"/>
                  </a:cubicBezTo>
                  <a:cubicBezTo>
                    <a:pt x="82" y="37"/>
                    <a:pt x="85" y="39"/>
                    <a:pt x="86" y="43"/>
                  </a:cubicBezTo>
                  <a:cubicBezTo>
                    <a:pt x="87" y="60"/>
                    <a:pt x="87" y="60"/>
                    <a:pt x="87" y="60"/>
                  </a:cubicBezTo>
                  <a:cubicBezTo>
                    <a:pt x="87" y="61"/>
                    <a:pt x="86" y="62"/>
                    <a:pt x="85" y="63"/>
                  </a:cubicBezTo>
                  <a:cubicBezTo>
                    <a:pt x="84" y="65"/>
                    <a:pt x="82" y="66"/>
                    <a:pt x="79" y="66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53" y="66"/>
                    <a:pt x="50" y="65"/>
                    <a:pt x="49" y="63"/>
                  </a:cubicBezTo>
                  <a:cubicBezTo>
                    <a:pt x="48" y="62"/>
                    <a:pt x="48" y="61"/>
                    <a:pt x="48" y="60"/>
                  </a:cubicBezTo>
                  <a:lnTo>
                    <a:pt x="49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B759167C-0C30-3A4D-B5E1-49EB3B9B5C82}"/>
              </a:ext>
            </a:extLst>
          </p:cNvPr>
          <p:cNvGrpSpPr/>
          <p:nvPr/>
        </p:nvGrpSpPr>
        <p:grpSpPr>
          <a:xfrm>
            <a:off x="6799263" y="1389063"/>
            <a:ext cx="822325" cy="819150"/>
            <a:chOff x="6799263" y="1389063"/>
            <a:chExt cx="822325" cy="819150"/>
          </a:xfrm>
        </p:grpSpPr>
        <p:sp>
          <p:nvSpPr>
            <p:cNvPr id="32778" name="Google Shape;597;p22"/>
            <p:cNvSpPr>
              <a:spLocks noChangeArrowheads="1"/>
            </p:cNvSpPr>
            <p:nvPr/>
          </p:nvSpPr>
          <p:spPr bwMode="auto">
            <a:xfrm>
              <a:off x="6799263" y="1389063"/>
              <a:ext cx="822325" cy="819150"/>
            </a:xfrm>
            <a:prstGeom prst="ellipse">
              <a:avLst/>
            </a:prstGeom>
            <a:solidFill>
              <a:srgbClr val="C3C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2785" name="Google Shape;604;p22"/>
            <p:cNvSpPr>
              <a:spLocks/>
            </p:cNvSpPr>
            <p:nvPr/>
          </p:nvSpPr>
          <p:spPr bwMode="auto">
            <a:xfrm>
              <a:off x="6926263" y="1517650"/>
              <a:ext cx="568325" cy="563563"/>
            </a:xfrm>
            <a:custGeom>
              <a:avLst/>
              <a:gdLst>
                <a:gd name="T0" fmla="*/ 19 w 134"/>
                <a:gd name="T1" fmla="*/ 69 h 133"/>
                <a:gd name="T2" fmla="*/ 0 w 134"/>
                <a:gd name="T3" fmla="*/ 67 h 133"/>
                <a:gd name="T4" fmla="*/ 19 w 134"/>
                <a:gd name="T5" fmla="*/ 64 h 133"/>
                <a:gd name="T6" fmla="*/ 32 w 134"/>
                <a:gd name="T7" fmla="*/ 99 h 133"/>
                <a:gd name="T8" fmla="*/ 22 w 134"/>
                <a:gd name="T9" fmla="*/ 110 h 133"/>
                <a:gd name="T10" fmla="*/ 24 w 134"/>
                <a:gd name="T11" fmla="*/ 112 h 133"/>
                <a:gd name="T12" fmla="*/ 35 w 134"/>
                <a:gd name="T13" fmla="*/ 102 h 133"/>
                <a:gd name="T14" fmla="*/ 32 w 134"/>
                <a:gd name="T15" fmla="*/ 99 h 133"/>
                <a:gd name="T16" fmla="*/ 33 w 134"/>
                <a:gd name="T17" fmla="*/ 35 h 133"/>
                <a:gd name="T18" fmla="*/ 35 w 134"/>
                <a:gd name="T19" fmla="*/ 31 h 133"/>
                <a:gd name="T20" fmla="*/ 22 w 134"/>
                <a:gd name="T21" fmla="*/ 22 h 133"/>
                <a:gd name="T22" fmla="*/ 22 w 134"/>
                <a:gd name="T23" fmla="*/ 25 h 133"/>
                <a:gd name="T24" fmla="*/ 67 w 134"/>
                <a:gd name="T25" fmla="*/ 21 h 133"/>
                <a:gd name="T26" fmla="*/ 69 w 134"/>
                <a:gd name="T27" fmla="*/ 2 h 133"/>
                <a:gd name="T28" fmla="*/ 65 w 134"/>
                <a:gd name="T29" fmla="*/ 2 h 133"/>
                <a:gd name="T30" fmla="*/ 67 w 134"/>
                <a:gd name="T31" fmla="*/ 21 h 133"/>
                <a:gd name="T32" fmla="*/ 67 w 134"/>
                <a:gd name="T33" fmla="*/ 108 h 133"/>
                <a:gd name="T34" fmla="*/ 67 w 134"/>
                <a:gd name="T35" fmla="*/ 25 h 133"/>
                <a:gd name="T36" fmla="*/ 67 w 134"/>
                <a:gd name="T37" fmla="*/ 29 h 133"/>
                <a:gd name="T38" fmla="*/ 67 w 134"/>
                <a:gd name="T39" fmla="*/ 104 h 133"/>
                <a:gd name="T40" fmla="*/ 67 w 134"/>
                <a:gd name="T41" fmla="*/ 29 h 133"/>
                <a:gd name="T42" fmla="*/ 65 w 134"/>
                <a:gd name="T43" fmla="*/ 114 h 133"/>
                <a:gd name="T44" fmla="*/ 67 w 134"/>
                <a:gd name="T45" fmla="*/ 133 h 133"/>
                <a:gd name="T46" fmla="*/ 69 w 134"/>
                <a:gd name="T47" fmla="*/ 114 h 133"/>
                <a:gd name="T48" fmla="*/ 102 w 134"/>
                <a:gd name="T49" fmla="*/ 99 h 133"/>
                <a:gd name="T50" fmla="*/ 99 w 134"/>
                <a:gd name="T51" fmla="*/ 102 h 133"/>
                <a:gd name="T52" fmla="*/ 110 w 134"/>
                <a:gd name="T53" fmla="*/ 112 h 133"/>
                <a:gd name="T54" fmla="*/ 112 w 134"/>
                <a:gd name="T55" fmla="*/ 110 h 133"/>
                <a:gd name="T56" fmla="*/ 102 w 134"/>
                <a:gd name="T57" fmla="*/ 99 h 133"/>
                <a:gd name="T58" fmla="*/ 99 w 134"/>
                <a:gd name="T59" fmla="*/ 31 h 133"/>
                <a:gd name="T60" fmla="*/ 101 w 134"/>
                <a:gd name="T61" fmla="*/ 35 h 133"/>
                <a:gd name="T62" fmla="*/ 111 w 134"/>
                <a:gd name="T63" fmla="*/ 25 h 133"/>
                <a:gd name="T64" fmla="*/ 111 w 134"/>
                <a:gd name="T65" fmla="*/ 22 h 133"/>
                <a:gd name="T66" fmla="*/ 131 w 134"/>
                <a:gd name="T67" fmla="*/ 64 h 133"/>
                <a:gd name="T68" fmla="*/ 112 w 134"/>
                <a:gd name="T69" fmla="*/ 67 h 133"/>
                <a:gd name="T70" fmla="*/ 131 w 134"/>
                <a:gd name="T71" fmla="*/ 69 h 133"/>
                <a:gd name="T72" fmla="*/ 131 w 134"/>
                <a:gd name="T73" fmla="*/ 64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4" h="133" extrusionOk="0">
                  <a:moveTo>
                    <a:pt x="21" y="67"/>
                  </a:moveTo>
                  <a:cubicBezTo>
                    <a:pt x="21" y="68"/>
                    <a:pt x="20" y="69"/>
                    <a:pt x="19" y="69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1" y="69"/>
                    <a:pt x="0" y="68"/>
                    <a:pt x="0" y="67"/>
                  </a:cubicBezTo>
                  <a:cubicBezTo>
                    <a:pt x="0" y="65"/>
                    <a:pt x="1" y="64"/>
                    <a:pt x="2" y="64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20" y="64"/>
                    <a:pt x="21" y="65"/>
                    <a:pt x="21" y="67"/>
                  </a:cubicBezTo>
                  <a:close/>
                  <a:moveTo>
                    <a:pt x="32" y="99"/>
                  </a:moveTo>
                  <a:cubicBezTo>
                    <a:pt x="22" y="108"/>
                    <a:pt x="22" y="108"/>
                    <a:pt x="22" y="108"/>
                  </a:cubicBezTo>
                  <a:cubicBezTo>
                    <a:pt x="22" y="108"/>
                    <a:pt x="22" y="109"/>
                    <a:pt x="22" y="110"/>
                  </a:cubicBezTo>
                  <a:cubicBezTo>
                    <a:pt x="22" y="110"/>
                    <a:pt x="22" y="111"/>
                    <a:pt x="22" y="111"/>
                  </a:cubicBezTo>
                  <a:cubicBezTo>
                    <a:pt x="23" y="111"/>
                    <a:pt x="23" y="112"/>
                    <a:pt x="24" y="112"/>
                  </a:cubicBezTo>
                  <a:cubicBezTo>
                    <a:pt x="24" y="112"/>
                    <a:pt x="25" y="111"/>
                    <a:pt x="25" y="111"/>
                  </a:cubicBezTo>
                  <a:cubicBezTo>
                    <a:pt x="35" y="102"/>
                    <a:pt x="35" y="102"/>
                    <a:pt x="35" y="102"/>
                  </a:cubicBezTo>
                  <a:cubicBezTo>
                    <a:pt x="35" y="101"/>
                    <a:pt x="35" y="100"/>
                    <a:pt x="35" y="99"/>
                  </a:cubicBezTo>
                  <a:cubicBezTo>
                    <a:pt x="34" y="98"/>
                    <a:pt x="32" y="98"/>
                    <a:pt x="32" y="99"/>
                  </a:cubicBezTo>
                  <a:close/>
                  <a:moveTo>
                    <a:pt x="32" y="34"/>
                  </a:moveTo>
                  <a:cubicBezTo>
                    <a:pt x="32" y="35"/>
                    <a:pt x="33" y="35"/>
                    <a:pt x="33" y="35"/>
                  </a:cubicBezTo>
                  <a:cubicBezTo>
                    <a:pt x="34" y="35"/>
                    <a:pt x="34" y="35"/>
                    <a:pt x="35" y="34"/>
                  </a:cubicBezTo>
                  <a:cubicBezTo>
                    <a:pt x="35" y="33"/>
                    <a:pt x="35" y="32"/>
                    <a:pt x="35" y="31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1"/>
                    <a:pt x="23" y="21"/>
                    <a:pt x="22" y="22"/>
                  </a:cubicBezTo>
                  <a:cubicBezTo>
                    <a:pt x="22" y="22"/>
                    <a:pt x="22" y="23"/>
                    <a:pt x="22" y="24"/>
                  </a:cubicBezTo>
                  <a:cubicBezTo>
                    <a:pt x="22" y="24"/>
                    <a:pt x="22" y="25"/>
                    <a:pt x="22" y="25"/>
                  </a:cubicBezTo>
                  <a:lnTo>
                    <a:pt x="32" y="34"/>
                  </a:lnTo>
                  <a:close/>
                  <a:moveTo>
                    <a:pt x="67" y="21"/>
                  </a:moveTo>
                  <a:cubicBezTo>
                    <a:pt x="68" y="21"/>
                    <a:pt x="69" y="20"/>
                    <a:pt x="69" y="19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1"/>
                    <a:pt x="68" y="0"/>
                    <a:pt x="67" y="0"/>
                  </a:cubicBezTo>
                  <a:cubicBezTo>
                    <a:pt x="66" y="0"/>
                    <a:pt x="65" y="1"/>
                    <a:pt x="65" y="2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5" y="20"/>
                    <a:pt x="66" y="21"/>
                    <a:pt x="67" y="21"/>
                  </a:cubicBezTo>
                  <a:close/>
                  <a:moveTo>
                    <a:pt x="108" y="67"/>
                  </a:moveTo>
                  <a:cubicBezTo>
                    <a:pt x="108" y="89"/>
                    <a:pt x="90" y="108"/>
                    <a:pt x="67" y="108"/>
                  </a:cubicBezTo>
                  <a:cubicBezTo>
                    <a:pt x="44" y="108"/>
                    <a:pt x="25" y="89"/>
                    <a:pt x="25" y="67"/>
                  </a:cubicBezTo>
                  <a:cubicBezTo>
                    <a:pt x="25" y="44"/>
                    <a:pt x="44" y="25"/>
                    <a:pt x="67" y="25"/>
                  </a:cubicBezTo>
                  <a:cubicBezTo>
                    <a:pt x="90" y="25"/>
                    <a:pt x="108" y="44"/>
                    <a:pt x="108" y="67"/>
                  </a:cubicBezTo>
                  <a:close/>
                  <a:moveTo>
                    <a:pt x="67" y="29"/>
                  </a:moveTo>
                  <a:cubicBezTo>
                    <a:pt x="46" y="29"/>
                    <a:pt x="30" y="46"/>
                    <a:pt x="30" y="67"/>
                  </a:cubicBezTo>
                  <a:cubicBezTo>
                    <a:pt x="30" y="87"/>
                    <a:pt x="46" y="104"/>
                    <a:pt x="67" y="104"/>
                  </a:cubicBezTo>
                  <a:cubicBezTo>
                    <a:pt x="87" y="104"/>
                    <a:pt x="104" y="87"/>
                    <a:pt x="104" y="67"/>
                  </a:cubicBezTo>
                  <a:cubicBezTo>
                    <a:pt x="104" y="46"/>
                    <a:pt x="87" y="29"/>
                    <a:pt x="67" y="29"/>
                  </a:cubicBezTo>
                  <a:close/>
                  <a:moveTo>
                    <a:pt x="67" y="112"/>
                  </a:moveTo>
                  <a:cubicBezTo>
                    <a:pt x="66" y="112"/>
                    <a:pt x="65" y="113"/>
                    <a:pt x="65" y="114"/>
                  </a:cubicBezTo>
                  <a:cubicBezTo>
                    <a:pt x="65" y="131"/>
                    <a:pt x="65" y="131"/>
                    <a:pt x="65" y="131"/>
                  </a:cubicBezTo>
                  <a:cubicBezTo>
                    <a:pt x="65" y="132"/>
                    <a:pt x="66" y="133"/>
                    <a:pt x="67" y="133"/>
                  </a:cubicBezTo>
                  <a:cubicBezTo>
                    <a:pt x="68" y="133"/>
                    <a:pt x="69" y="132"/>
                    <a:pt x="69" y="131"/>
                  </a:cubicBezTo>
                  <a:cubicBezTo>
                    <a:pt x="69" y="114"/>
                    <a:pt x="69" y="114"/>
                    <a:pt x="69" y="114"/>
                  </a:cubicBezTo>
                  <a:cubicBezTo>
                    <a:pt x="69" y="113"/>
                    <a:pt x="68" y="112"/>
                    <a:pt x="67" y="112"/>
                  </a:cubicBezTo>
                  <a:close/>
                  <a:moveTo>
                    <a:pt x="102" y="99"/>
                  </a:moveTo>
                  <a:cubicBezTo>
                    <a:pt x="101" y="98"/>
                    <a:pt x="100" y="98"/>
                    <a:pt x="99" y="99"/>
                  </a:cubicBezTo>
                  <a:cubicBezTo>
                    <a:pt x="98" y="100"/>
                    <a:pt x="98" y="101"/>
                    <a:pt x="99" y="102"/>
                  </a:cubicBezTo>
                  <a:cubicBezTo>
                    <a:pt x="108" y="111"/>
                    <a:pt x="108" y="111"/>
                    <a:pt x="108" y="111"/>
                  </a:cubicBezTo>
                  <a:cubicBezTo>
                    <a:pt x="109" y="111"/>
                    <a:pt x="109" y="112"/>
                    <a:pt x="110" y="112"/>
                  </a:cubicBezTo>
                  <a:cubicBezTo>
                    <a:pt x="110" y="112"/>
                    <a:pt x="111" y="111"/>
                    <a:pt x="111" y="111"/>
                  </a:cubicBezTo>
                  <a:cubicBezTo>
                    <a:pt x="112" y="111"/>
                    <a:pt x="112" y="110"/>
                    <a:pt x="112" y="110"/>
                  </a:cubicBezTo>
                  <a:cubicBezTo>
                    <a:pt x="112" y="109"/>
                    <a:pt x="112" y="108"/>
                    <a:pt x="111" y="108"/>
                  </a:cubicBezTo>
                  <a:lnTo>
                    <a:pt x="102" y="99"/>
                  </a:lnTo>
                  <a:close/>
                  <a:moveTo>
                    <a:pt x="108" y="22"/>
                  </a:moveTo>
                  <a:cubicBezTo>
                    <a:pt x="99" y="31"/>
                    <a:pt x="99" y="31"/>
                    <a:pt x="99" y="31"/>
                  </a:cubicBezTo>
                  <a:cubicBezTo>
                    <a:pt x="98" y="32"/>
                    <a:pt x="98" y="33"/>
                    <a:pt x="99" y="34"/>
                  </a:cubicBezTo>
                  <a:cubicBezTo>
                    <a:pt x="99" y="35"/>
                    <a:pt x="100" y="35"/>
                    <a:pt x="101" y="35"/>
                  </a:cubicBezTo>
                  <a:cubicBezTo>
                    <a:pt x="101" y="35"/>
                    <a:pt x="102" y="35"/>
                    <a:pt x="102" y="34"/>
                  </a:cubicBezTo>
                  <a:cubicBezTo>
                    <a:pt x="111" y="25"/>
                    <a:pt x="111" y="25"/>
                    <a:pt x="111" y="25"/>
                  </a:cubicBezTo>
                  <a:cubicBezTo>
                    <a:pt x="112" y="25"/>
                    <a:pt x="112" y="24"/>
                    <a:pt x="112" y="24"/>
                  </a:cubicBezTo>
                  <a:cubicBezTo>
                    <a:pt x="112" y="23"/>
                    <a:pt x="112" y="22"/>
                    <a:pt x="111" y="22"/>
                  </a:cubicBezTo>
                  <a:cubicBezTo>
                    <a:pt x="111" y="21"/>
                    <a:pt x="109" y="21"/>
                    <a:pt x="108" y="22"/>
                  </a:cubicBezTo>
                  <a:close/>
                  <a:moveTo>
                    <a:pt x="131" y="64"/>
                  </a:moveTo>
                  <a:cubicBezTo>
                    <a:pt x="115" y="64"/>
                    <a:pt x="115" y="64"/>
                    <a:pt x="115" y="64"/>
                  </a:cubicBezTo>
                  <a:cubicBezTo>
                    <a:pt x="113" y="64"/>
                    <a:pt x="112" y="65"/>
                    <a:pt x="112" y="67"/>
                  </a:cubicBezTo>
                  <a:cubicBezTo>
                    <a:pt x="112" y="68"/>
                    <a:pt x="113" y="69"/>
                    <a:pt x="115" y="69"/>
                  </a:cubicBezTo>
                  <a:cubicBezTo>
                    <a:pt x="131" y="69"/>
                    <a:pt x="131" y="69"/>
                    <a:pt x="131" y="69"/>
                  </a:cubicBezTo>
                  <a:cubicBezTo>
                    <a:pt x="133" y="69"/>
                    <a:pt x="134" y="68"/>
                    <a:pt x="134" y="67"/>
                  </a:cubicBezTo>
                  <a:cubicBezTo>
                    <a:pt x="134" y="65"/>
                    <a:pt x="133" y="64"/>
                    <a:pt x="131" y="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601618B4-8E7F-C040-81EF-31DD6C1B58D0}"/>
              </a:ext>
            </a:extLst>
          </p:cNvPr>
          <p:cNvGrpSpPr/>
          <p:nvPr/>
        </p:nvGrpSpPr>
        <p:grpSpPr>
          <a:xfrm>
            <a:off x="4573588" y="5573713"/>
            <a:ext cx="822325" cy="823912"/>
            <a:chOff x="4573588" y="5573713"/>
            <a:chExt cx="822325" cy="823912"/>
          </a:xfrm>
        </p:grpSpPr>
        <p:sp>
          <p:nvSpPr>
            <p:cNvPr id="32771" name="Google Shape;590;p22"/>
            <p:cNvSpPr>
              <a:spLocks noChangeArrowheads="1"/>
            </p:cNvSpPr>
            <p:nvPr/>
          </p:nvSpPr>
          <p:spPr bwMode="auto">
            <a:xfrm>
              <a:off x="4573588" y="5573713"/>
              <a:ext cx="822325" cy="823912"/>
            </a:xfrm>
            <a:prstGeom prst="ellipse">
              <a:avLst/>
            </a:prstGeom>
            <a:solidFill>
              <a:srgbClr val="C3C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2786" name="Google Shape;605;p22"/>
            <p:cNvSpPr>
              <a:spLocks/>
            </p:cNvSpPr>
            <p:nvPr/>
          </p:nvSpPr>
          <p:spPr bwMode="auto">
            <a:xfrm>
              <a:off x="4741863" y="5727700"/>
              <a:ext cx="487362" cy="517525"/>
            </a:xfrm>
            <a:custGeom>
              <a:avLst/>
              <a:gdLst>
                <a:gd name="T0" fmla="*/ 81 w 115"/>
                <a:gd name="T1" fmla="*/ 20 h 122"/>
                <a:gd name="T2" fmla="*/ 33 w 115"/>
                <a:gd name="T3" fmla="*/ 20 h 122"/>
                <a:gd name="T4" fmla="*/ 9 w 115"/>
                <a:gd name="T5" fmla="*/ 60 h 122"/>
                <a:gd name="T6" fmla="*/ 10 w 115"/>
                <a:gd name="T7" fmla="*/ 61 h 122"/>
                <a:gd name="T8" fmla="*/ 28 w 115"/>
                <a:gd name="T9" fmla="*/ 102 h 122"/>
                <a:gd name="T10" fmla="*/ 57 w 115"/>
                <a:gd name="T11" fmla="*/ 122 h 122"/>
                <a:gd name="T12" fmla="*/ 86 w 115"/>
                <a:gd name="T13" fmla="*/ 102 h 122"/>
                <a:gd name="T14" fmla="*/ 105 w 115"/>
                <a:gd name="T15" fmla="*/ 61 h 122"/>
                <a:gd name="T16" fmla="*/ 89 w 115"/>
                <a:gd name="T17" fmla="*/ 51 h 122"/>
                <a:gd name="T18" fmla="*/ 89 w 115"/>
                <a:gd name="T19" fmla="*/ 71 h 122"/>
                <a:gd name="T20" fmla="*/ 89 w 115"/>
                <a:gd name="T21" fmla="*/ 51 h 122"/>
                <a:gd name="T22" fmla="*/ 83 w 115"/>
                <a:gd name="T23" fmla="*/ 25 h 122"/>
                <a:gd name="T24" fmla="*/ 102 w 115"/>
                <a:gd name="T25" fmla="*/ 57 h 122"/>
                <a:gd name="T26" fmla="*/ 88 w 115"/>
                <a:gd name="T27" fmla="*/ 79 h 122"/>
                <a:gd name="T28" fmla="*/ 106 w 115"/>
                <a:gd name="T29" fmla="*/ 89 h 122"/>
                <a:gd name="T30" fmla="*/ 88 w 115"/>
                <a:gd name="T31" fmla="*/ 79 h 122"/>
                <a:gd name="T32" fmla="*/ 76 w 115"/>
                <a:gd name="T33" fmla="*/ 101 h 122"/>
                <a:gd name="T34" fmla="*/ 39 w 115"/>
                <a:gd name="T35" fmla="*/ 101 h 122"/>
                <a:gd name="T36" fmla="*/ 41 w 115"/>
                <a:gd name="T37" fmla="*/ 89 h 122"/>
                <a:gd name="T38" fmla="*/ 37 w 115"/>
                <a:gd name="T39" fmla="*/ 97 h 122"/>
                <a:gd name="T40" fmla="*/ 41 w 115"/>
                <a:gd name="T41" fmla="*/ 89 h 122"/>
                <a:gd name="T42" fmla="*/ 57 w 115"/>
                <a:gd name="T43" fmla="*/ 5 h 122"/>
                <a:gd name="T44" fmla="*/ 57 w 115"/>
                <a:gd name="T45" fmla="*/ 26 h 122"/>
                <a:gd name="T46" fmla="*/ 73 w 115"/>
                <a:gd name="T47" fmla="*/ 33 h 122"/>
                <a:gd name="T48" fmla="*/ 78 w 115"/>
                <a:gd name="T49" fmla="*/ 25 h 122"/>
                <a:gd name="T50" fmla="*/ 73 w 115"/>
                <a:gd name="T51" fmla="*/ 33 h 122"/>
                <a:gd name="T52" fmla="*/ 83 w 115"/>
                <a:gd name="T53" fmla="*/ 76 h 122"/>
                <a:gd name="T54" fmla="*/ 57 w 115"/>
                <a:gd name="T55" fmla="*/ 91 h 122"/>
                <a:gd name="T56" fmla="*/ 31 w 115"/>
                <a:gd name="T57" fmla="*/ 76 h 122"/>
                <a:gd name="T58" fmla="*/ 31 w 115"/>
                <a:gd name="T59" fmla="*/ 46 h 122"/>
                <a:gd name="T60" fmla="*/ 57 w 115"/>
                <a:gd name="T61" fmla="*/ 31 h 122"/>
                <a:gd name="T62" fmla="*/ 83 w 115"/>
                <a:gd name="T63" fmla="*/ 46 h 122"/>
                <a:gd name="T64" fmla="*/ 50 w 115"/>
                <a:gd name="T65" fmla="*/ 29 h 122"/>
                <a:gd name="T66" fmla="*/ 33 w 115"/>
                <a:gd name="T67" fmla="*/ 39 h 122"/>
                <a:gd name="T68" fmla="*/ 50 w 115"/>
                <a:gd name="T69" fmla="*/ 29 h 122"/>
                <a:gd name="T70" fmla="*/ 73 w 115"/>
                <a:gd name="T71" fmla="*/ 89 h 122"/>
                <a:gd name="T72" fmla="*/ 78 w 115"/>
                <a:gd name="T73" fmla="*/ 97 h 122"/>
                <a:gd name="T74" fmla="*/ 26 w 115"/>
                <a:gd name="T75" fmla="*/ 71 h 122"/>
                <a:gd name="T76" fmla="*/ 26 w 115"/>
                <a:gd name="T77" fmla="*/ 51 h 122"/>
                <a:gd name="T78" fmla="*/ 26 w 115"/>
                <a:gd name="T79" fmla="*/ 71 h 122"/>
                <a:gd name="T80" fmla="*/ 13 w 115"/>
                <a:gd name="T81" fmla="*/ 57 h 122"/>
                <a:gd name="T82" fmla="*/ 28 w 115"/>
                <a:gd name="T83" fmla="*/ 25 h 122"/>
                <a:gd name="T84" fmla="*/ 27 w 115"/>
                <a:gd name="T85" fmla="*/ 43 h 122"/>
                <a:gd name="T86" fmla="*/ 27 w 115"/>
                <a:gd name="T87" fmla="*/ 79 h 122"/>
                <a:gd name="T88" fmla="*/ 9 w 115"/>
                <a:gd name="T89" fmla="*/ 89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5" h="122" extrusionOk="0">
                  <a:moveTo>
                    <a:pt x="110" y="30"/>
                  </a:moveTo>
                  <a:cubicBezTo>
                    <a:pt x="106" y="22"/>
                    <a:pt x="95" y="18"/>
                    <a:pt x="81" y="20"/>
                  </a:cubicBezTo>
                  <a:cubicBezTo>
                    <a:pt x="75" y="7"/>
                    <a:pt x="67" y="0"/>
                    <a:pt x="57" y="0"/>
                  </a:cubicBezTo>
                  <a:cubicBezTo>
                    <a:pt x="48" y="0"/>
                    <a:pt x="39" y="7"/>
                    <a:pt x="33" y="20"/>
                  </a:cubicBezTo>
                  <a:cubicBezTo>
                    <a:pt x="19" y="18"/>
                    <a:pt x="9" y="22"/>
                    <a:pt x="4" y="30"/>
                  </a:cubicBezTo>
                  <a:cubicBezTo>
                    <a:pt x="0" y="38"/>
                    <a:pt x="1" y="48"/>
                    <a:pt x="9" y="60"/>
                  </a:cubicBezTo>
                  <a:cubicBezTo>
                    <a:pt x="9" y="60"/>
                    <a:pt x="9" y="60"/>
                    <a:pt x="10" y="61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1" y="73"/>
                    <a:pt x="0" y="83"/>
                    <a:pt x="4" y="92"/>
                  </a:cubicBezTo>
                  <a:cubicBezTo>
                    <a:pt x="8" y="98"/>
                    <a:pt x="17" y="102"/>
                    <a:pt x="28" y="102"/>
                  </a:cubicBezTo>
                  <a:cubicBezTo>
                    <a:pt x="30" y="102"/>
                    <a:pt x="32" y="102"/>
                    <a:pt x="33" y="102"/>
                  </a:cubicBezTo>
                  <a:cubicBezTo>
                    <a:pt x="39" y="115"/>
                    <a:pt x="48" y="122"/>
                    <a:pt x="57" y="122"/>
                  </a:cubicBezTo>
                  <a:cubicBezTo>
                    <a:pt x="67" y="122"/>
                    <a:pt x="75" y="115"/>
                    <a:pt x="81" y="102"/>
                  </a:cubicBezTo>
                  <a:cubicBezTo>
                    <a:pt x="83" y="102"/>
                    <a:pt x="84" y="102"/>
                    <a:pt x="86" y="102"/>
                  </a:cubicBezTo>
                  <a:cubicBezTo>
                    <a:pt x="98" y="102"/>
                    <a:pt x="106" y="98"/>
                    <a:pt x="110" y="92"/>
                  </a:cubicBezTo>
                  <a:cubicBezTo>
                    <a:pt x="115" y="83"/>
                    <a:pt x="113" y="73"/>
                    <a:pt x="105" y="61"/>
                  </a:cubicBezTo>
                  <a:cubicBezTo>
                    <a:pt x="113" y="49"/>
                    <a:pt x="115" y="38"/>
                    <a:pt x="110" y="30"/>
                  </a:cubicBezTo>
                  <a:close/>
                  <a:moveTo>
                    <a:pt x="89" y="51"/>
                  </a:moveTo>
                  <a:cubicBezTo>
                    <a:pt x="92" y="54"/>
                    <a:pt x="96" y="57"/>
                    <a:pt x="98" y="61"/>
                  </a:cubicBezTo>
                  <a:cubicBezTo>
                    <a:pt x="96" y="64"/>
                    <a:pt x="92" y="68"/>
                    <a:pt x="89" y="71"/>
                  </a:cubicBezTo>
                  <a:cubicBezTo>
                    <a:pt x="89" y="68"/>
                    <a:pt x="89" y="64"/>
                    <a:pt x="89" y="61"/>
                  </a:cubicBezTo>
                  <a:cubicBezTo>
                    <a:pt x="89" y="57"/>
                    <a:pt x="89" y="54"/>
                    <a:pt x="89" y="51"/>
                  </a:cubicBezTo>
                  <a:close/>
                  <a:moveTo>
                    <a:pt x="88" y="43"/>
                  </a:moveTo>
                  <a:cubicBezTo>
                    <a:pt x="87" y="37"/>
                    <a:pt x="85" y="30"/>
                    <a:pt x="83" y="25"/>
                  </a:cubicBezTo>
                  <a:cubicBezTo>
                    <a:pt x="94" y="24"/>
                    <a:pt x="102" y="27"/>
                    <a:pt x="106" y="33"/>
                  </a:cubicBezTo>
                  <a:cubicBezTo>
                    <a:pt x="109" y="39"/>
                    <a:pt x="108" y="47"/>
                    <a:pt x="102" y="57"/>
                  </a:cubicBezTo>
                  <a:cubicBezTo>
                    <a:pt x="98" y="52"/>
                    <a:pt x="93" y="47"/>
                    <a:pt x="88" y="43"/>
                  </a:cubicBezTo>
                  <a:close/>
                  <a:moveTo>
                    <a:pt x="88" y="79"/>
                  </a:moveTo>
                  <a:cubicBezTo>
                    <a:pt x="93" y="74"/>
                    <a:pt x="98" y="70"/>
                    <a:pt x="102" y="65"/>
                  </a:cubicBezTo>
                  <a:cubicBezTo>
                    <a:pt x="108" y="75"/>
                    <a:pt x="109" y="83"/>
                    <a:pt x="106" y="89"/>
                  </a:cubicBezTo>
                  <a:cubicBezTo>
                    <a:pt x="102" y="95"/>
                    <a:pt x="94" y="98"/>
                    <a:pt x="83" y="97"/>
                  </a:cubicBezTo>
                  <a:cubicBezTo>
                    <a:pt x="85" y="91"/>
                    <a:pt x="87" y="85"/>
                    <a:pt x="88" y="79"/>
                  </a:cubicBezTo>
                  <a:close/>
                  <a:moveTo>
                    <a:pt x="57" y="96"/>
                  </a:moveTo>
                  <a:cubicBezTo>
                    <a:pt x="64" y="99"/>
                    <a:pt x="70" y="100"/>
                    <a:pt x="76" y="101"/>
                  </a:cubicBezTo>
                  <a:cubicBezTo>
                    <a:pt x="71" y="112"/>
                    <a:pt x="64" y="117"/>
                    <a:pt x="57" y="117"/>
                  </a:cubicBezTo>
                  <a:cubicBezTo>
                    <a:pt x="50" y="117"/>
                    <a:pt x="44" y="112"/>
                    <a:pt x="39" y="101"/>
                  </a:cubicBezTo>
                  <a:cubicBezTo>
                    <a:pt x="45" y="100"/>
                    <a:pt x="51" y="99"/>
                    <a:pt x="57" y="96"/>
                  </a:cubicBezTo>
                  <a:close/>
                  <a:moveTo>
                    <a:pt x="41" y="89"/>
                  </a:moveTo>
                  <a:cubicBezTo>
                    <a:pt x="44" y="90"/>
                    <a:pt x="47" y="92"/>
                    <a:pt x="50" y="93"/>
                  </a:cubicBezTo>
                  <a:cubicBezTo>
                    <a:pt x="46" y="95"/>
                    <a:pt x="41" y="96"/>
                    <a:pt x="37" y="97"/>
                  </a:cubicBezTo>
                  <a:cubicBezTo>
                    <a:pt x="35" y="93"/>
                    <a:pt x="34" y="88"/>
                    <a:pt x="33" y="83"/>
                  </a:cubicBezTo>
                  <a:cubicBezTo>
                    <a:pt x="35" y="85"/>
                    <a:pt x="38" y="87"/>
                    <a:pt x="41" y="89"/>
                  </a:cubicBezTo>
                  <a:close/>
                  <a:moveTo>
                    <a:pt x="39" y="20"/>
                  </a:moveTo>
                  <a:cubicBezTo>
                    <a:pt x="44" y="10"/>
                    <a:pt x="50" y="5"/>
                    <a:pt x="57" y="5"/>
                  </a:cubicBezTo>
                  <a:cubicBezTo>
                    <a:pt x="64" y="5"/>
                    <a:pt x="71" y="10"/>
                    <a:pt x="76" y="20"/>
                  </a:cubicBezTo>
                  <a:cubicBezTo>
                    <a:pt x="70" y="21"/>
                    <a:pt x="64" y="23"/>
                    <a:pt x="57" y="26"/>
                  </a:cubicBezTo>
                  <a:cubicBezTo>
                    <a:pt x="51" y="23"/>
                    <a:pt x="45" y="21"/>
                    <a:pt x="39" y="20"/>
                  </a:cubicBezTo>
                  <a:close/>
                  <a:moveTo>
                    <a:pt x="73" y="33"/>
                  </a:moveTo>
                  <a:cubicBezTo>
                    <a:pt x="70" y="32"/>
                    <a:pt x="67" y="30"/>
                    <a:pt x="64" y="29"/>
                  </a:cubicBezTo>
                  <a:cubicBezTo>
                    <a:pt x="69" y="27"/>
                    <a:pt x="73" y="26"/>
                    <a:pt x="78" y="25"/>
                  </a:cubicBezTo>
                  <a:cubicBezTo>
                    <a:pt x="79" y="29"/>
                    <a:pt x="81" y="34"/>
                    <a:pt x="82" y="39"/>
                  </a:cubicBezTo>
                  <a:cubicBezTo>
                    <a:pt x="79" y="37"/>
                    <a:pt x="76" y="35"/>
                    <a:pt x="73" y="33"/>
                  </a:cubicBezTo>
                  <a:close/>
                  <a:moveTo>
                    <a:pt x="84" y="61"/>
                  </a:moveTo>
                  <a:cubicBezTo>
                    <a:pt x="84" y="66"/>
                    <a:pt x="84" y="71"/>
                    <a:pt x="83" y="76"/>
                  </a:cubicBezTo>
                  <a:cubicBezTo>
                    <a:pt x="79" y="79"/>
                    <a:pt x="75" y="82"/>
                    <a:pt x="71" y="84"/>
                  </a:cubicBezTo>
                  <a:cubicBezTo>
                    <a:pt x="66" y="87"/>
                    <a:pt x="62" y="89"/>
                    <a:pt x="57" y="91"/>
                  </a:cubicBezTo>
                  <a:cubicBezTo>
                    <a:pt x="53" y="89"/>
                    <a:pt x="48" y="87"/>
                    <a:pt x="44" y="84"/>
                  </a:cubicBezTo>
                  <a:cubicBezTo>
                    <a:pt x="40" y="82"/>
                    <a:pt x="35" y="79"/>
                    <a:pt x="31" y="76"/>
                  </a:cubicBezTo>
                  <a:cubicBezTo>
                    <a:pt x="31" y="71"/>
                    <a:pt x="30" y="66"/>
                    <a:pt x="30" y="61"/>
                  </a:cubicBezTo>
                  <a:cubicBezTo>
                    <a:pt x="30" y="56"/>
                    <a:pt x="31" y="51"/>
                    <a:pt x="31" y="46"/>
                  </a:cubicBezTo>
                  <a:cubicBezTo>
                    <a:pt x="35" y="43"/>
                    <a:pt x="40" y="40"/>
                    <a:pt x="44" y="38"/>
                  </a:cubicBezTo>
                  <a:cubicBezTo>
                    <a:pt x="48" y="35"/>
                    <a:pt x="53" y="33"/>
                    <a:pt x="57" y="31"/>
                  </a:cubicBezTo>
                  <a:cubicBezTo>
                    <a:pt x="62" y="33"/>
                    <a:pt x="66" y="35"/>
                    <a:pt x="71" y="38"/>
                  </a:cubicBezTo>
                  <a:cubicBezTo>
                    <a:pt x="75" y="40"/>
                    <a:pt x="79" y="43"/>
                    <a:pt x="83" y="46"/>
                  </a:cubicBezTo>
                  <a:cubicBezTo>
                    <a:pt x="84" y="51"/>
                    <a:pt x="84" y="56"/>
                    <a:pt x="84" y="61"/>
                  </a:cubicBezTo>
                  <a:close/>
                  <a:moveTo>
                    <a:pt x="50" y="29"/>
                  </a:moveTo>
                  <a:cubicBezTo>
                    <a:pt x="47" y="30"/>
                    <a:pt x="44" y="32"/>
                    <a:pt x="41" y="33"/>
                  </a:cubicBezTo>
                  <a:cubicBezTo>
                    <a:pt x="38" y="35"/>
                    <a:pt x="35" y="37"/>
                    <a:pt x="33" y="39"/>
                  </a:cubicBezTo>
                  <a:cubicBezTo>
                    <a:pt x="34" y="34"/>
                    <a:pt x="35" y="29"/>
                    <a:pt x="37" y="25"/>
                  </a:cubicBezTo>
                  <a:cubicBezTo>
                    <a:pt x="41" y="26"/>
                    <a:pt x="46" y="27"/>
                    <a:pt x="50" y="29"/>
                  </a:cubicBezTo>
                  <a:close/>
                  <a:moveTo>
                    <a:pt x="64" y="93"/>
                  </a:moveTo>
                  <a:cubicBezTo>
                    <a:pt x="67" y="92"/>
                    <a:pt x="70" y="90"/>
                    <a:pt x="73" y="89"/>
                  </a:cubicBezTo>
                  <a:cubicBezTo>
                    <a:pt x="76" y="87"/>
                    <a:pt x="79" y="85"/>
                    <a:pt x="82" y="83"/>
                  </a:cubicBezTo>
                  <a:cubicBezTo>
                    <a:pt x="81" y="88"/>
                    <a:pt x="79" y="93"/>
                    <a:pt x="78" y="97"/>
                  </a:cubicBezTo>
                  <a:cubicBezTo>
                    <a:pt x="73" y="96"/>
                    <a:pt x="69" y="95"/>
                    <a:pt x="64" y="93"/>
                  </a:cubicBezTo>
                  <a:close/>
                  <a:moveTo>
                    <a:pt x="26" y="71"/>
                  </a:moveTo>
                  <a:cubicBezTo>
                    <a:pt x="22" y="68"/>
                    <a:pt x="19" y="64"/>
                    <a:pt x="16" y="61"/>
                  </a:cubicBezTo>
                  <a:cubicBezTo>
                    <a:pt x="19" y="57"/>
                    <a:pt x="22" y="54"/>
                    <a:pt x="26" y="51"/>
                  </a:cubicBezTo>
                  <a:cubicBezTo>
                    <a:pt x="25" y="54"/>
                    <a:pt x="25" y="57"/>
                    <a:pt x="25" y="61"/>
                  </a:cubicBezTo>
                  <a:cubicBezTo>
                    <a:pt x="25" y="64"/>
                    <a:pt x="25" y="68"/>
                    <a:pt x="26" y="71"/>
                  </a:cubicBezTo>
                  <a:close/>
                  <a:moveTo>
                    <a:pt x="27" y="43"/>
                  </a:moveTo>
                  <a:cubicBezTo>
                    <a:pt x="21" y="47"/>
                    <a:pt x="17" y="52"/>
                    <a:pt x="13" y="57"/>
                  </a:cubicBezTo>
                  <a:cubicBezTo>
                    <a:pt x="7" y="47"/>
                    <a:pt x="5" y="39"/>
                    <a:pt x="9" y="33"/>
                  </a:cubicBezTo>
                  <a:cubicBezTo>
                    <a:pt x="12" y="27"/>
                    <a:pt x="19" y="25"/>
                    <a:pt x="28" y="25"/>
                  </a:cubicBezTo>
                  <a:cubicBezTo>
                    <a:pt x="29" y="25"/>
                    <a:pt x="30" y="25"/>
                    <a:pt x="31" y="25"/>
                  </a:cubicBezTo>
                  <a:cubicBezTo>
                    <a:pt x="29" y="30"/>
                    <a:pt x="28" y="37"/>
                    <a:pt x="27" y="43"/>
                  </a:cubicBezTo>
                  <a:close/>
                  <a:moveTo>
                    <a:pt x="13" y="65"/>
                  </a:moveTo>
                  <a:cubicBezTo>
                    <a:pt x="17" y="70"/>
                    <a:pt x="21" y="74"/>
                    <a:pt x="27" y="79"/>
                  </a:cubicBezTo>
                  <a:cubicBezTo>
                    <a:pt x="28" y="85"/>
                    <a:pt x="29" y="91"/>
                    <a:pt x="31" y="97"/>
                  </a:cubicBezTo>
                  <a:cubicBezTo>
                    <a:pt x="20" y="98"/>
                    <a:pt x="12" y="95"/>
                    <a:pt x="9" y="89"/>
                  </a:cubicBezTo>
                  <a:cubicBezTo>
                    <a:pt x="5" y="83"/>
                    <a:pt x="7" y="75"/>
                    <a:pt x="13" y="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</p:grpSp>
      <p:sp>
        <p:nvSpPr>
          <p:cNvPr id="32787" name="Google Shape;606;p22"/>
          <p:cNvSpPr txBox="1">
            <a:spLocks noChangeArrowheads="1"/>
          </p:cNvSpPr>
          <p:nvPr/>
        </p:nvSpPr>
        <p:spPr bwMode="auto">
          <a:xfrm>
            <a:off x="2062163" y="296685"/>
            <a:ext cx="80676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ctr" rtl="0" fontAlgn="base">
              <a:spcBef>
                <a:spcPct val="0"/>
              </a:spcBef>
              <a:spcAft>
                <a:spcPct val="0"/>
              </a:spcAft>
              <a:buSzPts val="4300"/>
            </a:pPr>
            <a:r>
              <a:rPr lang="ar-EG" altLang="en-US" sz="4000" b="1" dirty="0">
                <a:latin typeface="Montserrat" panose="02000505000000020004" pitchFamily="2" charset="0"/>
                <a:cs typeface="Cairo" panose="00000500000000000000" charset="-78"/>
                <a:sym typeface="Montserrat" panose="02000505000000020004" pitchFamily="2" charset="0"/>
              </a:rPr>
              <a:t>العنوان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32788" name="Google Shape;607;p22"/>
          <p:cNvSpPr txBox="1">
            <a:spLocks noChangeArrowheads="1"/>
          </p:cNvSpPr>
          <p:nvPr/>
        </p:nvSpPr>
        <p:spPr bwMode="auto">
          <a:xfrm>
            <a:off x="8113713" y="1389063"/>
            <a:ext cx="137795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l" rtl="0" fontAlgn="base">
              <a:spcBef>
                <a:spcPct val="0"/>
              </a:spcBef>
              <a:spcAft>
                <a:spcPct val="0"/>
              </a:spcAft>
              <a:buSzPts val="2000"/>
            </a:pPr>
            <a:r>
              <a:rPr lang="ar-EG" altLang="en-US" sz="2000" dirty="0">
                <a:latin typeface="Cairo" panose="00000500000000000000" charset="-78"/>
                <a:cs typeface="Cairo" panose="00000500000000000000" charset="-78"/>
                <a:sym typeface="Open Sans" panose="020B0606030504020204" pitchFamily="34" charset="0"/>
              </a:rPr>
              <a:t>العنوان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32789" name="Google Shape;608;p22"/>
          <p:cNvSpPr txBox="1">
            <a:spLocks noChangeArrowheads="1"/>
          </p:cNvSpPr>
          <p:nvPr/>
        </p:nvSpPr>
        <p:spPr bwMode="auto">
          <a:xfrm>
            <a:off x="8113713" y="2771775"/>
            <a:ext cx="13652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l" rtl="0" fontAlgn="base">
              <a:spcBef>
                <a:spcPct val="0"/>
              </a:spcBef>
              <a:spcAft>
                <a:spcPct val="0"/>
              </a:spcAft>
              <a:buSzPts val="2000"/>
            </a:pPr>
            <a:r>
              <a:rPr lang="ar-EG" altLang="en-US" sz="2000" dirty="0">
                <a:latin typeface="Cairo" panose="00000500000000000000" charset="-78"/>
                <a:cs typeface="Cairo" panose="00000500000000000000" charset="-78"/>
                <a:sym typeface="Open Sans" panose="020B0606030504020204" pitchFamily="34" charset="0"/>
              </a:rPr>
              <a:t>العنوان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32790" name="Google Shape;609;p22"/>
          <p:cNvSpPr txBox="1">
            <a:spLocks noChangeArrowheads="1"/>
          </p:cNvSpPr>
          <p:nvPr/>
        </p:nvSpPr>
        <p:spPr bwMode="auto">
          <a:xfrm>
            <a:off x="8113713" y="4168775"/>
            <a:ext cx="1419225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l" rtl="0" fontAlgn="base">
              <a:spcBef>
                <a:spcPct val="0"/>
              </a:spcBef>
              <a:spcAft>
                <a:spcPct val="0"/>
              </a:spcAft>
              <a:buSzPts val="2000"/>
            </a:pPr>
            <a:r>
              <a:rPr lang="ar-EG" altLang="en-US" sz="2000" dirty="0">
                <a:latin typeface="Cairo" panose="00000500000000000000" charset="-78"/>
                <a:cs typeface="Cairo" panose="00000500000000000000" charset="-78"/>
                <a:sym typeface="Open Sans" panose="020B0606030504020204" pitchFamily="34" charset="0"/>
              </a:rPr>
              <a:t>العنوان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32791" name="Google Shape;610;p22"/>
          <p:cNvSpPr txBox="1">
            <a:spLocks noChangeArrowheads="1"/>
          </p:cNvSpPr>
          <p:nvPr/>
        </p:nvSpPr>
        <p:spPr bwMode="auto">
          <a:xfrm>
            <a:off x="8113713" y="5565775"/>
            <a:ext cx="1423987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l" rtl="0" fontAlgn="base">
              <a:spcBef>
                <a:spcPct val="0"/>
              </a:spcBef>
              <a:spcAft>
                <a:spcPct val="0"/>
              </a:spcAft>
              <a:buSzPts val="2000"/>
            </a:pPr>
            <a:r>
              <a:rPr lang="ar-EG" altLang="en-US" sz="2000" dirty="0">
                <a:latin typeface="Cairo" panose="00000500000000000000" charset="-78"/>
                <a:cs typeface="Cairo" panose="00000500000000000000" charset="-78"/>
                <a:sym typeface="Open Sans" panose="020B0606030504020204" pitchFamily="34" charset="0"/>
              </a:rPr>
              <a:t>العنوان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32792" name="Google Shape;611;p22"/>
          <p:cNvSpPr txBox="1">
            <a:spLocks noChangeArrowheads="1"/>
          </p:cNvSpPr>
          <p:nvPr/>
        </p:nvSpPr>
        <p:spPr bwMode="auto">
          <a:xfrm>
            <a:off x="2886075" y="1389063"/>
            <a:ext cx="1393825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l" rtl="0" fontAlgn="base">
              <a:spcBef>
                <a:spcPct val="0"/>
              </a:spcBef>
              <a:spcAft>
                <a:spcPct val="0"/>
              </a:spcAft>
              <a:buSzPts val="2000"/>
            </a:pPr>
            <a:r>
              <a:rPr lang="ar-EG" altLang="en-US" sz="2000" dirty="0">
                <a:latin typeface="Cairo" panose="00000500000000000000" charset="-78"/>
                <a:cs typeface="Cairo" panose="00000500000000000000" charset="-78"/>
                <a:sym typeface="Open Sans" panose="020B0606030504020204" pitchFamily="34" charset="0"/>
              </a:rPr>
              <a:t>العنوان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32793" name="Google Shape;612;p22"/>
          <p:cNvSpPr txBox="1">
            <a:spLocks noChangeArrowheads="1"/>
          </p:cNvSpPr>
          <p:nvPr/>
        </p:nvSpPr>
        <p:spPr bwMode="auto">
          <a:xfrm>
            <a:off x="2881313" y="2771775"/>
            <a:ext cx="1398587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l" rtl="0" fontAlgn="base">
              <a:spcBef>
                <a:spcPct val="0"/>
              </a:spcBef>
              <a:spcAft>
                <a:spcPct val="0"/>
              </a:spcAft>
              <a:buSzPts val="2000"/>
            </a:pPr>
            <a:r>
              <a:rPr lang="ar-EG" altLang="en-US" sz="2000" dirty="0">
                <a:latin typeface="Cairo" panose="00000500000000000000" charset="-78"/>
                <a:cs typeface="Cairo" panose="00000500000000000000" charset="-78"/>
                <a:sym typeface="Open Sans" panose="020B0606030504020204" pitchFamily="34" charset="0"/>
              </a:rPr>
              <a:t>العنوان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32794" name="Google Shape;613;p22"/>
          <p:cNvSpPr txBox="1">
            <a:spLocks noChangeArrowheads="1"/>
          </p:cNvSpPr>
          <p:nvPr/>
        </p:nvSpPr>
        <p:spPr bwMode="auto">
          <a:xfrm>
            <a:off x="2886075" y="4168775"/>
            <a:ext cx="1393825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l" rtl="0" fontAlgn="base">
              <a:spcBef>
                <a:spcPct val="0"/>
              </a:spcBef>
              <a:spcAft>
                <a:spcPct val="0"/>
              </a:spcAft>
              <a:buSzPts val="2000"/>
            </a:pPr>
            <a:r>
              <a:rPr lang="ar-EG" altLang="en-US" sz="2000" dirty="0">
                <a:latin typeface="Cairo" panose="00000500000000000000" charset="-78"/>
                <a:cs typeface="Cairo" panose="00000500000000000000" charset="-78"/>
                <a:sym typeface="Open Sans" panose="020B0606030504020204" pitchFamily="34" charset="0"/>
              </a:rPr>
              <a:t>العنوان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32795" name="Google Shape;614;p22"/>
          <p:cNvSpPr txBox="1">
            <a:spLocks noChangeArrowheads="1"/>
          </p:cNvSpPr>
          <p:nvPr/>
        </p:nvSpPr>
        <p:spPr bwMode="auto">
          <a:xfrm>
            <a:off x="2860675" y="5565775"/>
            <a:ext cx="1419225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l" rtl="0" fontAlgn="base">
              <a:spcBef>
                <a:spcPct val="0"/>
              </a:spcBef>
              <a:spcAft>
                <a:spcPct val="0"/>
              </a:spcAft>
              <a:buSzPts val="2000"/>
            </a:pPr>
            <a:r>
              <a:rPr lang="ar-EG" altLang="en-US" sz="2000" dirty="0">
                <a:latin typeface="Cairo" panose="00000500000000000000" charset="-78"/>
                <a:cs typeface="Cairo" panose="00000500000000000000" charset="-78"/>
                <a:sym typeface="Open Sans" panose="020B0606030504020204" pitchFamily="34" charset="0"/>
              </a:rPr>
              <a:t>العنوان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cxnSp>
        <p:nvCxnSpPr>
          <p:cNvPr id="32796" name="Google Shape;615;p22"/>
          <p:cNvCxnSpPr>
            <a:cxnSpLocks noChangeShapeType="1"/>
          </p:cNvCxnSpPr>
          <p:nvPr/>
        </p:nvCxnSpPr>
        <p:spPr bwMode="auto">
          <a:xfrm>
            <a:off x="5518150" y="1763713"/>
            <a:ext cx="1157288" cy="0"/>
          </a:xfrm>
          <a:prstGeom prst="straightConnector1">
            <a:avLst/>
          </a:prstGeom>
          <a:noFill/>
          <a:ln w="15875">
            <a:solidFill>
              <a:srgbClr val="231F2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97" name="Google Shape;616;p22"/>
          <p:cNvCxnSpPr>
            <a:cxnSpLocks noChangeShapeType="1"/>
          </p:cNvCxnSpPr>
          <p:nvPr/>
        </p:nvCxnSpPr>
        <p:spPr bwMode="auto">
          <a:xfrm>
            <a:off x="5518150" y="5989638"/>
            <a:ext cx="1157288" cy="0"/>
          </a:xfrm>
          <a:prstGeom prst="straightConnector1">
            <a:avLst/>
          </a:prstGeom>
          <a:noFill/>
          <a:ln w="15875">
            <a:solidFill>
              <a:srgbClr val="231F2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98" name="Google Shape;617;p22"/>
          <p:cNvCxnSpPr>
            <a:cxnSpLocks noChangeShapeType="1"/>
          </p:cNvCxnSpPr>
          <p:nvPr/>
        </p:nvCxnSpPr>
        <p:spPr bwMode="auto">
          <a:xfrm rot="10800000">
            <a:off x="7210425" y="5094288"/>
            <a:ext cx="0" cy="407987"/>
          </a:xfrm>
          <a:prstGeom prst="straightConnector1">
            <a:avLst/>
          </a:prstGeom>
          <a:noFill/>
          <a:ln w="15875">
            <a:solidFill>
              <a:srgbClr val="231F2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99" name="Google Shape;618;p22"/>
          <p:cNvCxnSpPr>
            <a:cxnSpLocks noChangeShapeType="1"/>
          </p:cNvCxnSpPr>
          <p:nvPr/>
        </p:nvCxnSpPr>
        <p:spPr bwMode="auto">
          <a:xfrm rot="10800000">
            <a:off x="4984750" y="5094288"/>
            <a:ext cx="0" cy="407987"/>
          </a:xfrm>
          <a:prstGeom prst="straightConnector1">
            <a:avLst/>
          </a:prstGeom>
          <a:noFill/>
          <a:ln w="15875">
            <a:solidFill>
              <a:srgbClr val="231F2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00" name="Google Shape;619;p22"/>
          <p:cNvCxnSpPr>
            <a:cxnSpLocks noChangeShapeType="1"/>
          </p:cNvCxnSpPr>
          <p:nvPr/>
        </p:nvCxnSpPr>
        <p:spPr bwMode="auto">
          <a:xfrm rot="10800000">
            <a:off x="7210425" y="3681413"/>
            <a:ext cx="0" cy="411162"/>
          </a:xfrm>
          <a:prstGeom prst="straightConnector1">
            <a:avLst/>
          </a:prstGeom>
          <a:noFill/>
          <a:ln w="15875">
            <a:solidFill>
              <a:srgbClr val="231F2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01" name="Google Shape;620;p22"/>
          <p:cNvCxnSpPr>
            <a:cxnSpLocks noChangeShapeType="1"/>
          </p:cNvCxnSpPr>
          <p:nvPr/>
        </p:nvCxnSpPr>
        <p:spPr bwMode="auto">
          <a:xfrm rot="10800000">
            <a:off x="4984750" y="3681413"/>
            <a:ext cx="0" cy="411162"/>
          </a:xfrm>
          <a:prstGeom prst="straightConnector1">
            <a:avLst/>
          </a:prstGeom>
          <a:noFill/>
          <a:ln w="15875">
            <a:solidFill>
              <a:srgbClr val="231F2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02" name="Google Shape;621;p22"/>
          <p:cNvCxnSpPr>
            <a:cxnSpLocks noChangeShapeType="1"/>
          </p:cNvCxnSpPr>
          <p:nvPr/>
        </p:nvCxnSpPr>
        <p:spPr bwMode="auto">
          <a:xfrm rot="10800000">
            <a:off x="7210425" y="2293938"/>
            <a:ext cx="0" cy="411162"/>
          </a:xfrm>
          <a:prstGeom prst="straightConnector1">
            <a:avLst/>
          </a:prstGeom>
          <a:noFill/>
          <a:ln w="15875">
            <a:solidFill>
              <a:srgbClr val="231F2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03" name="Google Shape;622;p22"/>
          <p:cNvCxnSpPr>
            <a:cxnSpLocks noChangeShapeType="1"/>
          </p:cNvCxnSpPr>
          <p:nvPr/>
        </p:nvCxnSpPr>
        <p:spPr bwMode="auto">
          <a:xfrm rot="10800000">
            <a:off x="4984750" y="2293938"/>
            <a:ext cx="0" cy="411162"/>
          </a:xfrm>
          <a:prstGeom prst="straightConnector1">
            <a:avLst/>
          </a:prstGeom>
          <a:noFill/>
          <a:ln w="15875">
            <a:solidFill>
              <a:srgbClr val="231F2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804" name="Google Shape;623;p22"/>
          <p:cNvSpPr txBox="1">
            <a:spLocks noChangeArrowheads="1"/>
          </p:cNvSpPr>
          <p:nvPr/>
        </p:nvSpPr>
        <p:spPr bwMode="auto">
          <a:xfrm>
            <a:off x="8015288" y="3081338"/>
            <a:ext cx="28495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l" rtl="0" fontAlgn="base">
              <a:spcBef>
                <a:spcPct val="0"/>
              </a:spcBef>
              <a:spcAft>
                <a:spcPct val="0"/>
              </a:spcAft>
              <a:buSzPts val="1400"/>
            </a:pPr>
            <a:r>
              <a:rPr lang="ar-EG" altLang="en-US" dirty="0">
                <a:latin typeface="Cairo" panose="00000500000000000000" charset="-78"/>
                <a:cs typeface="Cairo" panose="00000500000000000000" charset="-78"/>
                <a:sym typeface="Open Sans" panose="020B0606030504020204" pitchFamily="34" charset="0"/>
              </a:rPr>
              <a:t>هذا النص هو مثال لنص يمكن أن يستبدل في نفس المساحة</a:t>
            </a:r>
          </a:p>
        </p:txBody>
      </p:sp>
      <p:sp>
        <p:nvSpPr>
          <p:cNvPr id="32805" name="Google Shape;624;p22"/>
          <p:cNvSpPr txBox="1">
            <a:spLocks noChangeArrowheads="1"/>
          </p:cNvSpPr>
          <p:nvPr/>
        </p:nvSpPr>
        <p:spPr bwMode="auto">
          <a:xfrm>
            <a:off x="8015288" y="4476750"/>
            <a:ext cx="28495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l" rtl="0" fontAlgn="base">
              <a:spcBef>
                <a:spcPct val="0"/>
              </a:spcBef>
              <a:spcAft>
                <a:spcPct val="0"/>
              </a:spcAft>
              <a:buSzPts val="1400"/>
            </a:pPr>
            <a:r>
              <a:rPr lang="ar-EG" altLang="en-US" dirty="0">
                <a:latin typeface="Cairo" panose="00000500000000000000" charset="-78"/>
                <a:cs typeface="Cairo" panose="00000500000000000000" charset="-78"/>
                <a:sym typeface="Open Sans" panose="020B0606030504020204" pitchFamily="34" charset="0"/>
              </a:rPr>
              <a:t>هذا النص هو مثال لنص يمكن أن يستبدل في نفس المساحة</a:t>
            </a:r>
          </a:p>
        </p:txBody>
      </p:sp>
      <p:sp>
        <p:nvSpPr>
          <p:cNvPr id="32806" name="Google Shape;625;p22"/>
          <p:cNvSpPr txBox="1">
            <a:spLocks noChangeArrowheads="1"/>
          </p:cNvSpPr>
          <p:nvPr/>
        </p:nvSpPr>
        <p:spPr bwMode="auto">
          <a:xfrm>
            <a:off x="8015288" y="5870575"/>
            <a:ext cx="28495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l" rtl="0" fontAlgn="base">
              <a:spcBef>
                <a:spcPct val="0"/>
              </a:spcBef>
              <a:spcAft>
                <a:spcPct val="0"/>
              </a:spcAft>
              <a:buSzPts val="1400"/>
            </a:pPr>
            <a:r>
              <a:rPr lang="ar-EG" altLang="en-US" dirty="0">
                <a:latin typeface="Cairo" panose="00000500000000000000" charset="-78"/>
                <a:cs typeface="Cairo" panose="00000500000000000000" charset="-78"/>
                <a:sym typeface="Open Sans" panose="020B0606030504020204" pitchFamily="34" charset="0"/>
              </a:rPr>
              <a:t>هذا النص هو مثال لنص يمكن أن يستبدل في نفس المساحة</a:t>
            </a:r>
          </a:p>
        </p:txBody>
      </p:sp>
      <p:sp>
        <p:nvSpPr>
          <p:cNvPr id="32807" name="Google Shape;626;p22"/>
          <p:cNvSpPr txBox="1">
            <a:spLocks noChangeArrowheads="1"/>
          </p:cNvSpPr>
          <p:nvPr/>
        </p:nvSpPr>
        <p:spPr bwMode="auto">
          <a:xfrm>
            <a:off x="1336675" y="1684338"/>
            <a:ext cx="28495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rtl="0" fontAlgn="base">
              <a:spcBef>
                <a:spcPct val="0"/>
              </a:spcBef>
              <a:spcAft>
                <a:spcPct val="0"/>
              </a:spcAft>
              <a:buSzPts val="1400"/>
            </a:pPr>
            <a:r>
              <a:rPr lang="ar-EG" altLang="en-US" dirty="0">
                <a:latin typeface="Cairo" panose="00000500000000000000" charset="-78"/>
                <a:cs typeface="Cairo" panose="00000500000000000000" charset="-78"/>
                <a:sym typeface="Open Sans" panose="020B0606030504020204" pitchFamily="34" charset="0"/>
              </a:rPr>
              <a:t>هذا النص هو مثال لنص يمكن أن يستبدل في نفس المساحة</a:t>
            </a:r>
          </a:p>
        </p:txBody>
      </p:sp>
      <p:sp>
        <p:nvSpPr>
          <p:cNvPr id="32808" name="Google Shape;627;p22"/>
          <p:cNvSpPr txBox="1">
            <a:spLocks noChangeArrowheads="1"/>
          </p:cNvSpPr>
          <p:nvPr/>
        </p:nvSpPr>
        <p:spPr bwMode="auto">
          <a:xfrm>
            <a:off x="1336675" y="3065463"/>
            <a:ext cx="28495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rtl="0" fontAlgn="base">
              <a:spcBef>
                <a:spcPct val="0"/>
              </a:spcBef>
              <a:spcAft>
                <a:spcPct val="0"/>
              </a:spcAft>
              <a:buSzPts val="1400"/>
            </a:pPr>
            <a:r>
              <a:rPr lang="ar-EG" altLang="en-US" dirty="0">
                <a:latin typeface="Cairo" panose="00000500000000000000" charset="-78"/>
                <a:cs typeface="Cairo" panose="00000500000000000000" charset="-78"/>
                <a:sym typeface="Open Sans" panose="020B0606030504020204" pitchFamily="34" charset="0"/>
              </a:rPr>
              <a:t>هذا النص هو مثال لنص يمكن أن يستبدل في نفس المساحة</a:t>
            </a:r>
          </a:p>
        </p:txBody>
      </p:sp>
      <p:sp>
        <p:nvSpPr>
          <p:cNvPr id="32809" name="Google Shape;628;p22"/>
          <p:cNvSpPr txBox="1">
            <a:spLocks noChangeArrowheads="1"/>
          </p:cNvSpPr>
          <p:nvPr/>
        </p:nvSpPr>
        <p:spPr bwMode="auto">
          <a:xfrm>
            <a:off x="1336675" y="4460875"/>
            <a:ext cx="28495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rtl="0" fontAlgn="base">
              <a:spcBef>
                <a:spcPct val="0"/>
              </a:spcBef>
              <a:spcAft>
                <a:spcPct val="0"/>
              </a:spcAft>
              <a:buSzPts val="1400"/>
            </a:pPr>
            <a:r>
              <a:rPr lang="ar-EG" altLang="en-US" dirty="0">
                <a:latin typeface="Cairo" panose="00000500000000000000" charset="-78"/>
                <a:cs typeface="Cairo" panose="00000500000000000000" charset="-78"/>
                <a:sym typeface="Open Sans" panose="020B0606030504020204" pitchFamily="34" charset="0"/>
              </a:rPr>
              <a:t>هذا النص هو مثال لنص يمكن أن يستبدل في نفس المساحة</a:t>
            </a:r>
          </a:p>
        </p:txBody>
      </p:sp>
      <p:sp>
        <p:nvSpPr>
          <p:cNvPr id="32810" name="Google Shape;629;p22"/>
          <p:cNvSpPr txBox="1">
            <a:spLocks noChangeArrowheads="1"/>
          </p:cNvSpPr>
          <p:nvPr/>
        </p:nvSpPr>
        <p:spPr bwMode="auto">
          <a:xfrm>
            <a:off x="1336675" y="5854700"/>
            <a:ext cx="28495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rtl="0" fontAlgn="base">
              <a:spcBef>
                <a:spcPct val="0"/>
              </a:spcBef>
              <a:spcAft>
                <a:spcPct val="0"/>
              </a:spcAft>
              <a:buSzPts val="1400"/>
            </a:pPr>
            <a:r>
              <a:rPr lang="ar-EG" altLang="en-US" dirty="0">
                <a:latin typeface="Cairo" panose="00000500000000000000" charset="-78"/>
                <a:cs typeface="Cairo" panose="00000500000000000000" charset="-78"/>
                <a:sym typeface="Open Sans" panose="020B0606030504020204" pitchFamily="34" charset="0"/>
              </a:rPr>
              <a:t>هذا النص هو مثال لنص يمكن أن يستبدل في نفس المساحة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7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327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327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8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7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750" fill="hold"/>
                                            <p:tgtEl>
                                              <p:spTgt spid="327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750" fill="hold"/>
                                            <p:tgtEl>
                                              <p:spTgt spid="327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fill="hold" grpId="0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8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" dur="750" fill="hold"/>
                                            <p:tgtEl>
                                              <p:spTgt spid="328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" dur="750" fill="hold"/>
                                            <p:tgtEl>
                                              <p:spTgt spid="328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8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4" dur="500"/>
                                            <p:tgtEl>
                                              <p:spTgt spid="328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450"/>
                                </p:stCondLst>
                                <p:childTnLst>
                                  <p:par>
                                    <p:cTn id="26" presetID="2" presetClass="entr" presetSubtype="8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7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2" dur="750" fill="hold"/>
                                            <p:tgtEl>
                                              <p:spTgt spid="327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3" dur="750" fill="hold"/>
                                            <p:tgtEl>
                                              <p:spTgt spid="327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grpId="0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8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6" dur="750" fill="hold"/>
                                            <p:tgtEl>
                                              <p:spTgt spid="328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7" dur="750" fill="hold"/>
                                            <p:tgtEl>
                                              <p:spTgt spid="328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8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328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42" presetID="2" presetClass="entr" presetSubtype="8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8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7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8" dur="750" fill="hold"/>
                                            <p:tgtEl>
                                              <p:spTgt spid="327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9" dur="750" fill="hold"/>
                                            <p:tgtEl>
                                              <p:spTgt spid="327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8" fill="hold" grpId="0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8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2" dur="750" fill="hold"/>
                                            <p:tgtEl>
                                              <p:spTgt spid="328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3" dur="750" fill="hold"/>
                                            <p:tgtEl>
                                              <p:spTgt spid="328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7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6" dur="500"/>
                                            <p:tgtEl>
                                              <p:spTgt spid="327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3350"/>
                                </p:stCondLst>
                                <p:childTnLst>
                                  <p:par>
                                    <p:cTn id="58" presetID="2" presetClass="entr" presetSubtype="8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8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7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4" dur="750" fill="hold"/>
                                            <p:tgtEl>
                                              <p:spTgt spid="327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5" dur="750" fill="hold"/>
                                            <p:tgtEl>
                                              <p:spTgt spid="327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8" fill="hold" grpId="0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8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8" dur="750" fill="hold"/>
                                            <p:tgtEl>
                                              <p:spTgt spid="328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9" dur="750" fill="hold"/>
                                            <p:tgtEl>
                                              <p:spTgt spid="328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7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2" dur="500"/>
                                            <p:tgtEl>
                                              <p:spTgt spid="327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4300"/>
                                </p:stCondLst>
                                <p:childTnLst>
                                  <p:par>
                                    <p:cTn id="74" presetID="2" presetClass="entr" presetSubtype="2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2" presetClass="entr" presetSubtype="2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7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0" dur="750" fill="hold"/>
                                            <p:tgtEl>
                                              <p:spTgt spid="327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1" dur="750" fill="hold"/>
                                            <p:tgtEl>
                                              <p:spTgt spid="327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2" presetClass="entr" presetSubtype="2" fill="hold" grpId="0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8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4" dur="750" fill="hold"/>
                                            <p:tgtEl>
                                              <p:spTgt spid="328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5" dur="750" fill="hold"/>
                                            <p:tgtEl>
                                              <p:spTgt spid="328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6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7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8" dur="500"/>
                                            <p:tgtEl>
                                              <p:spTgt spid="327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90" presetID="2" presetClass="entr" presetSubtype="2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4" presetID="2" presetClass="entr" presetSubtype="2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7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6" dur="750" fill="hold"/>
                                            <p:tgtEl>
                                              <p:spTgt spid="327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7" dur="750" fill="hold"/>
                                            <p:tgtEl>
                                              <p:spTgt spid="327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8" presetID="2" presetClass="entr" presetSubtype="2" fill="hold" grpId="0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8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0" dur="750" fill="hold"/>
                                            <p:tgtEl>
                                              <p:spTgt spid="328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01" dur="750" fill="hold"/>
                                            <p:tgtEl>
                                              <p:spTgt spid="328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2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8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4" dur="500"/>
                                            <p:tgtEl>
                                              <p:spTgt spid="328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5" fill="hold">
                                <p:stCondLst>
                                  <p:cond delay="6200"/>
                                </p:stCondLst>
                                <p:childTnLst>
                                  <p:par>
                                    <p:cTn id="106" presetID="2" presetClass="entr" presetSubtype="2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0" presetID="2" presetClass="entr" presetSubtype="2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7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2" dur="750" fill="hold"/>
                                            <p:tgtEl>
                                              <p:spTgt spid="327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3" dur="750" fill="hold"/>
                                            <p:tgtEl>
                                              <p:spTgt spid="327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4" presetID="2" presetClass="entr" presetSubtype="2" fill="hold" grpId="0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8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6" dur="750" fill="hold"/>
                                            <p:tgtEl>
                                              <p:spTgt spid="328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7" dur="750" fill="hold"/>
                                            <p:tgtEl>
                                              <p:spTgt spid="328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8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8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0" dur="500"/>
                                            <p:tgtEl>
                                              <p:spTgt spid="328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1" fill="hold">
                                <p:stCondLst>
                                  <p:cond delay="7150"/>
                                </p:stCondLst>
                                <p:childTnLst>
                                  <p:par>
                                    <p:cTn id="122" presetID="2" presetClass="entr" presetSubtype="2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6" presetID="2" presetClass="entr" presetSubtype="2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7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8" dur="750" fill="hold"/>
                                            <p:tgtEl>
                                              <p:spTgt spid="327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9" dur="750" fill="hold"/>
                                            <p:tgtEl>
                                              <p:spTgt spid="327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0" presetID="2" presetClass="entr" presetSubtype="2" fill="hold" grpId="0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7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2" dur="750" fill="hold"/>
                                            <p:tgtEl>
                                              <p:spTgt spid="327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3" dur="750" fill="hold"/>
                                            <p:tgtEl>
                                              <p:spTgt spid="327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4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7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36" dur="500"/>
                                            <p:tgtEl>
                                              <p:spTgt spid="327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2770" grpId="0"/>
          <p:bldP spid="32787" grpId="0"/>
          <p:bldP spid="32788" grpId="0"/>
          <p:bldP spid="32789" grpId="0"/>
          <p:bldP spid="32790" grpId="0"/>
          <p:bldP spid="32791" grpId="0"/>
          <p:bldP spid="32792" grpId="0"/>
          <p:bldP spid="32793" grpId="0"/>
          <p:bldP spid="32794" grpId="0"/>
          <p:bldP spid="32795" grpId="0"/>
          <p:bldP spid="32804" grpId="0"/>
          <p:bldP spid="32805" grpId="0"/>
          <p:bldP spid="32806" grpId="0"/>
          <p:bldP spid="32807" grpId="0"/>
          <p:bldP spid="32808" grpId="0"/>
          <p:bldP spid="32809" grpId="0"/>
          <p:bldP spid="3281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7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27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27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7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27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327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8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328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328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8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4" dur="500"/>
                                            <p:tgtEl>
                                              <p:spTgt spid="328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450"/>
                                </p:stCondLst>
                                <p:childTnLst>
                                  <p:par>
                                    <p:cTn id="26" presetID="2" presetClass="entr" presetSubtype="8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7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327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750" fill="hold"/>
                                            <p:tgtEl>
                                              <p:spTgt spid="327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8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328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750" fill="hold"/>
                                            <p:tgtEl>
                                              <p:spTgt spid="328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8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328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42" presetID="2" presetClass="entr" presetSubtype="8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7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750" fill="hold"/>
                                            <p:tgtEl>
                                              <p:spTgt spid="327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327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8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750" fill="hold"/>
                                            <p:tgtEl>
                                              <p:spTgt spid="328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750" fill="hold"/>
                                            <p:tgtEl>
                                              <p:spTgt spid="328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7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6" dur="500"/>
                                            <p:tgtEl>
                                              <p:spTgt spid="327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3350"/>
                                </p:stCondLst>
                                <p:childTnLst>
                                  <p:par>
                                    <p:cTn id="58" presetID="2" presetClass="entr" presetSubtype="8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7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750" fill="hold"/>
                                            <p:tgtEl>
                                              <p:spTgt spid="327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750" fill="hold"/>
                                            <p:tgtEl>
                                              <p:spTgt spid="327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8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750" fill="hold"/>
                                            <p:tgtEl>
                                              <p:spTgt spid="328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750" fill="hold"/>
                                            <p:tgtEl>
                                              <p:spTgt spid="328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7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2" dur="500"/>
                                            <p:tgtEl>
                                              <p:spTgt spid="327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4300"/>
                                </p:stCondLst>
                                <p:childTnLst>
                                  <p:par>
                                    <p:cTn id="74" presetID="2" presetClass="entr" presetSubtype="2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2" presetClass="entr" presetSubtype="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7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750" fill="hold"/>
                                            <p:tgtEl>
                                              <p:spTgt spid="327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750" fill="hold"/>
                                            <p:tgtEl>
                                              <p:spTgt spid="327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8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750" fill="hold"/>
                                            <p:tgtEl>
                                              <p:spTgt spid="328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" dur="750" fill="hold"/>
                                            <p:tgtEl>
                                              <p:spTgt spid="328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6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7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8" dur="500"/>
                                            <p:tgtEl>
                                              <p:spTgt spid="327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90" presetID="2" presetClass="entr" presetSubtype="2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4" presetID="2" presetClass="entr" presetSubtype="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7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6" dur="750" fill="hold"/>
                                            <p:tgtEl>
                                              <p:spTgt spid="327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7" dur="750" fill="hold"/>
                                            <p:tgtEl>
                                              <p:spTgt spid="327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8" presetID="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8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0" dur="750" fill="hold"/>
                                            <p:tgtEl>
                                              <p:spTgt spid="328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1" dur="750" fill="hold"/>
                                            <p:tgtEl>
                                              <p:spTgt spid="328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2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8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4" dur="500"/>
                                            <p:tgtEl>
                                              <p:spTgt spid="328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5" fill="hold">
                                <p:stCondLst>
                                  <p:cond delay="6200"/>
                                </p:stCondLst>
                                <p:childTnLst>
                                  <p:par>
                                    <p:cTn id="106" presetID="2" presetClass="entr" presetSubtype="2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0" presetID="2" presetClass="entr" presetSubtype="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7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2" dur="750" fill="hold"/>
                                            <p:tgtEl>
                                              <p:spTgt spid="327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3" dur="750" fill="hold"/>
                                            <p:tgtEl>
                                              <p:spTgt spid="327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4" presetID="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8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6" dur="750" fill="hold"/>
                                            <p:tgtEl>
                                              <p:spTgt spid="328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7" dur="750" fill="hold"/>
                                            <p:tgtEl>
                                              <p:spTgt spid="328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8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8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0" dur="500"/>
                                            <p:tgtEl>
                                              <p:spTgt spid="328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1" fill="hold">
                                <p:stCondLst>
                                  <p:cond delay="7150"/>
                                </p:stCondLst>
                                <p:childTnLst>
                                  <p:par>
                                    <p:cTn id="122" presetID="2" presetClass="entr" presetSubtype="2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6" presetID="2" presetClass="entr" presetSubtype="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7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8" dur="750" fill="hold"/>
                                            <p:tgtEl>
                                              <p:spTgt spid="327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9" dur="750" fill="hold"/>
                                            <p:tgtEl>
                                              <p:spTgt spid="327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0" presetID="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7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2" dur="750" fill="hold"/>
                                            <p:tgtEl>
                                              <p:spTgt spid="327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3" dur="750" fill="hold"/>
                                            <p:tgtEl>
                                              <p:spTgt spid="327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4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7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36" dur="500"/>
                                            <p:tgtEl>
                                              <p:spTgt spid="327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2770" grpId="0"/>
          <p:bldP spid="32787" grpId="0"/>
          <p:bldP spid="32788" grpId="0"/>
          <p:bldP spid="32789" grpId="0"/>
          <p:bldP spid="32790" grpId="0"/>
          <p:bldP spid="32791" grpId="0"/>
          <p:bldP spid="32792" grpId="0"/>
          <p:bldP spid="32793" grpId="0"/>
          <p:bldP spid="32794" grpId="0"/>
          <p:bldP spid="32795" grpId="0"/>
          <p:bldP spid="32804" grpId="0"/>
          <p:bldP spid="32805" grpId="0"/>
          <p:bldP spid="32806" grpId="0"/>
          <p:bldP spid="32807" grpId="0"/>
          <p:bldP spid="32808" grpId="0"/>
          <p:bldP spid="32809" grpId="0"/>
          <p:bldP spid="32810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C93C274B-F980-9C4B-9498-758382E749B0}"/>
              </a:ext>
            </a:extLst>
          </p:cNvPr>
          <p:cNvGrpSpPr/>
          <p:nvPr/>
        </p:nvGrpSpPr>
        <p:grpSpPr>
          <a:xfrm>
            <a:off x="1920875" y="765175"/>
            <a:ext cx="8821738" cy="4722813"/>
            <a:chOff x="1920875" y="765175"/>
            <a:chExt cx="8821738" cy="4722813"/>
          </a:xfrm>
        </p:grpSpPr>
        <p:cxnSp>
          <p:nvCxnSpPr>
            <p:cNvPr id="34818" name="Google Shape;634;p23"/>
            <p:cNvCxnSpPr>
              <a:cxnSpLocks noChangeShapeType="1"/>
            </p:cNvCxnSpPr>
            <p:nvPr/>
          </p:nvCxnSpPr>
          <p:spPr bwMode="auto">
            <a:xfrm>
              <a:off x="2146300" y="4151313"/>
              <a:ext cx="8596313" cy="0"/>
            </a:xfrm>
            <a:prstGeom prst="straightConnector1">
              <a:avLst/>
            </a:prstGeom>
            <a:noFill/>
            <a:ln w="20625">
              <a:solidFill>
                <a:srgbClr val="E8E8E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819" name="Google Shape;635;p23"/>
            <p:cNvCxnSpPr>
              <a:cxnSpLocks noChangeShapeType="1"/>
            </p:cNvCxnSpPr>
            <p:nvPr/>
          </p:nvCxnSpPr>
          <p:spPr bwMode="auto">
            <a:xfrm>
              <a:off x="2146300" y="3154363"/>
              <a:ext cx="8596313" cy="0"/>
            </a:xfrm>
            <a:prstGeom prst="straightConnector1">
              <a:avLst/>
            </a:prstGeom>
            <a:noFill/>
            <a:ln w="20625">
              <a:solidFill>
                <a:srgbClr val="E8E8E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820" name="Google Shape;636;p23"/>
            <p:cNvCxnSpPr>
              <a:cxnSpLocks noChangeShapeType="1"/>
            </p:cNvCxnSpPr>
            <p:nvPr/>
          </p:nvCxnSpPr>
          <p:spPr bwMode="auto">
            <a:xfrm>
              <a:off x="2146300" y="2160588"/>
              <a:ext cx="8596313" cy="0"/>
            </a:xfrm>
            <a:prstGeom prst="straightConnector1">
              <a:avLst/>
            </a:prstGeom>
            <a:noFill/>
            <a:ln w="20625">
              <a:solidFill>
                <a:srgbClr val="E8E8E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" name="Группа 1">
              <a:extLst>
                <a:ext uri="{FF2B5EF4-FFF2-40B4-BE49-F238E27FC236}">
                  <a16:creationId xmlns:a16="http://schemas.microsoft.com/office/drawing/2014/main" id="{E1187F21-9C6B-AC45-A2A9-BFFEE249D520}"/>
                </a:ext>
              </a:extLst>
            </p:cNvPr>
            <p:cNvGrpSpPr/>
            <p:nvPr/>
          </p:nvGrpSpPr>
          <p:grpSpPr>
            <a:xfrm>
              <a:off x="1920875" y="765175"/>
              <a:ext cx="8821738" cy="4722813"/>
              <a:chOff x="1920875" y="765175"/>
              <a:chExt cx="8821738" cy="4722813"/>
            </a:xfrm>
          </p:grpSpPr>
          <p:sp>
            <p:nvSpPr>
              <p:cNvPr id="34821" name="Google Shape;637;p23"/>
              <p:cNvSpPr>
                <a:spLocks/>
              </p:cNvSpPr>
              <p:nvPr/>
            </p:nvSpPr>
            <p:spPr bwMode="auto">
              <a:xfrm>
                <a:off x="2146300" y="936625"/>
                <a:ext cx="8596313" cy="4551363"/>
              </a:xfrm>
              <a:custGeom>
                <a:avLst/>
                <a:gdLst>
                  <a:gd name="T0" fmla="*/ 0 w 2053"/>
                  <a:gd name="T1" fmla="*/ 0 h 1086"/>
                  <a:gd name="T2" fmla="*/ 0 w 2053"/>
                  <a:gd name="T3" fmla="*/ 1035 h 1086"/>
                  <a:gd name="T4" fmla="*/ 51 w 2053"/>
                  <a:gd name="T5" fmla="*/ 1086 h 1086"/>
                  <a:gd name="T6" fmla="*/ 2053 w 2053"/>
                  <a:gd name="T7" fmla="*/ 1086 h 10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53" h="1086" extrusionOk="0">
                    <a:moveTo>
                      <a:pt x="0" y="0"/>
                    </a:moveTo>
                    <a:cubicBezTo>
                      <a:pt x="0" y="1035"/>
                      <a:pt x="0" y="1035"/>
                      <a:pt x="0" y="1035"/>
                    </a:cubicBezTo>
                    <a:cubicBezTo>
                      <a:pt x="0" y="1063"/>
                      <a:pt x="23" y="1086"/>
                      <a:pt x="51" y="1086"/>
                    </a:cubicBezTo>
                    <a:cubicBezTo>
                      <a:pt x="2053" y="1086"/>
                      <a:pt x="2053" y="1086"/>
                      <a:pt x="2053" y="1086"/>
                    </a:cubicBezTo>
                  </a:path>
                </a:pathLst>
              </a:custGeom>
              <a:noFill/>
              <a:ln w="38100" cap="flat" cmpd="sng">
                <a:solidFill>
                  <a:srgbClr val="A8A8A8"/>
                </a:solidFill>
                <a:prstDash val="solid"/>
                <a:miter lim="524287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1425" tIns="45700" rIns="91425" bIns="45700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iro" panose="00000500000000000000" charset="-78"/>
                  <a:ea typeface="+mn-ea"/>
                  <a:cs typeface="Cairo" panose="00000500000000000000" charset="-78"/>
                  <a:sym typeface="Arial" panose="020B0604020202020204" pitchFamily="34" charset="0"/>
                </a:endParaRPr>
              </a:p>
            </p:txBody>
          </p:sp>
          <p:sp>
            <p:nvSpPr>
              <p:cNvPr id="34822" name="Google Shape;638;p23"/>
              <p:cNvSpPr>
                <a:spLocks/>
              </p:cNvSpPr>
              <p:nvPr/>
            </p:nvSpPr>
            <p:spPr bwMode="auto">
              <a:xfrm>
                <a:off x="1920875" y="765175"/>
                <a:ext cx="439738" cy="271463"/>
              </a:xfrm>
              <a:custGeom>
                <a:avLst/>
                <a:gdLst>
                  <a:gd name="T0" fmla="*/ 0 w 277"/>
                  <a:gd name="T1" fmla="*/ 171 h 171"/>
                  <a:gd name="T2" fmla="*/ 142 w 277"/>
                  <a:gd name="T3" fmla="*/ 0 h 171"/>
                  <a:gd name="T4" fmla="*/ 277 w 277"/>
                  <a:gd name="T5" fmla="*/ 17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7" h="171" extrusionOk="0">
                    <a:moveTo>
                      <a:pt x="0" y="171"/>
                    </a:moveTo>
                    <a:lnTo>
                      <a:pt x="142" y="0"/>
                    </a:lnTo>
                    <a:lnTo>
                      <a:pt x="277" y="171"/>
                    </a:lnTo>
                  </a:path>
                </a:pathLst>
              </a:custGeom>
              <a:noFill/>
              <a:ln w="38100" cap="flat" cmpd="sng">
                <a:solidFill>
                  <a:srgbClr val="A8A8A8"/>
                </a:solidFill>
                <a:prstDash val="solid"/>
                <a:miter lim="524287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1425" tIns="45700" rIns="91425" bIns="45700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iro" panose="00000500000000000000" charset="-78"/>
                  <a:ea typeface="+mn-ea"/>
                  <a:cs typeface="Cairo" panose="00000500000000000000" charset="-78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34823" name="Google Shape;639;p23"/>
          <p:cNvSpPr>
            <a:spLocks/>
          </p:cNvSpPr>
          <p:nvPr/>
        </p:nvSpPr>
        <p:spPr bwMode="auto">
          <a:xfrm>
            <a:off x="10647363" y="5270500"/>
            <a:ext cx="271462" cy="439738"/>
          </a:xfrm>
          <a:custGeom>
            <a:avLst/>
            <a:gdLst>
              <a:gd name="T0" fmla="*/ 0 w 171"/>
              <a:gd name="T1" fmla="*/ 0 h 277"/>
              <a:gd name="T2" fmla="*/ 171 w 171"/>
              <a:gd name="T3" fmla="*/ 143 h 277"/>
              <a:gd name="T4" fmla="*/ 0 w 171"/>
              <a:gd name="T5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1" h="277" extrusionOk="0">
                <a:moveTo>
                  <a:pt x="0" y="0"/>
                </a:moveTo>
                <a:lnTo>
                  <a:pt x="171" y="143"/>
                </a:lnTo>
                <a:lnTo>
                  <a:pt x="0" y="277"/>
                </a:lnTo>
              </a:path>
            </a:pathLst>
          </a:custGeom>
          <a:noFill/>
          <a:ln w="38100" cap="flat" cmpd="sng">
            <a:solidFill>
              <a:srgbClr val="A8A8A8"/>
            </a:solidFill>
            <a:prstDash val="solid"/>
            <a:miter lim="524287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45700" rIns="91425" bIns="4570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34824" name="Google Shape;640;p23"/>
          <p:cNvSpPr txBox="1">
            <a:spLocks noChangeArrowheads="1"/>
          </p:cNvSpPr>
          <p:nvPr/>
        </p:nvSpPr>
        <p:spPr bwMode="auto">
          <a:xfrm>
            <a:off x="2728913" y="5613400"/>
            <a:ext cx="10223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A9ABAA"/>
              </a:buClr>
              <a:buSzPts val="2800"/>
              <a:buFont typeface="Open Sans" panose="020B0606030504020204" pitchFamily="34" charset="0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9ABAA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Open Sans" panose="020B0606030504020204" pitchFamily="34" charset="0"/>
              </a:rPr>
              <a:t>1999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34825" name="Google Shape;641;p23"/>
          <p:cNvSpPr txBox="1">
            <a:spLocks noChangeArrowheads="1"/>
          </p:cNvSpPr>
          <p:nvPr/>
        </p:nvSpPr>
        <p:spPr bwMode="auto">
          <a:xfrm>
            <a:off x="4378325" y="5613400"/>
            <a:ext cx="10223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A9ABAA"/>
              </a:buClr>
              <a:buSzPts val="2800"/>
              <a:buFont typeface="Open Sans" panose="020B0606030504020204" pitchFamily="34" charset="0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9ABAA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Open Sans" panose="020B0606030504020204" pitchFamily="34" charset="0"/>
              </a:rPr>
              <a:t>2005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34826" name="Google Shape;642;p23"/>
          <p:cNvSpPr txBox="1">
            <a:spLocks noChangeArrowheads="1"/>
          </p:cNvSpPr>
          <p:nvPr/>
        </p:nvSpPr>
        <p:spPr bwMode="auto">
          <a:xfrm>
            <a:off x="6027738" y="5613400"/>
            <a:ext cx="10223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A9ABAA"/>
              </a:buClr>
              <a:buSzPts val="2800"/>
              <a:buFont typeface="Open Sans" panose="020B0606030504020204" pitchFamily="34" charset="0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9ABAA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Open Sans" panose="020B0606030504020204" pitchFamily="34" charset="0"/>
              </a:rPr>
              <a:t>2009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34827" name="Google Shape;643;p23"/>
          <p:cNvSpPr txBox="1">
            <a:spLocks noChangeArrowheads="1"/>
          </p:cNvSpPr>
          <p:nvPr/>
        </p:nvSpPr>
        <p:spPr bwMode="auto">
          <a:xfrm>
            <a:off x="7669213" y="5613400"/>
            <a:ext cx="10223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A9ABAA"/>
              </a:buClr>
              <a:buSzPts val="2800"/>
              <a:buFont typeface="Open Sans" panose="020B0606030504020204" pitchFamily="34" charset="0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9ABAA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Open Sans" panose="020B0606030504020204" pitchFamily="34" charset="0"/>
              </a:rPr>
              <a:t>2014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34828" name="Google Shape;644;p23"/>
          <p:cNvSpPr txBox="1">
            <a:spLocks noChangeArrowheads="1"/>
          </p:cNvSpPr>
          <p:nvPr/>
        </p:nvSpPr>
        <p:spPr bwMode="auto">
          <a:xfrm>
            <a:off x="9318625" y="5613400"/>
            <a:ext cx="10223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A9ABAA"/>
              </a:buClr>
              <a:buSzPts val="2800"/>
              <a:buFont typeface="Open Sans" panose="020B0606030504020204" pitchFamily="34" charset="0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9ABAA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Open Sans" panose="020B0606030504020204" pitchFamily="34" charset="0"/>
              </a:rPr>
              <a:t>2017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34829" name="Google Shape;645;p23"/>
          <p:cNvSpPr txBox="1">
            <a:spLocks noChangeArrowheads="1"/>
          </p:cNvSpPr>
          <p:nvPr/>
        </p:nvSpPr>
        <p:spPr bwMode="auto">
          <a:xfrm>
            <a:off x="1284288" y="3903663"/>
            <a:ext cx="9080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A9ABAA"/>
              </a:buClr>
              <a:buSzPts val="2800"/>
              <a:buFont typeface="Open Sans" panose="020B0606030504020204" pitchFamily="34" charset="0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9ABAA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Open Sans" panose="020B0606030504020204" pitchFamily="34" charset="0"/>
              </a:rPr>
              <a:t>25%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34830" name="Google Shape;646;p23"/>
          <p:cNvSpPr txBox="1">
            <a:spLocks noChangeArrowheads="1"/>
          </p:cNvSpPr>
          <p:nvPr/>
        </p:nvSpPr>
        <p:spPr bwMode="auto">
          <a:xfrm>
            <a:off x="1284288" y="2905125"/>
            <a:ext cx="9080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A9ABAA"/>
              </a:buClr>
              <a:buSzPts val="2800"/>
              <a:buFont typeface="Open Sans" panose="020B0606030504020204" pitchFamily="34" charset="0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9ABAA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Open Sans" panose="020B0606030504020204" pitchFamily="34" charset="0"/>
              </a:rPr>
              <a:t>50%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34831" name="Google Shape;647;p23"/>
          <p:cNvSpPr txBox="1">
            <a:spLocks noChangeArrowheads="1"/>
          </p:cNvSpPr>
          <p:nvPr/>
        </p:nvSpPr>
        <p:spPr bwMode="auto">
          <a:xfrm>
            <a:off x="1284288" y="1890713"/>
            <a:ext cx="9080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A9ABAA"/>
              </a:buClr>
              <a:buSzPts val="2800"/>
              <a:buFont typeface="Open Sans" panose="020B0606030504020204" pitchFamily="34" charset="0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9ABAA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Open Sans" panose="020B0606030504020204" pitchFamily="34" charset="0"/>
              </a:rPr>
              <a:t>75%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34832" name="Google Shape;648;p23"/>
          <p:cNvSpPr>
            <a:spLocks/>
          </p:cNvSpPr>
          <p:nvPr/>
        </p:nvSpPr>
        <p:spPr bwMode="auto">
          <a:xfrm>
            <a:off x="3201988" y="1887538"/>
            <a:ext cx="6565900" cy="750887"/>
          </a:xfrm>
          <a:custGeom>
            <a:avLst/>
            <a:gdLst>
              <a:gd name="T0" fmla="*/ 0 w 1568"/>
              <a:gd name="T1" fmla="*/ 102 h 179"/>
              <a:gd name="T2" fmla="*/ 344 w 1568"/>
              <a:gd name="T3" fmla="*/ 9 h 179"/>
              <a:gd name="T4" fmla="*/ 437 w 1568"/>
              <a:gd name="T5" fmla="*/ 17 h 179"/>
              <a:gd name="T6" fmla="*/ 733 w 1568"/>
              <a:gd name="T7" fmla="*/ 161 h 179"/>
              <a:gd name="T8" fmla="*/ 837 w 1568"/>
              <a:gd name="T9" fmla="*/ 166 h 179"/>
              <a:gd name="T10" fmla="*/ 1140 w 1568"/>
              <a:gd name="T11" fmla="*/ 55 h 179"/>
              <a:gd name="T12" fmla="*/ 1214 w 1568"/>
              <a:gd name="T13" fmla="*/ 50 h 179"/>
              <a:gd name="T14" fmla="*/ 1568 w 1568"/>
              <a:gd name="T15" fmla="*/ 126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68" h="179" extrusionOk="0">
                <a:moveTo>
                  <a:pt x="0" y="102"/>
                </a:moveTo>
                <a:cubicBezTo>
                  <a:pt x="344" y="9"/>
                  <a:pt x="344" y="9"/>
                  <a:pt x="344" y="9"/>
                </a:cubicBezTo>
                <a:cubicBezTo>
                  <a:pt x="375" y="0"/>
                  <a:pt x="408" y="3"/>
                  <a:pt x="437" y="17"/>
                </a:cubicBezTo>
                <a:cubicBezTo>
                  <a:pt x="733" y="161"/>
                  <a:pt x="733" y="161"/>
                  <a:pt x="733" y="161"/>
                </a:cubicBezTo>
                <a:cubicBezTo>
                  <a:pt x="766" y="177"/>
                  <a:pt x="803" y="179"/>
                  <a:pt x="837" y="166"/>
                </a:cubicBezTo>
                <a:cubicBezTo>
                  <a:pt x="1140" y="55"/>
                  <a:pt x="1140" y="55"/>
                  <a:pt x="1140" y="55"/>
                </a:cubicBezTo>
                <a:cubicBezTo>
                  <a:pt x="1163" y="46"/>
                  <a:pt x="1189" y="45"/>
                  <a:pt x="1214" y="50"/>
                </a:cubicBezTo>
                <a:cubicBezTo>
                  <a:pt x="1568" y="126"/>
                  <a:pt x="1568" y="126"/>
                  <a:pt x="1568" y="126"/>
                </a:cubicBezTo>
              </a:path>
            </a:pathLst>
          </a:custGeom>
          <a:noFill/>
          <a:ln w="38100" cap="rnd" cmpd="sng">
            <a:solidFill>
              <a:srgbClr val="FAC344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45700" rIns="91425" bIns="4570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34833" name="Google Shape;649;p23"/>
          <p:cNvSpPr>
            <a:spLocks/>
          </p:cNvSpPr>
          <p:nvPr/>
        </p:nvSpPr>
        <p:spPr bwMode="auto">
          <a:xfrm>
            <a:off x="3201988" y="2605088"/>
            <a:ext cx="6565900" cy="938212"/>
          </a:xfrm>
          <a:custGeom>
            <a:avLst/>
            <a:gdLst>
              <a:gd name="T0" fmla="*/ 0 w 1568"/>
              <a:gd name="T1" fmla="*/ 0 h 224"/>
              <a:gd name="T2" fmla="*/ 345 w 1568"/>
              <a:gd name="T3" fmla="*/ 201 h 224"/>
              <a:gd name="T4" fmla="*/ 445 w 1568"/>
              <a:gd name="T5" fmla="*/ 216 h 224"/>
              <a:gd name="T6" fmla="*/ 762 w 1568"/>
              <a:gd name="T7" fmla="*/ 137 h 224"/>
              <a:gd name="T8" fmla="*/ 807 w 1568"/>
              <a:gd name="T9" fmla="*/ 134 h 224"/>
              <a:gd name="T10" fmla="*/ 1149 w 1568"/>
              <a:gd name="T11" fmla="*/ 167 h 224"/>
              <a:gd name="T12" fmla="*/ 1201 w 1568"/>
              <a:gd name="T13" fmla="*/ 162 h 224"/>
              <a:gd name="T14" fmla="*/ 1568 w 1568"/>
              <a:gd name="T15" fmla="*/ 5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68" h="224" extrusionOk="0">
                <a:moveTo>
                  <a:pt x="0" y="0"/>
                </a:moveTo>
                <a:cubicBezTo>
                  <a:pt x="345" y="201"/>
                  <a:pt x="345" y="201"/>
                  <a:pt x="345" y="201"/>
                </a:cubicBezTo>
                <a:cubicBezTo>
                  <a:pt x="375" y="219"/>
                  <a:pt x="411" y="224"/>
                  <a:pt x="445" y="216"/>
                </a:cubicBezTo>
                <a:cubicBezTo>
                  <a:pt x="762" y="137"/>
                  <a:pt x="762" y="137"/>
                  <a:pt x="762" y="137"/>
                </a:cubicBezTo>
                <a:cubicBezTo>
                  <a:pt x="776" y="133"/>
                  <a:pt x="792" y="132"/>
                  <a:pt x="807" y="134"/>
                </a:cubicBezTo>
                <a:cubicBezTo>
                  <a:pt x="1149" y="167"/>
                  <a:pt x="1149" y="167"/>
                  <a:pt x="1149" y="167"/>
                </a:cubicBezTo>
                <a:cubicBezTo>
                  <a:pt x="1167" y="169"/>
                  <a:pt x="1184" y="167"/>
                  <a:pt x="1201" y="162"/>
                </a:cubicBezTo>
                <a:cubicBezTo>
                  <a:pt x="1568" y="52"/>
                  <a:pt x="1568" y="52"/>
                  <a:pt x="1568" y="52"/>
                </a:cubicBezTo>
              </a:path>
            </a:pathLst>
          </a:custGeom>
          <a:noFill/>
          <a:ln w="38100" cap="rnd" cmpd="sng">
            <a:solidFill>
              <a:srgbClr val="23929E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45700" rIns="91425" bIns="4570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34834" name="Google Shape;650;p23"/>
          <p:cNvSpPr>
            <a:spLocks/>
          </p:cNvSpPr>
          <p:nvPr/>
        </p:nvSpPr>
        <p:spPr bwMode="auto">
          <a:xfrm>
            <a:off x="3201988" y="3798888"/>
            <a:ext cx="6565900" cy="465137"/>
          </a:xfrm>
          <a:custGeom>
            <a:avLst/>
            <a:gdLst>
              <a:gd name="T0" fmla="*/ 0 w 1568"/>
              <a:gd name="T1" fmla="*/ 21 h 111"/>
              <a:gd name="T2" fmla="*/ 369 w 1568"/>
              <a:gd name="T3" fmla="*/ 1 h 111"/>
              <a:gd name="T4" fmla="*/ 414 w 1568"/>
              <a:gd name="T5" fmla="*/ 6 h 111"/>
              <a:gd name="T6" fmla="*/ 746 w 1568"/>
              <a:gd name="T7" fmla="*/ 104 h 111"/>
              <a:gd name="T8" fmla="*/ 822 w 1568"/>
              <a:gd name="T9" fmla="*/ 104 h 111"/>
              <a:gd name="T10" fmla="*/ 1156 w 1568"/>
              <a:gd name="T11" fmla="*/ 6 h 111"/>
              <a:gd name="T12" fmla="*/ 1197 w 1568"/>
              <a:gd name="T13" fmla="*/ 0 h 111"/>
              <a:gd name="T14" fmla="*/ 1568 w 1568"/>
              <a:gd name="T15" fmla="*/ 8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68" h="111" extrusionOk="0">
                <a:moveTo>
                  <a:pt x="0" y="21"/>
                </a:moveTo>
                <a:cubicBezTo>
                  <a:pt x="369" y="1"/>
                  <a:pt x="369" y="1"/>
                  <a:pt x="369" y="1"/>
                </a:cubicBezTo>
                <a:cubicBezTo>
                  <a:pt x="384" y="0"/>
                  <a:pt x="400" y="2"/>
                  <a:pt x="414" y="6"/>
                </a:cubicBezTo>
                <a:cubicBezTo>
                  <a:pt x="746" y="104"/>
                  <a:pt x="746" y="104"/>
                  <a:pt x="746" y="104"/>
                </a:cubicBezTo>
                <a:cubicBezTo>
                  <a:pt x="771" y="111"/>
                  <a:pt x="797" y="111"/>
                  <a:pt x="822" y="104"/>
                </a:cubicBezTo>
                <a:cubicBezTo>
                  <a:pt x="1156" y="6"/>
                  <a:pt x="1156" y="6"/>
                  <a:pt x="1156" y="6"/>
                </a:cubicBezTo>
                <a:cubicBezTo>
                  <a:pt x="1169" y="2"/>
                  <a:pt x="1183" y="0"/>
                  <a:pt x="1197" y="0"/>
                </a:cubicBezTo>
                <a:cubicBezTo>
                  <a:pt x="1568" y="8"/>
                  <a:pt x="1568" y="8"/>
                  <a:pt x="1568" y="8"/>
                </a:cubicBezTo>
              </a:path>
            </a:pathLst>
          </a:custGeom>
          <a:noFill/>
          <a:ln w="38100" cap="rnd" cmpd="sng">
            <a:solidFill>
              <a:srgbClr val="E2412A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45700" rIns="91425" bIns="4570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C1CCD4B4-4A05-014C-9C4D-A669438448D7}"/>
              </a:ext>
            </a:extLst>
          </p:cNvPr>
          <p:cNvGrpSpPr/>
          <p:nvPr/>
        </p:nvGrpSpPr>
        <p:grpSpPr>
          <a:xfrm>
            <a:off x="3201988" y="919163"/>
            <a:ext cx="2038350" cy="503237"/>
            <a:chOff x="3201988" y="919163"/>
            <a:chExt cx="2038350" cy="503237"/>
          </a:xfrm>
        </p:grpSpPr>
        <p:sp>
          <p:nvSpPr>
            <p:cNvPr id="34835" name="Google Shape;651;p23"/>
            <p:cNvSpPr>
              <a:spLocks noChangeArrowheads="1"/>
            </p:cNvSpPr>
            <p:nvPr/>
          </p:nvSpPr>
          <p:spPr bwMode="auto">
            <a:xfrm>
              <a:off x="3201988" y="923925"/>
              <a:ext cx="334962" cy="330200"/>
            </a:xfrm>
            <a:prstGeom prst="ellipse">
              <a:avLst/>
            </a:prstGeom>
            <a:solidFill>
              <a:srgbClr val="E241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4838" name="Google Shape;654;p23"/>
            <p:cNvSpPr txBox="1">
              <a:spLocks noChangeArrowheads="1"/>
            </p:cNvSpPr>
            <p:nvPr/>
          </p:nvSpPr>
          <p:spPr bwMode="auto">
            <a:xfrm>
              <a:off x="3665538" y="919163"/>
              <a:ext cx="1574800" cy="503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03030"/>
                </a:buClr>
                <a:buSzPts val="2400"/>
                <a:buFont typeface="Open Sans" panose="020B0606030504020204" pitchFamily="34" charset="0"/>
                <a:buNone/>
                <a:tabLst/>
                <a:defRPr/>
              </a:pPr>
              <a:r>
                <a:rPr kumimoji="0" lang="ar-EG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303030"/>
                  </a:solidFill>
                  <a:effectLst/>
                  <a:uLnTx/>
                  <a:uFillTx/>
                  <a:latin typeface="Cairo" panose="00000500000000000000" charset="-78"/>
                  <a:ea typeface="+mn-ea"/>
                  <a:cs typeface="Cairo" panose="00000500000000000000" charset="-78"/>
                  <a:sym typeface="Open Sans" panose="020B0606030504020204" pitchFamily="34" charset="0"/>
                </a:rPr>
                <a:t>العنوان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7E1570EB-E313-1841-A9EA-5F9188881936}"/>
              </a:ext>
            </a:extLst>
          </p:cNvPr>
          <p:cNvGrpSpPr/>
          <p:nvPr/>
        </p:nvGrpSpPr>
        <p:grpSpPr>
          <a:xfrm>
            <a:off x="5789613" y="919163"/>
            <a:ext cx="2041525" cy="503237"/>
            <a:chOff x="5789613" y="919163"/>
            <a:chExt cx="2041525" cy="503237"/>
          </a:xfrm>
        </p:grpSpPr>
        <p:sp>
          <p:nvSpPr>
            <p:cNvPr id="34836" name="Google Shape;652;p23"/>
            <p:cNvSpPr>
              <a:spLocks noChangeArrowheads="1"/>
            </p:cNvSpPr>
            <p:nvPr/>
          </p:nvSpPr>
          <p:spPr bwMode="auto">
            <a:xfrm>
              <a:off x="5789613" y="923925"/>
              <a:ext cx="334962" cy="330200"/>
            </a:xfrm>
            <a:prstGeom prst="ellipse">
              <a:avLst/>
            </a:prstGeom>
            <a:solidFill>
              <a:srgbClr val="2392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4839" name="Google Shape;655;p23"/>
            <p:cNvSpPr txBox="1">
              <a:spLocks noChangeArrowheads="1"/>
            </p:cNvSpPr>
            <p:nvPr/>
          </p:nvSpPr>
          <p:spPr bwMode="auto">
            <a:xfrm>
              <a:off x="6253163" y="919163"/>
              <a:ext cx="1577975" cy="503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03030"/>
                </a:buClr>
                <a:buSzPts val="2400"/>
                <a:buFont typeface="Open Sans" panose="020B0606030504020204" pitchFamily="34" charset="0"/>
                <a:buNone/>
                <a:tabLst/>
                <a:defRPr/>
              </a:pPr>
              <a:r>
                <a:rPr kumimoji="0" lang="ar-EG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303030"/>
                  </a:solidFill>
                  <a:effectLst/>
                  <a:uLnTx/>
                  <a:uFillTx/>
                  <a:latin typeface="Cairo" panose="00000500000000000000" charset="-78"/>
                  <a:ea typeface="+mn-ea"/>
                  <a:cs typeface="Cairo" panose="00000500000000000000" charset="-78"/>
                  <a:sym typeface="Open Sans" panose="020B0606030504020204" pitchFamily="34" charset="0"/>
                </a:rPr>
                <a:t>العنوان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D118C40E-7959-4E4E-8814-C7DF975F24BA}"/>
              </a:ext>
            </a:extLst>
          </p:cNvPr>
          <p:cNvGrpSpPr/>
          <p:nvPr/>
        </p:nvGrpSpPr>
        <p:grpSpPr>
          <a:xfrm>
            <a:off x="8377238" y="919163"/>
            <a:ext cx="2035175" cy="503237"/>
            <a:chOff x="8377238" y="919163"/>
            <a:chExt cx="2035175" cy="503237"/>
          </a:xfrm>
        </p:grpSpPr>
        <p:sp>
          <p:nvSpPr>
            <p:cNvPr id="34837" name="Google Shape;653;p23"/>
            <p:cNvSpPr>
              <a:spLocks noChangeArrowheads="1"/>
            </p:cNvSpPr>
            <p:nvPr/>
          </p:nvSpPr>
          <p:spPr bwMode="auto">
            <a:xfrm>
              <a:off x="8377238" y="923925"/>
              <a:ext cx="334962" cy="330200"/>
            </a:xfrm>
            <a:prstGeom prst="ellipse">
              <a:avLst/>
            </a:prstGeom>
            <a:solidFill>
              <a:srgbClr val="FAC3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4840" name="Google Shape;656;p23"/>
            <p:cNvSpPr txBox="1">
              <a:spLocks noChangeArrowheads="1"/>
            </p:cNvSpPr>
            <p:nvPr/>
          </p:nvSpPr>
          <p:spPr bwMode="auto">
            <a:xfrm>
              <a:off x="8837613" y="919163"/>
              <a:ext cx="1574800" cy="503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03030"/>
                </a:buClr>
                <a:buSzPts val="2400"/>
                <a:buFont typeface="Open Sans" panose="020B0606030504020204" pitchFamily="34" charset="0"/>
                <a:buNone/>
                <a:tabLst/>
                <a:defRPr/>
              </a:pPr>
              <a:r>
                <a:rPr kumimoji="0" lang="ar-EG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303030"/>
                  </a:solidFill>
                  <a:effectLst/>
                  <a:uLnTx/>
                  <a:uFillTx/>
                  <a:latin typeface="Cairo" panose="00000500000000000000" charset="-78"/>
                  <a:ea typeface="+mn-ea"/>
                  <a:cs typeface="Cairo" panose="00000500000000000000" charset="-78"/>
                  <a:sym typeface="Open Sans" panose="020B0606030504020204" pitchFamily="34" charset="0"/>
                </a:rPr>
                <a:t>العنوان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8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348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500" fill="hold"/>
                                            <p:tgtEl>
                                              <p:spTgt spid="348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8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8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348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500" fill="hold"/>
                                            <p:tgtEl>
                                              <p:spTgt spid="348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fill="hold" grpId="0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8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348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" dur="500" fill="hold"/>
                                            <p:tgtEl>
                                              <p:spTgt spid="348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grpId="0" nodeType="withEffect" p14:presetBounceEnd="5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8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4" dur="500" fill="hold"/>
                                            <p:tgtEl>
                                              <p:spTgt spid="348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5" dur="500" fill="hold"/>
                                            <p:tgtEl>
                                              <p:spTgt spid="348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grpId="0" nodeType="withEffect" p14:presetBounceEnd="5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8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500" fill="hold"/>
                                            <p:tgtEl>
                                              <p:spTgt spid="348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500" fill="hold"/>
                                            <p:tgtEl>
                                              <p:spTgt spid="348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8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2" dur="500" fill="hold"/>
                                            <p:tgtEl>
                                              <p:spTgt spid="348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3" dur="500" fill="hold"/>
                                            <p:tgtEl>
                                              <p:spTgt spid="348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grpId="0" nodeType="withEffect" p14:presetBounceEnd="5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8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6" dur="500" fill="hold"/>
                                            <p:tgtEl>
                                              <p:spTgt spid="348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7" dur="500" fill="hold"/>
                                            <p:tgtEl>
                                              <p:spTgt spid="348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grpId="0" nodeType="withEffect" p14:presetBounceEnd="50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8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0" dur="500" fill="hold"/>
                                            <p:tgtEl>
                                              <p:spTgt spid="348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1" dur="500" fill="hold"/>
                                            <p:tgtEl>
                                              <p:spTgt spid="348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1950"/>
                                </p:stCondLst>
                                <p:childTnLst>
                                  <p:par>
                                    <p:cTn id="43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5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6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8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750"/>
                                            <p:tgtEl>
                                              <p:spTgt spid="348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2700"/>
                                </p:stCondLst>
                                <p:childTnLst>
                                  <p:par>
                                    <p:cTn id="51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3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4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8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7" dur="750"/>
                                            <p:tgtEl>
                                              <p:spTgt spid="348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3450"/>
                                </p:stCondLst>
                                <p:childTnLst>
                                  <p:par>
                                    <p:cTn id="59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1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2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8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750"/>
                                            <p:tgtEl>
                                              <p:spTgt spid="348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824" grpId="0"/>
          <p:bldP spid="34825" grpId="0"/>
          <p:bldP spid="34826" grpId="0"/>
          <p:bldP spid="34827" grpId="0"/>
          <p:bldP spid="34828" grpId="0"/>
          <p:bldP spid="34829" grpId="0"/>
          <p:bldP spid="34830" grpId="0"/>
          <p:bldP spid="34831" grpId="0"/>
          <p:bldP spid="34832" grpId="0" animBg="1"/>
          <p:bldP spid="34833" grpId="0" animBg="1"/>
          <p:bldP spid="3483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8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48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48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8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48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48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8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48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348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8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48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48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8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348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348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8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348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348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8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348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348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8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348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348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1950"/>
                                </p:stCondLst>
                                <p:childTnLst>
                                  <p:par>
                                    <p:cTn id="4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8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750"/>
                                            <p:tgtEl>
                                              <p:spTgt spid="348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2700"/>
                                </p:stCondLst>
                                <p:childTnLst>
                                  <p:par>
                                    <p:cTn id="51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8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7" dur="750"/>
                                            <p:tgtEl>
                                              <p:spTgt spid="348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3450"/>
                                </p:stCondLst>
                                <p:childTnLst>
                                  <p:par>
                                    <p:cTn id="59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8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750"/>
                                            <p:tgtEl>
                                              <p:spTgt spid="348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824" grpId="0"/>
          <p:bldP spid="34825" grpId="0"/>
          <p:bldP spid="34826" grpId="0"/>
          <p:bldP spid="34827" grpId="0"/>
          <p:bldP spid="34828" grpId="0"/>
          <p:bldP spid="34829" grpId="0"/>
          <p:bldP spid="34830" grpId="0"/>
          <p:bldP spid="34831" grpId="0"/>
          <p:bldP spid="34832" grpId="0" animBg="1"/>
          <p:bldP spid="34833" grpId="0" animBg="1"/>
          <p:bldP spid="34834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914073DF-02A1-D540-A38D-AEC229F511B8}"/>
              </a:ext>
            </a:extLst>
          </p:cNvPr>
          <p:cNvGrpSpPr/>
          <p:nvPr/>
        </p:nvGrpSpPr>
        <p:grpSpPr>
          <a:xfrm>
            <a:off x="2052638" y="1539875"/>
            <a:ext cx="8547100" cy="4695825"/>
            <a:chOff x="2052638" y="1539875"/>
            <a:chExt cx="8547100" cy="4695825"/>
          </a:xfrm>
        </p:grpSpPr>
        <p:cxnSp>
          <p:nvCxnSpPr>
            <p:cNvPr id="36866" name="Google Shape;661;p24"/>
            <p:cNvCxnSpPr>
              <a:cxnSpLocks noChangeShapeType="1"/>
            </p:cNvCxnSpPr>
            <p:nvPr/>
          </p:nvCxnSpPr>
          <p:spPr bwMode="auto">
            <a:xfrm>
              <a:off x="2268538" y="4754563"/>
              <a:ext cx="8164512" cy="0"/>
            </a:xfrm>
            <a:prstGeom prst="straightConnector1">
              <a:avLst/>
            </a:prstGeom>
            <a:noFill/>
            <a:ln w="20625">
              <a:solidFill>
                <a:srgbClr val="E8E8E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67" name="Google Shape;662;p24"/>
            <p:cNvCxnSpPr>
              <a:cxnSpLocks noChangeShapeType="1"/>
            </p:cNvCxnSpPr>
            <p:nvPr/>
          </p:nvCxnSpPr>
          <p:spPr bwMode="auto">
            <a:xfrm>
              <a:off x="2268538" y="3808413"/>
              <a:ext cx="8164512" cy="0"/>
            </a:xfrm>
            <a:prstGeom prst="straightConnector1">
              <a:avLst/>
            </a:prstGeom>
            <a:noFill/>
            <a:ln w="20625">
              <a:solidFill>
                <a:srgbClr val="E8E8E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68" name="Google Shape;663;p24"/>
            <p:cNvCxnSpPr>
              <a:cxnSpLocks noChangeShapeType="1"/>
            </p:cNvCxnSpPr>
            <p:nvPr/>
          </p:nvCxnSpPr>
          <p:spPr bwMode="auto">
            <a:xfrm>
              <a:off x="2268538" y="2865438"/>
              <a:ext cx="8164512" cy="0"/>
            </a:xfrm>
            <a:prstGeom prst="straightConnector1">
              <a:avLst/>
            </a:prstGeom>
            <a:noFill/>
            <a:ln w="20625">
              <a:solidFill>
                <a:srgbClr val="E8E8E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869" name="Google Shape;664;p24"/>
            <p:cNvSpPr>
              <a:spLocks/>
            </p:cNvSpPr>
            <p:nvPr/>
          </p:nvSpPr>
          <p:spPr bwMode="auto">
            <a:xfrm>
              <a:off x="2268538" y="1703388"/>
              <a:ext cx="8164512" cy="4324350"/>
            </a:xfrm>
            <a:custGeom>
              <a:avLst/>
              <a:gdLst>
                <a:gd name="T0" fmla="*/ 0 w 5143"/>
                <a:gd name="T1" fmla="*/ 0 h 2724"/>
                <a:gd name="T2" fmla="*/ 0 w 5143"/>
                <a:gd name="T3" fmla="*/ 2724 h 2724"/>
                <a:gd name="T4" fmla="*/ 5143 w 5143"/>
                <a:gd name="T5" fmla="*/ 2724 h 2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143" h="2724" extrusionOk="0">
                  <a:moveTo>
                    <a:pt x="0" y="0"/>
                  </a:moveTo>
                  <a:lnTo>
                    <a:pt x="0" y="2724"/>
                  </a:lnTo>
                  <a:lnTo>
                    <a:pt x="5143" y="2724"/>
                  </a:lnTo>
                </a:path>
              </a:pathLst>
            </a:custGeom>
            <a:noFill/>
            <a:ln w="36500" cap="flat" cmpd="sng">
              <a:solidFill>
                <a:srgbClr val="BABABA"/>
              </a:solidFill>
              <a:prstDash val="solid"/>
              <a:miter lim="524287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36870" name="Google Shape;665;p24"/>
            <p:cNvSpPr>
              <a:spLocks/>
            </p:cNvSpPr>
            <p:nvPr/>
          </p:nvSpPr>
          <p:spPr bwMode="auto">
            <a:xfrm>
              <a:off x="2052638" y="1539875"/>
              <a:ext cx="419100" cy="255588"/>
            </a:xfrm>
            <a:custGeom>
              <a:avLst/>
              <a:gdLst>
                <a:gd name="T0" fmla="*/ 0 w 264"/>
                <a:gd name="T1" fmla="*/ 161 h 161"/>
                <a:gd name="T2" fmla="*/ 136 w 264"/>
                <a:gd name="T3" fmla="*/ 0 h 161"/>
                <a:gd name="T4" fmla="*/ 264 w 264"/>
                <a:gd name="T5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4" h="161" extrusionOk="0">
                  <a:moveTo>
                    <a:pt x="0" y="161"/>
                  </a:moveTo>
                  <a:lnTo>
                    <a:pt x="136" y="0"/>
                  </a:lnTo>
                  <a:lnTo>
                    <a:pt x="264" y="161"/>
                  </a:lnTo>
                </a:path>
              </a:pathLst>
            </a:custGeom>
            <a:noFill/>
            <a:ln w="36500" cap="flat" cmpd="sng">
              <a:solidFill>
                <a:srgbClr val="BABABA"/>
              </a:solidFill>
              <a:prstDash val="solid"/>
              <a:miter lim="524287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36871" name="Google Shape;666;p24"/>
            <p:cNvSpPr>
              <a:spLocks/>
            </p:cNvSpPr>
            <p:nvPr/>
          </p:nvSpPr>
          <p:spPr bwMode="auto">
            <a:xfrm>
              <a:off x="10340975" y="5816600"/>
              <a:ext cx="258763" cy="419100"/>
            </a:xfrm>
            <a:custGeom>
              <a:avLst/>
              <a:gdLst>
                <a:gd name="T0" fmla="*/ 0 w 163"/>
                <a:gd name="T1" fmla="*/ 0 h 264"/>
                <a:gd name="T2" fmla="*/ 163 w 163"/>
                <a:gd name="T3" fmla="*/ 136 h 264"/>
                <a:gd name="T4" fmla="*/ 0 w 163"/>
                <a:gd name="T5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3" h="264" extrusionOk="0">
                  <a:moveTo>
                    <a:pt x="0" y="0"/>
                  </a:moveTo>
                  <a:lnTo>
                    <a:pt x="163" y="136"/>
                  </a:lnTo>
                  <a:lnTo>
                    <a:pt x="0" y="264"/>
                  </a:lnTo>
                </a:path>
              </a:pathLst>
            </a:custGeom>
            <a:noFill/>
            <a:ln w="36500" cap="flat" cmpd="sng">
              <a:solidFill>
                <a:srgbClr val="BABABA"/>
              </a:solidFill>
              <a:prstDash val="solid"/>
              <a:miter lim="524287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</p:grpSp>
      <p:sp>
        <p:nvSpPr>
          <p:cNvPr id="36872" name="Google Shape;667;p24"/>
          <p:cNvSpPr txBox="1">
            <a:spLocks noChangeArrowheads="1"/>
          </p:cNvSpPr>
          <p:nvPr/>
        </p:nvSpPr>
        <p:spPr bwMode="auto">
          <a:xfrm>
            <a:off x="3043238" y="6145213"/>
            <a:ext cx="822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A9ABAA"/>
              </a:buClr>
              <a:buSzPts val="2600"/>
              <a:buFont typeface="Open Sans" panose="020B0606030504020204" pitchFamily="34" charset="0"/>
              <a:buNone/>
              <a:tabLst/>
              <a:defRPr/>
            </a:pP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A9ABAA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Open Sans" panose="020B0606030504020204" pitchFamily="34" charset="0"/>
              </a:rPr>
              <a:t>2014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36873" name="Google Shape;668;p24"/>
          <p:cNvSpPr txBox="1">
            <a:spLocks noChangeArrowheads="1"/>
          </p:cNvSpPr>
          <p:nvPr/>
        </p:nvSpPr>
        <p:spPr bwMode="auto">
          <a:xfrm>
            <a:off x="4946650" y="6145213"/>
            <a:ext cx="8620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A9ABAA"/>
              </a:buClr>
              <a:buSzPts val="2600"/>
              <a:buFont typeface="Open Sans" panose="020B0606030504020204" pitchFamily="34" charset="0"/>
              <a:buNone/>
              <a:tabLst/>
              <a:defRPr/>
            </a:pP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A9ABAA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Open Sans" panose="020B0606030504020204" pitchFamily="34" charset="0"/>
              </a:rPr>
              <a:t>2015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36874" name="Google Shape;669;p24"/>
          <p:cNvSpPr txBox="1">
            <a:spLocks noChangeArrowheads="1"/>
          </p:cNvSpPr>
          <p:nvPr/>
        </p:nvSpPr>
        <p:spPr bwMode="auto">
          <a:xfrm>
            <a:off x="6773863" y="6145213"/>
            <a:ext cx="8175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A9ABAA"/>
              </a:buClr>
              <a:buSzPts val="2600"/>
              <a:buFont typeface="Open Sans" panose="020B0606030504020204" pitchFamily="34" charset="0"/>
              <a:buNone/>
              <a:tabLst/>
              <a:defRPr/>
            </a:pP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A9ABAA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Open Sans" panose="020B0606030504020204" pitchFamily="34" charset="0"/>
              </a:rPr>
              <a:t>2016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36875" name="Google Shape;670;p24"/>
          <p:cNvSpPr txBox="1">
            <a:spLocks noChangeArrowheads="1"/>
          </p:cNvSpPr>
          <p:nvPr/>
        </p:nvSpPr>
        <p:spPr bwMode="auto">
          <a:xfrm>
            <a:off x="8672513" y="6145213"/>
            <a:ext cx="822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A9ABAA"/>
              </a:buClr>
              <a:buSzPts val="2600"/>
              <a:buFont typeface="Open Sans" panose="020B0606030504020204" pitchFamily="34" charset="0"/>
              <a:buNone/>
              <a:tabLst/>
              <a:defRPr/>
            </a:pP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A9ABAA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Open Sans" panose="020B0606030504020204" pitchFamily="34" charset="0"/>
              </a:rPr>
              <a:t>2017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36876" name="Google Shape;671;p24"/>
          <p:cNvSpPr txBox="1">
            <a:spLocks noChangeArrowheads="1"/>
          </p:cNvSpPr>
          <p:nvPr/>
        </p:nvSpPr>
        <p:spPr bwMode="auto">
          <a:xfrm>
            <a:off x="1450975" y="4519613"/>
            <a:ext cx="782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A9ABAA"/>
              </a:buClr>
              <a:buSzPts val="2600"/>
              <a:buFont typeface="Open Sans" panose="020B0606030504020204" pitchFamily="34" charset="0"/>
              <a:buNone/>
              <a:tabLst/>
              <a:defRPr/>
            </a:pP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A9ABAA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Open Sans" panose="020B0606030504020204" pitchFamily="34" charset="0"/>
              </a:rPr>
              <a:t>25%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36877" name="Google Shape;672;p24"/>
          <p:cNvSpPr txBox="1">
            <a:spLocks noChangeArrowheads="1"/>
          </p:cNvSpPr>
          <p:nvPr/>
        </p:nvSpPr>
        <p:spPr bwMode="auto">
          <a:xfrm>
            <a:off x="1450975" y="3573463"/>
            <a:ext cx="711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A9ABAA"/>
              </a:buClr>
              <a:buSzPts val="2600"/>
              <a:buFont typeface="Open Sans" panose="020B0606030504020204" pitchFamily="34" charset="0"/>
              <a:buNone/>
              <a:tabLst/>
              <a:defRPr/>
            </a:pP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A9ABAA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Open Sans" panose="020B0606030504020204" pitchFamily="34" charset="0"/>
              </a:rPr>
              <a:t>50%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36878" name="Google Shape;673;p24"/>
          <p:cNvSpPr txBox="1">
            <a:spLocks noChangeArrowheads="1"/>
          </p:cNvSpPr>
          <p:nvPr/>
        </p:nvSpPr>
        <p:spPr bwMode="auto">
          <a:xfrm>
            <a:off x="1450975" y="2611438"/>
            <a:ext cx="7112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A9ABAA"/>
              </a:buClr>
              <a:buSzPts val="2600"/>
              <a:buFont typeface="Open Sans" panose="020B0606030504020204" pitchFamily="34" charset="0"/>
              <a:buNone/>
              <a:tabLst/>
              <a:defRPr/>
            </a:pP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A9ABAA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Open Sans" panose="020B0606030504020204" pitchFamily="34" charset="0"/>
              </a:rPr>
              <a:t>75%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5C578F76-7712-6447-B288-CA0F711F0F47}"/>
              </a:ext>
            </a:extLst>
          </p:cNvPr>
          <p:cNvGrpSpPr/>
          <p:nvPr/>
        </p:nvGrpSpPr>
        <p:grpSpPr>
          <a:xfrm>
            <a:off x="2967038" y="2454275"/>
            <a:ext cx="873125" cy="3554413"/>
            <a:chOff x="2967038" y="2454275"/>
            <a:chExt cx="873125" cy="3554413"/>
          </a:xfrm>
        </p:grpSpPr>
        <p:sp>
          <p:nvSpPr>
            <p:cNvPr id="36879" name="Google Shape;674;p24"/>
            <p:cNvSpPr txBox="1">
              <a:spLocks noChangeArrowheads="1"/>
            </p:cNvSpPr>
            <p:nvPr/>
          </p:nvSpPr>
          <p:spPr bwMode="auto">
            <a:xfrm>
              <a:off x="2967038" y="3629025"/>
              <a:ext cx="292100" cy="2379663"/>
            </a:xfrm>
            <a:prstGeom prst="rect">
              <a:avLst/>
            </a:prstGeom>
            <a:solidFill>
              <a:srgbClr val="FAC3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6880" name="Google Shape;675;p24"/>
            <p:cNvSpPr txBox="1">
              <a:spLocks noChangeArrowheads="1"/>
            </p:cNvSpPr>
            <p:nvPr/>
          </p:nvSpPr>
          <p:spPr bwMode="auto">
            <a:xfrm>
              <a:off x="3259138" y="2454275"/>
              <a:ext cx="290512" cy="3554413"/>
            </a:xfrm>
            <a:prstGeom prst="rect">
              <a:avLst/>
            </a:prstGeom>
            <a:solidFill>
              <a:srgbClr val="2F5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6881" name="Google Shape;676;p24"/>
            <p:cNvSpPr txBox="1">
              <a:spLocks noChangeArrowheads="1"/>
            </p:cNvSpPr>
            <p:nvPr/>
          </p:nvSpPr>
          <p:spPr bwMode="auto">
            <a:xfrm>
              <a:off x="3549650" y="2738438"/>
              <a:ext cx="290513" cy="3270250"/>
            </a:xfrm>
            <a:prstGeom prst="rect">
              <a:avLst/>
            </a:prstGeom>
            <a:solidFill>
              <a:srgbClr val="2392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50313A3A-087C-E14C-A7C5-67D532E6B3E6}"/>
              </a:ext>
            </a:extLst>
          </p:cNvPr>
          <p:cNvGrpSpPr/>
          <p:nvPr/>
        </p:nvGrpSpPr>
        <p:grpSpPr>
          <a:xfrm>
            <a:off x="4886325" y="2124075"/>
            <a:ext cx="877888" cy="3884613"/>
            <a:chOff x="4886325" y="2124075"/>
            <a:chExt cx="877888" cy="3884613"/>
          </a:xfrm>
        </p:grpSpPr>
        <p:sp>
          <p:nvSpPr>
            <p:cNvPr id="36882" name="Google Shape;677;p24"/>
            <p:cNvSpPr txBox="1">
              <a:spLocks noChangeArrowheads="1"/>
            </p:cNvSpPr>
            <p:nvPr/>
          </p:nvSpPr>
          <p:spPr bwMode="auto">
            <a:xfrm>
              <a:off x="4886325" y="2949575"/>
              <a:ext cx="290513" cy="3059113"/>
            </a:xfrm>
            <a:prstGeom prst="rect">
              <a:avLst/>
            </a:prstGeom>
            <a:solidFill>
              <a:srgbClr val="FAC3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6883" name="Google Shape;678;p24"/>
            <p:cNvSpPr txBox="1">
              <a:spLocks noChangeArrowheads="1"/>
            </p:cNvSpPr>
            <p:nvPr/>
          </p:nvSpPr>
          <p:spPr bwMode="auto">
            <a:xfrm>
              <a:off x="5176838" y="3457575"/>
              <a:ext cx="292100" cy="2551113"/>
            </a:xfrm>
            <a:prstGeom prst="rect">
              <a:avLst/>
            </a:prstGeom>
            <a:solidFill>
              <a:srgbClr val="2F5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6884" name="Google Shape;679;p24"/>
            <p:cNvSpPr txBox="1">
              <a:spLocks noChangeArrowheads="1"/>
            </p:cNvSpPr>
            <p:nvPr/>
          </p:nvSpPr>
          <p:spPr bwMode="auto">
            <a:xfrm>
              <a:off x="5468938" y="2124075"/>
              <a:ext cx="295275" cy="3884613"/>
            </a:xfrm>
            <a:prstGeom prst="rect">
              <a:avLst/>
            </a:prstGeom>
            <a:solidFill>
              <a:srgbClr val="2392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40C11CE4-4519-3847-9F4D-273692DE313D}"/>
              </a:ext>
            </a:extLst>
          </p:cNvPr>
          <p:cNvGrpSpPr/>
          <p:nvPr/>
        </p:nvGrpSpPr>
        <p:grpSpPr>
          <a:xfrm>
            <a:off x="6713538" y="3165475"/>
            <a:ext cx="877887" cy="2843213"/>
            <a:chOff x="6713538" y="3165475"/>
            <a:chExt cx="877887" cy="2843213"/>
          </a:xfrm>
        </p:grpSpPr>
        <p:sp>
          <p:nvSpPr>
            <p:cNvPr id="36885" name="Google Shape;680;p24"/>
            <p:cNvSpPr txBox="1">
              <a:spLocks noChangeArrowheads="1"/>
            </p:cNvSpPr>
            <p:nvPr/>
          </p:nvSpPr>
          <p:spPr bwMode="auto">
            <a:xfrm>
              <a:off x="6713538" y="3165475"/>
              <a:ext cx="295275" cy="2843213"/>
            </a:xfrm>
            <a:prstGeom prst="rect">
              <a:avLst/>
            </a:prstGeom>
            <a:solidFill>
              <a:srgbClr val="FAC3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6886" name="Google Shape;681;p24"/>
            <p:cNvSpPr txBox="1">
              <a:spLocks noChangeArrowheads="1"/>
            </p:cNvSpPr>
            <p:nvPr/>
          </p:nvSpPr>
          <p:spPr bwMode="auto">
            <a:xfrm>
              <a:off x="7008813" y="3811588"/>
              <a:ext cx="292100" cy="2197100"/>
            </a:xfrm>
            <a:prstGeom prst="rect">
              <a:avLst/>
            </a:prstGeom>
            <a:solidFill>
              <a:srgbClr val="2F5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6887" name="Google Shape;682;p24"/>
            <p:cNvSpPr txBox="1">
              <a:spLocks noChangeArrowheads="1"/>
            </p:cNvSpPr>
            <p:nvPr/>
          </p:nvSpPr>
          <p:spPr bwMode="auto">
            <a:xfrm>
              <a:off x="7300913" y="3697288"/>
              <a:ext cx="290512" cy="2311400"/>
            </a:xfrm>
            <a:prstGeom prst="rect">
              <a:avLst/>
            </a:prstGeom>
            <a:solidFill>
              <a:srgbClr val="2392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7E858BE9-043F-8646-87BD-187FC1039214}"/>
              </a:ext>
            </a:extLst>
          </p:cNvPr>
          <p:cNvGrpSpPr/>
          <p:nvPr/>
        </p:nvGrpSpPr>
        <p:grpSpPr>
          <a:xfrm>
            <a:off x="8616950" y="2693988"/>
            <a:ext cx="877888" cy="3314700"/>
            <a:chOff x="8616950" y="2693988"/>
            <a:chExt cx="877888" cy="3314700"/>
          </a:xfrm>
        </p:grpSpPr>
        <p:sp>
          <p:nvSpPr>
            <p:cNvPr id="36888" name="Google Shape;683;p24"/>
            <p:cNvSpPr txBox="1">
              <a:spLocks noChangeArrowheads="1"/>
            </p:cNvSpPr>
            <p:nvPr/>
          </p:nvSpPr>
          <p:spPr bwMode="auto">
            <a:xfrm>
              <a:off x="8616950" y="3500438"/>
              <a:ext cx="290513" cy="2508250"/>
            </a:xfrm>
            <a:prstGeom prst="rect">
              <a:avLst/>
            </a:prstGeom>
            <a:solidFill>
              <a:srgbClr val="FAC3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6889" name="Google Shape;684;p24"/>
            <p:cNvSpPr txBox="1">
              <a:spLocks noChangeArrowheads="1"/>
            </p:cNvSpPr>
            <p:nvPr/>
          </p:nvSpPr>
          <p:spPr bwMode="auto">
            <a:xfrm>
              <a:off x="8907463" y="3144838"/>
              <a:ext cx="292100" cy="2863850"/>
            </a:xfrm>
            <a:prstGeom prst="rect">
              <a:avLst/>
            </a:prstGeom>
            <a:solidFill>
              <a:srgbClr val="2F5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6890" name="Google Shape;685;p24"/>
            <p:cNvSpPr txBox="1">
              <a:spLocks noChangeArrowheads="1"/>
            </p:cNvSpPr>
            <p:nvPr/>
          </p:nvSpPr>
          <p:spPr bwMode="auto">
            <a:xfrm>
              <a:off x="9199563" y="2693988"/>
              <a:ext cx="295275" cy="3314700"/>
            </a:xfrm>
            <a:prstGeom prst="rect">
              <a:avLst/>
            </a:prstGeom>
            <a:solidFill>
              <a:srgbClr val="2392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sp>
        <p:nvSpPr>
          <p:cNvPr id="36891" name="Google Shape;686;p24"/>
          <p:cNvSpPr txBox="1">
            <a:spLocks noChangeArrowheads="1"/>
          </p:cNvSpPr>
          <p:nvPr/>
        </p:nvSpPr>
        <p:spPr bwMode="auto">
          <a:xfrm>
            <a:off x="2640806" y="505788"/>
            <a:ext cx="6910388" cy="61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ctr" rtl="0" fontAlgn="base">
              <a:spcBef>
                <a:spcPct val="0"/>
              </a:spcBef>
              <a:spcAft>
                <a:spcPct val="0"/>
              </a:spcAft>
              <a:buSzPts val="4800"/>
            </a:pPr>
            <a:r>
              <a:rPr lang="ar-EG" altLang="en-US" sz="4000" b="1" dirty="0">
                <a:latin typeface="Montserrat" panose="02000505000000020004" pitchFamily="2" charset="0"/>
                <a:cs typeface="Cairo" panose="00000500000000000000" charset="-78"/>
                <a:sym typeface="Montserrat" panose="02000505000000020004" pitchFamily="2" charset="0"/>
              </a:rPr>
              <a:t>العنوان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8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368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368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8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8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750" fill="hold"/>
                                            <p:tgtEl>
                                              <p:spTgt spid="368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750" fill="hold"/>
                                            <p:tgtEl>
                                              <p:spTgt spid="368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8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" dur="750" fill="hold"/>
                                            <p:tgtEl>
                                              <p:spTgt spid="368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" dur="750" fill="hold"/>
                                            <p:tgtEl>
                                              <p:spTgt spid="368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8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4" dur="750" fill="hold"/>
                                            <p:tgtEl>
                                              <p:spTgt spid="368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5" dur="750" fill="hold"/>
                                            <p:tgtEl>
                                              <p:spTgt spid="368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950"/>
                                </p:stCondLst>
                                <p:childTnLst>
                                  <p:par>
                                    <p:cTn id="27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8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9" dur="750" fill="hold"/>
                                            <p:tgtEl>
                                              <p:spTgt spid="368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0" dur="750" fill="hold"/>
                                            <p:tgtEl>
                                              <p:spTgt spid="368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700"/>
                                </p:stCondLst>
                                <p:childTnLst>
                                  <p:par>
                                    <p:cTn id="35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8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7" dur="750" fill="hold"/>
                                            <p:tgtEl>
                                              <p:spTgt spid="368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8" dur="750" fill="hold"/>
                                            <p:tgtEl>
                                              <p:spTgt spid="368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3450"/>
                                </p:stCondLst>
                                <p:childTnLst>
                                  <p:par>
                                    <p:cTn id="43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8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5" dur="750" fill="hold"/>
                                            <p:tgtEl>
                                              <p:spTgt spid="368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6" dur="750" fill="hold"/>
                                            <p:tgtEl>
                                              <p:spTgt spid="368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51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8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3" dur="750" fill="hold"/>
                                            <p:tgtEl>
                                              <p:spTgt spid="368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4" dur="750" fill="hold"/>
                                            <p:tgtEl>
                                              <p:spTgt spid="368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872" grpId="0"/>
          <p:bldP spid="36873" grpId="0"/>
          <p:bldP spid="36874" grpId="0"/>
          <p:bldP spid="36875" grpId="0"/>
          <p:bldP spid="36876" grpId="0"/>
          <p:bldP spid="36877" grpId="0"/>
          <p:bldP spid="36878" grpId="0"/>
          <p:bldP spid="3689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8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68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68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8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68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368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8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368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368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8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368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368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950"/>
                                </p:stCondLst>
                                <p:childTnLst>
                                  <p:par>
                                    <p:cTn id="27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8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368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368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700"/>
                                </p:stCondLst>
                                <p:childTnLst>
                                  <p:par>
                                    <p:cTn id="3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8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750" fill="hold"/>
                                            <p:tgtEl>
                                              <p:spTgt spid="368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750" fill="hold"/>
                                            <p:tgtEl>
                                              <p:spTgt spid="368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3450"/>
                                </p:stCondLst>
                                <p:childTnLst>
                                  <p:par>
                                    <p:cTn id="43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8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750" fill="hold"/>
                                            <p:tgtEl>
                                              <p:spTgt spid="368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750" fill="hold"/>
                                            <p:tgtEl>
                                              <p:spTgt spid="368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51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8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750" fill="hold"/>
                                            <p:tgtEl>
                                              <p:spTgt spid="368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750" fill="hold"/>
                                            <p:tgtEl>
                                              <p:spTgt spid="368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872" grpId="0"/>
          <p:bldP spid="36873" grpId="0"/>
          <p:bldP spid="36874" grpId="0"/>
          <p:bldP spid="36875" grpId="0"/>
          <p:bldP spid="36876" grpId="0"/>
          <p:bldP spid="36877" grpId="0"/>
          <p:bldP spid="36878" grpId="0"/>
          <p:bldP spid="36891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Google Shape;691;p25"/>
          <p:cNvSpPr txBox="1">
            <a:spLocks noChangeArrowheads="1"/>
          </p:cNvSpPr>
          <p:nvPr/>
        </p:nvSpPr>
        <p:spPr bwMode="auto">
          <a:xfrm>
            <a:off x="2940050" y="765175"/>
            <a:ext cx="15128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ctr" rtl="0" fontAlgn="base">
              <a:spcBef>
                <a:spcPct val="0"/>
              </a:spcBef>
              <a:spcAft>
                <a:spcPct val="0"/>
              </a:spcAft>
              <a:buSzPts val="1400"/>
            </a:pPr>
            <a:r>
              <a:rPr lang="ar-EG" altLang="en-US" dirty="0">
                <a:latin typeface="Cairo" panose="00000500000000000000" charset="-78"/>
                <a:cs typeface="Cairo" panose="00000500000000000000" charset="-78"/>
                <a:sym typeface="Open Sans" panose="020B0606030504020204" pitchFamily="34" charset="0"/>
              </a:rPr>
              <a:t>هذا النص هو مثال لنص يمكن أن يستبدل في نفس المساحة</a:t>
            </a:r>
          </a:p>
        </p:txBody>
      </p:sp>
      <p:sp>
        <p:nvSpPr>
          <p:cNvPr id="38917" name="Google Shape;694;p25"/>
          <p:cNvSpPr>
            <a:spLocks/>
          </p:cNvSpPr>
          <p:nvPr/>
        </p:nvSpPr>
        <p:spPr bwMode="auto">
          <a:xfrm>
            <a:off x="1009650" y="2303463"/>
            <a:ext cx="1916113" cy="2249487"/>
          </a:xfrm>
          <a:custGeom>
            <a:avLst/>
            <a:gdLst>
              <a:gd name="T0" fmla="*/ 709 w 1207"/>
              <a:gd name="T1" fmla="*/ 0 h 1417"/>
              <a:gd name="T2" fmla="*/ 0 w 1207"/>
              <a:gd name="T3" fmla="*/ 710 h 1417"/>
              <a:gd name="T4" fmla="*/ 709 w 1207"/>
              <a:gd name="T5" fmla="*/ 1417 h 1417"/>
              <a:gd name="T6" fmla="*/ 1207 w 1207"/>
              <a:gd name="T7" fmla="*/ 918 h 1417"/>
              <a:gd name="T8" fmla="*/ 999 w 1207"/>
              <a:gd name="T9" fmla="*/ 710 h 1417"/>
              <a:gd name="T10" fmla="*/ 1207 w 1207"/>
              <a:gd name="T11" fmla="*/ 499 h 1417"/>
              <a:gd name="T12" fmla="*/ 709 w 1207"/>
              <a:gd name="T13" fmla="*/ 0 h 1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7" h="1417" extrusionOk="0">
                <a:moveTo>
                  <a:pt x="709" y="0"/>
                </a:moveTo>
                <a:lnTo>
                  <a:pt x="0" y="710"/>
                </a:lnTo>
                <a:lnTo>
                  <a:pt x="709" y="1417"/>
                </a:lnTo>
                <a:lnTo>
                  <a:pt x="1207" y="918"/>
                </a:lnTo>
                <a:lnTo>
                  <a:pt x="999" y="710"/>
                </a:lnTo>
                <a:lnTo>
                  <a:pt x="1207" y="499"/>
                </a:lnTo>
                <a:lnTo>
                  <a:pt x="70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38919" name="Google Shape;696;p25"/>
          <p:cNvSpPr>
            <a:spLocks/>
          </p:cNvSpPr>
          <p:nvPr/>
        </p:nvSpPr>
        <p:spPr bwMode="auto">
          <a:xfrm>
            <a:off x="2925763" y="2303463"/>
            <a:ext cx="1587500" cy="2249487"/>
          </a:xfrm>
          <a:custGeom>
            <a:avLst/>
            <a:gdLst>
              <a:gd name="T0" fmla="*/ 499 w 1000"/>
              <a:gd name="T1" fmla="*/ 0 h 1417"/>
              <a:gd name="T2" fmla="*/ 0 w 1000"/>
              <a:gd name="T3" fmla="*/ 499 h 1417"/>
              <a:gd name="T4" fmla="*/ 211 w 1000"/>
              <a:gd name="T5" fmla="*/ 710 h 1417"/>
              <a:gd name="T6" fmla="*/ 0 w 1000"/>
              <a:gd name="T7" fmla="*/ 918 h 1417"/>
              <a:gd name="T8" fmla="*/ 499 w 1000"/>
              <a:gd name="T9" fmla="*/ 1417 h 1417"/>
              <a:gd name="T10" fmla="*/ 1000 w 1000"/>
              <a:gd name="T11" fmla="*/ 918 h 1417"/>
              <a:gd name="T12" fmla="*/ 789 w 1000"/>
              <a:gd name="T13" fmla="*/ 710 h 1417"/>
              <a:gd name="T14" fmla="*/ 1000 w 1000"/>
              <a:gd name="T15" fmla="*/ 499 h 1417"/>
              <a:gd name="T16" fmla="*/ 499 w 1000"/>
              <a:gd name="T17" fmla="*/ 0 h 1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00" h="1417" extrusionOk="0">
                <a:moveTo>
                  <a:pt x="499" y="0"/>
                </a:moveTo>
                <a:lnTo>
                  <a:pt x="0" y="499"/>
                </a:lnTo>
                <a:lnTo>
                  <a:pt x="211" y="710"/>
                </a:lnTo>
                <a:lnTo>
                  <a:pt x="0" y="918"/>
                </a:lnTo>
                <a:lnTo>
                  <a:pt x="499" y="1417"/>
                </a:lnTo>
                <a:lnTo>
                  <a:pt x="1000" y="918"/>
                </a:lnTo>
                <a:lnTo>
                  <a:pt x="789" y="710"/>
                </a:lnTo>
                <a:lnTo>
                  <a:pt x="1000" y="499"/>
                </a:lnTo>
                <a:lnTo>
                  <a:pt x="49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38921" name="Google Shape;698;p25"/>
          <p:cNvSpPr>
            <a:spLocks/>
          </p:cNvSpPr>
          <p:nvPr/>
        </p:nvSpPr>
        <p:spPr bwMode="auto">
          <a:xfrm>
            <a:off x="2595563" y="3095625"/>
            <a:ext cx="665162" cy="665163"/>
          </a:xfrm>
          <a:custGeom>
            <a:avLst/>
            <a:gdLst>
              <a:gd name="T0" fmla="*/ 208 w 419"/>
              <a:gd name="T1" fmla="*/ 0 h 419"/>
              <a:gd name="T2" fmla="*/ 0 w 419"/>
              <a:gd name="T3" fmla="*/ 211 h 419"/>
              <a:gd name="T4" fmla="*/ 208 w 419"/>
              <a:gd name="T5" fmla="*/ 419 h 419"/>
              <a:gd name="T6" fmla="*/ 419 w 419"/>
              <a:gd name="T7" fmla="*/ 211 h 419"/>
              <a:gd name="T8" fmla="*/ 208 w 419"/>
              <a:gd name="T9" fmla="*/ 0 h 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9" h="419" extrusionOk="0">
                <a:moveTo>
                  <a:pt x="208" y="0"/>
                </a:moveTo>
                <a:lnTo>
                  <a:pt x="0" y="211"/>
                </a:lnTo>
                <a:lnTo>
                  <a:pt x="208" y="419"/>
                </a:lnTo>
                <a:lnTo>
                  <a:pt x="419" y="211"/>
                </a:lnTo>
                <a:lnTo>
                  <a:pt x="20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38923" name="Google Shape;700;p25"/>
          <p:cNvSpPr>
            <a:spLocks/>
          </p:cNvSpPr>
          <p:nvPr/>
        </p:nvSpPr>
        <p:spPr bwMode="auto">
          <a:xfrm>
            <a:off x="4513263" y="2303463"/>
            <a:ext cx="1581150" cy="2249487"/>
          </a:xfrm>
          <a:custGeom>
            <a:avLst/>
            <a:gdLst>
              <a:gd name="T0" fmla="*/ 498 w 996"/>
              <a:gd name="T1" fmla="*/ 0 h 1417"/>
              <a:gd name="T2" fmla="*/ 0 w 996"/>
              <a:gd name="T3" fmla="*/ 499 h 1417"/>
              <a:gd name="T4" fmla="*/ 208 w 996"/>
              <a:gd name="T5" fmla="*/ 710 h 1417"/>
              <a:gd name="T6" fmla="*/ 0 w 996"/>
              <a:gd name="T7" fmla="*/ 918 h 1417"/>
              <a:gd name="T8" fmla="*/ 498 w 996"/>
              <a:gd name="T9" fmla="*/ 1417 h 1417"/>
              <a:gd name="T10" fmla="*/ 996 w 996"/>
              <a:gd name="T11" fmla="*/ 918 h 1417"/>
              <a:gd name="T12" fmla="*/ 788 w 996"/>
              <a:gd name="T13" fmla="*/ 710 h 1417"/>
              <a:gd name="T14" fmla="*/ 996 w 996"/>
              <a:gd name="T15" fmla="*/ 499 h 1417"/>
              <a:gd name="T16" fmla="*/ 498 w 996"/>
              <a:gd name="T17" fmla="*/ 0 h 1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96" h="1417" extrusionOk="0">
                <a:moveTo>
                  <a:pt x="498" y="0"/>
                </a:moveTo>
                <a:lnTo>
                  <a:pt x="0" y="499"/>
                </a:lnTo>
                <a:lnTo>
                  <a:pt x="208" y="710"/>
                </a:lnTo>
                <a:lnTo>
                  <a:pt x="0" y="918"/>
                </a:lnTo>
                <a:lnTo>
                  <a:pt x="498" y="1417"/>
                </a:lnTo>
                <a:lnTo>
                  <a:pt x="996" y="918"/>
                </a:lnTo>
                <a:lnTo>
                  <a:pt x="788" y="710"/>
                </a:lnTo>
                <a:lnTo>
                  <a:pt x="996" y="499"/>
                </a:lnTo>
                <a:lnTo>
                  <a:pt x="49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38925" name="Google Shape;702;p25"/>
          <p:cNvSpPr>
            <a:spLocks/>
          </p:cNvSpPr>
          <p:nvPr/>
        </p:nvSpPr>
        <p:spPr bwMode="auto">
          <a:xfrm>
            <a:off x="4178300" y="3095625"/>
            <a:ext cx="665163" cy="665163"/>
          </a:xfrm>
          <a:custGeom>
            <a:avLst/>
            <a:gdLst>
              <a:gd name="T0" fmla="*/ 211 w 419"/>
              <a:gd name="T1" fmla="*/ 0 h 419"/>
              <a:gd name="T2" fmla="*/ 0 w 419"/>
              <a:gd name="T3" fmla="*/ 211 h 419"/>
              <a:gd name="T4" fmla="*/ 211 w 419"/>
              <a:gd name="T5" fmla="*/ 419 h 419"/>
              <a:gd name="T6" fmla="*/ 419 w 419"/>
              <a:gd name="T7" fmla="*/ 211 h 419"/>
              <a:gd name="T8" fmla="*/ 211 w 419"/>
              <a:gd name="T9" fmla="*/ 0 h 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9" h="419" extrusionOk="0">
                <a:moveTo>
                  <a:pt x="211" y="0"/>
                </a:moveTo>
                <a:lnTo>
                  <a:pt x="0" y="211"/>
                </a:lnTo>
                <a:lnTo>
                  <a:pt x="211" y="419"/>
                </a:lnTo>
                <a:lnTo>
                  <a:pt x="419" y="211"/>
                </a:lnTo>
                <a:lnTo>
                  <a:pt x="21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38927" name="Google Shape;704;p25"/>
          <p:cNvSpPr>
            <a:spLocks/>
          </p:cNvSpPr>
          <p:nvPr/>
        </p:nvSpPr>
        <p:spPr bwMode="auto">
          <a:xfrm>
            <a:off x="6094413" y="2303463"/>
            <a:ext cx="1582737" cy="2249487"/>
          </a:xfrm>
          <a:custGeom>
            <a:avLst/>
            <a:gdLst>
              <a:gd name="T0" fmla="*/ 499 w 997"/>
              <a:gd name="T1" fmla="*/ 0 h 1417"/>
              <a:gd name="T2" fmla="*/ 0 w 997"/>
              <a:gd name="T3" fmla="*/ 499 h 1417"/>
              <a:gd name="T4" fmla="*/ 208 w 997"/>
              <a:gd name="T5" fmla="*/ 710 h 1417"/>
              <a:gd name="T6" fmla="*/ 0 w 997"/>
              <a:gd name="T7" fmla="*/ 918 h 1417"/>
              <a:gd name="T8" fmla="*/ 499 w 997"/>
              <a:gd name="T9" fmla="*/ 1417 h 1417"/>
              <a:gd name="T10" fmla="*/ 997 w 997"/>
              <a:gd name="T11" fmla="*/ 918 h 1417"/>
              <a:gd name="T12" fmla="*/ 789 w 997"/>
              <a:gd name="T13" fmla="*/ 710 h 1417"/>
              <a:gd name="T14" fmla="*/ 997 w 997"/>
              <a:gd name="T15" fmla="*/ 499 h 1417"/>
              <a:gd name="T16" fmla="*/ 499 w 997"/>
              <a:gd name="T17" fmla="*/ 0 h 1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97" h="1417" extrusionOk="0">
                <a:moveTo>
                  <a:pt x="499" y="0"/>
                </a:moveTo>
                <a:lnTo>
                  <a:pt x="0" y="499"/>
                </a:lnTo>
                <a:lnTo>
                  <a:pt x="208" y="710"/>
                </a:lnTo>
                <a:lnTo>
                  <a:pt x="0" y="918"/>
                </a:lnTo>
                <a:lnTo>
                  <a:pt x="499" y="1417"/>
                </a:lnTo>
                <a:lnTo>
                  <a:pt x="997" y="918"/>
                </a:lnTo>
                <a:lnTo>
                  <a:pt x="789" y="710"/>
                </a:lnTo>
                <a:lnTo>
                  <a:pt x="997" y="499"/>
                </a:lnTo>
                <a:lnTo>
                  <a:pt x="49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38929" name="Google Shape;706;p25"/>
          <p:cNvSpPr>
            <a:spLocks/>
          </p:cNvSpPr>
          <p:nvPr/>
        </p:nvSpPr>
        <p:spPr bwMode="auto">
          <a:xfrm>
            <a:off x="5764213" y="3095625"/>
            <a:ext cx="660400" cy="665163"/>
          </a:xfrm>
          <a:custGeom>
            <a:avLst/>
            <a:gdLst>
              <a:gd name="T0" fmla="*/ 208 w 416"/>
              <a:gd name="T1" fmla="*/ 0 h 419"/>
              <a:gd name="T2" fmla="*/ 0 w 416"/>
              <a:gd name="T3" fmla="*/ 211 h 419"/>
              <a:gd name="T4" fmla="*/ 208 w 416"/>
              <a:gd name="T5" fmla="*/ 419 h 419"/>
              <a:gd name="T6" fmla="*/ 416 w 416"/>
              <a:gd name="T7" fmla="*/ 211 h 419"/>
              <a:gd name="T8" fmla="*/ 208 w 416"/>
              <a:gd name="T9" fmla="*/ 0 h 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6" h="419" extrusionOk="0">
                <a:moveTo>
                  <a:pt x="208" y="0"/>
                </a:moveTo>
                <a:lnTo>
                  <a:pt x="0" y="211"/>
                </a:lnTo>
                <a:lnTo>
                  <a:pt x="208" y="419"/>
                </a:lnTo>
                <a:lnTo>
                  <a:pt x="416" y="211"/>
                </a:lnTo>
                <a:lnTo>
                  <a:pt x="20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38931" name="Google Shape;708;p25"/>
          <p:cNvSpPr>
            <a:spLocks/>
          </p:cNvSpPr>
          <p:nvPr/>
        </p:nvSpPr>
        <p:spPr bwMode="auto">
          <a:xfrm>
            <a:off x="7677150" y="2303463"/>
            <a:ext cx="1585913" cy="2249487"/>
          </a:xfrm>
          <a:custGeom>
            <a:avLst/>
            <a:gdLst>
              <a:gd name="T0" fmla="*/ 501 w 999"/>
              <a:gd name="T1" fmla="*/ 0 h 1417"/>
              <a:gd name="T2" fmla="*/ 0 w 999"/>
              <a:gd name="T3" fmla="*/ 499 h 1417"/>
              <a:gd name="T4" fmla="*/ 211 w 999"/>
              <a:gd name="T5" fmla="*/ 710 h 1417"/>
              <a:gd name="T6" fmla="*/ 0 w 999"/>
              <a:gd name="T7" fmla="*/ 918 h 1417"/>
              <a:gd name="T8" fmla="*/ 501 w 999"/>
              <a:gd name="T9" fmla="*/ 1417 h 1417"/>
              <a:gd name="T10" fmla="*/ 999 w 999"/>
              <a:gd name="T11" fmla="*/ 918 h 1417"/>
              <a:gd name="T12" fmla="*/ 789 w 999"/>
              <a:gd name="T13" fmla="*/ 710 h 1417"/>
              <a:gd name="T14" fmla="*/ 999 w 999"/>
              <a:gd name="T15" fmla="*/ 499 h 1417"/>
              <a:gd name="T16" fmla="*/ 501 w 999"/>
              <a:gd name="T17" fmla="*/ 0 h 1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99" h="1417" extrusionOk="0">
                <a:moveTo>
                  <a:pt x="501" y="0"/>
                </a:moveTo>
                <a:lnTo>
                  <a:pt x="0" y="499"/>
                </a:lnTo>
                <a:lnTo>
                  <a:pt x="211" y="710"/>
                </a:lnTo>
                <a:lnTo>
                  <a:pt x="0" y="918"/>
                </a:lnTo>
                <a:lnTo>
                  <a:pt x="501" y="1417"/>
                </a:lnTo>
                <a:lnTo>
                  <a:pt x="999" y="918"/>
                </a:lnTo>
                <a:lnTo>
                  <a:pt x="789" y="710"/>
                </a:lnTo>
                <a:lnTo>
                  <a:pt x="999" y="499"/>
                </a:lnTo>
                <a:lnTo>
                  <a:pt x="50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38933" name="Google Shape;710;p25"/>
          <p:cNvSpPr>
            <a:spLocks/>
          </p:cNvSpPr>
          <p:nvPr/>
        </p:nvSpPr>
        <p:spPr bwMode="auto">
          <a:xfrm>
            <a:off x="7346950" y="3095625"/>
            <a:ext cx="665163" cy="665163"/>
          </a:xfrm>
          <a:custGeom>
            <a:avLst/>
            <a:gdLst>
              <a:gd name="T0" fmla="*/ 208 w 419"/>
              <a:gd name="T1" fmla="*/ 0 h 419"/>
              <a:gd name="T2" fmla="*/ 0 w 419"/>
              <a:gd name="T3" fmla="*/ 211 h 419"/>
              <a:gd name="T4" fmla="*/ 208 w 419"/>
              <a:gd name="T5" fmla="*/ 419 h 419"/>
              <a:gd name="T6" fmla="*/ 419 w 419"/>
              <a:gd name="T7" fmla="*/ 211 h 419"/>
              <a:gd name="T8" fmla="*/ 208 w 419"/>
              <a:gd name="T9" fmla="*/ 0 h 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9" h="419" extrusionOk="0">
                <a:moveTo>
                  <a:pt x="208" y="0"/>
                </a:moveTo>
                <a:lnTo>
                  <a:pt x="0" y="211"/>
                </a:lnTo>
                <a:lnTo>
                  <a:pt x="208" y="419"/>
                </a:lnTo>
                <a:lnTo>
                  <a:pt x="419" y="211"/>
                </a:lnTo>
                <a:lnTo>
                  <a:pt x="20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38935" name="Google Shape;712;p25"/>
          <p:cNvSpPr>
            <a:spLocks/>
          </p:cNvSpPr>
          <p:nvPr/>
        </p:nvSpPr>
        <p:spPr bwMode="auto">
          <a:xfrm>
            <a:off x="9263063" y="2303463"/>
            <a:ext cx="1917700" cy="2249487"/>
          </a:xfrm>
          <a:custGeom>
            <a:avLst/>
            <a:gdLst>
              <a:gd name="T0" fmla="*/ 499 w 1208"/>
              <a:gd name="T1" fmla="*/ 0 h 1417"/>
              <a:gd name="T2" fmla="*/ 0 w 1208"/>
              <a:gd name="T3" fmla="*/ 499 h 1417"/>
              <a:gd name="T4" fmla="*/ 209 w 1208"/>
              <a:gd name="T5" fmla="*/ 710 h 1417"/>
              <a:gd name="T6" fmla="*/ 0 w 1208"/>
              <a:gd name="T7" fmla="*/ 918 h 1417"/>
              <a:gd name="T8" fmla="*/ 499 w 1208"/>
              <a:gd name="T9" fmla="*/ 1417 h 1417"/>
              <a:gd name="T10" fmla="*/ 1208 w 1208"/>
              <a:gd name="T11" fmla="*/ 710 h 1417"/>
              <a:gd name="T12" fmla="*/ 499 w 1208"/>
              <a:gd name="T13" fmla="*/ 0 h 1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8" h="1417" extrusionOk="0">
                <a:moveTo>
                  <a:pt x="499" y="0"/>
                </a:moveTo>
                <a:lnTo>
                  <a:pt x="0" y="499"/>
                </a:lnTo>
                <a:lnTo>
                  <a:pt x="209" y="710"/>
                </a:lnTo>
                <a:lnTo>
                  <a:pt x="0" y="918"/>
                </a:lnTo>
                <a:lnTo>
                  <a:pt x="499" y="1417"/>
                </a:lnTo>
                <a:lnTo>
                  <a:pt x="1208" y="710"/>
                </a:lnTo>
                <a:lnTo>
                  <a:pt x="49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38937" name="Google Shape;714;p25"/>
          <p:cNvSpPr>
            <a:spLocks/>
          </p:cNvSpPr>
          <p:nvPr/>
        </p:nvSpPr>
        <p:spPr bwMode="auto">
          <a:xfrm>
            <a:off x="8929688" y="3095625"/>
            <a:ext cx="665162" cy="665163"/>
          </a:xfrm>
          <a:custGeom>
            <a:avLst/>
            <a:gdLst>
              <a:gd name="T0" fmla="*/ 210 w 419"/>
              <a:gd name="T1" fmla="*/ 0 h 419"/>
              <a:gd name="T2" fmla="*/ 0 w 419"/>
              <a:gd name="T3" fmla="*/ 211 h 419"/>
              <a:gd name="T4" fmla="*/ 210 w 419"/>
              <a:gd name="T5" fmla="*/ 419 h 419"/>
              <a:gd name="T6" fmla="*/ 419 w 419"/>
              <a:gd name="T7" fmla="*/ 211 h 419"/>
              <a:gd name="T8" fmla="*/ 210 w 419"/>
              <a:gd name="T9" fmla="*/ 0 h 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9" h="419" extrusionOk="0">
                <a:moveTo>
                  <a:pt x="210" y="0"/>
                </a:moveTo>
                <a:lnTo>
                  <a:pt x="0" y="211"/>
                </a:lnTo>
                <a:lnTo>
                  <a:pt x="210" y="419"/>
                </a:lnTo>
                <a:lnTo>
                  <a:pt x="419" y="211"/>
                </a:lnTo>
                <a:lnTo>
                  <a:pt x="21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38938" name="Google Shape;715;p25"/>
          <p:cNvSpPr txBox="1">
            <a:spLocks noChangeArrowheads="1"/>
          </p:cNvSpPr>
          <p:nvPr/>
        </p:nvSpPr>
        <p:spPr bwMode="auto">
          <a:xfrm>
            <a:off x="1804988" y="809625"/>
            <a:ext cx="741362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5A8B1"/>
              </a:buClr>
              <a:buSzPts val="4900"/>
              <a:buFont typeface="Montserrat" panose="02000505000000020004" pitchFamily="2" charset="0"/>
              <a:buNone/>
              <a:tabLst/>
              <a:defRPr/>
            </a:pPr>
            <a:r>
              <a:rPr kumimoji="0" lang="en-US" altLang="en-US" sz="4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Cairo" panose="00000500000000000000" charset="-78"/>
                <a:sym typeface="Montserrat" panose="02000505000000020004" pitchFamily="2" charset="0"/>
              </a:rPr>
              <a:t>01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38939" name="Google Shape;716;p25"/>
          <p:cNvSpPr txBox="1">
            <a:spLocks noChangeArrowheads="1"/>
          </p:cNvSpPr>
          <p:nvPr/>
        </p:nvSpPr>
        <p:spPr bwMode="auto">
          <a:xfrm>
            <a:off x="4916488" y="809625"/>
            <a:ext cx="847725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1807E"/>
              </a:buClr>
              <a:buSzPts val="4900"/>
              <a:buFont typeface="Montserrat" panose="02000505000000020004" pitchFamily="2" charset="0"/>
              <a:buNone/>
              <a:tabLst/>
              <a:defRPr/>
            </a:pPr>
            <a:r>
              <a:rPr kumimoji="0" lang="en-US" altLang="en-US" sz="4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Cairo" panose="00000500000000000000" charset="-78"/>
                <a:sym typeface="Montserrat" panose="02000505000000020004" pitchFamily="2" charset="0"/>
              </a:rPr>
              <a:t>03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38940" name="Google Shape;717;p25"/>
          <p:cNvSpPr txBox="1">
            <a:spLocks noChangeArrowheads="1"/>
          </p:cNvSpPr>
          <p:nvPr/>
        </p:nvSpPr>
        <p:spPr bwMode="auto">
          <a:xfrm>
            <a:off x="8077200" y="809625"/>
            <a:ext cx="852488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6685C"/>
              </a:buClr>
              <a:buSzPts val="4900"/>
              <a:buFont typeface="Montserrat" panose="02000505000000020004" pitchFamily="2" charset="0"/>
              <a:buNone/>
              <a:tabLst/>
              <a:defRPr/>
            </a:pPr>
            <a:r>
              <a:rPr kumimoji="0" lang="en-US" altLang="en-US" sz="4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Cairo" panose="00000500000000000000" charset="-78"/>
                <a:sym typeface="Montserrat" panose="02000505000000020004" pitchFamily="2" charset="0"/>
              </a:rPr>
              <a:t>05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38941" name="Google Shape;718;p25"/>
          <p:cNvSpPr txBox="1">
            <a:spLocks noChangeArrowheads="1"/>
          </p:cNvSpPr>
          <p:nvPr/>
        </p:nvSpPr>
        <p:spPr bwMode="auto">
          <a:xfrm>
            <a:off x="3322638" y="5205413"/>
            <a:ext cx="922337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A7589"/>
              </a:buClr>
              <a:buSzPts val="4900"/>
              <a:buFont typeface="Montserrat" panose="02000505000000020004" pitchFamily="2" charset="0"/>
              <a:buNone/>
              <a:tabLst/>
              <a:defRPr/>
            </a:pPr>
            <a:r>
              <a:rPr kumimoji="0" lang="en-US" altLang="en-US" sz="4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Cairo" panose="00000500000000000000" charset="-78"/>
                <a:sym typeface="Montserrat" panose="02000505000000020004" pitchFamily="2" charset="0"/>
              </a:rPr>
              <a:t>02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38942" name="Google Shape;719;p25"/>
          <p:cNvSpPr txBox="1">
            <a:spLocks noChangeArrowheads="1"/>
          </p:cNvSpPr>
          <p:nvPr/>
        </p:nvSpPr>
        <p:spPr bwMode="auto">
          <a:xfrm>
            <a:off x="6499225" y="5205413"/>
            <a:ext cx="917575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C2C1"/>
              </a:buClr>
              <a:buSzPts val="4900"/>
              <a:buFont typeface="Montserrat" panose="02000505000000020004" pitchFamily="2" charset="0"/>
              <a:buNone/>
              <a:tabLst/>
              <a:defRPr/>
            </a:pPr>
            <a:r>
              <a:rPr kumimoji="0" lang="en-US" altLang="en-US" sz="4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Cairo" panose="00000500000000000000" charset="-78"/>
                <a:sym typeface="Montserrat" panose="02000505000000020004" pitchFamily="2" charset="0"/>
              </a:rPr>
              <a:t>04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38943" name="Google Shape;720;p25"/>
          <p:cNvSpPr txBox="1">
            <a:spLocks noChangeArrowheads="1"/>
          </p:cNvSpPr>
          <p:nvPr/>
        </p:nvSpPr>
        <p:spPr bwMode="auto">
          <a:xfrm>
            <a:off x="9647238" y="5205413"/>
            <a:ext cx="828675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ACE74"/>
              </a:buClr>
              <a:buSzPts val="4900"/>
              <a:buFont typeface="Montserrat" panose="02000505000000020004" pitchFamily="2" charset="0"/>
              <a:buNone/>
              <a:tabLst/>
              <a:defRPr/>
            </a:pPr>
            <a:r>
              <a:rPr kumimoji="0" lang="en-US" altLang="en-US" sz="4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Cairo" panose="00000500000000000000" charset="-78"/>
                <a:sym typeface="Montserrat" panose="02000505000000020004" pitchFamily="2" charset="0"/>
              </a:rPr>
              <a:t>06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DD5971BC-5AD8-4641-BA78-189A357B0771}"/>
              </a:ext>
            </a:extLst>
          </p:cNvPr>
          <p:cNvGrpSpPr/>
          <p:nvPr/>
        </p:nvGrpSpPr>
        <p:grpSpPr>
          <a:xfrm>
            <a:off x="2926327" y="2637424"/>
            <a:ext cx="1593740" cy="1593740"/>
            <a:chOff x="2926327" y="2637424"/>
            <a:chExt cx="1593740" cy="159374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54D88AC9-400A-8B43-9874-65F7F855A2DC}"/>
                </a:ext>
              </a:extLst>
            </p:cNvPr>
            <p:cNvSpPr/>
            <p:nvPr/>
          </p:nvSpPr>
          <p:spPr>
            <a:xfrm rot="2700000">
              <a:off x="2926327" y="2637424"/>
              <a:ext cx="1593740" cy="1593740"/>
            </a:xfrm>
            <a:prstGeom prst="rect">
              <a:avLst/>
            </a:prstGeom>
            <a:solidFill>
              <a:srgbClr val="C3C4C4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A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8944" name="Google Shape;721;p25"/>
            <p:cNvSpPr>
              <a:spLocks/>
            </p:cNvSpPr>
            <p:nvPr/>
          </p:nvSpPr>
          <p:spPr bwMode="auto">
            <a:xfrm>
              <a:off x="3416300" y="3067050"/>
              <a:ext cx="606425" cy="722313"/>
            </a:xfrm>
            <a:custGeom>
              <a:avLst/>
              <a:gdLst>
                <a:gd name="T0" fmla="*/ 56 w 149"/>
                <a:gd name="T1" fmla="*/ 177 h 177"/>
                <a:gd name="T2" fmla="*/ 93 w 149"/>
                <a:gd name="T3" fmla="*/ 165 h 177"/>
                <a:gd name="T4" fmla="*/ 93 w 149"/>
                <a:gd name="T5" fmla="*/ 149 h 177"/>
                <a:gd name="T6" fmla="*/ 56 w 149"/>
                <a:gd name="T7" fmla="*/ 161 h 177"/>
                <a:gd name="T8" fmla="*/ 81 w 149"/>
                <a:gd name="T9" fmla="*/ 87 h 177"/>
                <a:gd name="T10" fmla="*/ 69 w 149"/>
                <a:gd name="T11" fmla="*/ 145 h 177"/>
                <a:gd name="T12" fmla="*/ 75 w 149"/>
                <a:gd name="T13" fmla="*/ 145 h 177"/>
                <a:gd name="T14" fmla="*/ 81 w 149"/>
                <a:gd name="T15" fmla="*/ 87 h 177"/>
                <a:gd name="T16" fmla="*/ 54 w 149"/>
                <a:gd name="T17" fmla="*/ 82 h 177"/>
                <a:gd name="T18" fmla="*/ 54 w 149"/>
                <a:gd name="T19" fmla="*/ 64 h 177"/>
                <a:gd name="T20" fmla="*/ 86 w 149"/>
                <a:gd name="T21" fmla="*/ 73 h 177"/>
                <a:gd name="T22" fmla="*/ 104 w 149"/>
                <a:gd name="T23" fmla="*/ 73 h 177"/>
                <a:gd name="T24" fmla="*/ 26 w 149"/>
                <a:gd name="T25" fmla="*/ 57 h 177"/>
                <a:gd name="T26" fmla="*/ 51 w 149"/>
                <a:gd name="T27" fmla="*/ 139 h 177"/>
                <a:gd name="T28" fmla="*/ 63 w 149"/>
                <a:gd name="T29" fmla="*/ 87 h 177"/>
                <a:gd name="T30" fmla="*/ 40 w 149"/>
                <a:gd name="T31" fmla="*/ 73 h 177"/>
                <a:gd name="T32" fmla="*/ 69 w 149"/>
                <a:gd name="T33" fmla="*/ 72 h 177"/>
                <a:gd name="T34" fmla="*/ 81 w 149"/>
                <a:gd name="T35" fmla="*/ 82 h 177"/>
                <a:gd name="T36" fmla="*/ 85 w 149"/>
                <a:gd name="T37" fmla="*/ 62 h 177"/>
                <a:gd name="T38" fmla="*/ 110 w 149"/>
                <a:gd name="T39" fmla="*/ 73 h 177"/>
                <a:gd name="T40" fmla="*/ 86 w 149"/>
                <a:gd name="T41" fmla="*/ 87 h 177"/>
                <a:gd name="T42" fmla="*/ 99 w 149"/>
                <a:gd name="T43" fmla="*/ 139 h 177"/>
                <a:gd name="T44" fmla="*/ 124 w 149"/>
                <a:gd name="T45" fmla="*/ 57 h 177"/>
                <a:gd name="T46" fmla="*/ 69 w 149"/>
                <a:gd name="T47" fmla="*/ 5 h 177"/>
                <a:gd name="T48" fmla="*/ 80 w 149"/>
                <a:gd name="T49" fmla="*/ 15 h 177"/>
                <a:gd name="T50" fmla="*/ 108 w 149"/>
                <a:gd name="T51" fmla="*/ 7 h 177"/>
                <a:gd name="T52" fmla="*/ 98 w 149"/>
                <a:gd name="T53" fmla="*/ 25 h 177"/>
                <a:gd name="T54" fmla="*/ 132 w 149"/>
                <a:gd name="T55" fmla="*/ 32 h 177"/>
                <a:gd name="T56" fmla="*/ 117 w 149"/>
                <a:gd name="T57" fmla="*/ 30 h 177"/>
                <a:gd name="T58" fmla="*/ 132 w 149"/>
                <a:gd name="T59" fmla="*/ 32 h 177"/>
                <a:gd name="T60" fmla="*/ 142 w 149"/>
                <a:gd name="T61" fmla="*/ 48 h 177"/>
                <a:gd name="T62" fmla="*/ 134 w 149"/>
                <a:gd name="T63" fmla="*/ 60 h 177"/>
                <a:gd name="T64" fmla="*/ 148 w 149"/>
                <a:gd name="T65" fmla="*/ 83 h 177"/>
                <a:gd name="T66" fmla="*/ 127 w 149"/>
                <a:gd name="T67" fmla="*/ 79 h 177"/>
                <a:gd name="T68" fmla="*/ 43 w 149"/>
                <a:gd name="T69" fmla="*/ 23 h 177"/>
                <a:gd name="T70" fmla="*/ 48 w 149"/>
                <a:gd name="T71" fmla="*/ 9 h 177"/>
                <a:gd name="T72" fmla="*/ 43 w 149"/>
                <a:gd name="T73" fmla="*/ 23 h 177"/>
                <a:gd name="T74" fmla="*/ 31 w 149"/>
                <a:gd name="T75" fmla="*/ 30 h 177"/>
                <a:gd name="T76" fmla="*/ 17 w 149"/>
                <a:gd name="T77" fmla="*/ 32 h 177"/>
                <a:gd name="T78" fmla="*/ 21 w 149"/>
                <a:gd name="T79" fmla="*/ 56 h 177"/>
                <a:gd name="T80" fmla="*/ 1 w 149"/>
                <a:gd name="T81" fmla="*/ 52 h 177"/>
                <a:gd name="T82" fmla="*/ 17 w 149"/>
                <a:gd name="T83" fmla="*/ 85 h 177"/>
                <a:gd name="T84" fmla="*/ 5 w 149"/>
                <a:gd name="T85" fmla="*/ 76 h 177"/>
                <a:gd name="T86" fmla="*/ 17 w 149"/>
                <a:gd name="T87" fmla="*/ 85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9" h="177" extrusionOk="0">
                  <a:moveTo>
                    <a:pt x="100" y="171"/>
                  </a:moveTo>
                  <a:cubicBezTo>
                    <a:pt x="100" y="174"/>
                    <a:pt x="97" y="177"/>
                    <a:pt x="93" y="177"/>
                  </a:cubicBezTo>
                  <a:cubicBezTo>
                    <a:pt x="56" y="177"/>
                    <a:pt x="56" y="177"/>
                    <a:pt x="56" y="177"/>
                  </a:cubicBezTo>
                  <a:cubicBezTo>
                    <a:pt x="53" y="177"/>
                    <a:pt x="50" y="174"/>
                    <a:pt x="50" y="171"/>
                  </a:cubicBezTo>
                  <a:cubicBezTo>
                    <a:pt x="50" y="168"/>
                    <a:pt x="53" y="165"/>
                    <a:pt x="56" y="165"/>
                  </a:cubicBezTo>
                  <a:cubicBezTo>
                    <a:pt x="93" y="165"/>
                    <a:pt x="93" y="165"/>
                    <a:pt x="93" y="165"/>
                  </a:cubicBezTo>
                  <a:cubicBezTo>
                    <a:pt x="97" y="165"/>
                    <a:pt x="100" y="168"/>
                    <a:pt x="100" y="171"/>
                  </a:cubicBezTo>
                  <a:close/>
                  <a:moveTo>
                    <a:pt x="100" y="155"/>
                  </a:moveTo>
                  <a:cubicBezTo>
                    <a:pt x="100" y="152"/>
                    <a:pt x="97" y="149"/>
                    <a:pt x="93" y="149"/>
                  </a:cubicBezTo>
                  <a:cubicBezTo>
                    <a:pt x="56" y="149"/>
                    <a:pt x="56" y="149"/>
                    <a:pt x="56" y="149"/>
                  </a:cubicBezTo>
                  <a:cubicBezTo>
                    <a:pt x="53" y="149"/>
                    <a:pt x="50" y="152"/>
                    <a:pt x="50" y="155"/>
                  </a:cubicBezTo>
                  <a:cubicBezTo>
                    <a:pt x="50" y="158"/>
                    <a:pt x="53" y="161"/>
                    <a:pt x="56" y="161"/>
                  </a:cubicBezTo>
                  <a:cubicBezTo>
                    <a:pt x="93" y="161"/>
                    <a:pt x="93" y="161"/>
                    <a:pt x="93" y="161"/>
                  </a:cubicBezTo>
                  <a:cubicBezTo>
                    <a:pt x="97" y="161"/>
                    <a:pt x="100" y="158"/>
                    <a:pt x="100" y="155"/>
                  </a:cubicBezTo>
                  <a:close/>
                  <a:moveTo>
                    <a:pt x="81" y="87"/>
                  </a:moveTo>
                  <a:cubicBezTo>
                    <a:pt x="73" y="87"/>
                    <a:pt x="73" y="87"/>
                    <a:pt x="73" y="87"/>
                  </a:cubicBezTo>
                  <a:cubicBezTo>
                    <a:pt x="69" y="87"/>
                    <a:pt x="69" y="87"/>
                    <a:pt x="69" y="87"/>
                  </a:cubicBezTo>
                  <a:cubicBezTo>
                    <a:pt x="69" y="145"/>
                    <a:pt x="69" y="145"/>
                    <a:pt x="69" y="145"/>
                  </a:cubicBezTo>
                  <a:cubicBezTo>
                    <a:pt x="71" y="145"/>
                    <a:pt x="73" y="145"/>
                    <a:pt x="74" y="145"/>
                  </a:cubicBezTo>
                  <a:cubicBezTo>
                    <a:pt x="75" y="145"/>
                    <a:pt x="75" y="145"/>
                    <a:pt x="75" y="145"/>
                  </a:cubicBezTo>
                  <a:cubicBezTo>
                    <a:pt x="75" y="145"/>
                    <a:pt x="75" y="145"/>
                    <a:pt x="75" y="145"/>
                  </a:cubicBezTo>
                  <a:cubicBezTo>
                    <a:pt x="75" y="145"/>
                    <a:pt x="75" y="145"/>
                    <a:pt x="75" y="145"/>
                  </a:cubicBezTo>
                  <a:cubicBezTo>
                    <a:pt x="77" y="145"/>
                    <a:pt x="79" y="145"/>
                    <a:pt x="81" y="145"/>
                  </a:cubicBezTo>
                  <a:lnTo>
                    <a:pt x="81" y="87"/>
                  </a:lnTo>
                  <a:close/>
                  <a:moveTo>
                    <a:pt x="54" y="64"/>
                  </a:moveTo>
                  <a:cubicBezTo>
                    <a:pt x="49" y="64"/>
                    <a:pt x="45" y="68"/>
                    <a:pt x="45" y="73"/>
                  </a:cubicBezTo>
                  <a:cubicBezTo>
                    <a:pt x="45" y="78"/>
                    <a:pt x="49" y="82"/>
                    <a:pt x="54" y="82"/>
                  </a:cubicBezTo>
                  <a:cubicBezTo>
                    <a:pt x="63" y="82"/>
                    <a:pt x="63" y="82"/>
                    <a:pt x="63" y="82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63" y="68"/>
                    <a:pt x="59" y="64"/>
                    <a:pt x="54" y="64"/>
                  </a:cubicBezTo>
                  <a:close/>
                  <a:moveTo>
                    <a:pt x="104" y="73"/>
                  </a:moveTo>
                  <a:cubicBezTo>
                    <a:pt x="104" y="68"/>
                    <a:pt x="100" y="64"/>
                    <a:pt x="95" y="64"/>
                  </a:cubicBezTo>
                  <a:cubicBezTo>
                    <a:pt x="90" y="64"/>
                    <a:pt x="86" y="68"/>
                    <a:pt x="86" y="73"/>
                  </a:cubicBezTo>
                  <a:cubicBezTo>
                    <a:pt x="86" y="82"/>
                    <a:pt x="86" y="82"/>
                    <a:pt x="86" y="82"/>
                  </a:cubicBezTo>
                  <a:cubicBezTo>
                    <a:pt x="95" y="82"/>
                    <a:pt x="95" y="82"/>
                    <a:pt x="95" y="82"/>
                  </a:cubicBezTo>
                  <a:cubicBezTo>
                    <a:pt x="100" y="82"/>
                    <a:pt x="104" y="78"/>
                    <a:pt x="104" y="73"/>
                  </a:cubicBezTo>
                  <a:close/>
                  <a:moveTo>
                    <a:pt x="124" y="57"/>
                  </a:moveTo>
                  <a:cubicBezTo>
                    <a:pt x="120" y="41"/>
                    <a:pt x="101" y="24"/>
                    <a:pt x="75" y="24"/>
                  </a:cubicBezTo>
                  <a:cubicBezTo>
                    <a:pt x="49" y="24"/>
                    <a:pt x="30" y="41"/>
                    <a:pt x="26" y="57"/>
                  </a:cubicBezTo>
                  <a:cubicBezTo>
                    <a:pt x="23" y="69"/>
                    <a:pt x="25" y="80"/>
                    <a:pt x="31" y="91"/>
                  </a:cubicBezTo>
                  <a:cubicBezTo>
                    <a:pt x="36" y="101"/>
                    <a:pt x="42" y="109"/>
                    <a:pt x="46" y="119"/>
                  </a:cubicBezTo>
                  <a:cubicBezTo>
                    <a:pt x="49" y="125"/>
                    <a:pt x="50" y="133"/>
                    <a:pt x="51" y="139"/>
                  </a:cubicBezTo>
                  <a:cubicBezTo>
                    <a:pt x="52" y="143"/>
                    <a:pt x="54" y="145"/>
                    <a:pt x="59" y="145"/>
                  </a:cubicBezTo>
                  <a:cubicBezTo>
                    <a:pt x="61" y="145"/>
                    <a:pt x="62" y="145"/>
                    <a:pt x="63" y="145"/>
                  </a:cubicBezTo>
                  <a:cubicBezTo>
                    <a:pt x="63" y="87"/>
                    <a:pt x="63" y="87"/>
                    <a:pt x="63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0" y="87"/>
                    <a:pt x="47" y="86"/>
                    <a:pt x="44" y="83"/>
                  </a:cubicBezTo>
                  <a:cubicBezTo>
                    <a:pt x="41" y="80"/>
                    <a:pt x="40" y="77"/>
                    <a:pt x="40" y="73"/>
                  </a:cubicBezTo>
                  <a:cubicBezTo>
                    <a:pt x="40" y="69"/>
                    <a:pt x="41" y="65"/>
                    <a:pt x="44" y="62"/>
                  </a:cubicBezTo>
                  <a:cubicBezTo>
                    <a:pt x="47" y="60"/>
                    <a:pt x="50" y="58"/>
                    <a:pt x="54" y="58"/>
                  </a:cubicBezTo>
                  <a:cubicBezTo>
                    <a:pt x="62" y="58"/>
                    <a:pt x="69" y="64"/>
                    <a:pt x="69" y="7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3" y="82"/>
                    <a:pt x="73" y="82"/>
                    <a:pt x="73" y="82"/>
                  </a:cubicBezTo>
                  <a:cubicBezTo>
                    <a:pt x="81" y="82"/>
                    <a:pt x="81" y="82"/>
                    <a:pt x="81" y="82"/>
                  </a:cubicBezTo>
                  <a:cubicBezTo>
                    <a:pt x="81" y="72"/>
                    <a:pt x="81" y="72"/>
                    <a:pt x="81" y="72"/>
                  </a:cubicBezTo>
                  <a:cubicBezTo>
                    <a:pt x="81" y="72"/>
                    <a:pt x="81" y="72"/>
                    <a:pt x="81" y="72"/>
                  </a:cubicBezTo>
                  <a:cubicBezTo>
                    <a:pt x="81" y="69"/>
                    <a:pt x="82" y="65"/>
                    <a:pt x="85" y="62"/>
                  </a:cubicBezTo>
                  <a:cubicBezTo>
                    <a:pt x="88" y="60"/>
                    <a:pt x="91" y="58"/>
                    <a:pt x="95" y="58"/>
                  </a:cubicBezTo>
                  <a:cubicBezTo>
                    <a:pt x="99" y="58"/>
                    <a:pt x="103" y="60"/>
                    <a:pt x="106" y="62"/>
                  </a:cubicBezTo>
                  <a:cubicBezTo>
                    <a:pt x="108" y="65"/>
                    <a:pt x="110" y="69"/>
                    <a:pt x="110" y="73"/>
                  </a:cubicBezTo>
                  <a:cubicBezTo>
                    <a:pt x="110" y="77"/>
                    <a:pt x="108" y="80"/>
                    <a:pt x="106" y="83"/>
                  </a:cubicBezTo>
                  <a:cubicBezTo>
                    <a:pt x="103" y="86"/>
                    <a:pt x="99" y="87"/>
                    <a:pt x="95" y="87"/>
                  </a:cubicBezTo>
                  <a:cubicBezTo>
                    <a:pt x="86" y="87"/>
                    <a:pt x="86" y="87"/>
                    <a:pt x="86" y="87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8" y="145"/>
                    <a:pt x="89" y="145"/>
                    <a:pt x="90" y="145"/>
                  </a:cubicBezTo>
                  <a:cubicBezTo>
                    <a:pt x="96" y="145"/>
                    <a:pt x="97" y="143"/>
                    <a:pt x="99" y="139"/>
                  </a:cubicBezTo>
                  <a:cubicBezTo>
                    <a:pt x="100" y="133"/>
                    <a:pt x="101" y="125"/>
                    <a:pt x="103" y="119"/>
                  </a:cubicBezTo>
                  <a:cubicBezTo>
                    <a:pt x="108" y="109"/>
                    <a:pt x="113" y="101"/>
                    <a:pt x="118" y="91"/>
                  </a:cubicBezTo>
                  <a:cubicBezTo>
                    <a:pt x="124" y="80"/>
                    <a:pt x="127" y="69"/>
                    <a:pt x="124" y="57"/>
                  </a:cubicBezTo>
                  <a:close/>
                  <a:moveTo>
                    <a:pt x="80" y="5"/>
                  </a:moveTo>
                  <a:cubicBezTo>
                    <a:pt x="80" y="2"/>
                    <a:pt x="78" y="0"/>
                    <a:pt x="75" y="0"/>
                  </a:cubicBezTo>
                  <a:cubicBezTo>
                    <a:pt x="72" y="0"/>
                    <a:pt x="69" y="2"/>
                    <a:pt x="69" y="5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69" y="18"/>
                    <a:pt x="72" y="21"/>
                    <a:pt x="75" y="21"/>
                  </a:cubicBezTo>
                  <a:cubicBezTo>
                    <a:pt x="78" y="21"/>
                    <a:pt x="80" y="18"/>
                    <a:pt x="80" y="15"/>
                  </a:cubicBezTo>
                  <a:lnTo>
                    <a:pt x="80" y="5"/>
                  </a:lnTo>
                  <a:close/>
                  <a:moveTo>
                    <a:pt x="110" y="14"/>
                  </a:moveTo>
                  <a:cubicBezTo>
                    <a:pt x="111" y="12"/>
                    <a:pt x="110" y="8"/>
                    <a:pt x="108" y="7"/>
                  </a:cubicBezTo>
                  <a:cubicBezTo>
                    <a:pt x="105" y="6"/>
                    <a:pt x="102" y="7"/>
                    <a:pt x="101" y="9"/>
                  </a:cubicBezTo>
                  <a:cubicBezTo>
                    <a:pt x="96" y="18"/>
                    <a:pt x="96" y="18"/>
                    <a:pt x="96" y="18"/>
                  </a:cubicBezTo>
                  <a:cubicBezTo>
                    <a:pt x="94" y="20"/>
                    <a:pt x="95" y="24"/>
                    <a:pt x="98" y="25"/>
                  </a:cubicBezTo>
                  <a:cubicBezTo>
                    <a:pt x="101" y="27"/>
                    <a:pt x="104" y="26"/>
                    <a:pt x="105" y="23"/>
                  </a:cubicBezTo>
                  <a:lnTo>
                    <a:pt x="110" y="14"/>
                  </a:lnTo>
                  <a:close/>
                  <a:moveTo>
                    <a:pt x="132" y="32"/>
                  </a:moveTo>
                  <a:cubicBezTo>
                    <a:pt x="134" y="30"/>
                    <a:pt x="135" y="26"/>
                    <a:pt x="133" y="24"/>
                  </a:cubicBezTo>
                  <a:cubicBezTo>
                    <a:pt x="131" y="22"/>
                    <a:pt x="127" y="22"/>
                    <a:pt x="125" y="24"/>
                  </a:cubicBezTo>
                  <a:cubicBezTo>
                    <a:pt x="117" y="30"/>
                    <a:pt x="117" y="30"/>
                    <a:pt x="117" y="30"/>
                  </a:cubicBezTo>
                  <a:cubicBezTo>
                    <a:pt x="115" y="32"/>
                    <a:pt x="115" y="36"/>
                    <a:pt x="117" y="38"/>
                  </a:cubicBezTo>
                  <a:cubicBezTo>
                    <a:pt x="119" y="40"/>
                    <a:pt x="122" y="40"/>
                    <a:pt x="125" y="38"/>
                  </a:cubicBezTo>
                  <a:lnTo>
                    <a:pt x="132" y="32"/>
                  </a:lnTo>
                  <a:close/>
                  <a:moveTo>
                    <a:pt x="144" y="58"/>
                  </a:moveTo>
                  <a:cubicBezTo>
                    <a:pt x="147" y="58"/>
                    <a:pt x="149" y="55"/>
                    <a:pt x="148" y="52"/>
                  </a:cubicBezTo>
                  <a:cubicBezTo>
                    <a:pt x="148" y="49"/>
                    <a:pt x="145" y="47"/>
                    <a:pt x="142" y="48"/>
                  </a:cubicBezTo>
                  <a:cubicBezTo>
                    <a:pt x="132" y="49"/>
                    <a:pt x="132" y="49"/>
                    <a:pt x="132" y="49"/>
                  </a:cubicBezTo>
                  <a:cubicBezTo>
                    <a:pt x="129" y="50"/>
                    <a:pt x="127" y="53"/>
                    <a:pt x="128" y="56"/>
                  </a:cubicBezTo>
                  <a:cubicBezTo>
                    <a:pt x="128" y="58"/>
                    <a:pt x="131" y="60"/>
                    <a:pt x="134" y="60"/>
                  </a:cubicBezTo>
                  <a:lnTo>
                    <a:pt x="144" y="58"/>
                  </a:lnTo>
                  <a:close/>
                  <a:moveTo>
                    <a:pt x="141" y="87"/>
                  </a:moveTo>
                  <a:cubicBezTo>
                    <a:pt x="144" y="88"/>
                    <a:pt x="147" y="86"/>
                    <a:pt x="148" y="83"/>
                  </a:cubicBezTo>
                  <a:cubicBezTo>
                    <a:pt x="148" y="80"/>
                    <a:pt x="146" y="77"/>
                    <a:pt x="143" y="76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1" y="74"/>
                    <a:pt x="128" y="76"/>
                    <a:pt x="127" y="79"/>
                  </a:cubicBezTo>
                  <a:cubicBezTo>
                    <a:pt x="127" y="82"/>
                    <a:pt x="129" y="84"/>
                    <a:pt x="132" y="85"/>
                  </a:cubicBezTo>
                  <a:lnTo>
                    <a:pt x="141" y="87"/>
                  </a:lnTo>
                  <a:close/>
                  <a:moveTo>
                    <a:pt x="43" y="23"/>
                  </a:moveTo>
                  <a:cubicBezTo>
                    <a:pt x="45" y="26"/>
                    <a:pt x="48" y="27"/>
                    <a:pt x="51" y="25"/>
                  </a:cubicBezTo>
                  <a:cubicBezTo>
                    <a:pt x="53" y="24"/>
                    <a:pt x="54" y="20"/>
                    <a:pt x="53" y="18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7" y="7"/>
                    <a:pt x="44" y="6"/>
                    <a:pt x="41" y="7"/>
                  </a:cubicBezTo>
                  <a:cubicBezTo>
                    <a:pt x="38" y="8"/>
                    <a:pt x="37" y="12"/>
                    <a:pt x="39" y="14"/>
                  </a:cubicBezTo>
                  <a:lnTo>
                    <a:pt x="43" y="23"/>
                  </a:lnTo>
                  <a:close/>
                  <a:moveTo>
                    <a:pt x="24" y="38"/>
                  </a:moveTo>
                  <a:cubicBezTo>
                    <a:pt x="26" y="40"/>
                    <a:pt x="30" y="40"/>
                    <a:pt x="32" y="38"/>
                  </a:cubicBezTo>
                  <a:cubicBezTo>
                    <a:pt x="34" y="36"/>
                    <a:pt x="34" y="32"/>
                    <a:pt x="31" y="30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2" y="22"/>
                    <a:pt x="18" y="22"/>
                    <a:pt x="16" y="24"/>
                  </a:cubicBezTo>
                  <a:cubicBezTo>
                    <a:pt x="14" y="26"/>
                    <a:pt x="14" y="30"/>
                    <a:pt x="17" y="32"/>
                  </a:cubicBezTo>
                  <a:lnTo>
                    <a:pt x="24" y="38"/>
                  </a:lnTo>
                  <a:close/>
                  <a:moveTo>
                    <a:pt x="15" y="60"/>
                  </a:moveTo>
                  <a:cubicBezTo>
                    <a:pt x="18" y="60"/>
                    <a:pt x="21" y="58"/>
                    <a:pt x="21" y="56"/>
                  </a:cubicBezTo>
                  <a:cubicBezTo>
                    <a:pt x="22" y="53"/>
                    <a:pt x="20" y="50"/>
                    <a:pt x="17" y="49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4" y="47"/>
                    <a:pt x="1" y="49"/>
                    <a:pt x="1" y="52"/>
                  </a:cubicBezTo>
                  <a:cubicBezTo>
                    <a:pt x="0" y="55"/>
                    <a:pt x="2" y="58"/>
                    <a:pt x="5" y="58"/>
                  </a:cubicBezTo>
                  <a:lnTo>
                    <a:pt x="15" y="60"/>
                  </a:lnTo>
                  <a:close/>
                  <a:moveTo>
                    <a:pt x="17" y="85"/>
                  </a:moveTo>
                  <a:cubicBezTo>
                    <a:pt x="20" y="84"/>
                    <a:pt x="22" y="82"/>
                    <a:pt x="21" y="79"/>
                  </a:cubicBezTo>
                  <a:cubicBezTo>
                    <a:pt x="21" y="76"/>
                    <a:pt x="18" y="74"/>
                    <a:pt x="15" y="74"/>
                  </a:cubicBezTo>
                  <a:cubicBezTo>
                    <a:pt x="5" y="76"/>
                    <a:pt x="5" y="76"/>
                    <a:pt x="5" y="76"/>
                  </a:cubicBezTo>
                  <a:cubicBezTo>
                    <a:pt x="2" y="77"/>
                    <a:pt x="1" y="80"/>
                    <a:pt x="1" y="83"/>
                  </a:cubicBezTo>
                  <a:cubicBezTo>
                    <a:pt x="2" y="86"/>
                    <a:pt x="5" y="88"/>
                    <a:pt x="7" y="87"/>
                  </a:cubicBezTo>
                  <a:lnTo>
                    <a:pt x="17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4BEA84FA-BE84-DE4D-84CA-F1429D93F65D}"/>
              </a:ext>
            </a:extLst>
          </p:cNvPr>
          <p:cNvGrpSpPr/>
          <p:nvPr/>
        </p:nvGrpSpPr>
        <p:grpSpPr>
          <a:xfrm>
            <a:off x="4501455" y="2637425"/>
            <a:ext cx="1593740" cy="1593740"/>
            <a:chOff x="4501455" y="2637425"/>
            <a:chExt cx="1593740" cy="1593740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FE4F650F-FD17-BA45-8D7E-3549719D4488}"/>
                </a:ext>
              </a:extLst>
            </p:cNvPr>
            <p:cNvSpPr/>
            <p:nvPr/>
          </p:nvSpPr>
          <p:spPr>
            <a:xfrm rot="2700000">
              <a:off x="4501455" y="2637425"/>
              <a:ext cx="1593740" cy="1593740"/>
            </a:xfrm>
            <a:prstGeom prst="rect">
              <a:avLst/>
            </a:prstGeom>
            <a:solidFill>
              <a:srgbClr val="FAC245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A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8945" name="Google Shape;722;p25"/>
            <p:cNvSpPr>
              <a:spLocks/>
            </p:cNvSpPr>
            <p:nvPr/>
          </p:nvSpPr>
          <p:spPr bwMode="auto">
            <a:xfrm>
              <a:off x="4965700" y="3135313"/>
              <a:ext cx="684213" cy="571500"/>
            </a:xfrm>
            <a:custGeom>
              <a:avLst/>
              <a:gdLst>
                <a:gd name="T0" fmla="*/ 23 w 168"/>
                <a:gd name="T1" fmla="*/ 114 h 140"/>
                <a:gd name="T2" fmla="*/ 23 w 168"/>
                <a:gd name="T3" fmla="*/ 77 h 140"/>
                <a:gd name="T4" fmla="*/ 28 w 168"/>
                <a:gd name="T5" fmla="*/ 71 h 140"/>
                <a:gd name="T6" fmla="*/ 38 w 168"/>
                <a:gd name="T7" fmla="*/ 71 h 140"/>
                <a:gd name="T8" fmla="*/ 43 w 168"/>
                <a:gd name="T9" fmla="*/ 77 h 140"/>
                <a:gd name="T10" fmla="*/ 43 w 168"/>
                <a:gd name="T11" fmla="*/ 114 h 140"/>
                <a:gd name="T12" fmla="*/ 38 w 168"/>
                <a:gd name="T13" fmla="*/ 120 h 140"/>
                <a:gd name="T14" fmla="*/ 28 w 168"/>
                <a:gd name="T15" fmla="*/ 120 h 140"/>
                <a:gd name="T16" fmla="*/ 23 w 168"/>
                <a:gd name="T17" fmla="*/ 114 h 140"/>
                <a:gd name="T18" fmla="*/ 62 w 168"/>
                <a:gd name="T19" fmla="*/ 58 h 140"/>
                <a:gd name="T20" fmla="*/ 56 w 168"/>
                <a:gd name="T21" fmla="*/ 63 h 140"/>
                <a:gd name="T22" fmla="*/ 56 w 168"/>
                <a:gd name="T23" fmla="*/ 114 h 140"/>
                <a:gd name="T24" fmla="*/ 62 w 168"/>
                <a:gd name="T25" fmla="*/ 120 h 140"/>
                <a:gd name="T26" fmla="*/ 71 w 168"/>
                <a:gd name="T27" fmla="*/ 120 h 140"/>
                <a:gd name="T28" fmla="*/ 77 w 168"/>
                <a:gd name="T29" fmla="*/ 114 h 140"/>
                <a:gd name="T30" fmla="*/ 77 w 168"/>
                <a:gd name="T31" fmla="*/ 63 h 140"/>
                <a:gd name="T32" fmla="*/ 71 w 168"/>
                <a:gd name="T33" fmla="*/ 58 h 140"/>
                <a:gd name="T34" fmla="*/ 62 w 168"/>
                <a:gd name="T35" fmla="*/ 58 h 140"/>
                <a:gd name="T36" fmla="*/ 95 w 168"/>
                <a:gd name="T37" fmla="*/ 46 h 140"/>
                <a:gd name="T38" fmla="*/ 90 w 168"/>
                <a:gd name="T39" fmla="*/ 52 h 140"/>
                <a:gd name="T40" fmla="*/ 90 w 168"/>
                <a:gd name="T41" fmla="*/ 114 h 140"/>
                <a:gd name="T42" fmla="*/ 95 w 168"/>
                <a:gd name="T43" fmla="*/ 120 h 140"/>
                <a:gd name="T44" fmla="*/ 105 w 168"/>
                <a:gd name="T45" fmla="*/ 120 h 140"/>
                <a:gd name="T46" fmla="*/ 110 w 168"/>
                <a:gd name="T47" fmla="*/ 114 h 140"/>
                <a:gd name="T48" fmla="*/ 110 w 168"/>
                <a:gd name="T49" fmla="*/ 52 h 140"/>
                <a:gd name="T50" fmla="*/ 105 w 168"/>
                <a:gd name="T51" fmla="*/ 46 h 140"/>
                <a:gd name="T52" fmla="*/ 95 w 168"/>
                <a:gd name="T53" fmla="*/ 46 h 140"/>
                <a:gd name="T54" fmla="*/ 129 w 168"/>
                <a:gd name="T55" fmla="*/ 34 h 140"/>
                <a:gd name="T56" fmla="*/ 124 w 168"/>
                <a:gd name="T57" fmla="*/ 40 h 140"/>
                <a:gd name="T58" fmla="*/ 124 w 168"/>
                <a:gd name="T59" fmla="*/ 114 h 140"/>
                <a:gd name="T60" fmla="*/ 129 w 168"/>
                <a:gd name="T61" fmla="*/ 120 h 140"/>
                <a:gd name="T62" fmla="*/ 138 w 168"/>
                <a:gd name="T63" fmla="*/ 120 h 140"/>
                <a:gd name="T64" fmla="*/ 144 w 168"/>
                <a:gd name="T65" fmla="*/ 114 h 140"/>
                <a:gd name="T66" fmla="*/ 144 w 168"/>
                <a:gd name="T67" fmla="*/ 40 h 140"/>
                <a:gd name="T68" fmla="*/ 138 w 168"/>
                <a:gd name="T69" fmla="*/ 34 h 140"/>
                <a:gd name="T70" fmla="*/ 129 w 168"/>
                <a:gd name="T71" fmla="*/ 34 h 140"/>
                <a:gd name="T72" fmla="*/ 25 w 168"/>
                <a:gd name="T73" fmla="*/ 56 h 140"/>
                <a:gd name="T74" fmla="*/ 125 w 168"/>
                <a:gd name="T75" fmla="*/ 19 h 140"/>
                <a:gd name="T76" fmla="*/ 128 w 168"/>
                <a:gd name="T77" fmla="*/ 24 h 140"/>
                <a:gd name="T78" fmla="*/ 138 w 168"/>
                <a:gd name="T79" fmla="*/ 7 h 140"/>
                <a:gd name="T80" fmla="*/ 119 w 168"/>
                <a:gd name="T81" fmla="*/ 7 h 140"/>
                <a:gd name="T82" fmla="*/ 121 w 168"/>
                <a:gd name="T83" fmla="*/ 12 h 140"/>
                <a:gd name="T84" fmla="*/ 24 w 168"/>
                <a:gd name="T85" fmla="*/ 49 h 140"/>
                <a:gd name="T86" fmla="*/ 25 w 168"/>
                <a:gd name="T87" fmla="*/ 56 h 140"/>
                <a:gd name="T88" fmla="*/ 168 w 168"/>
                <a:gd name="T89" fmla="*/ 131 h 140"/>
                <a:gd name="T90" fmla="*/ 151 w 168"/>
                <a:gd name="T91" fmla="*/ 121 h 140"/>
                <a:gd name="T92" fmla="*/ 151 w 168"/>
                <a:gd name="T93" fmla="*/ 127 h 140"/>
                <a:gd name="T94" fmla="*/ 14 w 168"/>
                <a:gd name="T95" fmla="*/ 127 h 140"/>
                <a:gd name="T96" fmla="*/ 14 w 168"/>
                <a:gd name="T97" fmla="*/ 17 h 140"/>
                <a:gd name="T98" fmla="*/ 20 w 168"/>
                <a:gd name="T99" fmla="*/ 17 h 140"/>
                <a:gd name="T100" fmla="*/ 10 w 168"/>
                <a:gd name="T101" fmla="*/ 0 h 140"/>
                <a:gd name="T102" fmla="*/ 0 w 168"/>
                <a:gd name="T103" fmla="*/ 17 h 140"/>
                <a:gd name="T104" fmla="*/ 7 w 168"/>
                <a:gd name="T105" fmla="*/ 17 h 140"/>
                <a:gd name="T106" fmla="*/ 7 w 168"/>
                <a:gd name="T107" fmla="*/ 127 h 140"/>
                <a:gd name="T108" fmla="*/ 7 w 168"/>
                <a:gd name="T109" fmla="*/ 131 h 140"/>
                <a:gd name="T110" fmla="*/ 7 w 168"/>
                <a:gd name="T111" fmla="*/ 134 h 140"/>
                <a:gd name="T112" fmla="*/ 151 w 168"/>
                <a:gd name="T113" fmla="*/ 134 h 140"/>
                <a:gd name="T114" fmla="*/ 151 w 168"/>
                <a:gd name="T115" fmla="*/ 140 h 140"/>
                <a:gd name="T116" fmla="*/ 168 w 168"/>
                <a:gd name="T117" fmla="*/ 131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8" h="140" extrusionOk="0">
                  <a:moveTo>
                    <a:pt x="23" y="114"/>
                  </a:moveTo>
                  <a:cubicBezTo>
                    <a:pt x="23" y="77"/>
                    <a:pt x="23" y="77"/>
                    <a:pt x="23" y="77"/>
                  </a:cubicBezTo>
                  <a:cubicBezTo>
                    <a:pt x="23" y="74"/>
                    <a:pt x="25" y="71"/>
                    <a:pt x="28" y="71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41" y="71"/>
                    <a:pt x="43" y="74"/>
                    <a:pt x="43" y="77"/>
                  </a:cubicBezTo>
                  <a:cubicBezTo>
                    <a:pt x="43" y="114"/>
                    <a:pt x="43" y="114"/>
                    <a:pt x="43" y="114"/>
                  </a:cubicBezTo>
                  <a:cubicBezTo>
                    <a:pt x="43" y="117"/>
                    <a:pt x="41" y="120"/>
                    <a:pt x="38" y="120"/>
                  </a:cubicBezTo>
                  <a:cubicBezTo>
                    <a:pt x="28" y="120"/>
                    <a:pt x="28" y="120"/>
                    <a:pt x="28" y="120"/>
                  </a:cubicBezTo>
                  <a:cubicBezTo>
                    <a:pt x="25" y="120"/>
                    <a:pt x="23" y="117"/>
                    <a:pt x="23" y="114"/>
                  </a:cubicBezTo>
                  <a:close/>
                  <a:moveTo>
                    <a:pt x="62" y="58"/>
                  </a:moveTo>
                  <a:cubicBezTo>
                    <a:pt x="59" y="58"/>
                    <a:pt x="56" y="60"/>
                    <a:pt x="56" y="63"/>
                  </a:cubicBezTo>
                  <a:cubicBezTo>
                    <a:pt x="56" y="114"/>
                    <a:pt x="56" y="114"/>
                    <a:pt x="56" y="114"/>
                  </a:cubicBezTo>
                  <a:cubicBezTo>
                    <a:pt x="56" y="117"/>
                    <a:pt x="59" y="120"/>
                    <a:pt x="62" y="120"/>
                  </a:cubicBezTo>
                  <a:cubicBezTo>
                    <a:pt x="71" y="120"/>
                    <a:pt x="71" y="120"/>
                    <a:pt x="71" y="120"/>
                  </a:cubicBezTo>
                  <a:cubicBezTo>
                    <a:pt x="74" y="120"/>
                    <a:pt x="77" y="117"/>
                    <a:pt x="77" y="11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7" y="60"/>
                    <a:pt x="74" y="58"/>
                    <a:pt x="71" y="58"/>
                  </a:cubicBezTo>
                  <a:lnTo>
                    <a:pt x="62" y="58"/>
                  </a:lnTo>
                  <a:close/>
                  <a:moveTo>
                    <a:pt x="95" y="46"/>
                  </a:moveTo>
                  <a:cubicBezTo>
                    <a:pt x="92" y="46"/>
                    <a:pt x="90" y="49"/>
                    <a:pt x="90" y="52"/>
                  </a:cubicBezTo>
                  <a:cubicBezTo>
                    <a:pt x="90" y="114"/>
                    <a:pt x="90" y="114"/>
                    <a:pt x="90" y="114"/>
                  </a:cubicBezTo>
                  <a:cubicBezTo>
                    <a:pt x="90" y="117"/>
                    <a:pt x="92" y="120"/>
                    <a:pt x="95" y="120"/>
                  </a:cubicBezTo>
                  <a:cubicBezTo>
                    <a:pt x="105" y="120"/>
                    <a:pt x="105" y="120"/>
                    <a:pt x="105" y="120"/>
                  </a:cubicBezTo>
                  <a:cubicBezTo>
                    <a:pt x="108" y="120"/>
                    <a:pt x="110" y="117"/>
                    <a:pt x="110" y="114"/>
                  </a:cubicBezTo>
                  <a:cubicBezTo>
                    <a:pt x="110" y="52"/>
                    <a:pt x="110" y="52"/>
                    <a:pt x="110" y="52"/>
                  </a:cubicBezTo>
                  <a:cubicBezTo>
                    <a:pt x="110" y="49"/>
                    <a:pt x="108" y="46"/>
                    <a:pt x="105" y="46"/>
                  </a:cubicBezTo>
                  <a:lnTo>
                    <a:pt x="95" y="46"/>
                  </a:lnTo>
                  <a:close/>
                  <a:moveTo>
                    <a:pt x="129" y="34"/>
                  </a:moveTo>
                  <a:cubicBezTo>
                    <a:pt x="126" y="34"/>
                    <a:pt x="124" y="37"/>
                    <a:pt x="124" y="40"/>
                  </a:cubicBezTo>
                  <a:cubicBezTo>
                    <a:pt x="124" y="114"/>
                    <a:pt x="124" y="114"/>
                    <a:pt x="124" y="114"/>
                  </a:cubicBezTo>
                  <a:cubicBezTo>
                    <a:pt x="124" y="117"/>
                    <a:pt x="126" y="120"/>
                    <a:pt x="129" y="120"/>
                  </a:cubicBezTo>
                  <a:cubicBezTo>
                    <a:pt x="138" y="120"/>
                    <a:pt x="138" y="120"/>
                    <a:pt x="138" y="120"/>
                  </a:cubicBezTo>
                  <a:cubicBezTo>
                    <a:pt x="141" y="120"/>
                    <a:pt x="144" y="117"/>
                    <a:pt x="144" y="114"/>
                  </a:cubicBezTo>
                  <a:cubicBezTo>
                    <a:pt x="144" y="40"/>
                    <a:pt x="144" y="40"/>
                    <a:pt x="144" y="40"/>
                  </a:cubicBezTo>
                  <a:cubicBezTo>
                    <a:pt x="144" y="37"/>
                    <a:pt x="141" y="34"/>
                    <a:pt x="138" y="34"/>
                  </a:cubicBezTo>
                  <a:lnTo>
                    <a:pt x="129" y="34"/>
                  </a:lnTo>
                  <a:close/>
                  <a:moveTo>
                    <a:pt x="25" y="56"/>
                  </a:moveTo>
                  <a:cubicBezTo>
                    <a:pt x="61" y="50"/>
                    <a:pt x="95" y="37"/>
                    <a:pt x="125" y="19"/>
                  </a:cubicBezTo>
                  <a:cubicBezTo>
                    <a:pt x="128" y="24"/>
                    <a:pt x="128" y="24"/>
                    <a:pt x="128" y="24"/>
                  </a:cubicBezTo>
                  <a:cubicBezTo>
                    <a:pt x="138" y="7"/>
                    <a:pt x="138" y="7"/>
                    <a:pt x="138" y="7"/>
                  </a:cubicBezTo>
                  <a:cubicBezTo>
                    <a:pt x="119" y="7"/>
                    <a:pt x="119" y="7"/>
                    <a:pt x="119" y="7"/>
                  </a:cubicBezTo>
                  <a:cubicBezTo>
                    <a:pt x="121" y="12"/>
                    <a:pt x="121" y="12"/>
                    <a:pt x="121" y="12"/>
                  </a:cubicBezTo>
                  <a:cubicBezTo>
                    <a:pt x="92" y="30"/>
                    <a:pt x="59" y="43"/>
                    <a:pt x="24" y="49"/>
                  </a:cubicBezTo>
                  <a:lnTo>
                    <a:pt x="25" y="56"/>
                  </a:lnTo>
                  <a:close/>
                  <a:moveTo>
                    <a:pt x="168" y="131"/>
                  </a:moveTo>
                  <a:cubicBezTo>
                    <a:pt x="151" y="121"/>
                    <a:pt x="151" y="121"/>
                    <a:pt x="151" y="121"/>
                  </a:cubicBezTo>
                  <a:cubicBezTo>
                    <a:pt x="151" y="127"/>
                    <a:pt x="151" y="127"/>
                    <a:pt x="151" y="127"/>
                  </a:cubicBezTo>
                  <a:cubicBezTo>
                    <a:pt x="14" y="127"/>
                    <a:pt x="14" y="127"/>
                    <a:pt x="14" y="12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31"/>
                    <a:pt x="7" y="131"/>
                    <a:pt x="7" y="131"/>
                  </a:cubicBezTo>
                  <a:cubicBezTo>
                    <a:pt x="7" y="134"/>
                    <a:pt x="7" y="134"/>
                    <a:pt x="7" y="134"/>
                  </a:cubicBezTo>
                  <a:cubicBezTo>
                    <a:pt x="151" y="134"/>
                    <a:pt x="151" y="134"/>
                    <a:pt x="151" y="134"/>
                  </a:cubicBezTo>
                  <a:cubicBezTo>
                    <a:pt x="151" y="140"/>
                    <a:pt x="151" y="140"/>
                    <a:pt x="151" y="140"/>
                  </a:cubicBezTo>
                  <a:lnTo>
                    <a:pt x="168" y="1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F9D0A779-2255-B64F-8332-8C8209D91168}"/>
              </a:ext>
            </a:extLst>
          </p:cNvPr>
          <p:cNvGrpSpPr/>
          <p:nvPr/>
        </p:nvGrpSpPr>
        <p:grpSpPr>
          <a:xfrm>
            <a:off x="7669409" y="2637425"/>
            <a:ext cx="1593740" cy="1593740"/>
            <a:chOff x="7669409" y="2637425"/>
            <a:chExt cx="1593740" cy="1593740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04778A2-C290-BF4F-85A1-E95CA4903A72}"/>
                </a:ext>
              </a:extLst>
            </p:cNvPr>
            <p:cNvSpPr/>
            <p:nvPr/>
          </p:nvSpPr>
          <p:spPr>
            <a:xfrm rot="2700000">
              <a:off x="7669409" y="2637425"/>
              <a:ext cx="1593740" cy="1593740"/>
            </a:xfrm>
            <a:prstGeom prst="rect">
              <a:avLst/>
            </a:prstGeom>
            <a:solidFill>
              <a:srgbClr val="61615E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A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8946" name="Google Shape;723;p25"/>
            <p:cNvSpPr>
              <a:spLocks/>
            </p:cNvSpPr>
            <p:nvPr/>
          </p:nvSpPr>
          <p:spPr bwMode="auto">
            <a:xfrm>
              <a:off x="8162925" y="3148013"/>
              <a:ext cx="623888" cy="558800"/>
            </a:xfrm>
            <a:custGeom>
              <a:avLst/>
              <a:gdLst>
                <a:gd name="T0" fmla="*/ 95 w 153"/>
                <a:gd name="T1" fmla="*/ 18 h 137"/>
                <a:gd name="T2" fmla="*/ 68 w 153"/>
                <a:gd name="T3" fmla="*/ 8 h 137"/>
                <a:gd name="T4" fmla="*/ 49 w 153"/>
                <a:gd name="T5" fmla="*/ 18 h 137"/>
                <a:gd name="T6" fmla="*/ 87 w 153"/>
                <a:gd name="T7" fmla="*/ 0 h 137"/>
                <a:gd name="T8" fmla="*/ 23 w 153"/>
                <a:gd name="T9" fmla="*/ 76 h 137"/>
                <a:gd name="T10" fmla="*/ 62 w 153"/>
                <a:gd name="T11" fmla="*/ 71 h 137"/>
                <a:gd name="T12" fmla="*/ 84 w 153"/>
                <a:gd name="T13" fmla="*/ 63 h 137"/>
                <a:gd name="T14" fmla="*/ 91 w 153"/>
                <a:gd name="T15" fmla="*/ 76 h 137"/>
                <a:gd name="T16" fmla="*/ 153 w 153"/>
                <a:gd name="T17" fmla="*/ 55 h 137"/>
                <a:gd name="T18" fmla="*/ 135 w 153"/>
                <a:gd name="T19" fmla="*/ 22 h 137"/>
                <a:gd name="T20" fmla="*/ 123 w 153"/>
                <a:gd name="T21" fmla="*/ 22 h 137"/>
                <a:gd name="T22" fmla="*/ 109 w 153"/>
                <a:gd name="T23" fmla="*/ 22 h 137"/>
                <a:gd name="T24" fmla="*/ 94 w 153"/>
                <a:gd name="T25" fmla="*/ 22 h 137"/>
                <a:gd name="T26" fmla="*/ 48 w 153"/>
                <a:gd name="T27" fmla="*/ 22 h 137"/>
                <a:gd name="T28" fmla="*/ 29 w 153"/>
                <a:gd name="T29" fmla="*/ 22 h 137"/>
                <a:gd name="T30" fmla="*/ 18 w 153"/>
                <a:gd name="T31" fmla="*/ 22 h 137"/>
                <a:gd name="T32" fmla="*/ 0 w 153"/>
                <a:gd name="T33" fmla="*/ 55 h 137"/>
                <a:gd name="T34" fmla="*/ 130 w 153"/>
                <a:gd name="T35" fmla="*/ 83 h 137"/>
                <a:gd name="T36" fmla="*/ 91 w 153"/>
                <a:gd name="T37" fmla="*/ 88 h 137"/>
                <a:gd name="T38" fmla="*/ 69 w 153"/>
                <a:gd name="T39" fmla="*/ 96 h 137"/>
                <a:gd name="T40" fmla="*/ 62 w 153"/>
                <a:gd name="T41" fmla="*/ 83 h 137"/>
                <a:gd name="T42" fmla="*/ 0 w 153"/>
                <a:gd name="T43" fmla="*/ 69 h 137"/>
                <a:gd name="T44" fmla="*/ 18 w 153"/>
                <a:gd name="T45" fmla="*/ 137 h 137"/>
                <a:gd name="T46" fmla="*/ 29 w 153"/>
                <a:gd name="T47" fmla="*/ 137 h 137"/>
                <a:gd name="T48" fmla="*/ 116 w 153"/>
                <a:gd name="T49" fmla="*/ 137 h 137"/>
                <a:gd name="T50" fmla="*/ 126 w 153"/>
                <a:gd name="T51" fmla="*/ 137 h 137"/>
                <a:gd name="T52" fmla="*/ 153 w 153"/>
                <a:gd name="T53" fmla="*/ 117 h 137"/>
                <a:gd name="T54" fmla="*/ 130 w 153"/>
                <a:gd name="T55" fmla="*/ 83 h 137"/>
                <a:gd name="T56" fmla="*/ 69 w 153"/>
                <a:gd name="T57" fmla="*/ 69 h 137"/>
                <a:gd name="T58" fmla="*/ 67 w 153"/>
                <a:gd name="T59" fmla="*/ 75 h 137"/>
                <a:gd name="T60" fmla="*/ 67 w 153"/>
                <a:gd name="T61" fmla="*/ 82 h 137"/>
                <a:gd name="T62" fmla="*/ 67 w 153"/>
                <a:gd name="T63" fmla="*/ 88 h 137"/>
                <a:gd name="T64" fmla="*/ 84 w 153"/>
                <a:gd name="T65" fmla="*/ 90 h 137"/>
                <a:gd name="T66" fmla="*/ 86 w 153"/>
                <a:gd name="T67" fmla="*/ 84 h 137"/>
                <a:gd name="T68" fmla="*/ 86 w 153"/>
                <a:gd name="T69" fmla="*/ 77 h 137"/>
                <a:gd name="T70" fmla="*/ 86 w 153"/>
                <a:gd name="T71" fmla="*/ 72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3" h="137" extrusionOk="0">
                  <a:moveTo>
                    <a:pt x="104" y="18"/>
                  </a:moveTo>
                  <a:cubicBezTo>
                    <a:pt x="95" y="18"/>
                    <a:pt x="95" y="18"/>
                    <a:pt x="95" y="18"/>
                  </a:cubicBezTo>
                  <a:cubicBezTo>
                    <a:pt x="94" y="13"/>
                    <a:pt x="90" y="8"/>
                    <a:pt x="85" y="8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3" y="8"/>
                    <a:pt x="59" y="13"/>
                    <a:pt x="58" y="18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9" y="8"/>
                    <a:pt x="57" y="0"/>
                    <a:pt x="66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96" y="0"/>
                    <a:pt x="104" y="8"/>
                    <a:pt x="104" y="18"/>
                  </a:cubicBezTo>
                  <a:close/>
                  <a:moveTo>
                    <a:pt x="23" y="76"/>
                  </a:moveTo>
                  <a:cubicBezTo>
                    <a:pt x="62" y="76"/>
                    <a:pt x="62" y="76"/>
                    <a:pt x="62" y="76"/>
                  </a:cubicBezTo>
                  <a:cubicBezTo>
                    <a:pt x="62" y="71"/>
                    <a:pt x="62" y="71"/>
                    <a:pt x="62" y="71"/>
                  </a:cubicBezTo>
                  <a:cubicBezTo>
                    <a:pt x="62" y="67"/>
                    <a:pt x="65" y="63"/>
                    <a:pt x="69" y="63"/>
                  </a:cubicBezTo>
                  <a:cubicBezTo>
                    <a:pt x="84" y="63"/>
                    <a:pt x="84" y="63"/>
                    <a:pt x="84" y="63"/>
                  </a:cubicBezTo>
                  <a:cubicBezTo>
                    <a:pt x="88" y="63"/>
                    <a:pt x="91" y="67"/>
                    <a:pt x="91" y="71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130" y="76"/>
                    <a:pt x="130" y="76"/>
                    <a:pt x="130" y="76"/>
                  </a:cubicBezTo>
                  <a:cubicBezTo>
                    <a:pt x="141" y="76"/>
                    <a:pt x="151" y="67"/>
                    <a:pt x="153" y="55"/>
                  </a:cubicBezTo>
                  <a:cubicBezTo>
                    <a:pt x="153" y="43"/>
                    <a:pt x="153" y="43"/>
                    <a:pt x="153" y="43"/>
                  </a:cubicBezTo>
                  <a:cubicBezTo>
                    <a:pt x="153" y="31"/>
                    <a:pt x="145" y="22"/>
                    <a:pt x="135" y="22"/>
                  </a:cubicBezTo>
                  <a:cubicBezTo>
                    <a:pt x="126" y="22"/>
                    <a:pt x="126" y="22"/>
                    <a:pt x="126" y="22"/>
                  </a:cubicBezTo>
                  <a:cubicBezTo>
                    <a:pt x="123" y="22"/>
                    <a:pt x="123" y="22"/>
                    <a:pt x="123" y="22"/>
                  </a:cubicBezTo>
                  <a:cubicBezTo>
                    <a:pt x="116" y="22"/>
                    <a:pt x="116" y="22"/>
                    <a:pt x="116" y="22"/>
                  </a:cubicBezTo>
                  <a:cubicBezTo>
                    <a:pt x="109" y="22"/>
                    <a:pt x="109" y="22"/>
                    <a:pt x="109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94" y="22"/>
                    <a:pt x="94" y="22"/>
                    <a:pt x="94" y="22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48" y="22"/>
                    <a:pt x="48" y="22"/>
                    <a:pt x="48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8" y="22"/>
                    <a:pt x="0" y="31"/>
                    <a:pt x="0" y="43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2" y="67"/>
                    <a:pt x="11" y="76"/>
                    <a:pt x="23" y="76"/>
                  </a:cubicBezTo>
                  <a:close/>
                  <a:moveTo>
                    <a:pt x="130" y="83"/>
                  </a:moveTo>
                  <a:cubicBezTo>
                    <a:pt x="91" y="83"/>
                    <a:pt x="91" y="83"/>
                    <a:pt x="91" y="83"/>
                  </a:cubicBezTo>
                  <a:cubicBezTo>
                    <a:pt x="91" y="88"/>
                    <a:pt x="91" y="88"/>
                    <a:pt x="91" y="88"/>
                  </a:cubicBezTo>
                  <a:cubicBezTo>
                    <a:pt x="91" y="92"/>
                    <a:pt x="88" y="96"/>
                    <a:pt x="84" y="96"/>
                  </a:cubicBezTo>
                  <a:cubicBezTo>
                    <a:pt x="69" y="96"/>
                    <a:pt x="69" y="96"/>
                    <a:pt x="69" y="96"/>
                  </a:cubicBezTo>
                  <a:cubicBezTo>
                    <a:pt x="65" y="96"/>
                    <a:pt x="62" y="92"/>
                    <a:pt x="62" y="88"/>
                  </a:cubicBezTo>
                  <a:cubicBezTo>
                    <a:pt x="62" y="83"/>
                    <a:pt x="62" y="83"/>
                    <a:pt x="62" y="83"/>
                  </a:cubicBezTo>
                  <a:cubicBezTo>
                    <a:pt x="23" y="83"/>
                    <a:pt x="23" y="83"/>
                    <a:pt x="23" y="83"/>
                  </a:cubicBezTo>
                  <a:cubicBezTo>
                    <a:pt x="13" y="83"/>
                    <a:pt x="5" y="77"/>
                    <a:pt x="0" y="69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28"/>
                    <a:pt x="8" y="137"/>
                    <a:pt x="18" y="137"/>
                  </a:cubicBezTo>
                  <a:cubicBezTo>
                    <a:pt x="24" y="137"/>
                    <a:pt x="24" y="137"/>
                    <a:pt x="24" y="137"/>
                  </a:cubicBezTo>
                  <a:cubicBezTo>
                    <a:pt x="29" y="137"/>
                    <a:pt x="29" y="137"/>
                    <a:pt x="29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116" y="137"/>
                    <a:pt x="116" y="137"/>
                    <a:pt x="116" y="137"/>
                  </a:cubicBezTo>
                  <a:cubicBezTo>
                    <a:pt x="123" y="137"/>
                    <a:pt x="123" y="137"/>
                    <a:pt x="123" y="137"/>
                  </a:cubicBezTo>
                  <a:cubicBezTo>
                    <a:pt x="126" y="137"/>
                    <a:pt x="126" y="137"/>
                    <a:pt x="126" y="137"/>
                  </a:cubicBezTo>
                  <a:cubicBezTo>
                    <a:pt x="135" y="137"/>
                    <a:pt x="135" y="137"/>
                    <a:pt x="135" y="137"/>
                  </a:cubicBezTo>
                  <a:cubicBezTo>
                    <a:pt x="145" y="137"/>
                    <a:pt x="153" y="128"/>
                    <a:pt x="153" y="117"/>
                  </a:cubicBezTo>
                  <a:cubicBezTo>
                    <a:pt x="153" y="69"/>
                    <a:pt x="153" y="69"/>
                    <a:pt x="153" y="69"/>
                  </a:cubicBezTo>
                  <a:cubicBezTo>
                    <a:pt x="148" y="77"/>
                    <a:pt x="139" y="83"/>
                    <a:pt x="130" y="83"/>
                  </a:cubicBezTo>
                  <a:close/>
                  <a:moveTo>
                    <a:pt x="84" y="69"/>
                  </a:moveTo>
                  <a:cubicBezTo>
                    <a:pt x="69" y="69"/>
                    <a:pt x="69" y="69"/>
                    <a:pt x="69" y="69"/>
                  </a:cubicBezTo>
                  <a:cubicBezTo>
                    <a:pt x="68" y="69"/>
                    <a:pt x="67" y="70"/>
                    <a:pt x="67" y="72"/>
                  </a:cubicBezTo>
                  <a:cubicBezTo>
                    <a:pt x="67" y="75"/>
                    <a:pt x="67" y="75"/>
                    <a:pt x="67" y="75"/>
                  </a:cubicBezTo>
                  <a:cubicBezTo>
                    <a:pt x="67" y="77"/>
                    <a:pt x="67" y="77"/>
                    <a:pt x="67" y="77"/>
                  </a:cubicBezTo>
                  <a:cubicBezTo>
                    <a:pt x="67" y="82"/>
                    <a:pt x="67" y="82"/>
                    <a:pt x="67" y="82"/>
                  </a:cubicBezTo>
                  <a:cubicBezTo>
                    <a:pt x="67" y="84"/>
                    <a:pt x="67" y="84"/>
                    <a:pt x="67" y="84"/>
                  </a:cubicBezTo>
                  <a:cubicBezTo>
                    <a:pt x="67" y="88"/>
                    <a:pt x="67" y="88"/>
                    <a:pt x="67" y="88"/>
                  </a:cubicBezTo>
                  <a:cubicBezTo>
                    <a:pt x="67" y="89"/>
                    <a:pt x="68" y="90"/>
                    <a:pt x="69" y="90"/>
                  </a:cubicBezTo>
                  <a:cubicBezTo>
                    <a:pt x="84" y="90"/>
                    <a:pt x="84" y="90"/>
                    <a:pt x="84" y="90"/>
                  </a:cubicBezTo>
                  <a:cubicBezTo>
                    <a:pt x="85" y="90"/>
                    <a:pt x="86" y="89"/>
                    <a:pt x="86" y="88"/>
                  </a:cubicBezTo>
                  <a:cubicBezTo>
                    <a:pt x="86" y="84"/>
                    <a:pt x="86" y="84"/>
                    <a:pt x="86" y="84"/>
                  </a:cubicBezTo>
                  <a:cubicBezTo>
                    <a:pt x="86" y="82"/>
                    <a:pt x="86" y="82"/>
                    <a:pt x="86" y="82"/>
                  </a:cubicBezTo>
                  <a:cubicBezTo>
                    <a:pt x="86" y="77"/>
                    <a:pt x="86" y="77"/>
                    <a:pt x="86" y="77"/>
                  </a:cubicBezTo>
                  <a:cubicBezTo>
                    <a:pt x="86" y="75"/>
                    <a:pt x="86" y="75"/>
                    <a:pt x="86" y="75"/>
                  </a:cubicBezTo>
                  <a:cubicBezTo>
                    <a:pt x="86" y="72"/>
                    <a:pt x="86" y="72"/>
                    <a:pt x="86" y="72"/>
                  </a:cubicBezTo>
                  <a:cubicBezTo>
                    <a:pt x="86" y="70"/>
                    <a:pt x="85" y="69"/>
                    <a:pt x="84" y="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2FB00289-A6D7-4B4E-B01A-9D148ED03320}"/>
              </a:ext>
            </a:extLst>
          </p:cNvPr>
          <p:cNvGrpSpPr/>
          <p:nvPr/>
        </p:nvGrpSpPr>
        <p:grpSpPr>
          <a:xfrm>
            <a:off x="6088382" y="2637425"/>
            <a:ext cx="1593740" cy="1593740"/>
            <a:chOff x="6088382" y="2637425"/>
            <a:chExt cx="1593740" cy="1593740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1B785887-E4BD-5344-842B-F19A06102EA4}"/>
                </a:ext>
              </a:extLst>
            </p:cNvPr>
            <p:cNvSpPr/>
            <p:nvPr/>
          </p:nvSpPr>
          <p:spPr>
            <a:xfrm rot="2700000">
              <a:off x="6088382" y="2637425"/>
              <a:ext cx="1593740" cy="1593740"/>
            </a:xfrm>
            <a:prstGeom prst="rect">
              <a:avLst/>
            </a:prstGeom>
            <a:solidFill>
              <a:srgbClr val="E1412A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A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8947" name="Google Shape;724;p25"/>
            <p:cNvSpPr>
              <a:spLocks/>
            </p:cNvSpPr>
            <p:nvPr/>
          </p:nvSpPr>
          <p:spPr bwMode="auto">
            <a:xfrm>
              <a:off x="6657975" y="3090863"/>
              <a:ext cx="460375" cy="673100"/>
            </a:xfrm>
            <a:custGeom>
              <a:avLst/>
              <a:gdLst>
                <a:gd name="T0" fmla="*/ 113 w 113"/>
                <a:gd name="T1" fmla="*/ 110 h 165"/>
                <a:gd name="T2" fmla="*/ 73 w 113"/>
                <a:gd name="T3" fmla="*/ 73 h 165"/>
                <a:gd name="T4" fmla="*/ 53 w 113"/>
                <a:gd name="T5" fmla="*/ 68 h 165"/>
                <a:gd name="T6" fmla="*/ 27 w 113"/>
                <a:gd name="T7" fmla="*/ 54 h 165"/>
                <a:gd name="T8" fmla="*/ 55 w 113"/>
                <a:gd name="T9" fmla="*/ 41 h 165"/>
                <a:gd name="T10" fmla="*/ 84 w 113"/>
                <a:gd name="T11" fmla="*/ 52 h 165"/>
                <a:gd name="T12" fmla="*/ 98 w 113"/>
                <a:gd name="T13" fmla="*/ 51 h 165"/>
                <a:gd name="T14" fmla="*/ 104 w 113"/>
                <a:gd name="T15" fmla="*/ 41 h 165"/>
                <a:gd name="T16" fmla="*/ 68 w 113"/>
                <a:gd name="T17" fmla="*/ 19 h 165"/>
                <a:gd name="T18" fmla="*/ 68 w 113"/>
                <a:gd name="T19" fmla="*/ 6 h 165"/>
                <a:gd name="T20" fmla="*/ 60 w 113"/>
                <a:gd name="T21" fmla="*/ 0 h 165"/>
                <a:gd name="T22" fmla="*/ 52 w 113"/>
                <a:gd name="T23" fmla="*/ 0 h 165"/>
                <a:gd name="T24" fmla="*/ 44 w 113"/>
                <a:gd name="T25" fmla="*/ 6 h 165"/>
                <a:gd name="T26" fmla="*/ 44 w 113"/>
                <a:gd name="T27" fmla="*/ 18 h 165"/>
                <a:gd name="T28" fmla="*/ 0 w 113"/>
                <a:gd name="T29" fmla="*/ 54 h 165"/>
                <a:gd name="T30" fmla="*/ 42 w 113"/>
                <a:gd name="T31" fmla="*/ 90 h 165"/>
                <a:gd name="T32" fmla="*/ 66 w 113"/>
                <a:gd name="T33" fmla="*/ 96 h 165"/>
                <a:gd name="T34" fmla="*/ 86 w 113"/>
                <a:gd name="T35" fmla="*/ 110 h 165"/>
                <a:gd name="T36" fmla="*/ 58 w 113"/>
                <a:gd name="T37" fmla="*/ 124 h 165"/>
                <a:gd name="T38" fmla="*/ 23 w 113"/>
                <a:gd name="T39" fmla="*/ 112 h 165"/>
                <a:gd name="T40" fmla="*/ 7 w 113"/>
                <a:gd name="T41" fmla="*/ 114 h 165"/>
                <a:gd name="T42" fmla="*/ 4 w 113"/>
                <a:gd name="T43" fmla="*/ 124 h 165"/>
                <a:gd name="T44" fmla="*/ 44 w 113"/>
                <a:gd name="T45" fmla="*/ 146 h 165"/>
                <a:gd name="T46" fmla="*/ 44 w 113"/>
                <a:gd name="T47" fmla="*/ 159 h 165"/>
                <a:gd name="T48" fmla="*/ 52 w 113"/>
                <a:gd name="T49" fmla="*/ 165 h 165"/>
                <a:gd name="T50" fmla="*/ 60 w 113"/>
                <a:gd name="T51" fmla="*/ 165 h 165"/>
                <a:gd name="T52" fmla="*/ 68 w 113"/>
                <a:gd name="T53" fmla="*/ 159 h 165"/>
                <a:gd name="T54" fmla="*/ 68 w 113"/>
                <a:gd name="T55" fmla="*/ 147 h 165"/>
                <a:gd name="T56" fmla="*/ 113 w 113"/>
                <a:gd name="T57" fmla="*/ 11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3" h="165" extrusionOk="0">
                  <a:moveTo>
                    <a:pt x="113" y="110"/>
                  </a:moveTo>
                  <a:cubicBezTo>
                    <a:pt x="113" y="93"/>
                    <a:pt x="100" y="79"/>
                    <a:pt x="73" y="73"/>
                  </a:cubicBezTo>
                  <a:cubicBezTo>
                    <a:pt x="70" y="72"/>
                    <a:pt x="56" y="68"/>
                    <a:pt x="53" y="68"/>
                  </a:cubicBezTo>
                  <a:cubicBezTo>
                    <a:pt x="32" y="62"/>
                    <a:pt x="27" y="59"/>
                    <a:pt x="27" y="54"/>
                  </a:cubicBezTo>
                  <a:cubicBezTo>
                    <a:pt x="27" y="48"/>
                    <a:pt x="34" y="41"/>
                    <a:pt x="55" y="41"/>
                  </a:cubicBezTo>
                  <a:cubicBezTo>
                    <a:pt x="69" y="41"/>
                    <a:pt x="84" y="52"/>
                    <a:pt x="84" y="52"/>
                  </a:cubicBezTo>
                  <a:cubicBezTo>
                    <a:pt x="90" y="56"/>
                    <a:pt x="93" y="56"/>
                    <a:pt x="98" y="51"/>
                  </a:cubicBezTo>
                  <a:cubicBezTo>
                    <a:pt x="98" y="51"/>
                    <a:pt x="104" y="46"/>
                    <a:pt x="104" y="41"/>
                  </a:cubicBezTo>
                  <a:cubicBezTo>
                    <a:pt x="104" y="34"/>
                    <a:pt x="87" y="23"/>
                    <a:pt x="68" y="19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3"/>
                    <a:pt x="65" y="0"/>
                    <a:pt x="60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48" y="0"/>
                    <a:pt x="44" y="3"/>
                    <a:pt x="44" y="6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15" y="21"/>
                    <a:pt x="0" y="36"/>
                    <a:pt x="0" y="54"/>
                  </a:cubicBezTo>
                  <a:cubicBezTo>
                    <a:pt x="0" y="76"/>
                    <a:pt x="20" y="84"/>
                    <a:pt x="42" y="90"/>
                  </a:cubicBezTo>
                  <a:cubicBezTo>
                    <a:pt x="45" y="91"/>
                    <a:pt x="63" y="95"/>
                    <a:pt x="66" y="96"/>
                  </a:cubicBezTo>
                  <a:cubicBezTo>
                    <a:pt x="82" y="100"/>
                    <a:pt x="86" y="106"/>
                    <a:pt x="86" y="110"/>
                  </a:cubicBezTo>
                  <a:cubicBezTo>
                    <a:pt x="86" y="117"/>
                    <a:pt x="78" y="124"/>
                    <a:pt x="58" y="124"/>
                  </a:cubicBezTo>
                  <a:cubicBezTo>
                    <a:pt x="43" y="124"/>
                    <a:pt x="23" y="112"/>
                    <a:pt x="23" y="112"/>
                  </a:cubicBezTo>
                  <a:cubicBezTo>
                    <a:pt x="17" y="108"/>
                    <a:pt x="12" y="109"/>
                    <a:pt x="7" y="114"/>
                  </a:cubicBezTo>
                  <a:cubicBezTo>
                    <a:pt x="7" y="114"/>
                    <a:pt x="4" y="119"/>
                    <a:pt x="4" y="124"/>
                  </a:cubicBezTo>
                  <a:cubicBezTo>
                    <a:pt x="4" y="132"/>
                    <a:pt x="25" y="142"/>
                    <a:pt x="44" y="146"/>
                  </a:cubicBezTo>
                  <a:cubicBezTo>
                    <a:pt x="44" y="159"/>
                    <a:pt x="44" y="159"/>
                    <a:pt x="44" y="159"/>
                  </a:cubicBezTo>
                  <a:cubicBezTo>
                    <a:pt x="44" y="163"/>
                    <a:pt x="48" y="165"/>
                    <a:pt x="52" y="165"/>
                  </a:cubicBezTo>
                  <a:cubicBezTo>
                    <a:pt x="60" y="165"/>
                    <a:pt x="60" y="165"/>
                    <a:pt x="60" y="165"/>
                  </a:cubicBezTo>
                  <a:cubicBezTo>
                    <a:pt x="65" y="165"/>
                    <a:pt x="68" y="163"/>
                    <a:pt x="68" y="159"/>
                  </a:cubicBezTo>
                  <a:cubicBezTo>
                    <a:pt x="68" y="147"/>
                    <a:pt x="68" y="147"/>
                    <a:pt x="68" y="147"/>
                  </a:cubicBezTo>
                  <a:cubicBezTo>
                    <a:pt x="99" y="144"/>
                    <a:pt x="113" y="127"/>
                    <a:pt x="113" y="1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C399E042-C7B5-CB4C-9AA6-9E2927765008}"/>
              </a:ext>
            </a:extLst>
          </p:cNvPr>
          <p:cNvGrpSpPr/>
          <p:nvPr/>
        </p:nvGrpSpPr>
        <p:grpSpPr>
          <a:xfrm>
            <a:off x="1345300" y="2637424"/>
            <a:ext cx="1593740" cy="1593740"/>
            <a:chOff x="1345300" y="2637424"/>
            <a:chExt cx="1593740" cy="159374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565D140-1551-2042-A6A2-4ECE07E08DD2}"/>
                </a:ext>
              </a:extLst>
            </p:cNvPr>
            <p:cNvSpPr/>
            <p:nvPr/>
          </p:nvSpPr>
          <p:spPr>
            <a:xfrm rot="2700000">
              <a:off x="1345300" y="2637424"/>
              <a:ext cx="1593740" cy="1593740"/>
            </a:xfrm>
            <a:prstGeom prst="rect">
              <a:avLst/>
            </a:prstGeom>
            <a:solidFill>
              <a:srgbClr val="2F506B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A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8948" name="Google Shape;725;p25"/>
            <p:cNvSpPr>
              <a:spLocks/>
            </p:cNvSpPr>
            <p:nvPr/>
          </p:nvSpPr>
          <p:spPr bwMode="auto">
            <a:xfrm>
              <a:off x="1833563" y="3124200"/>
              <a:ext cx="603250" cy="600075"/>
            </a:xfrm>
            <a:custGeom>
              <a:avLst/>
              <a:gdLst>
                <a:gd name="T0" fmla="*/ 70 w 148"/>
                <a:gd name="T1" fmla="*/ 78 h 147"/>
                <a:gd name="T2" fmla="*/ 139 w 148"/>
                <a:gd name="T3" fmla="*/ 78 h 147"/>
                <a:gd name="T4" fmla="*/ 70 w 148"/>
                <a:gd name="T5" fmla="*/ 147 h 147"/>
                <a:gd name="T6" fmla="*/ 0 w 148"/>
                <a:gd name="T7" fmla="*/ 78 h 147"/>
                <a:gd name="T8" fmla="*/ 70 w 148"/>
                <a:gd name="T9" fmla="*/ 8 h 147"/>
                <a:gd name="T10" fmla="*/ 70 w 148"/>
                <a:gd name="T11" fmla="*/ 78 h 147"/>
                <a:gd name="T12" fmla="*/ 78 w 148"/>
                <a:gd name="T13" fmla="*/ 0 h 147"/>
                <a:gd name="T14" fmla="*/ 78 w 148"/>
                <a:gd name="T15" fmla="*/ 69 h 147"/>
                <a:gd name="T16" fmla="*/ 148 w 148"/>
                <a:gd name="T17" fmla="*/ 69 h 147"/>
                <a:gd name="T18" fmla="*/ 78 w 148"/>
                <a:gd name="T1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8" h="147" extrusionOk="0">
                  <a:moveTo>
                    <a:pt x="70" y="78"/>
                  </a:moveTo>
                  <a:cubicBezTo>
                    <a:pt x="139" y="78"/>
                    <a:pt x="139" y="78"/>
                    <a:pt x="139" y="78"/>
                  </a:cubicBezTo>
                  <a:cubicBezTo>
                    <a:pt x="139" y="116"/>
                    <a:pt x="108" y="147"/>
                    <a:pt x="70" y="147"/>
                  </a:cubicBezTo>
                  <a:cubicBezTo>
                    <a:pt x="31" y="147"/>
                    <a:pt x="0" y="116"/>
                    <a:pt x="0" y="78"/>
                  </a:cubicBezTo>
                  <a:cubicBezTo>
                    <a:pt x="0" y="39"/>
                    <a:pt x="31" y="8"/>
                    <a:pt x="70" y="8"/>
                  </a:cubicBezTo>
                  <a:lnTo>
                    <a:pt x="70" y="78"/>
                  </a:lnTo>
                  <a:close/>
                  <a:moveTo>
                    <a:pt x="78" y="0"/>
                  </a:moveTo>
                  <a:cubicBezTo>
                    <a:pt x="78" y="69"/>
                    <a:pt x="78" y="69"/>
                    <a:pt x="78" y="69"/>
                  </a:cubicBezTo>
                  <a:cubicBezTo>
                    <a:pt x="148" y="69"/>
                    <a:pt x="148" y="69"/>
                    <a:pt x="148" y="69"/>
                  </a:cubicBezTo>
                  <a:cubicBezTo>
                    <a:pt x="148" y="31"/>
                    <a:pt x="117" y="0"/>
                    <a:pt x="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4DD87C2A-12C5-384A-91FA-CCD70DEDEAC2}"/>
              </a:ext>
            </a:extLst>
          </p:cNvPr>
          <p:cNvGrpSpPr/>
          <p:nvPr/>
        </p:nvGrpSpPr>
        <p:grpSpPr>
          <a:xfrm>
            <a:off x="9244537" y="2637426"/>
            <a:ext cx="1593740" cy="1593740"/>
            <a:chOff x="9244537" y="2637426"/>
            <a:chExt cx="1593740" cy="1593740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0F1B4624-318B-724E-BECC-B49FCAB576D3}"/>
                </a:ext>
              </a:extLst>
            </p:cNvPr>
            <p:cNvSpPr/>
            <p:nvPr/>
          </p:nvSpPr>
          <p:spPr>
            <a:xfrm rot="2700000">
              <a:off x="9244537" y="2637426"/>
              <a:ext cx="1593740" cy="1593740"/>
            </a:xfrm>
            <a:prstGeom prst="rect">
              <a:avLst/>
            </a:prstGeom>
            <a:solidFill>
              <a:srgbClr val="25929E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A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8949" name="Google Shape;726;p25"/>
            <p:cNvSpPr>
              <a:spLocks/>
            </p:cNvSpPr>
            <p:nvPr/>
          </p:nvSpPr>
          <p:spPr bwMode="auto">
            <a:xfrm>
              <a:off x="9740900" y="3111500"/>
              <a:ext cx="631825" cy="628650"/>
            </a:xfrm>
            <a:custGeom>
              <a:avLst/>
              <a:gdLst>
                <a:gd name="T0" fmla="*/ 152 w 155"/>
                <a:gd name="T1" fmla="*/ 66 h 154"/>
                <a:gd name="T2" fmla="*/ 133 w 155"/>
                <a:gd name="T3" fmla="*/ 63 h 154"/>
                <a:gd name="T4" fmla="*/ 126 w 155"/>
                <a:gd name="T5" fmla="*/ 48 h 154"/>
                <a:gd name="T6" fmla="*/ 138 w 155"/>
                <a:gd name="T7" fmla="*/ 32 h 154"/>
                <a:gd name="T8" fmla="*/ 138 w 155"/>
                <a:gd name="T9" fmla="*/ 28 h 154"/>
                <a:gd name="T10" fmla="*/ 126 w 155"/>
                <a:gd name="T11" fmla="*/ 17 h 154"/>
                <a:gd name="T12" fmla="*/ 122 w 155"/>
                <a:gd name="T13" fmla="*/ 17 h 154"/>
                <a:gd name="T14" fmla="*/ 106 w 155"/>
                <a:gd name="T15" fmla="*/ 28 h 154"/>
                <a:gd name="T16" fmla="*/ 92 w 155"/>
                <a:gd name="T17" fmla="*/ 22 h 154"/>
                <a:gd name="T18" fmla="*/ 89 w 155"/>
                <a:gd name="T19" fmla="*/ 3 h 154"/>
                <a:gd name="T20" fmla="*/ 85 w 155"/>
                <a:gd name="T21" fmla="*/ 0 h 154"/>
                <a:gd name="T22" fmla="*/ 70 w 155"/>
                <a:gd name="T23" fmla="*/ 0 h 154"/>
                <a:gd name="T24" fmla="*/ 66 w 155"/>
                <a:gd name="T25" fmla="*/ 3 h 154"/>
                <a:gd name="T26" fmla="*/ 63 w 155"/>
                <a:gd name="T27" fmla="*/ 22 h 154"/>
                <a:gd name="T28" fmla="*/ 48 w 155"/>
                <a:gd name="T29" fmla="*/ 28 h 154"/>
                <a:gd name="T30" fmla="*/ 33 w 155"/>
                <a:gd name="T31" fmla="*/ 17 h 154"/>
                <a:gd name="T32" fmla="*/ 28 w 155"/>
                <a:gd name="T33" fmla="*/ 17 h 154"/>
                <a:gd name="T34" fmla="*/ 17 w 155"/>
                <a:gd name="T35" fmla="*/ 28 h 154"/>
                <a:gd name="T36" fmla="*/ 17 w 155"/>
                <a:gd name="T37" fmla="*/ 32 h 154"/>
                <a:gd name="T38" fmla="*/ 28 w 155"/>
                <a:gd name="T39" fmla="*/ 48 h 154"/>
                <a:gd name="T40" fmla="*/ 22 w 155"/>
                <a:gd name="T41" fmla="*/ 63 h 154"/>
                <a:gd name="T42" fmla="*/ 3 w 155"/>
                <a:gd name="T43" fmla="*/ 66 h 154"/>
                <a:gd name="T44" fmla="*/ 0 w 155"/>
                <a:gd name="T45" fmla="*/ 69 h 154"/>
                <a:gd name="T46" fmla="*/ 0 w 155"/>
                <a:gd name="T47" fmla="*/ 85 h 154"/>
                <a:gd name="T48" fmla="*/ 3 w 155"/>
                <a:gd name="T49" fmla="*/ 88 h 154"/>
                <a:gd name="T50" fmla="*/ 22 w 155"/>
                <a:gd name="T51" fmla="*/ 91 h 154"/>
                <a:gd name="T52" fmla="*/ 28 w 155"/>
                <a:gd name="T53" fmla="*/ 106 h 154"/>
                <a:gd name="T54" fmla="*/ 17 w 155"/>
                <a:gd name="T55" fmla="*/ 122 h 154"/>
                <a:gd name="T56" fmla="*/ 17 w 155"/>
                <a:gd name="T57" fmla="*/ 126 h 154"/>
                <a:gd name="T58" fmla="*/ 28 w 155"/>
                <a:gd name="T59" fmla="*/ 137 h 154"/>
                <a:gd name="T60" fmla="*/ 33 w 155"/>
                <a:gd name="T61" fmla="*/ 138 h 154"/>
                <a:gd name="T62" fmla="*/ 48 w 155"/>
                <a:gd name="T63" fmla="*/ 126 h 154"/>
                <a:gd name="T64" fmla="*/ 63 w 155"/>
                <a:gd name="T65" fmla="*/ 132 h 154"/>
                <a:gd name="T66" fmla="*/ 66 w 155"/>
                <a:gd name="T67" fmla="*/ 152 h 154"/>
                <a:gd name="T68" fmla="*/ 70 w 155"/>
                <a:gd name="T69" fmla="*/ 154 h 154"/>
                <a:gd name="T70" fmla="*/ 85 w 155"/>
                <a:gd name="T71" fmla="*/ 154 h 154"/>
                <a:gd name="T72" fmla="*/ 89 w 155"/>
                <a:gd name="T73" fmla="*/ 152 h 154"/>
                <a:gd name="T74" fmla="*/ 92 w 155"/>
                <a:gd name="T75" fmla="*/ 132 h 154"/>
                <a:gd name="T76" fmla="*/ 106 w 155"/>
                <a:gd name="T77" fmla="*/ 126 h 154"/>
                <a:gd name="T78" fmla="*/ 122 w 155"/>
                <a:gd name="T79" fmla="*/ 138 h 154"/>
                <a:gd name="T80" fmla="*/ 126 w 155"/>
                <a:gd name="T81" fmla="*/ 137 h 154"/>
                <a:gd name="T82" fmla="*/ 138 w 155"/>
                <a:gd name="T83" fmla="*/ 126 h 154"/>
                <a:gd name="T84" fmla="*/ 138 w 155"/>
                <a:gd name="T85" fmla="*/ 122 h 154"/>
                <a:gd name="T86" fmla="*/ 126 w 155"/>
                <a:gd name="T87" fmla="*/ 106 h 154"/>
                <a:gd name="T88" fmla="*/ 133 w 155"/>
                <a:gd name="T89" fmla="*/ 91 h 154"/>
                <a:gd name="T90" fmla="*/ 152 w 155"/>
                <a:gd name="T91" fmla="*/ 88 h 154"/>
                <a:gd name="T92" fmla="*/ 155 w 155"/>
                <a:gd name="T93" fmla="*/ 85 h 154"/>
                <a:gd name="T94" fmla="*/ 155 w 155"/>
                <a:gd name="T95" fmla="*/ 69 h 154"/>
                <a:gd name="T96" fmla="*/ 152 w 155"/>
                <a:gd name="T97" fmla="*/ 66 h 154"/>
                <a:gd name="T98" fmla="*/ 77 w 155"/>
                <a:gd name="T99" fmla="*/ 106 h 154"/>
                <a:gd name="T100" fmla="*/ 49 w 155"/>
                <a:gd name="T101" fmla="*/ 77 h 154"/>
                <a:gd name="T102" fmla="*/ 77 w 155"/>
                <a:gd name="T103" fmla="*/ 49 h 154"/>
                <a:gd name="T104" fmla="*/ 106 w 155"/>
                <a:gd name="T105" fmla="*/ 77 h 154"/>
                <a:gd name="T106" fmla="*/ 77 w 155"/>
                <a:gd name="T107" fmla="*/ 10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5" h="154" extrusionOk="0">
                  <a:moveTo>
                    <a:pt x="152" y="66"/>
                  </a:moveTo>
                  <a:cubicBezTo>
                    <a:pt x="133" y="63"/>
                    <a:pt x="133" y="63"/>
                    <a:pt x="133" y="63"/>
                  </a:cubicBezTo>
                  <a:cubicBezTo>
                    <a:pt x="131" y="58"/>
                    <a:pt x="129" y="53"/>
                    <a:pt x="126" y="48"/>
                  </a:cubicBezTo>
                  <a:cubicBezTo>
                    <a:pt x="138" y="32"/>
                    <a:pt x="138" y="32"/>
                    <a:pt x="138" y="32"/>
                  </a:cubicBezTo>
                  <a:cubicBezTo>
                    <a:pt x="139" y="31"/>
                    <a:pt x="139" y="29"/>
                    <a:pt x="138" y="28"/>
                  </a:cubicBezTo>
                  <a:cubicBezTo>
                    <a:pt x="126" y="17"/>
                    <a:pt x="126" y="17"/>
                    <a:pt x="126" y="17"/>
                  </a:cubicBezTo>
                  <a:cubicBezTo>
                    <a:pt x="125" y="16"/>
                    <a:pt x="123" y="16"/>
                    <a:pt x="122" y="17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2" y="25"/>
                    <a:pt x="97" y="23"/>
                    <a:pt x="92" y="22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8" y="1"/>
                    <a:pt x="87" y="0"/>
                    <a:pt x="85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68" y="0"/>
                    <a:pt x="66" y="1"/>
                    <a:pt x="66" y="3"/>
                  </a:cubicBezTo>
                  <a:cubicBezTo>
                    <a:pt x="63" y="22"/>
                    <a:pt x="63" y="22"/>
                    <a:pt x="63" y="22"/>
                  </a:cubicBezTo>
                  <a:cubicBezTo>
                    <a:pt x="58" y="23"/>
                    <a:pt x="53" y="25"/>
                    <a:pt x="48" y="28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1" y="16"/>
                    <a:pt x="29" y="16"/>
                    <a:pt x="28" y="17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6" y="29"/>
                    <a:pt x="16" y="31"/>
                    <a:pt x="17" y="32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6" y="53"/>
                    <a:pt x="24" y="58"/>
                    <a:pt x="22" y="63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8"/>
                    <a:pt x="0" y="69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7"/>
                    <a:pt x="1" y="88"/>
                    <a:pt x="3" y="88"/>
                  </a:cubicBezTo>
                  <a:cubicBezTo>
                    <a:pt x="22" y="91"/>
                    <a:pt x="22" y="91"/>
                    <a:pt x="22" y="91"/>
                  </a:cubicBezTo>
                  <a:cubicBezTo>
                    <a:pt x="24" y="97"/>
                    <a:pt x="26" y="102"/>
                    <a:pt x="28" y="106"/>
                  </a:cubicBezTo>
                  <a:cubicBezTo>
                    <a:pt x="17" y="122"/>
                    <a:pt x="17" y="122"/>
                    <a:pt x="17" y="122"/>
                  </a:cubicBezTo>
                  <a:cubicBezTo>
                    <a:pt x="16" y="123"/>
                    <a:pt x="16" y="125"/>
                    <a:pt x="17" y="126"/>
                  </a:cubicBezTo>
                  <a:cubicBezTo>
                    <a:pt x="28" y="137"/>
                    <a:pt x="28" y="137"/>
                    <a:pt x="28" y="137"/>
                  </a:cubicBezTo>
                  <a:cubicBezTo>
                    <a:pt x="29" y="139"/>
                    <a:pt x="31" y="139"/>
                    <a:pt x="33" y="138"/>
                  </a:cubicBezTo>
                  <a:cubicBezTo>
                    <a:pt x="48" y="126"/>
                    <a:pt x="48" y="126"/>
                    <a:pt x="48" y="126"/>
                  </a:cubicBezTo>
                  <a:cubicBezTo>
                    <a:pt x="53" y="129"/>
                    <a:pt x="58" y="131"/>
                    <a:pt x="63" y="132"/>
                  </a:cubicBezTo>
                  <a:cubicBezTo>
                    <a:pt x="66" y="152"/>
                    <a:pt x="66" y="152"/>
                    <a:pt x="66" y="152"/>
                  </a:cubicBezTo>
                  <a:cubicBezTo>
                    <a:pt x="66" y="153"/>
                    <a:pt x="68" y="154"/>
                    <a:pt x="70" y="154"/>
                  </a:cubicBezTo>
                  <a:cubicBezTo>
                    <a:pt x="85" y="154"/>
                    <a:pt x="85" y="154"/>
                    <a:pt x="85" y="154"/>
                  </a:cubicBezTo>
                  <a:cubicBezTo>
                    <a:pt x="87" y="154"/>
                    <a:pt x="88" y="153"/>
                    <a:pt x="89" y="152"/>
                  </a:cubicBezTo>
                  <a:cubicBezTo>
                    <a:pt x="92" y="132"/>
                    <a:pt x="92" y="132"/>
                    <a:pt x="92" y="132"/>
                  </a:cubicBezTo>
                  <a:cubicBezTo>
                    <a:pt x="97" y="131"/>
                    <a:pt x="102" y="129"/>
                    <a:pt x="106" y="126"/>
                  </a:cubicBezTo>
                  <a:cubicBezTo>
                    <a:pt x="122" y="138"/>
                    <a:pt x="122" y="138"/>
                    <a:pt x="122" y="138"/>
                  </a:cubicBezTo>
                  <a:cubicBezTo>
                    <a:pt x="123" y="139"/>
                    <a:pt x="125" y="139"/>
                    <a:pt x="126" y="137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39" y="125"/>
                    <a:pt x="139" y="123"/>
                    <a:pt x="138" y="122"/>
                  </a:cubicBezTo>
                  <a:cubicBezTo>
                    <a:pt x="126" y="106"/>
                    <a:pt x="126" y="106"/>
                    <a:pt x="126" y="106"/>
                  </a:cubicBezTo>
                  <a:cubicBezTo>
                    <a:pt x="129" y="102"/>
                    <a:pt x="131" y="97"/>
                    <a:pt x="133" y="91"/>
                  </a:cubicBezTo>
                  <a:cubicBezTo>
                    <a:pt x="152" y="88"/>
                    <a:pt x="152" y="88"/>
                    <a:pt x="152" y="88"/>
                  </a:cubicBezTo>
                  <a:cubicBezTo>
                    <a:pt x="153" y="88"/>
                    <a:pt x="155" y="87"/>
                    <a:pt x="155" y="85"/>
                  </a:cubicBezTo>
                  <a:cubicBezTo>
                    <a:pt x="155" y="69"/>
                    <a:pt x="155" y="69"/>
                    <a:pt x="155" y="69"/>
                  </a:cubicBezTo>
                  <a:cubicBezTo>
                    <a:pt x="155" y="68"/>
                    <a:pt x="153" y="66"/>
                    <a:pt x="152" y="66"/>
                  </a:cubicBezTo>
                  <a:close/>
                  <a:moveTo>
                    <a:pt x="77" y="106"/>
                  </a:moveTo>
                  <a:cubicBezTo>
                    <a:pt x="62" y="106"/>
                    <a:pt x="49" y="93"/>
                    <a:pt x="49" y="77"/>
                  </a:cubicBezTo>
                  <a:cubicBezTo>
                    <a:pt x="49" y="61"/>
                    <a:pt x="62" y="49"/>
                    <a:pt x="77" y="49"/>
                  </a:cubicBezTo>
                  <a:cubicBezTo>
                    <a:pt x="93" y="49"/>
                    <a:pt x="106" y="61"/>
                    <a:pt x="106" y="77"/>
                  </a:cubicBezTo>
                  <a:cubicBezTo>
                    <a:pt x="106" y="93"/>
                    <a:pt x="93" y="106"/>
                    <a:pt x="77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</p:grpSp>
      <p:sp>
        <p:nvSpPr>
          <p:cNvPr id="38950" name="Google Shape;727;p25"/>
          <p:cNvSpPr txBox="1">
            <a:spLocks noChangeArrowheads="1"/>
          </p:cNvSpPr>
          <p:nvPr/>
        </p:nvSpPr>
        <p:spPr bwMode="auto">
          <a:xfrm>
            <a:off x="6129338" y="765175"/>
            <a:ext cx="151288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ctr" rtl="0" fontAlgn="base">
              <a:spcBef>
                <a:spcPct val="0"/>
              </a:spcBef>
              <a:spcAft>
                <a:spcPct val="0"/>
              </a:spcAft>
              <a:buSzPts val="1400"/>
            </a:pPr>
            <a:r>
              <a:rPr lang="ar-EG" altLang="en-US" dirty="0">
                <a:latin typeface="Cairo" panose="00000500000000000000" charset="-78"/>
                <a:cs typeface="Cairo" panose="00000500000000000000" charset="-78"/>
                <a:sym typeface="Open Sans" panose="020B0606030504020204" pitchFamily="34" charset="0"/>
              </a:rPr>
              <a:t>هذا النص هو مثال لنص يمكن أن يستبدل في نفس المساحة</a:t>
            </a:r>
          </a:p>
        </p:txBody>
      </p:sp>
      <p:sp>
        <p:nvSpPr>
          <p:cNvPr id="38951" name="Google Shape;728;p25"/>
          <p:cNvSpPr txBox="1">
            <a:spLocks noChangeArrowheads="1"/>
          </p:cNvSpPr>
          <p:nvPr/>
        </p:nvSpPr>
        <p:spPr bwMode="auto">
          <a:xfrm>
            <a:off x="9299575" y="765175"/>
            <a:ext cx="15128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ctr" rtl="0" fontAlgn="base">
              <a:spcBef>
                <a:spcPct val="0"/>
              </a:spcBef>
              <a:spcAft>
                <a:spcPct val="0"/>
              </a:spcAft>
              <a:buSzPts val="1400"/>
            </a:pPr>
            <a:r>
              <a:rPr lang="ar-EG" altLang="en-US" dirty="0">
                <a:latin typeface="Cairo" panose="00000500000000000000" charset="-78"/>
                <a:cs typeface="Cairo" panose="00000500000000000000" charset="-78"/>
                <a:sym typeface="Open Sans" panose="020B0606030504020204" pitchFamily="34" charset="0"/>
              </a:rPr>
              <a:t>هذا النص هو مثال لنص يمكن أن يستبدل في نفس المساحة</a:t>
            </a:r>
          </a:p>
        </p:txBody>
      </p:sp>
      <p:sp>
        <p:nvSpPr>
          <p:cNvPr id="38952" name="Google Shape;729;p25"/>
          <p:cNvSpPr txBox="1">
            <a:spLocks noChangeArrowheads="1"/>
          </p:cNvSpPr>
          <p:nvPr/>
        </p:nvSpPr>
        <p:spPr bwMode="auto">
          <a:xfrm>
            <a:off x="1357313" y="5137150"/>
            <a:ext cx="151288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ctr" rtl="0" fontAlgn="base">
              <a:spcBef>
                <a:spcPct val="0"/>
              </a:spcBef>
              <a:spcAft>
                <a:spcPct val="0"/>
              </a:spcAft>
              <a:buSzPts val="1400"/>
            </a:pPr>
            <a:r>
              <a:rPr lang="ar-EG" altLang="en-US" dirty="0">
                <a:latin typeface="Cairo" panose="00000500000000000000" charset="-78"/>
                <a:cs typeface="Cairo" panose="00000500000000000000" charset="-78"/>
                <a:sym typeface="Open Sans" panose="020B0606030504020204" pitchFamily="34" charset="0"/>
              </a:rPr>
              <a:t>هذا النص هو مثال لنص يمكن أن يستبدل في نفس المساحة</a:t>
            </a:r>
          </a:p>
        </p:txBody>
      </p:sp>
      <p:sp>
        <p:nvSpPr>
          <p:cNvPr id="38953" name="Google Shape;730;p25"/>
          <p:cNvSpPr txBox="1">
            <a:spLocks noChangeArrowheads="1"/>
          </p:cNvSpPr>
          <p:nvPr/>
        </p:nvSpPr>
        <p:spPr bwMode="auto">
          <a:xfrm>
            <a:off x="4548188" y="5137150"/>
            <a:ext cx="151288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ctr" rtl="0" fontAlgn="base">
              <a:spcBef>
                <a:spcPct val="0"/>
              </a:spcBef>
              <a:spcAft>
                <a:spcPct val="0"/>
              </a:spcAft>
              <a:buSzPts val="1400"/>
            </a:pPr>
            <a:r>
              <a:rPr lang="ar-EG" altLang="en-US" dirty="0">
                <a:latin typeface="Cairo" panose="00000500000000000000" charset="-78"/>
                <a:cs typeface="Cairo" panose="00000500000000000000" charset="-78"/>
                <a:sym typeface="Open Sans" panose="020B0606030504020204" pitchFamily="34" charset="0"/>
              </a:rPr>
              <a:t>هذا النص هو مثال لنص يمكن أن يستبدل في نفس المساحة</a:t>
            </a:r>
          </a:p>
        </p:txBody>
      </p:sp>
      <p:sp>
        <p:nvSpPr>
          <p:cNvPr id="38954" name="Google Shape;731;p25"/>
          <p:cNvSpPr txBox="1">
            <a:spLocks noChangeArrowheads="1"/>
          </p:cNvSpPr>
          <p:nvPr/>
        </p:nvSpPr>
        <p:spPr bwMode="auto">
          <a:xfrm>
            <a:off x="7718425" y="5137150"/>
            <a:ext cx="15128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ctr" rtl="0" fontAlgn="base">
              <a:spcBef>
                <a:spcPct val="0"/>
              </a:spcBef>
              <a:spcAft>
                <a:spcPct val="0"/>
              </a:spcAft>
              <a:buSzPts val="1400"/>
            </a:pPr>
            <a:r>
              <a:rPr lang="ar-EG" altLang="en-US" dirty="0">
                <a:latin typeface="Cairo" panose="00000500000000000000" charset="-78"/>
                <a:cs typeface="Cairo" panose="00000500000000000000" charset="-78"/>
                <a:sym typeface="Open Sans" panose="020B0606030504020204" pitchFamily="34" charset="0"/>
              </a:rPr>
              <a:t>هذا النص هو مثال لنص يمكن أن يستبدل في نفس المساحة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nodeType="withEffect" p14:presetBounceEnd="5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nodeType="withEffect" p14:presetBounceEnd="5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0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9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2" dur="600" fill="hold"/>
                                            <p:tgtEl>
                                              <p:spTgt spid="389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3" dur="600" fill="hold"/>
                                            <p:tgtEl>
                                              <p:spTgt spid="389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9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6" dur="600" fill="hold"/>
                                            <p:tgtEl>
                                              <p:spTgt spid="389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7" dur="600" fill="hold"/>
                                            <p:tgtEl>
                                              <p:spTgt spid="389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9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9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1" dur="600" fill="hold"/>
                                            <p:tgtEl>
                                              <p:spTgt spid="389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2" dur="600" fill="hold"/>
                                            <p:tgtEl>
                                              <p:spTgt spid="389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9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5" dur="600" fill="hold"/>
                                            <p:tgtEl>
                                              <p:spTgt spid="389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6" dur="600" fill="hold"/>
                                            <p:tgtEl>
                                              <p:spTgt spid="389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2700"/>
                                </p:stCondLst>
                                <p:childTnLst>
                                  <p:par>
                                    <p:cTn id="48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9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0" dur="600" fill="hold"/>
                                            <p:tgtEl>
                                              <p:spTgt spid="389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1" dur="600" fill="hold"/>
                                            <p:tgtEl>
                                              <p:spTgt spid="389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9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4" dur="600" fill="hold"/>
                                            <p:tgtEl>
                                              <p:spTgt spid="389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5" dur="600" fill="hold"/>
                                            <p:tgtEl>
                                              <p:spTgt spid="389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3300"/>
                                </p:stCondLst>
                                <p:childTnLst>
                                  <p:par>
                                    <p:cTn id="57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9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9" dur="600" fill="hold"/>
                                            <p:tgtEl>
                                              <p:spTgt spid="389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0" dur="600" fill="hold"/>
                                            <p:tgtEl>
                                              <p:spTgt spid="389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9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3" dur="600" fill="hold"/>
                                            <p:tgtEl>
                                              <p:spTgt spid="389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4" dur="600" fill="hold"/>
                                            <p:tgtEl>
                                              <p:spTgt spid="389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3900"/>
                                </p:stCondLst>
                                <p:childTnLst>
                                  <p:par>
                                    <p:cTn id="66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9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8" dur="600" fill="hold"/>
                                            <p:tgtEl>
                                              <p:spTgt spid="389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9" dur="600" fill="hold"/>
                                            <p:tgtEl>
                                              <p:spTgt spid="389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9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2" dur="600" fill="hold"/>
                                            <p:tgtEl>
                                              <p:spTgt spid="389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3" dur="600" fill="hold"/>
                                            <p:tgtEl>
                                              <p:spTgt spid="389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75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9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7" dur="600" fill="hold"/>
                                            <p:tgtEl>
                                              <p:spTgt spid="389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8" dur="600" fill="hold"/>
                                            <p:tgtEl>
                                              <p:spTgt spid="389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9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1" dur="600" fill="hold"/>
                                            <p:tgtEl>
                                              <p:spTgt spid="389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2" dur="600" fill="hold"/>
                                            <p:tgtEl>
                                              <p:spTgt spid="389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914" grpId="0"/>
          <p:bldP spid="38938" grpId="0"/>
          <p:bldP spid="38939" grpId="0"/>
          <p:bldP spid="38940" grpId="0"/>
          <p:bldP spid="38941" grpId="0"/>
          <p:bldP spid="38942" grpId="0"/>
          <p:bldP spid="38943" grpId="0"/>
          <p:bldP spid="38950" grpId="0"/>
          <p:bldP spid="38951" grpId="0"/>
          <p:bldP spid="38952" grpId="0"/>
          <p:bldP spid="38953" grpId="0"/>
          <p:bldP spid="3895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0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9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600" fill="hold"/>
                                            <p:tgtEl>
                                              <p:spTgt spid="389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600" fill="hold"/>
                                            <p:tgtEl>
                                              <p:spTgt spid="389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9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600" fill="hold"/>
                                            <p:tgtEl>
                                              <p:spTgt spid="389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600" fill="hold"/>
                                            <p:tgtEl>
                                              <p:spTgt spid="389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9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9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600" fill="hold"/>
                                            <p:tgtEl>
                                              <p:spTgt spid="389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600" fill="hold"/>
                                            <p:tgtEl>
                                              <p:spTgt spid="389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9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600" fill="hold"/>
                                            <p:tgtEl>
                                              <p:spTgt spid="389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600" fill="hold"/>
                                            <p:tgtEl>
                                              <p:spTgt spid="389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2700"/>
                                </p:stCondLst>
                                <p:childTnLst>
                                  <p:par>
                                    <p:cTn id="48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9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600" fill="hold"/>
                                            <p:tgtEl>
                                              <p:spTgt spid="389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600" fill="hold"/>
                                            <p:tgtEl>
                                              <p:spTgt spid="389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9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600" fill="hold"/>
                                            <p:tgtEl>
                                              <p:spTgt spid="389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600" fill="hold"/>
                                            <p:tgtEl>
                                              <p:spTgt spid="389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3300"/>
                                </p:stCondLst>
                                <p:childTnLst>
                                  <p:par>
                                    <p:cTn id="57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9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600" fill="hold"/>
                                            <p:tgtEl>
                                              <p:spTgt spid="389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600" fill="hold"/>
                                            <p:tgtEl>
                                              <p:spTgt spid="389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9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600" fill="hold"/>
                                            <p:tgtEl>
                                              <p:spTgt spid="389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600" fill="hold"/>
                                            <p:tgtEl>
                                              <p:spTgt spid="389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3900"/>
                                </p:stCondLst>
                                <p:childTnLst>
                                  <p:par>
                                    <p:cTn id="66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9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600" fill="hold"/>
                                            <p:tgtEl>
                                              <p:spTgt spid="389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600" fill="hold"/>
                                            <p:tgtEl>
                                              <p:spTgt spid="389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9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600" fill="hold"/>
                                            <p:tgtEl>
                                              <p:spTgt spid="389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600" fill="hold"/>
                                            <p:tgtEl>
                                              <p:spTgt spid="389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7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9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600" fill="hold"/>
                                            <p:tgtEl>
                                              <p:spTgt spid="389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600" fill="hold"/>
                                            <p:tgtEl>
                                              <p:spTgt spid="389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9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600" fill="hold"/>
                                            <p:tgtEl>
                                              <p:spTgt spid="389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600" fill="hold"/>
                                            <p:tgtEl>
                                              <p:spTgt spid="389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914" grpId="0"/>
          <p:bldP spid="38938" grpId="0"/>
          <p:bldP spid="38939" grpId="0"/>
          <p:bldP spid="38940" grpId="0"/>
          <p:bldP spid="38941" grpId="0"/>
          <p:bldP spid="38942" grpId="0"/>
          <p:bldP spid="38943" grpId="0"/>
          <p:bldP spid="38950" grpId="0"/>
          <p:bldP spid="38951" grpId="0"/>
          <p:bldP spid="38952" grpId="0"/>
          <p:bldP spid="38953" grpId="0"/>
          <p:bldP spid="38954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6077AD29-860C-0142-AA4C-0903E44654F7}"/>
              </a:ext>
            </a:extLst>
          </p:cNvPr>
          <p:cNvGrpSpPr/>
          <p:nvPr/>
        </p:nvGrpSpPr>
        <p:grpSpPr>
          <a:xfrm>
            <a:off x="2349500" y="1311275"/>
            <a:ext cx="8739188" cy="4803775"/>
            <a:chOff x="2349500" y="1311275"/>
            <a:chExt cx="8739188" cy="4803775"/>
          </a:xfrm>
        </p:grpSpPr>
        <p:cxnSp>
          <p:nvCxnSpPr>
            <p:cNvPr id="40962" name="Google Shape;736;p26"/>
            <p:cNvCxnSpPr>
              <a:cxnSpLocks noChangeShapeType="1"/>
            </p:cNvCxnSpPr>
            <p:nvPr/>
          </p:nvCxnSpPr>
          <p:spPr bwMode="auto">
            <a:xfrm rot="10800000">
              <a:off x="5100638" y="1531938"/>
              <a:ext cx="0" cy="4392612"/>
            </a:xfrm>
            <a:prstGeom prst="straightConnector1">
              <a:avLst/>
            </a:prstGeom>
            <a:noFill/>
            <a:ln w="17450">
              <a:solidFill>
                <a:srgbClr val="E8E8E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963" name="Google Shape;737;p26"/>
            <p:cNvCxnSpPr>
              <a:cxnSpLocks noChangeShapeType="1"/>
            </p:cNvCxnSpPr>
            <p:nvPr/>
          </p:nvCxnSpPr>
          <p:spPr bwMode="auto">
            <a:xfrm rot="10800000">
              <a:off x="3833813" y="1531938"/>
              <a:ext cx="0" cy="4392612"/>
            </a:xfrm>
            <a:prstGeom prst="straightConnector1">
              <a:avLst/>
            </a:prstGeom>
            <a:noFill/>
            <a:ln w="17450">
              <a:solidFill>
                <a:srgbClr val="E8E8E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964" name="Google Shape;738;p26"/>
            <p:cNvCxnSpPr>
              <a:cxnSpLocks noChangeShapeType="1"/>
            </p:cNvCxnSpPr>
            <p:nvPr/>
          </p:nvCxnSpPr>
          <p:spPr bwMode="auto">
            <a:xfrm rot="10800000">
              <a:off x="7629525" y="1531938"/>
              <a:ext cx="0" cy="4392612"/>
            </a:xfrm>
            <a:prstGeom prst="straightConnector1">
              <a:avLst/>
            </a:prstGeom>
            <a:noFill/>
            <a:ln w="17450">
              <a:solidFill>
                <a:srgbClr val="E8E8E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965" name="Google Shape;739;p26"/>
            <p:cNvCxnSpPr>
              <a:cxnSpLocks noChangeShapeType="1"/>
            </p:cNvCxnSpPr>
            <p:nvPr/>
          </p:nvCxnSpPr>
          <p:spPr bwMode="auto">
            <a:xfrm rot="10800000">
              <a:off x="6362700" y="1531938"/>
              <a:ext cx="0" cy="4392612"/>
            </a:xfrm>
            <a:prstGeom prst="straightConnector1">
              <a:avLst/>
            </a:prstGeom>
            <a:noFill/>
            <a:ln w="17450">
              <a:solidFill>
                <a:srgbClr val="E8E8E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966" name="Google Shape;740;p26"/>
            <p:cNvCxnSpPr>
              <a:cxnSpLocks noChangeShapeType="1"/>
            </p:cNvCxnSpPr>
            <p:nvPr/>
          </p:nvCxnSpPr>
          <p:spPr bwMode="auto">
            <a:xfrm rot="10800000">
              <a:off x="8891588" y="1531938"/>
              <a:ext cx="0" cy="4392612"/>
            </a:xfrm>
            <a:prstGeom prst="straightConnector1">
              <a:avLst/>
            </a:prstGeom>
            <a:noFill/>
            <a:ln w="17450">
              <a:solidFill>
                <a:srgbClr val="E8E8E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967" name="Google Shape;741;p26"/>
            <p:cNvCxnSpPr>
              <a:cxnSpLocks noChangeShapeType="1"/>
            </p:cNvCxnSpPr>
            <p:nvPr/>
          </p:nvCxnSpPr>
          <p:spPr bwMode="auto">
            <a:xfrm rot="10800000">
              <a:off x="10158413" y="1531938"/>
              <a:ext cx="0" cy="4392612"/>
            </a:xfrm>
            <a:prstGeom prst="straightConnector1">
              <a:avLst/>
            </a:prstGeom>
            <a:noFill/>
            <a:ln w="17450">
              <a:solidFill>
                <a:srgbClr val="E8E8E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" name="Группа 1">
              <a:extLst>
                <a:ext uri="{FF2B5EF4-FFF2-40B4-BE49-F238E27FC236}">
                  <a16:creationId xmlns:a16="http://schemas.microsoft.com/office/drawing/2014/main" id="{EABD45CB-08C3-504F-8F74-E58EF5CF6754}"/>
                </a:ext>
              </a:extLst>
            </p:cNvPr>
            <p:cNvGrpSpPr/>
            <p:nvPr/>
          </p:nvGrpSpPr>
          <p:grpSpPr>
            <a:xfrm>
              <a:off x="2349500" y="1311275"/>
              <a:ext cx="8739188" cy="4803775"/>
              <a:chOff x="2349500" y="1311275"/>
              <a:chExt cx="8739188" cy="4803775"/>
            </a:xfrm>
          </p:grpSpPr>
          <p:sp>
            <p:nvSpPr>
              <p:cNvPr id="40968" name="Google Shape;742;p26"/>
              <p:cNvSpPr>
                <a:spLocks/>
              </p:cNvSpPr>
              <p:nvPr/>
            </p:nvSpPr>
            <p:spPr bwMode="auto">
              <a:xfrm>
                <a:off x="2570163" y="1482725"/>
                <a:ext cx="8347075" cy="4419600"/>
              </a:xfrm>
              <a:custGeom>
                <a:avLst/>
                <a:gdLst>
                  <a:gd name="T0" fmla="*/ 0 w 5258"/>
                  <a:gd name="T1" fmla="*/ 0 h 2784"/>
                  <a:gd name="T2" fmla="*/ 0 w 5258"/>
                  <a:gd name="T3" fmla="*/ 2784 h 2784"/>
                  <a:gd name="T4" fmla="*/ 5258 w 5258"/>
                  <a:gd name="T5" fmla="*/ 2784 h 27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58" h="2784" extrusionOk="0">
                    <a:moveTo>
                      <a:pt x="0" y="0"/>
                    </a:moveTo>
                    <a:lnTo>
                      <a:pt x="0" y="2784"/>
                    </a:lnTo>
                    <a:lnTo>
                      <a:pt x="5258" y="2784"/>
                    </a:lnTo>
                  </a:path>
                </a:pathLst>
              </a:custGeom>
              <a:noFill/>
              <a:ln w="38100" cap="flat" cmpd="sng">
                <a:solidFill>
                  <a:srgbClr val="BABABA"/>
                </a:solidFill>
                <a:prstDash val="solid"/>
                <a:miter lim="524287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1425" tIns="45700" rIns="91425" bIns="45700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iro" panose="00000500000000000000" charset="-78"/>
                  <a:ea typeface="+mn-ea"/>
                  <a:cs typeface="Cairo" panose="00000500000000000000" charset="-78"/>
                  <a:sym typeface="Arial" panose="020B0604020202020204" pitchFamily="34" charset="0"/>
                </a:endParaRPr>
              </a:p>
            </p:txBody>
          </p:sp>
          <p:sp>
            <p:nvSpPr>
              <p:cNvPr id="40969" name="Google Shape;743;p26"/>
              <p:cNvSpPr>
                <a:spLocks/>
              </p:cNvSpPr>
              <p:nvPr/>
            </p:nvSpPr>
            <p:spPr bwMode="auto">
              <a:xfrm>
                <a:off x="2349500" y="1311275"/>
                <a:ext cx="425450" cy="266700"/>
              </a:xfrm>
              <a:custGeom>
                <a:avLst/>
                <a:gdLst>
                  <a:gd name="T0" fmla="*/ 0 w 268"/>
                  <a:gd name="T1" fmla="*/ 168 h 168"/>
                  <a:gd name="T2" fmla="*/ 137 w 268"/>
                  <a:gd name="T3" fmla="*/ 0 h 168"/>
                  <a:gd name="T4" fmla="*/ 268 w 268"/>
                  <a:gd name="T5" fmla="*/ 16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8" h="168" extrusionOk="0">
                    <a:moveTo>
                      <a:pt x="0" y="168"/>
                    </a:moveTo>
                    <a:lnTo>
                      <a:pt x="137" y="0"/>
                    </a:lnTo>
                    <a:lnTo>
                      <a:pt x="268" y="168"/>
                    </a:lnTo>
                  </a:path>
                </a:pathLst>
              </a:custGeom>
              <a:noFill/>
              <a:ln w="38100" cap="flat" cmpd="sng">
                <a:solidFill>
                  <a:srgbClr val="BABABA"/>
                </a:solidFill>
                <a:prstDash val="solid"/>
                <a:miter lim="524287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1425" tIns="45700" rIns="91425" bIns="45700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iro" panose="00000500000000000000" charset="-78"/>
                  <a:ea typeface="+mn-ea"/>
                  <a:cs typeface="Cairo" panose="00000500000000000000" charset="-78"/>
                  <a:sym typeface="Arial" panose="020B0604020202020204" pitchFamily="34" charset="0"/>
                </a:endParaRPr>
              </a:p>
            </p:txBody>
          </p:sp>
          <p:sp>
            <p:nvSpPr>
              <p:cNvPr id="40970" name="Google Shape;744;p26"/>
              <p:cNvSpPr>
                <a:spLocks/>
              </p:cNvSpPr>
              <p:nvPr/>
            </p:nvSpPr>
            <p:spPr bwMode="auto">
              <a:xfrm>
                <a:off x="10821988" y="5689600"/>
                <a:ext cx="266700" cy="425450"/>
              </a:xfrm>
              <a:custGeom>
                <a:avLst/>
                <a:gdLst>
                  <a:gd name="T0" fmla="*/ 0 w 168"/>
                  <a:gd name="T1" fmla="*/ 0 h 268"/>
                  <a:gd name="T2" fmla="*/ 168 w 168"/>
                  <a:gd name="T3" fmla="*/ 137 h 268"/>
                  <a:gd name="T4" fmla="*/ 0 w 168"/>
                  <a:gd name="T5" fmla="*/ 268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8" h="268" extrusionOk="0">
                    <a:moveTo>
                      <a:pt x="0" y="0"/>
                    </a:moveTo>
                    <a:lnTo>
                      <a:pt x="168" y="137"/>
                    </a:lnTo>
                    <a:lnTo>
                      <a:pt x="0" y="268"/>
                    </a:lnTo>
                  </a:path>
                </a:pathLst>
              </a:custGeom>
              <a:noFill/>
              <a:ln w="38100" cap="flat" cmpd="sng">
                <a:solidFill>
                  <a:srgbClr val="BABABA"/>
                </a:solidFill>
                <a:prstDash val="solid"/>
                <a:miter lim="524287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1425" tIns="45700" rIns="91425" bIns="45700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iro" panose="00000500000000000000" charset="-78"/>
                  <a:ea typeface="+mn-ea"/>
                  <a:cs typeface="Cairo" panose="00000500000000000000" charset="-78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40971" name="Google Shape;745;p26"/>
          <p:cNvSpPr txBox="1">
            <a:spLocks noChangeArrowheads="1"/>
          </p:cNvSpPr>
          <p:nvPr/>
        </p:nvSpPr>
        <p:spPr bwMode="auto">
          <a:xfrm>
            <a:off x="3646488" y="6010275"/>
            <a:ext cx="617537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A9ABAA"/>
              </a:buClr>
              <a:buSzPts val="2800"/>
              <a:buFont typeface="Open Sans" panose="020B0606030504020204" pitchFamily="34" charset="0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9ABAA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Open Sans" panose="020B0606030504020204" pitchFamily="34" charset="0"/>
              </a:rPr>
              <a:t>01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40972" name="Google Shape;746;p26"/>
          <p:cNvSpPr txBox="1">
            <a:spLocks noChangeArrowheads="1"/>
          </p:cNvSpPr>
          <p:nvPr/>
        </p:nvSpPr>
        <p:spPr bwMode="auto">
          <a:xfrm>
            <a:off x="4913313" y="6010275"/>
            <a:ext cx="617537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A9ABAA"/>
              </a:buClr>
              <a:buSzPts val="2800"/>
              <a:buFont typeface="Open Sans" panose="020B0606030504020204" pitchFamily="34" charset="0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9ABAA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Open Sans" panose="020B0606030504020204" pitchFamily="34" charset="0"/>
              </a:rPr>
              <a:t>02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40973" name="Google Shape;747;p26"/>
          <p:cNvSpPr txBox="1">
            <a:spLocks noChangeArrowheads="1"/>
          </p:cNvSpPr>
          <p:nvPr/>
        </p:nvSpPr>
        <p:spPr bwMode="auto">
          <a:xfrm>
            <a:off x="6180138" y="6010275"/>
            <a:ext cx="617537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A9ABAA"/>
              </a:buClr>
              <a:buSzPts val="2800"/>
              <a:buFont typeface="Open Sans" panose="020B0606030504020204" pitchFamily="34" charset="0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9ABAA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Open Sans" panose="020B0606030504020204" pitchFamily="34" charset="0"/>
              </a:rPr>
              <a:t>03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40974" name="Google Shape;748;p26"/>
          <p:cNvSpPr txBox="1">
            <a:spLocks noChangeArrowheads="1"/>
          </p:cNvSpPr>
          <p:nvPr/>
        </p:nvSpPr>
        <p:spPr bwMode="auto">
          <a:xfrm>
            <a:off x="7437438" y="6010275"/>
            <a:ext cx="617537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A9ABAA"/>
              </a:buClr>
              <a:buSzPts val="2800"/>
              <a:buFont typeface="Open Sans" panose="020B0606030504020204" pitchFamily="34" charset="0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9ABAA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Open Sans" panose="020B0606030504020204" pitchFamily="34" charset="0"/>
              </a:rPr>
              <a:t>04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40975" name="Google Shape;749;p26"/>
          <p:cNvSpPr txBox="1">
            <a:spLocks noChangeArrowheads="1"/>
          </p:cNvSpPr>
          <p:nvPr/>
        </p:nvSpPr>
        <p:spPr bwMode="auto">
          <a:xfrm>
            <a:off x="8704263" y="6010275"/>
            <a:ext cx="617537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A9ABAA"/>
              </a:buClr>
              <a:buSzPts val="2800"/>
              <a:buFont typeface="Open Sans" panose="020B0606030504020204" pitchFamily="34" charset="0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9ABAA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Open Sans" panose="020B0606030504020204" pitchFamily="34" charset="0"/>
              </a:rPr>
              <a:t>05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40976" name="Google Shape;750;p26"/>
          <p:cNvSpPr txBox="1">
            <a:spLocks noChangeArrowheads="1"/>
          </p:cNvSpPr>
          <p:nvPr/>
        </p:nvSpPr>
        <p:spPr bwMode="auto">
          <a:xfrm>
            <a:off x="9967913" y="6010275"/>
            <a:ext cx="617537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A9ABAA"/>
              </a:buClr>
              <a:buSzPts val="2800"/>
              <a:buFont typeface="Open Sans" panose="020B0606030504020204" pitchFamily="34" charset="0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9ABAA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Open Sans" panose="020B0606030504020204" pitchFamily="34" charset="0"/>
              </a:rPr>
              <a:t>06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40977" name="Google Shape;751;p26"/>
          <p:cNvSpPr txBox="1">
            <a:spLocks noChangeArrowheads="1"/>
          </p:cNvSpPr>
          <p:nvPr/>
        </p:nvSpPr>
        <p:spPr bwMode="auto">
          <a:xfrm>
            <a:off x="1474788" y="2052638"/>
            <a:ext cx="102235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A9ABAA"/>
              </a:buClr>
              <a:buSzPts val="2800"/>
              <a:buFont typeface="Open Sans" panose="020B0606030504020204" pitchFamily="34" charset="0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9ABAA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Open Sans" panose="020B0606030504020204" pitchFamily="34" charset="0"/>
              </a:rPr>
              <a:t>1998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40978" name="Google Shape;752;p26"/>
          <p:cNvSpPr txBox="1">
            <a:spLocks noChangeArrowheads="1"/>
          </p:cNvSpPr>
          <p:nvPr/>
        </p:nvSpPr>
        <p:spPr bwMode="auto">
          <a:xfrm>
            <a:off x="1474788" y="3395663"/>
            <a:ext cx="102235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A9ABAA"/>
              </a:buClr>
              <a:buSzPts val="2800"/>
              <a:buFont typeface="Open Sans" panose="020B0606030504020204" pitchFamily="34" charset="0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9ABAA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Open Sans" panose="020B0606030504020204" pitchFamily="34" charset="0"/>
              </a:rPr>
              <a:t>2005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40979" name="Google Shape;753;p26"/>
          <p:cNvSpPr txBox="1">
            <a:spLocks noChangeArrowheads="1"/>
          </p:cNvSpPr>
          <p:nvPr/>
        </p:nvSpPr>
        <p:spPr bwMode="auto">
          <a:xfrm>
            <a:off x="1474788" y="4733925"/>
            <a:ext cx="102235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A9ABAA"/>
              </a:buClr>
              <a:buSzPts val="2800"/>
              <a:buFont typeface="Open Sans" panose="020B0606030504020204" pitchFamily="34" charset="0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9ABAA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Open Sans" panose="020B0606030504020204" pitchFamily="34" charset="0"/>
              </a:rPr>
              <a:t>2017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4D96CB88-E5CA-1346-884E-50B7D9D1F9BD}"/>
              </a:ext>
            </a:extLst>
          </p:cNvPr>
          <p:cNvGrpSpPr/>
          <p:nvPr/>
        </p:nvGrpSpPr>
        <p:grpSpPr>
          <a:xfrm>
            <a:off x="2587625" y="2062163"/>
            <a:ext cx="7088188" cy="612775"/>
            <a:chOff x="2587625" y="2062163"/>
            <a:chExt cx="7088188" cy="612775"/>
          </a:xfrm>
        </p:grpSpPr>
        <p:sp>
          <p:nvSpPr>
            <p:cNvPr id="40980" name="Google Shape;754;p26"/>
            <p:cNvSpPr txBox="1">
              <a:spLocks noChangeArrowheads="1"/>
            </p:cNvSpPr>
            <p:nvPr/>
          </p:nvSpPr>
          <p:spPr bwMode="auto">
            <a:xfrm>
              <a:off x="2587625" y="2062163"/>
              <a:ext cx="4746625" cy="204787"/>
            </a:xfrm>
            <a:prstGeom prst="rect">
              <a:avLst/>
            </a:prstGeom>
            <a:solidFill>
              <a:srgbClr val="616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40981" name="Google Shape;755;p26"/>
            <p:cNvSpPr txBox="1">
              <a:spLocks noChangeArrowheads="1"/>
            </p:cNvSpPr>
            <p:nvPr/>
          </p:nvSpPr>
          <p:spPr bwMode="auto">
            <a:xfrm>
              <a:off x="2587625" y="2266950"/>
              <a:ext cx="7088188" cy="203200"/>
            </a:xfrm>
            <a:prstGeom prst="rect">
              <a:avLst/>
            </a:prstGeom>
            <a:solidFill>
              <a:srgbClr val="E241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40982" name="Google Shape;756;p26"/>
            <p:cNvSpPr txBox="1">
              <a:spLocks noChangeArrowheads="1"/>
            </p:cNvSpPr>
            <p:nvPr/>
          </p:nvSpPr>
          <p:spPr bwMode="auto">
            <a:xfrm>
              <a:off x="2587625" y="2470150"/>
              <a:ext cx="6524625" cy="204788"/>
            </a:xfrm>
            <a:prstGeom prst="rect">
              <a:avLst/>
            </a:prstGeom>
            <a:solidFill>
              <a:srgbClr val="FAC3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80A96B88-D8AD-2D48-B149-68C733C5231E}"/>
              </a:ext>
            </a:extLst>
          </p:cNvPr>
          <p:cNvGrpSpPr/>
          <p:nvPr/>
        </p:nvGrpSpPr>
        <p:grpSpPr>
          <a:xfrm>
            <a:off x="2587625" y="3408363"/>
            <a:ext cx="7750175" cy="617537"/>
            <a:chOff x="2587625" y="3408363"/>
            <a:chExt cx="7750175" cy="617537"/>
          </a:xfrm>
        </p:grpSpPr>
        <p:sp>
          <p:nvSpPr>
            <p:cNvPr id="40983" name="Google Shape;757;p26"/>
            <p:cNvSpPr txBox="1">
              <a:spLocks noChangeArrowheads="1"/>
            </p:cNvSpPr>
            <p:nvPr/>
          </p:nvSpPr>
          <p:spPr bwMode="auto">
            <a:xfrm>
              <a:off x="2587625" y="3408363"/>
              <a:ext cx="6100763" cy="209550"/>
            </a:xfrm>
            <a:prstGeom prst="rect">
              <a:avLst/>
            </a:prstGeom>
            <a:solidFill>
              <a:srgbClr val="616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40984" name="Google Shape;758;p26"/>
            <p:cNvSpPr txBox="1">
              <a:spLocks noChangeArrowheads="1"/>
            </p:cNvSpPr>
            <p:nvPr/>
          </p:nvSpPr>
          <p:spPr bwMode="auto">
            <a:xfrm>
              <a:off x="2587625" y="3617913"/>
              <a:ext cx="5092700" cy="203200"/>
            </a:xfrm>
            <a:prstGeom prst="rect">
              <a:avLst/>
            </a:prstGeom>
            <a:solidFill>
              <a:srgbClr val="E241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40985" name="Google Shape;759;p26"/>
            <p:cNvSpPr txBox="1">
              <a:spLocks noChangeArrowheads="1"/>
            </p:cNvSpPr>
            <p:nvPr/>
          </p:nvSpPr>
          <p:spPr bwMode="auto">
            <a:xfrm>
              <a:off x="2587625" y="3821113"/>
              <a:ext cx="7750175" cy="204787"/>
            </a:xfrm>
            <a:prstGeom prst="rect">
              <a:avLst/>
            </a:prstGeom>
            <a:solidFill>
              <a:srgbClr val="FAC3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6AF3EE93-5B22-224F-B1CC-AF8756E7FEAC}"/>
              </a:ext>
            </a:extLst>
          </p:cNvPr>
          <p:cNvGrpSpPr/>
          <p:nvPr/>
        </p:nvGrpSpPr>
        <p:grpSpPr>
          <a:xfrm>
            <a:off x="2587625" y="4694238"/>
            <a:ext cx="5675313" cy="615950"/>
            <a:chOff x="2587625" y="4694238"/>
            <a:chExt cx="5675313" cy="615950"/>
          </a:xfrm>
        </p:grpSpPr>
        <p:sp>
          <p:nvSpPr>
            <p:cNvPr id="40986" name="Google Shape;760;p26"/>
            <p:cNvSpPr txBox="1">
              <a:spLocks noChangeArrowheads="1"/>
            </p:cNvSpPr>
            <p:nvPr/>
          </p:nvSpPr>
          <p:spPr bwMode="auto">
            <a:xfrm>
              <a:off x="2587625" y="4694238"/>
              <a:ext cx="5675313" cy="203200"/>
            </a:xfrm>
            <a:prstGeom prst="rect">
              <a:avLst/>
            </a:prstGeom>
            <a:solidFill>
              <a:srgbClr val="616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40987" name="Google Shape;761;p26"/>
            <p:cNvSpPr txBox="1">
              <a:spLocks noChangeArrowheads="1"/>
            </p:cNvSpPr>
            <p:nvPr/>
          </p:nvSpPr>
          <p:spPr bwMode="auto">
            <a:xfrm>
              <a:off x="2587625" y="4897438"/>
              <a:ext cx="4383088" cy="204787"/>
            </a:xfrm>
            <a:prstGeom prst="rect">
              <a:avLst/>
            </a:prstGeom>
            <a:solidFill>
              <a:srgbClr val="E241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40988" name="Google Shape;762;p26"/>
            <p:cNvSpPr txBox="1">
              <a:spLocks noChangeArrowheads="1"/>
            </p:cNvSpPr>
            <p:nvPr/>
          </p:nvSpPr>
          <p:spPr bwMode="auto">
            <a:xfrm>
              <a:off x="2587625" y="5102225"/>
              <a:ext cx="4613275" cy="207963"/>
            </a:xfrm>
            <a:prstGeom prst="rect">
              <a:avLst/>
            </a:prstGeom>
            <a:solidFill>
              <a:srgbClr val="FAC3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sp>
        <p:nvSpPr>
          <p:cNvPr id="40989" name="Google Shape;763;p26"/>
          <p:cNvSpPr txBox="1">
            <a:spLocks noChangeArrowheads="1"/>
          </p:cNvSpPr>
          <p:nvPr/>
        </p:nvSpPr>
        <p:spPr bwMode="auto">
          <a:xfrm>
            <a:off x="4005263" y="390648"/>
            <a:ext cx="4181475" cy="605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ctr" rtl="0" fontAlgn="base">
              <a:spcBef>
                <a:spcPct val="0"/>
              </a:spcBef>
              <a:spcAft>
                <a:spcPct val="0"/>
              </a:spcAft>
              <a:buSzPts val="5400"/>
            </a:pPr>
            <a:r>
              <a:rPr lang="ar-EG" altLang="en-US" sz="4000" b="1" dirty="0">
                <a:latin typeface="Montserrat" panose="02000505000000020004" pitchFamily="2" charset="0"/>
                <a:cs typeface="Cairo" panose="00000500000000000000" charset="-78"/>
                <a:sym typeface="Montserrat" panose="02000505000000020004" pitchFamily="2" charset="0"/>
              </a:rPr>
              <a:t>العنوان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409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409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750" fill="hold"/>
                                            <p:tgtEl>
                                              <p:spTgt spid="409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750" fill="hold"/>
                                            <p:tgtEl>
                                              <p:spTgt spid="409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" dur="750" fill="hold"/>
                                            <p:tgtEl>
                                              <p:spTgt spid="409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" dur="750" fill="hold"/>
                                            <p:tgtEl>
                                              <p:spTgt spid="409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grpId="0" nodeType="withEffect" p14:presetBounceEnd="5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4" dur="750" fill="hold"/>
                                            <p:tgtEl>
                                              <p:spTgt spid="409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5" dur="750" fill="hold"/>
                                            <p:tgtEl>
                                              <p:spTgt spid="409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grpId="0" nodeType="withEffect" p14:presetBounceEnd="5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750" fill="hold"/>
                                            <p:tgtEl>
                                              <p:spTgt spid="409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750" fill="hold"/>
                                            <p:tgtEl>
                                              <p:spTgt spid="409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2" dur="750" fill="hold"/>
                                            <p:tgtEl>
                                              <p:spTgt spid="409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3" dur="750" fill="hold"/>
                                            <p:tgtEl>
                                              <p:spTgt spid="409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grpId="0" nodeType="withEffect" p14:presetBounceEnd="5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6" dur="750" fill="hold"/>
                                            <p:tgtEl>
                                              <p:spTgt spid="409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7" dur="750" fill="hold"/>
                                            <p:tgtEl>
                                              <p:spTgt spid="409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350"/>
                                </p:stCondLst>
                                <p:childTnLst>
                                  <p:par>
                                    <p:cTn id="39" presetID="2" presetClass="entr" presetSubtype="8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1" dur="750" fill="hold"/>
                                            <p:tgtEl>
                                              <p:spTgt spid="409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2" dur="750" fill="hold"/>
                                            <p:tgtEl>
                                              <p:spTgt spid="409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7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3100"/>
                                </p:stCondLst>
                                <p:childTnLst>
                                  <p:par>
                                    <p:cTn id="47" presetID="2" presetClass="entr" presetSubtype="8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9" dur="750" fill="hold"/>
                                            <p:tgtEl>
                                              <p:spTgt spid="409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0" dur="750" fill="hold"/>
                                            <p:tgtEl>
                                              <p:spTgt spid="409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3850"/>
                                </p:stCondLst>
                                <p:childTnLst>
                                  <p:par>
                                    <p:cTn id="55" presetID="2" presetClass="entr" presetSubtype="8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7" dur="750" fill="hold"/>
                                            <p:tgtEl>
                                              <p:spTgt spid="409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8" dur="750" fill="hold"/>
                                            <p:tgtEl>
                                              <p:spTgt spid="409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1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971" grpId="0"/>
          <p:bldP spid="40972" grpId="0"/>
          <p:bldP spid="40973" grpId="0"/>
          <p:bldP spid="40974" grpId="0"/>
          <p:bldP spid="40975" grpId="0"/>
          <p:bldP spid="40976" grpId="0"/>
          <p:bldP spid="40977" grpId="0"/>
          <p:bldP spid="40978" grpId="0"/>
          <p:bldP spid="40979" grpId="0"/>
          <p:bldP spid="4098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409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409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409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409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409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409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409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409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409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409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409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750" fill="hold"/>
                                            <p:tgtEl>
                                              <p:spTgt spid="409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409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750" fill="hold"/>
                                            <p:tgtEl>
                                              <p:spTgt spid="409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350"/>
                                </p:stCondLst>
                                <p:childTnLst>
                                  <p:par>
                                    <p:cTn id="39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750" fill="hold"/>
                                            <p:tgtEl>
                                              <p:spTgt spid="409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750" fill="hold"/>
                                            <p:tgtEl>
                                              <p:spTgt spid="409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7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3100"/>
                                </p:stCondLst>
                                <p:childTnLst>
                                  <p:par>
                                    <p:cTn id="47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409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409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3850"/>
                                </p:stCondLst>
                                <p:childTnLst>
                                  <p:par>
                                    <p:cTn id="5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409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409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1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971" grpId="0"/>
          <p:bldP spid="40972" grpId="0"/>
          <p:bldP spid="40973" grpId="0"/>
          <p:bldP spid="40974" grpId="0"/>
          <p:bldP spid="40975" grpId="0"/>
          <p:bldP spid="40976" grpId="0"/>
          <p:bldP spid="40977" grpId="0"/>
          <p:bldP spid="40978" grpId="0"/>
          <p:bldP spid="40979" grpId="0"/>
          <p:bldP spid="40989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Google Shape;768;p27"/>
          <p:cNvSpPr txBox="1">
            <a:spLocks noChangeArrowheads="1"/>
          </p:cNvSpPr>
          <p:nvPr/>
        </p:nvSpPr>
        <p:spPr bwMode="auto">
          <a:xfrm>
            <a:off x="8755063" y="1708150"/>
            <a:ext cx="16986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l" rtl="0" fontAlgn="base">
              <a:spcBef>
                <a:spcPct val="0"/>
              </a:spcBef>
              <a:spcAft>
                <a:spcPct val="0"/>
              </a:spcAft>
              <a:buSzPts val="1200"/>
            </a:pPr>
            <a:r>
              <a:rPr lang="ar-EG" altLang="en-US" sz="1200" dirty="0">
                <a:latin typeface="Cairo" panose="00000500000000000000" charset="-78"/>
                <a:cs typeface="Cairo" panose="00000500000000000000" charset="-78"/>
                <a:sym typeface="Open Sans" panose="020B0606030504020204" pitchFamily="34" charset="0"/>
              </a:rPr>
              <a:t>هذا النص هو مثال لنص يمكن أن يستبدل في نفس المساحة</a:t>
            </a:r>
          </a:p>
        </p:txBody>
      </p:sp>
      <p:sp>
        <p:nvSpPr>
          <p:cNvPr id="43011" name="Google Shape;769;p27"/>
          <p:cNvSpPr>
            <a:spLocks/>
          </p:cNvSpPr>
          <p:nvPr/>
        </p:nvSpPr>
        <p:spPr bwMode="auto">
          <a:xfrm>
            <a:off x="7288213" y="2949575"/>
            <a:ext cx="781050" cy="1855788"/>
          </a:xfrm>
          <a:custGeom>
            <a:avLst/>
            <a:gdLst>
              <a:gd name="T0" fmla="*/ 119 w 202"/>
              <a:gd name="T1" fmla="*/ 7 h 479"/>
              <a:gd name="T2" fmla="*/ 14 w 202"/>
              <a:gd name="T3" fmla="*/ 67 h 479"/>
              <a:gd name="T4" fmla="*/ 5 w 202"/>
              <a:gd name="T5" fmla="*/ 96 h 479"/>
              <a:gd name="T6" fmla="*/ 37 w 202"/>
              <a:gd name="T7" fmla="*/ 239 h 479"/>
              <a:gd name="T8" fmla="*/ 5 w 202"/>
              <a:gd name="T9" fmla="*/ 383 h 479"/>
              <a:gd name="T10" fmla="*/ 14 w 202"/>
              <a:gd name="T11" fmla="*/ 412 h 479"/>
              <a:gd name="T12" fmla="*/ 119 w 202"/>
              <a:gd name="T13" fmla="*/ 472 h 479"/>
              <a:gd name="T14" fmla="*/ 150 w 202"/>
              <a:gd name="T15" fmla="*/ 462 h 479"/>
              <a:gd name="T16" fmla="*/ 202 w 202"/>
              <a:gd name="T17" fmla="*/ 239 h 479"/>
              <a:gd name="T18" fmla="*/ 150 w 202"/>
              <a:gd name="T19" fmla="*/ 16 h 479"/>
              <a:gd name="T20" fmla="*/ 119 w 202"/>
              <a:gd name="T21" fmla="*/ 7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02" h="479" extrusionOk="0">
                <a:moveTo>
                  <a:pt x="119" y="7"/>
                </a:moveTo>
                <a:cubicBezTo>
                  <a:pt x="14" y="67"/>
                  <a:pt x="14" y="67"/>
                  <a:pt x="14" y="67"/>
                </a:cubicBezTo>
                <a:cubicBezTo>
                  <a:pt x="4" y="73"/>
                  <a:pt x="0" y="85"/>
                  <a:pt x="5" y="96"/>
                </a:cubicBezTo>
                <a:cubicBezTo>
                  <a:pt x="26" y="141"/>
                  <a:pt x="37" y="190"/>
                  <a:pt x="37" y="239"/>
                </a:cubicBezTo>
                <a:cubicBezTo>
                  <a:pt x="37" y="289"/>
                  <a:pt x="26" y="338"/>
                  <a:pt x="5" y="383"/>
                </a:cubicBezTo>
                <a:cubicBezTo>
                  <a:pt x="0" y="393"/>
                  <a:pt x="4" y="406"/>
                  <a:pt x="14" y="412"/>
                </a:cubicBezTo>
                <a:cubicBezTo>
                  <a:pt x="119" y="472"/>
                  <a:pt x="119" y="472"/>
                  <a:pt x="119" y="472"/>
                </a:cubicBezTo>
                <a:cubicBezTo>
                  <a:pt x="130" y="479"/>
                  <a:pt x="145" y="474"/>
                  <a:pt x="150" y="462"/>
                </a:cubicBezTo>
                <a:cubicBezTo>
                  <a:pt x="184" y="393"/>
                  <a:pt x="202" y="317"/>
                  <a:pt x="202" y="239"/>
                </a:cubicBezTo>
                <a:cubicBezTo>
                  <a:pt x="202" y="162"/>
                  <a:pt x="184" y="85"/>
                  <a:pt x="150" y="16"/>
                </a:cubicBezTo>
                <a:cubicBezTo>
                  <a:pt x="145" y="4"/>
                  <a:pt x="130" y="0"/>
                  <a:pt x="119" y="7"/>
                </a:cubicBezTo>
                <a:close/>
              </a:path>
            </a:pathLst>
          </a:custGeom>
          <a:solidFill>
            <a:srgbClr val="FAC3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43012" name="Google Shape;770;p27"/>
          <p:cNvSpPr>
            <a:spLocks/>
          </p:cNvSpPr>
          <p:nvPr/>
        </p:nvSpPr>
        <p:spPr bwMode="auto">
          <a:xfrm>
            <a:off x="4441825" y="1908175"/>
            <a:ext cx="1619250" cy="1250950"/>
          </a:xfrm>
          <a:custGeom>
            <a:avLst/>
            <a:gdLst>
              <a:gd name="T0" fmla="*/ 418 w 418"/>
              <a:gd name="T1" fmla="*/ 145 h 323"/>
              <a:gd name="T2" fmla="*/ 418 w 418"/>
              <a:gd name="T3" fmla="*/ 24 h 323"/>
              <a:gd name="T4" fmla="*/ 394 w 418"/>
              <a:gd name="T5" fmla="*/ 1 h 323"/>
              <a:gd name="T6" fmla="*/ 8 w 418"/>
              <a:gd name="T7" fmla="*/ 225 h 323"/>
              <a:gd name="T8" fmla="*/ 15 w 418"/>
              <a:gd name="T9" fmla="*/ 257 h 323"/>
              <a:gd name="T10" fmla="*/ 120 w 418"/>
              <a:gd name="T11" fmla="*/ 317 h 323"/>
              <a:gd name="T12" fmla="*/ 149 w 418"/>
              <a:gd name="T13" fmla="*/ 311 h 323"/>
              <a:gd name="T14" fmla="*/ 398 w 418"/>
              <a:gd name="T15" fmla="*/ 167 h 323"/>
              <a:gd name="T16" fmla="*/ 418 w 418"/>
              <a:gd name="T17" fmla="*/ 145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18" h="323" extrusionOk="0">
                <a:moveTo>
                  <a:pt x="418" y="145"/>
                </a:moveTo>
                <a:cubicBezTo>
                  <a:pt x="418" y="24"/>
                  <a:pt x="418" y="24"/>
                  <a:pt x="418" y="24"/>
                </a:cubicBezTo>
                <a:cubicBezTo>
                  <a:pt x="418" y="11"/>
                  <a:pt x="407" y="0"/>
                  <a:pt x="394" y="1"/>
                </a:cubicBezTo>
                <a:cubicBezTo>
                  <a:pt x="239" y="12"/>
                  <a:pt x="95" y="95"/>
                  <a:pt x="8" y="225"/>
                </a:cubicBezTo>
                <a:cubicBezTo>
                  <a:pt x="0" y="235"/>
                  <a:pt x="4" y="250"/>
                  <a:pt x="15" y="257"/>
                </a:cubicBezTo>
                <a:cubicBezTo>
                  <a:pt x="120" y="317"/>
                  <a:pt x="120" y="317"/>
                  <a:pt x="120" y="317"/>
                </a:cubicBezTo>
                <a:cubicBezTo>
                  <a:pt x="130" y="323"/>
                  <a:pt x="142" y="320"/>
                  <a:pt x="149" y="311"/>
                </a:cubicBezTo>
                <a:cubicBezTo>
                  <a:pt x="207" y="229"/>
                  <a:pt x="298" y="176"/>
                  <a:pt x="398" y="167"/>
                </a:cubicBezTo>
                <a:cubicBezTo>
                  <a:pt x="409" y="166"/>
                  <a:pt x="418" y="156"/>
                  <a:pt x="418" y="145"/>
                </a:cubicBezTo>
                <a:close/>
              </a:path>
            </a:pathLst>
          </a:custGeom>
          <a:solidFill>
            <a:srgbClr val="2F52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43013" name="Google Shape;771;p27"/>
          <p:cNvSpPr>
            <a:spLocks/>
          </p:cNvSpPr>
          <p:nvPr/>
        </p:nvSpPr>
        <p:spPr bwMode="auto">
          <a:xfrm>
            <a:off x="6145213" y="1908175"/>
            <a:ext cx="1619250" cy="1250950"/>
          </a:xfrm>
          <a:custGeom>
            <a:avLst/>
            <a:gdLst>
              <a:gd name="T0" fmla="*/ 0 w 418"/>
              <a:gd name="T1" fmla="*/ 24 h 323"/>
              <a:gd name="T2" fmla="*/ 0 w 418"/>
              <a:gd name="T3" fmla="*/ 145 h 323"/>
              <a:gd name="T4" fmla="*/ 20 w 418"/>
              <a:gd name="T5" fmla="*/ 167 h 323"/>
              <a:gd name="T6" fmla="*/ 269 w 418"/>
              <a:gd name="T7" fmla="*/ 311 h 323"/>
              <a:gd name="T8" fmla="*/ 298 w 418"/>
              <a:gd name="T9" fmla="*/ 317 h 323"/>
              <a:gd name="T10" fmla="*/ 403 w 418"/>
              <a:gd name="T11" fmla="*/ 257 h 323"/>
              <a:gd name="T12" fmla="*/ 410 w 418"/>
              <a:gd name="T13" fmla="*/ 225 h 323"/>
              <a:gd name="T14" fmla="*/ 24 w 418"/>
              <a:gd name="T15" fmla="*/ 1 h 323"/>
              <a:gd name="T16" fmla="*/ 0 w 418"/>
              <a:gd name="T17" fmla="*/ 24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18" h="323" extrusionOk="0">
                <a:moveTo>
                  <a:pt x="0" y="24"/>
                </a:moveTo>
                <a:cubicBezTo>
                  <a:pt x="0" y="145"/>
                  <a:pt x="0" y="145"/>
                  <a:pt x="0" y="145"/>
                </a:cubicBezTo>
                <a:cubicBezTo>
                  <a:pt x="0" y="156"/>
                  <a:pt x="9" y="166"/>
                  <a:pt x="20" y="167"/>
                </a:cubicBezTo>
                <a:cubicBezTo>
                  <a:pt x="120" y="176"/>
                  <a:pt x="211" y="229"/>
                  <a:pt x="269" y="311"/>
                </a:cubicBezTo>
                <a:cubicBezTo>
                  <a:pt x="276" y="320"/>
                  <a:pt x="288" y="323"/>
                  <a:pt x="298" y="317"/>
                </a:cubicBezTo>
                <a:cubicBezTo>
                  <a:pt x="403" y="257"/>
                  <a:pt x="403" y="257"/>
                  <a:pt x="403" y="257"/>
                </a:cubicBezTo>
                <a:cubicBezTo>
                  <a:pt x="414" y="250"/>
                  <a:pt x="418" y="235"/>
                  <a:pt x="410" y="225"/>
                </a:cubicBezTo>
                <a:cubicBezTo>
                  <a:pt x="323" y="95"/>
                  <a:pt x="179" y="12"/>
                  <a:pt x="24" y="1"/>
                </a:cubicBezTo>
                <a:cubicBezTo>
                  <a:pt x="11" y="0"/>
                  <a:pt x="0" y="11"/>
                  <a:pt x="0" y="24"/>
                </a:cubicBezTo>
                <a:close/>
              </a:path>
            </a:pathLst>
          </a:custGeom>
          <a:solidFill>
            <a:srgbClr val="C3C5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43014" name="Google Shape;772;p27"/>
          <p:cNvSpPr>
            <a:spLocks/>
          </p:cNvSpPr>
          <p:nvPr/>
        </p:nvSpPr>
        <p:spPr bwMode="auto">
          <a:xfrm>
            <a:off x="6145213" y="4595813"/>
            <a:ext cx="1619250" cy="1247775"/>
          </a:xfrm>
          <a:custGeom>
            <a:avLst/>
            <a:gdLst>
              <a:gd name="T0" fmla="*/ 269 w 418"/>
              <a:gd name="T1" fmla="*/ 12 h 322"/>
              <a:gd name="T2" fmla="*/ 20 w 418"/>
              <a:gd name="T3" fmla="*/ 156 h 322"/>
              <a:gd name="T4" fmla="*/ 0 w 418"/>
              <a:gd name="T5" fmla="*/ 178 h 322"/>
              <a:gd name="T6" fmla="*/ 0 w 418"/>
              <a:gd name="T7" fmla="*/ 280 h 322"/>
              <a:gd name="T8" fmla="*/ 32 w 418"/>
              <a:gd name="T9" fmla="*/ 321 h 322"/>
              <a:gd name="T10" fmla="*/ 410 w 418"/>
              <a:gd name="T11" fmla="*/ 98 h 322"/>
              <a:gd name="T12" fmla="*/ 403 w 418"/>
              <a:gd name="T13" fmla="*/ 66 h 322"/>
              <a:gd name="T14" fmla="*/ 298 w 418"/>
              <a:gd name="T15" fmla="*/ 5 h 322"/>
              <a:gd name="T16" fmla="*/ 269 w 418"/>
              <a:gd name="T17" fmla="*/ 12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18" h="322" extrusionOk="0">
                <a:moveTo>
                  <a:pt x="269" y="12"/>
                </a:moveTo>
                <a:cubicBezTo>
                  <a:pt x="211" y="94"/>
                  <a:pt x="120" y="147"/>
                  <a:pt x="20" y="156"/>
                </a:cubicBezTo>
                <a:cubicBezTo>
                  <a:pt x="9" y="157"/>
                  <a:pt x="0" y="166"/>
                  <a:pt x="0" y="178"/>
                </a:cubicBezTo>
                <a:cubicBezTo>
                  <a:pt x="0" y="280"/>
                  <a:pt x="0" y="280"/>
                  <a:pt x="0" y="280"/>
                </a:cubicBezTo>
                <a:cubicBezTo>
                  <a:pt x="0" y="308"/>
                  <a:pt x="15" y="322"/>
                  <a:pt x="32" y="321"/>
                </a:cubicBezTo>
                <a:cubicBezTo>
                  <a:pt x="184" y="307"/>
                  <a:pt x="324" y="225"/>
                  <a:pt x="410" y="98"/>
                </a:cubicBezTo>
                <a:cubicBezTo>
                  <a:pt x="418" y="87"/>
                  <a:pt x="414" y="72"/>
                  <a:pt x="403" y="66"/>
                </a:cubicBezTo>
                <a:cubicBezTo>
                  <a:pt x="298" y="5"/>
                  <a:pt x="298" y="5"/>
                  <a:pt x="298" y="5"/>
                </a:cubicBezTo>
                <a:cubicBezTo>
                  <a:pt x="288" y="0"/>
                  <a:pt x="276" y="2"/>
                  <a:pt x="269" y="12"/>
                </a:cubicBezTo>
                <a:close/>
              </a:path>
            </a:pathLst>
          </a:custGeom>
          <a:solidFill>
            <a:srgbClr val="E241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43015" name="Google Shape;773;p27"/>
          <p:cNvSpPr>
            <a:spLocks/>
          </p:cNvSpPr>
          <p:nvPr/>
        </p:nvSpPr>
        <p:spPr bwMode="auto">
          <a:xfrm>
            <a:off x="4441825" y="4595813"/>
            <a:ext cx="1619250" cy="1247775"/>
          </a:xfrm>
          <a:custGeom>
            <a:avLst/>
            <a:gdLst>
              <a:gd name="T0" fmla="*/ 418 w 418"/>
              <a:gd name="T1" fmla="*/ 299 h 322"/>
              <a:gd name="T2" fmla="*/ 418 w 418"/>
              <a:gd name="T3" fmla="*/ 178 h 322"/>
              <a:gd name="T4" fmla="*/ 398 w 418"/>
              <a:gd name="T5" fmla="*/ 156 h 322"/>
              <a:gd name="T6" fmla="*/ 149 w 418"/>
              <a:gd name="T7" fmla="*/ 12 h 322"/>
              <a:gd name="T8" fmla="*/ 120 w 418"/>
              <a:gd name="T9" fmla="*/ 5 h 322"/>
              <a:gd name="T10" fmla="*/ 15 w 418"/>
              <a:gd name="T11" fmla="*/ 66 h 322"/>
              <a:gd name="T12" fmla="*/ 8 w 418"/>
              <a:gd name="T13" fmla="*/ 98 h 322"/>
              <a:gd name="T14" fmla="*/ 394 w 418"/>
              <a:gd name="T15" fmla="*/ 321 h 322"/>
              <a:gd name="T16" fmla="*/ 418 w 418"/>
              <a:gd name="T17" fmla="*/ 299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18" h="322" extrusionOk="0">
                <a:moveTo>
                  <a:pt x="418" y="299"/>
                </a:moveTo>
                <a:cubicBezTo>
                  <a:pt x="418" y="178"/>
                  <a:pt x="418" y="178"/>
                  <a:pt x="418" y="178"/>
                </a:cubicBezTo>
                <a:cubicBezTo>
                  <a:pt x="418" y="166"/>
                  <a:pt x="409" y="157"/>
                  <a:pt x="398" y="156"/>
                </a:cubicBezTo>
                <a:cubicBezTo>
                  <a:pt x="298" y="147"/>
                  <a:pt x="207" y="94"/>
                  <a:pt x="149" y="12"/>
                </a:cubicBezTo>
                <a:cubicBezTo>
                  <a:pt x="142" y="2"/>
                  <a:pt x="130" y="0"/>
                  <a:pt x="120" y="5"/>
                </a:cubicBezTo>
                <a:cubicBezTo>
                  <a:pt x="15" y="66"/>
                  <a:pt x="15" y="66"/>
                  <a:pt x="15" y="66"/>
                </a:cubicBezTo>
                <a:cubicBezTo>
                  <a:pt x="4" y="72"/>
                  <a:pt x="0" y="87"/>
                  <a:pt x="8" y="98"/>
                </a:cubicBezTo>
                <a:cubicBezTo>
                  <a:pt x="95" y="228"/>
                  <a:pt x="239" y="310"/>
                  <a:pt x="394" y="321"/>
                </a:cubicBezTo>
                <a:cubicBezTo>
                  <a:pt x="407" y="322"/>
                  <a:pt x="418" y="312"/>
                  <a:pt x="418" y="299"/>
                </a:cubicBezTo>
                <a:close/>
              </a:path>
            </a:pathLst>
          </a:custGeom>
          <a:solidFill>
            <a:srgbClr val="6160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43016" name="Google Shape;774;p27"/>
          <p:cNvSpPr>
            <a:spLocks/>
          </p:cNvSpPr>
          <p:nvPr/>
        </p:nvSpPr>
        <p:spPr bwMode="auto">
          <a:xfrm>
            <a:off x="4137025" y="2949575"/>
            <a:ext cx="781050" cy="1855788"/>
          </a:xfrm>
          <a:custGeom>
            <a:avLst/>
            <a:gdLst>
              <a:gd name="T0" fmla="*/ 83 w 202"/>
              <a:gd name="T1" fmla="*/ 472 h 479"/>
              <a:gd name="T2" fmla="*/ 188 w 202"/>
              <a:gd name="T3" fmla="*/ 412 h 479"/>
              <a:gd name="T4" fmla="*/ 197 w 202"/>
              <a:gd name="T5" fmla="*/ 383 h 479"/>
              <a:gd name="T6" fmla="*/ 165 w 202"/>
              <a:gd name="T7" fmla="*/ 239 h 479"/>
              <a:gd name="T8" fmla="*/ 197 w 202"/>
              <a:gd name="T9" fmla="*/ 96 h 479"/>
              <a:gd name="T10" fmla="*/ 188 w 202"/>
              <a:gd name="T11" fmla="*/ 67 h 479"/>
              <a:gd name="T12" fmla="*/ 83 w 202"/>
              <a:gd name="T13" fmla="*/ 7 h 479"/>
              <a:gd name="T14" fmla="*/ 52 w 202"/>
              <a:gd name="T15" fmla="*/ 16 h 479"/>
              <a:gd name="T16" fmla="*/ 0 w 202"/>
              <a:gd name="T17" fmla="*/ 239 h 479"/>
              <a:gd name="T18" fmla="*/ 52 w 202"/>
              <a:gd name="T19" fmla="*/ 462 h 479"/>
              <a:gd name="T20" fmla="*/ 83 w 202"/>
              <a:gd name="T21" fmla="*/ 472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02" h="479" extrusionOk="0">
                <a:moveTo>
                  <a:pt x="83" y="472"/>
                </a:moveTo>
                <a:cubicBezTo>
                  <a:pt x="188" y="412"/>
                  <a:pt x="188" y="412"/>
                  <a:pt x="188" y="412"/>
                </a:cubicBezTo>
                <a:cubicBezTo>
                  <a:pt x="198" y="406"/>
                  <a:pt x="202" y="393"/>
                  <a:pt x="197" y="383"/>
                </a:cubicBezTo>
                <a:cubicBezTo>
                  <a:pt x="176" y="338"/>
                  <a:pt x="165" y="289"/>
                  <a:pt x="165" y="239"/>
                </a:cubicBezTo>
                <a:cubicBezTo>
                  <a:pt x="165" y="190"/>
                  <a:pt x="176" y="141"/>
                  <a:pt x="197" y="96"/>
                </a:cubicBezTo>
                <a:cubicBezTo>
                  <a:pt x="202" y="85"/>
                  <a:pt x="198" y="73"/>
                  <a:pt x="188" y="67"/>
                </a:cubicBezTo>
                <a:cubicBezTo>
                  <a:pt x="83" y="7"/>
                  <a:pt x="83" y="7"/>
                  <a:pt x="83" y="7"/>
                </a:cubicBezTo>
                <a:cubicBezTo>
                  <a:pt x="72" y="0"/>
                  <a:pt x="57" y="4"/>
                  <a:pt x="52" y="16"/>
                </a:cubicBezTo>
                <a:cubicBezTo>
                  <a:pt x="18" y="85"/>
                  <a:pt x="0" y="162"/>
                  <a:pt x="0" y="239"/>
                </a:cubicBezTo>
                <a:cubicBezTo>
                  <a:pt x="0" y="317"/>
                  <a:pt x="18" y="393"/>
                  <a:pt x="52" y="462"/>
                </a:cubicBezTo>
                <a:cubicBezTo>
                  <a:pt x="57" y="474"/>
                  <a:pt x="72" y="479"/>
                  <a:pt x="83" y="472"/>
                </a:cubicBezTo>
                <a:close/>
              </a:path>
            </a:pathLst>
          </a:custGeom>
          <a:solidFill>
            <a:srgbClr val="2392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43017" name="Google Shape;775;p27"/>
          <p:cNvSpPr txBox="1">
            <a:spLocks noChangeArrowheads="1"/>
          </p:cNvSpPr>
          <p:nvPr/>
        </p:nvSpPr>
        <p:spPr bwMode="auto">
          <a:xfrm>
            <a:off x="5287169" y="3567784"/>
            <a:ext cx="1617663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4900"/>
              <a:buFont typeface="Montserrat" panose="02000505000000020004" pitchFamily="2" charset="0"/>
              <a:buNone/>
              <a:tabLst/>
              <a:defRPr/>
            </a:pPr>
            <a:r>
              <a:rPr kumimoji="0" lang="ar-SA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Cairo" panose="00000500000000000000" charset="-78"/>
                <a:sym typeface="Montserrat" panose="02000505000000020004" pitchFamily="2" charset="0"/>
              </a:rPr>
              <a:t>النص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43018" name="Google Shape;776;p27"/>
          <p:cNvSpPr txBox="1">
            <a:spLocks noChangeArrowheads="1"/>
          </p:cNvSpPr>
          <p:nvPr/>
        </p:nvSpPr>
        <p:spPr bwMode="auto">
          <a:xfrm>
            <a:off x="2319338" y="312005"/>
            <a:ext cx="7553325" cy="602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ctr" rtl="0" fontAlgn="base">
              <a:spcBef>
                <a:spcPct val="0"/>
              </a:spcBef>
              <a:spcAft>
                <a:spcPct val="0"/>
              </a:spcAft>
              <a:buSzPts val="4900"/>
            </a:pPr>
            <a:r>
              <a:rPr lang="ar-EG" altLang="en-US" sz="4000" b="1" dirty="0">
                <a:latin typeface="Montserrat" panose="02000505000000020004" pitchFamily="2" charset="0"/>
                <a:cs typeface="Cairo" panose="00000500000000000000" charset="-78"/>
                <a:sym typeface="Montserrat" panose="02000505000000020004" pitchFamily="2" charset="0"/>
              </a:rPr>
              <a:t>العنوان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43019" name="Google Shape;777;p27"/>
          <p:cNvSpPr txBox="1">
            <a:spLocks noChangeArrowheads="1"/>
          </p:cNvSpPr>
          <p:nvPr/>
        </p:nvSpPr>
        <p:spPr bwMode="auto">
          <a:xfrm>
            <a:off x="8839200" y="5340350"/>
            <a:ext cx="105410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l" rtl="0" fontAlgn="base">
              <a:spcBef>
                <a:spcPct val="0"/>
              </a:spcBef>
              <a:spcAft>
                <a:spcPct val="0"/>
              </a:spcAft>
              <a:buClr>
                <a:srgbClr val="E2412A"/>
              </a:buClr>
              <a:buSzPts val="2100"/>
            </a:pPr>
            <a:r>
              <a:rPr lang="ar-EG" altLang="en-US" sz="2100" b="1" dirty="0">
                <a:solidFill>
                  <a:srgbClr val="E2412A"/>
                </a:solidFill>
                <a:latin typeface="Cairo" panose="00000500000000000000" charset="-78"/>
                <a:cs typeface="Cairo" panose="00000500000000000000" charset="-78"/>
                <a:sym typeface="Open Sans Semibold" panose="020B0706030804020204" pitchFamily="34" charset="0"/>
              </a:rPr>
              <a:t>العنوان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43020" name="Google Shape;778;p27"/>
          <p:cNvSpPr txBox="1">
            <a:spLocks noChangeArrowheads="1"/>
          </p:cNvSpPr>
          <p:nvPr/>
        </p:nvSpPr>
        <p:spPr bwMode="auto">
          <a:xfrm>
            <a:off x="8839200" y="3376613"/>
            <a:ext cx="105727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l" rtl="0" fontAlgn="base">
              <a:spcBef>
                <a:spcPct val="0"/>
              </a:spcBef>
              <a:spcAft>
                <a:spcPct val="0"/>
              </a:spcAft>
              <a:buClr>
                <a:srgbClr val="FAC344"/>
              </a:buClr>
              <a:buSzPts val="2100"/>
            </a:pPr>
            <a:r>
              <a:rPr lang="ar-EG" altLang="en-US" sz="2100" b="1" dirty="0">
                <a:solidFill>
                  <a:srgbClr val="FAC344"/>
                </a:solidFill>
                <a:latin typeface="Cairo" panose="00000500000000000000" charset="-78"/>
                <a:cs typeface="Cairo" panose="00000500000000000000" charset="-78"/>
                <a:sym typeface="Open Sans Semibold" panose="020B0706030804020204" pitchFamily="34" charset="0"/>
              </a:rPr>
              <a:t>العنوان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43021" name="Google Shape;779;p27"/>
          <p:cNvSpPr txBox="1">
            <a:spLocks noChangeArrowheads="1"/>
          </p:cNvSpPr>
          <p:nvPr/>
        </p:nvSpPr>
        <p:spPr bwMode="auto">
          <a:xfrm>
            <a:off x="8839200" y="1404938"/>
            <a:ext cx="1103313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l" rtl="0" fontAlgn="base">
              <a:spcBef>
                <a:spcPct val="0"/>
              </a:spcBef>
              <a:spcAft>
                <a:spcPct val="0"/>
              </a:spcAft>
              <a:buClr>
                <a:srgbClr val="A9ABAA"/>
              </a:buClr>
              <a:buSzPts val="2100"/>
            </a:pPr>
            <a:r>
              <a:rPr lang="ar-EG" altLang="en-US" sz="2100" b="1" dirty="0">
                <a:solidFill>
                  <a:srgbClr val="A9ABAA"/>
                </a:solidFill>
                <a:latin typeface="Cairo" panose="00000500000000000000" charset="-78"/>
                <a:cs typeface="Cairo" panose="00000500000000000000" charset="-78"/>
                <a:sym typeface="Open Sans Semibold" panose="020B0706030804020204" pitchFamily="34" charset="0"/>
              </a:rPr>
              <a:t>العنوان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43022" name="Google Shape;780;p27"/>
          <p:cNvSpPr txBox="1">
            <a:spLocks noChangeArrowheads="1"/>
          </p:cNvSpPr>
          <p:nvPr/>
        </p:nvSpPr>
        <p:spPr bwMode="auto">
          <a:xfrm>
            <a:off x="2457450" y="5340350"/>
            <a:ext cx="1081088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l" rtl="0" fontAlgn="base">
              <a:spcBef>
                <a:spcPct val="0"/>
              </a:spcBef>
              <a:spcAft>
                <a:spcPct val="0"/>
              </a:spcAft>
              <a:buClr>
                <a:srgbClr val="61605E"/>
              </a:buClr>
              <a:buSzPts val="2100"/>
            </a:pPr>
            <a:r>
              <a:rPr lang="ar-EG" altLang="en-US" sz="2100" b="1" dirty="0">
                <a:solidFill>
                  <a:srgbClr val="61605E"/>
                </a:solidFill>
                <a:latin typeface="Cairo" panose="00000500000000000000" charset="-78"/>
                <a:cs typeface="Cairo" panose="00000500000000000000" charset="-78"/>
                <a:sym typeface="Open Sans Semibold" panose="020B0706030804020204" pitchFamily="34" charset="0"/>
              </a:rPr>
              <a:t>العنوان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43023" name="Google Shape;781;p27"/>
          <p:cNvSpPr txBox="1">
            <a:spLocks noChangeArrowheads="1"/>
          </p:cNvSpPr>
          <p:nvPr/>
        </p:nvSpPr>
        <p:spPr bwMode="auto">
          <a:xfrm>
            <a:off x="2449513" y="3376613"/>
            <a:ext cx="1084262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l" rtl="0" fontAlgn="base">
              <a:spcBef>
                <a:spcPct val="0"/>
              </a:spcBef>
              <a:spcAft>
                <a:spcPct val="0"/>
              </a:spcAft>
              <a:buClr>
                <a:srgbClr val="23929E"/>
              </a:buClr>
              <a:buSzPts val="2100"/>
            </a:pPr>
            <a:r>
              <a:rPr lang="ar-EG" altLang="en-US" sz="2100" b="1" dirty="0">
                <a:solidFill>
                  <a:srgbClr val="23929E"/>
                </a:solidFill>
                <a:latin typeface="Cairo" panose="00000500000000000000" charset="-78"/>
                <a:cs typeface="Cairo" panose="00000500000000000000" charset="-78"/>
                <a:sym typeface="Open Sans Semibold" panose="020B0706030804020204" pitchFamily="34" charset="0"/>
              </a:rPr>
              <a:t>العنوان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43024" name="Google Shape;782;p27"/>
          <p:cNvSpPr txBox="1">
            <a:spLocks noChangeArrowheads="1"/>
          </p:cNvSpPr>
          <p:nvPr/>
        </p:nvSpPr>
        <p:spPr bwMode="auto">
          <a:xfrm>
            <a:off x="2460625" y="1384300"/>
            <a:ext cx="1084263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l" rtl="0" fontAlgn="base">
              <a:spcBef>
                <a:spcPct val="0"/>
              </a:spcBef>
              <a:spcAft>
                <a:spcPct val="0"/>
              </a:spcAft>
              <a:buClr>
                <a:srgbClr val="2F526B"/>
              </a:buClr>
              <a:buSzPts val="2100"/>
            </a:pPr>
            <a:r>
              <a:rPr lang="ar-EG" altLang="en-US" sz="2100" b="1" dirty="0">
                <a:solidFill>
                  <a:srgbClr val="2F526B"/>
                </a:solidFill>
                <a:latin typeface="Cairo" panose="00000500000000000000" charset="-78"/>
                <a:cs typeface="Cairo" panose="00000500000000000000" charset="-78"/>
                <a:sym typeface="Open Sans Semibold" panose="020B0706030804020204" pitchFamily="34" charset="0"/>
              </a:rPr>
              <a:t>العنوان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43025" name="Google Shape;783;p27"/>
          <p:cNvSpPr>
            <a:spLocks/>
          </p:cNvSpPr>
          <p:nvPr/>
        </p:nvSpPr>
        <p:spPr bwMode="auto">
          <a:xfrm>
            <a:off x="706438" y="3697288"/>
            <a:ext cx="841375" cy="561975"/>
          </a:xfrm>
          <a:custGeom>
            <a:avLst/>
            <a:gdLst>
              <a:gd name="T0" fmla="*/ 167 w 217"/>
              <a:gd name="T1" fmla="*/ 75 h 145"/>
              <a:gd name="T2" fmla="*/ 79 w 217"/>
              <a:gd name="T3" fmla="*/ 35 h 145"/>
              <a:gd name="T4" fmla="*/ 74 w 217"/>
              <a:gd name="T5" fmla="*/ 24 h 145"/>
              <a:gd name="T6" fmla="*/ 173 w 217"/>
              <a:gd name="T7" fmla="*/ 14 h 145"/>
              <a:gd name="T8" fmla="*/ 180 w 217"/>
              <a:gd name="T9" fmla="*/ 4 h 145"/>
              <a:gd name="T10" fmla="*/ 198 w 217"/>
              <a:gd name="T11" fmla="*/ 64 h 145"/>
              <a:gd name="T12" fmla="*/ 216 w 217"/>
              <a:gd name="T13" fmla="*/ 60 h 145"/>
              <a:gd name="T14" fmla="*/ 190 w 217"/>
              <a:gd name="T15" fmla="*/ 0 h 145"/>
              <a:gd name="T16" fmla="*/ 5 w 217"/>
              <a:gd name="T17" fmla="*/ 78 h 145"/>
              <a:gd name="T18" fmla="*/ 25 w 217"/>
              <a:gd name="T19" fmla="*/ 15 h 145"/>
              <a:gd name="T20" fmla="*/ 11 w 217"/>
              <a:gd name="T21" fmla="*/ 8 h 145"/>
              <a:gd name="T22" fmla="*/ 0 w 217"/>
              <a:gd name="T23" fmla="*/ 72 h 145"/>
              <a:gd name="T24" fmla="*/ 75 w 217"/>
              <a:gd name="T25" fmla="*/ 121 h 145"/>
              <a:gd name="T26" fmla="*/ 67 w 217"/>
              <a:gd name="T27" fmla="*/ 131 h 145"/>
              <a:gd name="T28" fmla="*/ 79 w 217"/>
              <a:gd name="T29" fmla="*/ 141 h 145"/>
              <a:gd name="T30" fmla="*/ 87 w 217"/>
              <a:gd name="T31" fmla="*/ 131 h 145"/>
              <a:gd name="T32" fmla="*/ 50 w 217"/>
              <a:gd name="T33" fmla="*/ 132 h 145"/>
              <a:gd name="T34" fmla="*/ 69 w 217"/>
              <a:gd name="T35" fmla="*/ 107 h 145"/>
              <a:gd name="T36" fmla="*/ 53 w 217"/>
              <a:gd name="T37" fmla="*/ 115 h 145"/>
              <a:gd name="T38" fmla="*/ 32 w 217"/>
              <a:gd name="T39" fmla="*/ 107 h 145"/>
              <a:gd name="T40" fmla="*/ 45 w 217"/>
              <a:gd name="T41" fmla="*/ 117 h 145"/>
              <a:gd name="T42" fmla="*/ 54 w 217"/>
              <a:gd name="T43" fmla="*/ 92 h 145"/>
              <a:gd name="T44" fmla="*/ 38 w 217"/>
              <a:gd name="T45" fmla="*/ 100 h 145"/>
              <a:gd name="T46" fmla="*/ 30 w 217"/>
              <a:gd name="T47" fmla="*/ 102 h 145"/>
              <a:gd name="T48" fmla="*/ 29 w 217"/>
              <a:gd name="T49" fmla="*/ 78 h 145"/>
              <a:gd name="T50" fmla="*/ 24 w 217"/>
              <a:gd name="T51" fmla="*/ 84 h 145"/>
              <a:gd name="T52" fmla="*/ 19 w 217"/>
              <a:gd name="T53" fmla="*/ 100 h 145"/>
              <a:gd name="T54" fmla="*/ 164 w 217"/>
              <a:gd name="T55" fmla="*/ 90 h 145"/>
              <a:gd name="T56" fmla="*/ 109 w 217"/>
              <a:gd name="T57" fmla="*/ 34 h 145"/>
              <a:gd name="T58" fmla="*/ 79 w 217"/>
              <a:gd name="T59" fmla="*/ 41 h 145"/>
              <a:gd name="T60" fmla="*/ 71 w 217"/>
              <a:gd name="T61" fmla="*/ 20 h 145"/>
              <a:gd name="T62" fmla="*/ 35 w 217"/>
              <a:gd name="T63" fmla="*/ 70 h 145"/>
              <a:gd name="T64" fmla="*/ 58 w 217"/>
              <a:gd name="T65" fmla="*/ 88 h 145"/>
              <a:gd name="T66" fmla="*/ 78 w 217"/>
              <a:gd name="T67" fmla="*/ 113 h 145"/>
              <a:gd name="T68" fmla="*/ 97 w 217"/>
              <a:gd name="T69" fmla="*/ 133 h 145"/>
              <a:gd name="T70" fmla="*/ 102 w 217"/>
              <a:gd name="T71" fmla="*/ 135 h 145"/>
              <a:gd name="T72" fmla="*/ 109 w 217"/>
              <a:gd name="T73" fmla="*/ 123 h 145"/>
              <a:gd name="T74" fmla="*/ 90 w 217"/>
              <a:gd name="T75" fmla="*/ 104 h 145"/>
              <a:gd name="T76" fmla="*/ 122 w 217"/>
              <a:gd name="T77" fmla="*/ 125 h 145"/>
              <a:gd name="T78" fmla="*/ 127 w 217"/>
              <a:gd name="T79" fmla="*/ 110 h 145"/>
              <a:gd name="T80" fmla="*/ 111 w 217"/>
              <a:gd name="T81" fmla="*/ 97 h 145"/>
              <a:gd name="T82" fmla="*/ 115 w 217"/>
              <a:gd name="T83" fmla="*/ 92 h 145"/>
              <a:gd name="T84" fmla="*/ 149 w 217"/>
              <a:gd name="T85" fmla="*/ 108 h 145"/>
              <a:gd name="T86" fmla="*/ 141 w 217"/>
              <a:gd name="T87" fmla="*/ 91 h 145"/>
              <a:gd name="T88" fmla="*/ 129 w 217"/>
              <a:gd name="T89" fmla="*/ 78 h 145"/>
              <a:gd name="T90" fmla="*/ 164 w 217"/>
              <a:gd name="T91" fmla="*/ 90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17" h="145" extrusionOk="0">
                <a:moveTo>
                  <a:pt x="173" y="14"/>
                </a:moveTo>
                <a:cubicBezTo>
                  <a:pt x="193" y="64"/>
                  <a:pt x="193" y="64"/>
                  <a:pt x="193" y="64"/>
                </a:cubicBezTo>
                <a:cubicBezTo>
                  <a:pt x="167" y="75"/>
                  <a:pt x="167" y="75"/>
                  <a:pt x="167" y="75"/>
                </a:cubicBezTo>
                <a:cubicBezTo>
                  <a:pt x="154" y="64"/>
                  <a:pt x="114" y="28"/>
                  <a:pt x="110" y="28"/>
                </a:cubicBezTo>
                <a:cubicBezTo>
                  <a:pt x="107" y="28"/>
                  <a:pt x="95" y="33"/>
                  <a:pt x="93" y="33"/>
                </a:cubicBezTo>
                <a:cubicBezTo>
                  <a:pt x="93" y="33"/>
                  <a:pt x="85" y="35"/>
                  <a:pt x="79" y="35"/>
                </a:cubicBezTo>
                <a:cubicBezTo>
                  <a:pt x="76" y="35"/>
                  <a:pt x="73" y="35"/>
                  <a:pt x="72" y="34"/>
                </a:cubicBezTo>
                <a:cubicBezTo>
                  <a:pt x="70" y="33"/>
                  <a:pt x="69" y="32"/>
                  <a:pt x="69" y="30"/>
                </a:cubicBezTo>
                <a:cubicBezTo>
                  <a:pt x="69" y="28"/>
                  <a:pt x="72" y="25"/>
                  <a:pt x="74" y="24"/>
                </a:cubicBezTo>
                <a:cubicBezTo>
                  <a:pt x="85" y="18"/>
                  <a:pt x="113" y="8"/>
                  <a:pt x="116" y="7"/>
                </a:cubicBezTo>
                <a:cubicBezTo>
                  <a:pt x="116" y="7"/>
                  <a:pt x="116" y="7"/>
                  <a:pt x="117" y="7"/>
                </a:cubicBezTo>
                <a:cubicBezTo>
                  <a:pt x="123" y="7"/>
                  <a:pt x="167" y="13"/>
                  <a:pt x="173" y="14"/>
                </a:cubicBezTo>
                <a:close/>
                <a:moveTo>
                  <a:pt x="190" y="0"/>
                </a:moveTo>
                <a:cubicBezTo>
                  <a:pt x="190" y="0"/>
                  <a:pt x="189" y="0"/>
                  <a:pt x="188" y="0"/>
                </a:cubicBezTo>
                <a:cubicBezTo>
                  <a:pt x="180" y="4"/>
                  <a:pt x="180" y="4"/>
                  <a:pt x="180" y="4"/>
                </a:cubicBezTo>
                <a:cubicBezTo>
                  <a:pt x="178" y="4"/>
                  <a:pt x="177" y="5"/>
                  <a:pt x="177" y="7"/>
                </a:cubicBezTo>
                <a:cubicBezTo>
                  <a:pt x="176" y="8"/>
                  <a:pt x="176" y="10"/>
                  <a:pt x="177" y="11"/>
                </a:cubicBezTo>
                <a:cubicBezTo>
                  <a:pt x="198" y="64"/>
                  <a:pt x="198" y="64"/>
                  <a:pt x="198" y="64"/>
                </a:cubicBezTo>
                <a:cubicBezTo>
                  <a:pt x="199" y="66"/>
                  <a:pt x="202" y="68"/>
                  <a:pt x="205" y="67"/>
                </a:cubicBezTo>
                <a:cubicBezTo>
                  <a:pt x="213" y="63"/>
                  <a:pt x="213" y="63"/>
                  <a:pt x="213" y="63"/>
                </a:cubicBezTo>
                <a:cubicBezTo>
                  <a:pt x="215" y="63"/>
                  <a:pt x="216" y="62"/>
                  <a:pt x="216" y="60"/>
                </a:cubicBezTo>
                <a:cubicBezTo>
                  <a:pt x="217" y="59"/>
                  <a:pt x="217" y="58"/>
                  <a:pt x="216" y="56"/>
                </a:cubicBezTo>
                <a:cubicBezTo>
                  <a:pt x="195" y="4"/>
                  <a:pt x="195" y="4"/>
                  <a:pt x="195" y="4"/>
                </a:cubicBezTo>
                <a:cubicBezTo>
                  <a:pt x="195" y="1"/>
                  <a:pt x="193" y="0"/>
                  <a:pt x="190" y="0"/>
                </a:cubicBezTo>
                <a:close/>
                <a:moveTo>
                  <a:pt x="0" y="72"/>
                </a:moveTo>
                <a:cubicBezTo>
                  <a:pt x="0" y="74"/>
                  <a:pt x="1" y="75"/>
                  <a:pt x="2" y="76"/>
                </a:cubicBezTo>
                <a:cubicBezTo>
                  <a:pt x="3" y="77"/>
                  <a:pt x="4" y="78"/>
                  <a:pt x="5" y="78"/>
                </a:cubicBezTo>
                <a:cubicBezTo>
                  <a:pt x="14" y="79"/>
                  <a:pt x="14" y="79"/>
                  <a:pt x="14" y="79"/>
                </a:cubicBezTo>
                <a:cubicBezTo>
                  <a:pt x="17" y="79"/>
                  <a:pt x="20" y="77"/>
                  <a:pt x="20" y="74"/>
                </a:cubicBezTo>
                <a:cubicBezTo>
                  <a:pt x="25" y="15"/>
                  <a:pt x="25" y="15"/>
                  <a:pt x="25" y="15"/>
                </a:cubicBezTo>
                <a:cubicBezTo>
                  <a:pt x="25" y="13"/>
                  <a:pt x="24" y="12"/>
                  <a:pt x="23" y="10"/>
                </a:cubicBezTo>
                <a:cubicBezTo>
                  <a:pt x="22" y="9"/>
                  <a:pt x="21" y="9"/>
                  <a:pt x="20" y="9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0" y="8"/>
                  <a:pt x="10" y="8"/>
                </a:cubicBezTo>
                <a:cubicBezTo>
                  <a:pt x="7" y="8"/>
                  <a:pt x="5" y="10"/>
                  <a:pt x="5" y="13"/>
                </a:cubicBezTo>
                <a:lnTo>
                  <a:pt x="0" y="72"/>
                </a:lnTo>
                <a:close/>
                <a:moveTo>
                  <a:pt x="89" y="125"/>
                </a:moveTo>
                <a:cubicBezTo>
                  <a:pt x="89" y="123"/>
                  <a:pt x="88" y="121"/>
                  <a:pt x="86" y="120"/>
                </a:cubicBezTo>
                <a:cubicBezTo>
                  <a:pt x="82" y="117"/>
                  <a:pt x="78" y="117"/>
                  <a:pt x="75" y="121"/>
                </a:cubicBezTo>
                <a:cubicBezTo>
                  <a:pt x="71" y="126"/>
                  <a:pt x="71" y="126"/>
                  <a:pt x="71" y="126"/>
                </a:cubicBezTo>
                <a:cubicBezTo>
                  <a:pt x="70" y="127"/>
                  <a:pt x="70" y="127"/>
                  <a:pt x="70" y="127"/>
                </a:cubicBezTo>
                <a:cubicBezTo>
                  <a:pt x="67" y="131"/>
                  <a:pt x="67" y="131"/>
                  <a:pt x="67" y="131"/>
                </a:cubicBezTo>
                <a:cubicBezTo>
                  <a:pt x="62" y="137"/>
                  <a:pt x="67" y="141"/>
                  <a:pt x="68" y="143"/>
                </a:cubicBezTo>
                <a:cubicBezTo>
                  <a:pt x="70" y="144"/>
                  <a:pt x="71" y="145"/>
                  <a:pt x="73" y="145"/>
                </a:cubicBezTo>
                <a:cubicBezTo>
                  <a:pt x="75" y="145"/>
                  <a:pt x="77" y="143"/>
                  <a:pt x="79" y="141"/>
                </a:cubicBezTo>
                <a:cubicBezTo>
                  <a:pt x="85" y="134"/>
                  <a:pt x="85" y="134"/>
                  <a:pt x="85" y="134"/>
                </a:cubicBezTo>
                <a:cubicBezTo>
                  <a:pt x="85" y="134"/>
                  <a:pt x="85" y="134"/>
                  <a:pt x="85" y="134"/>
                </a:cubicBezTo>
                <a:cubicBezTo>
                  <a:pt x="87" y="131"/>
                  <a:pt x="87" y="131"/>
                  <a:pt x="87" y="131"/>
                </a:cubicBezTo>
                <a:cubicBezTo>
                  <a:pt x="89" y="129"/>
                  <a:pt x="90" y="127"/>
                  <a:pt x="89" y="125"/>
                </a:cubicBezTo>
                <a:close/>
                <a:moveTo>
                  <a:pt x="47" y="122"/>
                </a:moveTo>
                <a:cubicBezTo>
                  <a:pt x="44" y="125"/>
                  <a:pt x="45" y="128"/>
                  <a:pt x="50" y="132"/>
                </a:cubicBezTo>
                <a:cubicBezTo>
                  <a:pt x="53" y="135"/>
                  <a:pt x="57" y="135"/>
                  <a:pt x="60" y="131"/>
                </a:cubicBezTo>
                <a:cubicBezTo>
                  <a:pt x="71" y="118"/>
                  <a:pt x="71" y="118"/>
                  <a:pt x="71" y="118"/>
                </a:cubicBezTo>
                <a:cubicBezTo>
                  <a:pt x="76" y="112"/>
                  <a:pt x="71" y="108"/>
                  <a:pt x="69" y="107"/>
                </a:cubicBezTo>
                <a:cubicBezTo>
                  <a:pt x="66" y="104"/>
                  <a:pt x="62" y="104"/>
                  <a:pt x="58" y="108"/>
                </a:cubicBezTo>
                <a:cubicBezTo>
                  <a:pt x="53" y="115"/>
                  <a:pt x="53" y="115"/>
                  <a:pt x="53" y="115"/>
                </a:cubicBezTo>
                <a:cubicBezTo>
                  <a:pt x="53" y="115"/>
                  <a:pt x="53" y="115"/>
                  <a:pt x="53" y="115"/>
                </a:cubicBezTo>
                <a:cubicBezTo>
                  <a:pt x="52" y="116"/>
                  <a:pt x="52" y="116"/>
                  <a:pt x="52" y="116"/>
                </a:cubicBezTo>
                <a:lnTo>
                  <a:pt x="47" y="122"/>
                </a:lnTo>
                <a:close/>
                <a:moveTo>
                  <a:pt x="32" y="107"/>
                </a:moveTo>
                <a:cubicBezTo>
                  <a:pt x="30" y="109"/>
                  <a:pt x="30" y="111"/>
                  <a:pt x="30" y="113"/>
                </a:cubicBezTo>
                <a:cubicBezTo>
                  <a:pt x="31" y="115"/>
                  <a:pt x="32" y="117"/>
                  <a:pt x="34" y="118"/>
                </a:cubicBezTo>
                <a:cubicBezTo>
                  <a:pt x="37" y="121"/>
                  <a:pt x="41" y="121"/>
                  <a:pt x="45" y="117"/>
                </a:cubicBezTo>
                <a:cubicBezTo>
                  <a:pt x="56" y="103"/>
                  <a:pt x="56" y="103"/>
                  <a:pt x="56" y="103"/>
                </a:cubicBezTo>
                <a:cubicBezTo>
                  <a:pt x="58" y="101"/>
                  <a:pt x="58" y="99"/>
                  <a:pt x="58" y="97"/>
                </a:cubicBezTo>
                <a:cubicBezTo>
                  <a:pt x="57" y="95"/>
                  <a:pt x="56" y="93"/>
                  <a:pt x="54" y="92"/>
                </a:cubicBezTo>
                <a:cubicBezTo>
                  <a:pt x="51" y="89"/>
                  <a:pt x="47" y="89"/>
                  <a:pt x="43" y="93"/>
                </a:cubicBezTo>
                <a:cubicBezTo>
                  <a:pt x="38" y="100"/>
                  <a:pt x="38" y="100"/>
                  <a:pt x="38" y="100"/>
                </a:cubicBezTo>
                <a:cubicBezTo>
                  <a:pt x="38" y="100"/>
                  <a:pt x="38" y="100"/>
                  <a:pt x="38" y="100"/>
                </a:cubicBezTo>
                <a:cubicBezTo>
                  <a:pt x="37" y="101"/>
                  <a:pt x="37" y="101"/>
                  <a:pt x="37" y="101"/>
                </a:cubicBezTo>
                <a:lnTo>
                  <a:pt x="32" y="107"/>
                </a:lnTo>
                <a:close/>
                <a:moveTo>
                  <a:pt x="30" y="102"/>
                </a:moveTo>
                <a:cubicBezTo>
                  <a:pt x="41" y="88"/>
                  <a:pt x="41" y="88"/>
                  <a:pt x="41" y="88"/>
                </a:cubicBezTo>
                <a:cubicBezTo>
                  <a:pt x="46" y="83"/>
                  <a:pt x="41" y="78"/>
                  <a:pt x="40" y="77"/>
                </a:cubicBezTo>
                <a:cubicBezTo>
                  <a:pt x="36" y="74"/>
                  <a:pt x="32" y="74"/>
                  <a:pt x="29" y="78"/>
                </a:cubicBezTo>
                <a:cubicBezTo>
                  <a:pt x="25" y="83"/>
                  <a:pt x="25" y="83"/>
                  <a:pt x="25" y="83"/>
                </a:cubicBezTo>
                <a:cubicBezTo>
                  <a:pt x="25" y="83"/>
                  <a:pt x="25" y="83"/>
                  <a:pt x="25" y="83"/>
                </a:cubicBezTo>
                <a:cubicBezTo>
                  <a:pt x="24" y="84"/>
                  <a:pt x="24" y="84"/>
                  <a:pt x="24" y="84"/>
                </a:cubicBezTo>
                <a:cubicBezTo>
                  <a:pt x="19" y="90"/>
                  <a:pt x="19" y="90"/>
                  <a:pt x="19" y="90"/>
                </a:cubicBezTo>
                <a:cubicBezTo>
                  <a:pt x="17" y="92"/>
                  <a:pt x="16" y="94"/>
                  <a:pt x="17" y="96"/>
                </a:cubicBezTo>
                <a:cubicBezTo>
                  <a:pt x="17" y="98"/>
                  <a:pt x="18" y="100"/>
                  <a:pt x="19" y="100"/>
                </a:cubicBezTo>
                <a:cubicBezTo>
                  <a:pt x="21" y="102"/>
                  <a:pt x="23" y="104"/>
                  <a:pt x="25" y="104"/>
                </a:cubicBezTo>
                <a:cubicBezTo>
                  <a:pt x="27" y="104"/>
                  <a:pt x="28" y="103"/>
                  <a:pt x="30" y="102"/>
                </a:cubicBezTo>
                <a:close/>
                <a:moveTo>
                  <a:pt x="164" y="90"/>
                </a:moveTo>
                <a:cubicBezTo>
                  <a:pt x="167" y="87"/>
                  <a:pt x="168" y="83"/>
                  <a:pt x="163" y="79"/>
                </a:cubicBezTo>
                <a:cubicBezTo>
                  <a:pt x="159" y="75"/>
                  <a:pt x="159" y="75"/>
                  <a:pt x="159" y="75"/>
                </a:cubicBezTo>
                <a:cubicBezTo>
                  <a:pt x="139" y="57"/>
                  <a:pt x="115" y="37"/>
                  <a:pt x="109" y="34"/>
                </a:cubicBezTo>
                <a:cubicBezTo>
                  <a:pt x="107" y="34"/>
                  <a:pt x="100" y="36"/>
                  <a:pt x="95" y="38"/>
                </a:cubicBezTo>
                <a:cubicBezTo>
                  <a:pt x="95" y="38"/>
                  <a:pt x="95" y="38"/>
                  <a:pt x="95" y="38"/>
                </a:cubicBezTo>
                <a:cubicBezTo>
                  <a:pt x="94" y="38"/>
                  <a:pt x="86" y="41"/>
                  <a:pt x="79" y="41"/>
                </a:cubicBezTo>
                <a:cubicBezTo>
                  <a:pt x="75" y="41"/>
                  <a:pt x="71" y="40"/>
                  <a:pt x="69" y="38"/>
                </a:cubicBezTo>
                <a:cubicBezTo>
                  <a:pt x="64" y="35"/>
                  <a:pt x="64" y="32"/>
                  <a:pt x="64" y="30"/>
                </a:cubicBezTo>
                <a:cubicBezTo>
                  <a:pt x="64" y="25"/>
                  <a:pt x="68" y="22"/>
                  <a:pt x="71" y="20"/>
                </a:cubicBezTo>
                <a:cubicBezTo>
                  <a:pt x="30" y="15"/>
                  <a:pt x="30" y="15"/>
                  <a:pt x="30" y="15"/>
                </a:cubicBezTo>
                <a:cubicBezTo>
                  <a:pt x="26" y="74"/>
                  <a:pt x="26" y="74"/>
                  <a:pt x="26" y="74"/>
                </a:cubicBezTo>
                <a:cubicBezTo>
                  <a:pt x="29" y="71"/>
                  <a:pt x="32" y="70"/>
                  <a:pt x="35" y="70"/>
                </a:cubicBezTo>
                <a:cubicBezTo>
                  <a:pt x="37" y="70"/>
                  <a:pt x="40" y="71"/>
                  <a:pt x="43" y="73"/>
                </a:cubicBezTo>
                <a:cubicBezTo>
                  <a:pt x="47" y="76"/>
                  <a:pt x="49" y="80"/>
                  <a:pt x="48" y="85"/>
                </a:cubicBezTo>
                <a:cubicBezTo>
                  <a:pt x="51" y="84"/>
                  <a:pt x="55" y="85"/>
                  <a:pt x="58" y="88"/>
                </a:cubicBezTo>
                <a:cubicBezTo>
                  <a:pt x="62" y="91"/>
                  <a:pt x="63" y="95"/>
                  <a:pt x="63" y="100"/>
                </a:cubicBezTo>
                <a:cubicBezTo>
                  <a:pt x="66" y="99"/>
                  <a:pt x="70" y="100"/>
                  <a:pt x="73" y="103"/>
                </a:cubicBezTo>
                <a:cubicBezTo>
                  <a:pt x="76" y="106"/>
                  <a:pt x="78" y="109"/>
                  <a:pt x="78" y="113"/>
                </a:cubicBezTo>
                <a:cubicBezTo>
                  <a:pt x="82" y="112"/>
                  <a:pt x="86" y="113"/>
                  <a:pt x="89" y="116"/>
                </a:cubicBezTo>
                <a:cubicBezTo>
                  <a:pt x="94" y="120"/>
                  <a:pt x="95" y="125"/>
                  <a:pt x="94" y="130"/>
                </a:cubicBezTo>
                <a:cubicBezTo>
                  <a:pt x="97" y="133"/>
                  <a:pt x="97" y="133"/>
                  <a:pt x="97" y="133"/>
                </a:cubicBezTo>
                <a:cubicBezTo>
                  <a:pt x="97" y="133"/>
                  <a:pt x="98" y="134"/>
                  <a:pt x="98" y="134"/>
                </a:cubicBezTo>
                <a:cubicBezTo>
                  <a:pt x="98" y="134"/>
                  <a:pt x="98" y="134"/>
                  <a:pt x="98" y="134"/>
                </a:cubicBezTo>
                <a:cubicBezTo>
                  <a:pt x="100" y="135"/>
                  <a:pt x="101" y="135"/>
                  <a:pt x="102" y="135"/>
                </a:cubicBezTo>
                <a:cubicBezTo>
                  <a:pt x="105" y="135"/>
                  <a:pt x="107" y="134"/>
                  <a:pt x="108" y="132"/>
                </a:cubicBezTo>
                <a:cubicBezTo>
                  <a:pt x="111" y="129"/>
                  <a:pt x="112" y="127"/>
                  <a:pt x="109" y="124"/>
                </a:cubicBezTo>
                <a:cubicBezTo>
                  <a:pt x="109" y="123"/>
                  <a:pt x="109" y="123"/>
                  <a:pt x="109" y="123"/>
                </a:cubicBezTo>
                <a:cubicBezTo>
                  <a:pt x="90" y="108"/>
                  <a:pt x="90" y="108"/>
                  <a:pt x="90" y="108"/>
                </a:cubicBezTo>
                <a:cubicBezTo>
                  <a:pt x="90" y="107"/>
                  <a:pt x="89" y="107"/>
                  <a:pt x="89" y="106"/>
                </a:cubicBezTo>
                <a:cubicBezTo>
                  <a:pt x="89" y="105"/>
                  <a:pt x="90" y="104"/>
                  <a:pt x="90" y="104"/>
                </a:cubicBezTo>
                <a:cubicBezTo>
                  <a:pt x="91" y="102"/>
                  <a:pt x="93" y="102"/>
                  <a:pt x="94" y="103"/>
                </a:cubicBezTo>
                <a:cubicBezTo>
                  <a:pt x="118" y="124"/>
                  <a:pt x="118" y="124"/>
                  <a:pt x="118" y="124"/>
                </a:cubicBezTo>
                <a:cubicBezTo>
                  <a:pt x="119" y="124"/>
                  <a:pt x="121" y="125"/>
                  <a:pt x="122" y="125"/>
                </a:cubicBezTo>
                <a:cubicBezTo>
                  <a:pt x="125" y="125"/>
                  <a:pt x="127" y="124"/>
                  <a:pt x="129" y="121"/>
                </a:cubicBezTo>
                <a:cubicBezTo>
                  <a:pt x="130" y="119"/>
                  <a:pt x="131" y="117"/>
                  <a:pt x="131" y="116"/>
                </a:cubicBezTo>
                <a:cubicBezTo>
                  <a:pt x="130" y="113"/>
                  <a:pt x="129" y="111"/>
                  <a:pt x="127" y="110"/>
                </a:cubicBezTo>
                <a:cubicBezTo>
                  <a:pt x="124" y="107"/>
                  <a:pt x="124" y="107"/>
                  <a:pt x="124" y="107"/>
                </a:cubicBezTo>
                <a:cubicBezTo>
                  <a:pt x="124" y="107"/>
                  <a:pt x="124" y="107"/>
                  <a:pt x="124" y="107"/>
                </a:cubicBezTo>
                <a:cubicBezTo>
                  <a:pt x="111" y="97"/>
                  <a:pt x="111" y="97"/>
                  <a:pt x="111" y="97"/>
                </a:cubicBezTo>
                <a:cubicBezTo>
                  <a:pt x="110" y="96"/>
                  <a:pt x="110" y="95"/>
                  <a:pt x="110" y="95"/>
                </a:cubicBezTo>
                <a:cubicBezTo>
                  <a:pt x="110" y="94"/>
                  <a:pt x="110" y="93"/>
                  <a:pt x="111" y="92"/>
                </a:cubicBezTo>
                <a:cubicBezTo>
                  <a:pt x="112" y="91"/>
                  <a:pt x="113" y="91"/>
                  <a:pt x="115" y="92"/>
                </a:cubicBezTo>
                <a:cubicBezTo>
                  <a:pt x="137" y="110"/>
                  <a:pt x="137" y="110"/>
                  <a:pt x="137" y="110"/>
                </a:cubicBezTo>
                <a:cubicBezTo>
                  <a:pt x="138" y="111"/>
                  <a:pt x="140" y="112"/>
                  <a:pt x="142" y="112"/>
                </a:cubicBezTo>
                <a:cubicBezTo>
                  <a:pt x="144" y="112"/>
                  <a:pt x="147" y="110"/>
                  <a:pt x="149" y="108"/>
                </a:cubicBezTo>
                <a:cubicBezTo>
                  <a:pt x="151" y="106"/>
                  <a:pt x="151" y="104"/>
                  <a:pt x="151" y="102"/>
                </a:cubicBezTo>
                <a:cubicBezTo>
                  <a:pt x="151" y="100"/>
                  <a:pt x="150" y="98"/>
                  <a:pt x="148" y="96"/>
                </a:cubicBezTo>
                <a:cubicBezTo>
                  <a:pt x="141" y="91"/>
                  <a:pt x="141" y="91"/>
                  <a:pt x="141" y="91"/>
                </a:cubicBezTo>
                <a:cubicBezTo>
                  <a:pt x="141" y="91"/>
                  <a:pt x="141" y="91"/>
                  <a:pt x="141" y="91"/>
                </a:cubicBezTo>
                <a:cubicBezTo>
                  <a:pt x="130" y="82"/>
                  <a:pt x="130" y="82"/>
                  <a:pt x="130" y="82"/>
                </a:cubicBezTo>
                <a:cubicBezTo>
                  <a:pt x="129" y="81"/>
                  <a:pt x="128" y="79"/>
                  <a:pt x="129" y="78"/>
                </a:cubicBezTo>
                <a:cubicBezTo>
                  <a:pt x="130" y="76"/>
                  <a:pt x="132" y="76"/>
                  <a:pt x="134" y="77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6" y="95"/>
                  <a:pt x="161" y="95"/>
                  <a:pt x="164" y="90"/>
                </a:cubicBezTo>
                <a:close/>
              </a:path>
            </a:pathLst>
          </a:custGeom>
          <a:solidFill>
            <a:srgbClr val="2392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43026" name="Google Shape;784;p27"/>
          <p:cNvSpPr>
            <a:spLocks/>
          </p:cNvSpPr>
          <p:nvPr/>
        </p:nvSpPr>
        <p:spPr bwMode="auto">
          <a:xfrm>
            <a:off x="10693400" y="1682750"/>
            <a:ext cx="750888" cy="627063"/>
          </a:xfrm>
          <a:custGeom>
            <a:avLst/>
            <a:gdLst>
              <a:gd name="T0" fmla="*/ 26 w 194"/>
              <a:gd name="T1" fmla="*/ 132 h 162"/>
              <a:gd name="T2" fmla="*/ 26 w 194"/>
              <a:gd name="T3" fmla="*/ 88 h 162"/>
              <a:gd name="T4" fmla="*/ 33 w 194"/>
              <a:gd name="T5" fmla="*/ 82 h 162"/>
              <a:gd name="T6" fmla="*/ 43 w 194"/>
              <a:gd name="T7" fmla="*/ 82 h 162"/>
              <a:gd name="T8" fmla="*/ 50 w 194"/>
              <a:gd name="T9" fmla="*/ 88 h 162"/>
              <a:gd name="T10" fmla="*/ 50 w 194"/>
              <a:gd name="T11" fmla="*/ 132 h 162"/>
              <a:gd name="T12" fmla="*/ 43 w 194"/>
              <a:gd name="T13" fmla="*/ 138 h 162"/>
              <a:gd name="T14" fmla="*/ 33 w 194"/>
              <a:gd name="T15" fmla="*/ 138 h 162"/>
              <a:gd name="T16" fmla="*/ 26 w 194"/>
              <a:gd name="T17" fmla="*/ 132 h 162"/>
              <a:gd name="T18" fmla="*/ 71 w 194"/>
              <a:gd name="T19" fmla="*/ 66 h 162"/>
              <a:gd name="T20" fmla="*/ 65 w 194"/>
              <a:gd name="T21" fmla="*/ 73 h 162"/>
              <a:gd name="T22" fmla="*/ 65 w 194"/>
              <a:gd name="T23" fmla="*/ 132 h 162"/>
              <a:gd name="T24" fmla="*/ 71 w 194"/>
              <a:gd name="T25" fmla="*/ 138 h 162"/>
              <a:gd name="T26" fmla="*/ 82 w 194"/>
              <a:gd name="T27" fmla="*/ 138 h 162"/>
              <a:gd name="T28" fmla="*/ 88 w 194"/>
              <a:gd name="T29" fmla="*/ 132 h 162"/>
              <a:gd name="T30" fmla="*/ 88 w 194"/>
              <a:gd name="T31" fmla="*/ 73 h 162"/>
              <a:gd name="T32" fmla="*/ 82 w 194"/>
              <a:gd name="T33" fmla="*/ 66 h 162"/>
              <a:gd name="T34" fmla="*/ 71 w 194"/>
              <a:gd name="T35" fmla="*/ 66 h 162"/>
              <a:gd name="T36" fmla="*/ 110 w 194"/>
              <a:gd name="T37" fmla="*/ 53 h 162"/>
              <a:gd name="T38" fmla="*/ 104 w 194"/>
              <a:gd name="T39" fmla="*/ 59 h 162"/>
              <a:gd name="T40" fmla="*/ 104 w 194"/>
              <a:gd name="T41" fmla="*/ 132 h 162"/>
              <a:gd name="T42" fmla="*/ 110 w 194"/>
              <a:gd name="T43" fmla="*/ 138 h 162"/>
              <a:gd name="T44" fmla="*/ 121 w 194"/>
              <a:gd name="T45" fmla="*/ 138 h 162"/>
              <a:gd name="T46" fmla="*/ 127 w 194"/>
              <a:gd name="T47" fmla="*/ 132 h 162"/>
              <a:gd name="T48" fmla="*/ 127 w 194"/>
              <a:gd name="T49" fmla="*/ 59 h 162"/>
              <a:gd name="T50" fmla="*/ 121 w 194"/>
              <a:gd name="T51" fmla="*/ 53 h 162"/>
              <a:gd name="T52" fmla="*/ 110 w 194"/>
              <a:gd name="T53" fmla="*/ 53 h 162"/>
              <a:gd name="T54" fmla="*/ 149 w 194"/>
              <a:gd name="T55" fmla="*/ 39 h 162"/>
              <a:gd name="T56" fmla="*/ 142 w 194"/>
              <a:gd name="T57" fmla="*/ 46 h 162"/>
              <a:gd name="T58" fmla="*/ 142 w 194"/>
              <a:gd name="T59" fmla="*/ 132 h 162"/>
              <a:gd name="T60" fmla="*/ 149 w 194"/>
              <a:gd name="T61" fmla="*/ 138 h 162"/>
              <a:gd name="T62" fmla="*/ 159 w 194"/>
              <a:gd name="T63" fmla="*/ 138 h 162"/>
              <a:gd name="T64" fmla="*/ 166 w 194"/>
              <a:gd name="T65" fmla="*/ 132 h 162"/>
              <a:gd name="T66" fmla="*/ 166 w 194"/>
              <a:gd name="T67" fmla="*/ 46 h 162"/>
              <a:gd name="T68" fmla="*/ 159 w 194"/>
              <a:gd name="T69" fmla="*/ 39 h 162"/>
              <a:gd name="T70" fmla="*/ 149 w 194"/>
              <a:gd name="T71" fmla="*/ 39 h 162"/>
              <a:gd name="T72" fmla="*/ 29 w 194"/>
              <a:gd name="T73" fmla="*/ 65 h 162"/>
              <a:gd name="T74" fmla="*/ 144 w 194"/>
              <a:gd name="T75" fmla="*/ 22 h 162"/>
              <a:gd name="T76" fmla="*/ 147 w 194"/>
              <a:gd name="T77" fmla="*/ 28 h 162"/>
              <a:gd name="T78" fmla="*/ 159 w 194"/>
              <a:gd name="T79" fmla="*/ 8 h 162"/>
              <a:gd name="T80" fmla="*/ 137 w 194"/>
              <a:gd name="T81" fmla="*/ 7 h 162"/>
              <a:gd name="T82" fmla="*/ 140 w 194"/>
              <a:gd name="T83" fmla="*/ 14 h 162"/>
              <a:gd name="T84" fmla="*/ 28 w 194"/>
              <a:gd name="T85" fmla="*/ 56 h 162"/>
              <a:gd name="T86" fmla="*/ 29 w 194"/>
              <a:gd name="T87" fmla="*/ 65 h 162"/>
              <a:gd name="T88" fmla="*/ 194 w 194"/>
              <a:gd name="T89" fmla="*/ 150 h 162"/>
              <a:gd name="T90" fmla="*/ 174 w 194"/>
              <a:gd name="T91" fmla="*/ 139 h 162"/>
              <a:gd name="T92" fmla="*/ 174 w 194"/>
              <a:gd name="T93" fmla="*/ 146 h 162"/>
              <a:gd name="T94" fmla="*/ 16 w 194"/>
              <a:gd name="T95" fmla="*/ 146 h 162"/>
              <a:gd name="T96" fmla="*/ 16 w 194"/>
              <a:gd name="T97" fmla="*/ 20 h 162"/>
              <a:gd name="T98" fmla="*/ 23 w 194"/>
              <a:gd name="T99" fmla="*/ 20 h 162"/>
              <a:gd name="T100" fmla="*/ 12 w 194"/>
              <a:gd name="T101" fmla="*/ 0 h 162"/>
              <a:gd name="T102" fmla="*/ 0 w 194"/>
              <a:gd name="T103" fmla="*/ 20 h 162"/>
              <a:gd name="T104" fmla="*/ 7 w 194"/>
              <a:gd name="T105" fmla="*/ 20 h 162"/>
              <a:gd name="T106" fmla="*/ 7 w 194"/>
              <a:gd name="T107" fmla="*/ 146 h 162"/>
              <a:gd name="T108" fmla="*/ 7 w 194"/>
              <a:gd name="T109" fmla="*/ 150 h 162"/>
              <a:gd name="T110" fmla="*/ 7 w 194"/>
              <a:gd name="T111" fmla="*/ 155 h 162"/>
              <a:gd name="T112" fmla="*/ 174 w 194"/>
              <a:gd name="T113" fmla="*/ 155 h 162"/>
              <a:gd name="T114" fmla="*/ 174 w 194"/>
              <a:gd name="T115" fmla="*/ 162 h 162"/>
              <a:gd name="T116" fmla="*/ 194 w 194"/>
              <a:gd name="T117" fmla="*/ 150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94" h="162" extrusionOk="0">
                <a:moveTo>
                  <a:pt x="26" y="132"/>
                </a:moveTo>
                <a:cubicBezTo>
                  <a:pt x="26" y="88"/>
                  <a:pt x="26" y="88"/>
                  <a:pt x="26" y="88"/>
                </a:cubicBezTo>
                <a:cubicBezTo>
                  <a:pt x="26" y="85"/>
                  <a:pt x="29" y="82"/>
                  <a:pt x="33" y="82"/>
                </a:cubicBezTo>
                <a:cubicBezTo>
                  <a:pt x="43" y="82"/>
                  <a:pt x="43" y="82"/>
                  <a:pt x="43" y="82"/>
                </a:cubicBezTo>
                <a:cubicBezTo>
                  <a:pt x="47" y="82"/>
                  <a:pt x="50" y="85"/>
                  <a:pt x="50" y="88"/>
                </a:cubicBezTo>
                <a:cubicBezTo>
                  <a:pt x="50" y="132"/>
                  <a:pt x="50" y="132"/>
                  <a:pt x="50" y="132"/>
                </a:cubicBezTo>
                <a:cubicBezTo>
                  <a:pt x="50" y="135"/>
                  <a:pt x="47" y="138"/>
                  <a:pt x="43" y="138"/>
                </a:cubicBezTo>
                <a:cubicBezTo>
                  <a:pt x="33" y="138"/>
                  <a:pt x="33" y="138"/>
                  <a:pt x="33" y="138"/>
                </a:cubicBezTo>
                <a:cubicBezTo>
                  <a:pt x="29" y="138"/>
                  <a:pt x="26" y="135"/>
                  <a:pt x="26" y="132"/>
                </a:cubicBezTo>
                <a:close/>
                <a:moveTo>
                  <a:pt x="71" y="66"/>
                </a:moveTo>
                <a:cubicBezTo>
                  <a:pt x="68" y="66"/>
                  <a:pt x="65" y="69"/>
                  <a:pt x="65" y="73"/>
                </a:cubicBezTo>
                <a:cubicBezTo>
                  <a:pt x="65" y="132"/>
                  <a:pt x="65" y="132"/>
                  <a:pt x="65" y="132"/>
                </a:cubicBezTo>
                <a:cubicBezTo>
                  <a:pt x="65" y="135"/>
                  <a:pt x="68" y="138"/>
                  <a:pt x="71" y="138"/>
                </a:cubicBezTo>
                <a:cubicBezTo>
                  <a:pt x="82" y="138"/>
                  <a:pt x="82" y="138"/>
                  <a:pt x="82" y="138"/>
                </a:cubicBezTo>
                <a:cubicBezTo>
                  <a:pt x="85" y="138"/>
                  <a:pt x="88" y="135"/>
                  <a:pt x="88" y="132"/>
                </a:cubicBezTo>
                <a:cubicBezTo>
                  <a:pt x="88" y="73"/>
                  <a:pt x="88" y="73"/>
                  <a:pt x="88" y="73"/>
                </a:cubicBezTo>
                <a:cubicBezTo>
                  <a:pt x="88" y="69"/>
                  <a:pt x="85" y="66"/>
                  <a:pt x="82" y="66"/>
                </a:cubicBezTo>
                <a:lnTo>
                  <a:pt x="71" y="66"/>
                </a:lnTo>
                <a:close/>
                <a:moveTo>
                  <a:pt x="110" y="53"/>
                </a:moveTo>
                <a:cubicBezTo>
                  <a:pt x="106" y="53"/>
                  <a:pt x="104" y="56"/>
                  <a:pt x="104" y="59"/>
                </a:cubicBezTo>
                <a:cubicBezTo>
                  <a:pt x="104" y="132"/>
                  <a:pt x="104" y="132"/>
                  <a:pt x="104" y="132"/>
                </a:cubicBezTo>
                <a:cubicBezTo>
                  <a:pt x="104" y="135"/>
                  <a:pt x="106" y="138"/>
                  <a:pt x="110" y="138"/>
                </a:cubicBezTo>
                <a:cubicBezTo>
                  <a:pt x="121" y="138"/>
                  <a:pt x="121" y="138"/>
                  <a:pt x="121" y="138"/>
                </a:cubicBezTo>
                <a:cubicBezTo>
                  <a:pt x="124" y="138"/>
                  <a:pt x="127" y="135"/>
                  <a:pt x="127" y="132"/>
                </a:cubicBezTo>
                <a:cubicBezTo>
                  <a:pt x="127" y="59"/>
                  <a:pt x="127" y="59"/>
                  <a:pt x="127" y="59"/>
                </a:cubicBezTo>
                <a:cubicBezTo>
                  <a:pt x="127" y="56"/>
                  <a:pt x="124" y="53"/>
                  <a:pt x="121" y="53"/>
                </a:cubicBezTo>
                <a:lnTo>
                  <a:pt x="110" y="53"/>
                </a:lnTo>
                <a:close/>
                <a:moveTo>
                  <a:pt x="149" y="39"/>
                </a:moveTo>
                <a:cubicBezTo>
                  <a:pt x="145" y="39"/>
                  <a:pt x="142" y="42"/>
                  <a:pt x="142" y="46"/>
                </a:cubicBezTo>
                <a:cubicBezTo>
                  <a:pt x="142" y="132"/>
                  <a:pt x="142" y="132"/>
                  <a:pt x="142" y="132"/>
                </a:cubicBezTo>
                <a:cubicBezTo>
                  <a:pt x="142" y="135"/>
                  <a:pt x="145" y="138"/>
                  <a:pt x="149" y="138"/>
                </a:cubicBezTo>
                <a:cubicBezTo>
                  <a:pt x="159" y="138"/>
                  <a:pt x="159" y="138"/>
                  <a:pt x="159" y="138"/>
                </a:cubicBezTo>
                <a:cubicBezTo>
                  <a:pt x="163" y="138"/>
                  <a:pt x="166" y="135"/>
                  <a:pt x="166" y="132"/>
                </a:cubicBezTo>
                <a:cubicBezTo>
                  <a:pt x="166" y="46"/>
                  <a:pt x="166" y="46"/>
                  <a:pt x="166" y="46"/>
                </a:cubicBezTo>
                <a:cubicBezTo>
                  <a:pt x="166" y="42"/>
                  <a:pt x="163" y="39"/>
                  <a:pt x="159" y="39"/>
                </a:cubicBezTo>
                <a:lnTo>
                  <a:pt x="149" y="39"/>
                </a:lnTo>
                <a:close/>
                <a:moveTo>
                  <a:pt x="29" y="65"/>
                </a:moveTo>
                <a:cubicBezTo>
                  <a:pt x="70" y="57"/>
                  <a:pt x="109" y="42"/>
                  <a:pt x="144" y="22"/>
                </a:cubicBezTo>
                <a:cubicBezTo>
                  <a:pt x="147" y="28"/>
                  <a:pt x="147" y="28"/>
                  <a:pt x="147" y="28"/>
                </a:cubicBezTo>
                <a:cubicBezTo>
                  <a:pt x="159" y="8"/>
                  <a:pt x="159" y="8"/>
                  <a:pt x="159" y="8"/>
                </a:cubicBezTo>
                <a:cubicBezTo>
                  <a:pt x="137" y="7"/>
                  <a:pt x="137" y="7"/>
                  <a:pt x="137" y="7"/>
                </a:cubicBezTo>
                <a:cubicBezTo>
                  <a:pt x="140" y="14"/>
                  <a:pt x="140" y="14"/>
                  <a:pt x="140" y="14"/>
                </a:cubicBezTo>
                <a:cubicBezTo>
                  <a:pt x="106" y="34"/>
                  <a:pt x="68" y="49"/>
                  <a:pt x="28" y="56"/>
                </a:cubicBezTo>
                <a:lnTo>
                  <a:pt x="29" y="65"/>
                </a:lnTo>
                <a:close/>
                <a:moveTo>
                  <a:pt x="194" y="150"/>
                </a:moveTo>
                <a:cubicBezTo>
                  <a:pt x="174" y="139"/>
                  <a:pt x="174" y="139"/>
                  <a:pt x="174" y="139"/>
                </a:cubicBezTo>
                <a:cubicBezTo>
                  <a:pt x="174" y="146"/>
                  <a:pt x="174" y="146"/>
                  <a:pt x="174" y="146"/>
                </a:cubicBezTo>
                <a:cubicBezTo>
                  <a:pt x="16" y="146"/>
                  <a:pt x="16" y="146"/>
                  <a:pt x="16" y="146"/>
                </a:cubicBezTo>
                <a:cubicBezTo>
                  <a:pt x="16" y="20"/>
                  <a:pt x="16" y="20"/>
                  <a:pt x="16" y="20"/>
                </a:cubicBezTo>
                <a:cubicBezTo>
                  <a:pt x="23" y="20"/>
                  <a:pt x="23" y="20"/>
                  <a:pt x="23" y="20"/>
                </a:cubicBezTo>
                <a:cubicBezTo>
                  <a:pt x="12" y="0"/>
                  <a:pt x="12" y="0"/>
                  <a:pt x="12" y="0"/>
                </a:cubicBezTo>
                <a:cubicBezTo>
                  <a:pt x="0" y="20"/>
                  <a:pt x="0" y="20"/>
                  <a:pt x="0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146"/>
                  <a:pt x="7" y="146"/>
                  <a:pt x="7" y="146"/>
                </a:cubicBezTo>
                <a:cubicBezTo>
                  <a:pt x="7" y="150"/>
                  <a:pt x="7" y="150"/>
                  <a:pt x="7" y="150"/>
                </a:cubicBezTo>
                <a:cubicBezTo>
                  <a:pt x="7" y="155"/>
                  <a:pt x="7" y="155"/>
                  <a:pt x="7" y="155"/>
                </a:cubicBezTo>
                <a:cubicBezTo>
                  <a:pt x="174" y="155"/>
                  <a:pt x="174" y="155"/>
                  <a:pt x="174" y="155"/>
                </a:cubicBezTo>
                <a:cubicBezTo>
                  <a:pt x="174" y="162"/>
                  <a:pt x="174" y="162"/>
                  <a:pt x="174" y="162"/>
                </a:cubicBezTo>
                <a:lnTo>
                  <a:pt x="194" y="150"/>
                </a:lnTo>
                <a:close/>
              </a:path>
            </a:pathLst>
          </a:custGeom>
          <a:solidFill>
            <a:srgbClr val="A9AB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43027" name="Google Shape;785;p27"/>
          <p:cNvSpPr>
            <a:spLocks/>
          </p:cNvSpPr>
          <p:nvPr/>
        </p:nvSpPr>
        <p:spPr bwMode="auto">
          <a:xfrm>
            <a:off x="10590213" y="5695950"/>
            <a:ext cx="1044575" cy="542925"/>
          </a:xfrm>
          <a:custGeom>
            <a:avLst/>
            <a:gdLst>
              <a:gd name="T0" fmla="*/ 194 w 270"/>
              <a:gd name="T1" fmla="*/ 132 h 140"/>
              <a:gd name="T2" fmla="*/ 182 w 270"/>
              <a:gd name="T3" fmla="*/ 136 h 140"/>
              <a:gd name="T4" fmla="*/ 138 w 270"/>
              <a:gd name="T5" fmla="*/ 140 h 140"/>
              <a:gd name="T6" fmla="*/ 94 w 270"/>
              <a:gd name="T7" fmla="*/ 136 h 140"/>
              <a:gd name="T8" fmla="*/ 81 w 270"/>
              <a:gd name="T9" fmla="*/ 132 h 140"/>
              <a:gd name="T10" fmla="*/ 76 w 270"/>
              <a:gd name="T11" fmla="*/ 111 h 140"/>
              <a:gd name="T12" fmla="*/ 101 w 270"/>
              <a:gd name="T13" fmla="*/ 94 h 140"/>
              <a:gd name="T14" fmla="*/ 114 w 270"/>
              <a:gd name="T15" fmla="*/ 89 h 140"/>
              <a:gd name="T16" fmla="*/ 118 w 270"/>
              <a:gd name="T17" fmla="*/ 72 h 140"/>
              <a:gd name="T18" fmla="*/ 102 w 270"/>
              <a:gd name="T19" fmla="*/ 30 h 140"/>
              <a:gd name="T20" fmla="*/ 128 w 270"/>
              <a:gd name="T21" fmla="*/ 1 h 140"/>
              <a:gd name="T22" fmla="*/ 138 w 270"/>
              <a:gd name="T23" fmla="*/ 0 h 140"/>
              <a:gd name="T24" fmla="*/ 148 w 270"/>
              <a:gd name="T25" fmla="*/ 1 h 140"/>
              <a:gd name="T26" fmla="*/ 173 w 270"/>
              <a:gd name="T27" fmla="*/ 30 h 140"/>
              <a:gd name="T28" fmla="*/ 158 w 270"/>
              <a:gd name="T29" fmla="*/ 72 h 140"/>
              <a:gd name="T30" fmla="*/ 162 w 270"/>
              <a:gd name="T31" fmla="*/ 89 h 140"/>
              <a:gd name="T32" fmla="*/ 175 w 270"/>
              <a:gd name="T33" fmla="*/ 94 h 140"/>
              <a:gd name="T34" fmla="*/ 200 w 270"/>
              <a:gd name="T35" fmla="*/ 111 h 140"/>
              <a:gd name="T36" fmla="*/ 194 w 270"/>
              <a:gd name="T37" fmla="*/ 132 h 140"/>
              <a:gd name="T38" fmla="*/ 265 w 270"/>
              <a:gd name="T39" fmla="*/ 120 h 140"/>
              <a:gd name="T40" fmla="*/ 248 w 270"/>
              <a:gd name="T41" fmla="*/ 108 h 140"/>
              <a:gd name="T42" fmla="*/ 239 w 270"/>
              <a:gd name="T43" fmla="*/ 105 h 140"/>
              <a:gd name="T44" fmla="*/ 236 w 270"/>
              <a:gd name="T45" fmla="*/ 93 h 140"/>
              <a:gd name="T46" fmla="*/ 247 w 270"/>
              <a:gd name="T47" fmla="*/ 64 h 140"/>
              <a:gd name="T48" fmla="*/ 229 w 270"/>
              <a:gd name="T49" fmla="*/ 43 h 140"/>
              <a:gd name="T50" fmla="*/ 222 w 270"/>
              <a:gd name="T51" fmla="*/ 42 h 140"/>
              <a:gd name="T52" fmla="*/ 215 w 270"/>
              <a:gd name="T53" fmla="*/ 43 h 140"/>
              <a:gd name="T54" fmla="*/ 198 w 270"/>
              <a:gd name="T55" fmla="*/ 64 h 140"/>
              <a:gd name="T56" fmla="*/ 208 w 270"/>
              <a:gd name="T57" fmla="*/ 93 h 140"/>
              <a:gd name="T58" fmla="*/ 205 w 270"/>
              <a:gd name="T59" fmla="*/ 105 h 140"/>
              <a:gd name="T60" fmla="*/ 205 w 270"/>
              <a:gd name="T61" fmla="*/ 105 h 140"/>
              <a:gd name="T62" fmla="*/ 207 w 270"/>
              <a:gd name="T63" fmla="*/ 107 h 140"/>
              <a:gd name="T64" fmla="*/ 212 w 270"/>
              <a:gd name="T65" fmla="*/ 123 h 140"/>
              <a:gd name="T66" fmla="*/ 201 w 270"/>
              <a:gd name="T67" fmla="*/ 136 h 140"/>
              <a:gd name="T68" fmla="*/ 196 w 270"/>
              <a:gd name="T69" fmla="*/ 138 h 140"/>
              <a:gd name="T70" fmla="*/ 222 w 270"/>
              <a:gd name="T71" fmla="*/ 140 h 140"/>
              <a:gd name="T72" fmla="*/ 253 w 270"/>
              <a:gd name="T73" fmla="*/ 137 h 140"/>
              <a:gd name="T74" fmla="*/ 262 w 270"/>
              <a:gd name="T75" fmla="*/ 135 h 140"/>
              <a:gd name="T76" fmla="*/ 265 w 270"/>
              <a:gd name="T77" fmla="*/ 120 h 140"/>
              <a:gd name="T78" fmla="*/ 63 w 270"/>
              <a:gd name="T79" fmla="*/ 123 h 140"/>
              <a:gd name="T80" fmla="*/ 69 w 270"/>
              <a:gd name="T81" fmla="*/ 107 h 140"/>
              <a:gd name="T82" fmla="*/ 74 w 270"/>
              <a:gd name="T83" fmla="*/ 102 h 140"/>
              <a:gd name="T84" fmla="*/ 71 w 270"/>
              <a:gd name="T85" fmla="*/ 101 h 140"/>
              <a:gd name="T86" fmla="*/ 67 w 270"/>
              <a:gd name="T87" fmla="*/ 88 h 140"/>
              <a:gd name="T88" fmla="*/ 79 w 270"/>
              <a:gd name="T89" fmla="*/ 56 h 140"/>
              <a:gd name="T90" fmla="*/ 60 w 270"/>
              <a:gd name="T91" fmla="*/ 33 h 140"/>
              <a:gd name="T92" fmla="*/ 52 w 270"/>
              <a:gd name="T93" fmla="*/ 32 h 140"/>
              <a:gd name="T94" fmla="*/ 45 w 270"/>
              <a:gd name="T95" fmla="*/ 33 h 140"/>
              <a:gd name="T96" fmla="*/ 25 w 270"/>
              <a:gd name="T97" fmla="*/ 56 h 140"/>
              <a:gd name="T98" fmla="*/ 37 w 270"/>
              <a:gd name="T99" fmla="*/ 88 h 140"/>
              <a:gd name="T100" fmla="*/ 33 w 270"/>
              <a:gd name="T101" fmla="*/ 101 h 140"/>
              <a:gd name="T102" fmla="*/ 24 w 270"/>
              <a:gd name="T103" fmla="*/ 105 h 140"/>
              <a:gd name="T104" fmla="*/ 5 w 270"/>
              <a:gd name="T105" fmla="*/ 117 h 140"/>
              <a:gd name="T106" fmla="*/ 9 w 270"/>
              <a:gd name="T107" fmla="*/ 134 h 140"/>
              <a:gd name="T108" fmla="*/ 18 w 270"/>
              <a:gd name="T109" fmla="*/ 137 h 140"/>
              <a:gd name="T110" fmla="*/ 52 w 270"/>
              <a:gd name="T111" fmla="*/ 140 h 140"/>
              <a:gd name="T112" fmla="*/ 80 w 270"/>
              <a:gd name="T113" fmla="*/ 138 h 140"/>
              <a:gd name="T114" fmla="*/ 75 w 270"/>
              <a:gd name="T115" fmla="*/ 136 h 140"/>
              <a:gd name="T116" fmla="*/ 63 w 270"/>
              <a:gd name="T117" fmla="*/ 123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70" h="140" extrusionOk="0">
                <a:moveTo>
                  <a:pt x="194" y="132"/>
                </a:moveTo>
                <a:cubicBezTo>
                  <a:pt x="191" y="134"/>
                  <a:pt x="186" y="135"/>
                  <a:pt x="182" y="136"/>
                </a:cubicBezTo>
                <a:cubicBezTo>
                  <a:pt x="169" y="139"/>
                  <a:pt x="155" y="140"/>
                  <a:pt x="138" y="140"/>
                </a:cubicBezTo>
                <a:cubicBezTo>
                  <a:pt x="121" y="140"/>
                  <a:pt x="107" y="139"/>
                  <a:pt x="94" y="136"/>
                </a:cubicBezTo>
                <a:cubicBezTo>
                  <a:pt x="89" y="135"/>
                  <a:pt x="85" y="134"/>
                  <a:pt x="81" y="132"/>
                </a:cubicBezTo>
                <a:cubicBezTo>
                  <a:pt x="70" y="127"/>
                  <a:pt x="70" y="117"/>
                  <a:pt x="76" y="111"/>
                </a:cubicBezTo>
                <a:cubicBezTo>
                  <a:pt x="83" y="103"/>
                  <a:pt x="92" y="98"/>
                  <a:pt x="101" y="94"/>
                </a:cubicBezTo>
                <a:cubicBezTo>
                  <a:pt x="105" y="92"/>
                  <a:pt x="110" y="91"/>
                  <a:pt x="114" y="89"/>
                </a:cubicBezTo>
                <a:cubicBezTo>
                  <a:pt x="122" y="86"/>
                  <a:pt x="124" y="78"/>
                  <a:pt x="118" y="72"/>
                </a:cubicBezTo>
                <a:cubicBezTo>
                  <a:pt x="106" y="60"/>
                  <a:pt x="102" y="46"/>
                  <a:pt x="102" y="30"/>
                </a:cubicBezTo>
                <a:cubicBezTo>
                  <a:pt x="103" y="14"/>
                  <a:pt x="113" y="5"/>
                  <a:pt x="128" y="1"/>
                </a:cubicBezTo>
                <a:cubicBezTo>
                  <a:pt x="132" y="0"/>
                  <a:pt x="135" y="0"/>
                  <a:pt x="138" y="0"/>
                </a:cubicBezTo>
                <a:cubicBezTo>
                  <a:pt x="141" y="0"/>
                  <a:pt x="144" y="0"/>
                  <a:pt x="148" y="1"/>
                </a:cubicBezTo>
                <a:cubicBezTo>
                  <a:pt x="163" y="5"/>
                  <a:pt x="173" y="14"/>
                  <a:pt x="173" y="30"/>
                </a:cubicBezTo>
                <a:cubicBezTo>
                  <a:pt x="174" y="46"/>
                  <a:pt x="170" y="61"/>
                  <a:pt x="158" y="72"/>
                </a:cubicBezTo>
                <a:cubicBezTo>
                  <a:pt x="152" y="78"/>
                  <a:pt x="154" y="86"/>
                  <a:pt x="162" y="89"/>
                </a:cubicBezTo>
                <a:cubicBezTo>
                  <a:pt x="166" y="91"/>
                  <a:pt x="171" y="92"/>
                  <a:pt x="175" y="94"/>
                </a:cubicBezTo>
                <a:cubicBezTo>
                  <a:pt x="184" y="98"/>
                  <a:pt x="192" y="103"/>
                  <a:pt x="200" y="111"/>
                </a:cubicBezTo>
                <a:cubicBezTo>
                  <a:pt x="204" y="115"/>
                  <a:pt x="206" y="127"/>
                  <a:pt x="194" y="132"/>
                </a:cubicBezTo>
                <a:close/>
                <a:moveTo>
                  <a:pt x="265" y="120"/>
                </a:moveTo>
                <a:cubicBezTo>
                  <a:pt x="260" y="115"/>
                  <a:pt x="254" y="111"/>
                  <a:pt x="248" y="108"/>
                </a:cubicBezTo>
                <a:cubicBezTo>
                  <a:pt x="245" y="107"/>
                  <a:pt x="242" y="106"/>
                  <a:pt x="239" y="105"/>
                </a:cubicBezTo>
                <a:cubicBezTo>
                  <a:pt x="234" y="103"/>
                  <a:pt x="232" y="97"/>
                  <a:pt x="236" y="93"/>
                </a:cubicBezTo>
                <a:cubicBezTo>
                  <a:pt x="244" y="85"/>
                  <a:pt x="247" y="75"/>
                  <a:pt x="247" y="64"/>
                </a:cubicBezTo>
                <a:cubicBezTo>
                  <a:pt x="247" y="52"/>
                  <a:pt x="240" y="46"/>
                  <a:pt x="229" y="43"/>
                </a:cubicBezTo>
                <a:cubicBezTo>
                  <a:pt x="227" y="43"/>
                  <a:pt x="224" y="42"/>
                  <a:pt x="222" y="42"/>
                </a:cubicBezTo>
                <a:cubicBezTo>
                  <a:pt x="220" y="42"/>
                  <a:pt x="218" y="43"/>
                  <a:pt x="215" y="43"/>
                </a:cubicBezTo>
                <a:cubicBezTo>
                  <a:pt x="205" y="46"/>
                  <a:pt x="198" y="52"/>
                  <a:pt x="198" y="64"/>
                </a:cubicBezTo>
                <a:cubicBezTo>
                  <a:pt x="197" y="75"/>
                  <a:pt x="200" y="85"/>
                  <a:pt x="208" y="93"/>
                </a:cubicBezTo>
                <a:cubicBezTo>
                  <a:pt x="212" y="97"/>
                  <a:pt x="211" y="103"/>
                  <a:pt x="205" y="105"/>
                </a:cubicBezTo>
                <a:cubicBezTo>
                  <a:pt x="205" y="105"/>
                  <a:pt x="205" y="105"/>
                  <a:pt x="205" y="105"/>
                </a:cubicBezTo>
                <a:cubicBezTo>
                  <a:pt x="206" y="106"/>
                  <a:pt x="206" y="106"/>
                  <a:pt x="207" y="107"/>
                </a:cubicBezTo>
                <a:cubicBezTo>
                  <a:pt x="211" y="111"/>
                  <a:pt x="213" y="117"/>
                  <a:pt x="212" y="123"/>
                </a:cubicBezTo>
                <a:cubicBezTo>
                  <a:pt x="211" y="129"/>
                  <a:pt x="207" y="133"/>
                  <a:pt x="201" y="136"/>
                </a:cubicBezTo>
                <a:cubicBezTo>
                  <a:pt x="199" y="137"/>
                  <a:pt x="198" y="138"/>
                  <a:pt x="196" y="138"/>
                </a:cubicBezTo>
                <a:cubicBezTo>
                  <a:pt x="204" y="140"/>
                  <a:pt x="212" y="140"/>
                  <a:pt x="222" y="140"/>
                </a:cubicBezTo>
                <a:cubicBezTo>
                  <a:pt x="234" y="140"/>
                  <a:pt x="244" y="140"/>
                  <a:pt x="253" y="137"/>
                </a:cubicBezTo>
                <a:cubicBezTo>
                  <a:pt x="256" y="137"/>
                  <a:pt x="259" y="136"/>
                  <a:pt x="262" y="135"/>
                </a:cubicBezTo>
                <a:cubicBezTo>
                  <a:pt x="270" y="131"/>
                  <a:pt x="268" y="123"/>
                  <a:pt x="265" y="120"/>
                </a:cubicBezTo>
                <a:close/>
                <a:moveTo>
                  <a:pt x="63" y="123"/>
                </a:moveTo>
                <a:cubicBezTo>
                  <a:pt x="62" y="117"/>
                  <a:pt x="64" y="112"/>
                  <a:pt x="69" y="107"/>
                </a:cubicBezTo>
                <a:cubicBezTo>
                  <a:pt x="70" y="105"/>
                  <a:pt x="72" y="104"/>
                  <a:pt x="74" y="102"/>
                </a:cubicBezTo>
                <a:cubicBezTo>
                  <a:pt x="73" y="102"/>
                  <a:pt x="72" y="101"/>
                  <a:pt x="71" y="101"/>
                </a:cubicBezTo>
                <a:cubicBezTo>
                  <a:pt x="65" y="98"/>
                  <a:pt x="63" y="92"/>
                  <a:pt x="67" y="88"/>
                </a:cubicBezTo>
                <a:cubicBezTo>
                  <a:pt x="77" y="79"/>
                  <a:pt x="80" y="68"/>
                  <a:pt x="79" y="56"/>
                </a:cubicBezTo>
                <a:cubicBezTo>
                  <a:pt x="79" y="43"/>
                  <a:pt x="71" y="36"/>
                  <a:pt x="60" y="33"/>
                </a:cubicBezTo>
                <a:cubicBezTo>
                  <a:pt x="57" y="32"/>
                  <a:pt x="55" y="32"/>
                  <a:pt x="52" y="32"/>
                </a:cubicBezTo>
                <a:cubicBezTo>
                  <a:pt x="50" y="32"/>
                  <a:pt x="47" y="32"/>
                  <a:pt x="45" y="33"/>
                </a:cubicBezTo>
                <a:cubicBezTo>
                  <a:pt x="33" y="36"/>
                  <a:pt x="25" y="43"/>
                  <a:pt x="25" y="56"/>
                </a:cubicBezTo>
                <a:cubicBezTo>
                  <a:pt x="24" y="68"/>
                  <a:pt x="28" y="79"/>
                  <a:pt x="37" y="88"/>
                </a:cubicBezTo>
                <a:cubicBezTo>
                  <a:pt x="41" y="92"/>
                  <a:pt x="39" y="98"/>
                  <a:pt x="33" y="101"/>
                </a:cubicBezTo>
                <a:cubicBezTo>
                  <a:pt x="30" y="102"/>
                  <a:pt x="27" y="103"/>
                  <a:pt x="24" y="105"/>
                </a:cubicBezTo>
                <a:cubicBezTo>
                  <a:pt x="17" y="108"/>
                  <a:pt x="10" y="112"/>
                  <a:pt x="5" y="117"/>
                </a:cubicBezTo>
                <a:cubicBezTo>
                  <a:pt x="0" y="122"/>
                  <a:pt x="0" y="130"/>
                  <a:pt x="9" y="134"/>
                </a:cubicBezTo>
                <a:cubicBezTo>
                  <a:pt x="12" y="135"/>
                  <a:pt x="15" y="136"/>
                  <a:pt x="18" y="137"/>
                </a:cubicBezTo>
                <a:cubicBezTo>
                  <a:pt x="28" y="140"/>
                  <a:pt x="39" y="140"/>
                  <a:pt x="52" y="140"/>
                </a:cubicBezTo>
                <a:cubicBezTo>
                  <a:pt x="63" y="140"/>
                  <a:pt x="72" y="140"/>
                  <a:pt x="80" y="138"/>
                </a:cubicBezTo>
                <a:cubicBezTo>
                  <a:pt x="78" y="138"/>
                  <a:pt x="77" y="137"/>
                  <a:pt x="75" y="136"/>
                </a:cubicBezTo>
                <a:cubicBezTo>
                  <a:pt x="68" y="133"/>
                  <a:pt x="64" y="128"/>
                  <a:pt x="63" y="123"/>
                </a:cubicBezTo>
                <a:close/>
              </a:path>
            </a:pathLst>
          </a:custGeom>
          <a:solidFill>
            <a:srgbClr val="E241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43028" name="Google Shape;786;p27"/>
          <p:cNvSpPr>
            <a:spLocks/>
          </p:cNvSpPr>
          <p:nvPr/>
        </p:nvSpPr>
        <p:spPr bwMode="auto">
          <a:xfrm>
            <a:off x="792163" y="5568950"/>
            <a:ext cx="669925" cy="669925"/>
          </a:xfrm>
          <a:custGeom>
            <a:avLst/>
            <a:gdLst>
              <a:gd name="T0" fmla="*/ 82 w 173"/>
              <a:gd name="T1" fmla="*/ 92 h 173"/>
              <a:gd name="T2" fmla="*/ 163 w 173"/>
              <a:gd name="T3" fmla="*/ 92 h 173"/>
              <a:gd name="T4" fmla="*/ 82 w 173"/>
              <a:gd name="T5" fmla="*/ 173 h 173"/>
              <a:gd name="T6" fmla="*/ 0 w 173"/>
              <a:gd name="T7" fmla="*/ 92 h 173"/>
              <a:gd name="T8" fmla="*/ 82 w 173"/>
              <a:gd name="T9" fmla="*/ 10 h 173"/>
              <a:gd name="T10" fmla="*/ 82 w 173"/>
              <a:gd name="T11" fmla="*/ 92 h 173"/>
              <a:gd name="T12" fmla="*/ 91 w 173"/>
              <a:gd name="T13" fmla="*/ 0 h 173"/>
              <a:gd name="T14" fmla="*/ 91 w 173"/>
              <a:gd name="T15" fmla="*/ 82 h 173"/>
              <a:gd name="T16" fmla="*/ 173 w 173"/>
              <a:gd name="T17" fmla="*/ 82 h 173"/>
              <a:gd name="T18" fmla="*/ 91 w 173"/>
              <a:gd name="T19" fmla="*/ 0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3" h="173" extrusionOk="0">
                <a:moveTo>
                  <a:pt x="82" y="92"/>
                </a:moveTo>
                <a:cubicBezTo>
                  <a:pt x="163" y="92"/>
                  <a:pt x="163" y="92"/>
                  <a:pt x="163" y="92"/>
                </a:cubicBezTo>
                <a:cubicBezTo>
                  <a:pt x="163" y="137"/>
                  <a:pt x="127" y="173"/>
                  <a:pt x="82" y="173"/>
                </a:cubicBezTo>
                <a:cubicBezTo>
                  <a:pt x="36" y="173"/>
                  <a:pt x="0" y="137"/>
                  <a:pt x="0" y="92"/>
                </a:cubicBezTo>
                <a:cubicBezTo>
                  <a:pt x="0" y="46"/>
                  <a:pt x="36" y="10"/>
                  <a:pt x="82" y="10"/>
                </a:cubicBezTo>
                <a:lnTo>
                  <a:pt x="82" y="92"/>
                </a:lnTo>
                <a:close/>
                <a:moveTo>
                  <a:pt x="91" y="0"/>
                </a:moveTo>
                <a:cubicBezTo>
                  <a:pt x="91" y="82"/>
                  <a:pt x="91" y="82"/>
                  <a:pt x="91" y="82"/>
                </a:cubicBezTo>
                <a:cubicBezTo>
                  <a:pt x="173" y="82"/>
                  <a:pt x="173" y="82"/>
                  <a:pt x="173" y="82"/>
                </a:cubicBezTo>
                <a:cubicBezTo>
                  <a:pt x="173" y="36"/>
                  <a:pt x="137" y="0"/>
                  <a:pt x="91" y="0"/>
                </a:cubicBezTo>
                <a:close/>
              </a:path>
            </a:pathLst>
          </a:custGeom>
          <a:solidFill>
            <a:srgbClr val="6160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43029" name="Google Shape;787;p27"/>
          <p:cNvSpPr>
            <a:spLocks/>
          </p:cNvSpPr>
          <p:nvPr/>
        </p:nvSpPr>
        <p:spPr bwMode="auto">
          <a:xfrm>
            <a:off x="10810875" y="3514725"/>
            <a:ext cx="503238" cy="747713"/>
          </a:xfrm>
          <a:custGeom>
            <a:avLst/>
            <a:gdLst>
              <a:gd name="T0" fmla="*/ 130 w 130"/>
              <a:gd name="T1" fmla="*/ 130 h 193"/>
              <a:gd name="T2" fmla="*/ 85 w 130"/>
              <a:gd name="T3" fmla="*/ 88 h 193"/>
              <a:gd name="T4" fmla="*/ 60 w 130"/>
              <a:gd name="T5" fmla="*/ 82 h 193"/>
              <a:gd name="T6" fmla="*/ 26 w 130"/>
              <a:gd name="T7" fmla="*/ 62 h 193"/>
              <a:gd name="T8" fmla="*/ 63 w 130"/>
              <a:gd name="T9" fmla="*/ 43 h 193"/>
              <a:gd name="T10" fmla="*/ 101 w 130"/>
              <a:gd name="T11" fmla="*/ 57 h 193"/>
              <a:gd name="T12" fmla="*/ 107 w 130"/>
              <a:gd name="T13" fmla="*/ 60 h 193"/>
              <a:gd name="T14" fmla="*/ 113 w 130"/>
              <a:gd name="T15" fmla="*/ 56 h 193"/>
              <a:gd name="T16" fmla="*/ 120 w 130"/>
              <a:gd name="T17" fmla="*/ 46 h 193"/>
              <a:gd name="T18" fmla="*/ 78 w 130"/>
              <a:gd name="T19" fmla="*/ 23 h 193"/>
              <a:gd name="T20" fmla="*/ 76 w 130"/>
              <a:gd name="T21" fmla="*/ 22 h 193"/>
              <a:gd name="T22" fmla="*/ 76 w 130"/>
              <a:gd name="T23" fmla="*/ 4 h 193"/>
              <a:gd name="T24" fmla="*/ 70 w 130"/>
              <a:gd name="T25" fmla="*/ 0 h 193"/>
              <a:gd name="T26" fmla="*/ 60 w 130"/>
              <a:gd name="T27" fmla="*/ 0 h 193"/>
              <a:gd name="T28" fmla="*/ 54 w 130"/>
              <a:gd name="T29" fmla="*/ 4 h 193"/>
              <a:gd name="T30" fmla="*/ 54 w 130"/>
              <a:gd name="T31" fmla="*/ 22 h 193"/>
              <a:gd name="T32" fmla="*/ 51 w 130"/>
              <a:gd name="T33" fmla="*/ 22 h 193"/>
              <a:gd name="T34" fmla="*/ 0 w 130"/>
              <a:gd name="T35" fmla="*/ 63 h 193"/>
              <a:gd name="T36" fmla="*/ 49 w 130"/>
              <a:gd name="T37" fmla="*/ 102 h 193"/>
              <a:gd name="T38" fmla="*/ 77 w 130"/>
              <a:gd name="T39" fmla="*/ 109 h 193"/>
              <a:gd name="T40" fmla="*/ 104 w 130"/>
              <a:gd name="T41" fmla="*/ 130 h 193"/>
              <a:gd name="T42" fmla="*/ 66 w 130"/>
              <a:gd name="T43" fmla="*/ 150 h 193"/>
              <a:gd name="T44" fmla="*/ 23 w 130"/>
              <a:gd name="T45" fmla="*/ 135 h 193"/>
              <a:gd name="T46" fmla="*/ 8 w 130"/>
              <a:gd name="T47" fmla="*/ 137 h 193"/>
              <a:gd name="T48" fmla="*/ 5 w 130"/>
              <a:gd name="T49" fmla="*/ 147 h 193"/>
              <a:gd name="T50" fmla="*/ 51 w 130"/>
              <a:gd name="T51" fmla="*/ 170 h 193"/>
              <a:gd name="T52" fmla="*/ 54 w 130"/>
              <a:gd name="T53" fmla="*/ 171 h 193"/>
              <a:gd name="T54" fmla="*/ 54 w 130"/>
              <a:gd name="T55" fmla="*/ 189 h 193"/>
              <a:gd name="T56" fmla="*/ 60 w 130"/>
              <a:gd name="T57" fmla="*/ 193 h 193"/>
              <a:gd name="T58" fmla="*/ 70 w 130"/>
              <a:gd name="T59" fmla="*/ 193 h 193"/>
              <a:gd name="T60" fmla="*/ 76 w 130"/>
              <a:gd name="T61" fmla="*/ 189 h 193"/>
              <a:gd name="T62" fmla="*/ 76 w 130"/>
              <a:gd name="T63" fmla="*/ 171 h 193"/>
              <a:gd name="T64" fmla="*/ 79 w 130"/>
              <a:gd name="T65" fmla="*/ 171 h 193"/>
              <a:gd name="T66" fmla="*/ 130 w 130"/>
              <a:gd name="T67" fmla="*/ 130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0" h="193" extrusionOk="0">
                <a:moveTo>
                  <a:pt x="130" y="130"/>
                </a:moveTo>
                <a:cubicBezTo>
                  <a:pt x="130" y="110"/>
                  <a:pt x="114" y="95"/>
                  <a:pt x="85" y="88"/>
                </a:cubicBezTo>
                <a:cubicBezTo>
                  <a:pt x="81" y="87"/>
                  <a:pt x="63" y="83"/>
                  <a:pt x="60" y="82"/>
                </a:cubicBezTo>
                <a:cubicBezTo>
                  <a:pt x="36" y="76"/>
                  <a:pt x="26" y="71"/>
                  <a:pt x="26" y="62"/>
                </a:cubicBezTo>
                <a:cubicBezTo>
                  <a:pt x="26" y="53"/>
                  <a:pt x="35" y="43"/>
                  <a:pt x="63" y="43"/>
                </a:cubicBezTo>
                <a:cubicBezTo>
                  <a:pt x="82" y="43"/>
                  <a:pt x="100" y="57"/>
                  <a:pt x="101" y="57"/>
                </a:cubicBezTo>
                <a:cubicBezTo>
                  <a:pt x="103" y="59"/>
                  <a:pt x="105" y="60"/>
                  <a:pt x="107" y="60"/>
                </a:cubicBezTo>
                <a:cubicBezTo>
                  <a:pt x="108" y="60"/>
                  <a:pt x="110" y="59"/>
                  <a:pt x="113" y="56"/>
                </a:cubicBezTo>
                <a:cubicBezTo>
                  <a:pt x="116" y="54"/>
                  <a:pt x="120" y="50"/>
                  <a:pt x="120" y="46"/>
                </a:cubicBezTo>
                <a:cubicBezTo>
                  <a:pt x="120" y="40"/>
                  <a:pt x="102" y="28"/>
                  <a:pt x="78" y="23"/>
                </a:cubicBezTo>
                <a:cubicBezTo>
                  <a:pt x="76" y="22"/>
                  <a:pt x="76" y="22"/>
                  <a:pt x="76" y="22"/>
                </a:cubicBezTo>
                <a:cubicBezTo>
                  <a:pt x="76" y="4"/>
                  <a:pt x="76" y="4"/>
                  <a:pt x="76" y="4"/>
                </a:cubicBezTo>
                <a:cubicBezTo>
                  <a:pt x="76" y="2"/>
                  <a:pt x="73" y="0"/>
                  <a:pt x="70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57" y="0"/>
                  <a:pt x="54" y="2"/>
                  <a:pt x="54" y="4"/>
                </a:cubicBezTo>
                <a:cubicBezTo>
                  <a:pt x="54" y="22"/>
                  <a:pt x="54" y="22"/>
                  <a:pt x="54" y="22"/>
                </a:cubicBezTo>
                <a:cubicBezTo>
                  <a:pt x="51" y="22"/>
                  <a:pt x="51" y="22"/>
                  <a:pt x="51" y="22"/>
                </a:cubicBezTo>
                <a:cubicBezTo>
                  <a:pt x="19" y="25"/>
                  <a:pt x="0" y="41"/>
                  <a:pt x="0" y="63"/>
                </a:cubicBezTo>
                <a:cubicBezTo>
                  <a:pt x="0" y="86"/>
                  <a:pt x="23" y="96"/>
                  <a:pt x="49" y="102"/>
                </a:cubicBezTo>
                <a:cubicBezTo>
                  <a:pt x="52" y="103"/>
                  <a:pt x="74" y="109"/>
                  <a:pt x="77" y="109"/>
                </a:cubicBezTo>
                <a:cubicBezTo>
                  <a:pt x="101" y="115"/>
                  <a:pt x="104" y="125"/>
                  <a:pt x="104" y="130"/>
                </a:cubicBezTo>
                <a:cubicBezTo>
                  <a:pt x="104" y="136"/>
                  <a:pt x="100" y="150"/>
                  <a:pt x="66" y="150"/>
                </a:cubicBezTo>
                <a:cubicBezTo>
                  <a:pt x="48" y="150"/>
                  <a:pt x="24" y="135"/>
                  <a:pt x="23" y="135"/>
                </a:cubicBezTo>
                <a:cubicBezTo>
                  <a:pt x="17" y="131"/>
                  <a:pt x="13" y="132"/>
                  <a:pt x="8" y="137"/>
                </a:cubicBezTo>
                <a:cubicBezTo>
                  <a:pt x="8" y="137"/>
                  <a:pt x="5" y="142"/>
                  <a:pt x="5" y="147"/>
                </a:cubicBezTo>
                <a:cubicBezTo>
                  <a:pt x="5" y="153"/>
                  <a:pt x="27" y="165"/>
                  <a:pt x="51" y="170"/>
                </a:cubicBezTo>
                <a:cubicBezTo>
                  <a:pt x="54" y="171"/>
                  <a:pt x="54" y="171"/>
                  <a:pt x="54" y="171"/>
                </a:cubicBezTo>
                <a:cubicBezTo>
                  <a:pt x="54" y="189"/>
                  <a:pt x="54" y="189"/>
                  <a:pt x="54" y="189"/>
                </a:cubicBezTo>
                <a:cubicBezTo>
                  <a:pt x="54" y="192"/>
                  <a:pt x="57" y="193"/>
                  <a:pt x="60" y="193"/>
                </a:cubicBezTo>
                <a:cubicBezTo>
                  <a:pt x="70" y="193"/>
                  <a:pt x="70" y="193"/>
                  <a:pt x="70" y="193"/>
                </a:cubicBezTo>
                <a:cubicBezTo>
                  <a:pt x="73" y="193"/>
                  <a:pt x="76" y="192"/>
                  <a:pt x="76" y="189"/>
                </a:cubicBezTo>
                <a:cubicBezTo>
                  <a:pt x="76" y="171"/>
                  <a:pt x="76" y="171"/>
                  <a:pt x="76" y="171"/>
                </a:cubicBezTo>
                <a:cubicBezTo>
                  <a:pt x="79" y="171"/>
                  <a:pt x="79" y="171"/>
                  <a:pt x="79" y="171"/>
                </a:cubicBezTo>
                <a:cubicBezTo>
                  <a:pt x="117" y="167"/>
                  <a:pt x="130" y="147"/>
                  <a:pt x="130" y="130"/>
                </a:cubicBezTo>
                <a:close/>
              </a:path>
            </a:pathLst>
          </a:custGeom>
          <a:solidFill>
            <a:srgbClr val="FAC3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43030" name="Google Shape;788;p27"/>
          <p:cNvSpPr>
            <a:spLocks/>
          </p:cNvSpPr>
          <p:nvPr/>
        </p:nvSpPr>
        <p:spPr bwMode="auto">
          <a:xfrm>
            <a:off x="792163" y="1485900"/>
            <a:ext cx="665162" cy="796925"/>
          </a:xfrm>
          <a:custGeom>
            <a:avLst/>
            <a:gdLst>
              <a:gd name="T0" fmla="*/ 65 w 172"/>
              <a:gd name="T1" fmla="*/ 206 h 206"/>
              <a:gd name="T2" fmla="*/ 65 w 172"/>
              <a:gd name="T3" fmla="*/ 191 h 206"/>
              <a:gd name="T4" fmla="*/ 115 w 172"/>
              <a:gd name="T5" fmla="*/ 180 h 206"/>
              <a:gd name="T6" fmla="*/ 58 w 172"/>
              <a:gd name="T7" fmla="*/ 180 h 206"/>
              <a:gd name="T8" fmla="*/ 108 w 172"/>
              <a:gd name="T9" fmla="*/ 187 h 206"/>
              <a:gd name="T10" fmla="*/ 84 w 172"/>
              <a:gd name="T11" fmla="*/ 101 h 206"/>
              <a:gd name="T12" fmla="*/ 86 w 172"/>
              <a:gd name="T13" fmla="*/ 168 h 206"/>
              <a:gd name="T14" fmla="*/ 87 w 172"/>
              <a:gd name="T15" fmla="*/ 168 h 206"/>
              <a:gd name="T16" fmla="*/ 93 w 172"/>
              <a:gd name="T17" fmla="*/ 101 h 206"/>
              <a:gd name="T18" fmla="*/ 63 w 172"/>
              <a:gd name="T19" fmla="*/ 94 h 206"/>
              <a:gd name="T20" fmla="*/ 63 w 172"/>
              <a:gd name="T21" fmla="*/ 74 h 206"/>
              <a:gd name="T22" fmla="*/ 100 w 172"/>
              <a:gd name="T23" fmla="*/ 84 h 206"/>
              <a:gd name="T24" fmla="*/ 121 w 172"/>
              <a:gd name="T25" fmla="*/ 84 h 206"/>
              <a:gd name="T26" fmla="*/ 29 w 172"/>
              <a:gd name="T27" fmla="*/ 65 h 206"/>
              <a:gd name="T28" fmla="*/ 59 w 172"/>
              <a:gd name="T29" fmla="*/ 161 h 206"/>
              <a:gd name="T30" fmla="*/ 73 w 172"/>
              <a:gd name="T31" fmla="*/ 101 h 206"/>
              <a:gd name="T32" fmla="*/ 45 w 172"/>
              <a:gd name="T33" fmla="*/ 84 h 206"/>
              <a:gd name="T34" fmla="*/ 80 w 172"/>
              <a:gd name="T35" fmla="*/ 84 h 206"/>
              <a:gd name="T36" fmla="*/ 84 w 172"/>
              <a:gd name="T37" fmla="*/ 94 h 206"/>
              <a:gd name="T38" fmla="*/ 93 w 172"/>
              <a:gd name="T39" fmla="*/ 84 h 206"/>
              <a:gd name="T40" fmla="*/ 122 w 172"/>
              <a:gd name="T41" fmla="*/ 72 h 206"/>
              <a:gd name="T42" fmla="*/ 110 w 172"/>
              <a:gd name="T43" fmla="*/ 101 h 206"/>
              <a:gd name="T44" fmla="*/ 104 w 172"/>
              <a:gd name="T45" fmla="*/ 168 h 206"/>
              <a:gd name="T46" fmla="*/ 137 w 172"/>
              <a:gd name="T47" fmla="*/ 105 h 206"/>
              <a:gd name="T48" fmla="*/ 86 w 172"/>
              <a:gd name="T49" fmla="*/ 0 h 206"/>
              <a:gd name="T50" fmla="*/ 80 w 172"/>
              <a:gd name="T51" fmla="*/ 17 h 206"/>
              <a:gd name="T52" fmla="*/ 93 w 172"/>
              <a:gd name="T53" fmla="*/ 17 h 206"/>
              <a:gd name="T54" fmla="*/ 125 w 172"/>
              <a:gd name="T55" fmla="*/ 8 h 206"/>
              <a:gd name="T56" fmla="*/ 111 w 172"/>
              <a:gd name="T57" fmla="*/ 20 h 206"/>
              <a:gd name="T58" fmla="*/ 122 w 172"/>
              <a:gd name="T59" fmla="*/ 26 h 206"/>
              <a:gd name="T60" fmla="*/ 154 w 172"/>
              <a:gd name="T61" fmla="*/ 28 h 206"/>
              <a:gd name="T62" fmla="*/ 136 w 172"/>
              <a:gd name="T63" fmla="*/ 35 h 206"/>
              <a:gd name="T64" fmla="*/ 145 w 172"/>
              <a:gd name="T65" fmla="*/ 44 h 206"/>
              <a:gd name="T66" fmla="*/ 172 w 172"/>
              <a:gd name="T67" fmla="*/ 60 h 206"/>
              <a:gd name="T68" fmla="*/ 153 w 172"/>
              <a:gd name="T69" fmla="*/ 57 h 206"/>
              <a:gd name="T70" fmla="*/ 155 w 172"/>
              <a:gd name="T71" fmla="*/ 69 h 206"/>
              <a:gd name="T72" fmla="*/ 171 w 172"/>
              <a:gd name="T73" fmla="*/ 96 h 206"/>
              <a:gd name="T74" fmla="*/ 155 w 172"/>
              <a:gd name="T75" fmla="*/ 86 h 206"/>
              <a:gd name="T76" fmla="*/ 153 w 172"/>
              <a:gd name="T77" fmla="*/ 98 h 206"/>
              <a:gd name="T78" fmla="*/ 59 w 172"/>
              <a:gd name="T79" fmla="*/ 29 h 206"/>
              <a:gd name="T80" fmla="*/ 56 w 172"/>
              <a:gd name="T81" fmla="*/ 10 h 206"/>
              <a:gd name="T82" fmla="*/ 45 w 172"/>
              <a:gd name="T83" fmla="*/ 16 h 206"/>
              <a:gd name="T84" fmla="*/ 36 w 172"/>
              <a:gd name="T85" fmla="*/ 44 h 206"/>
              <a:gd name="T86" fmla="*/ 27 w 172"/>
              <a:gd name="T87" fmla="*/ 27 h 206"/>
              <a:gd name="T88" fmla="*/ 19 w 172"/>
              <a:gd name="T89" fmla="*/ 36 h 206"/>
              <a:gd name="T90" fmla="*/ 24 w 172"/>
              <a:gd name="T91" fmla="*/ 64 h 206"/>
              <a:gd name="T92" fmla="*/ 8 w 172"/>
              <a:gd name="T93" fmla="*/ 55 h 206"/>
              <a:gd name="T94" fmla="*/ 5 w 172"/>
              <a:gd name="T95" fmla="*/ 67 h 206"/>
              <a:gd name="T96" fmla="*/ 24 w 172"/>
              <a:gd name="T97" fmla="*/ 91 h 206"/>
              <a:gd name="T98" fmla="*/ 6 w 172"/>
              <a:gd name="T99" fmla="*/ 88 h 206"/>
              <a:gd name="T100" fmla="*/ 8 w 172"/>
              <a:gd name="T101" fmla="*/ 101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2" h="206" extrusionOk="0">
                <a:moveTo>
                  <a:pt x="115" y="199"/>
                </a:moveTo>
                <a:cubicBezTo>
                  <a:pt x="115" y="203"/>
                  <a:pt x="112" y="206"/>
                  <a:pt x="108" y="206"/>
                </a:cubicBezTo>
                <a:cubicBezTo>
                  <a:pt x="65" y="206"/>
                  <a:pt x="65" y="206"/>
                  <a:pt x="65" y="206"/>
                </a:cubicBezTo>
                <a:cubicBezTo>
                  <a:pt x="61" y="206"/>
                  <a:pt x="58" y="203"/>
                  <a:pt x="58" y="199"/>
                </a:cubicBezTo>
                <a:cubicBezTo>
                  <a:pt x="58" y="199"/>
                  <a:pt x="58" y="199"/>
                  <a:pt x="58" y="199"/>
                </a:cubicBezTo>
                <a:cubicBezTo>
                  <a:pt x="58" y="195"/>
                  <a:pt x="61" y="191"/>
                  <a:pt x="65" y="191"/>
                </a:cubicBezTo>
                <a:cubicBezTo>
                  <a:pt x="108" y="191"/>
                  <a:pt x="108" y="191"/>
                  <a:pt x="108" y="191"/>
                </a:cubicBezTo>
                <a:cubicBezTo>
                  <a:pt x="112" y="191"/>
                  <a:pt x="115" y="195"/>
                  <a:pt x="115" y="199"/>
                </a:cubicBezTo>
                <a:close/>
                <a:moveTo>
                  <a:pt x="115" y="180"/>
                </a:moveTo>
                <a:cubicBezTo>
                  <a:pt x="115" y="176"/>
                  <a:pt x="112" y="173"/>
                  <a:pt x="108" y="173"/>
                </a:cubicBezTo>
                <a:cubicBezTo>
                  <a:pt x="65" y="173"/>
                  <a:pt x="65" y="173"/>
                  <a:pt x="65" y="173"/>
                </a:cubicBezTo>
                <a:cubicBezTo>
                  <a:pt x="61" y="173"/>
                  <a:pt x="58" y="176"/>
                  <a:pt x="58" y="180"/>
                </a:cubicBezTo>
                <a:cubicBezTo>
                  <a:pt x="58" y="180"/>
                  <a:pt x="58" y="180"/>
                  <a:pt x="58" y="180"/>
                </a:cubicBezTo>
                <a:cubicBezTo>
                  <a:pt x="58" y="184"/>
                  <a:pt x="61" y="187"/>
                  <a:pt x="65" y="187"/>
                </a:cubicBezTo>
                <a:cubicBezTo>
                  <a:pt x="108" y="187"/>
                  <a:pt x="108" y="187"/>
                  <a:pt x="108" y="187"/>
                </a:cubicBezTo>
                <a:cubicBezTo>
                  <a:pt x="112" y="187"/>
                  <a:pt x="115" y="184"/>
                  <a:pt x="115" y="180"/>
                </a:cubicBezTo>
                <a:close/>
                <a:moveTo>
                  <a:pt x="93" y="101"/>
                </a:moveTo>
                <a:cubicBezTo>
                  <a:pt x="84" y="101"/>
                  <a:pt x="84" y="101"/>
                  <a:pt x="84" y="101"/>
                </a:cubicBezTo>
                <a:cubicBezTo>
                  <a:pt x="80" y="101"/>
                  <a:pt x="80" y="101"/>
                  <a:pt x="80" y="101"/>
                </a:cubicBezTo>
                <a:cubicBezTo>
                  <a:pt x="80" y="168"/>
                  <a:pt x="80" y="168"/>
                  <a:pt x="80" y="168"/>
                </a:cubicBezTo>
                <a:cubicBezTo>
                  <a:pt x="82" y="168"/>
                  <a:pt x="84" y="168"/>
                  <a:pt x="86" y="168"/>
                </a:cubicBezTo>
                <a:cubicBezTo>
                  <a:pt x="86" y="168"/>
                  <a:pt x="86" y="168"/>
                  <a:pt x="86" y="168"/>
                </a:cubicBezTo>
                <a:cubicBezTo>
                  <a:pt x="86" y="168"/>
                  <a:pt x="86" y="168"/>
                  <a:pt x="86" y="168"/>
                </a:cubicBezTo>
                <a:cubicBezTo>
                  <a:pt x="87" y="168"/>
                  <a:pt x="87" y="168"/>
                  <a:pt x="87" y="168"/>
                </a:cubicBezTo>
                <a:cubicBezTo>
                  <a:pt x="87" y="168"/>
                  <a:pt x="87" y="168"/>
                  <a:pt x="87" y="168"/>
                </a:cubicBezTo>
                <a:cubicBezTo>
                  <a:pt x="89" y="168"/>
                  <a:pt x="91" y="168"/>
                  <a:pt x="93" y="168"/>
                </a:cubicBezTo>
                <a:lnTo>
                  <a:pt x="93" y="101"/>
                </a:lnTo>
                <a:close/>
                <a:moveTo>
                  <a:pt x="63" y="74"/>
                </a:moveTo>
                <a:cubicBezTo>
                  <a:pt x="57" y="74"/>
                  <a:pt x="52" y="78"/>
                  <a:pt x="52" y="84"/>
                </a:cubicBezTo>
                <a:cubicBezTo>
                  <a:pt x="52" y="90"/>
                  <a:pt x="57" y="94"/>
                  <a:pt x="63" y="94"/>
                </a:cubicBezTo>
                <a:cubicBezTo>
                  <a:pt x="73" y="94"/>
                  <a:pt x="73" y="94"/>
                  <a:pt x="73" y="94"/>
                </a:cubicBezTo>
                <a:cubicBezTo>
                  <a:pt x="73" y="84"/>
                  <a:pt x="73" y="84"/>
                  <a:pt x="73" y="84"/>
                </a:cubicBezTo>
                <a:cubicBezTo>
                  <a:pt x="73" y="78"/>
                  <a:pt x="68" y="74"/>
                  <a:pt x="63" y="74"/>
                </a:cubicBezTo>
                <a:close/>
                <a:moveTo>
                  <a:pt x="121" y="84"/>
                </a:moveTo>
                <a:cubicBezTo>
                  <a:pt x="121" y="78"/>
                  <a:pt x="116" y="74"/>
                  <a:pt x="110" y="74"/>
                </a:cubicBezTo>
                <a:cubicBezTo>
                  <a:pt x="105" y="74"/>
                  <a:pt x="100" y="78"/>
                  <a:pt x="100" y="84"/>
                </a:cubicBezTo>
                <a:cubicBezTo>
                  <a:pt x="100" y="94"/>
                  <a:pt x="100" y="94"/>
                  <a:pt x="100" y="94"/>
                </a:cubicBezTo>
                <a:cubicBezTo>
                  <a:pt x="110" y="94"/>
                  <a:pt x="110" y="94"/>
                  <a:pt x="110" y="94"/>
                </a:cubicBezTo>
                <a:cubicBezTo>
                  <a:pt x="116" y="94"/>
                  <a:pt x="121" y="90"/>
                  <a:pt x="121" y="84"/>
                </a:cubicBezTo>
                <a:close/>
                <a:moveTo>
                  <a:pt x="144" y="65"/>
                </a:moveTo>
                <a:cubicBezTo>
                  <a:pt x="139" y="47"/>
                  <a:pt x="117" y="27"/>
                  <a:pt x="86" y="27"/>
                </a:cubicBezTo>
                <a:cubicBezTo>
                  <a:pt x="56" y="27"/>
                  <a:pt x="34" y="47"/>
                  <a:pt x="29" y="65"/>
                </a:cubicBezTo>
                <a:cubicBezTo>
                  <a:pt x="26" y="79"/>
                  <a:pt x="29" y="93"/>
                  <a:pt x="36" y="105"/>
                </a:cubicBezTo>
                <a:cubicBezTo>
                  <a:pt x="42" y="117"/>
                  <a:pt x="48" y="127"/>
                  <a:pt x="53" y="139"/>
                </a:cubicBezTo>
                <a:cubicBezTo>
                  <a:pt x="56" y="145"/>
                  <a:pt x="57" y="154"/>
                  <a:pt x="59" y="161"/>
                </a:cubicBezTo>
                <a:cubicBezTo>
                  <a:pt x="60" y="167"/>
                  <a:pt x="62" y="168"/>
                  <a:pt x="69" y="168"/>
                </a:cubicBezTo>
                <a:cubicBezTo>
                  <a:pt x="70" y="168"/>
                  <a:pt x="72" y="168"/>
                  <a:pt x="73" y="168"/>
                </a:cubicBezTo>
                <a:cubicBezTo>
                  <a:pt x="73" y="101"/>
                  <a:pt x="73" y="101"/>
                  <a:pt x="73" y="101"/>
                </a:cubicBezTo>
                <a:cubicBezTo>
                  <a:pt x="63" y="101"/>
                  <a:pt x="63" y="101"/>
                  <a:pt x="63" y="101"/>
                </a:cubicBezTo>
                <a:cubicBezTo>
                  <a:pt x="58" y="101"/>
                  <a:pt x="54" y="99"/>
                  <a:pt x="50" y="96"/>
                </a:cubicBezTo>
                <a:cubicBezTo>
                  <a:pt x="47" y="93"/>
                  <a:pt x="45" y="89"/>
                  <a:pt x="45" y="84"/>
                </a:cubicBezTo>
                <a:cubicBezTo>
                  <a:pt x="45" y="80"/>
                  <a:pt x="47" y="75"/>
                  <a:pt x="50" y="72"/>
                </a:cubicBezTo>
                <a:cubicBezTo>
                  <a:pt x="54" y="69"/>
                  <a:pt x="58" y="67"/>
                  <a:pt x="63" y="67"/>
                </a:cubicBezTo>
                <a:cubicBezTo>
                  <a:pt x="72" y="67"/>
                  <a:pt x="80" y="75"/>
                  <a:pt x="80" y="84"/>
                </a:cubicBezTo>
                <a:cubicBezTo>
                  <a:pt x="80" y="84"/>
                  <a:pt x="80" y="84"/>
                  <a:pt x="80" y="84"/>
                </a:cubicBezTo>
                <a:cubicBezTo>
                  <a:pt x="80" y="94"/>
                  <a:pt x="80" y="94"/>
                  <a:pt x="80" y="94"/>
                </a:cubicBezTo>
                <a:cubicBezTo>
                  <a:pt x="84" y="94"/>
                  <a:pt x="84" y="94"/>
                  <a:pt x="84" y="94"/>
                </a:cubicBezTo>
                <a:cubicBezTo>
                  <a:pt x="93" y="94"/>
                  <a:pt x="93" y="94"/>
                  <a:pt x="93" y="94"/>
                </a:cubicBezTo>
                <a:cubicBezTo>
                  <a:pt x="93" y="84"/>
                  <a:pt x="93" y="84"/>
                  <a:pt x="93" y="84"/>
                </a:cubicBezTo>
                <a:cubicBezTo>
                  <a:pt x="93" y="84"/>
                  <a:pt x="93" y="84"/>
                  <a:pt x="93" y="84"/>
                </a:cubicBezTo>
                <a:cubicBezTo>
                  <a:pt x="93" y="79"/>
                  <a:pt x="95" y="75"/>
                  <a:pt x="98" y="72"/>
                </a:cubicBezTo>
                <a:cubicBezTo>
                  <a:pt x="102" y="69"/>
                  <a:pt x="106" y="67"/>
                  <a:pt x="110" y="67"/>
                </a:cubicBezTo>
                <a:cubicBezTo>
                  <a:pt x="115" y="67"/>
                  <a:pt x="119" y="69"/>
                  <a:pt x="122" y="72"/>
                </a:cubicBezTo>
                <a:cubicBezTo>
                  <a:pt x="126" y="75"/>
                  <a:pt x="127" y="80"/>
                  <a:pt x="127" y="84"/>
                </a:cubicBezTo>
                <a:cubicBezTo>
                  <a:pt x="127" y="89"/>
                  <a:pt x="126" y="93"/>
                  <a:pt x="122" y="96"/>
                </a:cubicBezTo>
                <a:cubicBezTo>
                  <a:pt x="119" y="99"/>
                  <a:pt x="115" y="101"/>
                  <a:pt x="110" y="101"/>
                </a:cubicBezTo>
                <a:cubicBezTo>
                  <a:pt x="100" y="101"/>
                  <a:pt x="100" y="101"/>
                  <a:pt x="100" y="101"/>
                </a:cubicBezTo>
                <a:cubicBezTo>
                  <a:pt x="100" y="168"/>
                  <a:pt x="100" y="168"/>
                  <a:pt x="100" y="168"/>
                </a:cubicBezTo>
                <a:cubicBezTo>
                  <a:pt x="101" y="168"/>
                  <a:pt x="103" y="168"/>
                  <a:pt x="104" y="168"/>
                </a:cubicBezTo>
                <a:cubicBezTo>
                  <a:pt x="111" y="168"/>
                  <a:pt x="113" y="167"/>
                  <a:pt x="114" y="161"/>
                </a:cubicBezTo>
                <a:cubicBezTo>
                  <a:pt x="116" y="154"/>
                  <a:pt x="117" y="145"/>
                  <a:pt x="120" y="139"/>
                </a:cubicBezTo>
                <a:cubicBezTo>
                  <a:pt x="125" y="127"/>
                  <a:pt x="131" y="117"/>
                  <a:pt x="137" y="105"/>
                </a:cubicBezTo>
                <a:cubicBezTo>
                  <a:pt x="144" y="93"/>
                  <a:pt x="147" y="79"/>
                  <a:pt x="144" y="65"/>
                </a:cubicBezTo>
                <a:close/>
                <a:moveTo>
                  <a:pt x="93" y="6"/>
                </a:moveTo>
                <a:cubicBezTo>
                  <a:pt x="93" y="2"/>
                  <a:pt x="90" y="0"/>
                  <a:pt x="86" y="0"/>
                </a:cubicBezTo>
                <a:cubicBezTo>
                  <a:pt x="86" y="0"/>
                  <a:pt x="86" y="0"/>
                  <a:pt x="86" y="0"/>
                </a:cubicBezTo>
                <a:cubicBezTo>
                  <a:pt x="83" y="0"/>
                  <a:pt x="80" y="2"/>
                  <a:pt x="80" y="6"/>
                </a:cubicBezTo>
                <a:cubicBezTo>
                  <a:pt x="80" y="17"/>
                  <a:pt x="80" y="17"/>
                  <a:pt x="80" y="17"/>
                </a:cubicBezTo>
                <a:cubicBezTo>
                  <a:pt x="80" y="21"/>
                  <a:pt x="83" y="24"/>
                  <a:pt x="86" y="24"/>
                </a:cubicBezTo>
                <a:cubicBezTo>
                  <a:pt x="86" y="24"/>
                  <a:pt x="86" y="24"/>
                  <a:pt x="86" y="24"/>
                </a:cubicBezTo>
                <a:cubicBezTo>
                  <a:pt x="90" y="24"/>
                  <a:pt x="93" y="21"/>
                  <a:pt x="93" y="17"/>
                </a:cubicBezTo>
                <a:lnTo>
                  <a:pt x="93" y="6"/>
                </a:lnTo>
                <a:close/>
                <a:moveTo>
                  <a:pt x="128" y="16"/>
                </a:moveTo>
                <a:cubicBezTo>
                  <a:pt x="129" y="13"/>
                  <a:pt x="128" y="9"/>
                  <a:pt x="125" y="8"/>
                </a:cubicBezTo>
                <a:cubicBezTo>
                  <a:pt x="125" y="8"/>
                  <a:pt x="125" y="8"/>
                  <a:pt x="125" y="8"/>
                </a:cubicBezTo>
                <a:cubicBezTo>
                  <a:pt x="122" y="6"/>
                  <a:pt x="118" y="7"/>
                  <a:pt x="117" y="10"/>
                </a:cubicBezTo>
                <a:cubicBezTo>
                  <a:pt x="111" y="20"/>
                  <a:pt x="111" y="20"/>
                  <a:pt x="111" y="20"/>
                </a:cubicBezTo>
                <a:cubicBezTo>
                  <a:pt x="109" y="23"/>
                  <a:pt x="110" y="27"/>
                  <a:pt x="114" y="29"/>
                </a:cubicBezTo>
                <a:cubicBezTo>
                  <a:pt x="114" y="29"/>
                  <a:pt x="114" y="29"/>
                  <a:pt x="114" y="29"/>
                </a:cubicBezTo>
                <a:cubicBezTo>
                  <a:pt x="117" y="30"/>
                  <a:pt x="120" y="29"/>
                  <a:pt x="122" y="26"/>
                </a:cubicBezTo>
                <a:lnTo>
                  <a:pt x="128" y="16"/>
                </a:lnTo>
                <a:close/>
                <a:moveTo>
                  <a:pt x="153" y="36"/>
                </a:moveTo>
                <a:cubicBezTo>
                  <a:pt x="156" y="34"/>
                  <a:pt x="156" y="30"/>
                  <a:pt x="154" y="28"/>
                </a:cubicBezTo>
                <a:cubicBezTo>
                  <a:pt x="154" y="28"/>
                  <a:pt x="154" y="28"/>
                  <a:pt x="154" y="28"/>
                </a:cubicBezTo>
                <a:cubicBezTo>
                  <a:pt x="151" y="25"/>
                  <a:pt x="147" y="25"/>
                  <a:pt x="145" y="27"/>
                </a:cubicBezTo>
                <a:cubicBezTo>
                  <a:pt x="136" y="35"/>
                  <a:pt x="136" y="35"/>
                  <a:pt x="136" y="35"/>
                </a:cubicBezTo>
                <a:cubicBezTo>
                  <a:pt x="134" y="37"/>
                  <a:pt x="133" y="41"/>
                  <a:pt x="136" y="44"/>
                </a:cubicBezTo>
                <a:cubicBezTo>
                  <a:pt x="136" y="44"/>
                  <a:pt x="136" y="44"/>
                  <a:pt x="136" y="44"/>
                </a:cubicBezTo>
                <a:cubicBezTo>
                  <a:pt x="138" y="46"/>
                  <a:pt x="142" y="46"/>
                  <a:pt x="145" y="44"/>
                </a:cubicBezTo>
                <a:lnTo>
                  <a:pt x="153" y="36"/>
                </a:lnTo>
                <a:close/>
                <a:moveTo>
                  <a:pt x="167" y="67"/>
                </a:moveTo>
                <a:cubicBezTo>
                  <a:pt x="170" y="67"/>
                  <a:pt x="172" y="63"/>
                  <a:pt x="172" y="60"/>
                </a:cubicBezTo>
                <a:cubicBezTo>
                  <a:pt x="172" y="60"/>
                  <a:pt x="172" y="60"/>
                  <a:pt x="172" y="60"/>
                </a:cubicBezTo>
                <a:cubicBezTo>
                  <a:pt x="171" y="56"/>
                  <a:pt x="168" y="54"/>
                  <a:pt x="165" y="55"/>
                </a:cubicBezTo>
                <a:cubicBezTo>
                  <a:pt x="153" y="57"/>
                  <a:pt x="153" y="57"/>
                  <a:pt x="153" y="57"/>
                </a:cubicBezTo>
                <a:cubicBezTo>
                  <a:pt x="150" y="57"/>
                  <a:pt x="147" y="61"/>
                  <a:pt x="148" y="64"/>
                </a:cubicBezTo>
                <a:cubicBezTo>
                  <a:pt x="148" y="64"/>
                  <a:pt x="148" y="64"/>
                  <a:pt x="148" y="64"/>
                </a:cubicBezTo>
                <a:cubicBezTo>
                  <a:pt x="149" y="68"/>
                  <a:pt x="152" y="70"/>
                  <a:pt x="155" y="69"/>
                </a:cubicBezTo>
                <a:lnTo>
                  <a:pt x="167" y="67"/>
                </a:lnTo>
                <a:close/>
                <a:moveTo>
                  <a:pt x="164" y="101"/>
                </a:moveTo>
                <a:cubicBezTo>
                  <a:pt x="167" y="101"/>
                  <a:pt x="171" y="99"/>
                  <a:pt x="171" y="96"/>
                </a:cubicBezTo>
                <a:cubicBezTo>
                  <a:pt x="171" y="96"/>
                  <a:pt x="171" y="96"/>
                  <a:pt x="171" y="96"/>
                </a:cubicBezTo>
                <a:cubicBezTo>
                  <a:pt x="172" y="92"/>
                  <a:pt x="170" y="89"/>
                  <a:pt x="166" y="88"/>
                </a:cubicBezTo>
                <a:cubicBezTo>
                  <a:pt x="155" y="86"/>
                  <a:pt x="155" y="86"/>
                  <a:pt x="155" y="86"/>
                </a:cubicBezTo>
                <a:cubicBezTo>
                  <a:pt x="152" y="85"/>
                  <a:pt x="148" y="88"/>
                  <a:pt x="148" y="91"/>
                </a:cubicBezTo>
                <a:cubicBezTo>
                  <a:pt x="148" y="91"/>
                  <a:pt x="148" y="91"/>
                  <a:pt x="148" y="91"/>
                </a:cubicBezTo>
                <a:cubicBezTo>
                  <a:pt x="147" y="94"/>
                  <a:pt x="149" y="98"/>
                  <a:pt x="153" y="98"/>
                </a:cubicBezTo>
                <a:lnTo>
                  <a:pt x="164" y="101"/>
                </a:lnTo>
                <a:close/>
                <a:moveTo>
                  <a:pt x="50" y="26"/>
                </a:moveTo>
                <a:cubicBezTo>
                  <a:pt x="52" y="29"/>
                  <a:pt x="56" y="30"/>
                  <a:pt x="59" y="29"/>
                </a:cubicBezTo>
                <a:cubicBezTo>
                  <a:pt x="59" y="29"/>
                  <a:pt x="59" y="29"/>
                  <a:pt x="59" y="29"/>
                </a:cubicBezTo>
                <a:cubicBezTo>
                  <a:pt x="62" y="27"/>
                  <a:pt x="63" y="23"/>
                  <a:pt x="61" y="20"/>
                </a:cubicBezTo>
                <a:cubicBezTo>
                  <a:pt x="56" y="10"/>
                  <a:pt x="56" y="10"/>
                  <a:pt x="56" y="10"/>
                </a:cubicBezTo>
                <a:cubicBezTo>
                  <a:pt x="54" y="7"/>
                  <a:pt x="50" y="6"/>
                  <a:pt x="47" y="8"/>
                </a:cubicBezTo>
                <a:cubicBezTo>
                  <a:pt x="47" y="8"/>
                  <a:pt x="47" y="8"/>
                  <a:pt x="47" y="8"/>
                </a:cubicBezTo>
                <a:cubicBezTo>
                  <a:pt x="44" y="9"/>
                  <a:pt x="43" y="13"/>
                  <a:pt x="45" y="16"/>
                </a:cubicBezTo>
                <a:lnTo>
                  <a:pt x="50" y="26"/>
                </a:lnTo>
                <a:close/>
                <a:moveTo>
                  <a:pt x="28" y="44"/>
                </a:moveTo>
                <a:cubicBezTo>
                  <a:pt x="30" y="46"/>
                  <a:pt x="34" y="46"/>
                  <a:pt x="36" y="44"/>
                </a:cubicBezTo>
                <a:cubicBezTo>
                  <a:pt x="36" y="44"/>
                  <a:pt x="36" y="44"/>
                  <a:pt x="36" y="44"/>
                </a:cubicBezTo>
                <a:cubicBezTo>
                  <a:pt x="39" y="41"/>
                  <a:pt x="38" y="37"/>
                  <a:pt x="36" y="35"/>
                </a:cubicBezTo>
                <a:cubicBezTo>
                  <a:pt x="27" y="27"/>
                  <a:pt x="27" y="27"/>
                  <a:pt x="27" y="27"/>
                </a:cubicBezTo>
                <a:cubicBezTo>
                  <a:pt x="25" y="25"/>
                  <a:pt x="21" y="25"/>
                  <a:pt x="18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6" y="30"/>
                  <a:pt x="16" y="34"/>
                  <a:pt x="19" y="36"/>
                </a:cubicBezTo>
                <a:lnTo>
                  <a:pt x="28" y="44"/>
                </a:lnTo>
                <a:close/>
                <a:moveTo>
                  <a:pt x="17" y="69"/>
                </a:moveTo>
                <a:cubicBezTo>
                  <a:pt x="20" y="70"/>
                  <a:pt x="23" y="68"/>
                  <a:pt x="24" y="64"/>
                </a:cubicBezTo>
                <a:cubicBezTo>
                  <a:pt x="24" y="64"/>
                  <a:pt x="24" y="64"/>
                  <a:pt x="24" y="64"/>
                </a:cubicBezTo>
                <a:cubicBezTo>
                  <a:pt x="25" y="61"/>
                  <a:pt x="22" y="57"/>
                  <a:pt x="19" y="57"/>
                </a:cubicBezTo>
                <a:cubicBezTo>
                  <a:pt x="8" y="55"/>
                  <a:pt x="8" y="55"/>
                  <a:pt x="8" y="55"/>
                </a:cubicBezTo>
                <a:cubicBezTo>
                  <a:pt x="4" y="54"/>
                  <a:pt x="1" y="56"/>
                  <a:pt x="0" y="60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63"/>
                  <a:pt x="2" y="67"/>
                  <a:pt x="5" y="67"/>
                </a:cubicBezTo>
                <a:lnTo>
                  <a:pt x="17" y="69"/>
                </a:lnTo>
                <a:close/>
                <a:moveTo>
                  <a:pt x="20" y="98"/>
                </a:moveTo>
                <a:cubicBezTo>
                  <a:pt x="23" y="98"/>
                  <a:pt x="25" y="94"/>
                  <a:pt x="24" y="91"/>
                </a:cubicBezTo>
                <a:cubicBezTo>
                  <a:pt x="24" y="91"/>
                  <a:pt x="24" y="91"/>
                  <a:pt x="24" y="91"/>
                </a:cubicBezTo>
                <a:cubicBezTo>
                  <a:pt x="24" y="88"/>
                  <a:pt x="20" y="85"/>
                  <a:pt x="17" y="86"/>
                </a:cubicBezTo>
                <a:cubicBezTo>
                  <a:pt x="6" y="88"/>
                  <a:pt x="6" y="88"/>
                  <a:pt x="6" y="88"/>
                </a:cubicBezTo>
                <a:cubicBezTo>
                  <a:pt x="2" y="89"/>
                  <a:pt x="0" y="92"/>
                  <a:pt x="1" y="96"/>
                </a:cubicBezTo>
                <a:cubicBezTo>
                  <a:pt x="1" y="96"/>
                  <a:pt x="1" y="96"/>
                  <a:pt x="1" y="96"/>
                </a:cubicBezTo>
                <a:cubicBezTo>
                  <a:pt x="1" y="99"/>
                  <a:pt x="5" y="101"/>
                  <a:pt x="8" y="101"/>
                </a:cubicBezTo>
                <a:lnTo>
                  <a:pt x="20" y="98"/>
                </a:lnTo>
                <a:close/>
              </a:path>
            </a:pathLst>
          </a:custGeom>
          <a:solidFill>
            <a:srgbClr val="2F52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43031" name="Google Shape;789;p27"/>
          <p:cNvSpPr txBox="1">
            <a:spLocks noChangeArrowheads="1"/>
          </p:cNvSpPr>
          <p:nvPr/>
        </p:nvSpPr>
        <p:spPr bwMode="auto">
          <a:xfrm>
            <a:off x="8772525" y="3697288"/>
            <a:ext cx="16970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l" rtl="0" fontAlgn="base">
              <a:spcBef>
                <a:spcPct val="0"/>
              </a:spcBef>
              <a:spcAft>
                <a:spcPct val="0"/>
              </a:spcAft>
              <a:buSzPts val="1200"/>
            </a:pPr>
            <a:r>
              <a:rPr lang="ar-EG" altLang="en-US" sz="1200" dirty="0">
                <a:latin typeface="Cairo" panose="00000500000000000000" charset="-78"/>
                <a:cs typeface="Cairo" panose="00000500000000000000" charset="-78"/>
                <a:sym typeface="Open Sans" panose="020B0606030504020204" pitchFamily="34" charset="0"/>
              </a:rPr>
              <a:t>هذا النص هو مثال لنص يمكن أن يستبدل في نفس المساحة</a:t>
            </a:r>
          </a:p>
        </p:txBody>
      </p:sp>
      <p:sp>
        <p:nvSpPr>
          <p:cNvPr id="43032" name="Google Shape;790;p27"/>
          <p:cNvSpPr txBox="1">
            <a:spLocks noChangeArrowheads="1"/>
          </p:cNvSpPr>
          <p:nvPr/>
        </p:nvSpPr>
        <p:spPr bwMode="auto">
          <a:xfrm>
            <a:off x="8761413" y="5643563"/>
            <a:ext cx="16970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l" rtl="0" fontAlgn="base">
              <a:spcBef>
                <a:spcPct val="0"/>
              </a:spcBef>
              <a:spcAft>
                <a:spcPct val="0"/>
              </a:spcAft>
              <a:buSzPts val="1200"/>
            </a:pPr>
            <a:r>
              <a:rPr lang="ar-EG" altLang="en-US" sz="1200" dirty="0">
                <a:latin typeface="Cairo" panose="00000500000000000000" charset="-78"/>
                <a:cs typeface="Cairo" panose="00000500000000000000" charset="-78"/>
                <a:sym typeface="Open Sans" panose="020B0606030504020204" pitchFamily="34" charset="0"/>
              </a:rPr>
              <a:t>هذا النص هو مثال لنص يمكن أن يستبدل في نفس المساحة</a:t>
            </a:r>
          </a:p>
        </p:txBody>
      </p:sp>
      <p:sp>
        <p:nvSpPr>
          <p:cNvPr id="43033" name="Google Shape;791;p27"/>
          <p:cNvSpPr txBox="1">
            <a:spLocks noChangeArrowheads="1"/>
          </p:cNvSpPr>
          <p:nvPr/>
        </p:nvSpPr>
        <p:spPr bwMode="auto">
          <a:xfrm>
            <a:off x="1787525" y="1673225"/>
            <a:ext cx="1698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rtl="0" fontAlgn="base">
              <a:spcBef>
                <a:spcPct val="0"/>
              </a:spcBef>
              <a:spcAft>
                <a:spcPct val="0"/>
              </a:spcAft>
              <a:buSzPts val="1200"/>
            </a:pPr>
            <a:r>
              <a:rPr lang="ar-EG" altLang="en-US" sz="1200" dirty="0">
                <a:latin typeface="Cairo" panose="00000500000000000000" charset="-78"/>
                <a:cs typeface="Cairo" panose="00000500000000000000" charset="-78"/>
                <a:sym typeface="Open Sans" panose="020B0606030504020204" pitchFamily="34" charset="0"/>
              </a:rPr>
              <a:t>هذا النص هو مثال لنص يمكن أن يستبدل في نفس المساحة</a:t>
            </a:r>
          </a:p>
        </p:txBody>
      </p:sp>
      <p:sp>
        <p:nvSpPr>
          <p:cNvPr id="43034" name="Google Shape;792;p27"/>
          <p:cNvSpPr txBox="1">
            <a:spLocks noChangeArrowheads="1"/>
          </p:cNvSpPr>
          <p:nvPr/>
        </p:nvSpPr>
        <p:spPr bwMode="auto">
          <a:xfrm>
            <a:off x="1792288" y="3660775"/>
            <a:ext cx="1698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rtl="0" fontAlgn="base">
              <a:spcBef>
                <a:spcPct val="0"/>
              </a:spcBef>
              <a:spcAft>
                <a:spcPct val="0"/>
              </a:spcAft>
              <a:buSzPts val="1200"/>
            </a:pPr>
            <a:r>
              <a:rPr lang="ar-EG" altLang="en-US" sz="1200" dirty="0">
                <a:latin typeface="Cairo" panose="00000500000000000000" charset="-78"/>
                <a:cs typeface="Cairo" panose="00000500000000000000" charset="-78"/>
                <a:sym typeface="Open Sans" panose="020B0606030504020204" pitchFamily="34" charset="0"/>
              </a:rPr>
              <a:t>هذا النص هو مثال لنص يمكن أن يستبدل في نفس المساحة</a:t>
            </a:r>
          </a:p>
        </p:txBody>
      </p:sp>
      <p:sp>
        <p:nvSpPr>
          <p:cNvPr id="43035" name="Google Shape;793;p27"/>
          <p:cNvSpPr txBox="1">
            <a:spLocks noChangeArrowheads="1"/>
          </p:cNvSpPr>
          <p:nvPr/>
        </p:nvSpPr>
        <p:spPr bwMode="auto">
          <a:xfrm>
            <a:off x="1782763" y="5608638"/>
            <a:ext cx="16970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rtl="0" fontAlgn="base">
              <a:spcBef>
                <a:spcPct val="0"/>
              </a:spcBef>
              <a:spcAft>
                <a:spcPct val="0"/>
              </a:spcAft>
              <a:buSzPts val="1200"/>
            </a:pPr>
            <a:r>
              <a:rPr lang="ar-EG" altLang="en-US" sz="1200" dirty="0">
                <a:latin typeface="Cairo" panose="00000500000000000000" charset="-78"/>
                <a:cs typeface="Cairo" panose="00000500000000000000" charset="-78"/>
                <a:sym typeface="Open Sans" panose="020B0606030504020204" pitchFamily="34" charset="0"/>
              </a:rPr>
              <a:t>هذا النص هو مثال لنص يمكن أن يستبدل في نفس المساحة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0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750" fill="hold"/>
                                            <p:tgtEl>
                                              <p:spTgt spid="430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750" fill="hold"/>
                                            <p:tgtEl>
                                              <p:spTgt spid="430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0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750" fill="hold"/>
                                            <p:tgtEl>
                                              <p:spTgt spid="430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750" fill="hold"/>
                                            <p:tgtEl>
                                              <p:spTgt spid="430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0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430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430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430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0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1" dur="750" fill="hold"/>
                                            <p:tgtEl>
                                              <p:spTgt spid="430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2" dur="750" fill="hold"/>
                                            <p:tgtEl>
                                              <p:spTgt spid="430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0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750" fill="hold"/>
                                            <p:tgtEl>
                                              <p:spTgt spid="430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750" fill="hold"/>
                                            <p:tgtEl>
                                              <p:spTgt spid="430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8" fill="hold" grpId="0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9" dur="750" fill="hold"/>
                                            <p:tgtEl>
                                              <p:spTgt spid="430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0" dur="750" fill="hold"/>
                                            <p:tgtEl>
                                              <p:spTgt spid="430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3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0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430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430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430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0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9" dur="750" fill="hold"/>
                                            <p:tgtEl>
                                              <p:spTgt spid="430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0" dur="750" fill="hold"/>
                                            <p:tgtEl>
                                              <p:spTgt spid="430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8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0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3" dur="750" fill="hold"/>
                                            <p:tgtEl>
                                              <p:spTgt spid="430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4" dur="750" fill="hold"/>
                                            <p:tgtEl>
                                              <p:spTgt spid="430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8" fill="hold" grpId="0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0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7" dur="750" fill="hold"/>
                                            <p:tgtEl>
                                              <p:spTgt spid="430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8" dur="750" fill="hold"/>
                                            <p:tgtEl>
                                              <p:spTgt spid="430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2650"/>
                                </p:stCondLst>
                                <p:childTnLst>
                                  <p:par>
                                    <p:cTn id="5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0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430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430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430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0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7" dur="750" fill="hold"/>
                                            <p:tgtEl>
                                              <p:spTgt spid="430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8" dur="750" fill="hold"/>
                                            <p:tgtEl>
                                              <p:spTgt spid="430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8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0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1" dur="750" fill="hold"/>
                                            <p:tgtEl>
                                              <p:spTgt spid="430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2" dur="750" fill="hold"/>
                                            <p:tgtEl>
                                              <p:spTgt spid="430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8" fill="hold" grpId="0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5" dur="750" fill="hold"/>
                                            <p:tgtEl>
                                              <p:spTgt spid="43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6" dur="750" fill="hold"/>
                                            <p:tgtEl>
                                              <p:spTgt spid="43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6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0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430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430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430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0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5" dur="750" fill="hold"/>
                                            <p:tgtEl>
                                              <p:spTgt spid="430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6" dur="750" fill="hold"/>
                                            <p:tgtEl>
                                              <p:spTgt spid="430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2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9" dur="750" fill="hold"/>
                                            <p:tgtEl>
                                              <p:spTgt spid="430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0" dur="750" fill="hold"/>
                                            <p:tgtEl>
                                              <p:spTgt spid="430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2" fill="hold" grpId="0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0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3" dur="750" fill="hold"/>
                                            <p:tgtEl>
                                              <p:spTgt spid="430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4" dur="750" fill="hold"/>
                                            <p:tgtEl>
                                              <p:spTgt spid="430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4550"/>
                                </p:stCondLst>
                                <p:childTnLst>
                                  <p:par>
                                    <p:cTn id="8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0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430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430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430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0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3" dur="750" fill="hold"/>
                                            <p:tgtEl>
                                              <p:spTgt spid="430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4" dur="750" fill="hold"/>
                                            <p:tgtEl>
                                              <p:spTgt spid="430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5" presetID="2" presetClass="entr" presetSubtype="2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0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7" dur="750" fill="hold"/>
                                            <p:tgtEl>
                                              <p:spTgt spid="430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8" dur="750" fill="hold"/>
                                            <p:tgtEl>
                                              <p:spTgt spid="430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9" presetID="2" presetClass="entr" presetSubtype="2" fill="hold" grpId="0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0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1" dur="750" fill="hold"/>
                                            <p:tgtEl>
                                              <p:spTgt spid="430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02" dur="750" fill="hold"/>
                                            <p:tgtEl>
                                              <p:spTgt spid="430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3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10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0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6" dur="500" fill="hold"/>
                                            <p:tgtEl>
                                              <p:spTgt spid="430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7" dur="500" fill="hold"/>
                                            <p:tgtEl>
                                              <p:spTgt spid="430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8" dur="500"/>
                                            <p:tgtEl>
                                              <p:spTgt spid="430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9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0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1" dur="750" fill="hold"/>
                                            <p:tgtEl>
                                              <p:spTgt spid="430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2" dur="750" fill="hold"/>
                                            <p:tgtEl>
                                              <p:spTgt spid="430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3" presetID="2" presetClass="entr" presetSubtype="2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0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5" dur="750" fill="hold"/>
                                            <p:tgtEl>
                                              <p:spTgt spid="430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6" dur="750" fill="hold"/>
                                            <p:tgtEl>
                                              <p:spTgt spid="430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7" presetID="2" presetClass="entr" presetSubtype="2" fill="hold" grpId="0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9" dur="750" fill="hold"/>
                                            <p:tgtEl>
                                              <p:spTgt spid="43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0" dur="750" fill="hold"/>
                                            <p:tgtEl>
                                              <p:spTgt spid="43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010" grpId="0"/>
          <p:bldP spid="43011" grpId="0" animBg="1"/>
          <p:bldP spid="43012" grpId="0" animBg="1"/>
          <p:bldP spid="43013" grpId="0" animBg="1"/>
          <p:bldP spid="43014" grpId="0" animBg="1"/>
          <p:bldP spid="43015" grpId="0" animBg="1"/>
          <p:bldP spid="43016" grpId="0" animBg="1"/>
          <p:bldP spid="43017" grpId="0"/>
          <p:bldP spid="43018" grpId="0"/>
          <p:bldP spid="43019" grpId="0"/>
          <p:bldP spid="43020" grpId="0"/>
          <p:bldP spid="43021" grpId="0"/>
          <p:bldP spid="43022" grpId="0"/>
          <p:bldP spid="43023" grpId="0"/>
          <p:bldP spid="43024" grpId="0"/>
          <p:bldP spid="43025" grpId="0" animBg="1"/>
          <p:bldP spid="43026" grpId="0" animBg="1"/>
          <p:bldP spid="43027" grpId="0" animBg="1"/>
          <p:bldP spid="43028" grpId="0" animBg="1"/>
          <p:bldP spid="43029" grpId="0" animBg="1"/>
          <p:bldP spid="43030" grpId="0" animBg="1"/>
          <p:bldP spid="43031" grpId="0"/>
          <p:bldP spid="43032" grpId="0"/>
          <p:bldP spid="43033" grpId="0"/>
          <p:bldP spid="43034" grpId="0"/>
          <p:bldP spid="4303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0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430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430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0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430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30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0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430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430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430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0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430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430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0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430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430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430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430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3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0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430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430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430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0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430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430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0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430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430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0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750" fill="hold"/>
                                            <p:tgtEl>
                                              <p:spTgt spid="430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750" fill="hold"/>
                                            <p:tgtEl>
                                              <p:spTgt spid="430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2650"/>
                                </p:stCondLst>
                                <p:childTnLst>
                                  <p:par>
                                    <p:cTn id="5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0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430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430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430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0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430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430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0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750" fill="hold"/>
                                            <p:tgtEl>
                                              <p:spTgt spid="430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750" fill="hold"/>
                                            <p:tgtEl>
                                              <p:spTgt spid="430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750" fill="hold"/>
                                            <p:tgtEl>
                                              <p:spTgt spid="43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750" fill="hold"/>
                                            <p:tgtEl>
                                              <p:spTgt spid="43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6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0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430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430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430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0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750" fill="hold"/>
                                            <p:tgtEl>
                                              <p:spTgt spid="430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750" fill="hold"/>
                                            <p:tgtEl>
                                              <p:spTgt spid="430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750" fill="hold"/>
                                            <p:tgtEl>
                                              <p:spTgt spid="430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750" fill="hold"/>
                                            <p:tgtEl>
                                              <p:spTgt spid="430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0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750" fill="hold"/>
                                            <p:tgtEl>
                                              <p:spTgt spid="430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750" fill="hold"/>
                                            <p:tgtEl>
                                              <p:spTgt spid="430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4550"/>
                                </p:stCondLst>
                                <p:childTnLst>
                                  <p:par>
                                    <p:cTn id="8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0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430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430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430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0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3" dur="750" fill="hold"/>
                                            <p:tgtEl>
                                              <p:spTgt spid="430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4" dur="750" fill="hold"/>
                                            <p:tgtEl>
                                              <p:spTgt spid="430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5" presetID="2" presetClass="entr" presetSubtype="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0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7" dur="750" fill="hold"/>
                                            <p:tgtEl>
                                              <p:spTgt spid="430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8" dur="750" fill="hold"/>
                                            <p:tgtEl>
                                              <p:spTgt spid="430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9" presetID="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0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750" fill="hold"/>
                                            <p:tgtEl>
                                              <p:spTgt spid="430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2" dur="750" fill="hold"/>
                                            <p:tgtEl>
                                              <p:spTgt spid="430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3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10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0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6" dur="500" fill="hold"/>
                                            <p:tgtEl>
                                              <p:spTgt spid="430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7" dur="500" fill="hold"/>
                                            <p:tgtEl>
                                              <p:spTgt spid="430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8" dur="500"/>
                                            <p:tgtEl>
                                              <p:spTgt spid="430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0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1" dur="750" fill="hold"/>
                                            <p:tgtEl>
                                              <p:spTgt spid="430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2" dur="750" fill="hold"/>
                                            <p:tgtEl>
                                              <p:spTgt spid="430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3" presetID="2" presetClass="entr" presetSubtype="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0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5" dur="750" fill="hold"/>
                                            <p:tgtEl>
                                              <p:spTgt spid="430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6" dur="750" fill="hold"/>
                                            <p:tgtEl>
                                              <p:spTgt spid="430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7" presetID="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9" dur="750" fill="hold"/>
                                            <p:tgtEl>
                                              <p:spTgt spid="43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0" dur="750" fill="hold"/>
                                            <p:tgtEl>
                                              <p:spTgt spid="43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010" grpId="0"/>
          <p:bldP spid="43011" grpId="0" animBg="1"/>
          <p:bldP spid="43012" grpId="0" animBg="1"/>
          <p:bldP spid="43013" grpId="0" animBg="1"/>
          <p:bldP spid="43014" grpId="0" animBg="1"/>
          <p:bldP spid="43015" grpId="0" animBg="1"/>
          <p:bldP spid="43016" grpId="0" animBg="1"/>
          <p:bldP spid="43017" grpId="0"/>
          <p:bldP spid="43018" grpId="0"/>
          <p:bldP spid="43019" grpId="0"/>
          <p:bldP spid="43020" grpId="0"/>
          <p:bldP spid="43021" grpId="0"/>
          <p:bldP spid="43022" grpId="0"/>
          <p:bldP spid="43023" grpId="0"/>
          <p:bldP spid="43024" grpId="0"/>
          <p:bldP spid="43025" grpId="0" animBg="1"/>
          <p:bldP spid="43026" grpId="0" animBg="1"/>
          <p:bldP spid="43027" grpId="0" animBg="1"/>
          <p:bldP spid="43028" grpId="0" animBg="1"/>
          <p:bldP spid="43029" grpId="0" animBg="1"/>
          <p:bldP spid="43030" grpId="0" animBg="1"/>
          <p:bldP spid="43031" grpId="0"/>
          <p:bldP spid="43032" grpId="0"/>
          <p:bldP spid="43033" grpId="0"/>
          <p:bldP spid="43034" grpId="0"/>
          <p:bldP spid="43035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Google Shape;798;p28"/>
          <p:cNvSpPr txBox="1">
            <a:spLocks noChangeArrowheads="1"/>
          </p:cNvSpPr>
          <p:nvPr/>
        </p:nvSpPr>
        <p:spPr bwMode="auto">
          <a:xfrm>
            <a:off x="2863850" y="589451"/>
            <a:ext cx="6464300" cy="62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ctr" rtl="0" fontAlgn="base">
              <a:spcBef>
                <a:spcPct val="0"/>
              </a:spcBef>
              <a:spcAft>
                <a:spcPct val="0"/>
              </a:spcAft>
              <a:buSzPts val="5600"/>
            </a:pPr>
            <a:r>
              <a:rPr lang="ar-EG" altLang="en-US" sz="4000" b="1" dirty="0">
                <a:latin typeface="Montserrat" panose="02000505000000020004" pitchFamily="2" charset="0"/>
                <a:cs typeface="Cairo" panose="00000500000000000000" charset="-78"/>
                <a:sym typeface="Montserrat" panose="02000505000000020004" pitchFamily="2" charset="0"/>
              </a:rPr>
              <a:t>العنوان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45063" name="Google Shape;803;p28"/>
          <p:cNvSpPr txBox="1">
            <a:spLocks noChangeArrowheads="1"/>
          </p:cNvSpPr>
          <p:nvPr/>
        </p:nvSpPr>
        <p:spPr bwMode="auto">
          <a:xfrm>
            <a:off x="2076450" y="5989638"/>
            <a:ext cx="6032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ABABA"/>
              </a:buClr>
              <a:buSzPts val="2100"/>
              <a:buFont typeface="Open Sans" panose="020B0606030504020204" pitchFamily="34" charset="0"/>
              <a:buNone/>
              <a:tabLst/>
              <a:defRPr/>
            </a:pPr>
            <a:r>
              <a:rPr kumimoji="0" lang="en-US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BABABA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Open Sans" panose="020B0606030504020204" pitchFamily="34" charset="0"/>
              </a:rPr>
              <a:t>JAN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45064" name="Google Shape;804;p28"/>
          <p:cNvSpPr txBox="1">
            <a:spLocks noChangeArrowheads="1"/>
          </p:cNvSpPr>
          <p:nvPr/>
        </p:nvSpPr>
        <p:spPr bwMode="auto">
          <a:xfrm>
            <a:off x="2851150" y="5989638"/>
            <a:ext cx="623888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ABABA"/>
              </a:buClr>
              <a:buSzPts val="2100"/>
              <a:buFont typeface="Open Sans" panose="020B0606030504020204" pitchFamily="34" charset="0"/>
              <a:buNone/>
              <a:tabLst/>
              <a:defRPr/>
            </a:pPr>
            <a:r>
              <a:rPr kumimoji="0" lang="en-US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BABABA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Open Sans" panose="020B0606030504020204" pitchFamily="34" charset="0"/>
              </a:rPr>
              <a:t>FEB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45065" name="Google Shape;805;p28"/>
          <p:cNvSpPr txBox="1">
            <a:spLocks noChangeArrowheads="1"/>
          </p:cNvSpPr>
          <p:nvPr/>
        </p:nvSpPr>
        <p:spPr bwMode="auto">
          <a:xfrm>
            <a:off x="3565525" y="5989638"/>
            <a:ext cx="73977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ABABA"/>
              </a:buClr>
              <a:buSzPts val="2100"/>
              <a:buFont typeface="Open Sans" panose="020B0606030504020204" pitchFamily="34" charset="0"/>
              <a:buNone/>
              <a:tabLst/>
              <a:defRPr/>
            </a:pPr>
            <a:r>
              <a:rPr kumimoji="0" lang="en-US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BABABA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Open Sans" panose="020B0606030504020204" pitchFamily="34" charset="0"/>
              </a:rPr>
              <a:t>MAR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45066" name="Google Shape;806;p28"/>
          <p:cNvSpPr txBox="1">
            <a:spLocks noChangeArrowheads="1"/>
          </p:cNvSpPr>
          <p:nvPr/>
        </p:nvSpPr>
        <p:spPr bwMode="auto">
          <a:xfrm>
            <a:off x="4344988" y="5989638"/>
            <a:ext cx="658812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ABABA"/>
              </a:buClr>
              <a:buSzPts val="2100"/>
              <a:buFont typeface="Open Sans" panose="020B0606030504020204" pitchFamily="34" charset="0"/>
              <a:buNone/>
              <a:tabLst/>
              <a:defRPr/>
            </a:pPr>
            <a:r>
              <a:rPr kumimoji="0" lang="en-US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BABABA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Open Sans" panose="020B0606030504020204" pitchFamily="34" charset="0"/>
              </a:rPr>
              <a:t>APR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45067" name="Google Shape;807;p28"/>
          <p:cNvSpPr txBox="1">
            <a:spLocks noChangeArrowheads="1"/>
          </p:cNvSpPr>
          <p:nvPr/>
        </p:nvSpPr>
        <p:spPr bwMode="auto">
          <a:xfrm>
            <a:off x="5103813" y="5989638"/>
            <a:ext cx="7239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ABABA"/>
              </a:buClr>
              <a:buSzPts val="2100"/>
              <a:buFont typeface="Open Sans" panose="020B0606030504020204" pitchFamily="34" charset="0"/>
              <a:buNone/>
              <a:tabLst/>
              <a:defRPr/>
            </a:pPr>
            <a:r>
              <a:rPr kumimoji="0" lang="en-US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BABABA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Open Sans" panose="020B0606030504020204" pitchFamily="34" charset="0"/>
              </a:rPr>
              <a:t>MAY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45068" name="Google Shape;808;p28"/>
          <p:cNvSpPr txBox="1">
            <a:spLocks noChangeArrowheads="1"/>
          </p:cNvSpPr>
          <p:nvPr/>
        </p:nvSpPr>
        <p:spPr bwMode="auto">
          <a:xfrm>
            <a:off x="5892800" y="5989638"/>
            <a:ext cx="627063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ABABA"/>
              </a:buClr>
              <a:buSzPts val="2100"/>
              <a:buFont typeface="Open Sans" panose="020B0606030504020204" pitchFamily="34" charset="0"/>
              <a:buNone/>
              <a:tabLst/>
              <a:defRPr/>
            </a:pPr>
            <a:r>
              <a:rPr kumimoji="0" lang="en-US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BABABA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Open Sans" panose="020B0606030504020204" pitchFamily="34" charset="0"/>
              </a:rPr>
              <a:t>JUN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45069" name="Google Shape;809;p28"/>
          <p:cNvSpPr txBox="1">
            <a:spLocks noChangeArrowheads="1"/>
          </p:cNvSpPr>
          <p:nvPr/>
        </p:nvSpPr>
        <p:spPr bwMode="auto">
          <a:xfrm>
            <a:off x="6697663" y="5989638"/>
            <a:ext cx="5651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ABABA"/>
              </a:buClr>
              <a:buSzPts val="2100"/>
              <a:buFont typeface="Open Sans" panose="020B0606030504020204" pitchFamily="34" charset="0"/>
              <a:buNone/>
              <a:tabLst/>
              <a:defRPr/>
            </a:pPr>
            <a:r>
              <a:rPr kumimoji="0" lang="en-US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BABABA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Open Sans" panose="020B0606030504020204" pitchFamily="34" charset="0"/>
              </a:rPr>
              <a:t>JUL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45070" name="Google Shape;810;p28"/>
          <p:cNvSpPr txBox="1">
            <a:spLocks noChangeArrowheads="1"/>
          </p:cNvSpPr>
          <p:nvPr/>
        </p:nvSpPr>
        <p:spPr bwMode="auto">
          <a:xfrm>
            <a:off x="7410450" y="5989638"/>
            <a:ext cx="72072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ABABA"/>
              </a:buClr>
              <a:buSzPts val="2100"/>
              <a:buFont typeface="Open Sans" panose="020B0606030504020204" pitchFamily="34" charset="0"/>
              <a:buNone/>
              <a:tabLst/>
              <a:defRPr/>
            </a:pPr>
            <a:r>
              <a:rPr kumimoji="0" lang="en-US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BABABA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Open Sans" panose="020B0606030504020204" pitchFamily="34" charset="0"/>
              </a:rPr>
              <a:t>AUG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45071" name="Google Shape;811;p28"/>
          <p:cNvSpPr txBox="1">
            <a:spLocks noChangeArrowheads="1"/>
          </p:cNvSpPr>
          <p:nvPr/>
        </p:nvSpPr>
        <p:spPr bwMode="auto">
          <a:xfrm>
            <a:off x="8193088" y="5989638"/>
            <a:ext cx="61912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ABABA"/>
              </a:buClr>
              <a:buSzPts val="2100"/>
              <a:buFont typeface="Open Sans" panose="020B0606030504020204" pitchFamily="34" charset="0"/>
              <a:buNone/>
              <a:tabLst/>
              <a:defRPr/>
            </a:pPr>
            <a:r>
              <a:rPr kumimoji="0" lang="en-US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BABABA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Open Sans" panose="020B0606030504020204" pitchFamily="34" charset="0"/>
              </a:rPr>
              <a:t>SEP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45072" name="Google Shape;812;p28"/>
          <p:cNvSpPr txBox="1">
            <a:spLocks noChangeArrowheads="1"/>
          </p:cNvSpPr>
          <p:nvPr/>
        </p:nvSpPr>
        <p:spPr bwMode="auto">
          <a:xfrm>
            <a:off x="8947150" y="5989638"/>
            <a:ext cx="68897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ABABA"/>
              </a:buClr>
              <a:buSzPts val="2100"/>
              <a:buFont typeface="Open Sans" panose="020B0606030504020204" pitchFamily="34" charset="0"/>
              <a:buNone/>
              <a:tabLst/>
              <a:defRPr/>
            </a:pPr>
            <a:r>
              <a:rPr kumimoji="0" lang="en-US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BABABA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Open Sans" panose="020B0606030504020204" pitchFamily="34" charset="0"/>
              </a:rPr>
              <a:t>OCT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45073" name="Google Shape;813;p28"/>
          <p:cNvSpPr txBox="1">
            <a:spLocks noChangeArrowheads="1"/>
          </p:cNvSpPr>
          <p:nvPr/>
        </p:nvSpPr>
        <p:spPr bwMode="auto">
          <a:xfrm>
            <a:off x="9698038" y="5989638"/>
            <a:ext cx="731837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ABABA"/>
              </a:buClr>
              <a:buSzPts val="2100"/>
              <a:buFont typeface="Open Sans" panose="020B0606030504020204" pitchFamily="34" charset="0"/>
              <a:buNone/>
              <a:tabLst/>
              <a:defRPr/>
            </a:pPr>
            <a:r>
              <a:rPr kumimoji="0" lang="en-US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BABABA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Open Sans" panose="020B0606030504020204" pitchFamily="34" charset="0"/>
              </a:rPr>
              <a:t>NOV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45074" name="Google Shape;814;p28"/>
          <p:cNvSpPr txBox="1">
            <a:spLocks noChangeArrowheads="1"/>
          </p:cNvSpPr>
          <p:nvPr/>
        </p:nvSpPr>
        <p:spPr bwMode="auto">
          <a:xfrm>
            <a:off x="10483850" y="5989638"/>
            <a:ext cx="6731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ABABA"/>
              </a:buClr>
              <a:buSzPts val="2100"/>
              <a:buFont typeface="Open Sans" panose="020B0606030504020204" pitchFamily="34" charset="0"/>
              <a:buNone/>
              <a:tabLst/>
              <a:defRPr/>
            </a:pPr>
            <a:r>
              <a:rPr kumimoji="0" lang="en-US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BABABA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Open Sans" panose="020B0606030504020204" pitchFamily="34" charset="0"/>
              </a:rPr>
              <a:t>DEC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45075" name="Google Shape;815;p28"/>
          <p:cNvSpPr txBox="1">
            <a:spLocks noChangeArrowheads="1"/>
          </p:cNvSpPr>
          <p:nvPr/>
        </p:nvSpPr>
        <p:spPr bwMode="auto">
          <a:xfrm>
            <a:off x="920750" y="4922838"/>
            <a:ext cx="744538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ABABA"/>
              </a:buClr>
              <a:buSzPts val="2200"/>
              <a:buFont typeface="Open Sans" panose="020B0606030504020204" pitchFamily="34" charset="0"/>
              <a:buNone/>
              <a:tabLst/>
              <a:defRPr/>
            </a:pP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BABABA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Open Sans" panose="020B0606030504020204" pitchFamily="34" charset="0"/>
              </a:rPr>
              <a:t>20%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45076" name="Google Shape;816;p28"/>
          <p:cNvSpPr txBox="1">
            <a:spLocks noChangeArrowheads="1"/>
          </p:cNvSpPr>
          <p:nvPr/>
        </p:nvSpPr>
        <p:spPr bwMode="auto">
          <a:xfrm>
            <a:off x="920750" y="4183063"/>
            <a:ext cx="744538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ABABA"/>
              </a:buClr>
              <a:buSzPts val="2200"/>
              <a:buFont typeface="Open Sans" panose="020B0606030504020204" pitchFamily="34" charset="0"/>
              <a:buNone/>
              <a:tabLst/>
              <a:defRPr/>
            </a:pP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BABABA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Open Sans" panose="020B0606030504020204" pitchFamily="34" charset="0"/>
              </a:rPr>
              <a:t>40%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45077" name="Google Shape;817;p28"/>
          <p:cNvSpPr txBox="1">
            <a:spLocks noChangeArrowheads="1"/>
          </p:cNvSpPr>
          <p:nvPr/>
        </p:nvSpPr>
        <p:spPr bwMode="auto">
          <a:xfrm>
            <a:off x="920750" y="3446463"/>
            <a:ext cx="744538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ABABA"/>
              </a:buClr>
              <a:buSzPts val="2200"/>
              <a:buFont typeface="Open Sans" panose="020B0606030504020204" pitchFamily="34" charset="0"/>
              <a:buNone/>
              <a:tabLst/>
              <a:defRPr/>
            </a:pP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BABABA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Open Sans" panose="020B0606030504020204" pitchFamily="34" charset="0"/>
              </a:rPr>
              <a:t>60%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45078" name="Google Shape;818;p28"/>
          <p:cNvSpPr txBox="1">
            <a:spLocks noChangeArrowheads="1"/>
          </p:cNvSpPr>
          <p:nvPr/>
        </p:nvSpPr>
        <p:spPr bwMode="auto">
          <a:xfrm>
            <a:off x="920750" y="2703513"/>
            <a:ext cx="744538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ABABA"/>
              </a:buClr>
              <a:buSzPts val="2200"/>
              <a:buFont typeface="Open Sans" panose="020B0606030504020204" pitchFamily="34" charset="0"/>
              <a:buNone/>
              <a:tabLst/>
              <a:defRPr/>
            </a:pP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BABABA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Open Sans" panose="020B0606030504020204" pitchFamily="34" charset="0"/>
              </a:rPr>
              <a:t>80%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45079" name="Google Shape;819;p28"/>
          <p:cNvSpPr txBox="1">
            <a:spLocks noChangeArrowheads="1"/>
          </p:cNvSpPr>
          <p:nvPr/>
        </p:nvSpPr>
        <p:spPr bwMode="auto">
          <a:xfrm>
            <a:off x="765175" y="1963738"/>
            <a:ext cx="91122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ABABA"/>
              </a:buClr>
              <a:buSzPts val="2200"/>
              <a:buFont typeface="Open Sans" panose="020B0606030504020204" pitchFamily="34" charset="0"/>
              <a:buNone/>
              <a:tabLst/>
              <a:defRPr/>
            </a:pP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BABABA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Open Sans" panose="020B0606030504020204" pitchFamily="34" charset="0"/>
              </a:rPr>
              <a:t>100%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B37CA6A0-2060-1A45-9AD2-6A4C64A12822}"/>
              </a:ext>
            </a:extLst>
          </p:cNvPr>
          <p:cNvGrpSpPr/>
          <p:nvPr/>
        </p:nvGrpSpPr>
        <p:grpSpPr>
          <a:xfrm>
            <a:off x="1441450" y="1500188"/>
            <a:ext cx="9988550" cy="4540250"/>
            <a:chOff x="1441450" y="1500188"/>
            <a:chExt cx="9988550" cy="4540250"/>
          </a:xfrm>
        </p:grpSpPr>
        <p:cxnSp>
          <p:nvCxnSpPr>
            <p:cNvPr id="45059" name="Google Shape;799;p28"/>
            <p:cNvCxnSpPr>
              <a:cxnSpLocks noChangeShapeType="1"/>
            </p:cNvCxnSpPr>
            <p:nvPr/>
          </p:nvCxnSpPr>
          <p:spPr bwMode="auto">
            <a:xfrm>
              <a:off x="1639888" y="4394200"/>
              <a:ext cx="9544050" cy="0"/>
            </a:xfrm>
            <a:prstGeom prst="straightConnector1">
              <a:avLst/>
            </a:prstGeom>
            <a:noFill/>
            <a:ln w="20625">
              <a:solidFill>
                <a:srgbClr val="E8E8E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60" name="Google Shape;800;p28"/>
            <p:cNvCxnSpPr>
              <a:cxnSpLocks noChangeShapeType="1"/>
            </p:cNvCxnSpPr>
            <p:nvPr/>
          </p:nvCxnSpPr>
          <p:spPr bwMode="auto">
            <a:xfrm>
              <a:off x="1639888" y="5118100"/>
              <a:ext cx="9544050" cy="0"/>
            </a:xfrm>
            <a:prstGeom prst="straightConnector1">
              <a:avLst/>
            </a:prstGeom>
            <a:noFill/>
            <a:ln w="20625">
              <a:solidFill>
                <a:srgbClr val="E8E8E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61" name="Google Shape;801;p28"/>
            <p:cNvCxnSpPr>
              <a:cxnSpLocks noChangeShapeType="1"/>
            </p:cNvCxnSpPr>
            <p:nvPr/>
          </p:nvCxnSpPr>
          <p:spPr bwMode="auto">
            <a:xfrm>
              <a:off x="1639888" y="3665538"/>
              <a:ext cx="9544050" cy="0"/>
            </a:xfrm>
            <a:prstGeom prst="straightConnector1">
              <a:avLst/>
            </a:prstGeom>
            <a:noFill/>
            <a:ln w="20625">
              <a:solidFill>
                <a:srgbClr val="E8E8E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62" name="Google Shape;802;p28"/>
            <p:cNvCxnSpPr>
              <a:cxnSpLocks noChangeShapeType="1"/>
            </p:cNvCxnSpPr>
            <p:nvPr/>
          </p:nvCxnSpPr>
          <p:spPr bwMode="auto">
            <a:xfrm>
              <a:off x="1639888" y="2941638"/>
              <a:ext cx="9544050" cy="0"/>
            </a:xfrm>
            <a:prstGeom prst="straightConnector1">
              <a:avLst/>
            </a:prstGeom>
            <a:noFill/>
            <a:ln w="20625">
              <a:solidFill>
                <a:srgbClr val="E8E8E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5080" name="Google Shape;820;p28"/>
            <p:cNvSpPr>
              <a:spLocks/>
            </p:cNvSpPr>
            <p:nvPr/>
          </p:nvSpPr>
          <p:spPr bwMode="auto">
            <a:xfrm>
              <a:off x="1639888" y="1671638"/>
              <a:ext cx="9605962" cy="4170362"/>
            </a:xfrm>
            <a:custGeom>
              <a:avLst/>
              <a:gdLst>
                <a:gd name="T0" fmla="*/ 2469 w 2469"/>
                <a:gd name="T1" fmla="*/ 1071 h 1071"/>
                <a:gd name="T2" fmla="*/ 97 w 2469"/>
                <a:gd name="T3" fmla="*/ 1071 h 1071"/>
                <a:gd name="T4" fmla="*/ 0 w 2469"/>
                <a:gd name="T5" fmla="*/ 974 h 1071"/>
                <a:gd name="T6" fmla="*/ 0 w 2469"/>
                <a:gd name="T7" fmla="*/ 0 h 10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69" h="1071" extrusionOk="0">
                  <a:moveTo>
                    <a:pt x="2469" y="1071"/>
                  </a:moveTo>
                  <a:cubicBezTo>
                    <a:pt x="97" y="1071"/>
                    <a:pt x="97" y="1071"/>
                    <a:pt x="97" y="1071"/>
                  </a:cubicBezTo>
                  <a:cubicBezTo>
                    <a:pt x="43" y="1071"/>
                    <a:pt x="0" y="1028"/>
                    <a:pt x="0" y="97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36500" cap="flat" cmpd="sng">
              <a:solidFill>
                <a:srgbClr val="BABABA"/>
              </a:solidFill>
              <a:prstDash val="solid"/>
              <a:miter lim="524287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45081" name="Google Shape;821;p28"/>
            <p:cNvSpPr>
              <a:spLocks/>
            </p:cNvSpPr>
            <p:nvPr/>
          </p:nvSpPr>
          <p:spPr bwMode="auto">
            <a:xfrm>
              <a:off x="1441450" y="1500188"/>
              <a:ext cx="396875" cy="246062"/>
            </a:xfrm>
            <a:custGeom>
              <a:avLst/>
              <a:gdLst>
                <a:gd name="T0" fmla="*/ 0 w 250"/>
                <a:gd name="T1" fmla="*/ 155 h 155"/>
                <a:gd name="T2" fmla="*/ 128 w 250"/>
                <a:gd name="T3" fmla="*/ 0 h 155"/>
                <a:gd name="T4" fmla="*/ 250 w 250"/>
                <a:gd name="T5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0" h="155" extrusionOk="0">
                  <a:moveTo>
                    <a:pt x="0" y="155"/>
                  </a:moveTo>
                  <a:lnTo>
                    <a:pt x="128" y="0"/>
                  </a:lnTo>
                  <a:lnTo>
                    <a:pt x="250" y="155"/>
                  </a:lnTo>
                </a:path>
              </a:pathLst>
            </a:custGeom>
            <a:noFill/>
            <a:ln w="36500" cap="flat" cmpd="sng">
              <a:solidFill>
                <a:srgbClr val="BABABA"/>
              </a:solidFill>
              <a:prstDash val="solid"/>
              <a:miter lim="524287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45082" name="Google Shape;822;p28"/>
            <p:cNvSpPr>
              <a:spLocks/>
            </p:cNvSpPr>
            <p:nvPr/>
          </p:nvSpPr>
          <p:spPr bwMode="auto">
            <a:xfrm>
              <a:off x="11183938" y="5643563"/>
              <a:ext cx="246062" cy="396875"/>
            </a:xfrm>
            <a:custGeom>
              <a:avLst/>
              <a:gdLst>
                <a:gd name="T0" fmla="*/ 0 w 155"/>
                <a:gd name="T1" fmla="*/ 0 h 250"/>
                <a:gd name="T2" fmla="*/ 155 w 155"/>
                <a:gd name="T3" fmla="*/ 130 h 250"/>
                <a:gd name="T4" fmla="*/ 0 w 155"/>
                <a:gd name="T5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5" h="250" extrusionOk="0">
                  <a:moveTo>
                    <a:pt x="0" y="0"/>
                  </a:moveTo>
                  <a:lnTo>
                    <a:pt x="155" y="130"/>
                  </a:lnTo>
                  <a:lnTo>
                    <a:pt x="0" y="250"/>
                  </a:lnTo>
                </a:path>
              </a:pathLst>
            </a:custGeom>
            <a:noFill/>
            <a:ln w="36500" cap="flat" cmpd="sng">
              <a:solidFill>
                <a:srgbClr val="BABABA"/>
              </a:solidFill>
              <a:prstDash val="solid"/>
              <a:miter lim="524287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97699F8F-68C5-184A-B12C-9B3EDDC23F48}"/>
              </a:ext>
            </a:extLst>
          </p:cNvPr>
          <p:cNvGrpSpPr/>
          <p:nvPr/>
        </p:nvGrpSpPr>
        <p:grpSpPr>
          <a:xfrm>
            <a:off x="2119313" y="2217738"/>
            <a:ext cx="334962" cy="3608387"/>
            <a:chOff x="2119313" y="2217738"/>
            <a:chExt cx="334962" cy="3608387"/>
          </a:xfrm>
        </p:grpSpPr>
        <p:sp>
          <p:nvSpPr>
            <p:cNvPr id="45083" name="Google Shape;823;p28"/>
            <p:cNvSpPr txBox="1">
              <a:spLocks noChangeArrowheads="1"/>
            </p:cNvSpPr>
            <p:nvPr/>
          </p:nvSpPr>
          <p:spPr bwMode="auto">
            <a:xfrm>
              <a:off x="2119313" y="4646613"/>
              <a:ext cx="334962" cy="1179512"/>
            </a:xfrm>
            <a:prstGeom prst="rect">
              <a:avLst/>
            </a:prstGeom>
            <a:solidFill>
              <a:srgbClr val="3C9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45095" name="Google Shape;835;p28"/>
            <p:cNvSpPr txBox="1">
              <a:spLocks noChangeArrowheads="1"/>
            </p:cNvSpPr>
            <p:nvPr/>
          </p:nvSpPr>
          <p:spPr bwMode="auto">
            <a:xfrm>
              <a:off x="2119313" y="2217738"/>
              <a:ext cx="334962" cy="1354137"/>
            </a:xfrm>
            <a:prstGeom prst="rect">
              <a:avLst/>
            </a:prstGeom>
            <a:solidFill>
              <a:srgbClr val="E25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45107" name="Google Shape;847;p28"/>
            <p:cNvSpPr txBox="1">
              <a:spLocks noChangeArrowheads="1"/>
            </p:cNvSpPr>
            <p:nvPr/>
          </p:nvSpPr>
          <p:spPr bwMode="auto">
            <a:xfrm>
              <a:off x="2119313" y="3571875"/>
              <a:ext cx="334962" cy="1074738"/>
            </a:xfrm>
            <a:prstGeom prst="rect">
              <a:avLst/>
            </a:prstGeom>
            <a:solidFill>
              <a:srgbClr val="FAC8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024263F2-C411-C24C-8C87-9A9759571A2B}"/>
              </a:ext>
            </a:extLst>
          </p:cNvPr>
          <p:cNvGrpSpPr/>
          <p:nvPr/>
        </p:nvGrpSpPr>
        <p:grpSpPr>
          <a:xfrm>
            <a:off x="2889250" y="2217738"/>
            <a:ext cx="330200" cy="3608387"/>
            <a:chOff x="2889250" y="2217738"/>
            <a:chExt cx="330200" cy="3608387"/>
          </a:xfrm>
        </p:grpSpPr>
        <p:sp>
          <p:nvSpPr>
            <p:cNvPr id="45084" name="Google Shape;824;p28"/>
            <p:cNvSpPr txBox="1">
              <a:spLocks noChangeArrowheads="1"/>
            </p:cNvSpPr>
            <p:nvPr/>
          </p:nvSpPr>
          <p:spPr bwMode="auto">
            <a:xfrm>
              <a:off x="2889250" y="4879975"/>
              <a:ext cx="330200" cy="946150"/>
            </a:xfrm>
            <a:prstGeom prst="rect">
              <a:avLst/>
            </a:prstGeom>
            <a:solidFill>
              <a:srgbClr val="3C9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45096" name="Google Shape;836;p28"/>
            <p:cNvSpPr txBox="1">
              <a:spLocks noChangeArrowheads="1"/>
            </p:cNvSpPr>
            <p:nvPr/>
          </p:nvSpPr>
          <p:spPr bwMode="auto">
            <a:xfrm>
              <a:off x="2889250" y="2217738"/>
              <a:ext cx="330200" cy="1123950"/>
            </a:xfrm>
            <a:prstGeom prst="rect">
              <a:avLst/>
            </a:prstGeom>
            <a:solidFill>
              <a:srgbClr val="E25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45108" name="Google Shape;848;p28"/>
            <p:cNvSpPr txBox="1">
              <a:spLocks noChangeArrowheads="1"/>
            </p:cNvSpPr>
            <p:nvPr/>
          </p:nvSpPr>
          <p:spPr bwMode="auto">
            <a:xfrm>
              <a:off x="2889250" y="3341688"/>
              <a:ext cx="330200" cy="1538287"/>
            </a:xfrm>
            <a:prstGeom prst="rect">
              <a:avLst/>
            </a:prstGeom>
            <a:solidFill>
              <a:srgbClr val="FAC8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2593588F-06E0-404E-A268-41C48EF714E8}"/>
              </a:ext>
            </a:extLst>
          </p:cNvPr>
          <p:cNvGrpSpPr/>
          <p:nvPr/>
        </p:nvGrpSpPr>
        <p:grpSpPr>
          <a:xfrm>
            <a:off x="3656013" y="2217738"/>
            <a:ext cx="334962" cy="3608387"/>
            <a:chOff x="3656013" y="2217738"/>
            <a:chExt cx="334962" cy="3608387"/>
          </a:xfrm>
        </p:grpSpPr>
        <p:sp>
          <p:nvSpPr>
            <p:cNvPr id="45085" name="Google Shape;825;p28"/>
            <p:cNvSpPr txBox="1">
              <a:spLocks noChangeArrowheads="1"/>
            </p:cNvSpPr>
            <p:nvPr/>
          </p:nvSpPr>
          <p:spPr bwMode="auto">
            <a:xfrm>
              <a:off x="3656013" y="4552950"/>
              <a:ext cx="334962" cy="1273175"/>
            </a:xfrm>
            <a:prstGeom prst="rect">
              <a:avLst/>
            </a:prstGeom>
            <a:solidFill>
              <a:srgbClr val="3C9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45097" name="Google Shape;837;p28"/>
            <p:cNvSpPr txBox="1">
              <a:spLocks noChangeArrowheads="1"/>
            </p:cNvSpPr>
            <p:nvPr/>
          </p:nvSpPr>
          <p:spPr bwMode="auto">
            <a:xfrm>
              <a:off x="3656013" y="2217738"/>
              <a:ext cx="334962" cy="1404937"/>
            </a:xfrm>
            <a:prstGeom prst="rect">
              <a:avLst/>
            </a:prstGeom>
            <a:solidFill>
              <a:srgbClr val="E25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45109" name="Google Shape;849;p28"/>
            <p:cNvSpPr txBox="1">
              <a:spLocks noChangeArrowheads="1"/>
            </p:cNvSpPr>
            <p:nvPr/>
          </p:nvSpPr>
          <p:spPr bwMode="auto">
            <a:xfrm>
              <a:off x="3656013" y="3622675"/>
              <a:ext cx="334962" cy="930275"/>
            </a:xfrm>
            <a:prstGeom prst="rect">
              <a:avLst/>
            </a:prstGeom>
            <a:solidFill>
              <a:srgbClr val="FAC8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347E22C5-36BB-284A-AF13-5387DBBBF823}"/>
              </a:ext>
            </a:extLst>
          </p:cNvPr>
          <p:cNvGrpSpPr/>
          <p:nvPr/>
        </p:nvGrpSpPr>
        <p:grpSpPr>
          <a:xfrm>
            <a:off x="4425950" y="2217738"/>
            <a:ext cx="330200" cy="3608387"/>
            <a:chOff x="4425950" y="2217738"/>
            <a:chExt cx="330200" cy="3608387"/>
          </a:xfrm>
        </p:grpSpPr>
        <p:sp>
          <p:nvSpPr>
            <p:cNvPr id="45086" name="Google Shape;826;p28"/>
            <p:cNvSpPr txBox="1">
              <a:spLocks noChangeArrowheads="1"/>
            </p:cNvSpPr>
            <p:nvPr/>
          </p:nvSpPr>
          <p:spPr bwMode="auto">
            <a:xfrm>
              <a:off x="4425950" y="4992688"/>
              <a:ext cx="330200" cy="833437"/>
            </a:xfrm>
            <a:prstGeom prst="rect">
              <a:avLst/>
            </a:prstGeom>
            <a:solidFill>
              <a:srgbClr val="3C9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45098" name="Google Shape;838;p28"/>
            <p:cNvSpPr txBox="1">
              <a:spLocks noChangeArrowheads="1"/>
            </p:cNvSpPr>
            <p:nvPr/>
          </p:nvSpPr>
          <p:spPr bwMode="auto">
            <a:xfrm>
              <a:off x="4425950" y="2217738"/>
              <a:ext cx="330200" cy="1011237"/>
            </a:xfrm>
            <a:prstGeom prst="rect">
              <a:avLst/>
            </a:prstGeom>
            <a:solidFill>
              <a:srgbClr val="E25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45110" name="Google Shape;850;p28"/>
            <p:cNvSpPr txBox="1">
              <a:spLocks noChangeArrowheads="1"/>
            </p:cNvSpPr>
            <p:nvPr/>
          </p:nvSpPr>
          <p:spPr bwMode="auto">
            <a:xfrm>
              <a:off x="4425950" y="3228975"/>
              <a:ext cx="330200" cy="1763713"/>
            </a:xfrm>
            <a:prstGeom prst="rect">
              <a:avLst/>
            </a:prstGeom>
            <a:solidFill>
              <a:srgbClr val="FAC8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274D63E0-17B7-7D4C-AB92-7B9159E540AD}"/>
              </a:ext>
            </a:extLst>
          </p:cNvPr>
          <p:cNvGrpSpPr/>
          <p:nvPr/>
        </p:nvGrpSpPr>
        <p:grpSpPr>
          <a:xfrm>
            <a:off x="5192713" y="2217738"/>
            <a:ext cx="334962" cy="3608387"/>
            <a:chOff x="5192713" y="2217738"/>
            <a:chExt cx="334962" cy="3608387"/>
          </a:xfrm>
        </p:grpSpPr>
        <p:sp>
          <p:nvSpPr>
            <p:cNvPr id="45087" name="Google Shape;827;p28"/>
            <p:cNvSpPr txBox="1">
              <a:spLocks noChangeArrowheads="1"/>
            </p:cNvSpPr>
            <p:nvPr/>
          </p:nvSpPr>
          <p:spPr bwMode="auto">
            <a:xfrm>
              <a:off x="5192713" y="5440363"/>
              <a:ext cx="334962" cy="385762"/>
            </a:xfrm>
            <a:prstGeom prst="rect">
              <a:avLst/>
            </a:prstGeom>
            <a:solidFill>
              <a:srgbClr val="3C9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45099" name="Google Shape;839;p28"/>
            <p:cNvSpPr txBox="1">
              <a:spLocks noChangeArrowheads="1"/>
            </p:cNvSpPr>
            <p:nvPr/>
          </p:nvSpPr>
          <p:spPr bwMode="auto">
            <a:xfrm>
              <a:off x="5192713" y="2217738"/>
              <a:ext cx="334962" cy="1614487"/>
            </a:xfrm>
            <a:prstGeom prst="rect">
              <a:avLst/>
            </a:prstGeom>
            <a:solidFill>
              <a:srgbClr val="E25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45111" name="Google Shape;851;p28"/>
            <p:cNvSpPr txBox="1">
              <a:spLocks noChangeArrowheads="1"/>
            </p:cNvSpPr>
            <p:nvPr/>
          </p:nvSpPr>
          <p:spPr bwMode="auto">
            <a:xfrm>
              <a:off x="5192713" y="3832225"/>
              <a:ext cx="334962" cy="1608138"/>
            </a:xfrm>
            <a:prstGeom prst="rect">
              <a:avLst/>
            </a:prstGeom>
            <a:solidFill>
              <a:srgbClr val="FAC8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8D16B989-D145-8947-8CA7-6857B66CF96C}"/>
              </a:ext>
            </a:extLst>
          </p:cNvPr>
          <p:cNvGrpSpPr/>
          <p:nvPr/>
        </p:nvGrpSpPr>
        <p:grpSpPr>
          <a:xfrm>
            <a:off x="5962650" y="2217738"/>
            <a:ext cx="331788" cy="3608387"/>
            <a:chOff x="5962650" y="2217738"/>
            <a:chExt cx="331788" cy="3608387"/>
          </a:xfrm>
        </p:grpSpPr>
        <p:sp>
          <p:nvSpPr>
            <p:cNvPr id="45088" name="Google Shape;828;p28"/>
            <p:cNvSpPr txBox="1">
              <a:spLocks noChangeArrowheads="1"/>
            </p:cNvSpPr>
            <p:nvPr/>
          </p:nvSpPr>
          <p:spPr bwMode="auto">
            <a:xfrm>
              <a:off x="5962650" y="5160963"/>
              <a:ext cx="331788" cy="665162"/>
            </a:xfrm>
            <a:prstGeom prst="rect">
              <a:avLst/>
            </a:prstGeom>
            <a:solidFill>
              <a:srgbClr val="3C9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45100" name="Google Shape;840;p28"/>
            <p:cNvSpPr txBox="1">
              <a:spLocks noChangeArrowheads="1"/>
            </p:cNvSpPr>
            <p:nvPr/>
          </p:nvSpPr>
          <p:spPr bwMode="auto">
            <a:xfrm>
              <a:off x="5962650" y="2217738"/>
              <a:ext cx="331788" cy="1260475"/>
            </a:xfrm>
            <a:prstGeom prst="rect">
              <a:avLst/>
            </a:prstGeom>
            <a:solidFill>
              <a:srgbClr val="E25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45112" name="Google Shape;852;p28"/>
            <p:cNvSpPr txBox="1">
              <a:spLocks noChangeArrowheads="1"/>
            </p:cNvSpPr>
            <p:nvPr/>
          </p:nvSpPr>
          <p:spPr bwMode="auto">
            <a:xfrm>
              <a:off x="5962650" y="3478213"/>
              <a:ext cx="331788" cy="1682750"/>
            </a:xfrm>
            <a:prstGeom prst="rect">
              <a:avLst/>
            </a:prstGeom>
            <a:solidFill>
              <a:srgbClr val="FAC8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F42747C2-D63A-2740-914F-9350A599BAEC}"/>
              </a:ext>
            </a:extLst>
          </p:cNvPr>
          <p:cNvGrpSpPr/>
          <p:nvPr/>
        </p:nvGrpSpPr>
        <p:grpSpPr>
          <a:xfrm>
            <a:off x="6729413" y="2217738"/>
            <a:ext cx="334962" cy="3608387"/>
            <a:chOff x="6729413" y="2217738"/>
            <a:chExt cx="334962" cy="3608387"/>
          </a:xfrm>
        </p:grpSpPr>
        <p:sp>
          <p:nvSpPr>
            <p:cNvPr id="45089" name="Google Shape;829;p28"/>
            <p:cNvSpPr txBox="1">
              <a:spLocks noChangeArrowheads="1"/>
            </p:cNvSpPr>
            <p:nvPr/>
          </p:nvSpPr>
          <p:spPr bwMode="auto">
            <a:xfrm>
              <a:off x="6729413" y="4938713"/>
              <a:ext cx="334962" cy="887412"/>
            </a:xfrm>
            <a:prstGeom prst="rect">
              <a:avLst/>
            </a:prstGeom>
            <a:solidFill>
              <a:srgbClr val="3C9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45101" name="Google Shape;841;p28"/>
            <p:cNvSpPr txBox="1">
              <a:spLocks noChangeArrowheads="1"/>
            </p:cNvSpPr>
            <p:nvPr/>
          </p:nvSpPr>
          <p:spPr bwMode="auto">
            <a:xfrm>
              <a:off x="6729413" y="2217738"/>
              <a:ext cx="334962" cy="946150"/>
            </a:xfrm>
            <a:prstGeom prst="rect">
              <a:avLst/>
            </a:prstGeom>
            <a:solidFill>
              <a:srgbClr val="E25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45113" name="Google Shape;853;p28"/>
            <p:cNvSpPr txBox="1">
              <a:spLocks noChangeArrowheads="1"/>
            </p:cNvSpPr>
            <p:nvPr/>
          </p:nvSpPr>
          <p:spPr bwMode="auto">
            <a:xfrm>
              <a:off x="6729413" y="3163888"/>
              <a:ext cx="334962" cy="1774825"/>
            </a:xfrm>
            <a:prstGeom prst="rect">
              <a:avLst/>
            </a:prstGeom>
            <a:solidFill>
              <a:srgbClr val="FAC8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81395915-8E00-E849-89A1-74C80F59C0FF}"/>
              </a:ext>
            </a:extLst>
          </p:cNvPr>
          <p:cNvGrpSpPr/>
          <p:nvPr/>
        </p:nvGrpSpPr>
        <p:grpSpPr>
          <a:xfrm>
            <a:off x="7499350" y="2217738"/>
            <a:ext cx="331788" cy="3608387"/>
            <a:chOff x="7499350" y="2217738"/>
            <a:chExt cx="331788" cy="3608387"/>
          </a:xfrm>
        </p:grpSpPr>
        <p:sp>
          <p:nvSpPr>
            <p:cNvPr id="45090" name="Google Shape;830;p28"/>
            <p:cNvSpPr txBox="1">
              <a:spLocks noChangeArrowheads="1"/>
            </p:cNvSpPr>
            <p:nvPr/>
          </p:nvSpPr>
          <p:spPr bwMode="auto">
            <a:xfrm>
              <a:off x="7499350" y="4459288"/>
              <a:ext cx="331788" cy="1366837"/>
            </a:xfrm>
            <a:prstGeom prst="rect">
              <a:avLst/>
            </a:prstGeom>
            <a:solidFill>
              <a:srgbClr val="3C9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45102" name="Google Shape;842;p28"/>
            <p:cNvSpPr txBox="1">
              <a:spLocks noChangeArrowheads="1"/>
            </p:cNvSpPr>
            <p:nvPr/>
          </p:nvSpPr>
          <p:spPr bwMode="auto">
            <a:xfrm>
              <a:off x="7499350" y="2217738"/>
              <a:ext cx="331788" cy="466725"/>
            </a:xfrm>
            <a:prstGeom prst="rect">
              <a:avLst/>
            </a:prstGeom>
            <a:solidFill>
              <a:srgbClr val="E25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45114" name="Google Shape;854;p28"/>
            <p:cNvSpPr txBox="1">
              <a:spLocks noChangeArrowheads="1"/>
            </p:cNvSpPr>
            <p:nvPr/>
          </p:nvSpPr>
          <p:spPr bwMode="auto">
            <a:xfrm>
              <a:off x="7499350" y="2684463"/>
              <a:ext cx="331788" cy="1774825"/>
            </a:xfrm>
            <a:prstGeom prst="rect">
              <a:avLst/>
            </a:prstGeom>
            <a:solidFill>
              <a:srgbClr val="FAC8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1BCC3694-EE72-5D42-9AAA-C94E2A9C934E}"/>
              </a:ext>
            </a:extLst>
          </p:cNvPr>
          <p:cNvGrpSpPr/>
          <p:nvPr/>
        </p:nvGrpSpPr>
        <p:grpSpPr>
          <a:xfrm>
            <a:off x="8266113" y="2217738"/>
            <a:ext cx="334962" cy="3608387"/>
            <a:chOff x="8266113" y="2217738"/>
            <a:chExt cx="334962" cy="3608387"/>
          </a:xfrm>
        </p:grpSpPr>
        <p:sp>
          <p:nvSpPr>
            <p:cNvPr id="45091" name="Google Shape;831;p28"/>
            <p:cNvSpPr txBox="1">
              <a:spLocks noChangeArrowheads="1"/>
            </p:cNvSpPr>
            <p:nvPr/>
          </p:nvSpPr>
          <p:spPr bwMode="auto">
            <a:xfrm>
              <a:off x="8266113" y="4783138"/>
              <a:ext cx="334962" cy="1042987"/>
            </a:xfrm>
            <a:prstGeom prst="rect">
              <a:avLst/>
            </a:prstGeom>
            <a:solidFill>
              <a:srgbClr val="3C9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45103" name="Google Shape;843;p28"/>
            <p:cNvSpPr txBox="1">
              <a:spLocks noChangeArrowheads="1"/>
            </p:cNvSpPr>
            <p:nvPr/>
          </p:nvSpPr>
          <p:spPr bwMode="auto">
            <a:xfrm>
              <a:off x="8266113" y="2217738"/>
              <a:ext cx="334962" cy="1003300"/>
            </a:xfrm>
            <a:prstGeom prst="rect">
              <a:avLst/>
            </a:prstGeom>
            <a:solidFill>
              <a:srgbClr val="E25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45115" name="Google Shape;855;p28"/>
            <p:cNvSpPr txBox="1">
              <a:spLocks noChangeArrowheads="1"/>
            </p:cNvSpPr>
            <p:nvPr/>
          </p:nvSpPr>
          <p:spPr bwMode="auto">
            <a:xfrm>
              <a:off x="8266113" y="3221038"/>
              <a:ext cx="334962" cy="1562100"/>
            </a:xfrm>
            <a:prstGeom prst="rect">
              <a:avLst/>
            </a:prstGeom>
            <a:solidFill>
              <a:srgbClr val="FAC8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88F5A928-4F91-EB4E-8C95-A7990B46D311}"/>
              </a:ext>
            </a:extLst>
          </p:cNvPr>
          <p:cNvGrpSpPr/>
          <p:nvPr/>
        </p:nvGrpSpPr>
        <p:grpSpPr>
          <a:xfrm>
            <a:off x="9036050" y="2217738"/>
            <a:ext cx="331788" cy="3608387"/>
            <a:chOff x="9036050" y="2217738"/>
            <a:chExt cx="331788" cy="3608387"/>
          </a:xfrm>
        </p:grpSpPr>
        <p:sp>
          <p:nvSpPr>
            <p:cNvPr id="45092" name="Google Shape;832;p28"/>
            <p:cNvSpPr txBox="1">
              <a:spLocks noChangeArrowheads="1"/>
            </p:cNvSpPr>
            <p:nvPr/>
          </p:nvSpPr>
          <p:spPr bwMode="auto">
            <a:xfrm>
              <a:off x="9036050" y="4094163"/>
              <a:ext cx="331788" cy="1731962"/>
            </a:xfrm>
            <a:prstGeom prst="rect">
              <a:avLst/>
            </a:prstGeom>
            <a:solidFill>
              <a:srgbClr val="3C9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45104" name="Google Shape;844;p28"/>
            <p:cNvSpPr txBox="1">
              <a:spLocks noChangeArrowheads="1"/>
            </p:cNvSpPr>
            <p:nvPr/>
          </p:nvSpPr>
          <p:spPr bwMode="auto">
            <a:xfrm>
              <a:off x="9036050" y="2217738"/>
              <a:ext cx="331788" cy="1027112"/>
            </a:xfrm>
            <a:prstGeom prst="rect">
              <a:avLst/>
            </a:prstGeom>
            <a:solidFill>
              <a:srgbClr val="E25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45116" name="Google Shape;856;p28"/>
            <p:cNvSpPr txBox="1">
              <a:spLocks noChangeArrowheads="1"/>
            </p:cNvSpPr>
            <p:nvPr/>
          </p:nvSpPr>
          <p:spPr bwMode="auto">
            <a:xfrm>
              <a:off x="9036050" y="3244850"/>
              <a:ext cx="331788" cy="849313"/>
            </a:xfrm>
            <a:prstGeom prst="rect">
              <a:avLst/>
            </a:prstGeom>
            <a:solidFill>
              <a:srgbClr val="FAC8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A496620E-966F-A342-A3DF-99D50685156C}"/>
              </a:ext>
            </a:extLst>
          </p:cNvPr>
          <p:cNvGrpSpPr/>
          <p:nvPr/>
        </p:nvGrpSpPr>
        <p:grpSpPr>
          <a:xfrm>
            <a:off x="9802813" y="2217738"/>
            <a:ext cx="334962" cy="3608387"/>
            <a:chOff x="9802813" y="2217738"/>
            <a:chExt cx="334962" cy="3608387"/>
          </a:xfrm>
        </p:grpSpPr>
        <p:sp>
          <p:nvSpPr>
            <p:cNvPr id="45093" name="Google Shape;833;p28"/>
            <p:cNvSpPr txBox="1">
              <a:spLocks noChangeArrowheads="1"/>
            </p:cNvSpPr>
            <p:nvPr/>
          </p:nvSpPr>
          <p:spPr bwMode="auto">
            <a:xfrm>
              <a:off x="9802813" y="4552950"/>
              <a:ext cx="334962" cy="1273175"/>
            </a:xfrm>
            <a:prstGeom prst="rect">
              <a:avLst/>
            </a:prstGeom>
            <a:solidFill>
              <a:srgbClr val="3C9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45105" name="Google Shape;845;p28"/>
            <p:cNvSpPr txBox="1">
              <a:spLocks noChangeArrowheads="1"/>
            </p:cNvSpPr>
            <p:nvPr/>
          </p:nvSpPr>
          <p:spPr bwMode="auto">
            <a:xfrm>
              <a:off x="9802813" y="2217738"/>
              <a:ext cx="334962" cy="1238250"/>
            </a:xfrm>
            <a:prstGeom prst="rect">
              <a:avLst/>
            </a:prstGeom>
            <a:solidFill>
              <a:srgbClr val="E25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45117" name="Google Shape;857;p28"/>
            <p:cNvSpPr txBox="1">
              <a:spLocks noChangeArrowheads="1"/>
            </p:cNvSpPr>
            <p:nvPr/>
          </p:nvSpPr>
          <p:spPr bwMode="auto">
            <a:xfrm>
              <a:off x="9802813" y="3455988"/>
              <a:ext cx="334962" cy="1096962"/>
            </a:xfrm>
            <a:prstGeom prst="rect">
              <a:avLst/>
            </a:prstGeom>
            <a:solidFill>
              <a:srgbClr val="FAC8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52B7F03E-7F7B-7E41-8543-958B70F4EE46}"/>
              </a:ext>
            </a:extLst>
          </p:cNvPr>
          <p:cNvGrpSpPr/>
          <p:nvPr/>
        </p:nvGrpSpPr>
        <p:grpSpPr>
          <a:xfrm>
            <a:off x="10572750" y="2217738"/>
            <a:ext cx="331788" cy="3608387"/>
            <a:chOff x="10572750" y="2217738"/>
            <a:chExt cx="331788" cy="3608387"/>
          </a:xfrm>
        </p:grpSpPr>
        <p:sp>
          <p:nvSpPr>
            <p:cNvPr id="45094" name="Google Shape;834;p28"/>
            <p:cNvSpPr txBox="1">
              <a:spLocks noChangeArrowheads="1"/>
            </p:cNvSpPr>
            <p:nvPr/>
          </p:nvSpPr>
          <p:spPr bwMode="auto">
            <a:xfrm>
              <a:off x="10572750" y="4343400"/>
              <a:ext cx="331788" cy="1482725"/>
            </a:xfrm>
            <a:prstGeom prst="rect">
              <a:avLst/>
            </a:prstGeom>
            <a:solidFill>
              <a:srgbClr val="3C9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45106" name="Google Shape;846;p28"/>
            <p:cNvSpPr txBox="1">
              <a:spLocks noChangeArrowheads="1"/>
            </p:cNvSpPr>
            <p:nvPr/>
          </p:nvSpPr>
          <p:spPr bwMode="auto">
            <a:xfrm>
              <a:off x="10572750" y="2217738"/>
              <a:ext cx="331788" cy="723900"/>
            </a:xfrm>
            <a:prstGeom prst="rect">
              <a:avLst/>
            </a:prstGeom>
            <a:solidFill>
              <a:srgbClr val="E25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45118" name="Google Shape;858;p28"/>
            <p:cNvSpPr txBox="1">
              <a:spLocks noChangeArrowheads="1"/>
            </p:cNvSpPr>
            <p:nvPr/>
          </p:nvSpPr>
          <p:spPr bwMode="auto">
            <a:xfrm>
              <a:off x="10572750" y="2941638"/>
              <a:ext cx="331788" cy="1401762"/>
            </a:xfrm>
            <a:prstGeom prst="rect">
              <a:avLst/>
            </a:prstGeom>
            <a:solidFill>
              <a:srgbClr val="FAC8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450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50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4" presetID="2" presetClass="entr" presetSubtype="8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0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450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500" fill="hold"/>
                                            <p:tgtEl>
                                              <p:spTgt spid="450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0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450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" dur="500" fill="hold"/>
                                            <p:tgtEl>
                                              <p:spTgt spid="450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0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4" dur="500" fill="hold"/>
                                            <p:tgtEl>
                                              <p:spTgt spid="450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5" dur="500" fill="hold"/>
                                            <p:tgtEl>
                                              <p:spTgt spid="450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grpId="0" nodeType="withEffect" p14:presetBounceEnd="5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0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500" fill="hold"/>
                                            <p:tgtEl>
                                              <p:spTgt spid="450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500" fill="hold"/>
                                            <p:tgtEl>
                                              <p:spTgt spid="450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grpId="0" nodeType="withEffect" p14:presetBounceEnd="5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0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2" dur="500" fill="hold"/>
                                            <p:tgtEl>
                                              <p:spTgt spid="450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3" dur="500" fill="hold"/>
                                            <p:tgtEl>
                                              <p:spTgt spid="450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650"/>
                                </p:stCondLst>
                                <p:childTnLst>
                                  <p:par>
                                    <p:cTn id="35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0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7" dur="750" fill="hold"/>
                                            <p:tgtEl>
                                              <p:spTgt spid="450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8" dur="750" fill="hold"/>
                                            <p:tgtEl>
                                              <p:spTgt spid="450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43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0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5" dur="750" fill="hold"/>
                                            <p:tgtEl>
                                              <p:spTgt spid="450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6" dur="750" fill="hold"/>
                                            <p:tgtEl>
                                              <p:spTgt spid="450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3150"/>
                                </p:stCondLst>
                                <p:childTnLst>
                                  <p:par>
                                    <p:cTn id="51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0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3" dur="750" fill="hold"/>
                                            <p:tgtEl>
                                              <p:spTgt spid="450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4" dur="750" fill="hold"/>
                                            <p:tgtEl>
                                              <p:spTgt spid="450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3900"/>
                                </p:stCondLst>
                                <p:childTnLst>
                                  <p:par>
                                    <p:cTn id="59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0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1" dur="750" fill="hold"/>
                                            <p:tgtEl>
                                              <p:spTgt spid="450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2" dur="750" fill="hold"/>
                                            <p:tgtEl>
                                              <p:spTgt spid="450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5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4650"/>
                                </p:stCondLst>
                                <p:childTnLst>
                                  <p:par>
                                    <p:cTn id="67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0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9" dur="750" fill="hold"/>
                                            <p:tgtEl>
                                              <p:spTgt spid="450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0" dur="750" fill="hold"/>
                                            <p:tgtEl>
                                              <p:spTgt spid="450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5400"/>
                                </p:stCondLst>
                                <p:childTnLst>
                                  <p:par>
                                    <p:cTn id="75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0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7" dur="750" fill="hold"/>
                                            <p:tgtEl>
                                              <p:spTgt spid="450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8" dur="750" fill="hold"/>
                                            <p:tgtEl>
                                              <p:spTgt spid="450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6150"/>
                                </p:stCondLst>
                                <p:childTnLst>
                                  <p:par>
                                    <p:cTn id="83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0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5" dur="750" fill="hold"/>
                                            <p:tgtEl>
                                              <p:spTgt spid="450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6" dur="750" fill="hold"/>
                                            <p:tgtEl>
                                              <p:spTgt spid="450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9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6900"/>
                                </p:stCondLst>
                                <p:childTnLst>
                                  <p:par>
                                    <p:cTn id="91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0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3" dur="750" fill="hold"/>
                                            <p:tgtEl>
                                              <p:spTgt spid="450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4" dur="750" fill="hold"/>
                                            <p:tgtEl>
                                              <p:spTgt spid="450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8" fill="hold">
                                <p:stCondLst>
                                  <p:cond delay="7650"/>
                                </p:stCondLst>
                                <p:childTnLst>
                                  <p:par>
                                    <p:cTn id="99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0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1" dur="750" fill="hold"/>
                                            <p:tgtEl>
                                              <p:spTgt spid="450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02" dur="750" fill="hold"/>
                                            <p:tgtEl>
                                              <p:spTgt spid="450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3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6" fill="hold">
                                <p:stCondLst>
                                  <p:cond delay="8400"/>
                                </p:stCondLst>
                                <p:childTnLst>
                                  <p:par>
                                    <p:cTn id="107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0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9" dur="750" fill="hold"/>
                                            <p:tgtEl>
                                              <p:spTgt spid="450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0" dur="750" fill="hold"/>
                                            <p:tgtEl>
                                              <p:spTgt spid="450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1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4" fill="hold">
                                <p:stCondLst>
                                  <p:cond delay="9150"/>
                                </p:stCondLst>
                                <p:childTnLst>
                                  <p:par>
                                    <p:cTn id="115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0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7" dur="750" fill="hold"/>
                                            <p:tgtEl>
                                              <p:spTgt spid="450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8" dur="750" fill="hold"/>
                                            <p:tgtEl>
                                              <p:spTgt spid="450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9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2" fill="hold">
                                <p:stCondLst>
                                  <p:cond delay="9900"/>
                                </p:stCondLst>
                                <p:childTnLst>
                                  <p:par>
                                    <p:cTn id="123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0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5" dur="750" fill="hold"/>
                                            <p:tgtEl>
                                              <p:spTgt spid="450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6" dur="750" fill="hold"/>
                                            <p:tgtEl>
                                              <p:spTgt spid="450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7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5058" grpId="0"/>
          <p:bldP spid="45063" grpId="0"/>
          <p:bldP spid="45064" grpId="0"/>
          <p:bldP spid="45065" grpId="0"/>
          <p:bldP spid="45066" grpId="0"/>
          <p:bldP spid="45067" grpId="0"/>
          <p:bldP spid="45068" grpId="0"/>
          <p:bldP spid="45069" grpId="0"/>
          <p:bldP spid="45070" grpId="0"/>
          <p:bldP spid="45071" grpId="0"/>
          <p:bldP spid="45072" grpId="0"/>
          <p:bldP spid="45073" grpId="0"/>
          <p:bldP spid="45074" grpId="0"/>
          <p:bldP spid="45075" grpId="0"/>
          <p:bldP spid="45076" grpId="0"/>
          <p:bldP spid="45077" grpId="0"/>
          <p:bldP spid="45078" grpId="0"/>
          <p:bldP spid="4507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450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50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0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50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450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0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450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450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0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450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450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0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450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450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0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450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450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650"/>
                                </p:stCondLst>
                                <p:childTnLst>
                                  <p:par>
                                    <p:cTn id="3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0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750" fill="hold"/>
                                            <p:tgtEl>
                                              <p:spTgt spid="450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750" fill="hold"/>
                                            <p:tgtEl>
                                              <p:spTgt spid="450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43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0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750" fill="hold"/>
                                            <p:tgtEl>
                                              <p:spTgt spid="450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750" fill="hold"/>
                                            <p:tgtEl>
                                              <p:spTgt spid="450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3150"/>
                                </p:stCondLst>
                                <p:childTnLst>
                                  <p:par>
                                    <p:cTn id="51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0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750" fill="hold"/>
                                            <p:tgtEl>
                                              <p:spTgt spid="450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750" fill="hold"/>
                                            <p:tgtEl>
                                              <p:spTgt spid="450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3900"/>
                                </p:stCondLst>
                                <p:childTnLst>
                                  <p:par>
                                    <p:cTn id="59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0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750" fill="hold"/>
                                            <p:tgtEl>
                                              <p:spTgt spid="450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750" fill="hold"/>
                                            <p:tgtEl>
                                              <p:spTgt spid="450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5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4650"/>
                                </p:stCondLst>
                                <p:childTnLst>
                                  <p:par>
                                    <p:cTn id="67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0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750" fill="hold"/>
                                            <p:tgtEl>
                                              <p:spTgt spid="450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750" fill="hold"/>
                                            <p:tgtEl>
                                              <p:spTgt spid="450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5400"/>
                                </p:stCondLst>
                                <p:childTnLst>
                                  <p:par>
                                    <p:cTn id="7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0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750" fill="hold"/>
                                            <p:tgtEl>
                                              <p:spTgt spid="450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750" fill="hold"/>
                                            <p:tgtEl>
                                              <p:spTgt spid="450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6150"/>
                                </p:stCondLst>
                                <p:childTnLst>
                                  <p:par>
                                    <p:cTn id="83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0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5" dur="750" fill="hold"/>
                                            <p:tgtEl>
                                              <p:spTgt spid="450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6" dur="750" fill="hold"/>
                                            <p:tgtEl>
                                              <p:spTgt spid="450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9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6900"/>
                                </p:stCondLst>
                                <p:childTnLst>
                                  <p:par>
                                    <p:cTn id="91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0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3" dur="750" fill="hold"/>
                                            <p:tgtEl>
                                              <p:spTgt spid="450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4" dur="750" fill="hold"/>
                                            <p:tgtEl>
                                              <p:spTgt spid="450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8" fill="hold">
                                <p:stCondLst>
                                  <p:cond delay="7650"/>
                                </p:stCondLst>
                                <p:childTnLst>
                                  <p:par>
                                    <p:cTn id="99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0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750" fill="hold"/>
                                            <p:tgtEl>
                                              <p:spTgt spid="450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2" dur="750" fill="hold"/>
                                            <p:tgtEl>
                                              <p:spTgt spid="450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3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6" fill="hold">
                                <p:stCondLst>
                                  <p:cond delay="8400"/>
                                </p:stCondLst>
                                <p:childTnLst>
                                  <p:par>
                                    <p:cTn id="107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0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9" dur="750" fill="hold"/>
                                            <p:tgtEl>
                                              <p:spTgt spid="450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0" dur="750" fill="hold"/>
                                            <p:tgtEl>
                                              <p:spTgt spid="450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1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4" fill="hold">
                                <p:stCondLst>
                                  <p:cond delay="9150"/>
                                </p:stCondLst>
                                <p:childTnLst>
                                  <p:par>
                                    <p:cTn id="11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0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7" dur="750" fill="hold"/>
                                            <p:tgtEl>
                                              <p:spTgt spid="450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8" dur="750" fill="hold"/>
                                            <p:tgtEl>
                                              <p:spTgt spid="450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9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2" fill="hold">
                                <p:stCondLst>
                                  <p:cond delay="9900"/>
                                </p:stCondLst>
                                <p:childTnLst>
                                  <p:par>
                                    <p:cTn id="123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0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5" dur="750" fill="hold"/>
                                            <p:tgtEl>
                                              <p:spTgt spid="450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6" dur="750" fill="hold"/>
                                            <p:tgtEl>
                                              <p:spTgt spid="450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7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5058" grpId="0"/>
          <p:bldP spid="45063" grpId="0"/>
          <p:bldP spid="45064" grpId="0"/>
          <p:bldP spid="45065" grpId="0"/>
          <p:bldP spid="45066" grpId="0"/>
          <p:bldP spid="45067" grpId="0"/>
          <p:bldP spid="45068" grpId="0"/>
          <p:bldP spid="45069" grpId="0"/>
          <p:bldP spid="45070" grpId="0"/>
          <p:bldP spid="45071" grpId="0"/>
          <p:bldP spid="45072" grpId="0"/>
          <p:bldP spid="45073" grpId="0"/>
          <p:bldP spid="45074" grpId="0"/>
          <p:bldP spid="45075" grpId="0"/>
          <p:bldP spid="45076" grpId="0"/>
          <p:bldP spid="45077" grpId="0"/>
          <p:bldP spid="45078" grpId="0"/>
          <p:bldP spid="45079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Google Shape;863;p29"/>
          <p:cNvSpPr txBox="1">
            <a:spLocks noChangeArrowheads="1"/>
          </p:cNvSpPr>
          <p:nvPr/>
        </p:nvSpPr>
        <p:spPr bwMode="auto">
          <a:xfrm>
            <a:off x="2632075" y="1287463"/>
            <a:ext cx="1677988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ctr" rtl="0" fontAlgn="base">
              <a:spcBef>
                <a:spcPct val="0"/>
              </a:spcBef>
              <a:spcAft>
                <a:spcPct val="0"/>
              </a:spcAft>
              <a:buSzPts val="1600"/>
            </a:pPr>
            <a:r>
              <a:rPr lang="ar-EG" altLang="en-US" sz="1600" dirty="0">
                <a:latin typeface="Cairo" panose="00000500000000000000" charset="-78"/>
                <a:cs typeface="Cairo" panose="00000500000000000000" charset="-78"/>
                <a:sym typeface="Open Sans" panose="020B0606030504020204" pitchFamily="34" charset="0"/>
              </a:rPr>
              <a:t>هذا النص هو مثال لنص يمكن أن يستبدل في نفس المساحة</a:t>
            </a:r>
          </a:p>
        </p:txBody>
      </p:sp>
      <p:sp>
        <p:nvSpPr>
          <p:cNvPr id="47107" name="Google Shape;864;p29"/>
          <p:cNvSpPr>
            <a:spLocks/>
          </p:cNvSpPr>
          <p:nvPr/>
        </p:nvSpPr>
        <p:spPr bwMode="auto">
          <a:xfrm>
            <a:off x="828675" y="3121025"/>
            <a:ext cx="1698625" cy="466725"/>
          </a:xfrm>
          <a:custGeom>
            <a:avLst/>
            <a:gdLst>
              <a:gd name="T0" fmla="*/ 423 w 430"/>
              <a:gd name="T1" fmla="*/ 38 h 118"/>
              <a:gd name="T2" fmla="*/ 249 w 430"/>
              <a:gd name="T3" fmla="*/ 38 h 118"/>
              <a:gd name="T4" fmla="*/ 232 w 430"/>
              <a:gd name="T5" fmla="*/ 19 h 118"/>
              <a:gd name="T6" fmla="*/ 215 w 430"/>
              <a:gd name="T7" fmla="*/ 0 h 118"/>
              <a:gd name="T8" fmla="*/ 198 w 430"/>
              <a:gd name="T9" fmla="*/ 19 h 118"/>
              <a:gd name="T10" fmla="*/ 180 w 430"/>
              <a:gd name="T11" fmla="*/ 38 h 118"/>
              <a:gd name="T12" fmla="*/ 40 w 430"/>
              <a:gd name="T13" fmla="*/ 38 h 118"/>
              <a:gd name="T14" fmla="*/ 0 w 430"/>
              <a:gd name="T15" fmla="*/ 78 h 118"/>
              <a:gd name="T16" fmla="*/ 40 w 430"/>
              <a:gd name="T17" fmla="*/ 118 h 118"/>
              <a:gd name="T18" fmla="*/ 423 w 430"/>
              <a:gd name="T19" fmla="*/ 118 h 118"/>
              <a:gd name="T20" fmla="*/ 430 w 430"/>
              <a:gd name="T21" fmla="*/ 111 h 118"/>
              <a:gd name="T22" fmla="*/ 430 w 430"/>
              <a:gd name="T23" fmla="*/ 45 h 118"/>
              <a:gd name="T24" fmla="*/ 423 w 430"/>
              <a:gd name="T25" fmla="*/ 38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30" h="118" extrusionOk="0">
                <a:moveTo>
                  <a:pt x="423" y="38"/>
                </a:moveTo>
                <a:cubicBezTo>
                  <a:pt x="249" y="38"/>
                  <a:pt x="249" y="38"/>
                  <a:pt x="249" y="38"/>
                </a:cubicBezTo>
                <a:cubicBezTo>
                  <a:pt x="232" y="19"/>
                  <a:pt x="232" y="19"/>
                  <a:pt x="232" y="19"/>
                </a:cubicBezTo>
                <a:cubicBezTo>
                  <a:pt x="215" y="0"/>
                  <a:pt x="215" y="0"/>
                  <a:pt x="215" y="0"/>
                </a:cubicBezTo>
                <a:cubicBezTo>
                  <a:pt x="198" y="19"/>
                  <a:pt x="198" y="19"/>
                  <a:pt x="198" y="19"/>
                </a:cubicBezTo>
                <a:cubicBezTo>
                  <a:pt x="180" y="38"/>
                  <a:pt x="180" y="38"/>
                  <a:pt x="180" y="38"/>
                </a:cubicBezTo>
                <a:cubicBezTo>
                  <a:pt x="40" y="38"/>
                  <a:pt x="40" y="38"/>
                  <a:pt x="40" y="38"/>
                </a:cubicBezTo>
                <a:cubicBezTo>
                  <a:pt x="18" y="38"/>
                  <a:pt x="0" y="56"/>
                  <a:pt x="0" y="78"/>
                </a:cubicBezTo>
                <a:cubicBezTo>
                  <a:pt x="0" y="100"/>
                  <a:pt x="18" y="118"/>
                  <a:pt x="40" y="118"/>
                </a:cubicBezTo>
                <a:cubicBezTo>
                  <a:pt x="423" y="118"/>
                  <a:pt x="423" y="118"/>
                  <a:pt x="423" y="118"/>
                </a:cubicBezTo>
                <a:cubicBezTo>
                  <a:pt x="427" y="118"/>
                  <a:pt x="430" y="115"/>
                  <a:pt x="430" y="111"/>
                </a:cubicBezTo>
                <a:cubicBezTo>
                  <a:pt x="430" y="45"/>
                  <a:pt x="430" y="45"/>
                  <a:pt x="430" y="45"/>
                </a:cubicBezTo>
                <a:cubicBezTo>
                  <a:pt x="430" y="41"/>
                  <a:pt x="427" y="38"/>
                  <a:pt x="423" y="38"/>
                </a:cubicBezTo>
                <a:close/>
              </a:path>
            </a:pathLst>
          </a:custGeom>
          <a:solidFill>
            <a:srgbClr val="2392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47108" name="Google Shape;865;p29"/>
          <p:cNvSpPr>
            <a:spLocks/>
          </p:cNvSpPr>
          <p:nvPr/>
        </p:nvSpPr>
        <p:spPr bwMode="auto">
          <a:xfrm>
            <a:off x="4360863" y="3121025"/>
            <a:ext cx="1698625" cy="466725"/>
          </a:xfrm>
          <a:custGeom>
            <a:avLst/>
            <a:gdLst>
              <a:gd name="T0" fmla="*/ 423 w 430"/>
              <a:gd name="T1" fmla="*/ 38 h 118"/>
              <a:gd name="T2" fmla="*/ 250 w 430"/>
              <a:gd name="T3" fmla="*/ 38 h 118"/>
              <a:gd name="T4" fmla="*/ 233 w 430"/>
              <a:gd name="T5" fmla="*/ 19 h 118"/>
              <a:gd name="T6" fmla="*/ 215 w 430"/>
              <a:gd name="T7" fmla="*/ 0 h 118"/>
              <a:gd name="T8" fmla="*/ 198 w 430"/>
              <a:gd name="T9" fmla="*/ 19 h 118"/>
              <a:gd name="T10" fmla="*/ 181 w 430"/>
              <a:gd name="T11" fmla="*/ 38 h 118"/>
              <a:gd name="T12" fmla="*/ 7 w 430"/>
              <a:gd name="T13" fmla="*/ 38 h 118"/>
              <a:gd name="T14" fmla="*/ 0 w 430"/>
              <a:gd name="T15" fmla="*/ 45 h 118"/>
              <a:gd name="T16" fmla="*/ 0 w 430"/>
              <a:gd name="T17" fmla="*/ 111 h 118"/>
              <a:gd name="T18" fmla="*/ 7 w 430"/>
              <a:gd name="T19" fmla="*/ 118 h 118"/>
              <a:gd name="T20" fmla="*/ 423 w 430"/>
              <a:gd name="T21" fmla="*/ 118 h 118"/>
              <a:gd name="T22" fmla="*/ 430 w 430"/>
              <a:gd name="T23" fmla="*/ 111 h 118"/>
              <a:gd name="T24" fmla="*/ 430 w 430"/>
              <a:gd name="T25" fmla="*/ 45 h 118"/>
              <a:gd name="T26" fmla="*/ 423 w 430"/>
              <a:gd name="T27" fmla="*/ 38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30" h="118" extrusionOk="0">
                <a:moveTo>
                  <a:pt x="423" y="38"/>
                </a:moveTo>
                <a:cubicBezTo>
                  <a:pt x="250" y="38"/>
                  <a:pt x="250" y="38"/>
                  <a:pt x="250" y="38"/>
                </a:cubicBezTo>
                <a:cubicBezTo>
                  <a:pt x="233" y="19"/>
                  <a:pt x="233" y="19"/>
                  <a:pt x="233" y="19"/>
                </a:cubicBezTo>
                <a:cubicBezTo>
                  <a:pt x="215" y="0"/>
                  <a:pt x="215" y="0"/>
                  <a:pt x="215" y="0"/>
                </a:cubicBezTo>
                <a:cubicBezTo>
                  <a:pt x="198" y="19"/>
                  <a:pt x="198" y="19"/>
                  <a:pt x="198" y="19"/>
                </a:cubicBezTo>
                <a:cubicBezTo>
                  <a:pt x="181" y="38"/>
                  <a:pt x="181" y="38"/>
                  <a:pt x="181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4" y="38"/>
                  <a:pt x="0" y="41"/>
                  <a:pt x="0" y="45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5"/>
                  <a:pt x="4" y="118"/>
                  <a:pt x="7" y="118"/>
                </a:cubicBezTo>
                <a:cubicBezTo>
                  <a:pt x="423" y="118"/>
                  <a:pt x="423" y="118"/>
                  <a:pt x="423" y="118"/>
                </a:cubicBezTo>
                <a:cubicBezTo>
                  <a:pt x="427" y="118"/>
                  <a:pt x="430" y="115"/>
                  <a:pt x="430" y="111"/>
                </a:cubicBezTo>
                <a:cubicBezTo>
                  <a:pt x="430" y="45"/>
                  <a:pt x="430" y="45"/>
                  <a:pt x="430" y="45"/>
                </a:cubicBezTo>
                <a:cubicBezTo>
                  <a:pt x="430" y="41"/>
                  <a:pt x="427" y="38"/>
                  <a:pt x="423" y="38"/>
                </a:cubicBezTo>
                <a:close/>
              </a:path>
            </a:pathLst>
          </a:custGeom>
          <a:solidFill>
            <a:srgbClr val="6160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47109" name="Google Shape;866;p29"/>
          <p:cNvSpPr>
            <a:spLocks/>
          </p:cNvSpPr>
          <p:nvPr/>
        </p:nvSpPr>
        <p:spPr bwMode="auto">
          <a:xfrm>
            <a:off x="7896225" y="3121025"/>
            <a:ext cx="1700213" cy="466725"/>
          </a:xfrm>
          <a:custGeom>
            <a:avLst/>
            <a:gdLst>
              <a:gd name="T0" fmla="*/ 423 w 430"/>
              <a:gd name="T1" fmla="*/ 38 h 118"/>
              <a:gd name="T2" fmla="*/ 249 w 430"/>
              <a:gd name="T3" fmla="*/ 38 h 118"/>
              <a:gd name="T4" fmla="*/ 232 w 430"/>
              <a:gd name="T5" fmla="*/ 19 h 118"/>
              <a:gd name="T6" fmla="*/ 215 w 430"/>
              <a:gd name="T7" fmla="*/ 0 h 118"/>
              <a:gd name="T8" fmla="*/ 198 w 430"/>
              <a:gd name="T9" fmla="*/ 19 h 118"/>
              <a:gd name="T10" fmla="*/ 180 w 430"/>
              <a:gd name="T11" fmla="*/ 38 h 118"/>
              <a:gd name="T12" fmla="*/ 7 w 430"/>
              <a:gd name="T13" fmla="*/ 38 h 118"/>
              <a:gd name="T14" fmla="*/ 0 w 430"/>
              <a:gd name="T15" fmla="*/ 45 h 118"/>
              <a:gd name="T16" fmla="*/ 0 w 430"/>
              <a:gd name="T17" fmla="*/ 111 h 118"/>
              <a:gd name="T18" fmla="*/ 7 w 430"/>
              <a:gd name="T19" fmla="*/ 118 h 118"/>
              <a:gd name="T20" fmla="*/ 423 w 430"/>
              <a:gd name="T21" fmla="*/ 118 h 118"/>
              <a:gd name="T22" fmla="*/ 430 w 430"/>
              <a:gd name="T23" fmla="*/ 111 h 118"/>
              <a:gd name="T24" fmla="*/ 430 w 430"/>
              <a:gd name="T25" fmla="*/ 45 h 118"/>
              <a:gd name="T26" fmla="*/ 423 w 430"/>
              <a:gd name="T27" fmla="*/ 38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30" h="118" extrusionOk="0">
                <a:moveTo>
                  <a:pt x="423" y="38"/>
                </a:moveTo>
                <a:cubicBezTo>
                  <a:pt x="249" y="38"/>
                  <a:pt x="249" y="38"/>
                  <a:pt x="249" y="38"/>
                </a:cubicBezTo>
                <a:cubicBezTo>
                  <a:pt x="232" y="19"/>
                  <a:pt x="232" y="19"/>
                  <a:pt x="232" y="19"/>
                </a:cubicBezTo>
                <a:cubicBezTo>
                  <a:pt x="215" y="0"/>
                  <a:pt x="215" y="0"/>
                  <a:pt x="215" y="0"/>
                </a:cubicBezTo>
                <a:cubicBezTo>
                  <a:pt x="198" y="19"/>
                  <a:pt x="198" y="19"/>
                  <a:pt x="198" y="19"/>
                </a:cubicBezTo>
                <a:cubicBezTo>
                  <a:pt x="180" y="38"/>
                  <a:pt x="180" y="38"/>
                  <a:pt x="180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3" y="38"/>
                  <a:pt x="0" y="41"/>
                  <a:pt x="0" y="45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5"/>
                  <a:pt x="3" y="118"/>
                  <a:pt x="7" y="118"/>
                </a:cubicBezTo>
                <a:cubicBezTo>
                  <a:pt x="423" y="118"/>
                  <a:pt x="423" y="118"/>
                  <a:pt x="423" y="118"/>
                </a:cubicBezTo>
                <a:cubicBezTo>
                  <a:pt x="427" y="118"/>
                  <a:pt x="430" y="115"/>
                  <a:pt x="430" y="111"/>
                </a:cubicBezTo>
                <a:cubicBezTo>
                  <a:pt x="430" y="45"/>
                  <a:pt x="430" y="45"/>
                  <a:pt x="430" y="45"/>
                </a:cubicBezTo>
                <a:cubicBezTo>
                  <a:pt x="430" y="41"/>
                  <a:pt x="427" y="38"/>
                  <a:pt x="423" y="38"/>
                </a:cubicBezTo>
                <a:close/>
              </a:path>
            </a:pathLst>
          </a:custGeom>
          <a:solidFill>
            <a:srgbClr val="E241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47110" name="Google Shape;867;p29"/>
          <p:cNvSpPr>
            <a:spLocks/>
          </p:cNvSpPr>
          <p:nvPr/>
        </p:nvSpPr>
        <p:spPr bwMode="auto">
          <a:xfrm>
            <a:off x="9663113" y="3271838"/>
            <a:ext cx="1698625" cy="469900"/>
          </a:xfrm>
          <a:custGeom>
            <a:avLst/>
            <a:gdLst>
              <a:gd name="T0" fmla="*/ 390 w 430"/>
              <a:gd name="T1" fmla="*/ 0 h 119"/>
              <a:gd name="T2" fmla="*/ 7 w 430"/>
              <a:gd name="T3" fmla="*/ 0 h 119"/>
              <a:gd name="T4" fmla="*/ 0 w 430"/>
              <a:gd name="T5" fmla="*/ 7 h 119"/>
              <a:gd name="T6" fmla="*/ 0 w 430"/>
              <a:gd name="T7" fmla="*/ 73 h 119"/>
              <a:gd name="T8" fmla="*/ 7 w 430"/>
              <a:gd name="T9" fmla="*/ 80 h 119"/>
              <a:gd name="T10" fmla="*/ 181 w 430"/>
              <a:gd name="T11" fmla="*/ 80 h 119"/>
              <a:gd name="T12" fmla="*/ 198 w 430"/>
              <a:gd name="T13" fmla="*/ 99 h 119"/>
              <a:gd name="T14" fmla="*/ 215 w 430"/>
              <a:gd name="T15" fmla="*/ 119 h 119"/>
              <a:gd name="T16" fmla="*/ 232 w 430"/>
              <a:gd name="T17" fmla="*/ 99 h 119"/>
              <a:gd name="T18" fmla="*/ 250 w 430"/>
              <a:gd name="T19" fmla="*/ 80 h 119"/>
              <a:gd name="T20" fmla="*/ 390 w 430"/>
              <a:gd name="T21" fmla="*/ 80 h 119"/>
              <a:gd name="T22" fmla="*/ 430 w 430"/>
              <a:gd name="T23" fmla="*/ 40 h 119"/>
              <a:gd name="T24" fmla="*/ 390 w 430"/>
              <a:gd name="T25" fmla="*/ 0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30" h="119" extrusionOk="0">
                <a:moveTo>
                  <a:pt x="390" y="0"/>
                </a:move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77"/>
                  <a:pt x="3" y="80"/>
                  <a:pt x="7" y="80"/>
                </a:cubicBezTo>
                <a:cubicBezTo>
                  <a:pt x="181" y="80"/>
                  <a:pt x="181" y="80"/>
                  <a:pt x="181" y="80"/>
                </a:cubicBezTo>
                <a:cubicBezTo>
                  <a:pt x="198" y="99"/>
                  <a:pt x="198" y="99"/>
                  <a:pt x="198" y="99"/>
                </a:cubicBezTo>
                <a:cubicBezTo>
                  <a:pt x="215" y="119"/>
                  <a:pt x="215" y="119"/>
                  <a:pt x="215" y="119"/>
                </a:cubicBezTo>
                <a:cubicBezTo>
                  <a:pt x="232" y="99"/>
                  <a:pt x="232" y="99"/>
                  <a:pt x="232" y="99"/>
                </a:cubicBezTo>
                <a:cubicBezTo>
                  <a:pt x="250" y="80"/>
                  <a:pt x="250" y="80"/>
                  <a:pt x="250" y="80"/>
                </a:cubicBezTo>
                <a:cubicBezTo>
                  <a:pt x="390" y="80"/>
                  <a:pt x="390" y="80"/>
                  <a:pt x="390" y="80"/>
                </a:cubicBezTo>
                <a:cubicBezTo>
                  <a:pt x="412" y="80"/>
                  <a:pt x="430" y="62"/>
                  <a:pt x="430" y="40"/>
                </a:cubicBezTo>
                <a:cubicBezTo>
                  <a:pt x="430" y="18"/>
                  <a:pt x="412" y="0"/>
                  <a:pt x="390" y="0"/>
                </a:cubicBezTo>
                <a:close/>
              </a:path>
            </a:pathLst>
          </a:custGeom>
          <a:solidFill>
            <a:srgbClr val="FAC3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47111" name="Google Shape;868;p29"/>
          <p:cNvSpPr>
            <a:spLocks/>
          </p:cNvSpPr>
          <p:nvPr/>
        </p:nvSpPr>
        <p:spPr bwMode="auto">
          <a:xfrm>
            <a:off x="6130925" y="3271838"/>
            <a:ext cx="1698625" cy="469900"/>
          </a:xfrm>
          <a:custGeom>
            <a:avLst/>
            <a:gdLst>
              <a:gd name="T0" fmla="*/ 423 w 430"/>
              <a:gd name="T1" fmla="*/ 0 h 119"/>
              <a:gd name="T2" fmla="*/ 7 w 430"/>
              <a:gd name="T3" fmla="*/ 0 h 119"/>
              <a:gd name="T4" fmla="*/ 0 w 430"/>
              <a:gd name="T5" fmla="*/ 7 h 119"/>
              <a:gd name="T6" fmla="*/ 0 w 430"/>
              <a:gd name="T7" fmla="*/ 73 h 119"/>
              <a:gd name="T8" fmla="*/ 7 w 430"/>
              <a:gd name="T9" fmla="*/ 80 h 119"/>
              <a:gd name="T10" fmla="*/ 180 w 430"/>
              <a:gd name="T11" fmla="*/ 80 h 119"/>
              <a:gd name="T12" fmla="*/ 197 w 430"/>
              <a:gd name="T13" fmla="*/ 99 h 119"/>
              <a:gd name="T14" fmla="*/ 215 w 430"/>
              <a:gd name="T15" fmla="*/ 119 h 119"/>
              <a:gd name="T16" fmla="*/ 232 w 430"/>
              <a:gd name="T17" fmla="*/ 99 h 119"/>
              <a:gd name="T18" fmla="*/ 249 w 430"/>
              <a:gd name="T19" fmla="*/ 80 h 119"/>
              <a:gd name="T20" fmla="*/ 423 w 430"/>
              <a:gd name="T21" fmla="*/ 80 h 119"/>
              <a:gd name="T22" fmla="*/ 430 w 430"/>
              <a:gd name="T23" fmla="*/ 73 h 119"/>
              <a:gd name="T24" fmla="*/ 430 w 430"/>
              <a:gd name="T25" fmla="*/ 7 h 119"/>
              <a:gd name="T26" fmla="*/ 423 w 430"/>
              <a:gd name="T27" fmla="*/ 0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30" h="119" extrusionOk="0">
                <a:moveTo>
                  <a:pt x="423" y="0"/>
                </a:move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77"/>
                  <a:pt x="3" y="80"/>
                  <a:pt x="7" y="80"/>
                </a:cubicBezTo>
                <a:cubicBezTo>
                  <a:pt x="180" y="80"/>
                  <a:pt x="180" y="80"/>
                  <a:pt x="180" y="80"/>
                </a:cubicBezTo>
                <a:cubicBezTo>
                  <a:pt x="197" y="99"/>
                  <a:pt x="197" y="99"/>
                  <a:pt x="197" y="99"/>
                </a:cubicBezTo>
                <a:cubicBezTo>
                  <a:pt x="215" y="119"/>
                  <a:pt x="215" y="119"/>
                  <a:pt x="215" y="119"/>
                </a:cubicBezTo>
                <a:cubicBezTo>
                  <a:pt x="232" y="99"/>
                  <a:pt x="232" y="99"/>
                  <a:pt x="232" y="99"/>
                </a:cubicBezTo>
                <a:cubicBezTo>
                  <a:pt x="249" y="80"/>
                  <a:pt x="249" y="80"/>
                  <a:pt x="249" y="80"/>
                </a:cubicBezTo>
                <a:cubicBezTo>
                  <a:pt x="423" y="80"/>
                  <a:pt x="423" y="80"/>
                  <a:pt x="423" y="80"/>
                </a:cubicBezTo>
                <a:cubicBezTo>
                  <a:pt x="426" y="80"/>
                  <a:pt x="430" y="77"/>
                  <a:pt x="430" y="73"/>
                </a:cubicBezTo>
                <a:cubicBezTo>
                  <a:pt x="430" y="7"/>
                  <a:pt x="430" y="7"/>
                  <a:pt x="430" y="7"/>
                </a:cubicBezTo>
                <a:cubicBezTo>
                  <a:pt x="430" y="3"/>
                  <a:pt x="426" y="0"/>
                  <a:pt x="423" y="0"/>
                </a:cubicBezTo>
                <a:close/>
              </a:path>
            </a:pathLst>
          </a:custGeom>
          <a:solidFill>
            <a:srgbClr val="C3C5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47112" name="Google Shape;869;p29"/>
          <p:cNvSpPr>
            <a:spLocks/>
          </p:cNvSpPr>
          <p:nvPr/>
        </p:nvSpPr>
        <p:spPr bwMode="auto">
          <a:xfrm>
            <a:off x="2593975" y="3271838"/>
            <a:ext cx="1700213" cy="469900"/>
          </a:xfrm>
          <a:custGeom>
            <a:avLst/>
            <a:gdLst>
              <a:gd name="T0" fmla="*/ 423 w 430"/>
              <a:gd name="T1" fmla="*/ 0 h 119"/>
              <a:gd name="T2" fmla="*/ 7 w 430"/>
              <a:gd name="T3" fmla="*/ 0 h 119"/>
              <a:gd name="T4" fmla="*/ 0 w 430"/>
              <a:gd name="T5" fmla="*/ 7 h 119"/>
              <a:gd name="T6" fmla="*/ 0 w 430"/>
              <a:gd name="T7" fmla="*/ 73 h 119"/>
              <a:gd name="T8" fmla="*/ 7 w 430"/>
              <a:gd name="T9" fmla="*/ 80 h 119"/>
              <a:gd name="T10" fmla="*/ 181 w 430"/>
              <a:gd name="T11" fmla="*/ 80 h 119"/>
              <a:gd name="T12" fmla="*/ 198 w 430"/>
              <a:gd name="T13" fmla="*/ 99 h 119"/>
              <a:gd name="T14" fmla="*/ 215 w 430"/>
              <a:gd name="T15" fmla="*/ 119 h 119"/>
              <a:gd name="T16" fmla="*/ 232 w 430"/>
              <a:gd name="T17" fmla="*/ 99 h 119"/>
              <a:gd name="T18" fmla="*/ 250 w 430"/>
              <a:gd name="T19" fmla="*/ 80 h 119"/>
              <a:gd name="T20" fmla="*/ 423 w 430"/>
              <a:gd name="T21" fmla="*/ 80 h 119"/>
              <a:gd name="T22" fmla="*/ 430 w 430"/>
              <a:gd name="T23" fmla="*/ 73 h 119"/>
              <a:gd name="T24" fmla="*/ 430 w 430"/>
              <a:gd name="T25" fmla="*/ 7 h 119"/>
              <a:gd name="T26" fmla="*/ 423 w 430"/>
              <a:gd name="T27" fmla="*/ 0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30" h="119" extrusionOk="0">
                <a:moveTo>
                  <a:pt x="423" y="0"/>
                </a:move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77"/>
                  <a:pt x="3" y="80"/>
                  <a:pt x="7" y="80"/>
                </a:cubicBezTo>
                <a:cubicBezTo>
                  <a:pt x="181" y="80"/>
                  <a:pt x="181" y="80"/>
                  <a:pt x="181" y="80"/>
                </a:cubicBezTo>
                <a:cubicBezTo>
                  <a:pt x="198" y="99"/>
                  <a:pt x="198" y="99"/>
                  <a:pt x="198" y="99"/>
                </a:cubicBezTo>
                <a:cubicBezTo>
                  <a:pt x="215" y="119"/>
                  <a:pt x="215" y="119"/>
                  <a:pt x="215" y="119"/>
                </a:cubicBezTo>
                <a:cubicBezTo>
                  <a:pt x="232" y="99"/>
                  <a:pt x="232" y="99"/>
                  <a:pt x="232" y="99"/>
                </a:cubicBezTo>
                <a:cubicBezTo>
                  <a:pt x="250" y="80"/>
                  <a:pt x="250" y="80"/>
                  <a:pt x="250" y="80"/>
                </a:cubicBezTo>
                <a:cubicBezTo>
                  <a:pt x="423" y="80"/>
                  <a:pt x="423" y="80"/>
                  <a:pt x="423" y="80"/>
                </a:cubicBezTo>
                <a:cubicBezTo>
                  <a:pt x="427" y="80"/>
                  <a:pt x="430" y="77"/>
                  <a:pt x="430" y="73"/>
                </a:cubicBezTo>
                <a:cubicBezTo>
                  <a:pt x="430" y="7"/>
                  <a:pt x="430" y="7"/>
                  <a:pt x="430" y="7"/>
                </a:cubicBezTo>
                <a:cubicBezTo>
                  <a:pt x="430" y="3"/>
                  <a:pt x="427" y="0"/>
                  <a:pt x="423" y="0"/>
                </a:cubicBezTo>
                <a:close/>
              </a:path>
            </a:pathLst>
          </a:custGeom>
          <a:solidFill>
            <a:srgbClr val="2F52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47113" name="Google Shape;870;p29"/>
          <p:cNvSpPr txBox="1">
            <a:spLocks noChangeArrowheads="1"/>
          </p:cNvSpPr>
          <p:nvPr/>
        </p:nvSpPr>
        <p:spPr bwMode="auto">
          <a:xfrm>
            <a:off x="1147763" y="4340225"/>
            <a:ext cx="1195387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l" rtl="0" fontAlgn="base">
              <a:spcBef>
                <a:spcPct val="0"/>
              </a:spcBef>
              <a:spcAft>
                <a:spcPct val="0"/>
              </a:spcAft>
              <a:buClr>
                <a:srgbClr val="23929E"/>
              </a:buClr>
              <a:buSzPts val="2500"/>
            </a:pPr>
            <a:r>
              <a:rPr lang="ar-EG" altLang="en-US" sz="2500" b="1" dirty="0">
                <a:solidFill>
                  <a:srgbClr val="23929E"/>
                </a:solidFill>
                <a:latin typeface="Cairo" panose="00000500000000000000" charset="-78"/>
                <a:cs typeface="Cairo" panose="00000500000000000000" charset="-78"/>
                <a:sym typeface="Open Sans Semibold" panose="020B0706030804020204" pitchFamily="34" charset="0"/>
              </a:rPr>
              <a:t>العنوان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47114" name="Google Shape;871;p29"/>
          <p:cNvSpPr txBox="1">
            <a:spLocks noChangeArrowheads="1"/>
          </p:cNvSpPr>
          <p:nvPr/>
        </p:nvSpPr>
        <p:spPr bwMode="auto">
          <a:xfrm>
            <a:off x="4684713" y="4340225"/>
            <a:ext cx="1185862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l" rtl="0" fontAlgn="base">
              <a:spcBef>
                <a:spcPct val="0"/>
              </a:spcBef>
              <a:spcAft>
                <a:spcPct val="0"/>
              </a:spcAft>
              <a:buClr>
                <a:srgbClr val="61605E"/>
              </a:buClr>
              <a:buSzPts val="2500"/>
            </a:pPr>
            <a:r>
              <a:rPr lang="ar-EG" altLang="en-US" sz="2500" b="1" dirty="0">
                <a:solidFill>
                  <a:srgbClr val="61605E"/>
                </a:solidFill>
                <a:latin typeface="Cairo" panose="00000500000000000000" charset="-78"/>
                <a:cs typeface="Cairo" panose="00000500000000000000" charset="-78"/>
                <a:sym typeface="Open Sans Semibold" panose="020B0706030804020204" pitchFamily="34" charset="0"/>
              </a:rPr>
              <a:t>العنوان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47115" name="Google Shape;872;p29"/>
          <p:cNvSpPr txBox="1">
            <a:spLocks noChangeArrowheads="1"/>
          </p:cNvSpPr>
          <p:nvPr/>
        </p:nvSpPr>
        <p:spPr bwMode="auto">
          <a:xfrm>
            <a:off x="8229600" y="4340225"/>
            <a:ext cx="1185863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l" rtl="0" fontAlgn="base">
              <a:spcBef>
                <a:spcPct val="0"/>
              </a:spcBef>
              <a:spcAft>
                <a:spcPct val="0"/>
              </a:spcAft>
              <a:buClr>
                <a:srgbClr val="E2412A"/>
              </a:buClr>
              <a:buSzPts val="2500"/>
            </a:pPr>
            <a:r>
              <a:rPr lang="ar-EG" altLang="en-US" sz="2500" b="1" dirty="0">
                <a:solidFill>
                  <a:srgbClr val="E2412A"/>
                </a:solidFill>
                <a:latin typeface="Cairo" panose="00000500000000000000" charset="-78"/>
                <a:cs typeface="Cairo" panose="00000500000000000000" charset="-78"/>
                <a:sym typeface="Open Sans Semibold" panose="020B0706030804020204" pitchFamily="34" charset="0"/>
              </a:rPr>
              <a:t>العنوان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47116" name="Google Shape;873;p29"/>
          <p:cNvSpPr txBox="1">
            <a:spLocks noChangeArrowheads="1"/>
          </p:cNvSpPr>
          <p:nvPr/>
        </p:nvSpPr>
        <p:spPr bwMode="auto">
          <a:xfrm>
            <a:off x="2914650" y="781050"/>
            <a:ext cx="1217613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l" rtl="0" fontAlgn="base">
              <a:spcBef>
                <a:spcPct val="0"/>
              </a:spcBef>
              <a:spcAft>
                <a:spcPct val="0"/>
              </a:spcAft>
              <a:buClr>
                <a:srgbClr val="2F526B"/>
              </a:buClr>
              <a:buSzPts val="2500"/>
            </a:pPr>
            <a:r>
              <a:rPr lang="ar-EG" altLang="en-US" sz="2500" b="1" dirty="0">
                <a:solidFill>
                  <a:srgbClr val="2F526B"/>
                </a:solidFill>
                <a:latin typeface="Cairo" panose="00000500000000000000" charset="-78"/>
                <a:cs typeface="Cairo" panose="00000500000000000000" charset="-78"/>
                <a:sym typeface="Open Sans Semibold" panose="020B0706030804020204" pitchFamily="34" charset="0"/>
              </a:rPr>
              <a:t>العنوان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47117" name="Google Shape;874;p29"/>
          <p:cNvSpPr txBox="1">
            <a:spLocks noChangeArrowheads="1"/>
          </p:cNvSpPr>
          <p:nvPr/>
        </p:nvSpPr>
        <p:spPr bwMode="auto">
          <a:xfrm>
            <a:off x="6438900" y="781050"/>
            <a:ext cx="122555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l" rtl="0" fontAlgn="base">
              <a:spcBef>
                <a:spcPct val="0"/>
              </a:spcBef>
              <a:spcAft>
                <a:spcPct val="0"/>
              </a:spcAft>
              <a:buClr>
                <a:srgbClr val="A7A8A7"/>
              </a:buClr>
              <a:buSzPts val="2500"/>
            </a:pPr>
            <a:r>
              <a:rPr lang="ar-EG" altLang="en-US" sz="2500" b="1" dirty="0">
                <a:solidFill>
                  <a:srgbClr val="A7A8A7"/>
                </a:solidFill>
                <a:latin typeface="Cairo" panose="00000500000000000000" charset="-78"/>
                <a:cs typeface="Cairo" panose="00000500000000000000" charset="-78"/>
                <a:sym typeface="Open Sans Semibold" panose="020B0706030804020204" pitchFamily="34" charset="0"/>
              </a:rPr>
              <a:t>العنوان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47118" name="Google Shape;875;p29"/>
          <p:cNvSpPr txBox="1">
            <a:spLocks noChangeArrowheads="1"/>
          </p:cNvSpPr>
          <p:nvPr/>
        </p:nvSpPr>
        <p:spPr bwMode="auto">
          <a:xfrm>
            <a:off x="9999663" y="7810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l" rtl="0" fontAlgn="base">
              <a:spcBef>
                <a:spcPct val="0"/>
              </a:spcBef>
              <a:spcAft>
                <a:spcPct val="0"/>
              </a:spcAft>
              <a:buClr>
                <a:srgbClr val="FAC344"/>
              </a:buClr>
              <a:buSzPts val="2500"/>
            </a:pPr>
            <a:r>
              <a:rPr lang="ar-EG" altLang="en-US" sz="2500" b="1" dirty="0">
                <a:solidFill>
                  <a:srgbClr val="FAC344"/>
                </a:solidFill>
                <a:latin typeface="Cairo" panose="00000500000000000000" charset="-78"/>
                <a:cs typeface="Cairo" panose="00000500000000000000" charset="-78"/>
                <a:sym typeface="Open Sans Semibold" panose="020B0706030804020204" pitchFamily="34" charset="0"/>
              </a:rPr>
              <a:t>العنوان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F0B8E00F-F7F0-3F4D-B56D-558D251CF9C5}"/>
              </a:ext>
            </a:extLst>
          </p:cNvPr>
          <p:cNvGrpSpPr/>
          <p:nvPr/>
        </p:nvGrpSpPr>
        <p:grpSpPr>
          <a:xfrm>
            <a:off x="4633913" y="1054100"/>
            <a:ext cx="1157287" cy="1157288"/>
            <a:chOff x="4633913" y="1054100"/>
            <a:chExt cx="1157287" cy="1157288"/>
          </a:xfrm>
        </p:grpSpPr>
        <p:sp>
          <p:nvSpPr>
            <p:cNvPr id="47120" name="Google Shape;877;p29"/>
            <p:cNvSpPr>
              <a:spLocks/>
            </p:cNvSpPr>
            <p:nvPr/>
          </p:nvSpPr>
          <p:spPr bwMode="auto">
            <a:xfrm>
              <a:off x="4814888" y="1389063"/>
              <a:ext cx="790575" cy="498475"/>
            </a:xfrm>
            <a:custGeom>
              <a:avLst/>
              <a:gdLst>
                <a:gd name="T0" fmla="*/ 175 w 200"/>
                <a:gd name="T1" fmla="*/ 126 h 126"/>
                <a:gd name="T2" fmla="*/ 25 w 200"/>
                <a:gd name="T3" fmla="*/ 126 h 126"/>
                <a:gd name="T4" fmla="*/ 0 w 200"/>
                <a:gd name="T5" fmla="*/ 101 h 126"/>
                <a:gd name="T6" fmla="*/ 0 w 200"/>
                <a:gd name="T7" fmla="*/ 25 h 126"/>
                <a:gd name="T8" fmla="*/ 25 w 200"/>
                <a:gd name="T9" fmla="*/ 0 h 126"/>
                <a:gd name="T10" fmla="*/ 175 w 200"/>
                <a:gd name="T11" fmla="*/ 0 h 126"/>
                <a:gd name="T12" fmla="*/ 200 w 200"/>
                <a:gd name="T13" fmla="*/ 25 h 126"/>
                <a:gd name="T14" fmla="*/ 200 w 200"/>
                <a:gd name="T15" fmla="*/ 101 h 126"/>
                <a:gd name="T16" fmla="*/ 175 w 200"/>
                <a:gd name="T17" fmla="*/ 126 h 126"/>
                <a:gd name="T18" fmla="*/ 25 w 200"/>
                <a:gd name="T19" fmla="*/ 8 h 126"/>
                <a:gd name="T20" fmla="*/ 8 w 200"/>
                <a:gd name="T21" fmla="*/ 25 h 126"/>
                <a:gd name="T22" fmla="*/ 8 w 200"/>
                <a:gd name="T23" fmla="*/ 101 h 126"/>
                <a:gd name="T24" fmla="*/ 25 w 200"/>
                <a:gd name="T25" fmla="*/ 118 h 126"/>
                <a:gd name="T26" fmla="*/ 175 w 200"/>
                <a:gd name="T27" fmla="*/ 118 h 126"/>
                <a:gd name="T28" fmla="*/ 192 w 200"/>
                <a:gd name="T29" fmla="*/ 101 h 126"/>
                <a:gd name="T30" fmla="*/ 192 w 200"/>
                <a:gd name="T31" fmla="*/ 25 h 126"/>
                <a:gd name="T32" fmla="*/ 175 w 200"/>
                <a:gd name="T33" fmla="*/ 8 h 126"/>
                <a:gd name="T34" fmla="*/ 25 w 200"/>
                <a:gd name="T35" fmla="*/ 8 h 126"/>
                <a:gd name="T36" fmla="*/ 172 w 200"/>
                <a:gd name="T37" fmla="*/ 106 h 126"/>
                <a:gd name="T38" fmla="*/ 169 w 200"/>
                <a:gd name="T39" fmla="*/ 105 h 126"/>
                <a:gd name="T40" fmla="*/ 125 w 200"/>
                <a:gd name="T41" fmla="*/ 68 h 126"/>
                <a:gd name="T42" fmla="*/ 102 w 200"/>
                <a:gd name="T43" fmla="*/ 86 h 126"/>
                <a:gd name="T44" fmla="*/ 98 w 200"/>
                <a:gd name="T45" fmla="*/ 86 h 126"/>
                <a:gd name="T46" fmla="*/ 75 w 200"/>
                <a:gd name="T47" fmla="*/ 68 h 126"/>
                <a:gd name="T48" fmla="*/ 30 w 200"/>
                <a:gd name="T49" fmla="*/ 105 h 126"/>
                <a:gd name="T50" fmla="*/ 25 w 200"/>
                <a:gd name="T51" fmla="*/ 105 h 126"/>
                <a:gd name="T52" fmla="*/ 25 w 200"/>
                <a:gd name="T53" fmla="*/ 99 h 126"/>
                <a:gd name="T54" fmla="*/ 68 w 200"/>
                <a:gd name="T55" fmla="*/ 63 h 126"/>
                <a:gd name="T56" fmla="*/ 26 w 200"/>
                <a:gd name="T57" fmla="*/ 30 h 126"/>
                <a:gd name="T58" fmla="*/ 25 w 200"/>
                <a:gd name="T59" fmla="*/ 25 h 126"/>
                <a:gd name="T60" fmla="*/ 30 w 200"/>
                <a:gd name="T61" fmla="*/ 24 h 126"/>
                <a:gd name="T62" fmla="*/ 100 w 200"/>
                <a:gd name="T63" fmla="*/ 78 h 126"/>
                <a:gd name="T64" fmla="*/ 170 w 200"/>
                <a:gd name="T65" fmla="*/ 24 h 126"/>
                <a:gd name="T66" fmla="*/ 175 w 200"/>
                <a:gd name="T67" fmla="*/ 25 h 126"/>
                <a:gd name="T68" fmla="*/ 174 w 200"/>
                <a:gd name="T69" fmla="*/ 30 h 126"/>
                <a:gd name="T70" fmla="*/ 132 w 200"/>
                <a:gd name="T71" fmla="*/ 64 h 126"/>
                <a:gd name="T72" fmla="*/ 174 w 200"/>
                <a:gd name="T73" fmla="*/ 99 h 126"/>
                <a:gd name="T74" fmla="*/ 175 w 200"/>
                <a:gd name="T75" fmla="*/ 105 h 126"/>
                <a:gd name="T76" fmla="*/ 172 w 200"/>
                <a:gd name="T77" fmla="*/ 10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00" h="126" extrusionOk="0">
                  <a:moveTo>
                    <a:pt x="175" y="126"/>
                  </a:moveTo>
                  <a:cubicBezTo>
                    <a:pt x="25" y="126"/>
                    <a:pt x="25" y="126"/>
                    <a:pt x="25" y="126"/>
                  </a:cubicBezTo>
                  <a:cubicBezTo>
                    <a:pt x="11" y="126"/>
                    <a:pt x="0" y="115"/>
                    <a:pt x="0" y="101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175" y="0"/>
                    <a:pt x="175" y="0"/>
                    <a:pt x="175" y="0"/>
                  </a:cubicBezTo>
                  <a:cubicBezTo>
                    <a:pt x="189" y="0"/>
                    <a:pt x="200" y="11"/>
                    <a:pt x="200" y="25"/>
                  </a:cubicBezTo>
                  <a:cubicBezTo>
                    <a:pt x="200" y="101"/>
                    <a:pt x="200" y="101"/>
                    <a:pt x="200" y="101"/>
                  </a:cubicBezTo>
                  <a:cubicBezTo>
                    <a:pt x="200" y="115"/>
                    <a:pt x="189" y="126"/>
                    <a:pt x="175" y="126"/>
                  </a:cubicBezTo>
                  <a:close/>
                  <a:moveTo>
                    <a:pt x="25" y="8"/>
                  </a:moveTo>
                  <a:cubicBezTo>
                    <a:pt x="16" y="8"/>
                    <a:pt x="8" y="16"/>
                    <a:pt x="8" y="25"/>
                  </a:cubicBezTo>
                  <a:cubicBezTo>
                    <a:pt x="8" y="101"/>
                    <a:pt x="8" y="101"/>
                    <a:pt x="8" y="101"/>
                  </a:cubicBezTo>
                  <a:cubicBezTo>
                    <a:pt x="8" y="110"/>
                    <a:pt x="16" y="118"/>
                    <a:pt x="25" y="118"/>
                  </a:cubicBezTo>
                  <a:cubicBezTo>
                    <a:pt x="175" y="118"/>
                    <a:pt x="175" y="118"/>
                    <a:pt x="175" y="118"/>
                  </a:cubicBezTo>
                  <a:cubicBezTo>
                    <a:pt x="185" y="118"/>
                    <a:pt x="192" y="110"/>
                    <a:pt x="192" y="101"/>
                  </a:cubicBezTo>
                  <a:cubicBezTo>
                    <a:pt x="192" y="25"/>
                    <a:pt x="192" y="25"/>
                    <a:pt x="192" y="25"/>
                  </a:cubicBezTo>
                  <a:cubicBezTo>
                    <a:pt x="192" y="16"/>
                    <a:pt x="185" y="8"/>
                    <a:pt x="175" y="8"/>
                  </a:cubicBezTo>
                  <a:lnTo>
                    <a:pt x="25" y="8"/>
                  </a:lnTo>
                  <a:close/>
                  <a:moveTo>
                    <a:pt x="172" y="106"/>
                  </a:moveTo>
                  <a:cubicBezTo>
                    <a:pt x="171" y="106"/>
                    <a:pt x="170" y="106"/>
                    <a:pt x="169" y="105"/>
                  </a:cubicBezTo>
                  <a:cubicBezTo>
                    <a:pt x="125" y="68"/>
                    <a:pt x="125" y="68"/>
                    <a:pt x="125" y="68"/>
                  </a:cubicBezTo>
                  <a:cubicBezTo>
                    <a:pt x="102" y="86"/>
                    <a:pt x="102" y="86"/>
                    <a:pt x="102" y="86"/>
                  </a:cubicBezTo>
                  <a:cubicBezTo>
                    <a:pt x="101" y="88"/>
                    <a:pt x="99" y="88"/>
                    <a:pt x="98" y="86"/>
                  </a:cubicBezTo>
                  <a:cubicBezTo>
                    <a:pt x="75" y="68"/>
                    <a:pt x="75" y="68"/>
                    <a:pt x="75" y="68"/>
                  </a:cubicBezTo>
                  <a:cubicBezTo>
                    <a:pt x="30" y="105"/>
                    <a:pt x="30" y="105"/>
                    <a:pt x="30" y="105"/>
                  </a:cubicBezTo>
                  <a:cubicBezTo>
                    <a:pt x="29" y="107"/>
                    <a:pt x="26" y="106"/>
                    <a:pt x="25" y="105"/>
                  </a:cubicBezTo>
                  <a:cubicBezTo>
                    <a:pt x="24" y="103"/>
                    <a:pt x="24" y="101"/>
                    <a:pt x="25" y="99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4" y="29"/>
                    <a:pt x="24" y="26"/>
                    <a:pt x="25" y="25"/>
                  </a:cubicBezTo>
                  <a:cubicBezTo>
                    <a:pt x="26" y="23"/>
                    <a:pt x="29" y="23"/>
                    <a:pt x="30" y="24"/>
                  </a:cubicBezTo>
                  <a:cubicBezTo>
                    <a:pt x="100" y="78"/>
                    <a:pt x="100" y="78"/>
                    <a:pt x="100" y="78"/>
                  </a:cubicBezTo>
                  <a:cubicBezTo>
                    <a:pt x="170" y="24"/>
                    <a:pt x="170" y="24"/>
                    <a:pt x="170" y="24"/>
                  </a:cubicBezTo>
                  <a:cubicBezTo>
                    <a:pt x="171" y="23"/>
                    <a:pt x="174" y="23"/>
                    <a:pt x="175" y="25"/>
                  </a:cubicBezTo>
                  <a:cubicBezTo>
                    <a:pt x="176" y="26"/>
                    <a:pt x="176" y="29"/>
                    <a:pt x="174" y="30"/>
                  </a:cubicBezTo>
                  <a:cubicBezTo>
                    <a:pt x="132" y="64"/>
                    <a:pt x="132" y="64"/>
                    <a:pt x="132" y="64"/>
                  </a:cubicBezTo>
                  <a:cubicBezTo>
                    <a:pt x="174" y="99"/>
                    <a:pt x="174" y="99"/>
                    <a:pt x="174" y="99"/>
                  </a:cubicBezTo>
                  <a:cubicBezTo>
                    <a:pt x="176" y="101"/>
                    <a:pt x="176" y="103"/>
                    <a:pt x="175" y="105"/>
                  </a:cubicBezTo>
                  <a:cubicBezTo>
                    <a:pt x="174" y="106"/>
                    <a:pt x="173" y="106"/>
                    <a:pt x="172" y="106"/>
                  </a:cubicBezTo>
                  <a:close/>
                </a:path>
              </a:pathLst>
            </a:custGeom>
            <a:solidFill>
              <a:srgbClr val="616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47125" name="Google Shape;882;p29"/>
            <p:cNvSpPr>
              <a:spLocks noChangeArrowheads="1"/>
            </p:cNvSpPr>
            <p:nvPr/>
          </p:nvSpPr>
          <p:spPr bwMode="auto">
            <a:xfrm>
              <a:off x="4633913" y="1054100"/>
              <a:ext cx="1157287" cy="1157288"/>
            </a:xfrm>
            <a:prstGeom prst="ellipse">
              <a:avLst/>
            </a:prstGeom>
            <a:noFill/>
            <a:ln w="26975">
              <a:solidFill>
                <a:srgbClr val="61605E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143D6DCF-0CCF-DA45-96CE-37EF34CB8863}"/>
              </a:ext>
            </a:extLst>
          </p:cNvPr>
          <p:cNvGrpSpPr/>
          <p:nvPr/>
        </p:nvGrpSpPr>
        <p:grpSpPr>
          <a:xfrm>
            <a:off x="8166100" y="1054100"/>
            <a:ext cx="1160463" cy="1157288"/>
            <a:chOff x="8166100" y="1054100"/>
            <a:chExt cx="1160463" cy="1157288"/>
          </a:xfrm>
        </p:grpSpPr>
        <p:sp>
          <p:nvSpPr>
            <p:cNvPr id="47123" name="Google Shape;880;p29"/>
            <p:cNvSpPr>
              <a:spLocks/>
            </p:cNvSpPr>
            <p:nvPr/>
          </p:nvSpPr>
          <p:spPr bwMode="auto">
            <a:xfrm>
              <a:off x="8386763" y="1306513"/>
              <a:ext cx="719137" cy="649287"/>
            </a:xfrm>
            <a:custGeom>
              <a:avLst/>
              <a:gdLst>
                <a:gd name="T0" fmla="*/ 29 w 182"/>
                <a:gd name="T1" fmla="*/ 85 h 164"/>
                <a:gd name="T2" fmla="*/ 39 w 182"/>
                <a:gd name="T3" fmla="*/ 137 h 164"/>
                <a:gd name="T4" fmla="*/ 59 w 182"/>
                <a:gd name="T5" fmla="*/ 127 h 164"/>
                <a:gd name="T6" fmla="*/ 49 w 182"/>
                <a:gd name="T7" fmla="*/ 75 h 164"/>
                <a:gd name="T8" fmla="*/ 52 w 182"/>
                <a:gd name="T9" fmla="*/ 85 h 164"/>
                <a:gd name="T10" fmla="*/ 49 w 182"/>
                <a:gd name="T11" fmla="*/ 129 h 164"/>
                <a:gd name="T12" fmla="*/ 37 w 182"/>
                <a:gd name="T13" fmla="*/ 127 h 164"/>
                <a:gd name="T14" fmla="*/ 39 w 182"/>
                <a:gd name="T15" fmla="*/ 83 h 164"/>
                <a:gd name="T16" fmla="*/ 52 w 182"/>
                <a:gd name="T17" fmla="*/ 85 h 164"/>
                <a:gd name="T18" fmla="*/ 66 w 182"/>
                <a:gd name="T19" fmla="*/ 70 h 164"/>
                <a:gd name="T20" fmla="*/ 76 w 182"/>
                <a:gd name="T21" fmla="*/ 137 h 164"/>
                <a:gd name="T22" fmla="*/ 97 w 182"/>
                <a:gd name="T23" fmla="*/ 127 h 164"/>
                <a:gd name="T24" fmla="*/ 87 w 182"/>
                <a:gd name="T25" fmla="*/ 60 h 164"/>
                <a:gd name="T26" fmla="*/ 89 w 182"/>
                <a:gd name="T27" fmla="*/ 70 h 164"/>
                <a:gd name="T28" fmla="*/ 87 w 182"/>
                <a:gd name="T29" fmla="*/ 129 h 164"/>
                <a:gd name="T30" fmla="*/ 74 w 182"/>
                <a:gd name="T31" fmla="*/ 127 h 164"/>
                <a:gd name="T32" fmla="*/ 76 w 182"/>
                <a:gd name="T33" fmla="*/ 68 h 164"/>
                <a:gd name="T34" fmla="*/ 89 w 182"/>
                <a:gd name="T35" fmla="*/ 70 h 164"/>
                <a:gd name="T36" fmla="*/ 104 w 182"/>
                <a:gd name="T37" fmla="*/ 57 h 164"/>
                <a:gd name="T38" fmla="*/ 114 w 182"/>
                <a:gd name="T39" fmla="*/ 137 h 164"/>
                <a:gd name="T40" fmla="*/ 134 w 182"/>
                <a:gd name="T41" fmla="*/ 127 h 164"/>
                <a:gd name="T42" fmla="*/ 124 w 182"/>
                <a:gd name="T43" fmla="*/ 47 h 164"/>
                <a:gd name="T44" fmla="*/ 126 w 182"/>
                <a:gd name="T45" fmla="*/ 57 h 164"/>
                <a:gd name="T46" fmla="*/ 124 w 182"/>
                <a:gd name="T47" fmla="*/ 129 h 164"/>
                <a:gd name="T48" fmla="*/ 111 w 182"/>
                <a:gd name="T49" fmla="*/ 127 h 164"/>
                <a:gd name="T50" fmla="*/ 114 w 182"/>
                <a:gd name="T51" fmla="*/ 55 h 164"/>
                <a:gd name="T52" fmla="*/ 126 w 182"/>
                <a:gd name="T53" fmla="*/ 57 h 164"/>
                <a:gd name="T54" fmla="*/ 141 w 182"/>
                <a:gd name="T55" fmla="*/ 127 h 164"/>
                <a:gd name="T56" fmla="*/ 161 w 182"/>
                <a:gd name="T57" fmla="*/ 137 h 164"/>
                <a:gd name="T58" fmla="*/ 171 w 182"/>
                <a:gd name="T59" fmla="*/ 44 h 164"/>
                <a:gd name="T60" fmla="*/ 151 w 182"/>
                <a:gd name="T61" fmla="*/ 34 h 164"/>
                <a:gd name="T62" fmla="*/ 163 w 182"/>
                <a:gd name="T63" fmla="*/ 44 h 164"/>
                <a:gd name="T64" fmla="*/ 161 w 182"/>
                <a:gd name="T65" fmla="*/ 129 h 164"/>
                <a:gd name="T66" fmla="*/ 149 w 182"/>
                <a:gd name="T67" fmla="*/ 127 h 164"/>
                <a:gd name="T68" fmla="*/ 151 w 182"/>
                <a:gd name="T69" fmla="*/ 42 h 164"/>
                <a:gd name="T70" fmla="*/ 163 w 182"/>
                <a:gd name="T71" fmla="*/ 44 h 164"/>
                <a:gd name="T72" fmla="*/ 143 w 182"/>
                <a:gd name="T73" fmla="*/ 9 h 164"/>
                <a:gd name="T74" fmla="*/ 147 w 182"/>
                <a:gd name="T75" fmla="*/ 4 h 164"/>
                <a:gd name="T76" fmla="*/ 153 w 182"/>
                <a:gd name="T77" fmla="*/ 16 h 164"/>
                <a:gd name="T78" fmla="*/ 146 w 182"/>
                <a:gd name="T79" fmla="*/ 16 h 164"/>
                <a:gd name="T80" fmla="*/ 35 w 182"/>
                <a:gd name="T81" fmla="*/ 58 h 164"/>
                <a:gd name="T82" fmla="*/ 30 w 182"/>
                <a:gd name="T83" fmla="*/ 55 h 164"/>
                <a:gd name="T84" fmla="*/ 94 w 182"/>
                <a:gd name="T85" fmla="*/ 33 h 164"/>
                <a:gd name="T86" fmla="*/ 176 w 182"/>
                <a:gd name="T87" fmla="*/ 158 h 164"/>
                <a:gd name="T88" fmla="*/ 170 w 182"/>
                <a:gd name="T89" fmla="*/ 155 h 164"/>
                <a:gd name="T90" fmla="*/ 11 w 182"/>
                <a:gd name="T91" fmla="*/ 151 h 164"/>
                <a:gd name="T92" fmla="*/ 0 w 182"/>
                <a:gd name="T93" fmla="*/ 26 h 164"/>
                <a:gd name="T94" fmla="*/ 15 w 182"/>
                <a:gd name="T95" fmla="*/ 13 h 164"/>
                <a:gd name="T96" fmla="*/ 30 w 182"/>
                <a:gd name="T97" fmla="*/ 26 h 164"/>
                <a:gd name="T98" fmla="*/ 19 w 182"/>
                <a:gd name="T99" fmla="*/ 147 h 164"/>
                <a:gd name="T100" fmla="*/ 170 w 182"/>
                <a:gd name="T101" fmla="*/ 137 h 164"/>
                <a:gd name="T102" fmla="*/ 182 w 182"/>
                <a:gd name="T103" fmla="*/ 151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82" h="164" extrusionOk="0">
                  <a:moveTo>
                    <a:pt x="39" y="75"/>
                  </a:moveTo>
                  <a:cubicBezTo>
                    <a:pt x="34" y="75"/>
                    <a:pt x="29" y="79"/>
                    <a:pt x="29" y="85"/>
                  </a:cubicBezTo>
                  <a:cubicBezTo>
                    <a:pt x="29" y="127"/>
                    <a:pt x="29" y="127"/>
                    <a:pt x="29" y="127"/>
                  </a:cubicBezTo>
                  <a:cubicBezTo>
                    <a:pt x="29" y="132"/>
                    <a:pt x="34" y="137"/>
                    <a:pt x="39" y="137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55" y="137"/>
                    <a:pt x="59" y="132"/>
                    <a:pt x="59" y="127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79"/>
                    <a:pt x="55" y="75"/>
                    <a:pt x="49" y="75"/>
                  </a:cubicBezTo>
                  <a:lnTo>
                    <a:pt x="39" y="75"/>
                  </a:lnTo>
                  <a:close/>
                  <a:moveTo>
                    <a:pt x="52" y="85"/>
                  </a:moveTo>
                  <a:cubicBezTo>
                    <a:pt x="52" y="127"/>
                    <a:pt x="52" y="127"/>
                    <a:pt x="52" y="127"/>
                  </a:cubicBezTo>
                  <a:cubicBezTo>
                    <a:pt x="52" y="128"/>
                    <a:pt x="51" y="129"/>
                    <a:pt x="49" y="129"/>
                  </a:cubicBezTo>
                  <a:cubicBezTo>
                    <a:pt x="39" y="129"/>
                    <a:pt x="39" y="129"/>
                    <a:pt x="39" y="129"/>
                  </a:cubicBezTo>
                  <a:cubicBezTo>
                    <a:pt x="38" y="129"/>
                    <a:pt x="37" y="128"/>
                    <a:pt x="37" y="127"/>
                  </a:cubicBezTo>
                  <a:cubicBezTo>
                    <a:pt x="37" y="85"/>
                    <a:pt x="37" y="85"/>
                    <a:pt x="37" y="85"/>
                  </a:cubicBezTo>
                  <a:cubicBezTo>
                    <a:pt x="37" y="84"/>
                    <a:pt x="38" y="83"/>
                    <a:pt x="39" y="83"/>
                  </a:cubicBezTo>
                  <a:cubicBezTo>
                    <a:pt x="49" y="83"/>
                    <a:pt x="49" y="83"/>
                    <a:pt x="49" y="83"/>
                  </a:cubicBezTo>
                  <a:cubicBezTo>
                    <a:pt x="51" y="83"/>
                    <a:pt x="52" y="84"/>
                    <a:pt x="52" y="85"/>
                  </a:cubicBezTo>
                  <a:close/>
                  <a:moveTo>
                    <a:pt x="76" y="60"/>
                  </a:moveTo>
                  <a:cubicBezTo>
                    <a:pt x="71" y="60"/>
                    <a:pt x="66" y="64"/>
                    <a:pt x="66" y="70"/>
                  </a:cubicBezTo>
                  <a:cubicBezTo>
                    <a:pt x="66" y="127"/>
                    <a:pt x="66" y="127"/>
                    <a:pt x="66" y="127"/>
                  </a:cubicBezTo>
                  <a:cubicBezTo>
                    <a:pt x="66" y="132"/>
                    <a:pt x="71" y="137"/>
                    <a:pt x="76" y="137"/>
                  </a:cubicBezTo>
                  <a:cubicBezTo>
                    <a:pt x="87" y="137"/>
                    <a:pt x="87" y="137"/>
                    <a:pt x="87" y="137"/>
                  </a:cubicBezTo>
                  <a:cubicBezTo>
                    <a:pt x="92" y="137"/>
                    <a:pt x="97" y="132"/>
                    <a:pt x="97" y="127"/>
                  </a:cubicBezTo>
                  <a:cubicBezTo>
                    <a:pt x="97" y="70"/>
                    <a:pt x="97" y="70"/>
                    <a:pt x="97" y="70"/>
                  </a:cubicBezTo>
                  <a:cubicBezTo>
                    <a:pt x="97" y="64"/>
                    <a:pt x="92" y="60"/>
                    <a:pt x="87" y="60"/>
                  </a:cubicBezTo>
                  <a:lnTo>
                    <a:pt x="76" y="60"/>
                  </a:lnTo>
                  <a:close/>
                  <a:moveTo>
                    <a:pt x="89" y="70"/>
                  </a:moveTo>
                  <a:cubicBezTo>
                    <a:pt x="89" y="127"/>
                    <a:pt x="89" y="127"/>
                    <a:pt x="89" y="127"/>
                  </a:cubicBezTo>
                  <a:cubicBezTo>
                    <a:pt x="89" y="128"/>
                    <a:pt x="88" y="129"/>
                    <a:pt x="87" y="129"/>
                  </a:cubicBezTo>
                  <a:cubicBezTo>
                    <a:pt x="76" y="129"/>
                    <a:pt x="76" y="129"/>
                    <a:pt x="76" y="129"/>
                  </a:cubicBezTo>
                  <a:cubicBezTo>
                    <a:pt x="75" y="129"/>
                    <a:pt x="74" y="128"/>
                    <a:pt x="74" y="127"/>
                  </a:cubicBezTo>
                  <a:cubicBezTo>
                    <a:pt x="74" y="70"/>
                    <a:pt x="74" y="70"/>
                    <a:pt x="74" y="70"/>
                  </a:cubicBezTo>
                  <a:cubicBezTo>
                    <a:pt x="74" y="69"/>
                    <a:pt x="75" y="68"/>
                    <a:pt x="76" y="68"/>
                  </a:cubicBezTo>
                  <a:cubicBezTo>
                    <a:pt x="87" y="68"/>
                    <a:pt x="87" y="68"/>
                    <a:pt x="87" y="68"/>
                  </a:cubicBezTo>
                  <a:cubicBezTo>
                    <a:pt x="88" y="68"/>
                    <a:pt x="89" y="69"/>
                    <a:pt x="89" y="70"/>
                  </a:cubicBezTo>
                  <a:close/>
                  <a:moveTo>
                    <a:pt x="114" y="47"/>
                  </a:moveTo>
                  <a:cubicBezTo>
                    <a:pt x="108" y="47"/>
                    <a:pt x="104" y="52"/>
                    <a:pt x="104" y="57"/>
                  </a:cubicBezTo>
                  <a:cubicBezTo>
                    <a:pt x="104" y="127"/>
                    <a:pt x="104" y="127"/>
                    <a:pt x="104" y="127"/>
                  </a:cubicBezTo>
                  <a:cubicBezTo>
                    <a:pt x="104" y="132"/>
                    <a:pt x="108" y="137"/>
                    <a:pt x="114" y="137"/>
                  </a:cubicBezTo>
                  <a:cubicBezTo>
                    <a:pt x="124" y="137"/>
                    <a:pt x="124" y="137"/>
                    <a:pt x="124" y="137"/>
                  </a:cubicBezTo>
                  <a:cubicBezTo>
                    <a:pt x="129" y="137"/>
                    <a:pt x="134" y="132"/>
                    <a:pt x="134" y="127"/>
                  </a:cubicBezTo>
                  <a:cubicBezTo>
                    <a:pt x="134" y="57"/>
                    <a:pt x="134" y="57"/>
                    <a:pt x="134" y="57"/>
                  </a:cubicBezTo>
                  <a:cubicBezTo>
                    <a:pt x="134" y="52"/>
                    <a:pt x="129" y="47"/>
                    <a:pt x="124" y="47"/>
                  </a:cubicBezTo>
                  <a:lnTo>
                    <a:pt x="114" y="47"/>
                  </a:lnTo>
                  <a:close/>
                  <a:moveTo>
                    <a:pt x="126" y="57"/>
                  </a:moveTo>
                  <a:cubicBezTo>
                    <a:pt x="126" y="127"/>
                    <a:pt x="126" y="127"/>
                    <a:pt x="126" y="127"/>
                  </a:cubicBezTo>
                  <a:cubicBezTo>
                    <a:pt x="126" y="128"/>
                    <a:pt x="125" y="129"/>
                    <a:pt x="124" y="129"/>
                  </a:cubicBezTo>
                  <a:cubicBezTo>
                    <a:pt x="114" y="129"/>
                    <a:pt x="114" y="129"/>
                    <a:pt x="114" y="129"/>
                  </a:cubicBezTo>
                  <a:cubicBezTo>
                    <a:pt x="112" y="129"/>
                    <a:pt x="111" y="128"/>
                    <a:pt x="111" y="127"/>
                  </a:cubicBezTo>
                  <a:cubicBezTo>
                    <a:pt x="111" y="57"/>
                    <a:pt x="111" y="57"/>
                    <a:pt x="111" y="57"/>
                  </a:cubicBezTo>
                  <a:cubicBezTo>
                    <a:pt x="111" y="56"/>
                    <a:pt x="112" y="55"/>
                    <a:pt x="114" y="55"/>
                  </a:cubicBezTo>
                  <a:cubicBezTo>
                    <a:pt x="124" y="55"/>
                    <a:pt x="124" y="55"/>
                    <a:pt x="124" y="55"/>
                  </a:cubicBezTo>
                  <a:cubicBezTo>
                    <a:pt x="125" y="55"/>
                    <a:pt x="126" y="56"/>
                    <a:pt x="126" y="57"/>
                  </a:cubicBezTo>
                  <a:close/>
                  <a:moveTo>
                    <a:pt x="141" y="44"/>
                  </a:moveTo>
                  <a:cubicBezTo>
                    <a:pt x="141" y="127"/>
                    <a:pt x="141" y="127"/>
                    <a:pt x="141" y="127"/>
                  </a:cubicBezTo>
                  <a:cubicBezTo>
                    <a:pt x="141" y="132"/>
                    <a:pt x="145" y="137"/>
                    <a:pt x="151" y="137"/>
                  </a:cubicBezTo>
                  <a:cubicBezTo>
                    <a:pt x="161" y="137"/>
                    <a:pt x="161" y="137"/>
                    <a:pt x="161" y="137"/>
                  </a:cubicBezTo>
                  <a:cubicBezTo>
                    <a:pt x="166" y="137"/>
                    <a:pt x="171" y="132"/>
                    <a:pt x="171" y="127"/>
                  </a:cubicBezTo>
                  <a:cubicBezTo>
                    <a:pt x="171" y="44"/>
                    <a:pt x="171" y="44"/>
                    <a:pt x="171" y="44"/>
                  </a:cubicBezTo>
                  <a:cubicBezTo>
                    <a:pt x="171" y="38"/>
                    <a:pt x="166" y="34"/>
                    <a:pt x="161" y="34"/>
                  </a:cubicBezTo>
                  <a:cubicBezTo>
                    <a:pt x="151" y="34"/>
                    <a:pt x="151" y="34"/>
                    <a:pt x="151" y="34"/>
                  </a:cubicBezTo>
                  <a:cubicBezTo>
                    <a:pt x="145" y="34"/>
                    <a:pt x="141" y="38"/>
                    <a:pt x="141" y="44"/>
                  </a:cubicBezTo>
                  <a:close/>
                  <a:moveTo>
                    <a:pt x="163" y="44"/>
                  </a:moveTo>
                  <a:cubicBezTo>
                    <a:pt x="163" y="127"/>
                    <a:pt x="163" y="127"/>
                    <a:pt x="163" y="127"/>
                  </a:cubicBezTo>
                  <a:cubicBezTo>
                    <a:pt x="163" y="128"/>
                    <a:pt x="162" y="129"/>
                    <a:pt x="161" y="129"/>
                  </a:cubicBezTo>
                  <a:cubicBezTo>
                    <a:pt x="151" y="129"/>
                    <a:pt x="151" y="129"/>
                    <a:pt x="151" y="129"/>
                  </a:cubicBezTo>
                  <a:cubicBezTo>
                    <a:pt x="150" y="129"/>
                    <a:pt x="149" y="128"/>
                    <a:pt x="149" y="127"/>
                  </a:cubicBezTo>
                  <a:cubicBezTo>
                    <a:pt x="149" y="44"/>
                    <a:pt x="149" y="44"/>
                    <a:pt x="149" y="44"/>
                  </a:cubicBezTo>
                  <a:cubicBezTo>
                    <a:pt x="149" y="43"/>
                    <a:pt x="150" y="42"/>
                    <a:pt x="151" y="42"/>
                  </a:cubicBezTo>
                  <a:cubicBezTo>
                    <a:pt x="161" y="42"/>
                    <a:pt x="161" y="42"/>
                    <a:pt x="161" y="42"/>
                  </a:cubicBezTo>
                  <a:cubicBezTo>
                    <a:pt x="162" y="42"/>
                    <a:pt x="163" y="43"/>
                    <a:pt x="163" y="44"/>
                  </a:cubicBezTo>
                  <a:close/>
                  <a:moveTo>
                    <a:pt x="94" y="33"/>
                  </a:moveTo>
                  <a:cubicBezTo>
                    <a:pt x="118" y="24"/>
                    <a:pt x="142" y="9"/>
                    <a:pt x="143" y="9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7" y="4"/>
                    <a:pt x="147" y="4"/>
                    <a:pt x="147" y="4"/>
                  </a:cubicBezTo>
                  <a:cubicBezTo>
                    <a:pt x="155" y="7"/>
                    <a:pt x="155" y="7"/>
                    <a:pt x="155" y="7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50" y="25"/>
                    <a:pt x="150" y="25"/>
                    <a:pt x="150" y="25"/>
                  </a:cubicBezTo>
                  <a:cubicBezTo>
                    <a:pt x="146" y="16"/>
                    <a:pt x="146" y="16"/>
                    <a:pt x="146" y="16"/>
                  </a:cubicBezTo>
                  <a:cubicBezTo>
                    <a:pt x="142" y="18"/>
                    <a:pt x="120" y="31"/>
                    <a:pt x="97" y="40"/>
                  </a:cubicBezTo>
                  <a:cubicBezTo>
                    <a:pt x="70" y="51"/>
                    <a:pt x="35" y="58"/>
                    <a:pt x="35" y="58"/>
                  </a:cubicBezTo>
                  <a:cubicBezTo>
                    <a:pt x="35" y="58"/>
                    <a:pt x="34" y="58"/>
                    <a:pt x="34" y="58"/>
                  </a:cubicBezTo>
                  <a:cubicBezTo>
                    <a:pt x="32" y="58"/>
                    <a:pt x="31" y="56"/>
                    <a:pt x="30" y="55"/>
                  </a:cubicBezTo>
                  <a:cubicBezTo>
                    <a:pt x="30" y="53"/>
                    <a:pt x="31" y="50"/>
                    <a:pt x="33" y="50"/>
                  </a:cubicBezTo>
                  <a:cubicBezTo>
                    <a:pt x="34" y="50"/>
                    <a:pt x="67" y="43"/>
                    <a:pt x="94" y="33"/>
                  </a:cubicBezTo>
                  <a:close/>
                  <a:moveTo>
                    <a:pt x="182" y="151"/>
                  </a:moveTo>
                  <a:cubicBezTo>
                    <a:pt x="176" y="158"/>
                    <a:pt x="176" y="158"/>
                    <a:pt x="176" y="158"/>
                  </a:cubicBezTo>
                  <a:cubicBezTo>
                    <a:pt x="170" y="164"/>
                    <a:pt x="170" y="164"/>
                    <a:pt x="170" y="164"/>
                  </a:cubicBezTo>
                  <a:cubicBezTo>
                    <a:pt x="170" y="155"/>
                    <a:pt x="170" y="155"/>
                    <a:pt x="170" y="155"/>
                  </a:cubicBezTo>
                  <a:cubicBezTo>
                    <a:pt x="15" y="155"/>
                    <a:pt x="15" y="155"/>
                    <a:pt x="15" y="155"/>
                  </a:cubicBezTo>
                  <a:cubicBezTo>
                    <a:pt x="13" y="155"/>
                    <a:pt x="11" y="153"/>
                    <a:pt x="11" y="151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147"/>
                    <a:pt x="19" y="147"/>
                    <a:pt x="19" y="147"/>
                  </a:cubicBezTo>
                  <a:cubicBezTo>
                    <a:pt x="170" y="147"/>
                    <a:pt x="170" y="147"/>
                    <a:pt x="170" y="147"/>
                  </a:cubicBezTo>
                  <a:cubicBezTo>
                    <a:pt x="170" y="137"/>
                    <a:pt x="170" y="137"/>
                    <a:pt x="170" y="137"/>
                  </a:cubicBezTo>
                  <a:cubicBezTo>
                    <a:pt x="176" y="144"/>
                    <a:pt x="176" y="144"/>
                    <a:pt x="176" y="144"/>
                  </a:cubicBezTo>
                  <a:lnTo>
                    <a:pt x="182" y="151"/>
                  </a:lnTo>
                  <a:close/>
                </a:path>
              </a:pathLst>
            </a:custGeom>
            <a:solidFill>
              <a:srgbClr val="E241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47126" name="Google Shape;883;p29"/>
            <p:cNvSpPr>
              <a:spLocks noChangeArrowheads="1"/>
            </p:cNvSpPr>
            <p:nvPr/>
          </p:nvSpPr>
          <p:spPr bwMode="auto">
            <a:xfrm>
              <a:off x="8166100" y="1054100"/>
              <a:ext cx="1160463" cy="1157288"/>
            </a:xfrm>
            <a:prstGeom prst="ellipse">
              <a:avLst/>
            </a:prstGeom>
            <a:noFill/>
            <a:ln w="26975">
              <a:solidFill>
                <a:srgbClr val="E2412A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2F94EDBB-580F-7347-9E16-2665C2A6FA66}"/>
              </a:ext>
            </a:extLst>
          </p:cNvPr>
          <p:cNvGrpSpPr/>
          <p:nvPr/>
        </p:nvGrpSpPr>
        <p:grpSpPr>
          <a:xfrm>
            <a:off x="1096963" y="1054100"/>
            <a:ext cx="1157287" cy="1157288"/>
            <a:chOff x="1096963" y="1054100"/>
            <a:chExt cx="1157287" cy="1157288"/>
          </a:xfrm>
        </p:grpSpPr>
        <p:sp>
          <p:nvSpPr>
            <p:cNvPr id="47124" name="Google Shape;881;p29"/>
            <p:cNvSpPr>
              <a:spLocks/>
            </p:cNvSpPr>
            <p:nvPr/>
          </p:nvSpPr>
          <p:spPr bwMode="auto">
            <a:xfrm>
              <a:off x="1333500" y="1219200"/>
              <a:ext cx="703263" cy="827088"/>
            </a:xfrm>
            <a:custGeom>
              <a:avLst/>
              <a:gdLst>
                <a:gd name="T0" fmla="*/ 73 w 178"/>
                <a:gd name="T1" fmla="*/ 209 h 209"/>
                <a:gd name="T2" fmla="*/ 73 w 178"/>
                <a:gd name="T3" fmla="*/ 201 h 209"/>
                <a:gd name="T4" fmla="*/ 106 w 178"/>
                <a:gd name="T5" fmla="*/ 205 h 209"/>
                <a:gd name="T6" fmla="*/ 110 w 178"/>
                <a:gd name="T7" fmla="*/ 195 h 209"/>
                <a:gd name="T8" fmla="*/ 61 w 178"/>
                <a:gd name="T9" fmla="*/ 191 h 209"/>
                <a:gd name="T10" fmla="*/ 110 w 178"/>
                <a:gd name="T11" fmla="*/ 187 h 209"/>
                <a:gd name="T12" fmla="*/ 110 w 178"/>
                <a:gd name="T13" fmla="*/ 195 h 209"/>
                <a:gd name="T14" fmla="*/ 70 w 178"/>
                <a:gd name="T15" fmla="*/ 181 h 209"/>
                <a:gd name="T16" fmla="*/ 57 w 178"/>
                <a:gd name="T17" fmla="*/ 171 h 209"/>
                <a:gd name="T18" fmla="*/ 54 w 178"/>
                <a:gd name="T19" fmla="*/ 151 h 209"/>
                <a:gd name="T20" fmla="*/ 30 w 178"/>
                <a:gd name="T21" fmla="*/ 77 h 209"/>
                <a:gd name="T22" fmla="*/ 144 w 178"/>
                <a:gd name="T23" fmla="*/ 77 h 209"/>
                <a:gd name="T24" fmla="*/ 120 w 178"/>
                <a:gd name="T25" fmla="*/ 151 h 209"/>
                <a:gd name="T26" fmla="*/ 118 w 178"/>
                <a:gd name="T27" fmla="*/ 171 h 209"/>
                <a:gd name="T28" fmla="*/ 87 w 178"/>
                <a:gd name="T29" fmla="*/ 181 h 209"/>
                <a:gd name="T30" fmla="*/ 104 w 178"/>
                <a:gd name="T31" fmla="*/ 173 h 209"/>
                <a:gd name="T32" fmla="*/ 111 w 178"/>
                <a:gd name="T33" fmla="*/ 161 h 209"/>
                <a:gd name="T34" fmla="*/ 130 w 178"/>
                <a:gd name="T35" fmla="*/ 117 h 209"/>
                <a:gd name="T36" fmla="*/ 87 w 178"/>
                <a:gd name="T37" fmla="*/ 45 h 209"/>
                <a:gd name="T38" fmla="*/ 45 w 178"/>
                <a:gd name="T39" fmla="*/ 117 h 209"/>
                <a:gd name="T40" fmla="*/ 64 w 178"/>
                <a:gd name="T41" fmla="*/ 161 h 209"/>
                <a:gd name="T42" fmla="*/ 70 w 178"/>
                <a:gd name="T43" fmla="*/ 173 h 209"/>
                <a:gd name="T44" fmla="*/ 19 w 178"/>
                <a:gd name="T45" fmla="*/ 96 h 209"/>
                <a:gd name="T46" fmla="*/ 0 w 178"/>
                <a:gd name="T47" fmla="*/ 92 h 209"/>
                <a:gd name="T48" fmla="*/ 19 w 178"/>
                <a:gd name="T49" fmla="*/ 88 h 209"/>
                <a:gd name="T50" fmla="*/ 19 w 178"/>
                <a:gd name="T51" fmla="*/ 96 h 209"/>
                <a:gd name="T52" fmla="*/ 156 w 178"/>
                <a:gd name="T53" fmla="*/ 93 h 209"/>
                <a:gd name="T54" fmla="*/ 156 w 178"/>
                <a:gd name="T55" fmla="*/ 85 h 209"/>
                <a:gd name="T56" fmla="*/ 178 w 178"/>
                <a:gd name="T57" fmla="*/ 89 h 209"/>
                <a:gd name="T58" fmla="*/ 52 w 178"/>
                <a:gd name="T59" fmla="*/ 90 h 209"/>
                <a:gd name="T60" fmla="*/ 48 w 178"/>
                <a:gd name="T61" fmla="*/ 85 h 209"/>
                <a:gd name="T62" fmla="*/ 89 w 178"/>
                <a:gd name="T63" fmla="*/ 56 h 209"/>
                <a:gd name="T64" fmla="*/ 89 w 178"/>
                <a:gd name="T65" fmla="*/ 64 h 209"/>
                <a:gd name="T66" fmla="*/ 52 w 178"/>
                <a:gd name="T67" fmla="*/ 90 h 209"/>
                <a:gd name="T68" fmla="*/ 134 w 178"/>
                <a:gd name="T69" fmla="*/ 46 h 209"/>
                <a:gd name="T70" fmla="*/ 147 w 178"/>
                <a:gd name="T71" fmla="*/ 27 h 209"/>
                <a:gd name="T72" fmla="*/ 153 w 178"/>
                <a:gd name="T73" fmla="*/ 33 h 209"/>
                <a:gd name="T74" fmla="*/ 137 w 178"/>
                <a:gd name="T75" fmla="*/ 47 h 209"/>
                <a:gd name="T76" fmla="*/ 36 w 178"/>
                <a:gd name="T77" fmla="*/ 46 h 209"/>
                <a:gd name="T78" fmla="*/ 22 w 178"/>
                <a:gd name="T79" fmla="*/ 27 h 209"/>
                <a:gd name="T80" fmla="*/ 41 w 178"/>
                <a:gd name="T81" fmla="*/ 40 h 209"/>
                <a:gd name="T82" fmla="*/ 38 w 178"/>
                <a:gd name="T83" fmla="*/ 47 h 209"/>
                <a:gd name="T84" fmla="*/ 83 w 178"/>
                <a:gd name="T85" fmla="*/ 26 h 209"/>
                <a:gd name="T86" fmla="*/ 87 w 178"/>
                <a:gd name="T87" fmla="*/ 0 h 209"/>
                <a:gd name="T88" fmla="*/ 91 w 178"/>
                <a:gd name="T89" fmla="*/ 26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8" h="209" extrusionOk="0">
                  <a:moveTo>
                    <a:pt x="102" y="209"/>
                  </a:moveTo>
                  <a:cubicBezTo>
                    <a:pt x="73" y="209"/>
                    <a:pt x="73" y="209"/>
                    <a:pt x="73" y="209"/>
                  </a:cubicBezTo>
                  <a:cubicBezTo>
                    <a:pt x="71" y="209"/>
                    <a:pt x="69" y="207"/>
                    <a:pt x="69" y="205"/>
                  </a:cubicBezTo>
                  <a:cubicBezTo>
                    <a:pt x="69" y="203"/>
                    <a:pt x="71" y="201"/>
                    <a:pt x="73" y="201"/>
                  </a:cubicBezTo>
                  <a:cubicBezTo>
                    <a:pt x="102" y="201"/>
                    <a:pt x="102" y="201"/>
                    <a:pt x="102" y="201"/>
                  </a:cubicBezTo>
                  <a:cubicBezTo>
                    <a:pt x="104" y="201"/>
                    <a:pt x="106" y="203"/>
                    <a:pt x="106" y="205"/>
                  </a:cubicBezTo>
                  <a:cubicBezTo>
                    <a:pt x="106" y="207"/>
                    <a:pt x="104" y="209"/>
                    <a:pt x="102" y="209"/>
                  </a:cubicBezTo>
                  <a:close/>
                  <a:moveTo>
                    <a:pt x="110" y="195"/>
                  </a:moveTo>
                  <a:cubicBezTo>
                    <a:pt x="65" y="195"/>
                    <a:pt x="65" y="195"/>
                    <a:pt x="65" y="195"/>
                  </a:cubicBezTo>
                  <a:cubicBezTo>
                    <a:pt x="63" y="195"/>
                    <a:pt x="61" y="194"/>
                    <a:pt x="61" y="191"/>
                  </a:cubicBezTo>
                  <a:cubicBezTo>
                    <a:pt x="61" y="189"/>
                    <a:pt x="63" y="187"/>
                    <a:pt x="65" y="187"/>
                  </a:cubicBezTo>
                  <a:cubicBezTo>
                    <a:pt x="110" y="187"/>
                    <a:pt x="110" y="187"/>
                    <a:pt x="110" y="187"/>
                  </a:cubicBezTo>
                  <a:cubicBezTo>
                    <a:pt x="113" y="187"/>
                    <a:pt x="114" y="189"/>
                    <a:pt x="114" y="191"/>
                  </a:cubicBezTo>
                  <a:cubicBezTo>
                    <a:pt x="114" y="194"/>
                    <a:pt x="113" y="195"/>
                    <a:pt x="110" y="195"/>
                  </a:cubicBezTo>
                  <a:close/>
                  <a:moveTo>
                    <a:pt x="87" y="181"/>
                  </a:moveTo>
                  <a:cubicBezTo>
                    <a:pt x="79" y="181"/>
                    <a:pt x="71" y="181"/>
                    <a:pt x="70" y="181"/>
                  </a:cubicBezTo>
                  <a:cubicBezTo>
                    <a:pt x="70" y="181"/>
                    <a:pt x="70" y="181"/>
                    <a:pt x="70" y="181"/>
                  </a:cubicBezTo>
                  <a:cubicBezTo>
                    <a:pt x="62" y="181"/>
                    <a:pt x="58" y="178"/>
                    <a:pt x="57" y="171"/>
                  </a:cubicBezTo>
                  <a:cubicBezTo>
                    <a:pt x="56" y="168"/>
                    <a:pt x="56" y="165"/>
                    <a:pt x="56" y="162"/>
                  </a:cubicBezTo>
                  <a:cubicBezTo>
                    <a:pt x="56" y="158"/>
                    <a:pt x="56" y="154"/>
                    <a:pt x="54" y="151"/>
                  </a:cubicBezTo>
                  <a:cubicBezTo>
                    <a:pt x="48" y="140"/>
                    <a:pt x="44" y="132"/>
                    <a:pt x="38" y="121"/>
                  </a:cubicBezTo>
                  <a:cubicBezTo>
                    <a:pt x="32" y="110"/>
                    <a:pt x="26" y="93"/>
                    <a:pt x="30" y="77"/>
                  </a:cubicBezTo>
                  <a:cubicBezTo>
                    <a:pt x="35" y="57"/>
                    <a:pt x="56" y="37"/>
                    <a:pt x="87" y="37"/>
                  </a:cubicBezTo>
                  <a:cubicBezTo>
                    <a:pt x="118" y="37"/>
                    <a:pt x="139" y="57"/>
                    <a:pt x="144" y="77"/>
                  </a:cubicBezTo>
                  <a:cubicBezTo>
                    <a:pt x="148" y="93"/>
                    <a:pt x="142" y="110"/>
                    <a:pt x="137" y="121"/>
                  </a:cubicBezTo>
                  <a:cubicBezTo>
                    <a:pt x="131" y="132"/>
                    <a:pt x="127" y="140"/>
                    <a:pt x="120" y="151"/>
                  </a:cubicBezTo>
                  <a:cubicBezTo>
                    <a:pt x="119" y="154"/>
                    <a:pt x="119" y="158"/>
                    <a:pt x="119" y="162"/>
                  </a:cubicBezTo>
                  <a:cubicBezTo>
                    <a:pt x="118" y="165"/>
                    <a:pt x="118" y="168"/>
                    <a:pt x="118" y="171"/>
                  </a:cubicBezTo>
                  <a:cubicBezTo>
                    <a:pt x="116" y="178"/>
                    <a:pt x="112" y="181"/>
                    <a:pt x="104" y="181"/>
                  </a:cubicBezTo>
                  <a:cubicBezTo>
                    <a:pt x="104" y="181"/>
                    <a:pt x="96" y="181"/>
                    <a:pt x="87" y="181"/>
                  </a:cubicBezTo>
                  <a:close/>
                  <a:moveTo>
                    <a:pt x="70" y="173"/>
                  </a:moveTo>
                  <a:cubicBezTo>
                    <a:pt x="71" y="173"/>
                    <a:pt x="103" y="173"/>
                    <a:pt x="104" y="173"/>
                  </a:cubicBezTo>
                  <a:cubicBezTo>
                    <a:pt x="109" y="173"/>
                    <a:pt x="109" y="172"/>
                    <a:pt x="110" y="169"/>
                  </a:cubicBezTo>
                  <a:cubicBezTo>
                    <a:pt x="111" y="167"/>
                    <a:pt x="111" y="164"/>
                    <a:pt x="111" y="161"/>
                  </a:cubicBezTo>
                  <a:cubicBezTo>
                    <a:pt x="111" y="157"/>
                    <a:pt x="111" y="152"/>
                    <a:pt x="114" y="147"/>
                  </a:cubicBezTo>
                  <a:cubicBezTo>
                    <a:pt x="120" y="136"/>
                    <a:pt x="124" y="129"/>
                    <a:pt x="130" y="117"/>
                  </a:cubicBezTo>
                  <a:cubicBezTo>
                    <a:pt x="134" y="109"/>
                    <a:pt x="140" y="93"/>
                    <a:pt x="137" y="79"/>
                  </a:cubicBezTo>
                  <a:cubicBezTo>
                    <a:pt x="133" y="63"/>
                    <a:pt x="114" y="45"/>
                    <a:pt x="87" y="45"/>
                  </a:cubicBezTo>
                  <a:cubicBezTo>
                    <a:pt x="61" y="45"/>
                    <a:pt x="42" y="63"/>
                    <a:pt x="38" y="79"/>
                  </a:cubicBezTo>
                  <a:cubicBezTo>
                    <a:pt x="34" y="93"/>
                    <a:pt x="41" y="109"/>
                    <a:pt x="45" y="117"/>
                  </a:cubicBezTo>
                  <a:cubicBezTo>
                    <a:pt x="51" y="129"/>
                    <a:pt x="55" y="136"/>
                    <a:pt x="61" y="147"/>
                  </a:cubicBezTo>
                  <a:cubicBezTo>
                    <a:pt x="63" y="152"/>
                    <a:pt x="64" y="157"/>
                    <a:pt x="64" y="161"/>
                  </a:cubicBezTo>
                  <a:cubicBezTo>
                    <a:pt x="64" y="164"/>
                    <a:pt x="64" y="167"/>
                    <a:pt x="64" y="169"/>
                  </a:cubicBezTo>
                  <a:cubicBezTo>
                    <a:pt x="65" y="172"/>
                    <a:pt x="65" y="173"/>
                    <a:pt x="70" y="173"/>
                  </a:cubicBezTo>
                  <a:cubicBezTo>
                    <a:pt x="70" y="173"/>
                    <a:pt x="70" y="173"/>
                    <a:pt x="70" y="173"/>
                  </a:cubicBezTo>
                  <a:close/>
                  <a:moveTo>
                    <a:pt x="19" y="96"/>
                  </a:moveTo>
                  <a:cubicBezTo>
                    <a:pt x="4" y="96"/>
                    <a:pt x="4" y="96"/>
                    <a:pt x="4" y="96"/>
                  </a:cubicBezTo>
                  <a:cubicBezTo>
                    <a:pt x="1" y="96"/>
                    <a:pt x="0" y="94"/>
                    <a:pt x="0" y="92"/>
                  </a:cubicBezTo>
                  <a:cubicBezTo>
                    <a:pt x="0" y="90"/>
                    <a:pt x="1" y="88"/>
                    <a:pt x="4" y="88"/>
                  </a:cubicBezTo>
                  <a:cubicBezTo>
                    <a:pt x="19" y="88"/>
                    <a:pt x="19" y="88"/>
                    <a:pt x="19" y="88"/>
                  </a:cubicBezTo>
                  <a:cubicBezTo>
                    <a:pt x="21" y="88"/>
                    <a:pt x="23" y="90"/>
                    <a:pt x="23" y="92"/>
                  </a:cubicBezTo>
                  <a:cubicBezTo>
                    <a:pt x="23" y="94"/>
                    <a:pt x="21" y="96"/>
                    <a:pt x="19" y="96"/>
                  </a:cubicBezTo>
                  <a:close/>
                  <a:moveTo>
                    <a:pt x="174" y="93"/>
                  </a:moveTo>
                  <a:cubicBezTo>
                    <a:pt x="156" y="93"/>
                    <a:pt x="156" y="93"/>
                    <a:pt x="156" y="93"/>
                  </a:cubicBezTo>
                  <a:cubicBezTo>
                    <a:pt x="154" y="93"/>
                    <a:pt x="152" y="91"/>
                    <a:pt x="152" y="89"/>
                  </a:cubicBezTo>
                  <a:cubicBezTo>
                    <a:pt x="152" y="87"/>
                    <a:pt x="154" y="85"/>
                    <a:pt x="156" y="85"/>
                  </a:cubicBezTo>
                  <a:cubicBezTo>
                    <a:pt x="174" y="85"/>
                    <a:pt x="174" y="85"/>
                    <a:pt x="174" y="85"/>
                  </a:cubicBezTo>
                  <a:cubicBezTo>
                    <a:pt x="176" y="85"/>
                    <a:pt x="178" y="87"/>
                    <a:pt x="178" y="89"/>
                  </a:cubicBezTo>
                  <a:cubicBezTo>
                    <a:pt x="178" y="91"/>
                    <a:pt x="176" y="93"/>
                    <a:pt x="174" y="93"/>
                  </a:cubicBezTo>
                  <a:close/>
                  <a:moveTo>
                    <a:pt x="52" y="90"/>
                  </a:moveTo>
                  <a:cubicBezTo>
                    <a:pt x="52" y="90"/>
                    <a:pt x="52" y="90"/>
                    <a:pt x="51" y="90"/>
                  </a:cubicBezTo>
                  <a:cubicBezTo>
                    <a:pt x="49" y="89"/>
                    <a:pt x="48" y="87"/>
                    <a:pt x="48" y="85"/>
                  </a:cubicBezTo>
                  <a:cubicBezTo>
                    <a:pt x="52" y="71"/>
                    <a:pt x="67" y="56"/>
                    <a:pt x="89" y="56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91" y="56"/>
                    <a:pt x="93" y="58"/>
                    <a:pt x="93" y="60"/>
                  </a:cubicBezTo>
                  <a:cubicBezTo>
                    <a:pt x="93" y="62"/>
                    <a:pt x="91" y="64"/>
                    <a:pt x="89" y="64"/>
                  </a:cubicBezTo>
                  <a:cubicBezTo>
                    <a:pt x="71" y="64"/>
                    <a:pt x="59" y="76"/>
                    <a:pt x="56" y="87"/>
                  </a:cubicBezTo>
                  <a:cubicBezTo>
                    <a:pt x="56" y="89"/>
                    <a:pt x="54" y="90"/>
                    <a:pt x="52" y="90"/>
                  </a:cubicBezTo>
                  <a:close/>
                  <a:moveTo>
                    <a:pt x="137" y="47"/>
                  </a:moveTo>
                  <a:cubicBezTo>
                    <a:pt x="136" y="47"/>
                    <a:pt x="135" y="47"/>
                    <a:pt x="134" y="46"/>
                  </a:cubicBezTo>
                  <a:cubicBezTo>
                    <a:pt x="133" y="44"/>
                    <a:pt x="133" y="42"/>
                    <a:pt x="134" y="40"/>
                  </a:cubicBezTo>
                  <a:cubicBezTo>
                    <a:pt x="147" y="27"/>
                    <a:pt x="147" y="27"/>
                    <a:pt x="147" y="27"/>
                  </a:cubicBezTo>
                  <a:cubicBezTo>
                    <a:pt x="149" y="26"/>
                    <a:pt x="151" y="26"/>
                    <a:pt x="153" y="27"/>
                  </a:cubicBezTo>
                  <a:cubicBezTo>
                    <a:pt x="155" y="29"/>
                    <a:pt x="155" y="31"/>
                    <a:pt x="153" y="33"/>
                  </a:cubicBezTo>
                  <a:cubicBezTo>
                    <a:pt x="140" y="46"/>
                    <a:pt x="140" y="46"/>
                    <a:pt x="140" y="46"/>
                  </a:cubicBezTo>
                  <a:cubicBezTo>
                    <a:pt x="139" y="47"/>
                    <a:pt x="138" y="47"/>
                    <a:pt x="137" y="47"/>
                  </a:cubicBezTo>
                  <a:close/>
                  <a:moveTo>
                    <a:pt x="38" y="47"/>
                  </a:moveTo>
                  <a:cubicBezTo>
                    <a:pt x="37" y="47"/>
                    <a:pt x="36" y="47"/>
                    <a:pt x="36" y="46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1" y="31"/>
                    <a:pt x="21" y="29"/>
                    <a:pt x="22" y="27"/>
                  </a:cubicBezTo>
                  <a:cubicBezTo>
                    <a:pt x="24" y="26"/>
                    <a:pt x="26" y="26"/>
                    <a:pt x="28" y="27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43" y="42"/>
                    <a:pt x="43" y="44"/>
                    <a:pt x="41" y="46"/>
                  </a:cubicBezTo>
                  <a:cubicBezTo>
                    <a:pt x="40" y="47"/>
                    <a:pt x="39" y="47"/>
                    <a:pt x="38" y="47"/>
                  </a:cubicBezTo>
                  <a:close/>
                  <a:moveTo>
                    <a:pt x="87" y="30"/>
                  </a:moveTo>
                  <a:cubicBezTo>
                    <a:pt x="85" y="30"/>
                    <a:pt x="83" y="28"/>
                    <a:pt x="83" y="26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83" y="2"/>
                    <a:pt x="85" y="0"/>
                    <a:pt x="87" y="0"/>
                  </a:cubicBezTo>
                  <a:cubicBezTo>
                    <a:pt x="89" y="0"/>
                    <a:pt x="91" y="2"/>
                    <a:pt x="91" y="4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91" y="28"/>
                    <a:pt x="89" y="30"/>
                    <a:pt x="87" y="30"/>
                  </a:cubicBezTo>
                  <a:close/>
                </a:path>
              </a:pathLst>
            </a:custGeom>
            <a:solidFill>
              <a:srgbClr val="2392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47127" name="Google Shape;884;p29"/>
            <p:cNvSpPr>
              <a:spLocks noChangeArrowheads="1"/>
            </p:cNvSpPr>
            <p:nvPr/>
          </p:nvSpPr>
          <p:spPr bwMode="auto">
            <a:xfrm>
              <a:off x="1096963" y="1054100"/>
              <a:ext cx="1157287" cy="1157288"/>
            </a:xfrm>
            <a:prstGeom prst="ellipse">
              <a:avLst/>
            </a:prstGeom>
            <a:noFill/>
            <a:ln w="26975">
              <a:solidFill>
                <a:srgbClr val="23929E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962E323E-53D4-1E47-B7A2-FE1C7060E033}"/>
              </a:ext>
            </a:extLst>
          </p:cNvPr>
          <p:cNvGrpSpPr/>
          <p:nvPr/>
        </p:nvGrpSpPr>
        <p:grpSpPr>
          <a:xfrm>
            <a:off x="6391275" y="4640263"/>
            <a:ext cx="1173163" cy="1173162"/>
            <a:chOff x="6391275" y="4640263"/>
            <a:chExt cx="1173163" cy="1173162"/>
          </a:xfrm>
        </p:grpSpPr>
        <p:sp>
          <p:nvSpPr>
            <p:cNvPr id="47121" name="Google Shape;878;p29"/>
            <p:cNvSpPr>
              <a:spLocks/>
            </p:cNvSpPr>
            <p:nvPr/>
          </p:nvSpPr>
          <p:spPr bwMode="auto">
            <a:xfrm>
              <a:off x="6510338" y="4945063"/>
              <a:ext cx="939800" cy="473075"/>
            </a:xfrm>
            <a:custGeom>
              <a:avLst/>
              <a:gdLst>
                <a:gd name="T0" fmla="*/ 74 w 238"/>
                <a:gd name="T1" fmla="*/ 113 h 120"/>
                <a:gd name="T2" fmla="*/ 90 w 238"/>
                <a:gd name="T3" fmla="*/ 77 h 120"/>
                <a:gd name="T4" fmla="*/ 104 w 238"/>
                <a:gd name="T5" fmla="*/ 68 h 120"/>
                <a:gd name="T6" fmla="*/ 112 w 238"/>
                <a:gd name="T7" fmla="*/ 1 h 120"/>
                <a:gd name="T8" fmla="*/ 153 w 238"/>
                <a:gd name="T9" fmla="*/ 28 h 120"/>
                <a:gd name="T10" fmla="*/ 142 w 238"/>
                <a:gd name="T11" fmla="*/ 72 h 120"/>
                <a:gd name="T12" fmla="*/ 173 w 238"/>
                <a:gd name="T13" fmla="*/ 90 h 120"/>
                <a:gd name="T14" fmla="*/ 168 w 238"/>
                <a:gd name="T15" fmla="*/ 113 h 120"/>
                <a:gd name="T16" fmla="*/ 121 w 238"/>
                <a:gd name="T17" fmla="*/ 6 h 120"/>
                <a:gd name="T18" fmla="*/ 107 w 238"/>
                <a:gd name="T19" fmla="*/ 59 h 120"/>
                <a:gd name="T20" fmla="*/ 101 w 238"/>
                <a:gd name="T21" fmla="*/ 79 h 120"/>
                <a:gd name="T22" fmla="*/ 71 w 238"/>
                <a:gd name="T23" fmla="*/ 101 h 120"/>
                <a:gd name="T24" fmla="*/ 121 w 238"/>
                <a:gd name="T25" fmla="*/ 114 h 120"/>
                <a:gd name="T26" fmla="*/ 171 w 238"/>
                <a:gd name="T27" fmla="*/ 101 h 120"/>
                <a:gd name="T28" fmla="*/ 142 w 238"/>
                <a:gd name="T29" fmla="*/ 79 h 120"/>
                <a:gd name="T30" fmla="*/ 135 w 238"/>
                <a:gd name="T31" fmla="*/ 59 h 120"/>
                <a:gd name="T32" fmla="*/ 121 w 238"/>
                <a:gd name="T33" fmla="*/ 6 h 120"/>
                <a:gd name="T34" fmla="*/ 197 w 238"/>
                <a:gd name="T35" fmla="*/ 120 h 120"/>
                <a:gd name="T36" fmla="*/ 177 w 238"/>
                <a:gd name="T37" fmla="*/ 116 h 120"/>
                <a:gd name="T38" fmla="*/ 197 w 238"/>
                <a:gd name="T39" fmla="*/ 114 h 120"/>
                <a:gd name="T40" fmla="*/ 231 w 238"/>
                <a:gd name="T41" fmla="*/ 106 h 120"/>
                <a:gd name="T42" fmla="*/ 211 w 238"/>
                <a:gd name="T43" fmla="*/ 92 h 120"/>
                <a:gd name="T44" fmla="*/ 206 w 238"/>
                <a:gd name="T45" fmla="*/ 76 h 120"/>
                <a:gd name="T46" fmla="*/ 197 w 238"/>
                <a:gd name="T47" fmla="*/ 41 h 120"/>
                <a:gd name="T48" fmla="*/ 188 w 238"/>
                <a:gd name="T49" fmla="*/ 76 h 120"/>
                <a:gd name="T50" fmla="*/ 185 w 238"/>
                <a:gd name="T51" fmla="*/ 91 h 120"/>
                <a:gd name="T52" fmla="*/ 184 w 238"/>
                <a:gd name="T53" fmla="*/ 84 h 120"/>
                <a:gd name="T54" fmla="*/ 174 w 238"/>
                <a:gd name="T55" fmla="*/ 55 h 120"/>
                <a:gd name="T56" fmla="*/ 204 w 238"/>
                <a:gd name="T57" fmla="*/ 35 h 120"/>
                <a:gd name="T58" fmla="*/ 210 w 238"/>
                <a:gd name="T59" fmla="*/ 83 h 120"/>
                <a:gd name="T60" fmla="*/ 219 w 238"/>
                <a:gd name="T61" fmla="*/ 88 h 120"/>
                <a:gd name="T62" fmla="*/ 231 w 238"/>
                <a:gd name="T63" fmla="*/ 115 h 120"/>
                <a:gd name="T64" fmla="*/ 45 w 238"/>
                <a:gd name="T65" fmla="*/ 120 h 120"/>
                <a:gd name="T66" fmla="*/ 0 w 238"/>
                <a:gd name="T67" fmla="*/ 106 h 120"/>
                <a:gd name="T68" fmla="*/ 27 w 238"/>
                <a:gd name="T69" fmla="*/ 82 h 120"/>
                <a:gd name="T70" fmla="*/ 30 w 238"/>
                <a:gd name="T71" fmla="*/ 77 h 120"/>
                <a:gd name="T72" fmla="*/ 44 w 238"/>
                <a:gd name="T73" fmla="*/ 26 h 120"/>
                <a:gd name="T74" fmla="*/ 59 w 238"/>
                <a:gd name="T75" fmla="*/ 77 h 120"/>
                <a:gd name="T76" fmla="*/ 62 w 238"/>
                <a:gd name="T77" fmla="*/ 82 h 120"/>
                <a:gd name="T78" fmla="*/ 58 w 238"/>
                <a:gd name="T79" fmla="*/ 88 h 120"/>
                <a:gd name="T80" fmla="*/ 63 w 238"/>
                <a:gd name="T81" fmla="*/ 48 h 120"/>
                <a:gd name="T82" fmla="*/ 39 w 238"/>
                <a:gd name="T83" fmla="*/ 33 h 120"/>
                <a:gd name="T84" fmla="*/ 37 w 238"/>
                <a:gd name="T85" fmla="*/ 81 h 120"/>
                <a:gd name="T86" fmla="*/ 23 w 238"/>
                <a:gd name="T87" fmla="*/ 91 h 120"/>
                <a:gd name="T88" fmla="*/ 11 w 238"/>
                <a:gd name="T89" fmla="*/ 109 h 120"/>
                <a:gd name="T90" fmla="*/ 60 w 238"/>
                <a:gd name="T91" fmla="*/ 113 h 120"/>
                <a:gd name="T92" fmla="*/ 45 w 238"/>
                <a:gd name="T93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38" h="120" extrusionOk="0">
                  <a:moveTo>
                    <a:pt x="121" y="120"/>
                  </a:moveTo>
                  <a:cubicBezTo>
                    <a:pt x="107" y="120"/>
                    <a:pt x="96" y="119"/>
                    <a:pt x="84" y="117"/>
                  </a:cubicBezTo>
                  <a:cubicBezTo>
                    <a:pt x="81" y="116"/>
                    <a:pt x="77" y="115"/>
                    <a:pt x="74" y="113"/>
                  </a:cubicBezTo>
                  <a:cubicBezTo>
                    <a:pt x="67" y="110"/>
                    <a:pt x="65" y="106"/>
                    <a:pt x="64" y="102"/>
                  </a:cubicBezTo>
                  <a:cubicBezTo>
                    <a:pt x="64" y="98"/>
                    <a:pt x="65" y="94"/>
                    <a:pt x="69" y="90"/>
                  </a:cubicBezTo>
                  <a:cubicBezTo>
                    <a:pt x="74" y="85"/>
                    <a:pt x="81" y="81"/>
                    <a:pt x="90" y="77"/>
                  </a:cubicBezTo>
                  <a:cubicBezTo>
                    <a:pt x="93" y="75"/>
                    <a:pt x="96" y="74"/>
                    <a:pt x="98" y="73"/>
                  </a:cubicBezTo>
                  <a:cubicBezTo>
                    <a:pt x="100" y="72"/>
                    <a:pt x="100" y="72"/>
                    <a:pt x="100" y="72"/>
                  </a:cubicBezTo>
                  <a:cubicBezTo>
                    <a:pt x="102" y="71"/>
                    <a:pt x="104" y="70"/>
                    <a:pt x="104" y="68"/>
                  </a:cubicBezTo>
                  <a:cubicBezTo>
                    <a:pt x="105" y="67"/>
                    <a:pt x="104" y="65"/>
                    <a:pt x="103" y="64"/>
                  </a:cubicBezTo>
                  <a:cubicBezTo>
                    <a:pt x="93" y="54"/>
                    <a:pt x="88" y="42"/>
                    <a:pt x="89" y="28"/>
                  </a:cubicBezTo>
                  <a:cubicBezTo>
                    <a:pt x="90" y="14"/>
                    <a:pt x="97" y="5"/>
                    <a:pt x="112" y="1"/>
                  </a:cubicBezTo>
                  <a:cubicBezTo>
                    <a:pt x="115" y="0"/>
                    <a:pt x="118" y="0"/>
                    <a:pt x="121" y="0"/>
                  </a:cubicBezTo>
                  <a:cubicBezTo>
                    <a:pt x="124" y="0"/>
                    <a:pt x="127" y="0"/>
                    <a:pt x="130" y="1"/>
                  </a:cubicBezTo>
                  <a:cubicBezTo>
                    <a:pt x="145" y="5"/>
                    <a:pt x="153" y="14"/>
                    <a:pt x="153" y="28"/>
                  </a:cubicBezTo>
                  <a:cubicBezTo>
                    <a:pt x="154" y="42"/>
                    <a:pt x="149" y="55"/>
                    <a:pt x="140" y="64"/>
                  </a:cubicBezTo>
                  <a:cubicBezTo>
                    <a:pt x="138" y="65"/>
                    <a:pt x="138" y="67"/>
                    <a:pt x="138" y="68"/>
                  </a:cubicBezTo>
                  <a:cubicBezTo>
                    <a:pt x="138" y="70"/>
                    <a:pt x="140" y="71"/>
                    <a:pt x="142" y="72"/>
                  </a:cubicBezTo>
                  <a:cubicBezTo>
                    <a:pt x="144" y="73"/>
                    <a:pt x="144" y="73"/>
                    <a:pt x="144" y="73"/>
                  </a:cubicBezTo>
                  <a:cubicBezTo>
                    <a:pt x="147" y="74"/>
                    <a:pt x="149" y="75"/>
                    <a:pt x="152" y="77"/>
                  </a:cubicBezTo>
                  <a:cubicBezTo>
                    <a:pt x="162" y="81"/>
                    <a:pt x="168" y="85"/>
                    <a:pt x="173" y="90"/>
                  </a:cubicBezTo>
                  <a:cubicBezTo>
                    <a:pt x="176" y="93"/>
                    <a:pt x="178" y="98"/>
                    <a:pt x="177" y="103"/>
                  </a:cubicBezTo>
                  <a:cubicBezTo>
                    <a:pt x="176" y="107"/>
                    <a:pt x="173" y="111"/>
                    <a:pt x="168" y="113"/>
                  </a:cubicBezTo>
                  <a:cubicBezTo>
                    <a:pt x="168" y="113"/>
                    <a:pt x="168" y="113"/>
                    <a:pt x="168" y="113"/>
                  </a:cubicBezTo>
                  <a:cubicBezTo>
                    <a:pt x="165" y="115"/>
                    <a:pt x="162" y="116"/>
                    <a:pt x="158" y="117"/>
                  </a:cubicBezTo>
                  <a:cubicBezTo>
                    <a:pt x="146" y="119"/>
                    <a:pt x="135" y="120"/>
                    <a:pt x="121" y="120"/>
                  </a:cubicBezTo>
                  <a:close/>
                  <a:moveTo>
                    <a:pt x="121" y="6"/>
                  </a:moveTo>
                  <a:cubicBezTo>
                    <a:pt x="119" y="6"/>
                    <a:pt x="116" y="7"/>
                    <a:pt x="114" y="7"/>
                  </a:cubicBezTo>
                  <a:cubicBezTo>
                    <a:pt x="102" y="10"/>
                    <a:pt x="96" y="17"/>
                    <a:pt x="96" y="28"/>
                  </a:cubicBezTo>
                  <a:cubicBezTo>
                    <a:pt x="95" y="41"/>
                    <a:pt x="99" y="51"/>
                    <a:pt x="107" y="59"/>
                  </a:cubicBezTo>
                  <a:cubicBezTo>
                    <a:pt x="110" y="62"/>
                    <a:pt x="111" y="66"/>
                    <a:pt x="111" y="70"/>
                  </a:cubicBezTo>
                  <a:cubicBezTo>
                    <a:pt x="110" y="74"/>
                    <a:pt x="107" y="77"/>
                    <a:pt x="103" y="78"/>
                  </a:cubicBezTo>
                  <a:cubicBezTo>
                    <a:pt x="101" y="79"/>
                    <a:pt x="101" y="79"/>
                    <a:pt x="101" y="79"/>
                  </a:cubicBezTo>
                  <a:cubicBezTo>
                    <a:pt x="98" y="80"/>
                    <a:pt x="95" y="81"/>
                    <a:pt x="93" y="82"/>
                  </a:cubicBezTo>
                  <a:cubicBezTo>
                    <a:pt x="84" y="86"/>
                    <a:pt x="78" y="90"/>
                    <a:pt x="73" y="95"/>
                  </a:cubicBezTo>
                  <a:cubicBezTo>
                    <a:pt x="71" y="97"/>
                    <a:pt x="71" y="99"/>
                    <a:pt x="71" y="101"/>
                  </a:cubicBezTo>
                  <a:cubicBezTo>
                    <a:pt x="71" y="104"/>
                    <a:pt x="73" y="106"/>
                    <a:pt x="77" y="107"/>
                  </a:cubicBezTo>
                  <a:cubicBezTo>
                    <a:pt x="79" y="108"/>
                    <a:pt x="83" y="110"/>
                    <a:pt x="86" y="110"/>
                  </a:cubicBezTo>
                  <a:cubicBezTo>
                    <a:pt x="97" y="113"/>
                    <a:pt x="108" y="113"/>
                    <a:pt x="121" y="114"/>
                  </a:cubicBezTo>
                  <a:cubicBezTo>
                    <a:pt x="134" y="113"/>
                    <a:pt x="146" y="113"/>
                    <a:pt x="156" y="110"/>
                  </a:cubicBezTo>
                  <a:cubicBezTo>
                    <a:pt x="160" y="110"/>
                    <a:pt x="163" y="108"/>
                    <a:pt x="166" y="107"/>
                  </a:cubicBezTo>
                  <a:cubicBezTo>
                    <a:pt x="168" y="106"/>
                    <a:pt x="170" y="104"/>
                    <a:pt x="171" y="101"/>
                  </a:cubicBezTo>
                  <a:cubicBezTo>
                    <a:pt x="171" y="99"/>
                    <a:pt x="170" y="96"/>
                    <a:pt x="169" y="95"/>
                  </a:cubicBezTo>
                  <a:cubicBezTo>
                    <a:pt x="164" y="90"/>
                    <a:pt x="158" y="86"/>
                    <a:pt x="149" y="82"/>
                  </a:cubicBezTo>
                  <a:cubicBezTo>
                    <a:pt x="147" y="81"/>
                    <a:pt x="144" y="80"/>
                    <a:pt x="142" y="79"/>
                  </a:cubicBezTo>
                  <a:cubicBezTo>
                    <a:pt x="140" y="78"/>
                    <a:pt x="140" y="78"/>
                    <a:pt x="140" y="78"/>
                  </a:cubicBezTo>
                  <a:cubicBezTo>
                    <a:pt x="135" y="77"/>
                    <a:pt x="132" y="74"/>
                    <a:pt x="132" y="70"/>
                  </a:cubicBezTo>
                  <a:cubicBezTo>
                    <a:pt x="131" y="66"/>
                    <a:pt x="132" y="62"/>
                    <a:pt x="135" y="59"/>
                  </a:cubicBezTo>
                  <a:cubicBezTo>
                    <a:pt x="143" y="51"/>
                    <a:pt x="147" y="41"/>
                    <a:pt x="147" y="28"/>
                  </a:cubicBezTo>
                  <a:cubicBezTo>
                    <a:pt x="146" y="17"/>
                    <a:pt x="140" y="10"/>
                    <a:pt x="128" y="7"/>
                  </a:cubicBezTo>
                  <a:cubicBezTo>
                    <a:pt x="126" y="7"/>
                    <a:pt x="123" y="6"/>
                    <a:pt x="121" y="6"/>
                  </a:cubicBezTo>
                  <a:close/>
                  <a:moveTo>
                    <a:pt x="167" y="110"/>
                  </a:moveTo>
                  <a:cubicBezTo>
                    <a:pt x="167" y="110"/>
                    <a:pt x="167" y="110"/>
                    <a:pt x="167" y="110"/>
                  </a:cubicBezTo>
                  <a:close/>
                  <a:moveTo>
                    <a:pt x="197" y="120"/>
                  </a:moveTo>
                  <a:cubicBezTo>
                    <a:pt x="195" y="120"/>
                    <a:pt x="195" y="120"/>
                    <a:pt x="195" y="120"/>
                  </a:cubicBezTo>
                  <a:cubicBezTo>
                    <a:pt x="189" y="120"/>
                    <a:pt x="187" y="120"/>
                    <a:pt x="180" y="119"/>
                  </a:cubicBezTo>
                  <a:cubicBezTo>
                    <a:pt x="178" y="119"/>
                    <a:pt x="177" y="117"/>
                    <a:pt x="177" y="116"/>
                  </a:cubicBezTo>
                  <a:cubicBezTo>
                    <a:pt x="177" y="114"/>
                    <a:pt x="179" y="112"/>
                    <a:pt x="181" y="113"/>
                  </a:cubicBezTo>
                  <a:cubicBezTo>
                    <a:pt x="187" y="113"/>
                    <a:pt x="189" y="113"/>
                    <a:pt x="195" y="114"/>
                  </a:cubicBezTo>
                  <a:cubicBezTo>
                    <a:pt x="197" y="114"/>
                    <a:pt x="197" y="114"/>
                    <a:pt x="197" y="114"/>
                  </a:cubicBezTo>
                  <a:cubicBezTo>
                    <a:pt x="207" y="113"/>
                    <a:pt x="214" y="113"/>
                    <a:pt x="222" y="111"/>
                  </a:cubicBezTo>
                  <a:cubicBezTo>
                    <a:pt x="224" y="111"/>
                    <a:pt x="226" y="110"/>
                    <a:pt x="228" y="109"/>
                  </a:cubicBezTo>
                  <a:cubicBezTo>
                    <a:pt x="229" y="108"/>
                    <a:pt x="230" y="107"/>
                    <a:pt x="231" y="106"/>
                  </a:cubicBezTo>
                  <a:cubicBezTo>
                    <a:pt x="231" y="105"/>
                    <a:pt x="230" y="103"/>
                    <a:pt x="230" y="102"/>
                  </a:cubicBezTo>
                  <a:cubicBezTo>
                    <a:pt x="227" y="99"/>
                    <a:pt x="222" y="97"/>
                    <a:pt x="217" y="94"/>
                  </a:cubicBezTo>
                  <a:cubicBezTo>
                    <a:pt x="215" y="93"/>
                    <a:pt x="213" y="92"/>
                    <a:pt x="211" y="92"/>
                  </a:cubicBezTo>
                  <a:cubicBezTo>
                    <a:pt x="210" y="91"/>
                    <a:pt x="210" y="91"/>
                    <a:pt x="210" y="91"/>
                  </a:cubicBezTo>
                  <a:cubicBezTo>
                    <a:pt x="207" y="90"/>
                    <a:pt x="204" y="87"/>
                    <a:pt x="204" y="84"/>
                  </a:cubicBezTo>
                  <a:cubicBezTo>
                    <a:pt x="203" y="81"/>
                    <a:pt x="204" y="78"/>
                    <a:pt x="206" y="76"/>
                  </a:cubicBezTo>
                  <a:cubicBezTo>
                    <a:pt x="212" y="71"/>
                    <a:pt x="214" y="64"/>
                    <a:pt x="214" y="55"/>
                  </a:cubicBezTo>
                  <a:cubicBezTo>
                    <a:pt x="214" y="48"/>
                    <a:pt x="210" y="44"/>
                    <a:pt x="202" y="42"/>
                  </a:cubicBezTo>
                  <a:cubicBezTo>
                    <a:pt x="200" y="41"/>
                    <a:pt x="199" y="41"/>
                    <a:pt x="197" y="41"/>
                  </a:cubicBezTo>
                  <a:cubicBezTo>
                    <a:pt x="196" y="41"/>
                    <a:pt x="194" y="41"/>
                    <a:pt x="193" y="42"/>
                  </a:cubicBezTo>
                  <a:cubicBezTo>
                    <a:pt x="185" y="44"/>
                    <a:pt x="181" y="48"/>
                    <a:pt x="181" y="55"/>
                  </a:cubicBezTo>
                  <a:cubicBezTo>
                    <a:pt x="180" y="64"/>
                    <a:pt x="183" y="71"/>
                    <a:pt x="188" y="76"/>
                  </a:cubicBezTo>
                  <a:cubicBezTo>
                    <a:pt x="191" y="79"/>
                    <a:pt x="192" y="82"/>
                    <a:pt x="191" y="85"/>
                  </a:cubicBezTo>
                  <a:cubicBezTo>
                    <a:pt x="191" y="87"/>
                    <a:pt x="189" y="89"/>
                    <a:pt x="186" y="90"/>
                  </a:cubicBezTo>
                  <a:cubicBezTo>
                    <a:pt x="185" y="91"/>
                    <a:pt x="185" y="91"/>
                    <a:pt x="185" y="91"/>
                  </a:cubicBezTo>
                  <a:cubicBezTo>
                    <a:pt x="184" y="91"/>
                    <a:pt x="182" y="90"/>
                    <a:pt x="181" y="89"/>
                  </a:cubicBezTo>
                  <a:cubicBezTo>
                    <a:pt x="181" y="87"/>
                    <a:pt x="181" y="85"/>
                    <a:pt x="183" y="85"/>
                  </a:cubicBezTo>
                  <a:cubicBezTo>
                    <a:pt x="184" y="84"/>
                    <a:pt x="184" y="84"/>
                    <a:pt x="184" y="84"/>
                  </a:cubicBezTo>
                  <a:cubicBezTo>
                    <a:pt x="184" y="84"/>
                    <a:pt x="185" y="84"/>
                    <a:pt x="185" y="83"/>
                  </a:cubicBezTo>
                  <a:cubicBezTo>
                    <a:pt x="185" y="83"/>
                    <a:pt x="185" y="82"/>
                    <a:pt x="184" y="81"/>
                  </a:cubicBezTo>
                  <a:cubicBezTo>
                    <a:pt x="177" y="74"/>
                    <a:pt x="174" y="65"/>
                    <a:pt x="174" y="55"/>
                  </a:cubicBezTo>
                  <a:cubicBezTo>
                    <a:pt x="174" y="48"/>
                    <a:pt x="177" y="39"/>
                    <a:pt x="191" y="35"/>
                  </a:cubicBezTo>
                  <a:cubicBezTo>
                    <a:pt x="193" y="35"/>
                    <a:pt x="195" y="34"/>
                    <a:pt x="197" y="34"/>
                  </a:cubicBezTo>
                  <a:cubicBezTo>
                    <a:pt x="199" y="34"/>
                    <a:pt x="202" y="35"/>
                    <a:pt x="204" y="35"/>
                  </a:cubicBezTo>
                  <a:cubicBezTo>
                    <a:pt x="217" y="39"/>
                    <a:pt x="220" y="48"/>
                    <a:pt x="221" y="55"/>
                  </a:cubicBezTo>
                  <a:cubicBezTo>
                    <a:pt x="221" y="65"/>
                    <a:pt x="218" y="74"/>
                    <a:pt x="211" y="81"/>
                  </a:cubicBezTo>
                  <a:cubicBezTo>
                    <a:pt x="210" y="81"/>
                    <a:pt x="210" y="82"/>
                    <a:pt x="210" y="83"/>
                  </a:cubicBezTo>
                  <a:cubicBezTo>
                    <a:pt x="210" y="84"/>
                    <a:pt x="211" y="84"/>
                    <a:pt x="212" y="85"/>
                  </a:cubicBezTo>
                  <a:cubicBezTo>
                    <a:pt x="213" y="85"/>
                    <a:pt x="213" y="85"/>
                    <a:pt x="213" y="85"/>
                  </a:cubicBezTo>
                  <a:cubicBezTo>
                    <a:pt x="215" y="86"/>
                    <a:pt x="217" y="87"/>
                    <a:pt x="219" y="88"/>
                  </a:cubicBezTo>
                  <a:cubicBezTo>
                    <a:pt x="226" y="91"/>
                    <a:pt x="231" y="94"/>
                    <a:pt x="234" y="98"/>
                  </a:cubicBezTo>
                  <a:cubicBezTo>
                    <a:pt x="237" y="100"/>
                    <a:pt x="238" y="104"/>
                    <a:pt x="237" y="107"/>
                  </a:cubicBezTo>
                  <a:cubicBezTo>
                    <a:pt x="237" y="111"/>
                    <a:pt x="234" y="113"/>
                    <a:pt x="231" y="115"/>
                  </a:cubicBezTo>
                  <a:cubicBezTo>
                    <a:pt x="228" y="116"/>
                    <a:pt x="226" y="117"/>
                    <a:pt x="223" y="118"/>
                  </a:cubicBezTo>
                  <a:cubicBezTo>
                    <a:pt x="215" y="120"/>
                    <a:pt x="207" y="120"/>
                    <a:pt x="197" y="120"/>
                  </a:cubicBezTo>
                  <a:close/>
                  <a:moveTo>
                    <a:pt x="45" y="120"/>
                  </a:moveTo>
                  <a:cubicBezTo>
                    <a:pt x="34" y="120"/>
                    <a:pt x="25" y="120"/>
                    <a:pt x="16" y="117"/>
                  </a:cubicBezTo>
                  <a:cubicBezTo>
                    <a:pt x="13" y="117"/>
                    <a:pt x="10" y="116"/>
                    <a:pt x="8" y="115"/>
                  </a:cubicBezTo>
                  <a:cubicBezTo>
                    <a:pt x="3" y="113"/>
                    <a:pt x="1" y="109"/>
                    <a:pt x="0" y="106"/>
                  </a:cubicBezTo>
                  <a:cubicBezTo>
                    <a:pt x="0" y="102"/>
                    <a:pt x="1" y="99"/>
                    <a:pt x="4" y="96"/>
                  </a:cubicBezTo>
                  <a:cubicBezTo>
                    <a:pt x="8" y="92"/>
                    <a:pt x="13" y="88"/>
                    <a:pt x="20" y="85"/>
                  </a:cubicBezTo>
                  <a:cubicBezTo>
                    <a:pt x="22" y="84"/>
                    <a:pt x="24" y="83"/>
                    <a:pt x="27" y="82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30" y="81"/>
                    <a:pt x="31" y="80"/>
                    <a:pt x="31" y="79"/>
                  </a:cubicBezTo>
                  <a:cubicBezTo>
                    <a:pt x="31" y="78"/>
                    <a:pt x="30" y="77"/>
                    <a:pt x="30" y="77"/>
                  </a:cubicBezTo>
                  <a:cubicBezTo>
                    <a:pt x="22" y="69"/>
                    <a:pt x="19" y="60"/>
                    <a:pt x="19" y="48"/>
                  </a:cubicBezTo>
                  <a:cubicBezTo>
                    <a:pt x="19" y="40"/>
                    <a:pt x="23" y="30"/>
                    <a:pt x="38" y="27"/>
                  </a:cubicBezTo>
                  <a:cubicBezTo>
                    <a:pt x="40" y="26"/>
                    <a:pt x="42" y="26"/>
                    <a:pt x="44" y="26"/>
                  </a:cubicBezTo>
                  <a:cubicBezTo>
                    <a:pt x="47" y="26"/>
                    <a:pt x="49" y="26"/>
                    <a:pt x="51" y="27"/>
                  </a:cubicBezTo>
                  <a:cubicBezTo>
                    <a:pt x="66" y="30"/>
                    <a:pt x="70" y="40"/>
                    <a:pt x="70" y="48"/>
                  </a:cubicBezTo>
                  <a:cubicBezTo>
                    <a:pt x="70" y="60"/>
                    <a:pt x="67" y="69"/>
                    <a:pt x="59" y="77"/>
                  </a:cubicBezTo>
                  <a:cubicBezTo>
                    <a:pt x="59" y="77"/>
                    <a:pt x="58" y="78"/>
                    <a:pt x="58" y="79"/>
                  </a:cubicBezTo>
                  <a:cubicBezTo>
                    <a:pt x="58" y="80"/>
                    <a:pt x="59" y="81"/>
                    <a:pt x="61" y="82"/>
                  </a:cubicBezTo>
                  <a:cubicBezTo>
                    <a:pt x="62" y="82"/>
                    <a:pt x="62" y="82"/>
                    <a:pt x="62" y="82"/>
                  </a:cubicBezTo>
                  <a:cubicBezTo>
                    <a:pt x="64" y="83"/>
                    <a:pt x="65" y="85"/>
                    <a:pt x="64" y="87"/>
                  </a:cubicBezTo>
                  <a:cubicBezTo>
                    <a:pt x="64" y="88"/>
                    <a:pt x="62" y="89"/>
                    <a:pt x="60" y="89"/>
                  </a:cubicBezTo>
                  <a:cubicBezTo>
                    <a:pt x="58" y="88"/>
                    <a:pt x="58" y="88"/>
                    <a:pt x="58" y="88"/>
                  </a:cubicBezTo>
                  <a:cubicBezTo>
                    <a:pt x="55" y="87"/>
                    <a:pt x="52" y="84"/>
                    <a:pt x="52" y="81"/>
                  </a:cubicBezTo>
                  <a:cubicBezTo>
                    <a:pt x="51" y="78"/>
                    <a:pt x="52" y="74"/>
                    <a:pt x="55" y="72"/>
                  </a:cubicBezTo>
                  <a:cubicBezTo>
                    <a:pt x="61" y="66"/>
                    <a:pt x="64" y="58"/>
                    <a:pt x="63" y="48"/>
                  </a:cubicBezTo>
                  <a:cubicBezTo>
                    <a:pt x="63" y="40"/>
                    <a:pt x="59" y="35"/>
                    <a:pt x="50" y="33"/>
                  </a:cubicBezTo>
                  <a:cubicBezTo>
                    <a:pt x="48" y="33"/>
                    <a:pt x="46" y="32"/>
                    <a:pt x="44" y="32"/>
                  </a:cubicBezTo>
                  <a:cubicBezTo>
                    <a:pt x="43" y="32"/>
                    <a:pt x="41" y="33"/>
                    <a:pt x="39" y="33"/>
                  </a:cubicBezTo>
                  <a:cubicBezTo>
                    <a:pt x="30" y="35"/>
                    <a:pt x="26" y="40"/>
                    <a:pt x="26" y="48"/>
                  </a:cubicBezTo>
                  <a:cubicBezTo>
                    <a:pt x="25" y="58"/>
                    <a:pt x="28" y="66"/>
                    <a:pt x="34" y="72"/>
                  </a:cubicBezTo>
                  <a:cubicBezTo>
                    <a:pt x="37" y="75"/>
                    <a:pt x="38" y="78"/>
                    <a:pt x="37" y="81"/>
                  </a:cubicBezTo>
                  <a:cubicBezTo>
                    <a:pt x="36" y="84"/>
                    <a:pt x="34" y="87"/>
                    <a:pt x="31" y="88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7" y="89"/>
                    <a:pt x="25" y="90"/>
                    <a:pt x="23" y="91"/>
                  </a:cubicBezTo>
                  <a:cubicBezTo>
                    <a:pt x="16" y="94"/>
                    <a:pt x="12" y="97"/>
                    <a:pt x="8" y="101"/>
                  </a:cubicBezTo>
                  <a:cubicBezTo>
                    <a:pt x="7" y="102"/>
                    <a:pt x="6" y="103"/>
                    <a:pt x="7" y="105"/>
                  </a:cubicBezTo>
                  <a:cubicBezTo>
                    <a:pt x="7" y="106"/>
                    <a:pt x="8" y="108"/>
                    <a:pt x="11" y="109"/>
                  </a:cubicBezTo>
                  <a:cubicBezTo>
                    <a:pt x="13" y="110"/>
                    <a:pt x="15" y="110"/>
                    <a:pt x="18" y="111"/>
                  </a:cubicBezTo>
                  <a:cubicBezTo>
                    <a:pt x="26" y="113"/>
                    <a:pt x="34" y="113"/>
                    <a:pt x="45" y="114"/>
                  </a:cubicBezTo>
                  <a:cubicBezTo>
                    <a:pt x="51" y="113"/>
                    <a:pt x="56" y="113"/>
                    <a:pt x="60" y="113"/>
                  </a:cubicBezTo>
                  <a:cubicBezTo>
                    <a:pt x="62" y="113"/>
                    <a:pt x="64" y="114"/>
                    <a:pt x="64" y="116"/>
                  </a:cubicBezTo>
                  <a:cubicBezTo>
                    <a:pt x="64" y="118"/>
                    <a:pt x="63" y="119"/>
                    <a:pt x="61" y="119"/>
                  </a:cubicBezTo>
                  <a:cubicBezTo>
                    <a:pt x="56" y="120"/>
                    <a:pt x="51" y="120"/>
                    <a:pt x="45" y="120"/>
                  </a:cubicBezTo>
                  <a:close/>
                </a:path>
              </a:pathLst>
            </a:custGeom>
            <a:solidFill>
              <a:srgbClr val="AEB0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47128" name="Google Shape;885;p29"/>
            <p:cNvSpPr>
              <a:spLocks noChangeArrowheads="1"/>
            </p:cNvSpPr>
            <p:nvPr/>
          </p:nvSpPr>
          <p:spPr bwMode="auto">
            <a:xfrm>
              <a:off x="6391275" y="4640263"/>
              <a:ext cx="1173163" cy="1173162"/>
            </a:xfrm>
            <a:prstGeom prst="ellipse">
              <a:avLst/>
            </a:prstGeom>
            <a:noFill/>
            <a:ln w="26975">
              <a:solidFill>
                <a:srgbClr val="B3B5B4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7B3EC8B1-DBAD-1D4C-B7FA-B088C61F1E1E}"/>
              </a:ext>
            </a:extLst>
          </p:cNvPr>
          <p:cNvGrpSpPr/>
          <p:nvPr/>
        </p:nvGrpSpPr>
        <p:grpSpPr>
          <a:xfrm>
            <a:off x="9936163" y="4648200"/>
            <a:ext cx="1157287" cy="1162050"/>
            <a:chOff x="9936163" y="4648200"/>
            <a:chExt cx="1157287" cy="1162050"/>
          </a:xfrm>
        </p:grpSpPr>
        <p:sp>
          <p:nvSpPr>
            <p:cNvPr id="47122" name="Google Shape;879;p29"/>
            <p:cNvSpPr>
              <a:spLocks/>
            </p:cNvSpPr>
            <p:nvPr/>
          </p:nvSpPr>
          <p:spPr bwMode="auto">
            <a:xfrm>
              <a:off x="10161588" y="4897438"/>
              <a:ext cx="706437" cy="615950"/>
            </a:xfrm>
            <a:custGeom>
              <a:avLst/>
              <a:gdLst>
                <a:gd name="T0" fmla="*/ 20 w 179"/>
                <a:gd name="T1" fmla="*/ 156 h 156"/>
                <a:gd name="T2" fmla="*/ 0 w 179"/>
                <a:gd name="T3" fmla="*/ 101 h 156"/>
                <a:gd name="T4" fmla="*/ 7 w 179"/>
                <a:gd name="T5" fmla="*/ 101 h 156"/>
                <a:gd name="T6" fmla="*/ 20 w 179"/>
                <a:gd name="T7" fmla="*/ 148 h 156"/>
                <a:gd name="T8" fmla="*/ 171 w 179"/>
                <a:gd name="T9" fmla="*/ 135 h 156"/>
                <a:gd name="T10" fmla="*/ 175 w 179"/>
                <a:gd name="T11" fmla="*/ 97 h 156"/>
                <a:gd name="T12" fmla="*/ 179 w 179"/>
                <a:gd name="T13" fmla="*/ 135 h 156"/>
                <a:gd name="T14" fmla="*/ 96 w 179"/>
                <a:gd name="T15" fmla="*/ 111 h 156"/>
                <a:gd name="T16" fmla="*/ 72 w 179"/>
                <a:gd name="T17" fmla="*/ 100 h 156"/>
                <a:gd name="T18" fmla="*/ 82 w 179"/>
                <a:gd name="T19" fmla="*/ 72 h 156"/>
                <a:gd name="T20" fmla="*/ 107 w 179"/>
                <a:gd name="T21" fmla="*/ 83 h 156"/>
                <a:gd name="T22" fmla="*/ 96 w 179"/>
                <a:gd name="T23" fmla="*/ 111 h 156"/>
                <a:gd name="T24" fmla="*/ 80 w 179"/>
                <a:gd name="T25" fmla="*/ 83 h 156"/>
                <a:gd name="T26" fmla="*/ 82 w 179"/>
                <a:gd name="T27" fmla="*/ 104 h 156"/>
                <a:gd name="T28" fmla="*/ 99 w 179"/>
                <a:gd name="T29" fmla="*/ 100 h 156"/>
                <a:gd name="T30" fmla="*/ 96 w 179"/>
                <a:gd name="T31" fmla="*/ 80 h 156"/>
                <a:gd name="T32" fmla="*/ 158 w 179"/>
                <a:gd name="T33" fmla="*/ 96 h 156"/>
                <a:gd name="T34" fmla="*/ 114 w 179"/>
                <a:gd name="T35" fmla="*/ 92 h 156"/>
                <a:gd name="T36" fmla="*/ 158 w 179"/>
                <a:gd name="T37" fmla="*/ 88 h 156"/>
                <a:gd name="T38" fmla="*/ 171 w 179"/>
                <a:gd name="T39" fmla="*/ 48 h 156"/>
                <a:gd name="T40" fmla="*/ 20 w 179"/>
                <a:gd name="T41" fmla="*/ 35 h 156"/>
                <a:gd name="T42" fmla="*/ 7 w 179"/>
                <a:gd name="T43" fmla="*/ 75 h 156"/>
                <a:gd name="T44" fmla="*/ 61 w 179"/>
                <a:gd name="T45" fmla="*/ 88 h 156"/>
                <a:gd name="T46" fmla="*/ 61 w 179"/>
                <a:gd name="T47" fmla="*/ 96 h 156"/>
                <a:gd name="T48" fmla="*/ 0 w 179"/>
                <a:gd name="T49" fmla="*/ 75 h 156"/>
                <a:gd name="T50" fmla="*/ 20 w 179"/>
                <a:gd name="T51" fmla="*/ 28 h 156"/>
                <a:gd name="T52" fmla="*/ 179 w 179"/>
                <a:gd name="T53" fmla="*/ 48 h 156"/>
                <a:gd name="T54" fmla="*/ 178 w 179"/>
                <a:gd name="T55" fmla="*/ 80 h 156"/>
                <a:gd name="T56" fmla="*/ 119 w 179"/>
                <a:gd name="T57" fmla="*/ 21 h 156"/>
                <a:gd name="T58" fmla="*/ 104 w 179"/>
                <a:gd name="T59" fmla="*/ 8 h 156"/>
                <a:gd name="T60" fmla="*/ 63 w 179"/>
                <a:gd name="T61" fmla="*/ 17 h 156"/>
                <a:gd name="T62" fmla="*/ 56 w 179"/>
                <a:gd name="T63" fmla="*/ 17 h 156"/>
                <a:gd name="T64" fmla="*/ 104 w 179"/>
                <a:gd name="T65" fmla="*/ 0 h 156"/>
                <a:gd name="T66" fmla="*/ 119 w 179"/>
                <a:gd name="T67" fmla="*/ 2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9" h="156" extrusionOk="0">
                  <a:moveTo>
                    <a:pt x="158" y="156"/>
                  </a:moveTo>
                  <a:cubicBezTo>
                    <a:pt x="20" y="156"/>
                    <a:pt x="20" y="156"/>
                    <a:pt x="20" y="156"/>
                  </a:cubicBezTo>
                  <a:cubicBezTo>
                    <a:pt x="9" y="156"/>
                    <a:pt x="0" y="146"/>
                    <a:pt x="0" y="135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99"/>
                    <a:pt x="1" y="97"/>
                    <a:pt x="4" y="97"/>
                  </a:cubicBezTo>
                  <a:cubicBezTo>
                    <a:pt x="6" y="97"/>
                    <a:pt x="7" y="99"/>
                    <a:pt x="7" y="101"/>
                  </a:cubicBezTo>
                  <a:cubicBezTo>
                    <a:pt x="7" y="135"/>
                    <a:pt x="7" y="135"/>
                    <a:pt x="7" y="135"/>
                  </a:cubicBezTo>
                  <a:cubicBezTo>
                    <a:pt x="7" y="142"/>
                    <a:pt x="13" y="148"/>
                    <a:pt x="20" y="148"/>
                  </a:cubicBezTo>
                  <a:cubicBezTo>
                    <a:pt x="158" y="148"/>
                    <a:pt x="158" y="148"/>
                    <a:pt x="158" y="148"/>
                  </a:cubicBezTo>
                  <a:cubicBezTo>
                    <a:pt x="165" y="148"/>
                    <a:pt x="171" y="142"/>
                    <a:pt x="171" y="135"/>
                  </a:cubicBezTo>
                  <a:cubicBezTo>
                    <a:pt x="171" y="101"/>
                    <a:pt x="171" y="101"/>
                    <a:pt x="171" y="101"/>
                  </a:cubicBezTo>
                  <a:cubicBezTo>
                    <a:pt x="171" y="99"/>
                    <a:pt x="173" y="97"/>
                    <a:pt x="175" y="97"/>
                  </a:cubicBezTo>
                  <a:cubicBezTo>
                    <a:pt x="177" y="97"/>
                    <a:pt x="179" y="99"/>
                    <a:pt x="179" y="101"/>
                  </a:cubicBezTo>
                  <a:cubicBezTo>
                    <a:pt x="179" y="135"/>
                    <a:pt x="179" y="135"/>
                    <a:pt x="179" y="135"/>
                  </a:cubicBezTo>
                  <a:cubicBezTo>
                    <a:pt x="179" y="146"/>
                    <a:pt x="170" y="156"/>
                    <a:pt x="158" y="156"/>
                  </a:cubicBezTo>
                  <a:close/>
                  <a:moveTo>
                    <a:pt x="96" y="111"/>
                  </a:moveTo>
                  <a:cubicBezTo>
                    <a:pt x="82" y="111"/>
                    <a:pt x="82" y="111"/>
                    <a:pt x="82" y="111"/>
                  </a:cubicBezTo>
                  <a:cubicBezTo>
                    <a:pt x="76" y="111"/>
                    <a:pt x="72" y="106"/>
                    <a:pt x="72" y="100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77"/>
                    <a:pt x="76" y="72"/>
                    <a:pt x="82" y="72"/>
                  </a:cubicBezTo>
                  <a:cubicBezTo>
                    <a:pt x="96" y="72"/>
                    <a:pt x="96" y="72"/>
                    <a:pt x="96" y="72"/>
                  </a:cubicBezTo>
                  <a:cubicBezTo>
                    <a:pt x="102" y="72"/>
                    <a:pt x="107" y="77"/>
                    <a:pt x="107" y="83"/>
                  </a:cubicBezTo>
                  <a:cubicBezTo>
                    <a:pt x="107" y="100"/>
                    <a:pt x="107" y="100"/>
                    <a:pt x="107" y="100"/>
                  </a:cubicBezTo>
                  <a:cubicBezTo>
                    <a:pt x="107" y="106"/>
                    <a:pt x="102" y="111"/>
                    <a:pt x="96" y="111"/>
                  </a:cubicBezTo>
                  <a:close/>
                  <a:moveTo>
                    <a:pt x="82" y="80"/>
                  </a:moveTo>
                  <a:cubicBezTo>
                    <a:pt x="81" y="80"/>
                    <a:pt x="80" y="81"/>
                    <a:pt x="80" y="83"/>
                  </a:cubicBezTo>
                  <a:cubicBezTo>
                    <a:pt x="80" y="100"/>
                    <a:pt x="80" y="100"/>
                    <a:pt x="80" y="100"/>
                  </a:cubicBezTo>
                  <a:cubicBezTo>
                    <a:pt x="80" y="102"/>
                    <a:pt x="81" y="104"/>
                    <a:pt x="82" y="104"/>
                  </a:cubicBezTo>
                  <a:cubicBezTo>
                    <a:pt x="96" y="104"/>
                    <a:pt x="96" y="104"/>
                    <a:pt x="96" y="104"/>
                  </a:cubicBezTo>
                  <a:cubicBezTo>
                    <a:pt x="98" y="104"/>
                    <a:pt x="99" y="102"/>
                    <a:pt x="99" y="100"/>
                  </a:cubicBezTo>
                  <a:cubicBezTo>
                    <a:pt x="99" y="83"/>
                    <a:pt x="99" y="83"/>
                    <a:pt x="99" y="83"/>
                  </a:cubicBezTo>
                  <a:cubicBezTo>
                    <a:pt x="99" y="81"/>
                    <a:pt x="98" y="80"/>
                    <a:pt x="96" y="80"/>
                  </a:cubicBezTo>
                  <a:lnTo>
                    <a:pt x="82" y="80"/>
                  </a:lnTo>
                  <a:close/>
                  <a:moveTo>
                    <a:pt x="158" y="96"/>
                  </a:moveTo>
                  <a:cubicBezTo>
                    <a:pt x="118" y="96"/>
                    <a:pt x="118" y="96"/>
                    <a:pt x="118" y="96"/>
                  </a:cubicBezTo>
                  <a:cubicBezTo>
                    <a:pt x="115" y="96"/>
                    <a:pt x="114" y="94"/>
                    <a:pt x="114" y="92"/>
                  </a:cubicBezTo>
                  <a:cubicBezTo>
                    <a:pt x="114" y="90"/>
                    <a:pt x="115" y="88"/>
                    <a:pt x="118" y="88"/>
                  </a:cubicBezTo>
                  <a:cubicBezTo>
                    <a:pt x="158" y="88"/>
                    <a:pt x="158" y="88"/>
                    <a:pt x="158" y="88"/>
                  </a:cubicBezTo>
                  <a:cubicBezTo>
                    <a:pt x="165" y="88"/>
                    <a:pt x="171" y="82"/>
                    <a:pt x="171" y="75"/>
                  </a:cubicBezTo>
                  <a:cubicBezTo>
                    <a:pt x="171" y="48"/>
                    <a:pt x="171" y="48"/>
                    <a:pt x="171" y="48"/>
                  </a:cubicBezTo>
                  <a:cubicBezTo>
                    <a:pt x="171" y="41"/>
                    <a:pt x="165" y="35"/>
                    <a:pt x="158" y="35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13" y="35"/>
                    <a:pt x="7" y="41"/>
                    <a:pt x="7" y="48"/>
                  </a:cubicBezTo>
                  <a:cubicBezTo>
                    <a:pt x="7" y="75"/>
                    <a:pt x="7" y="75"/>
                    <a:pt x="7" y="75"/>
                  </a:cubicBezTo>
                  <a:cubicBezTo>
                    <a:pt x="7" y="82"/>
                    <a:pt x="13" y="88"/>
                    <a:pt x="20" y="88"/>
                  </a:cubicBezTo>
                  <a:cubicBezTo>
                    <a:pt x="61" y="88"/>
                    <a:pt x="61" y="88"/>
                    <a:pt x="61" y="88"/>
                  </a:cubicBezTo>
                  <a:cubicBezTo>
                    <a:pt x="63" y="88"/>
                    <a:pt x="65" y="90"/>
                    <a:pt x="65" y="92"/>
                  </a:cubicBezTo>
                  <a:cubicBezTo>
                    <a:pt x="65" y="94"/>
                    <a:pt x="63" y="96"/>
                    <a:pt x="61" y="96"/>
                  </a:cubicBezTo>
                  <a:cubicBezTo>
                    <a:pt x="20" y="96"/>
                    <a:pt x="20" y="96"/>
                    <a:pt x="20" y="96"/>
                  </a:cubicBezTo>
                  <a:cubicBezTo>
                    <a:pt x="9" y="96"/>
                    <a:pt x="0" y="86"/>
                    <a:pt x="0" y="75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37"/>
                    <a:pt x="9" y="28"/>
                    <a:pt x="20" y="28"/>
                  </a:cubicBezTo>
                  <a:cubicBezTo>
                    <a:pt x="158" y="28"/>
                    <a:pt x="158" y="28"/>
                    <a:pt x="158" y="28"/>
                  </a:cubicBezTo>
                  <a:cubicBezTo>
                    <a:pt x="170" y="28"/>
                    <a:pt x="179" y="37"/>
                    <a:pt x="179" y="48"/>
                  </a:cubicBezTo>
                  <a:cubicBezTo>
                    <a:pt x="179" y="78"/>
                    <a:pt x="179" y="78"/>
                    <a:pt x="179" y="78"/>
                  </a:cubicBezTo>
                  <a:cubicBezTo>
                    <a:pt x="179" y="79"/>
                    <a:pt x="179" y="79"/>
                    <a:pt x="178" y="80"/>
                  </a:cubicBezTo>
                  <a:cubicBezTo>
                    <a:pt x="176" y="89"/>
                    <a:pt x="168" y="96"/>
                    <a:pt x="158" y="96"/>
                  </a:cubicBezTo>
                  <a:close/>
                  <a:moveTo>
                    <a:pt x="119" y="21"/>
                  </a:moveTo>
                  <a:cubicBezTo>
                    <a:pt x="117" y="21"/>
                    <a:pt x="115" y="19"/>
                    <a:pt x="115" y="17"/>
                  </a:cubicBezTo>
                  <a:cubicBezTo>
                    <a:pt x="115" y="12"/>
                    <a:pt x="110" y="8"/>
                    <a:pt x="104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68" y="8"/>
                    <a:pt x="63" y="12"/>
                    <a:pt x="63" y="17"/>
                  </a:cubicBezTo>
                  <a:cubicBezTo>
                    <a:pt x="63" y="19"/>
                    <a:pt x="62" y="21"/>
                    <a:pt x="59" y="21"/>
                  </a:cubicBezTo>
                  <a:cubicBezTo>
                    <a:pt x="57" y="21"/>
                    <a:pt x="56" y="19"/>
                    <a:pt x="56" y="17"/>
                  </a:cubicBezTo>
                  <a:cubicBezTo>
                    <a:pt x="56" y="8"/>
                    <a:pt x="64" y="0"/>
                    <a:pt x="7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15" y="0"/>
                    <a:pt x="123" y="8"/>
                    <a:pt x="123" y="17"/>
                  </a:cubicBezTo>
                  <a:cubicBezTo>
                    <a:pt x="123" y="19"/>
                    <a:pt x="121" y="21"/>
                    <a:pt x="119" y="21"/>
                  </a:cubicBezTo>
                  <a:close/>
                </a:path>
              </a:pathLst>
            </a:custGeom>
            <a:solidFill>
              <a:srgbClr val="FAC3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47129" name="Google Shape;886;p29"/>
            <p:cNvSpPr>
              <a:spLocks noChangeArrowheads="1"/>
            </p:cNvSpPr>
            <p:nvPr/>
          </p:nvSpPr>
          <p:spPr bwMode="auto">
            <a:xfrm>
              <a:off x="9936163" y="4648200"/>
              <a:ext cx="1157287" cy="1162050"/>
            </a:xfrm>
            <a:prstGeom prst="ellipse">
              <a:avLst/>
            </a:prstGeom>
            <a:noFill/>
            <a:ln w="26975">
              <a:solidFill>
                <a:srgbClr val="FAC344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B5AA6912-5842-764E-B73C-F481773DC6FE}"/>
              </a:ext>
            </a:extLst>
          </p:cNvPr>
          <p:cNvGrpSpPr/>
          <p:nvPr/>
        </p:nvGrpSpPr>
        <p:grpSpPr>
          <a:xfrm>
            <a:off x="2863850" y="4648200"/>
            <a:ext cx="1160463" cy="1162050"/>
            <a:chOff x="2863850" y="4648200"/>
            <a:chExt cx="1160463" cy="1162050"/>
          </a:xfrm>
        </p:grpSpPr>
        <p:sp>
          <p:nvSpPr>
            <p:cNvPr id="47119" name="Google Shape;876;p29"/>
            <p:cNvSpPr>
              <a:spLocks/>
            </p:cNvSpPr>
            <p:nvPr/>
          </p:nvSpPr>
          <p:spPr bwMode="auto">
            <a:xfrm>
              <a:off x="3103563" y="4897438"/>
              <a:ext cx="679450" cy="676275"/>
            </a:xfrm>
            <a:custGeom>
              <a:avLst/>
              <a:gdLst>
                <a:gd name="T0" fmla="*/ 70 w 172"/>
                <a:gd name="T1" fmla="*/ 165 h 171"/>
                <a:gd name="T2" fmla="*/ 57 w 172"/>
                <a:gd name="T3" fmla="*/ 143 h 171"/>
                <a:gd name="T4" fmla="*/ 31 w 172"/>
                <a:gd name="T5" fmla="*/ 152 h 171"/>
                <a:gd name="T6" fmla="*/ 29 w 172"/>
                <a:gd name="T7" fmla="*/ 117 h 171"/>
                <a:gd name="T8" fmla="*/ 23 w 172"/>
                <a:gd name="T9" fmla="*/ 104 h 171"/>
                <a:gd name="T10" fmla="*/ 0 w 172"/>
                <a:gd name="T11" fmla="*/ 77 h 171"/>
                <a:gd name="T12" fmla="*/ 25 w 172"/>
                <a:gd name="T13" fmla="*/ 66 h 171"/>
                <a:gd name="T14" fmla="*/ 19 w 172"/>
                <a:gd name="T15" fmla="*/ 40 h 171"/>
                <a:gd name="T16" fmla="*/ 41 w 172"/>
                <a:gd name="T17" fmla="*/ 18 h 171"/>
                <a:gd name="T18" fmla="*/ 66 w 172"/>
                <a:gd name="T19" fmla="*/ 24 h 171"/>
                <a:gd name="T20" fmla="*/ 78 w 172"/>
                <a:gd name="T21" fmla="*/ 0 h 171"/>
                <a:gd name="T22" fmla="*/ 104 w 172"/>
                <a:gd name="T23" fmla="*/ 23 h 171"/>
                <a:gd name="T24" fmla="*/ 117 w 172"/>
                <a:gd name="T25" fmla="*/ 28 h 171"/>
                <a:gd name="T26" fmla="*/ 153 w 172"/>
                <a:gd name="T27" fmla="*/ 31 h 171"/>
                <a:gd name="T28" fmla="*/ 143 w 172"/>
                <a:gd name="T29" fmla="*/ 56 h 171"/>
                <a:gd name="T30" fmla="*/ 165 w 172"/>
                <a:gd name="T31" fmla="*/ 70 h 171"/>
                <a:gd name="T32" fmla="*/ 172 w 172"/>
                <a:gd name="T33" fmla="*/ 94 h 171"/>
                <a:gd name="T34" fmla="*/ 147 w 172"/>
                <a:gd name="T35" fmla="*/ 105 h 171"/>
                <a:gd name="T36" fmla="*/ 153 w 172"/>
                <a:gd name="T37" fmla="*/ 130 h 171"/>
                <a:gd name="T38" fmla="*/ 131 w 172"/>
                <a:gd name="T39" fmla="*/ 153 h 171"/>
                <a:gd name="T40" fmla="*/ 106 w 172"/>
                <a:gd name="T41" fmla="*/ 147 h 171"/>
                <a:gd name="T42" fmla="*/ 94 w 172"/>
                <a:gd name="T43" fmla="*/ 171 h 171"/>
                <a:gd name="T44" fmla="*/ 97 w 172"/>
                <a:gd name="T45" fmla="*/ 147 h 171"/>
                <a:gd name="T46" fmla="*/ 122 w 172"/>
                <a:gd name="T47" fmla="*/ 136 h 171"/>
                <a:gd name="T48" fmla="*/ 137 w 172"/>
                <a:gd name="T49" fmla="*/ 121 h 171"/>
                <a:gd name="T50" fmla="*/ 147 w 172"/>
                <a:gd name="T51" fmla="*/ 96 h 171"/>
                <a:gd name="T52" fmla="*/ 147 w 172"/>
                <a:gd name="T53" fmla="*/ 75 h 171"/>
                <a:gd name="T54" fmla="*/ 137 w 172"/>
                <a:gd name="T55" fmla="*/ 49 h 171"/>
                <a:gd name="T56" fmla="*/ 122 w 172"/>
                <a:gd name="T57" fmla="*/ 35 h 171"/>
                <a:gd name="T58" fmla="*/ 97 w 172"/>
                <a:gd name="T59" fmla="*/ 24 h 171"/>
                <a:gd name="T60" fmla="*/ 76 w 172"/>
                <a:gd name="T61" fmla="*/ 24 h 171"/>
                <a:gd name="T62" fmla="*/ 50 w 172"/>
                <a:gd name="T63" fmla="*/ 35 h 171"/>
                <a:gd name="T64" fmla="*/ 35 w 172"/>
                <a:gd name="T65" fmla="*/ 49 h 171"/>
                <a:gd name="T66" fmla="*/ 25 w 172"/>
                <a:gd name="T67" fmla="*/ 75 h 171"/>
                <a:gd name="T68" fmla="*/ 25 w 172"/>
                <a:gd name="T69" fmla="*/ 96 h 171"/>
                <a:gd name="T70" fmla="*/ 35 w 172"/>
                <a:gd name="T71" fmla="*/ 121 h 171"/>
                <a:gd name="T72" fmla="*/ 50 w 172"/>
                <a:gd name="T73" fmla="*/ 136 h 171"/>
                <a:gd name="T74" fmla="*/ 76 w 172"/>
                <a:gd name="T75" fmla="*/ 147 h 171"/>
                <a:gd name="T76" fmla="*/ 25 w 172"/>
                <a:gd name="T77" fmla="*/ 135 h 171"/>
                <a:gd name="T78" fmla="*/ 147 w 172"/>
                <a:gd name="T79" fmla="*/ 135 h 171"/>
                <a:gd name="T80" fmla="*/ 8 w 172"/>
                <a:gd name="T81" fmla="*/ 94 h 171"/>
                <a:gd name="T82" fmla="*/ 164 w 172"/>
                <a:gd name="T83" fmla="*/ 93 h 171"/>
                <a:gd name="T84" fmla="*/ 8 w 172"/>
                <a:gd name="T85" fmla="*/ 93 h 171"/>
                <a:gd name="T86" fmla="*/ 136 w 172"/>
                <a:gd name="T87" fmla="*/ 24 h 171"/>
                <a:gd name="T88" fmla="*/ 135 w 172"/>
                <a:gd name="T89" fmla="*/ 24 h 171"/>
                <a:gd name="T90" fmla="*/ 53 w 172"/>
                <a:gd name="T91" fmla="*/ 78 h 171"/>
                <a:gd name="T92" fmla="*/ 119 w 172"/>
                <a:gd name="T93" fmla="*/ 93 h 171"/>
                <a:gd name="T94" fmla="*/ 86 w 172"/>
                <a:gd name="T95" fmla="*/ 59 h 171"/>
                <a:gd name="T96" fmla="*/ 67 w 172"/>
                <a:gd name="T97" fmla="*/ 104 h 171"/>
                <a:gd name="T98" fmla="*/ 112 w 172"/>
                <a:gd name="T99" fmla="*/ 9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2" h="171" extrusionOk="0">
                  <a:moveTo>
                    <a:pt x="94" y="171"/>
                  </a:moveTo>
                  <a:cubicBezTo>
                    <a:pt x="78" y="171"/>
                    <a:pt x="78" y="171"/>
                    <a:pt x="78" y="171"/>
                  </a:cubicBezTo>
                  <a:cubicBezTo>
                    <a:pt x="74" y="171"/>
                    <a:pt x="71" y="168"/>
                    <a:pt x="70" y="165"/>
                  </a:cubicBezTo>
                  <a:cubicBezTo>
                    <a:pt x="68" y="148"/>
                    <a:pt x="68" y="148"/>
                    <a:pt x="68" y="148"/>
                  </a:cubicBezTo>
                  <a:cubicBezTo>
                    <a:pt x="68" y="147"/>
                    <a:pt x="67" y="147"/>
                    <a:pt x="66" y="147"/>
                  </a:cubicBezTo>
                  <a:cubicBezTo>
                    <a:pt x="63" y="145"/>
                    <a:pt x="60" y="144"/>
                    <a:pt x="57" y="143"/>
                  </a:cubicBezTo>
                  <a:cubicBezTo>
                    <a:pt x="56" y="142"/>
                    <a:pt x="55" y="142"/>
                    <a:pt x="55" y="143"/>
                  </a:cubicBezTo>
                  <a:cubicBezTo>
                    <a:pt x="41" y="153"/>
                    <a:pt x="41" y="153"/>
                    <a:pt x="41" y="153"/>
                  </a:cubicBezTo>
                  <a:cubicBezTo>
                    <a:pt x="38" y="155"/>
                    <a:pt x="34" y="154"/>
                    <a:pt x="31" y="152"/>
                  </a:cubicBezTo>
                  <a:cubicBezTo>
                    <a:pt x="20" y="140"/>
                    <a:pt x="20" y="140"/>
                    <a:pt x="20" y="140"/>
                  </a:cubicBezTo>
                  <a:cubicBezTo>
                    <a:pt x="17" y="138"/>
                    <a:pt x="17" y="133"/>
                    <a:pt x="19" y="130"/>
                  </a:cubicBezTo>
                  <a:cubicBezTo>
                    <a:pt x="29" y="117"/>
                    <a:pt x="29" y="117"/>
                    <a:pt x="29" y="117"/>
                  </a:cubicBezTo>
                  <a:cubicBezTo>
                    <a:pt x="29" y="116"/>
                    <a:pt x="29" y="115"/>
                    <a:pt x="29" y="115"/>
                  </a:cubicBezTo>
                  <a:cubicBezTo>
                    <a:pt x="27" y="112"/>
                    <a:pt x="26" y="108"/>
                    <a:pt x="25" y="105"/>
                  </a:cubicBezTo>
                  <a:cubicBezTo>
                    <a:pt x="25" y="104"/>
                    <a:pt x="24" y="104"/>
                    <a:pt x="23" y="104"/>
                  </a:cubicBezTo>
                  <a:cubicBezTo>
                    <a:pt x="7" y="101"/>
                    <a:pt x="7" y="101"/>
                    <a:pt x="7" y="101"/>
                  </a:cubicBezTo>
                  <a:cubicBezTo>
                    <a:pt x="3" y="101"/>
                    <a:pt x="0" y="97"/>
                    <a:pt x="0" y="94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3"/>
                    <a:pt x="3" y="70"/>
                    <a:pt x="7" y="70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4" y="67"/>
                    <a:pt x="25" y="66"/>
                    <a:pt x="25" y="66"/>
                  </a:cubicBezTo>
                  <a:cubicBezTo>
                    <a:pt x="26" y="62"/>
                    <a:pt x="27" y="59"/>
                    <a:pt x="29" y="56"/>
                  </a:cubicBezTo>
                  <a:cubicBezTo>
                    <a:pt x="29" y="55"/>
                    <a:pt x="29" y="55"/>
                    <a:pt x="29" y="54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7" y="37"/>
                    <a:pt x="17" y="33"/>
                    <a:pt x="20" y="31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6"/>
                    <a:pt x="38" y="16"/>
                    <a:pt x="41" y="18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5" y="29"/>
                    <a:pt x="56" y="29"/>
                    <a:pt x="57" y="28"/>
                  </a:cubicBezTo>
                  <a:cubicBezTo>
                    <a:pt x="60" y="27"/>
                    <a:pt x="63" y="25"/>
                    <a:pt x="66" y="24"/>
                  </a:cubicBezTo>
                  <a:cubicBezTo>
                    <a:pt x="67" y="24"/>
                    <a:pt x="68" y="23"/>
                    <a:pt x="68" y="23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71" y="2"/>
                    <a:pt x="74" y="0"/>
                    <a:pt x="78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8" y="0"/>
                    <a:pt x="101" y="2"/>
                    <a:pt x="102" y="6"/>
                  </a:cubicBezTo>
                  <a:cubicBezTo>
                    <a:pt x="104" y="23"/>
                    <a:pt x="104" y="23"/>
                    <a:pt x="104" y="23"/>
                  </a:cubicBezTo>
                  <a:cubicBezTo>
                    <a:pt x="104" y="23"/>
                    <a:pt x="105" y="24"/>
                    <a:pt x="106" y="24"/>
                  </a:cubicBezTo>
                  <a:cubicBezTo>
                    <a:pt x="109" y="25"/>
                    <a:pt x="112" y="27"/>
                    <a:pt x="115" y="28"/>
                  </a:cubicBezTo>
                  <a:cubicBezTo>
                    <a:pt x="116" y="29"/>
                    <a:pt x="117" y="29"/>
                    <a:pt x="117" y="28"/>
                  </a:cubicBezTo>
                  <a:cubicBezTo>
                    <a:pt x="131" y="18"/>
                    <a:pt x="131" y="18"/>
                    <a:pt x="131" y="18"/>
                  </a:cubicBezTo>
                  <a:cubicBezTo>
                    <a:pt x="134" y="16"/>
                    <a:pt x="138" y="16"/>
                    <a:pt x="141" y="19"/>
                  </a:cubicBezTo>
                  <a:cubicBezTo>
                    <a:pt x="153" y="31"/>
                    <a:pt x="153" y="31"/>
                    <a:pt x="153" y="31"/>
                  </a:cubicBezTo>
                  <a:cubicBezTo>
                    <a:pt x="155" y="33"/>
                    <a:pt x="155" y="37"/>
                    <a:pt x="153" y="40"/>
                  </a:cubicBezTo>
                  <a:cubicBezTo>
                    <a:pt x="143" y="54"/>
                    <a:pt x="143" y="54"/>
                    <a:pt x="143" y="54"/>
                  </a:cubicBezTo>
                  <a:cubicBezTo>
                    <a:pt x="143" y="55"/>
                    <a:pt x="143" y="55"/>
                    <a:pt x="143" y="56"/>
                  </a:cubicBezTo>
                  <a:cubicBezTo>
                    <a:pt x="145" y="59"/>
                    <a:pt x="146" y="62"/>
                    <a:pt x="147" y="66"/>
                  </a:cubicBezTo>
                  <a:cubicBezTo>
                    <a:pt x="147" y="66"/>
                    <a:pt x="148" y="67"/>
                    <a:pt x="149" y="67"/>
                  </a:cubicBezTo>
                  <a:cubicBezTo>
                    <a:pt x="165" y="70"/>
                    <a:pt x="165" y="70"/>
                    <a:pt x="165" y="70"/>
                  </a:cubicBezTo>
                  <a:cubicBezTo>
                    <a:pt x="165" y="70"/>
                    <a:pt x="165" y="70"/>
                    <a:pt x="165" y="70"/>
                  </a:cubicBezTo>
                  <a:cubicBezTo>
                    <a:pt x="169" y="70"/>
                    <a:pt x="172" y="74"/>
                    <a:pt x="172" y="77"/>
                  </a:cubicBezTo>
                  <a:cubicBezTo>
                    <a:pt x="172" y="94"/>
                    <a:pt x="172" y="94"/>
                    <a:pt x="172" y="94"/>
                  </a:cubicBezTo>
                  <a:cubicBezTo>
                    <a:pt x="172" y="97"/>
                    <a:pt x="169" y="101"/>
                    <a:pt x="165" y="101"/>
                  </a:cubicBezTo>
                  <a:cubicBezTo>
                    <a:pt x="149" y="104"/>
                    <a:pt x="149" y="104"/>
                    <a:pt x="149" y="104"/>
                  </a:cubicBezTo>
                  <a:cubicBezTo>
                    <a:pt x="148" y="104"/>
                    <a:pt x="147" y="105"/>
                    <a:pt x="147" y="105"/>
                  </a:cubicBezTo>
                  <a:cubicBezTo>
                    <a:pt x="146" y="108"/>
                    <a:pt x="145" y="112"/>
                    <a:pt x="143" y="115"/>
                  </a:cubicBezTo>
                  <a:cubicBezTo>
                    <a:pt x="143" y="115"/>
                    <a:pt x="143" y="116"/>
                    <a:pt x="143" y="117"/>
                  </a:cubicBezTo>
                  <a:cubicBezTo>
                    <a:pt x="153" y="130"/>
                    <a:pt x="153" y="130"/>
                    <a:pt x="153" y="130"/>
                  </a:cubicBezTo>
                  <a:cubicBezTo>
                    <a:pt x="155" y="133"/>
                    <a:pt x="155" y="138"/>
                    <a:pt x="153" y="140"/>
                  </a:cubicBezTo>
                  <a:cubicBezTo>
                    <a:pt x="141" y="152"/>
                    <a:pt x="141" y="152"/>
                    <a:pt x="141" y="152"/>
                  </a:cubicBezTo>
                  <a:cubicBezTo>
                    <a:pt x="138" y="154"/>
                    <a:pt x="134" y="155"/>
                    <a:pt x="131" y="153"/>
                  </a:cubicBezTo>
                  <a:cubicBezTo>
                    <a:pt x="117" y="143"/>
                    <a:pt x="117" y="143"/>
                    <a:pt x="117" y="143"/>
                  </a:cubicBezTo>
                  <a:cubicBezTo>
                    <a:pt x="117" y="142"/>
                    <a:pt x="116" y="142"/>
                    <a:pt x="115" y="143"/>
                  </a:cubicBezTo>
                  <a:cubicBezTo>
                    <a:pt x="112" y="144"/>
                    <a:pt x="109" y="145"/>
                    <a:pt x="106" y="147"/>
                  </a:cubicBezTo>
                  <a:cubicBezTo>
                    <a:pt x="105" y="147"/>
                    <a:pt x="104" y="147"/>
                    <a:pt x="104" y="148"/>
                  </a:cubicBezTo>
                  <a:cubicBezTo>
                    <a:pt x="102" y="165"/>
                    <a:pt x="102" y="165"/>
                    <a:pt x="102" y="165"/>
                  </a:cubicBezTo>
                  <a:cubicBezTo>
                    <a:pt x="101" y="168"/>
                    <a:pt x="98" y="171"/>
                    <a:pt x="94" y="171"/>
                  </a:cubicBezTo>
                  <a:close/>
                  <a:moveTo>
                    <a:pt x="78" y="163"/>
                  </a:moveTo>
                  <a:cubicBezTo>
                    <a:pt x="94" y="163"/>
                    <a:pt x="94" y="163"/>
                    <a:pt x="94" y="163"/>
                  </a:cubicBezTo>
                  <a:cubicBezTo>
                    <a:pt x="97" y="147"/>
                    <a:pt x="97" y="147"/>
                    <a:pt x="97" y="147"/>
                  </a:cubicBezTo>
                  <a:cubicBezTo>
                    <a:pt x="97" y="143"/>
                    <a:pt x="100" y="140"/>
                    <a:pt x="103" y="139"/>
                  </a:cubicBezTo>
                  <a:cubicBezTo>
                    <a:pt x="106" y="138"/>
                    <a:pt x="109" y="137"/>
                    <a:pt x="112" y="136"/>
                  </a:cubicBezTo>
                  <a:cubicBezTo>
                    <a:pt x="115" y="134"/>
                    <a:pt x="119" y="134"/>
                    <a:pt x="122" y="136"/>
                  </a:cubicBezTo>
                  <a:cubicBezTo>
                    <a:pt x="135" y="146"/>
                    <a:pt x="135" y="146"/>
                    <a:pt x="135" y="146"/>
                  </a:cubicBezTo>
                  <a:cubicBezTo>
                    <a:pt x="147" y="135"/>
                    <a:pt x="147" y="135"/>
                    <a:pt x="147" y="135"/>
                  </a:cubicBezTo>
                  <a:cubicBezTo>
                    <a:pt x="137" y="121"/>
                    <a:pt x="137" y="121"/>
                    <a:pt x="137" y="121"/>
                  </a:cubicBezTo>
                  <a:cubicBezTo>
                    <a:pt x="135" y="118"/>
                    <a:pt x="135" y="115"/>
                    <a:pt x="136" y="111"/>
                  </a:cubicBezTo>
                  <a:cubicBezTo>
                    <a:pt x="138" y="108"/>
                    <a:pt x="139" y="106"/>
                    <a:pt x="140" y="103"/>
                  </a:cubicBezTo>
                  <a:cubicBezTo>
                    <a:pt x="141" y="99"/>
                    <a:pt x="144" y="97"/>
                    <a:pt x="147" y="96"/>
                  </a:cubicBezTo>
                  <a:cubicBezTo>
                    <a:pt x="164" y="93"/>
                    <a:pt x="164" y="93"/>
                    <a:pt x="164" y="93"/>
                  </a:cubicBezTo>
                  <a:cubicBezTo>
                    <a:pt x="164" y="77"/>
                    <a:pt x="164" y="77"/>
                    <a:pt x="164" y="77"/>
                  </a:cubicBezTo>
                  <a:cubicBezTo>
                    <a:pt x="147" y="75"/>
                    <a:pt x="147" y="75"/>
                    <a:pt x="147" y="75"/>
                  </a:cubicBezTo>
                  <a:cubicBezTo>
                    <a:pt x="144" y="74"/>
                    <a:pt x="141" y="72"/>
                    <a:pt x="140" y="68"/>
                  </a:cubicBezTo>
                  <a:cubicBezTo>
                    <a:pt x="139" y="65"/>
                    <a:pt x="138" y="62"/>
                    <a:pt x="136" y="60"/>
                  </a:cubicBezTo>
                  <a:cubicBezTo>
                    <a:pt x="135" y="56"/>
                    <a:pt x="135" y="52"/>
                    <a:pt x="137" y="49"/>
                  </a:cubicBezTo>
                  <a:cubicBezTo>
                    <a:pt x="147" y="36"/>
                    <a:pt x="147" y="36"/>
                    <a:pt x="147" y="36"/>
                  </a:cubicBezTo>
                  <a:cubicBezTo>
                    <a:pt x="135" y="25"/>
                    <a:pt x="135" y="25"/>
                    <a:pt x="135" y="25"/>
                  </a:cubicBezTo>
                  <a:cubicBezTo>
                    <a:pt x="122" y="35"/>
                    <a:pt x="122" y="35"/>
                    <a:pt x="122" y="35"/>
                  </a:cubicBezTo>
                  <a:cubicBezTo>
                    <a:pt x="119" y="37"/>
                    <a:pt x="115" y="37"/>
                    <a:pt x="112" y="35"/>
                  </a:cubicBezTo>
                  <a:cubicBezTo>
                    <a:pt x="109" y="34"/>
                    <a:pt x="106" y="33"/>
                    <a:pt x="103" y="32"/>
                  </a:cubicBezTo>
                  <a:cubicBezTo>
                    <a:pt x="100" y="31"/>
                    <a:pt x="97" y="28"/>
                    <a:pt x="97" y="24"/>
                  </a:cubicBezTo>
                  <a:cubicBezTo>
                    <a:pt x="94" y="8"/>
                    <a:pt x="94" y="8"/>
                    <a:pt x="94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75" y="28"/>
                    <a:pt x="72" y="31"/>
                    <a:pt x="69" y="32"/>
                  </a:cubicBezTo>
                  <a:cubicBezTo>
                    <a:pt x="66" y="33"/>
                    <a:pt x="63" y="34"/>
                    <a:pt x="60" y="35"/>
                  </a:cubicBezTo>
                  <a:cubicBezTo>
                    <a:pt x="57" y="37"/>
                    <a:pt x="53" y="37"/>
                    <a:pt x="50" y="3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37" y="52"/>
                    <a:pt x="38" y="56"/>
                    <a:pt x="36" y="60"/>
                  </a:cubicBezTo>
                  <a:cubicBezTo>
                    <a:pt x="34" y="62"/>
                    <a:pt x="33" y="65"/>
                    <a:pt x="32" y="68"/>
                  </a:cubicBezTo>
                  <a:cubicBezTo>
                    <a:pt x="31" y="72"/>
                    <a:pt x="28" y="74"/>
                    <a:pt x="25" y="75"/>
                  </a:cubicBezTo>
                  <a:cubicBezTo>
                    <a:pt x="8" y="77"/>
                    <a:pt x="8" y="77"/>
                    <a:pt x="8" y="77"/>
                  </a:cubicBezTo>
                  <a:cubicBezTo>
                    <a:pt x="8" y="93"/>
                    <a:pt x="8" y="93"/>
                    <a:pt x="8" y="93"/>
                  </a:cubicBezTo>
                  <a:cubicBezTo>
                    <a:pt x="25" y="96"/>
                    <a:pt x="25" y="96"/>
                    <a:pt x="25" y="96"/>
                  </a:cubicBezTo>
                  <a:cubicBezTo>
                    <a:pt x="28" y="97"/>
                    <a:pt x="31" y="99"/>
                    <a:pt x="32" y="103"/>
                  </a:cubicBezTo>
                  <a:cubicBezTo>
                    <a:pt x="33" y="106"/>
                    <a:pt x="34" y="108"/>
                    <a:pt x="36" y="111"/>
                  </a:cubicBezTo>
                  <a:cubicBezTo>
                    <a:pt x="38" y="115"/>
                    <a:pt x="37" y="118"/>
                    <a:pt x="35" y="121"/>
                  </a:cubicBezTo>
                  <a:cubicBezTo>
                    <a:pt x="25" y="135"/>
                    <a:pt x="25" y="135"/>
                    <a:pt x="25" y="135"/>
                  </a:cubicBezTo>
                  <a:cubicBezTo>
                    <a:pt x="37" y="146"/>
                    <a:pt x="37" y="146"/>
                    <a:pt x="37" y="146"/>
                  </a:cubicBezTo>
                  <a:cubicBezTo>
                    <a:pt x="50" y="136"/>
                    <a:pt x="50" y="136"/>
                    <a:pt x="50" y="136"/>
                  </a:cubicBezTo>
                  <a:cubicBezTo>
                    <a:pt x="53" y="134"/>
                    <a:pt x="57" y="134"/>
                    <a:pt x="60" y="136"/>
                  </a:cubicBezTo>
                  <a:cubicBezTo>
                    <a:pt x="63" y="137"/>
                    <a:pt x="66" y="138"/>
                    <a:pt x="69" y="139"/>
                  </a:cubicBezTo>
                  <a:cubicBezTo>
                    <a:pt x="72" y="140"/>
                    <a:pt x="75" y="143"/>
                    <a:pt x="76" y="147"/>
                  </a:cubicBezTo>
                  <a:lnTo>
                    <a:pt x="78" y="163"/>
                  </a:lnTo>
                  <a:close/>
                  <a:moveTo>
                    <a:pt x="25" y="135"/>
                  </a:moveTo>
                  <a:cubicBezTo>
                    <a:pt x="25" y="135"/>
                    <a:pt x="25" y="135"/>
                    <a:pt x="25" y="135"/>
                  </a:cubicBezTo>
                  <a:cubicBezTo>
                    <a:pt x="25" y="135"/>
                    <a:pt x="25" y="135"/>
                    <a:pt x="25" y="135"/>
                  </a:cubicBezTo>
                  <a:close/>
                  <a:moveTo>
                    <a:pt x="147" y="135"/>
                  </a:moveTo>
                  <a:cubicBezTo>
                    <a:pt x="147" y="135"/>
                    <a:pt x="147" y="135"/>
                    <a:pt x="147" y="135"/>
                  </a:cubicBezTo>
                  <a:close/>
                  <a:moveTo>
                    <a:pt x="164" y="94"/>
                  </a:moveTo>
                  <a:cubicBezTo>
                    <a:pt x="164" y="94"/>
                    <a:pt x="164" y="94"/>
                    <a:pt x="164" y="94"/>
                  </a:cubicBezTo>
                  <a:close/>
                  <a:moveTo>
                    <a:pt x="8" y="94"/>
                  </a:moveTo>
                  <a:cubicBezTo>
                    <a:pt x="8" y="94"/>
                    <a:pt x="8" y="94"/>
                    <a:pt x="8" y="94"/>
                  </a:cubicBezTo>
                  <a:cubicBezTo>
                    <a:pt x="8" y="94"/>
                    <a:pt x="8" y="94"/>
                    <a:pt x="8" y="94"/>
                  </a:cubicBezTo>
                  <a:close/>
                  <a:moveTo>
                    <a:pt x="164" y="93"/>
                  </a:moveTo>
                  <a:cubicBezTo>
                    <a:pt x="164" y="93"/>
                    <a:pt x="164" y="93"/>
                    <a:pt x="164" y="93"/>
                  </a:cubicBezTo>
                  <a:close/>
                  <a:moveTo>
                    <a:pt x="8" y="93"/>
                  </a:moveTo>
                  <a:cubicBezTo>
                    <a:pt x="8" y="93"/>
                    <a:pt x="8" y="93"/>
                    <a:pt x="8" y="93"/>
                  </a:cubicBezTo>
                  <a:cubicBezTo>
                    <a:pt x="8" y="93"/>
                    <a:pt x="8" y="93"/>
                    <a:pt x="8" y="93"/>
                  </a:cubicBezTo>
                  <a:close/>
                  <a:moveTo>
                    <a:pt x="136" y="24"/>
                  </a:moveTo>
                  <a:cubicBezTo>
                    <a:pt x="136" y="24"/>
                    <a:pt x="136" y="24"/>
                    <a:pt x="136" y="24"/>
                  </a:cubicBezTo>
                  <a:cubicBezTo>
                    <a:pt x="136" y="24"/>
                    <a:pt x="136" y="24"/>
                    <a:pt x="136" y="24"/>
                  </a:cubicBezTo>
                  <a:close/>
                  <a:moveTo>
                    <a:pt x="135" y="24"/>
                  </a:moveTo>
                  <a:cubicBezTo>
                    <a:pt x="135" y="24"/>
                    <a:pt x="135" y="24"/>
                    <a:pt x="135" y="24"/>
                  </a:cubicBezTo>
                  <a:close/>
                  <a:moveTo>
                    <a:pt x="86" y="119"/>
                  </a:moveTo>
                  <a:cubicBezTo>
                    <a:pt x="77" y="119"/>
                    <a:pt x="68" y="116"/>
                    <a:pt x="62" y="109"/>
                  </a:cubicBezTo>
                  <a:cubicBezTo>
                    <a:pt x="54" y="101"/>
                    <a:pt x="50" y="89"/>
                    <a:pt x="53" y="78"/>
                  </a:cubicBezTo>
                  <a:cubicBezTo>
                    <a:pt x="56" y="65"/>
                    <a:pt x="66" y="55"/>
                    <a:pt x="78" y="52"/>
                  </a:cubicBezTo>
                  <a:cubicBezTo>
                    <a:pt x="90" y="50"/>
                    <a:pt x="102" y="53"/>
                    <a:pt x="110" y="61"/>
                  </a:cubicBezTo>
                  <a:cubicBezTo>
                    <a:pt x="118" y="70"/>
                    <a:pt x="122" y="81"/>
                    <a:pt x="119" y="93"/>
                  </a:cubicBezTo>
                  <a:cubicBezTo>
                    <a:pt x="116" y="106"/>
                    <a:pt x="107" y="116"/>
                    <a:pt x="94" y="119"/>
                  </a:cubicBezTo>
                  <a:cubicBezTo>
                    <a:pt x="91" y="119"/>
                    <a:pt x="89" y="119"/>
                    <a:pt x="86" y="119"/>
                  </a:cubicBezTo>
                  <a:close/>
                  <a:moveTo>
                    <a:pt x="86" y="59"/>
                  </a:moveTo>
                  <a:cubicBezTo>
                    <a:pt x="84" y="59"/>
                    <a:pt x="82" y="59"/>
                    <a:pt x="80" y="60"/>
                  </a:cubicBezTo>
                  <a:cubicBezTo>
                    <a:pt x="71" y="62"/>
                    <a:pt x="63" y="70"/>
                    <a:pt x="61" y="79"/>
                  </a:cubicBezTo>
                  <a:cubicBezTo>
                    <a:pt x="58" y="88"/>
                    <a:pt x="61" y="98"/>
                    <a:pt x="67" y="104"/>
                  </a:cubicBezTo>
                  <a:cubicBezTo>
                    <a:pt x="74" y="110"/>
                    <a:pt x="83" y="113"/>
                    <a:pt x="92" y="111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102" y="109"/>
                    <a:pt x="110" y="101"/>
                    <a:pt x="112" y="91"/>
                  </a:cubicBezTo>
                  <a:cubicBezTo>
                    <a:pt x="114" y="82"/>
                    <a:pt x="111" y="73"/>
                    <a:pt x="105" y="67"/>
                  </a:cubicBezTo>
                  <a:cubicBezTo>
                    <a:pt x="100" y="62"/>
                    <a:pt x="93" y="59"/>
                    <a:pt x="86" y="59"/>
                  </a:cubicBezTo>
                  <a:close/>
                </a:path>
              </a:pathLst>
            </a:custGeom>
            <a:solidFill>
              <a:srgbClr val="2F5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47130" name="Google Shape;887;p29"/>
            <p:cNvSpPr>
              <a:spLocks noChangeArrowheads="1"/>
            </p:cNvSpPr>
            <p:nvPr/>
          </p:nvSpPr>
          <p:spPr bwMode="auto">
            <a:xfrm>
              <a:off x="2863850" y="4648200"/>
              <a:ext cx="1160463" cy="1162050"/>
            </a:xfrm>
            <a:prstGeom prst="ellipse">
              <a:avLst/>
            </a:prstGeom>
            <a:noFill/>
            <a:ln w="26975">
              <a:solidFill>
                <a:srgbClr val="2F526B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sp>
        <p:nvSpPr>
          <p:cNvPr id="47131" name="Google Shape;888;p29"/>
          <p:cNvSpPr txBox="1">
            <a:spLocks noChangeArrowheads="1"/>
          </p:cNvSpPr>
          <p:nvPr/>
        </p:nvSpPr>
        <p:spPr bwMode="auto">
          <a:xfrm>
            <a:off x="6138863" y="1301750"/>
            <a:ext cx="167798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ctr" rtl="0" fontAlgn="base">
              <a:spcBef>
                <a:spcPct val="0"/>
              </a:spcBef>
              <a:spcAft>
                <a:spcPct val="0"/>
              </a:spcAft>
              <a:buSzPts val="1600"/>
            </a:pPr>
            <a:r>
              <a:rPr lang="ar-EG" altLang="en-US" sz="1600" dirty="0">
                <a:latin typeface="Cairo" panose="00000500000000000000" charset="-78"/>
                <a:cs typeface="Cairo" panose="00000500000000000000" charset="-78"/>
                <a:sym typeface="Open Sans" panose="020B0606030504020204" pitchFamily="34" charset="0"/>
              </a:rPr>
              <a:t>هذا النص هو مثال لنص يمكن أن يستبدل في نفس المساحة</a:t>
            </a:r>
          </a:p>
        </p:txBody>
      </p:sp>
      <p:sp>
        <p:nvSpPr>
          <p:cNvPr id="47132" name="Google Shape;889;p29"/>
          <p:cNvSpPr txBox="1">
            <a:spLocks noChangeArrowheads="1"/>
          </p:cNvSpPr>
          <p:nvPr/>
        </p:nvSpPr>
        <p:spPr bwMode="auto">
          <a:xfrm>
            <a:off x="9674225" y="1216025"/>
            <a:ext cx="16764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ctr" rtl="0" fontAlgn="base">
              <a:spcBef>
                <a:spcPct val="0"/>
              </a:spcBef>
              <a:spcAft>
                <a:spcPct val="0"/>
              </a:spcAft>
              <a:buSzPts val="1600"/>
            </a:pPr>
            <a:r>
              <a:rPr lang="ar-EG" altLang="en-US" sz="1600" dirty="0">
                <a:latin typeface="Cairo" panose="00000500000000000000" charset="-78"/>
                <a:cs typeface="Cairo" panose="00000500000000000000" charset="-78"/>
                <a:sym typeface="Open Sans" panose="020B0606030504020204" pitchFamily="34" charset="0"/>
              </a:rPr>
              <a:t>هذا النص هو مثال لنص يمكن أن يستبدل في نفس المساحة</a:t>
            </a:r>
          </a:p>
        </p:txBody>
      </p:sp>
      <p:sp>
        <p:nvSpPr>
          <p:cNvPr id="47133" name="Google Shape;890;p29"/>
          <p:cNvSpPr txBox="1">
            <a:spLocks noChangeArrowheads="1"/>
          </p:cNvSpPr>
          <p:nvPr/>
        </p:nvSpPr>
        <p:spPr bwMode="auto">
          <a:xfrm>
            <a:off x="877888" y="4799013"/>
            <a:ext cx="1677987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ctr" rtl="0" fontAlgn="base">
              <a:spcBef>
                <a:spcPct val="0"/>
              </a:spcBef>
              <a:spcAft>
                <a:spcPct val="0"/>
              </a:spcAft>
              <a:buSzPts val="1600"/>
            </a:pPr>
            <a:r>
              <a:rPr lang="ar-EG" altLang="en-US" sz="1600" dirty="0">
                <a:latin typeface="Cairo" panose="00000500000000000000" charset="-78"/>
                <a:cs typeface="Cairo" panose="00000500000000000000" charset="-78"/>
                <a:sym typeface="Open Sans" panose="020B0606030504020204" pitchFamily="34" charset="0"/>
              </a:rPr>
              <a:t>هذا النص هو مثال لنص يمكن أن يستبدل في نفس المساحة</a:t>
            </a:r>
          </a:p>
        </p:txBody>
      </p:sp>
      <p:sp>
        <p:nvSpPr>
          <p:cNvPr id="47134" name="Google Shape;891;p29"/>
          <p:cNvSpPr txBox="1">
            <a:spLocks noChangeArrowheads="1"/>
          </p:cNvSpPr>
          <p:nvPr/>
        </p:nvSpPr>
        <p:spPr bwMode="auto">
          <a:xfrm>
            <a:off x="4384675" y="4813300"/>
            <a:ext cx="167798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ctr" rtl="0" fontAlgn="base">
              <a:spcBef>
                <a:spcPct val="0"/>
              </a:spcBef>
              <a:spcAft>
                <a:spcPct val="0"/>
              </a:spcAft>
              <a:buSzPts val="1600"/>
            </a:pPr>
            <a:r>
              <a:rPr lang="ar-EG" altLang="en-US" sz="1600" dirty="0">
                <a:latin typeface="Cairo" panose="00000500000000000000" charset="-78"/>
                <a:cs typeface="Cairo" panose="00000500000000000000" charset="-78"/>
                <a:sym typeface="Open Sans" panose="020B0606030504020204" pitchFamily="34" charset="0"/>
              </a:rPr>
              <a:t>هذا النص هو مثال لنص يمكن أن يستبدل في نفس المساحة</a:t>
            </a:r>
          </a:p>
        </p:txBody>
      </p:sp>
      <p:sp>
        <p:nvSpPr>
          <p:cNvPr id="47135" name="Google Shape;892;p29"/>
          <p:cNvSpPr txBox="1">
            <a:spLocks noChangeArrowheads="1"/>
          </p:cNvSpPr>
          <p:nvPr/>
        </p:nvSpPr>
        <p:spPr bwMode="auto">
          <a:xfrm>
            <a:off x="7918450" y="4727575"/>
            <a:ext cx="167798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ctr" rtl="0" fontAlgn="base">
              <a:spcBef>
                <a:spcPct val="0"/>
              </a:spcBef>
              <a:spcAft>
                <a:spcPct val="0"/>
              </a:spcAft>
              <a:buSzPts val="1600"/>
            </a:pPr>
            <a:r>
              <a:rPr lang="ar-EG" altLang="en-US" sz="1600" dirty="0">
                <a:latin typeface="Cairo" panose="00000500000000000000" charset="-78"/>
                <a:cs typeface="Cairo" panose="00000500000000000000" charset="-78"/>
                <a:sym typeface="Open Sans" panose="020B0606030504020204" pitchFamily="34" charset="0"/>
              </a:rPr>
              <a:t>هذا النص هو مثال لنص يمكن أن يستبدل في نفس المساحة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600"/>
                                            <p:tgtEl>
                                              <p:spTgt spid="471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" dur="6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" dur="6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600" fill="hold"/>
                                            <p:tgtEl>
                                              <p:spTgt spid="471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600" fill="hold"/>
                                            <p:tgtEl>
                                              <p:spTgt spid="471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8" dur="600" fill="hold"/>
                                            <p:tgtEl>
                                              <p:spTgt spid="471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9" dur="600" fill="hold"/>
                                            <p:tgtEl>
                                              <p:spTgt spid="471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21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3" dur="600"/>
                                            <p:tgtEl>
                                              <p:spTgt spid="471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6" dur="6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7" dur="6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0" dur="600" fill="hold"/>
                                            <p:tgtEl>
                                              <p:spTgt spid="47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1" dur="600" fill="hold"/>
                                            <p:tgtEl>
                                              <p:spTgt spid="47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4" dur="600" fill="hold"/>
                                            <p:tgtEl>
                                              <p:spTgt spid="47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5" dur="600" fill="hold"/>
                                            <p:tgtEl>
                                              <p:spTgt spid="47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37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9" dur="600"/>
                                            <p:tgtEl>
                                              <p:spTgt spid="471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2" dur="6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3" dur="6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6" dur="600" fill="hold"/>
                                            <p:tgtEl>
                                              <p:spTgt spid="47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7" dur="600" fill="hold"/>
                                            <p:tgtEl>
                                              <p:spTgt spid="47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1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0" dur="600" fill="hold"/>
                                            <p:tgtEl>
                                              <p:spTgt spid="471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1" dur="600" fill="hold"/>
                                            <p:tgtEl>
                                              <p:spTgt spid="471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5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5" dur="600"/>
                                            <p:tgtEl>
                                              <p:spTgt spid="47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8" dur="6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9" dur="6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2" dur="600" fill="hold"/>
                                            <p:tgtEl>
                                              <p:spTgt spid="47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3" dur="600" fill="hold"/>
                                            <p:tgtEl>
                                              <p:spTgt spid="47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6" dur="600" fill="hold"/>
                                            <p:tgtEl>
                                              <p:spTgt spid="471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7" dur="600" fill="hold"/>
                                            <p:tgtEl>
                                              <p:spTgt spid="471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6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1" dur="600"/>
                                            <p:tgtEl>
                                              <p:spTgt spid="47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4" dur="6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5" dur="6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8" dur="600" fill="hold"/>
                                            <p:tgtEl>
                                              <p:spTgt spid="47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9" dur="600" fill="hold"/>
                                            <p:tgtEl>
                                              <p:spTgt spid="47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0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1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2" dur="600" fill="hold"/>
                                            <p:tgtEl>
                                              <p:spTgt spid="471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3" dur="600" fill="hold"/>
                                            <p:tgtEl>
                                              <p:spTgt spid="471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8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7" dur="600"/>
                                            <p:tgtEl>
                                              <p:spTgt spid="471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0" dur="6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1" dur="6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2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4" dur="600" fill="hold"/>
                                            <p:tgtEl>
                                              <p:spTgt spid="47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5" dur="600" fill="hold"/>
                                            <p:tgtEl>
                                              <p:spTgt spid="47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6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8" dur="600" fill="hold"/>
                                            <p:tgtEl>
                                              <p:spTgt spid="47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9" dur="600" fill="hold"/>
                                            <p:tgtEl>
                                              <p:spTgt spid="47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7106" grpId="0"/>
          <p:bldP spid="47107" grpId="0" animBg="1"/>
          <p:bldP spid="47108" grpId="0" animBg="1"/>
          <p:bldP spid="47109" grpId="0" animBg="1"/>
          <p:bldP spid="47110" grpId="0" animBg="1"/>
          <p:bldP spid="47111" grpId="0" animBg="1"/>
          <p:bldP spid="47112" grpId="0" animBg="1"/>
          <p:bldP spid="47113" grpId="0"/>
          <p:bldP spid="47114" grpId="0"/>
          <p:bldP spid="47115" grpId="0"/>
          <p:bldP spid="47116" grpId="0"/>
          <p:bldP spid="47117" grpId="0"/>
          <p:bldP spid="47118" grpId="0"/>
          <p:bldP spid="47131" grpId="0"/>
          <p:bldP spid="47132" grpId="0"/>
          <p:bldP spid="47133" grpId="0"/>
          <p:bldP spid="47134" grpId="0"/>
          <p:bldP spid="4713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600"/>
                                            <p:tgtEl>
                                              <p:spTgt spid="471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6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6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600" fill="hold"/>
                                            <p:tgtEl>
                                              <p:spTgt spid="471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600" fill="hold"/>
                                            <p:tgtEl>
                                              <p:spTgt spid="471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600" fill="hold"/>
                                            <p:tgtEl>
                                              <p:spTgt spid="471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600" fill="hold"/>
                                            <p:tgtEl>
                                              <p:spTgt spid="471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21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3" dur="600"/>
                                            <p:tgtEl>
                                              <p:spTgt spid="471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6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6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600" fill="hold"/>
                                            <p:tgtEl>
                                              <p:spTgt spid="47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600" fill="hold"/>
                                            <p:tgtEl>
                                              <p:spTgt spid="47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600" fill="hold"/>
                                            <p:tgtEl>
                                              <p:spTgt spid="47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600" fill="hold"/>
                                            <p:tgtEl>
                                              <p:spTgt spid="47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37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9" dur="600"/>
                                            <p:tgtEl>
                                              <p:spTgt spid="471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6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6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600" fill="hold"/>
                                            <p:tgtEl>
                                              <p:spTgt spid="47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600" fill="hold"/>
                                            <p:tgtEl>
                                              <p:spTgt spid="47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1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600" fill="hold"/>
                                            <p:tgtEl>
                                              <p:spTgt spid="471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600" fill="hold"/>
                                            <p:tgtEl>
                                              <p:spTgt spid="471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5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5" dur="600"/>
                                            <p:tgtEl>
                                              <p:spTgt spid="47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6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6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600" fill="hold"/>
                                            <p:tgtEl>
                                              <p:spTgt spid="47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600" fill="hold"/>
                                            <p:tgtEl>
                                              <p:spTgt spid="47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600" fill="hold"/>
                                            <p:tgtEl>
                                              <p:spTgt spid="471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600" fill="hold"/>
                                            <p:tgtEl>
                                              <p:spTgt spid="471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6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1" dur="600"/>
                                            <p:tgtEl>
                                              <p:spTgt spid="47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6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6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600" fill="hold"/>
                                            <p:tgtEl>
                                              <p:spTgt spid="47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9" dur="600" fill="hold"/>
                                            <p:tgtEl>
                                              <p:spTgt spid="47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1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600" fill="hold"/>
                                            <p:tgtEl>
                                              <p:spTgt spid="471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3" dur="600" fill="hold"/>
                                            <p:tgtEl>
                                              <p:spTgt spid="471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8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7" dur="600"/>
                                            <p:tgtEl>
                                              <p:spTgt spid="471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" dur="6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1" dur="6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2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4" dur="600" fill="hold"/>
                                            <p:tgtEl>
                                              <p:spTgt spid="47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5" dur="600" fill="hold"/>
                                            <p:tgtEl>
                                              <p:spTgt spid="47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6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8" dur="600" fill="hold"/>
                                            <p:tgtEl>
                                              <p:spTgt spid="47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9" dur="600" fill="hold"/>
                                            <p:tgtEl>
                                              <p:spTgt spid="47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7106" grpId="0"/>
          <p:bldP spid="47107" grpId="0" animBg="1"/>
          <p:bldP spid="47108" grpId="0" animBg="1"/>
          <p:bldP spid="47109" grpId="0" animBg="1"/>
          <p:bldP spid="47110" grpId="0" animBg="1"/>
          <p:bldP spid="47111" grpId="0" animBg="1"/>
          <p:bldP spid="47112" grpId="0" animBg="1"/>
          <p:bldP spid="47113" grpId="0"/>
          <p:bldP spid="47114" grpId="0"/>
          <p:bldP spid="47115" grpId="0"/>
          <p:bldP spid="47116" grpId="0"/>
          <p:bldP spid="47117" grpId="0"/>
          <p:bldP spid="47118" grpId="0"/>
          <p:bldP spid="47131" grpId="0"/>
          <p:bldP spid="47132" grpId="0"/>
          <p:bldP spid="47133" grpId="0"/>
          <p:bldP spid="47134" grpId="0"/>
          <p:bldP spid="47135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1">
            <a:extLst>
              <a:ext uri="{FF2B5EF4-FFF2-40B4-BE49-F238E27FC236}">
                <a16:creationId xmlns:a16="http://schemas.microsoft.com/office/drawing/2014/main" id="{D21D6AB2-8124-9E4D-A6CE-30FC95456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9439" y="1434230"/>
            <a:ext cx="4813123" cy="2365177"/>
          </a:xfrm>
          <a:custGeom>
            <a:avLst/>
            <a:gdLst>
              <a:gd name="T0" fmla="*/ 7053 w 16924"/>
              <a:gd name="T1" fmla="*/ 411 h 8315"/>
              <a:gd name="T2" fmla="*/ 7053 w 16924"/>
              <a:gd name="T3" fmla="*/ 411 h 8315"/>
              <a:gd name="T4" fmla="*/ 771 w 16924"/>
              <a:gd name="T5" fmla="*/ 3264 h 8315"/>
              <a:gd name="T6" fmla="*/ 771 w 16924"/>
              <a:gd name="T7" fmla="*/ 5058 h 8315"/>
              <a:gd name="T8" fmla="*/ 7053 w 16924"/>
              <a:gd name="T9" fmla="*/ 7911 h 8315"/>
              <a:gd name="T10" fmla="*/ 9879 w 16924"/>
              <a:gd name="T11" fmla="*/ 7911 h 8315"/>
              <a:gd name="T12" fmla="*/ 16153 w 16924"/>
              <a:gd name="T13" fmla="*/ 5058 h 8315"/>
              <a:gd name="T14" fmla="*/ 16153 w 16924"/>
              <a:gd name="T15" fmla="*/ 3264 h 8315"/>
              <a:gd name="T16" fmla="*/ 9879 w 16924"/>
              <a:gd name="T17" fmla="*/ 411 h 8315"/>
              <a:gd name="T18" fmla="*/ 7053 w 16924"/>
              <a:gd name="T19" fmla="*/ 411 h 8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924" h="8315">
                <a:moveTo>
                  <a:pt x="7053" y="411"/>
                </a:moveTo>
                <a:lnTo>
                  <a:pt x="7053" y="411"/>
                </a:lnTo>
                <a:cubicBezTo>
                  <a:pt x="771" y="3264"/>
                  <a:pt x="771" y="3264"/>
                  <a:pt x="771" y="3264"/>
                </a:cubicBezTo>
                <a:cubicBezTo>
                  <a:pt x="0" y="3614"/>
                  <a:pt x="0" y="4708"/>
                  <a:pt x="771" y="5058"/>
                </a:cubicBezTo>
                <a:cubicBezTo>
                  <a:pt x="7053" y="7911"/>
                  <a:pt x="7053" y="7911"/>
                  <a:pt x="7053" y="7911"/>
                </a:cubicBezTo>
                <a:cubicBezTo>
                  <a:pt x="7955" y="8314"/>
                  <a:pt x="8978" y="8314"/>
                  <a:pt x="9879" y="7911"/>
                </a:cubicBezTo>
                <a:cubicBezTo>
                  <a:pt x="16153" y="5058"/>
                  <a:pt x="16153" y="5058"/>
                  <a:pt x="16153" y="5058"/>
                </a:cubicBezTo>
                <a:cubicBezTo>
                  <a:pt x="16923" y="4708"/>
                  <a:pt x="16923" y="3614"/>
                  <a:pt x="16153" y="3264"/>
                </a:cubicBezTo>
                <a:cubicBezTo>
                  <a:pt x="9879" y="411"/>
                  <a:pt x="9879" y="411"/>
                  <a:pt x="9879" y="411"/>
                </a:cubicBezTo>
                <a:cubicBezTo>
                  <a:pt x="8978" y="0"/>
                  <a:pt x="7955" y="0"/>
                  <a:pt x="7053" y="411"/>
                </a:cubicBezTo>
              </a:path>
            </a:pathLst>
          </a:custGeom>
          <a:solidFill>
            <a:srgbClr val="D4D6D5">
              <a:alpha val="69804"/>
            </a:srgbClr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A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28" name="Freeform 2">
            <a:extLst>
              <a:ext uri="{FF2B5EF4-FFF2-40B4-BE49-F238E27FC236}">
                <a16:creationId xmlns:a16="http://schemas.microsoft.com/office/drawing/2014/main" id="{AB1DAE9D-DEA4-2D45-86FF-E5086070A3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7908" y="2566655"/>
            <a:ext cx="4217440" cy="2070471"/>
          </a:xfrm>
          <a:custGeom>
            <a:avLst/>
            <a:gdLst>
              <a:gd name="T0" fmla="*/ 6177 w 14832"/>
              <a:gd name="T1" fmla="*/ 359 h 7281"/>
              <a:gd name="T2" fmla="*/ 6177 w 14832"/>
              <a:gd name="T3" fmla="*/ 359 h 7281"/>
              <a:gd name="T4" fmla="*/ 673 w 14832"/>
              <a:gd name="T5" fmla="*/ 2853 h 7281"/>
              <a:gd name="T6" fmla="*/ 673 w 14832"/>
              <a:gd name="T7" fmla="*/ 4428 h 7281"/>
              <a:gd name="T8" fmla="*/ 6177 w 14832"/>
              <a:gd name="T9" fmla="*/ 6930 h 7281"/>
              <a:gd name="T10" fmla="*/ 8653 w 14832"/>
              <a:gd name="T11" fmla="*/ 6930 h 7281"/>
              <a:gd name="T12" fmla="*/ 14157 w 14832"/>
              <a:gd name="T13" fmla="*/ 4428 h 7281"/>
              <a:gd name="T14" fmla="*/ 14157 w 14832"/>
              <a:gd name="T15" fmla="*/ 2853 h 7281"/>
              <a:gd name="T16" fmla="*/ 8653 w 14832"/>
              <a:gd name="T17" fmla="*/ 359 h 7281"/>
              <a:gd name="T18" fmla="*/ 6177 w 14832"/>
              <a:gd name="T19" fmla="*/ 359 h 7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832" h="7281">
                <a:moveTo>
                  <a:pt x="6177" y="359"/>
                </a:moveTo>
                <a:lnTo>
                  <a:pt x="6177" y="359"/>
                </a:lnTo>
                <a:cubicBezTo>
                  <a:pt x="673" y="2853"/>
                  <a:pt x="673" y="2853"/>
                  <a:pt x="673" y="2853"/>
                </a:cubicBezTo>
                <a:cubicBezTo>
                  <a:pt x="0" y="3159"/>
                  <a:pt x="0" y="4122"/>
                  <a:pt x="673" y="4428"/>
                </a:cubicBezTo>
                <a:cubicBezTo>
                  <a:pt x="6177" y="6930"/>
                  <a:pt x="6177" y="6930"/>
                  <a:pt x="6177" y="6930"/>
                </a:cubicBezTo>
                <a:cubicBezTo>
                  <a:pt x="6965" y="7280"/>
                  <a:pt x="7865" y="7280"/>
                  <a:pt x="8653" y="6930"/>
                </a:cubicBezTo>
                <a:cubicBezTo>
                  <a:pt x="14157" y="4428"/>
                  <a:pt x="14157" y="4428"/>
                  <a:pt x="14157" y="4428"/>
                </a:cubicBezTo>
                <a:cubicBezTo>
                  <a:pt x="14831" y="4122"/>
                  <a:pt x="14831" y="3159"/>
                  <a:pt x="14157" y="2853"/>
                </a:cubicBezTo>
                <a:cubicBezTo>
                  <a:pt x="8653" y="359"/>
                  <a:pt x="8653" y="359"/>
                  <a:pt x="8653" y="359"/>
                </a:cubicBezTo>
                <a:cubicBezTo>
                  <a:pt x="7865" y="0"/>
                  <a:pt x="6965" y="0"/>
                  <a:pt x="6177" y="359"/>
                </a:cubicBezTo>
              </a:path>
            </a:pathLst>
          </a:custGeom>
          <a:solidFill>
            <a:srgbClr val="23929E">
              <a:alpha val="69804"/>
            </a:srgbClr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A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29" name="Freeform 3">
            <a:extLst>
              <a:ext uri="{FF2B5EF4-FFF2-40B4-BE49-F238E27FC236}">
                <a16:creationId xmlns:a16="http://schemas.microsoft.com/office/drawing/2014/main" id="{1310733D-1D26-E54C-A680-2EC85421AB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8787" y="3674000"/>
            <a:ext cx="3673173" cy="1802099"/>
          </a:xfrm>
          <a:custGeom>
            <a:avLst/>
            <a:gdLst>
              <a:gd name="T0" fmla="*/ 5382 w 12916"/>
              <a:gd name="T1" fmla="*/ 306 h 6336"/>
              <a:gd name="T2" fmla="*/ 5382 w 12916"/>
              <a:gd name="T3" fmla="*/ 306 h 6336"/>
              <a:gd name="T4" fmla="*/ 595 w 12916"/>
              <a:gd name="T5" fmla="*/ 2484 h 6336"/>
              <a:gd name="T6" fmla="*/ 595 w 12916"/>
              <a:gd name="T7" fmla="*/ 3849 h 6336"/>
              <a:gd name="T8" fmla="*/ 5382 w 12916"/>
              <a:gd name="T9" fmla="*/ 6029 h 6336"/>
              <a:gd name="T10" fmla="*/ 7534 w 12916"/>
              <a:gd name="T11" fmla="*/ 6029 h 6336"/>
              <a:gd name="T12" fmla="*/ 12329 w 12916"/>
              <a:gd name="T13" fmla="*/ 3849 h 6336"/>
              <a:gd name="T14" fmla="*/ 12329 w 12916"/>
              <a:gd name="T15" fmla="*/ 2484 h 6336"/>
              <a:gd name="T16" fmla="*/ 7534 w 12916"/>
              <a:gd name="T17" fmla="*/ 306 h 6336"/>
              <a:gd name="T18" fmla="*/ 5382 w 12916"/>
              <a:gd name="T19" fmla="*/ 306 h 6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916" h="6336">
                <a:moveTo>
                  <a:pt x="5382" y="306"/>
                </a:moveTo>
                <a:lnTo>
                  <a:pt x="5382" y="306"/>
                </a:lnTo>
                <a:cubicBezTo>
                  <a:pt x="595" y="2484"/>
                  <a:pt x="595" y="2484"/>
                  <a:pt x="595" y="2484"/>
                </a:cubicBezTo>
                <a:cubicBezTo>
                  <a:pt x="0" y="2747"/>
                  <a:pt x="0" y="3587"/>
                  <a:pt x="595" y="3849"/>
                </a:cubicBezTo>
                <a:cubicBezTo>
                  <a:pt x="5382" y="6029"/>
                  <a:pt x="5382" y="6029"/>
                  <a:pt x="5382" y="6029"/>
                </a:cubicBezTo>
                <a:cubicBezTo>
                  <a:pt x="6065" y="6335"/>
                  <a:pt x="6851" y="6335"/>
                  <a:pt x="7534" y="6029"/>
                </a:cubicBezTo>
                <a:cubicBezTo>
                  <a:pt x="12329" y="3849"/>
                  <a:pt x="12329" y="3849"/>
                  <a:pt x="12329" y="3849"/>
                </a:cubicBezTo>
                <a:cubicBezTo>
                  <a:pt x="12915" y="3587"/>
                  <a:pt x="12915" y="2747"/>
                  <a:pt x="12329" y="2484"/>
                </a:cubicBezTo>
                <a:cubicBezTo>
                  <a:pt x="7534" y="306"/>
                  <a:pt x="7534" y="306"/>
                  <a:pt x="7534" y="306"/>
                </a:cubicBezTo>
                <a:cubicBezTo>
                  <a:pt x="6851" y="0"/>
                  <a:pt x="6065" y="0"/>
                  <a:pt x="5382" y="306"/>
                </a:cubicBezTo>
              </a:path>
            </a:pathLst>
          </a:custGeom>
          <a:solidFill>
            <a:srgbClr val="2F526B">
              <a:alpha val="69804"/>
            </a:srgbClr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A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30" name="Freeform 4">
            <a:extLst>
              <a:ext uri="{FF2B5EF4-FFF2-40B4-BE49-F238E27FC236}">
                <a16:creationId xmlns:a16="http://schemas.microsoft.com/office/drawing/2014/main" id="{78B32CF1-FB0B-9940-948B-0338957B70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9699" y="4786360"/>
            <a:ext cx="3112603" cy="1528713"/>
          </a:xfrm>
          <a:custGeom>
            <a:avLst/>
            <a:gdLst>
              <a:gd name="T0" fmla="*/ 4559 w 10947"/>
              <a:gd name="T1" fmla="*/ 262 h 5374"/>
              <a:gd name="T2" fmla="*/ 4559 w 10947"/>
              <a:gd name="T3" fmla="*/ 262 h 5374"/>
              <a:gd name="T4" fmla="*/ 499 w 10947"/>
              <a:gd name="T5" fmla="*/ 2109 h 5374"/>
              <a:gd name="T6" fmla="*/ 499 w 10947"/>
              <a:gd name="T7" fmla="*/ 3273 h 5374"/>
              <a:gd name="T8" fmla="*/ 4559 w 10947"/>
              <a:gd name="T9" fmla="*/ 5110 h 5374"/>
              <a:gd name="T10" fmla="*/ 6387 w 10947"/>
              <a:gd name="T11" fmla="*/ 5110 h 5374"/>
              <a:gd name="T12" fmla="*/ 10448 w 10947"/>
              <a:gd name="T13" fmla="*/ 3273 h 5374"/>
              <a:gd name="T14" fmla="*/ 10448 w 10947"/>
              <a:gd name="T15" fmla="*/ 2109 h 5374"/>
              <a:gd name="T16" fmla="*/ 6387 w 10947"/>
              <a:gd name="T17" fmla="*/ 262 h 5374"/>
              <a:gd name="T18" fmla="*/ 4559 w 10947"/>
              <a:gd name="T19" fmla="*/ 262 h 5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947" h="5374">
                <a:moveTo>
                  <a:pt x="4559" y="262"/>
                </a:moveTo>
                <a:lnTo>
                  <a:pt x="4559" y="262"/>
                </a:lnTo>
                <a:cubicBezTo>
                  <a:pt x="499" y="2109"/>
                  <a:pt x="499" y="2109"/>
                  <a:pt x="499" y="2109"/>
                </a:cubicBezTo>
                <a:cubicBezTo>
                  <a:pt x="0" y="2336"/>
                  <a:pt x="0" y="3045"/>
                  <a:pt x="499" y="3273"/>
                </a:cubicBezTo>
                <a:cubicBezTo>
                  <a:pt x="4559" y="5110"/>
                  <a:pt x="4559" y="5110"/>
                  <a:pt x="4559" y="5110"/>
                </a:cubicBezTo>
                <a:cubicBezTo>
                  <a:pt x="5137" y="5373"/>
                  <a:pt x="5801" y="5373"/>
                  <a:pt x="6387" y="5110"/>
                </a:cubicBezTo>
                <a:cubicBezTo>
                  <a:pt x="10448" y="3273"/>
                  <a:pt x="10448" y="3273"/>
                  <a:pt x="10448" y="3273"/>
                </a:cubicBezTo>
                <a:cubicBezTo>
                  <a:pt x="10946" y="3045"/>
                  <a:pt x="10946" y="2336"/>
                  <a:pt x="10448" y="2109"/>
                </a:cubicBezTo>
                <a:cubicBezTo>
                  <a:pt x="6387" y="262"/>
                  <a:pt x="6387" y="262"/>
                  <a:pt x="6387" y="262"/>
                </a:cubicBezTo>
                <a:cubicBezTo>
                  <a:pt x="5801" y="0"/>
                  <a:pt x="5137" y="0"/>
                  <a:pt x="4559" y="262"/>
                </a:cubicBezTo>
              </a:path>
            </a:pathLst>
          </a:custGeom>
          <a:solidFill>
            <a:srgbClr val="61605E">
              <a:alpha val="69804"/>
            </a:srgbClr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A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49154" name="Google Shape;897;p30"/>
          <p:cNvSpPr txBox="1">
            <a:spLocks noChangeArrowheads="1"/>
          </p:cNvSpPr>
          <p:nvPr/>
        </p:nvSpPr>
        <p:spPr bwMode="auto">
          <a:xfrm>
            <a:off x="1071563" y="2525713"/>
            <a:ext cx="18669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ctr" rtl="0" fontAlgn="base">
              <a:spcBef>
                <a:spcPct val="0"/>
              </a:spcBef>
              <a:spcAft>
                <a:spcPct val="0"/>
              </a:spcAft>
              <a:buSzPts val="1400"/>
            </a:pPr>
            <a:r>
              <a:rPr lang="ar-EG" altLang="en-US" dirty="0">
                <a:latin typeface="Cairo" panose="00000500000000000000" charset="-78"/>
                <a:cs typeface="Cairo" panose="00000500000000000000" charset="-78"/>
                <a:sym typeface="Open Sans" panose="020B0606030504020204" pitchFamily="34" charset="0"/>
              </a:rPr>
              <a:t>هذا النص هو مثال لنص يمكن أن يستبدل في نفس المساحة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47A207F0-722E-774F-B674-B19B76D928A7}"/>
              </a:ext>
            </a:extLst>
          </p:cNvPr>
          <p:cNvGrpSpPr/>
          <p:nvPr/>
        </p:nvGrpSpPr>
        <p:grpSpPr>
          <a:xfrm>
            <a:off x="1539875" y="1500188"/>
            <a:ext cx="911225" cy="912812"/>
            <a:chOff x="1539875" y="1500188"/>
            <a:chExt cx="911225" cy="912812"/>
          </a:xfrm>
        </p:grpSpPr>
        <p:sp>
          <p:nvSpPr>
            <p:cNvPr id="49166" name="Google Shape;909;p30"/>
            <p:cNvSpPr>
              <a:spLocks noChangeArrowheads="1"/>
            </p:cNvSpPr>
            <p:nvPr/>
          </p:nvSpPr>
          <p:spPr bwMode="auto">
            <a:xfrm>
              <a:off x="1539875" y="1500188"/>
              <a:ext cx="911225" cy="912812"/>
            </a:xfrm>
            <a:prstGeom prst="ellipse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49168" name="Google Shape;911;p30"/>
            <p:cNvSpPr>
              <a:spLocks/>
            </p:cNvSpPr>
            <p:nvPr/>
          </p:nvSpPr>
          <p:spPr bwMode="auto">
            <a:xfrm>
              <a:off x="1716088" y="1692275"/>
              <a:ext cx="558800" cy="488950"/>
            </a:xfrm>
            <a:custGeom>
              <a:avLst/>
              <a:gdLst>
                <a:gd name="T0" fmla="*/ 16 w 142"/>
                <a:gd name="T1" fmla="*/ 124 h 124"/>
                <a:gd name="T2" fmla="*/ 0 w 142"/>
                <a:gd name="T3" fmla="*/ 80 h 124"/>
                <a:gd name="T4" fmla="*/ 6 w 142"/>
                <a:gd name="T5" fmla="*/ 80 h 124"/>
                <a:gd name="T6" fmla="*/ 16 w 142"/>
                <a:gd name="T7" fmla="*/ 118 h 124"/>
                <a:gd name="T8" fmla="*/ 136 w 142"/>
                <a:gd name="T9" fmla="*/ 107 h 124"/>
                <a:gd name="T10" fmla="*/ 139 w 142"/>
                <a:gd name="T11" fmla="*/ 78 h 124"/>
                <a:gd name="T12" fmla="*/ 142 w 142"/>
                <a:gd name="T13" fmla="*/ 107 h 124"/>
                <a:gd name="T14" fmla="*/ 77 w 142"/>
                <a:gd name="T15" fmla="*/ 89 h 124"/>
                <a:gd name="T16" fmla="*/ 57 w 142"/>
                <a:gd name="T17" fmla="*/ 80 h 124"/>
                <a:gd name="T18" fmla="*/ 65 w 142"/>
                <a:gd name="T19" fmla="*/ 57 h 124"/>
                <a:gd name="T20" fmla="*/ 85 w 142"/>
                <a:gd name="T21" fmla="*/ 66 h 124"/>
                <a:gd name="T22" fmla="*/ 77 w 142"/>
                <a:gd name="T23" fmla="*/ 89 h 124"/>
                <a:gd name="T24" fmla="*/ 63 w 142"/>
                <a:gd name="T25" fmla="*/ 66 h 124"/>
                <a:gd name="T26" fmla="*/ 65 w 142"/>
                <a:gd name="T27" fmla="*/ 83 h 124"/>
                <a:gd name="T28" fmla="*/ 79 w 142"/>
                <a:gd name="T29" fmla="*/ 80 h 124"/>
                <a:gd name="T30" fmla="*/ 77 w 142"/>
                <a:gd name="T31" fmla="*/ 64 h 124"/>
                <a:gd name="T32" fmla="*/ 126 w 142"/>
                <a:gd name="T33" fmla="*/ 76 h 124"/>
                <a:gd name="T34" fmla="*/ 90 w 142"/>
                <a:gd name="T35" fmla="*/ 73 h 124"/>
                <a:gd name="T36" fmla="*/ 126 w 142"/>
                <a:gd name="T37" fmla="*/ 70 h 124"/>
                <a:gd name="T38" fmla="*/ 136 w 142"/>
                <a:gd name="T39" fmla="*/ 39 h 124"/>
                <a:gd name="T40" fmla="*/ 16 w 142"/>
                <a:gd name="T41" fmla="*/ 28 h 124"/>
                <a:gd name="T42" fmla="*/ 6 w 142"/>
                <a:gd name="T43" fmla="*/ 60 h 124"/>
                <a:gd name="T44" fmla="*/ 49 w 142"/>
                <a:gd name="T45" fmla="*/ 70 h 124"/>
                <a:gd name="T46" fmla="*/ 49 w 142"/>
                <a:gd name="T47" fmla="*/ 76 h 124"/>
                <a:gd name="T48" fmla="*/ 0 w 142"/>
                <a:gd name="T49" fmla="*/ 60 h 124"/>
                <a:gd name="T50" fmla="*/ 16 w 142"/>
                <a:gd name="T51" fmla="*/ 22 h 124"/>
                <a:gd name="T52" fmla="*/ 142 w 142"/>
                <a:gd name="T53" fmla="*/ 39 h 124"/>
                <a:gd name="T54" fmla="*/ 142 w 142"/>
                <a:gd name="T55" fmla="*/ 64 h 124"/>
                <a:gd name="T56" fmla="*/ 95 w 142"/>
                <a:gd name="T57" fmla="*/ 17 h 124"/>
                <a:gd name="T58" fmla="*/ 83 w 142"/>
                <a:gd name="T59" fmla="*/ 7 h 124"/>
                <a:gd name="T60" fmla="*/ 51 w 142"/>
                <a:gd name="T61" fmla="*/ 14 h 124"/>
                <a:gd name="T62" fmla="*/ 44 w 142"/>
                <a:gd name="T63" fmla="*/ 14 h 124"/>
                <a:gd name="T64" fmla="*/ 83 w 142"/>
                <a:gd name="T65" fmla="*/ 0 h 124"/>
                <a:gd name="T66" fmla="*/ 95 w 142"/>
                <a:gd name="T67" fmla="*/ 1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2" h="124" extrusionOk="0">
                  <a:moveTo>
                    <a:pt x="126" y="124"/>
                  </a:moveTo>
                  <a:cubicBezTo>
                    <a:pt x="16" y="124"/>
                    <a:pt x="16" y="124"/>
                    <a:pt x="16" y="124"/>
                  </a:cubicBezTo>
                  <a:cubicBezTo>
                    <a:pt x="7" y="124"/>
                    <a:pt x="0" y="116"/>
                    <a:pt x="0" y="107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79"/>
                    <a:pt x="1" y="77"/>
                    <a:pt x="3" y="77"/>
                  </a:cubicBezTo>
                  <a:cubicBezTo>
                    <a:pt x="5" y="77"/>
                    <a:pt x="6" y="79"/>
                    <a:pt x="6" y="80"/>
                  </a:cubicBezTo>
                  <a:cubicBezTo>
                    <a:pt x="6" y="107"/>
                    <a:pt x="6" y="107"/>
                    <a:pt x="6" y="107"/>
                  </a:cubicBezTo>
                  <a:cubicBezTo>
                    <a:pt x="6" y="113"/>
                    <a:pt x="11" y="118"/>
                    <a:pt x="16" y="118"/>
                  </a:cubicBezTo>
                  <a:cubicBezTo>
                    <a:pt x="126" y="118"/>
                    <a:pt x="126" y="118"/>
                    <a:pt x="126" y="118"/>
                  </a:cubicBezTo>
                  <a:cubicBezTo>
                    <a:pt x="131" y="118"/>
                    <a:pt x="136" y="113"/>
                    <a:pt x="136" y="107"/>
                  </a:cubicBezTo>
                  <a:cubicBezTo>
                    <a:pt x="136" y="81"/>
                    <a:pt x="136" y="81"/>
                    <a:pt x="136" y="81"/>
                  </a:cubicBezTo>
                  <a:cubicBezTo>
                    <a:pt x="136" y="79"/>
                    <a:pt x="137" y="78"/>
                    <a:pt x="139" y="78"/>
                  </a:cubicBezTo>
                  <a:cubicBezTo>
                    <a:pt x="141" y="78"/>
                    <a:pt x="142" y="79"/>
                    <a:pt x="142" y="81"/>
                  </a:cubicBezTo>
                  <a:cubicBezTo>
                    <a:pt x="142" y="107"/>
                    <a:pt x="142" y="107"/>
                    <a:pt x="142" y="107"/>
                  </a:cubicBezTo>
                  <a:cubicBezTo>
                    <a:pt x="142" y="116"/>
                    <a:pt x="135" y="124"/>
                    <a:pt x="126" y="124"/>
                  </a:cubicBezTo>
                  <a:close/>
                  <a:moveTo>
                    <a:pt x="77" y="89"/>
                  </a:moveTo>
                  <a:cubicBezTo>
                    <a:pt x="65" y="89"/>
                    <a:pt x="65" y="89"/>
                    <a:pt x="65" y="89"/>
                  </a:cubicBezTo>
                  <a:cubicBezTo>
                    <a:pt x="61" y="89"/>
                    <a:pt x="57" y="85"/>
                    <a:pt x="57" y="80"/>
                  </a:cubicBezTo>
                  <a:cubicBezTo>
                    <a:pt x="57" y="66"/>
                    <a:pt x="57" y="66"/>
                    <a:pt x="57" y="66"/>
                  </a:cubicBezTo>
                  <a:cubicBezTo>
                    <a:pt x="57" y="61"/>
                    <a:pt x="61" y="57"/>
                    <a:pt x="65" y="57"/>
                  </a:cubicBezTo>
                  <a:cubicBezTo>
                    <a:pt x="77" y="57"/>
                    <a:pt x="77" y="57"/>
                    <a:pt x="77" y="57"/>
                  </a:cubicBezTo>
                  <a:cubicBezTo>
                    <a:pt x="81" y="57"/>
                    <a:pt x="85" y="61"/>
                    <a:pt x="85" y="66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5" y="85"/>
                    <a:pt x="81" y="89"/>
                    <a:pt x="77" y="89"/>
                  </a:cubicBezTo>
                  <a:close/>
                  <a:moveTo>
                    <a:pt x="65" y="64"/>
                  </a:moveTo>
                  <a:cubicBezTo>
                    <a:pt x="64" y="64"/>
                    <a:pt x="63" y="65"/>
                    <a:pt x="63" y="66"/>
                  </a:cubicBezTo>
                  <a:cubicBezTo>
                    <a:pt x="63" y="80"/>
                    <a:pt x="63" y="80"/>
                    <a:pt x="63" y="80"/>
                  </a:cubicBezTo>
                  <a:cubicBezTo>
                    <a:pt x="63" y="81"/>
                    <a:pt x="64" y="83"/>
                    <a:pt x="65" y="83"/>
                  </a:cubicBezTo>
                  <a:cubicBezTo>
                    <a:pt x="77" y="83"/>
                    <a:pt x="77" y="83"/>
                    <a:pt x="77" y="83"/>
                  </a:cubicBezTo>
                  <a:cubicBezTo>
                    <a:pt x="78" y="83"/>
                    <a:pt x="79" y="81"/>
                    <a:pt x="79" y="80"/>
                  </a:cubicBezTo>
                  <a:cubicBezTo>
                    <a:pt x="79" y="66"/>
                    <a:pt x="79" y="66"/>
                    <a:pt x="79" y="66"/>
                  </a:cubicBezTo>
                  <a:cubicBezTo>
                    <a:pt x="79" y="65"/>
                    <a:pt x="78" y="64"/>
                    <a:pt x="77" y="64"/>
                  </a:cubicBezTo>
                  <a:lnTo>
                    <a:pt x="65" y="64"/>
                  </a:lnTo>
                  <a:close/>
                  <a:moveTo>
                    <a:pt x="126" y="76"/>
                  </a:moveTo>
                  <a:cubicBezTo>
                    <a:pt x="93" y="76"/>
                    <a:pt x="93" y="76"/>
                    <a:pt x="93" y="76"/>
                  </a:cubicBezTo>
                  <a:cubicBezTo>
                    <a:pt x="92" y="76"/>
                    <a:pt x="90" y="75"/>
                    <a:pt x="90" y="73"/>
                  </a:cubicBezTo>
                  <a:cubicBezTo>
                    <a:pt x="90" y="71"/>
                    <a:pt x="92" y="70"/>
                    <a:pt x="93" y="70"/>
                  </a:cubicBezTo>
                  <a:cubicBezTo>
                    <a:pt x="126" y="70"/>
                    <a:pt x="126" y="70"/>
                    <a:pt x="126" y="70"/>
                  </a:cubicBezTo>
                  <a:cubicBezTo>
                    <a:pt x="131" y="70"/>
                    <a:pt x="136" y="65"/>
                    <a:pt x="136" y="60"/>
                  </a:cubicBezTo>
                  <a:cubicBezTo>
                    <a:pt x="136" y="39"/>
                    <a:pt x="136" y="39"/>
                    <a:pt x="136" y="39"/>
                  </a:cubicBezTo>
                  <a:cubicBezTo>
                    <a:pt x="136" y="33"/>
                    <a:pt x="131" y="28"/>
                    <a:pt x="12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1" y="28"/>
                    <a:pt x="6" y="33"/>
                    <a:pt x="6" y="39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6" y="65"/>
                    <a:pt x="11" y="70"/>
                    <a:pt x="16" y="70"/>
                  </a:cubicBezTo>
                  <a:cubicBezTo>
                    <a:pt x="49" y="70"/>
                    <a:pt x="49" y="70"/>
                    <a:pt x="49" y="70"/>
                  </a:cubicBezTo>
                  <a:cubicBezTo>
                    <a:pt x="50" y="70"/>
                    <a:pt x="52" y="71"/>
                    <a:pt x="52" y="73"/>
                  </a:cubicBezTo>
                  <a:cubicBezTo>
                    <a:pt x="52" y="75"/>
                    <a:pt x="50" y="76"/>
                    <a:pt x="49" y="76"/>
                  </a:cubicBezTo>
                  <a:cubicBezTo>
                    <a:pt x="16" y="76"/>
                    <a:pt x="16" y="76"/>
                    <a:pt x="16" y="76"/>
                  </a:cubicBezTo>
                  <a:cubicBezTo>
                    <a:pt x="7" y="76"/>
                    <a:pt x="0" y="69"/>
                    <a:pt x="0" y="6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0"/>
                    <a:pt x="7" y="22"/>
                    <a:pt x="16" y="22"/>
                  </a:cubicBezTo>
                  <a:cubicBezTo>
                    <a:pt x="126" y="22"/>
                    <a:pt x="126" y="22"/>
                    <a:pt x="126" y="22"/>
                  </a:cubicBezTo>
                  <a:cubicBezTo>
                    <a:pt x="135" y="22"/>
                    <a:pt x="142" y="30"/>
                    <a:pt x="142" y="39"/>
                  </a:cubicBezTo>
                  <a:cubicBezTo>
                    <a:pt x="142" y="62"/>
                    <a:pt x="142" y="62"/>
                    <a:pt x="142" y="62"/>
                  </a:cubicBezTo>
                  <a:cubicBezTo>
                    <a:pt x="142" y="63"/>
                    <a:pt x="142" y="63"/>
                    <a:pt x="142" y="64"/>
                  </a:cubicBezTo>
                  <a:cubicBezTo>
                    <a:pt x="140" y="71"/>
                    <a:pt x="133" y="76"/>
                    <a:pt x="126" y="76"/>
                  </a:cubicBezTo>
                  <a:close/>
                  <a:moveTo>
                    <a:pt x="95" y="17"/>
                  </a:moveTo>
                  <a:cubicBezTo>
                    <a:pt x="93" y="17"/>
                    <a:pt x="91" y="16"/>
                    <a:pt x="91" y="14"/>
                  </a:cubicBezTo>
                  <a:cubicBezTo>
                    <a:pt x="91" y="10"/>
                    <a:pt x="88" y="7"/>
                    <a:pt x="83" y="7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54" y="7"/>
                    <a:pt x="51" y="10"/>
                    <a:pt x="51" y="14"/>
                  </a:cubicBezTo>
                  <a:cubicBezTo>
                    <a:pt x="51" y="16"/>
                    <a:pt x="49" y="17"/>
                    <a:pt x="47" y="17"/>
                  </a:cubicBezTo>
                  <a:cubicBezTo>
                    <a:pt x="46" y="17"/>
                    <a:pt x="44" y="16"/>
                    <a:pt x="44" y="14"/>
                  </a:cubicBezTo>
                  <a:cubicBezTo>
                    <a:pt x="44" y="6"/>
                    <a:pt x="51" y="0"/>
                    <a:pt x="5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91" y="0"/>
                    <a:pt x="98" y="6"/>
                    <a:pt x="98" y="14"/>
                  </a:cubicBezTo>
                  <a:cubicBezTo>
                    <a:pt x="98" y="16"/>
                    <a:pt x="96" y="17"/>
                    <a:pt x="95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D1634D96-8066-E146-B5A4-5C98B64B2D39}"/>
              </a:ext>
            </a:extLst>
          </p:cNvPr>
          <p:cNvGrpSpPr/>
          <p:nvPr/>
        </p:nvGrpSpPr>
        <p:grpSpPr>
          <a:xfrm>
            <a:off x="1539875" y="4241800"/>
            <a:ext cx="911225" cy="912813"/>
            <a:chOff x="1539875" y="4241800"/>
            <a:chExt cx="911225" cy="912813"/>
          </a:xfrm>
        </p:grpSpPr>
        <p:sp>
          <p:nvSpPr>
            <p:cNvPr id="49167" name="Google Shape;910;p30"/>
            <p:cNvSpPr>
              <a:spLocks noChangeArrowheads="1"/>
            </p:cNvSpPr>
            <p:nvPr/>
          </p:nvSpPr>
          <p:spPr bwMode="auto">
            <a:xfrm>
              <a:off x="1539875" y="4241800"/>
              <a:ext cx="911225" cy="912813"/>
            </a:xfrm>
            <a:prstGeom prst="ellipse">
              <a:avLst/>
            </a:prstGeom>
            <a:solidFill>
              <a:srgbClr val="3DA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49169" name="Google Shape;912;p30"/>
            <p:cNvSpPr>
              <a:spLocks/>
            </p:cNvSpPr>
            <p:nvPr/>
          </p:nvSpPr>
          <p:spPr bwMode="auto">
            <a:xfrm>
              <a:off x="1731963" y="4383088"/>
              <a:ext cx="538162" cy="630237"/>
            </a:xfrm>
            <a:custGeom>
              <a:avLst/>
              <a:gdLst>
                <a:gd name="T0" fmla="*/ 57 w 137"/>
                <a:gd name="T1" fmla="*/ 160 h 160"/>
                <a:gd name="T2" fmla="*/ 57 w 137"/>
                <a:gd name="T3" fmla="*/ 154 h 160"/>
                <a:gd name="T4" fmla="*/ 82 w 137"/>
                <a:gd name="T5" fmla="*/ 157 h 160"/>
                <a:gd name="T6" fmla="*/ 85 w 137"/>
                <a:gd name="T7" fmla="*/ 149 h 160"/>
                <a:gd name="T8" fmla="*/ 48 w 137"/>
                <a:gd name="T9" fmla="*/ 146 h 160"/>
                <a:gd name="T10" fmla="*/ 85 w 137"/>
                <a:gd name="T11" fmla="*/ 144 h 160"/>
                <a:gd name="T12" fmla="*/ 85 w 137"/>
                <a:gd name="T13" fmla="*/ 149 h 160"/>
                <a:gd name="T14" fmla="*/ 54 w 137"/>
                <a:gd name="T15" fmla="*/ 138 h 160"/>
                <a:gd name="T16" fmla="*/ 43 w 137"/>
                <a:gd name="T17" fmla="*/ 124 h 160"/>
                <a:gd name="T18" fmla="*/ 30 w 137"/>
                <a:gd name="T19" fmla="*/ 93 h 160"/>
                <a:gd name="T20" fmla="*/ 67 w 137"/>
                <a:gd name="T21" fmla="*/ 29 h 160"/>
                <a:gd name="T22" fmla="*/ 105 w 137"/>
                <a:gd name="T23" fmla="*/ 93 h 160"/>
                <a:gd name="T24" fmla="*/ 91 w 137"/>
                <a:gd name="T25" fmla="*/ 124 h 160"/>
                <a:gd name="T26" fmla="*/ 80 w 137"/>
                <a:gd name="T27" fmla="*/ 138 h 160"/>
                <a:gd name="T28" fmla="*/ 54 w 137"/>
                <a:gd name="T29" fmla="*/ 132 h 160"/>
                <a:gd name="T30" fmla="*/ 85 w 137"/>
                <a:gd name="T31" fmla="*/ 129 h 160"/>
                <a:gd name="T32" fmla="*/ 87 w 137"/>
                <a:gd name="T33" fmla="*/ 113 h 160"/>
                <a:gd name="T34" fmla="*/ 105 w 137"/>
                <a:gd name="T35" fmla="*/ 61 h 160"/>
                <a:gd name="T36" fmla="*/ 30 w 137"/>
                <a:gd name="T37" fmla="*/ 61 h 160"/>
                <a:gd name="T38" fmla="*/ 47 w 137"/>
                <a:gd name="T39" fmla="*/ 113 h 160"/>
                <a:gd name="T40" fmla="*/ 50 w 137"/>
                <a:gd name="T41" fmla="*/ 129 h 160"/>
                <a:gd name="T42" fmla="*/ 54 w 137"/>
                <a:gd name="T43" fmla="*/ 132 h 160"/>
                <a:gd name="T44" fmla="*/ 3 w 137"/>
                <a:gd name="T45" fmla="*/ 74 h 160"/>
                <a:gd name="T46" fmla="*/ 3 w 137"/>
                <a:gd name="T47" fmla="*/ 68 h 160"/>
                <a:gd name="T48" fmla="*/ 18 w 137"/>
                <a:gd name="T49" fmla="*/ 71 h 160"/>
                <a:gd name="T50" fmla="*/ 134 w 137"/>
                <a:gd name="T51" fmla="*/ 71 h 160"/>
                <a:gd name="T52" fmla="*/ 117 w 137"/>
                <a:gd name="T53" fmla="*/ 68 h 160"/>
                <a:gd name="T54" fmla="*/ 134 w 137"/>
                <a:gd name="T55" fmla="*/ 65 h 160"/>
                <a:gd name="T56" fmla="*/ 134 w 137"/>
                <a:gd name="T57" fmla="*/ 71 h 160"/>
                <a:gd name="T58" fmla="*/ 40 w 137"/>
                <a:gd name="T59" fmla="*/ 69 h 160"/>
                <a:gd name="T60" fmla="*/ 69 w 137"/>
                <a:gd name="T61" fmla="*/ 43 h 160"/>
                <a:gd name="T62" fmla="*/ 72 w 137"/>
                <a:gd name="T63" fmla="*/ 46 h 160"/>
                <a:gd name="T64" fmla="*/ 43 w 137"/>
                <a:gd name="T65" fmla="*/ 67 h 160"/>
                <a:gd name="T66" fmla="*/ 105 w 137"/>
                <a:gd name="T67" fmla="*/ 36 h 160"/>
                <a:gd name="T68" fmla="*/ 103 w 137"/>
                <a:gd name="T69" fmla="*/ 31 h 160"/>
                <a:gd name="T70" fmla="*/ 118 w 137"/>
                <a:gd name="T71" fmla="*/ 21 h 160"/>
                <a:gd name="T72" fmla="*/ 108 w 137"/>
                <a:gd name="T73" fmla="*/ 35 h 160"/>
                <a:gd name="T74" fmla="*/ 30 w 137"/>
                <a:gd name="T75" fmla="*/ 36 h 160"/>
                <a:gd name="T76" fmla="*/ 18 w 137"/>
                <a:gd name="T77" fmla="*/ 25 h 160"/>
                <a:gd name="T78" fmla="*/ 22 w 137"/>
                <a:gd name="T79" fmla="*/ 21 h 160"/>
                <a:gd name="T80" fmla="*/ 32 w 137"/>
                <a:gd name="T81" fmla="*/ 35 h 160"/>
                <a:gd name="T82" fmla="*/ 67 w 137"/>
                <a:gd name="T83" fmla="*/ 23 h 160"/>
                <a:gd name="T84" fmla="*/ 64 w 137"/>
                <a:gd name="T85" fmla="*/ 3 h 160"/>
                <a:gd name="T86" fmla="*/ 70 w 137"/>
                <a:gd name="T87" fmla="*/ 3 h 160"/>
                <a:gd name="T88" fmla="*/ 67 w 137"/>
                <a:gd name="T89" fmla="*/ 23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7" h="160" extrusionOk="0">
                  <a:moveTo>
                    <a:pt x="79" y="160"/>
                  </a:moveTo>
                  <a:cubicBezTo>
                    <a:pt x="57" y="160"/>
                    <a:pt x="57" y="160"/>
                    <a:pt x="57" y="160"/>
                  </a:cubicBezTo>
                  <a:cubicBezTo>
                    <a:pt x="55" y="160"/>
                    <a:pt x="54" y="158"/>
                    <a:pt x="54" y="157"/>
                  </a:cubicBezTo>
                  <a:cubicBezTo>
                    <a:pt x="54" y="155"/>
                    <a:pt x="55" y="154"/>
                    <a:pt x="57" y="154"/>
                  </a:cubicBezTo>
                  <a:cubicBezTo>
                    <a:pt x="79" y="154"/>
                    <a:pt x="79" y="154"/>
                    <a:pt x="79" y="154"/>
                  </a:cubicBezTo>
                  <a:cubicBezTo>
                    <a:pt x="80" y="154"/>
                    <a:pt x="82" y="155"/>
                    <a:pt x="82" y="157"/>
                  </a:cubicBezTo>
                  <a:cubicBezTo>
                    <a:pt x="82" y="158"/>
                    <a:pt x="80" y="160"/>
                    <a:pt x="79" y="160"/>
                  </a:cubicBezTo>
                  <a:close/>
                  <a:moveTo>
                    <a:pt x="85" y="149"/>
                  </a:moveTo>
                  <a:cubicBezTo>
                    <a:pt x="51" y="149"/>
                    <a:pt x="51" y="149"/>
                    <a:pt x="51" y="149"/>
                  </a:cubicBezTo>
                  <a:cubicBezTo>
                    <a:pt x="49" y="149"/>
                    <a:pt x="48" y="148"/>
                    <a:pt x="48" y="146"/>
                  </a:cubicBezTo>
                  <a:cubicBezTo>
                    <a:pt x="48" y="145"/>
                    <a:pt x="49" y="144"/>
                    <a:pt x="51" y="144"/>
                  </a:cubicBezTo>
                  <a:cubicBezTo>
                    <a:pt x="85" y="144"/>
                    <a:pt x="85" y="144"/>
                    <a:pt x="85" y="144"/>
                  </a:cubicBezTo>
                  <a:cubicBezTo>
                    <a:pt x="87" y="144"/>
                    <a:pt x="88" y="145"/>
                    <a:pt x="88" y="146"/>
                  </a:cubicBezTo>
                  <a:cubicBezTo>
                    <a:pt x="88" y="148"/>
                    <a:pt x="87" y="149"/>
                    <a:pt x="85" y="149"/>
                  </a:cubicBezTo>
                  <a:close/>
                  <a:moveTo>
                    <a:pt x="68" y="138"/>
                  </a:moveTo>
                  <a:cubicBezTo>
                    <a:pt x="61" y="138"/>
                    <a:pt x="55" y="138"/>
                    <a:pt x="54" y="138"/>
                  </a:cubicBezTo>
                  <a:cubicBezTo>
                    <a:pt x="48" y="138"/>
                    <a:pt x="45" y="136"/>
                    <a:pt x="44" y="131"/>
                  </a:cubicBezTo>
                  <a:cubicBezTo>
                    <a:pt x="44" y="128"/>
                    <a:pt x="44" y="126"/>
                    <a:pt x="43" y="124"/>
                  </a:cubicBezTo>
                  <a:cubicBezTo>
                    <a:pt x="43" y="121"/>
                    <a:pt x="43" y="118"/>
                    <a:pt x="42" y="116"/>
                  </a:cubicBezTo>
                  <a:cubicBezTo>
                    <a:pt x="37" y="107"/>
                    <a:pt x="34" y="101"/>
                    <a:pt x="30" y="93"/>
                  </a:cubicBezTo>
                  <a:cubicBezTo>
                    <a:pt x="25" y="84"/>
                    <a:pt x="21" y="71"/>
                    <a:pt x="24" y="59"/>
                  </a:cubicBezTo>
                  <a:cubicBezTo>
                    <a:pt x="28" y="44"/>
                    <a:pt x="44" y="29"/>
                    <a:pt x="67" y="29"/>
                  </a:cubicBezTo>
                  <a:cubicBezTo>
                    <a:pt x="91" y="29"/>
                    <a:pt x="107" y="44"/>
                    <a:pt x="111" y="59"/>
                  </a:cubicBezTo>
                  <a:cubicBezTo>
                    <a:pt x="114" y="71"/>
                    <a:pt x="109" y="84"/>
                    <a:pt x="105" y="93"/>
                  </a:cubicBezTo>
                  <a:cubicBezTo>
                    <a:pt x="100" y="101"/>
                    <a:pt x="97" y="107"/>
                    <a:pt x="93" y="116"/>
                  </a:cubicBezTo>
                  <a:cubicBezTo>
                    <a:pt x="91" y="118"/>
                    <a:pt x="91" y="121"/>
                    <a:pt x="91" y="124"/>
                  </a:cubicBezTo>
                  <a:cubicBezTo>
                    <a:pt x="91" y="126"/>
                    <a:pt x="91" y="128"/>
                    <a:pt x="91" y="131"/>
                  </a:cubicBezTo>
                  <a:cubicBezTo>
                    <a:pt x="89" y="136"/>
                    <a:pt x="86" y="138"/>
                    <a:pt x="80" y="138"/>
                  </a:cubicBezTo>
                  <a:cubicBezTo>
                    <a:pt x="80" y="138"/>
                    <a:pt x="74" y="138"/>
                    <a:pt x="68" y="138"/>
                  </a:cubicBezTo>
                  <a:close/>
                  <a:moveTo>
                    <a:pt x="54" y="132"/>
                  </a:moveTo>
                  <a:cubicBezTo>
                    <a:pt x="55" y="132"/>
                    <a:pt x="80" y="132"/>
                    <a:pt x="80" y="132"/>
                  </a:cubicBezTo>
                  <a:cubicBezTo>
                    <a:pt x="84" y="132"/>
                    <a:pt x="84" y="132"/>
                    <a:pt x="85" y="129"/>
                  </a:cubicBezTo>
                  <a:cubicBezTo>
                    <a:pt x="85" y="128"/>
                    <a:pt x="85" y="126"/>
                    <a:pt x="85" y="124"/>
                  </a:cubicBezTo>
                  <a:cubicBezTo>
                    <a:pt x="85" y="120"/>
                    <a:pt x="86" y="116"/>
                    <a:pt x="87" y="113"/>
                  </a:cubicBezTo>
                  <a:cubicBezTo>
                    <a:pt x="92" y="104"/>
                    <a:pt x="95" y="98"/>
                    <a:pt x="100" y="90"/>
                  </a:cubicBezTo>
                  <a:cubicBezTo>
                    <a:pt x="103" y="84"/>
                    <a:pt x="108" y="72"/>
                    <a:pt x="105" y="61"/>
                  </a:cubicBezTo>
                  <a:cubicBezTo>
                    <a:pt x="102" y="48"/>
                    <a:pt x="88" y="35"/>
                    <a:pt x="67" y="35"/>
                  </a:cubicBezTo>
                  <a:cubicBezTo>
                    <a:pt x="47" y="35"/>
                    <a:pt x="33" y="48"/>
                    <a:pt x="30" y="61"/>
                  </a:cubicBezTo>
                  <a:cubicBezTo>
                    <a:pt x="27" y="72"/>
                    <a:pt x="32" y="84"/>
                    <a:pt x="35" y="90"/>
                  </a:cubicBezTo>
                  <a:cubicBezTo>
                    <a:pt x="39" y="99"/>
                    <a:pt x="43" y="104"/>
                    <a:pt x="47" y="113"/>
                  </a:cubicBezTo>
                  <a:cubicBezTo>
                    <a:pt x="49" y="116"/>
                    <a:pt x="49" y="120"/>
                    <a:pt x="49" y="124"/>
                  </a:cubicBezTo>
                  <a:cubicBezTo>
                    <a:pt x="49" y="126"/>
                    <a:pt x="50" y="128"/>
                    <a:pt x="50" y="129"/>
                  </a:cubicBezTo>
                  <a:cubicBezTo>
                    <a:pt x="50" y="132"/>
                    <a:pt x="51" y="132"/>
                    <a:pt x="54" y="132"/>
                  </a:cubicBezTo>
                  <a:cubicBezTo>
                    <a:pt x="54" y="132"/>
                    <a:pt x="54" y="132"/>
                    <a:pt x="54" y="132"/>
                  </a:cubicBezTo>
                  <a:close/>
                  <a:moveTo>
                    <a:pt x="15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2" y="74"/>
                    <a:pt x="0" y="72"/>
                    <a:pt x="0" y="71"/>
                  </a:cubicBezTo>
                  <a:cubicBezTo>
                    <a:pt x="0" y="69"/>
                    <a:pt x="2" y="68"/>
                    <a:pt x="3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7" y="68"/>
                    <a:pt x="18" y="69"/>
                    <a:pt x="18" y="71"/>
                  </a:cubicBezTo>
                  <a:cubicBezTo>
                    <a:pt x="18" y="72"/>
                    <a:pt x="17" y="74"/>
                    <a:pt x="15" y="74"/>
                  </a:cubicBezTo>
                  <a:close/>
                  <a:moveTo>
                    <a:pt x="134" y="71"/>
                  </a:moveTo>
                  <a:cubicBezTo>
                    <a:pt x="120" y="71"/>
                    <a:pt x="120" y="71"/>
                    <a:pt x="120" y="71"/>
                  </a:cubicBezTo>
                  <a:cubicBezTo>
                    <a:pt x="118" y="71"/>
                    <a:pt x="117" y="70"/>
                    <a:pt x="117" y="68"/>
                  </a:cubicBezTo>
                  <a:cubicBezTo>
                    <a:pt x="117" y="67"/>
                    <a:pt x="118" y="65"/>
                    <a:pt x="120" y="65"/>
                  </a:cubicBezTo>
                  <a:cubicBezTo>
                    <a:pt x="134" y="65"/>
                    <a:pt x="134" y="65"/>
                    <a:pt x="134" y="65"/>
                  </a:cubicBezTo>
                  <a:cubicBezTo>
                    <a:pt x="136" y="65"/>
                    <a:pt x="137" y="67"/>
                    <a:pt x="137" y="68"/>
                  </a:cubicBezTo>
                  <a:cubicBezTo>
                    <a:pt x="137" y="70"/>
                    <a:pt x="136" y="71"/>
                    <a:pt x="134" y="71"/>
                  </a:cubicBezTo>
                  <a:close/>
                  <a:moveTo>
                    <a:pt x="41" y="69"/>
                  </a:moveTo>
                  <a:cubicBezTo>
                    <a:pt x="40" y="69"/>
                    <a:pt x="40" y="69"/>
                    <a:pt x="40" y="69"/>
                  </a:cubicBezTo>
                  <a:cubicBezTo>
                    <a:pt x="38" y="68"/>
                    <a:pt x="37" y="67"/>
                    <a:pt x="38" y="65"/>
                  </a:cubicBezTo>
                  <a:cubicBezTo>
                    <a:pt x="40" y="54"/>
                    <a:pt x="52" y="43"/>
                    <a:pt x="69" y="43"/>
                  </a:cubicBezTo>
                  <a:cubicBezTo>
                    <a:pt x="69" y="43"/>
                    <a:pt x="69" y="43"/>
                    <a:pt x="69" y="43"/>
                  </a:cubicBezTo>
                  <a:cubicBezTo>
                    <a:pt x="71" y="43"/>
                    <a:pt x="72" y="45"/>
                    <a:pt x="72" y="46"/>
                  </a:cubicBezTo>
                  <a:cubicBezTo>
                    <a:pt x="72" y="48"/>
                    <a:pt x="71" y="49"/>
                    <a:pt x="69" y="49"/>
                  </a:cubicBezTo>
                  <a:cubicBezTo>
                    <a:pt x="55" y="49"/>
                    <a:pt x="46" y="58"/>
                    <a:pt x="43" y="67"/>
                  </a:cubicBezTo>
                  <a:cubicBezTo>
                    <a:pt x="43" y="68"/>
                    <a:pt x="42" y="69"/>
                    <a:pt x="41" y="69"/>
                  </a:cubicBezTo>
                  <a:close/>
                  <a:moveTo>
                    <a:pt x="105" y="36"/>
                  </a:moveTo>
                  <a:cubicBezTo>
                    <a:pt x="105" y="36"/>
                    <a:pt x="104" y="36"/>
                    <a:pt x="103" y="35"/>
                  </a:cubicBezTo>
                  <a:cubicBezTo>
                    <a:pt x="102" y="34"/>
                    <a:pt x="102" y="32"/>
                    <a:pt x="103" y="31"/>
                  </a:cubicBezTo>
                  <a:cubicBezTo>
                    <a:pt x="113" y="21"/>
                    <a:pt x="113" y="21"/>
                    <a:pt x="113" y="21"/>
                  </a:cubicBezTo>
                  <a:cubicBezTo>
                    <a:pt x="115" y="20"/>
                    <a:pt x="116" y="20"/>
                    <a:pt x="118" y="21"/>
                  </a:cubicBezTo>
                  <a:cubicBezTo>
                    <a:pt x="119" y="22"/>
                    <a:pt x="119" y="24"/>
                    <a:pt x="118" y="25"/>
                  </a:cubicBezTo>
                  <a:cubicBezTo>
                    <a:pt x="108" y="35"/>
                    <a:pt x="108" y="35"/>
                    <a:pt x="108" y="35"/>
                  </a:cubicBezTo>
                  <a:cubicBezTo>
                    <a:pt x="107" y="36"/>
                    <a:pt x="106" y="36"/>
                    <a:pt x="105" y="36"/>
                  </a:cubicBezTo>
                  <a:close/>
                  <a:moveTo>
                    <a:pt x="30" y="36"/>
                  </a:moveTo>
                  <a:cubicBezTo>
                    <a:pt x="29" y="36"/>
                    <a:pt x="29" y="36"/>
                    <a:pt x="28" y="3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7" y="24"/>
                    <a:pt x="17" y="22"/>
                    <a:pt x="18" y="21"/>
                  </a:cubicBezTo>
                  <a:cubicBezTo>
                    <a:pt x="19" y="20"/>
                    <a:pt x="21" y="20"/>
                    <a:pt x="22" y="2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3" y="32"/>
                    <a:pt x="33" y="34"/>
                    <a:pt x="32" y="35"/>
                  </a:cubicBezTo>
                  <a:cubicBezTo>
                    <a:pt x="32" y="36"/>
                    <a:pt x="31" y="36"/>
                    <a:pt x="30" y="36"/>
                  </a:cubicBezTo>
                  <a:close/>
                  <a:moveTo>
                    <a:pt x="67" y="23"/>
                  </a:moveTo>
                  <a:cubicBezTo>
                    <a:pt x="66" y="23"/>
                    <a:pt x="64" y="22"/>
                    <a:pt x="64" y="20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2"/>
                    <a:pt x="66" y="0"/>
                    <a:pt x="67" y="0"/>
                  </a:cubicBezTo>
                  <a:cubicBezTo>
                    <a:pt x="69" y="0"/>
                    <a:pt x="70" y="2"/>
                    <a:pt x="70" y="3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0" y="22"/>
                    <a:pt x="69" y="23"/>
                    <a:pt x="67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18325D23-1530-D847-9816-8F0C67C03F83}"/>
              </a:ext>
            </a:extLst>
          </p:cNvPr>
          <p:cNvGrpSpPr/>
          <p:nvPr/>
        </p:nvGrpSpPr>
        <p:grpSpPr>
          <a:xfrm>
            <a:off x="9750425" y="1500188"/>
            <a:ext cx="912813" cy="912812"/>
            <a:chOff x="9750425" y="1500188"/>
            <a:chExt cx="912813" cy="912812"/>
          </a:xfrm>
        </p:grpSpPr>
        <p:sp>
          <p:nvSpPr>
            <p:cNvPr id="49164" name="Google Shape;907;p30"/>
            <p:cNvSpPr>
              <a:spLocks noChangeArrowheads="1"/>
            </p:cNvSpPr>
            <p:nvPr/>
          </p:nvSpPr>
          <p:spPr bwMode="auto">
            <a:xfrm>
              <a:off x="9750425" y="1500188"/>
              <a:ext cx="912813" cy="912812"/>
            </a:xfrm>
            <a:prstGeom prst="ellipse">
              <a:avLst/>
            </a:prstGeom>
            <a:solidFill>
              <a:srgbClr val="436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49170" name="Google Shape;913;p30"/>
            <p:cNvSpPr>
              <a:spLocks/>
            </p:cNvSpPr>
            <p:nvPr/>
          </p:nvSpPr>
          <p:spPr bwMode="auto">
            <a:xfrm>
              <a:off x="9920288" y="1670050"/>
              <a:ext cx="573087" cy="573088"/>
            </a:xfrm>
            <a:custGeom>
              <a:avLst/>
              <a:gdLst>
                <a:gd name="T0" fmla="*/ 60 w 146"/>
                <a:gd name="T1" fmla="*/ 140 h 146"/>
                <a:gd name="T2" fmla="*/ 48 w 146"/>
                <a:gd name="T3" fmla="*/ 121 h 146"/>
                <a:gd name="T4" fmla="*/ 27 w 146"/>
                <a:gd name="T5" fmla="*/ 129 h 146"/>
                <a:gd name="T6" fmla="*/ 25 w 146"/>
                <a:gd name="T7" fmla="*/ 100 h 146"/>
                <a:gd name="T8" fmla="*/ 20 w 146"/>
                <a:gd name="T9" fmla="*/ 89 h 146"/>
                <a:gd name="T10" fmla="*/ 0 w 146"/>
                <a:gd name="T11" fmla="*/ 66 h 146"/>
                <a:gd name="T12" fmla="*/ 21 w 146"/>
                <a:gd name="T13" fmla="*/ 56 h 146"/>
                <a:gd name="T14" fmla="*/ 16 w 146"/>
                <a:gd name="T15" fmla="*/ 35 h 146"/>
                <a:gd name="T16" fmla="*/ 35 w 146"/>
                <a:gd name="T17" fmla="*/ 16 h 146"/>
                <a:gd name="T18" fmla="*/ 56 w 146"/>
                <a:gd name="T19" fmla="*/ 21 h 146"/>
                <a:gd name="T20" fmla="*/ 66 w 146"/>
                <a:gd name="T21" fmla="*/ 0 h 146"/>
                <a:gd name="T22" fmla="*/ 89 w 146"/>
                <a:gd name="T23" fmla="*/ 20 h 146"/>
                <a:gd name="T24" fmla="*/ 100 w 146"/>
                <a:gd name="T25" fmla="*/ 25 h 146"/>
                <a:gd name="T26" fmla="*/ 129 w 146"/>
                <a:gd name="T27" fmla="*/ 27 h 146"/>
                <a:gd name="T28" fmla="*/ 121 w 146"/>
                <a:gd name="T29" fmla="*/ 48 h 146"/>
                <a:gd name="T30" fmla="*/ 140 w 146"/>
                <a:gd name="T31" fmla="*/ 60 h 146"/>
                <a:gd name="T32" fmla="*/ 146 w 146"/>
                <a:gd name="T33" fmla="*/ 80 h 146"/>
                <a:gd name="T34" fmla="*/ 125 w 146"/>
                <a:gd name="T35" fmla="*/ 90 h 146"/>
                <a:gd name="T36" fmla="*/ 130 w 146"/>
                <a:gd name="T37" fmla="*/ 111 h 146"/>
                <a:gd name="T38" fmla="*/ 111 w 146"/>
                <a:gd name="T39" fmla="*/ 130 h 146"/>
                <a:gd name="T40" fmla="*/ 90 w 146"/>
                <a:gd name="T41" fmla="*/ 125 h 146"/>
                <a:gd name="T42" fmla="*/ 80 w 146"/>
                <a:gd name="T43" fmla="*/ 146 h 146"/>
                <a:gd name="T44" fmla="*/ 82 w 146"/>
                <a:gd name="T45" fmla="*/ 125 h 146"/>
                <a:gd name="T46" fmla="*/ 103 w 146"/>
                <a:gd name="T47" fmla="*/ 116 h 146"/>
                <a:gd name="T48" fmla="*/ 116 w 146"/>
                <a:gd name="T49" fmla="*/ 104 h 146"/>
                <a:gd name="T50" fmla="*/ 125 w 146"/>
                <a:gd name="T51" fmla="*/ 82 h 146"/>
                <a:gd name="T52" fmla="*/ 125 w 146"/>
                <a:gd name="T53" fmla="*/ 64 h 146"/>
                <a:gd name="T54" fmla="*/ 116 w 146"/>
                <a:gd name="T55" fmla="*/ 43 h 146"/>
                <a:gd name="T56" fmla="*/ 103 w 146"/>
                <a:gd name="T57" fmla="*/ 30 h 146"/>
                <a:gd name="T58" fmla="*/ 82 w 146"/>
                <a:gd name="T59" fmla="*/ 21 h 146"/>
                <a:gd name="T60" fmla="*/ 64 w 146"/>
                <a:gd name="T61" fmla="*/ 21 h 146"/>
                <a:gd name="T62" fmla="*/ 43 w 146"/>
                <a:gd name="T63" fmla="*/ 30 h 146"/>
                <a:gd name="T64" fmla="*/ 30 w 146"/>
                <a:gd name="T65" fmla="*/ 43 h 146"/>
                <a:gd name="T66" fmla="*/ 21 w 146"/>
                <a:gd name="T67" fmla="*/ 64 h 146"/>
                <a:gd name="T68" fmla="*/ 21 w 146"/>
                <a:gd name="T69" fmla="*/ 82 h 146"/>
                <a:gd name="T70" fmla="*/ 30 w 146"/>
                <a:gd name="T71" fmla="*/ 104 h 146"/>
                <a:gd name="T72" fmla="*/ 43 w 146"/>
                <a:gd name="T73" fmla="*/ 116 h 146"/>
                <a:gd name="T74" fmla="*/ 64 w 146"/>
                <a:gd name="T75" fmla="*/ 125 h 146"/>
                <a:gd name="T76" fmla="*/ 21 w 146"/>
                <a:gd name="T77" fmla="*/ 115 h 146"/>
                <a:gd name="T78" fmla="*/ 139 w 146"/>
                <a:gd name="T79" fmla="*/ 80 h 146"/>
                <a:gd name="T80" fmla="*/ 7 w 146"/>
                <a:gd name="T81" fmla="*/ 80 h 146"/>
                <a:gd name="T82" fmla="*/ 7 w 146"/>
                <a:gd name="T83" fmla="*/ 80 h 146"/>
                <a:gd name="T84" fmla="*/ 115 w 146"/>
                <a:gd name="T85" fmla="*/ 21 h 146"/>
                <a:gd name="T86" fmla="*/ 73 w 146"/>
                <a:gd name="T87" fmla="*/ 102 h 146"/>
                <a:gd name="T88" fmla="*/ 67 w 146"/>
                <a:gd name="T89" fmla="*/ 45 h 146"/>
                <a:gd name="T90" fmla="*/ 80 w 146"/>
                <a:gd name="T91" fmla="*/ 101 h 146"/>
                <a:gd name="T92" fmla="*/ 68 w 146"/>
                <a:gd name="T93" fmla="*/ 51 h 146"/>
                <a:gd name="T94" fmla="*/ 78 w 146"/>
                <a:gd name="T95" fmla="*/ 95 h 146"/>
                <a:gd name="T96" fmla="*/ 89 w 146"/>
                <a:gd name="T97" fmla="*/ 57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6" h="146" extrusionOk="0">
                  <a:moveTo>
                    <a:pt x="80" y="146"/>
                  </a:moveTo>
                  <a:cubicBezTo>
                    <a:pt x="66" y="146"/>
                    <a:pt x="66" y="146"/>
                    <a:pt x="66" y="146"/>
                  </a:cubicBezTo>
                  <a:cubicBezTo>
                    <a:pt x="63" y="146"/>
                    <a:pt x="60" y="143"/>
                    <a:pt x="60" y="140"/>
                  </a:cubicBezTo>
                  <a:cubicBezTo>
                    <a:pt x="58" y="126"/>
                    <a:pt x="58" y="126"/>
                    <a:pt x="58" y="126"/>
                  </a:cubicBezTo>
                  <a:cubicBezTo>
                    <a:pt x="57" y="125"/>
                    <a:pt x="57" y="125"/>
                    <a:pt x="56" y="125"/>
                  </a:cubicBezTo>
                  <a:cubicBezTo>
                    <a:pt x="54" y="124"/>
                    <a:pt x="51" y="123"/>
                    <a:pt x="48" y="121"/>
                  </a:cubicBezTo>
                  <a:cubicBezTo>
                    <a:pt x="48" y="121"/>
                    <a:pt x="47" y="121"/>
                    <a:pt x="46" y="122"/>
                  </a:cubicBezTo>
                  <a:cubicBezTo>
                    <a:pt x="35" y="130"/>
                    <a:pt x="35" y="130"/>
                    <a:pt x="35" y="130"/>
                  </a:cubicBezTo>
                  <a:cubicBezTo>
                    <a:pt x="32" y="132"/>
                    <a:pt x="29" y="132"/>
                    <a:pt x="27" y="129"/>
                  </a:cubicBezTo>
                  <a:cubicBezTo>
                    <a:pt x="17" y="119"/>
                    <a:pt x="17" y="119"/>
                    <a:pt x="17" y="119"/>
                  </a:cubicBezTo>
                  <a:cubicBezTo>
                    <a:pt x="15" y="117"/>
                    <a:pt x="14" y="114"/>
                    <a:pt x="16" y="111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5" y="99"/>
                    <a:pt x="25" y="99"/>
                    <a:pt x="25" y="98"/>
                  </a:cubicBezTo>
                  <a:cubicBezTo>
                    <a:pt x="23" y="95"/>
                    <a:pt x="22" y="93"/>
                    <a:pt x="21" y="90"/>
                  </a:cubicBezTo>
                  <a:cubicBezTo>
                    <a:pt x="21" y="89"/>
                    <a:pt x="21" y="89"/>
                    <a:pt x="20" y="89"/>
                  </a:cubicBezTo>
                  <a:cubicBezTo>
                    <a:pt x="6" y="86"/>
                    <a:pt x="6" y="86"/>
                    <a:pt x="6" y="86"/>
                  </a:cubicBezTo>
                  <a:cubicBezTo>
                    <a:pt x="3" y="86"/>
                    <a:pt x="0" y="83"/>
                    <a:pt x="0" y="8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3"/>
                    <a:pt x="3" y="60"/>
                    <a:pt x="6" y="60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21" y="57"/>
                    <a:pt x="21" y="57"/>
                    <a:pt x="21" y="56"/>
                  </a:cubicBezTo>
                  <a:cubicBezTo>
                    <a:pt x="22" y="54"/>
                    <a:pt x="23" y="51"/>
                    <a:pt x="25" y="48"/>
                  </a:cubicBezTo>
                  <a:cubicBezTo>
                    <a:pt x="25" y="48"/>
                    <a:pt x="25" y="47"/>
                    <a:pt x="25" y="47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4" y="32"/>
                    <a:pt x="15" y="29"/>
                    <a:pt x="17" y="2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9" y="15"/>
                    <a:pt x="32" y="14"/>
                    <a:pt x="35" y="16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7" y="25"/>
                    <a:pt x="48" y="25"/>
                    <a:pt x="48" y="25"/>
                  </a:cubicBezTo>
                  <a:cubicBezTo>
                    <a:pt x="51" y="23"/>
                    <a:pt x="54" y="22"/>
                    <a:pt x="56" y="21"/>
                  </a:cubicBezTo>
                  <a:cubicBezTo>
                    <a:pt x="57" y="21"/>
                    <a:pt x="57" y="21"/>
                    <a:pt x="58" y="20"/>
                  </a:cubicBezTo>
                  <a:cubicBezTo>
                    <a:pt x="60" y="6"/>
                    <a:pt x="60" y="6"/>
                    <a:pt x="60" y="6"/>
                  </a:cubicBezTo>
                  <a:cubicBezTo>
                    <a:pt x="60" y="3"/>
                    <a:pt x="63" y="0"/>
                    <a:pt x="66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3" y="0"/>
                    <a:pt x="86" y="3"/>
                    <a:pt x="86" y="6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1"/>
                    <a:pt x="89" y="21"/>
                    <a:pt x="90" y="21"/>
                  </a:cubicBezTo>
                  <a:cubicBezTo>
                    <a:pt x="92" y="22"/>
                    <a:pt x="95" y="23"/>
                    <a:pt x="98" y="25"/>
                  </a:cubicBezTo>
                  <a:cubicBezTo>
                    <a:pt x="98" y="25"/>
                    <a:pt x="99" y="25"/>
                    <a:pt x="100" y="25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4" y="14"/>
                    <a:pt x="117" y="15"/>
                    <a:pt x="119" y="17"/>
                  </a:cubicBezTo>
                  <a:cubicBezTo>
                    <a:pt x="129" y="27"/>
                    <a:pt x="129" y="27"/>
                    <a:pt x="129" y="27"/>
                  </a:cubicBezTo>
                  <a:cubicBezTo>
                    <a:pt x="131" y="29"/>
                    <a:pt x="132" y="32"/>
                    <a:pt x="130" y="35"/>
                  </a:cubicBezTo>
                  <a:cubicBezTo>
                    <a:pt x="121" y="47"/>
                    <a:pt x="121" y="47"/>
                    <a:pt x="121" y="47"/>
                  </a:cubicBezTo>
                  <a:cubicBezTo>
                    <a:pt x="121" y="47"/>
                    <a:pt x="121" y="48"/>
                    <a:pt x="121" y="48"/>
                  </a:cubicBezTo>
                  <a:cubicBezTo>
                    <a:pt x="123" y="51"/>
                    <a:pt x="124" y="54"/>
                    <a:pt x="125" y="56"/>
                  </a:cubicBezTo>
                  <a:cubicBezTo>
                    <a:pt x="125" y="57"/>
                    <a:pt x="125" y="57"/>
                    <a:pt x="126" y="58"/>
                  </a:cubicBezTo>
                  <a:cubicBezTo>
                    <a:pt x="140" y="60"/>
                    <a:pt x="140" y="60"/>
                    <a:pt x="140" y="60"/>
                  </a:cubicBezTo>
                  <a:cubicBezTo>
                    <a:pt x="140" y="60"/>
                    <a:pt x="140" y="60"/>
                    <a:pt x="140" y="60"/>
                  </a:cubicBezTo>
                  <a:cubicBezTo>
                    <a:pt x="143" y="60"/>
                    <a:pt x="146" y="63"/>
                    <a:pt x="146" y="66"/>
                  </a:cubicBezTo>
                  <a:cubicBezTo>
                    <a:pt x="146" y="80"/>
                    <a:pt x="146" y="80"/>
                    <a:pt x="146" y="80"/>
                  </a:cubicBezTo>
                  <a:cubicBezTo>
                    <a:pt x="146" y="83"/>
                    <a:pt x="143" y="86"/>
                    <a:pt x="140" y="86"/>
                  </a:cubicBezTo>
                  <a:cubicBezTo>
                    <a:pt x="126" y="89"/>
                    <a:pt x="126" y="89"/>
                    <a:pt x="126" y="89"/>
                  </a:cubicBezTo>
                  <a:cubicBezTo>
                    <a:pt x="125" y="89"/>
                    <a:pt x="125" y="89"/>
                    <a:pt x="125" y="90"/>
                  </a:cubicBezTo>
                  <a:cubicBezTo>
                    <a:pt x="124" y="93"/>
                    <a:pt x="123" y="95"/>
                    <a:pt x="121" y="98"/>
                  </a:cubicBezTo>
                  <a:cubicBezTo>
                    <a:pt x="121" y="99"/>
                    <a:pt x="121" y="99"/>
                    <a:pt x="121" y="100"/>
                  </a:cubicBezTo>
                  <a:cubicBezTo>
                    <a:pt x="130" y="111"/>
                    <a:pt x="130" y="111"/>
                    <a:pt x="130" y="111"/>
                  </a:cubicBezTo>
                  <a:cubicBezTo>
                    <a:pt x="132" y="114"/>
                    <a:pt x="131" y="117"/>
                    <a:pt x="129" y="119"/>
                  </a:cubicBezTo>
                  <a:cubicBezTo>
                    <a:pt x="119" y="129"/>
                    <a:pt x="119" y="129"/>
                    <a:pt x="119" y="129"/>
                  </a:cubicBezTo>
                  <a:cubicBezTo>
                    <a:pt x="117" y="132"/>
                    <a:pt x="114" y="132"/>
                    <a:pt x="111" y="130"/>
                  </a:cubicBezTo>
                  <a:cubicBezTo>
                    <a:pt x="100" y="122"/>
                    <a:pt x="100" y="122"/>
                    <a:pt x="100" y="122"/>
                  </a:cubicBezTo>
                  <a:cubicBezTo>
                    <a:pt x="99" y="121"/>
                    <a:pt x="98" y="121"/>
                    <a:pt x="98" y="121"/>
                  </a:cubicBezTo>
                  <a:cubicBezTo>
                    <a:pt x="95" y="123"/>
                    <a:pt x="92" y="124"/>
                    <a:pt x="90" y="125"/>
                  </a:cubicBezTo>
                  <a:cubicBezTo>
                    <a:pt x="89" y="125"/>
                    <a:pt x="89" y="126"/>
                    <a:pt x="89" y="126"/>
                  </a:cubicBezTo>
                  <a:cubicBezTo>
                    <a:pt x="86" y="140"/>
                    <a:pt x="86" y="140"/>
                    <a:pt x="86" y="140"/>
                  </a:cubicBezTo>
                  <a:cubicBezTo>
                    <a:pt x="86" y="143"/>
                    <a:pt x="83" y="146"/>
                    <a:pt x="80" y="146"/>
                  </a:cubicBezTo>
                  <a:close/>
                  <a:moveTo>
                    <a:pt x="66" y="139"/>
                  </a:moveTo>
                  <a:cubicBezTo>
                    <a:pt x="80" y="139"/>
                    <a:pt x="80" y="139"/>
                    <a:pt x="80" y="139"/>
                  </a:cubicBezTo>
                  <a:cubicBezTo>
                    <a:pt x="82" y="125"/>
                    <a:pt x="82" y="125"/>
                    <a:pt x="82" y="125"/>
                  </a:cubicBezTo>
                  <a:cubicBezTo>
                    <a:pt x="82" y="122"/>
                    <a:pt x="85" y="120"/>
                    <a:pt x="88" y="119"/>
                  </a:cubicBezTo>
                  <a:cubicBezTo>
                    <a:pt x="90" y="118"/>
                    <a:pt x="93" y="117"/>
                    <a:pt x="95" y="116"/>
                  </a:cubicBezTo>
                  <a:cubicBezTo>
                    <a:pt x="98" y="114"/>
                    <a:pt x="101" y="114"/>
                    <a:pt x="103" y="116"/>
                  </a:cubicBezTo>
                  <a:cubicBezTo>
                    <a:pt x="115" y="125"/>
                    <a:pt x="115" y="125"/>
                    <a:pt x="115" y="125"/>
                  </a:cubicBezTo>
                  <a:cubicBezTo>
                    <a:pt x="124" y="115"/>
                    <a:pt x="124" y="115"/>
                    <a:pt x="124" y="115"/>
                  </a:cubicBezTo>
                  <a:cubicBezTo>
                    <a:pt x="116" y="104"/>
                    <a:pt x="116" y="104"/>
                    <a:pt x="116" y="104"/>
                  </a:cubicBezTo>
                  <a:cubicBezTo>
                    <a:pt x="114" y="101"/>
                    <a:pt x="114" y="98"/>
                    <a:pt x="116" y="95"/>
                  </a:cubicBezTo>
                  <a:cubicBezTo>
                    <a:pt x="117" y="93"/>
                    <a:pt x="118" y="90"/>
                    <a:pt x="119" y="88"/>
                  </a:cubicBezTo>
                  <a:cubicBezTo>
                    <a:pt x="119" y="85"/>
                    <a:pt x="122" y="83"/>
                    <a:pt x="125" y="82"/>
                  </a:cubicBezTo>
                  <a:cubicBezTo>
                    <a:pt x="139" y="80"/>
                    <a:pt x="139" y="80"/>
                    <a:pt x="139" y="80"/>
                  </a:cubicBezTo>
                  <a:cubicBezTo>
                    <a:pt x="139" y="66"/>
                    <a:pt x="139" y="66"/>
                    <a:pt x="139" y="66"/>
                  </a:cubicBezTo>
                  <a:cubicBezTo>
                    <a:pt x="125" y="64"/>
                    <a:pt x="125" y="64"/>
                    <a:pt x="125" y="64"/>
                  </a:cubicBezTo>
                  <a:cubicBezTo>
                    <a:pt x="122" y="64"/>
                    <a:pt x="119" y="61"/>
                    <a:pt x="119" y="58"/>
                  </a:cubicBezTo>
                  <a:cubicBezTo>
                    <a:pt x="118" y="56"/>
                    <a:pt x="117" y="54"/>
                    <a:pt x="116" y="51"/>
                  </a:cubicBezTo>
                  <a:cubicBezTo>
                    <a:pt x="114" y="48"/>
                    <a:pt x="114" y="45"/>
                    <a:pt x="116" y="43"/>
                  </a:cubicBezTo>
                  <a:cubicBezTo>
                    <a:pt x="124" y="31"/>
                    <a:pt x="124" y="31"/>
                    <a:pt x="124" y="31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1" y="32"/>
                    <a:pt x="98" y="32"/>
                    <a:pt x="95" y="31"/>
                  </a:cubicBezTo>
                  <a:cubicBezTo>
                    <a:pt x="93" y="29"/>
                    <a:pt x="90" y="28"/>
                    <a:pt x="88" y="28"/>
                  </a:cubicBezTo>
                  <a:cubicBezTo>
                    <a:pt x="85" y="27"/>
                    <a:pt x="82" y="24"/>
                    <a:pt x="82" y="21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4" y="24"/>
                    <a:pt x="61" y="27"/>
                    <a:pt x="58" y="28"/>
                  </a:cubicBezTo>
                  <a:cubicBezTo>
                    <a:pt x="56" y="28"/>
                    <a:pt x="54" y="29"/>
                    <a:pt x="51" y="31"/>
                  </a:cubicBezTo>
                  <a:cubicBezTo>
                    <a:pt x="48" y="32"/>
                    <a:pt x="45" y="32"/>
                    <a:pt x="43" y="30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2" y="45"/>
                    <a:pt x="32" y="48"/>
                    <a:pt x="30" y="51"/>
                  </a:cubicBezTo>
                  <a:cubicBezTo>
                    <a:pt x="29" y="54"/>
                    <a:pt x="28" y="56"/>
                    <a:pt x="28" y="58"/>
                  </a:cubicBezTo>
                  <a:cubicBezTo>
                    <a:pt x="27" y="61"/>
                    <a:pt x="24" y="64"/>
                    <a:pt x="21" y="64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21" y="82"/>
                    <a:pt x="21" y="82"/>
                    <a:pt x="21" y="82"/>
                  </a:cubicBezTo>
                  <a:cubicBezTo>
                    <a:pt x="24" y="83"/>
                    <a:pt x="27" y="85"/>
                    <a:pt x="28" y="88"/>
                  </a:cubicBezTo>
                  <a:cubicBezTo>
                    <a:pt x="28" y="90"/>
                    <a:pt x="29" y="93"/>
                    <a:pt x="30" y="95"/>
                  </a:cubicBezTo>
                  <a:cubicBezTo>
                    <a:pt x="32" y="98"/>
                    <a:pt x="32" y="101"/>
                    <a:pt x="30" y="104"/>
                  </a:cubicBezTo>
                  <a:cubicBezTo>
                    <a:pt x="22" y="115"/>
                    <a:pt x="22" y="115"/>
                    <a:pt x="22" y="115"/>
                  </a:cubicBezTo>
                  <a:cubicBezTo>
                    <a:pt x="31" y="125"/>
                    <a:pt x="31" y="125"/>
                    <a:pt x="31" y="125"/>
                  </a:cubicBezTo>
                  <a:cubicBezTo>
                    <a:pt x="43" y="116"/>
                    <a:pt x="43" y="116"/>
                    <a:pt x="43" y="116"/>
                  </a:cubicBezTo>
                  <a:cubicBezTo>
                    <a:pt x="45" y="114"/>
                    <a:pt x="48" y="114"/>
                    <a:pt x="51" y="116"/>
                  </a:cubicBezTo>
                  <a:cubicBezTo>
                    <a:pt x="54" y="117"/>
                    <a:pt x="56" y="118"/>
                    <a:pt x="58" y="119"/>
                  </a:cubicBezTo>
                  <a:cubicBezTo>
                    <a:pt x="61" y="120"/>
                    <a:pt x="64" y="122"/>
                    <a:pt x="64" y="125"/>
                  </a:cubicBezTo>
                  <a:lnTo>
                    <a:pt x="66" y="139"/>
                  </a:lnTo>
                  <a:close/>
                  <a:moveTo>
                    <a:pt x="21" y="115"/>
                  </a:moveTo>
                  <a:cubicBezTo>
                    <a:pt x="21" y="115"/>
                    <a:pt x="21" y="115"/>
                    <a:pt x="21" y="115"/>
                  </a:cubicBezTo>
                  <a:close/>
                  <a:moveTo>
                    <a:pt x="125" y="115"/>
                  </a:moveTo>
                  <a:cubicBezTo>
                    <a:pt x="125" y="115"/>
                    <a:pt x="125" y="115"/>
                    <a:pt x="125" y="115"/>
                  </a:cubicBezTo>
                  <a:close/>
                  <a:moveTo>
                    <a:pt x="139" y="80"/>
                  </a:moveTo>
                  <a:cubicBezTo>
                    <a:pt x="139" y="80"/>
                    <a:pt x="139" y="80"/>
                    <a:pt x="139" y="80"/>
                  </a:cubicBezTo>
                  <a:close/>
                  <a:moveTo>
                    <a:pt x="7" y="80"/>
                  </a:moveTo>
                  <a:cubicBezTo>
                    <a:pt x="7" y="80"/>
                    <a:pt x="7" y="80"/>
                    <a:pt x="7" y="80"/>
                  </a:cubicBezTo>
                  <a:close/>
                  <a:moveTo>
                    <a:pt x="139" y="80"/>
                  </a:moveTo>
                  <a:cubicBezTo>
                    <a:pt x="139" y="80"/>
                    <a:pt x="139" y="80"/>
                    <a:pt x="139" y="80"/>
                  </a:cubicBezTo>
                  <a:close/>
                  <a:moveTo>
                    <a:pt x="7" y="80"/>
                  </a:moveTo>
                  <a:cubicBezTo>
                    <a:pt x="7" y="80"/>
                    <a:pt x="7" y="80"/>
                    <a:pt x="7" y="80"/>
                  </a:cubicBezTo>
                  <a:close/>
                  <a:moveTo>
                    <a:pt x="115" y="21"/>
                  </a:moveTo>
                  <a:cubicBezTo>
                    <a:pt x="115" y="21"/>
                    <a:pt x="115" y="21"/>
                    <a:pt x="115" y="21"/>
                  </a:cubicBezTo>
                  <a:close/>
                  <a:moveTo>
                    <a:pt x="115" y="21"/>
                  </a:moveTo>
                  <a:cubicBezTo>
                    <a:pt x="115" y="21"/>
                    <a:pt x="115" y="21"/>
                    <a:pt x="115" y="21"/>
                  </a:cubicBezTo>
                  <a:close/>
                  <a:moveTo>
                    <a:pt x="73" y="102"/>
                  </a:moveTo>
                  <a:cubicBezTo>
                    <a:pt x="65" y="102"/>
                    <a:pt x="58" y="99"/>
                    <a:pt x="53" y="93"/>
                  </a:cubicBezTo>
                  <a:cubicBezTo>
                    <a:pt x="46" y="86"/>
                    <a:pt x="43" y="76"/>
                    <a:pt x="45" y="66"/>
                  </a:cubicBezTo>
                  <a:cubicBezTo>
                    <a:pt x="47" y="56"/>
                    <a:pt x="56" y="47"/>
                    <a:pt x="67" y="45"/>
                  </a:cubicBezTo>
                  <a:cubicBezTo>
                    <a:pt x="76" y="43"/>
                    <a:pt x="86" y="46"/>
                    <a:pt x="93" y="53"/>
                  </a:cubicBezTo>
                  <a:cubicBezTo>
                    <a:pt x="100" y="60"/>
                    <a:pt x="103" y="70"/>
                    <a:pt x="101" y="80"/>
                  </a:cubicBezTo>
                  <a:cubicBezTo>
                    <a:pt x="99" y="90"/>
                    <a:pt x="90" y="99"/>
                    <a:pt x="80" y="101"/>
                  </a:cubicBezTo>
                  <a:cubicBezTo>
                    <a:pt x="77" y="102"/>
                    <a:pt x="75" y="102"/>
                    <a:pt x="73" y="102"/>
                  </a:cubicBezTo>
                  <a:close/>
                  <a:moveTo>
                    <a:pt x="73" y="51"/>
                  </a:moveTo>
                  <a:cubicBezTo>
                    <a:pt x="71" y="51"/>
                    <a:pt x="70" y="51"/>
                    <a:pt x="68" y="51"/>
                  </a:cubicBezTo>
                  <a:cubicBezTo>
                    <a:pt x="60" y="53"/>
                    <a:pt x="53" y="60"/>
                    <a:pt x="51" y="68"/>
                  </a:cubicBezTo>
                  <a:cubicBezTo>
                    <a:pt x="50" y="76"/>
                    <a:pt x="52" y="83"/>
                    <a:pt x="57" y="89"/>
                  </a:cubicBezTo>
                  <a:cubicBezTo>
                    <a:pt x="63" y="94"/>
                    <a:pt x="71" y="96"/>
                    <a:pt x="78" y="95"/>
                  </a:cubicBezTo>
                  <a:cubicBezTo>
                    <a:pt x="78" y="95"/>
                    <a:pt x="78" y="95"/>
                    <a:pt x="78" y="95"/>
                  </a:cubicBezTo>
                  <a:cubicBezTo>
                    <a:pt x="86" y="93"/>
                    <a:pt x="93" y="86"/>
                    <a:pt x="95" y="78"/>
                  </a:cubicBezTo>
                  <a:cubicBezTo>
                    <a:pt x="96" y="71"/>
                    <a:pt x="94" y="63"/>
                    <a:pt x="89" y="57"/>
                  </a:cubicBezTo>
                  <a:cubicBezTo>
                    <a:pt x="85" y="53"/>
                    <a:pt x="79" y="51"/>
                    <a:pt x="73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643F5134-1F2B-2649-B536-ECD2678C0D7B}"/>
              </a:ext>
            </a:extLst>
          </p:cNvPr>
          <p:cNvGrpSpPr/>
          <p:nvPr/>
        </p:nvGrpSpPr>
        <p:grpSpPr>
          <a:xfrm>
            <a:off x="9750425" y="4241800"/>
            <a:ext cx="912813" cy="912813"/>
            <a:chOff x="9750425" y="4241800"/>
            <a:chExt cx="912813" cy="912813"/>
          </a:xfrm>
        </p:grpSpPr>
        <p:sp>
          <p:nvSpPr>
            <p:cNvPr id="49165" name="Google Shape;908;p30"/>
            <p:cNvSpPr>
              <a:spLocks noChangeArrowheads="1"/>
            </p:cNvSpPr>
            <p:nvPr/>
          </p:nvSpPr>
          <p:spPr bwMode="auto">
            <a:xfrm>
              <a:off x="9750425" y="4241800"/>
              <a:ext cx="912813" cy="912813"/>
            </a:xfrm>
            <a:prstGeom prst="ellipse">
              <a:avLst/>
            </a:prstGeom>
            <a:solidFill>
              <a:srgbClr val="7575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49171" name="Google Shape;914;p30"/>
            <p:cNvSpPr>
              <a:spLocks/>
            </p:cNvSpPr>
            <p:nvPr/>
          </p:nvSpPr>
          <p:spPr bwMode="auto">
            <a:xfrm>
              <a:off x="9904413" y="4510088"/>
              <a:ext cx="604837" cy="377825"/>
            </a:xfrm>
            <a:custGeom>
              <a:avLst/>
              <a:gdLst>
                <a:gd name="T0" fmla="*/ 135 w 154"/>
                <a:gd name="T1" fmla="*/ 96 h 96"/>
                <a:gd name="T2" fmla="*/ 19 w 154"/>
                <a:gd name="T3" fmla="*/ 96 h 96"/>
                <a:gd name="T4" fmla="*/ 0 w 154"/>
                <a:gd name="T5" fmla="*/ 77 h 96"/>
                <a:gd name="T6" fmla="*/ 0 w 154"/>
                <a:gd name="T7" fmla="*/ 19 h 96"/>
                <a:gd name="T8" fmla="*/ 19 w 154"/>
                <a:gd name="T9" fmla="*/ 0 h 96"/>
                <a:gd name="T10" fmla="*/ 135 w 154"/>
                <a:gd name="T11" fmla="*/ 0 h 96"/>
                <a:gd name="T12" fmla="*/ 154 w 154"/>
                <a:gd name="T13" fmla="*/ 19 h 96"/>
                <a:gd name="T14" fmla="*/ 154 w 154"/>
                <a:gd name="T15" fmla="*/ 77 h 96"/>
                <a:gd name="T16" fmla="*/ 135 w 154"/>
                <a:gd name="T17" fmla="*/ 96 h 96"/>
                <a:gd name="T18" fmla="*/ 19 w 154"/>
                <a:gd name="T19" fmla="*/ 6 h 96"/>
                <a:gd name="T20" fmla="*/ 6 w 154"/>
                <a:gd name="T21" fmla="*/ 19 h 96"/>
                <a:gd name="T22" fmla="*/ 6 w 154"/>
                <a:gd name="T23" fmla="*/ 77 h 96"/>
                <a:gd name="T24" fmla="*/ 19 w 154"/>
                <a:gd name="T25" fmla="*/ 90 h 96"/>
                <a:gd name="T26" fmla="*/ 135 w 154"/>
                <a:gd name="T27" fmla="*/ 90 h 96"/>
                <a:gd name="T28" fmla="*/ 148 w 154"/>
                <a:gd name="T29" fmla="*/ 77 h 96"/>
                <a:gd name="T30" fmla="*/ 148 w 154"/>
                <a:gd name="T31" fmla="*/ 19 h 96"/>
                <a:gd name="T32" fmla="*/ 135 w 154"/>
                <a:gd name="T33" fmla="*/ 6 h 96"/>
                <a:gd name="T34" fmla="*/ 19 w 154"/>
                <a:gd name="T35" fmla="*/ 6 h 96"/>
                <a:gd name="T36" fmla="*/ 132 w 154"/>
                <a:gd name="T37" fmla="*/ 81 h 96"/>
                <a:gd name="T38" fmla="*/ 130 w 154"/>
                <a:gd name="T39" fmla="*/ 81 h 96"/>
                <a:gd name="T40" fmla="*/ 96 w 154"/>
                <a:gd name="T41" fmla="*/ 52 h 96"/>
                <a:gd name="T42" fmla="*/ 79 w 154"/>
                <a:gd name="T43" fmla="*/ 66 h 96"/>
                <a:gd name="T44" fmla="*/ 75 w 154"/>
                <a:gd name="T45" fmla="*/ 66 h 96"/>
                <a:gd name="T46" fmla="*/ 57 w 154"/>
                <a:gd name="T47" fmla="*/ 52 h 96"/>
                <a:gd name="T48" fmla="*/ 23 w 154"/>
                <a:gd name="T49" fmla="*/ 81 h 96"/>
                <a:gd name="T50" fmla="*/ 19 w 154"/>
                <a:gd name="T51" fmla="*/ 80 h 96"/>
                <a:gd name="T52" fmla="*/ 19 w 154"/>
                <a:gd name="T53" fmla="*/ 76 h 96"/>
                <a:gd name="T54" fmla="*/ 52 w 154"/>
                <a:gd name="T55" fmla="*/ 48 h 96"/>
                <a:gd name="T56" fmla="*/ 19 w 154"/>
                <a:gd name="T57" fmla="*/ 23 h 96"/>
                <a:gd name="T58" fmla="*/ 19 w 154"/>
                <a:gd name="T59" fmla="*/ 18 h 96"/>
                <a:gd name="T60" fmla="*/ 23 w 154"/>
                <a:gd name="T61" fmla="*/ 18 h 96"/>
                <a:gd name="T62" fmla="*/ 77 w 154"/>
                <a:gd name="T63" fmla="*/ 60 h 96"/>
                <a:gd name="T64" fmla="*/ 131 w 154"/>
                <a:gd name="T65" fmla="*/ 18 h 96"/>
                <a:gd name="T66" fmla="*/ 135 w 154"/>
                <a:gd name="T67" fmla="*/ 18 h 96"/>
                <a:gd name="T68" fmla="*/ 134 w 154"/>
                <a:gd name="T69" fmla="*/ 23 h 96"/>
                <a:gd name="T70" fmla="*/ 101 w 154"/>
                <a:gd name="T71" fmla="*/ 48 h 96"/>
                <a:gd name="T72" fmla="*/ 134 w 154"/>
                <a:gd name="T73" fmla="*/ 76 h 96"/>
                <a:gd name="T74" fmla="*/ 135 w 154"/>
                <a:gd name="T75" fmla="*/ 80 h 96"/>
                <a:gd name="T76" fmla="*/ 132 w 154"/>
                <a:gd name="T77" fmla="*/ 8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4" h="96" extrusionOk="0">
                  <a:moveTo>
                    <a:pt x="135" y="96"/>
                  </a:moveTo>
                  <a:cubicBezTo>
                    <a:pt x="19" y="96"/>
                    <a:pt x="19" y="96"/>
                    <a:pt x="19" y="96"/>
                  </a:cubicBezTo>
                  <a:cubicBezTo>
                    <a:pt x="9" y="96"/>
                    <a:pt x="0" y="88"/>
                    <a:pt x="0" y="77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46" y="0"/>
                    <a:pt x="154" y="8"/>
                    <a:pt x="154" y="19"/>
                  </a:cubicBezTo>
                  <a:cubicBezTo>
                    <a:pt x="154" y="77"/>
                    <a:pt x="154" y="77"/>
                    <a:pt x="154" y="77"/>
                  </a:cubicBezTo>
                  <a:cubicBezTo>
                    <a:pt x="154" y="88"/>
                    <a:pt x="146" y="96"/>
                    <a:pt x="135" y="96"/>
                  </a:cubicBezTo>
                  <a:close/>
                  <a:moveTo>
                    <a:pt x="19" y="6"/>
                  </a:moveTo>
                  <a:cubicBezTo>
                    <a:pt x="12" y="6"/>
                    <a:pt x="6" y="12"/>
                    <a:pt x="6" y="19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84"/>
                    <a:pt x="12" y="90"/>
                    <a:pt x="19" y="90"/>
                  </a:cubicBezTo>
                  <a:cubicBezTo>
                    <a:pt x="135" y="90"/>
                    <a:pt x="135" y="90"/>
                    <a:pt x="135" y="90"/>
                  </a:cubicBezTo>
                  <a:cubicBezTo>
                    <a:pt x="142" y="90"/>
                    <a:pt x="148" y="84"/>
                    <a:pt x="148" y="77"/>
                  </a:cubicBezTo>
                  <a:cubicBezTo>
                    <a:pt x="148" y="19"/>
                    <a:pt x="148" y="19"/>
                    <a:pt x="148" y="19"/>
                  </a:cubicBezTo>
                  <a:cubicBezTo>
                    <a:pt x="148" y="12"/>
                    <a:pt x="142" y="6"/>
                    <a:pt x="135" y="6"/>
                  </a:cubicBezTo>
                  <a:lnTo>
                    <a:pt x="19" y="6"/>
                  </a:lnTo>
                  <a:close/>
                  <a:moveTo>
                    <a:pt x="132" y="81"/>
                  </a:moveTo>
                  <a:cubicBezTo>
                    <a:pt x="132" y="81"/>
                    <a:pt x="131" y="81"/>
                    <a:pt x="130" y="81"/>
                  </a:cubicBezTo>
                  <a:cubicBezTo>
                    <a:pt x="96" y="52"/>
                    <a:pt x="96" y="52"/>
                    <a:pt x="96" y="52"/>
                  </a:cubicBezTo>
                  <a:cubicBezTo>
                    <a:pt x="79" y="66"/>
                    <a:pt x="79" y="66"/>
                    <a:pt x="79" y="66"/>
                  </a:cubicBezTo>
                  <a:cubicBezTo>
                    <a:pt x="78" y="67"/>
                    <a:pt x="76" y="67"/>
                    <a:pt x="75" y="66"/>
                  </a:cubicBezTo>
                  <a:cubicBezTo>
                    <a:pt x="57" y="52"/>
                    <a:pt x="57" y="52"/>
                    <a:pt x="57" y="52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2" y="82"/>
                    <a:pt x="20" y="81"/>
                    <a:pt x="19" y="80"/>
                  </a:cubicBezTo>
                  <a:cubicBezTo>
                    <a:pt x="18" y="79"/>
                    <a:pt x="18" y="77"/>
                    <a:pt x="19" y="76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8" y="22"/>
                    <a:pt x="18" y="20"/>
                    <a:pt x="19" y="18"/>
                  </a:cubicBezTo>
                  <a:cubicBezTo>
                    <a:pt x="20" y="17"/>
                    <a:pt x="22" y="17"/>
                    <a:pt x="23" y="18"/>
                  </a:cubicBezTo>
                  <a:cubicBezTo>
                    <a:pt x="77" y="60"/>
                    <a:pt x="77" y="60"/>
                    <a:pt x="77" y="60"/>
                  </a:cubicBezTo>
                  <a:cubicBezTo>
                    <a:pt x="131" y="18"/>
                    <a:pt x="131" y="18"/>
                    <a:pt x="131" y="18"/>
                  </a:cubicBezTo>
                  <a:cubicBezTo>
                    <a:pt x="132" y="17"/>
                    <a:pt x="134" y="17"/>
                    <a:pt x="135" y="18"/>
                  </a:cubicBezTo>
                  <a:cubicBezTo>
                    <a:pt x="136" y="20"/>
                    <a:pt x="136" y="22"/>
                    <a:pt x="134" y="23"/>
                  </a:cubicBezTo>
                  <a:cubicBezTo>
                    <a:pt x="101" y="48"/>
                    <a:pt x="101" y="48"/>
                    <a:pt x="101" y="48"/>
                  </a:cubicBezTo>
                  <a:cubicBezTo>
                    <a:pt x="134" y="76"/>
                    <a:pt x="134" y="76"/>
                    <a:pt x="134" y="76"/>
                  </a:cubicBezTo>
                  <a:cubicBezTo>
                    <a:pt x="136" y="77"/>
                    <a:pt x="136" y="79"/>
                    <a:pt x="135" y="80"/>
                  </a:cubicBezTo>
                  <a:cubicBezTo>
                    <a:pt x="134" y="81"/>
                    <a:pt x="133" y="81"/>
                    <a:pt x="132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</p:grpSp>
      <p:sp>
        <p:nvSpPr>
          <p:cNvPr id="49172" name="Google Shape;915;p30"/>
          <p:cNvSpPr txBox="1">
            <a:spLocks noChangeArrowheads="1"/>
          </p:cNvSpPr>
          <p:nvPr/>
        </p:nvSpPr>
        <p:spPr bwMode="auto">
          <a:xfrm>
            <a:off x="1676401" y="387718"/>
            <a:ext cx="8839200" cy="643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ctr" rtl="0" fontAlgn="base">
              <a:spcBef>
                <a:spcPct val="0"/>
              </a:spcBef>
              <a:spcAft>
                <a:spcPct val="0"/>
              </a:spcAft>
              <a:buSzPts val="3500"/>
            </a:pPr>
            <a:r>
              <a:rPr lang="ar-EG" altLang="en-US" sz="4000" b="1" dirty="0">
                <a:latin typeface="Montserrat" panose="02000505000000020004" pitchFamily="2" charset="0"/>
                <a:cs typeface="Cairo" panose="00000500000000000000" charset="-78"/>
                <a:sym typeface="Montserrat" panose="02000505000000020004" pitchFamily="2" charset="0"/>
              </a:rPr>
              <a:t>العنوان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49175" name="Google Shape;918;p30"/>
          <p:cNvSpPr txBox="1">
            <a:spLocks noChangeArrowheads="1"/>
          </p:cNvSpPr>
          <p:nvPr/>
        </p:nvSpPr>
        <p:spPr bwMode="auto">
          <a:xfrm>
            <a:off x="1062038" y="5267325"/>
            <a:ext cx="18669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ctr" rtl="0" fontAlgn="base">
              <a:spcBef>
                <a:spcPct val="0"/>
              </a:spcBef>
              <a:spcAft>
                <a:spcPct val="0"/>
              </a:spcAft>
              <a:buSzPts val="1400"/>
            </a:pPr>
            <a:r>
              <a:rPr lang="ar-EG" altLang="en-US" dirty="0">
                <a:latin typeface="Cairo" panose="00000500000000000000" charset="-78"/>
                <a:cs typeface="Cairo" panose="00000500000000000000" charset="-78"/>
                <a:sym typeface="Open Sans" panose="020B0606030504020204" pitchFamily="34" charset="0"/>
              </a:rPr>
              <a:t>هذا النص هو مثال لنص يمكن أن يستبدل في نفس المساحة</a:t>
            </a:r>
          </a:p>
        </p:txBody>
      </p:sp>
      <p:sp>
        <p:nvSpPr>
          <p:cNvPr id="49176" name="Google Shape;919;p30"/>
          <p:cNvSpPr txBox="1">
            <a:spLocks noChangeArrowheads="1"/>
          </p:cNvSpPr>
          <p:nvPr/>
        </p:nvSpPr>
        <p:spPr bwMode="auto">
          <a:xfrm>
            <a:off x="9266238" y="2525713"/>
            <a:ext cx="18669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ctr" rtl="0" fontAlgn="base">
              <a:spcBef>
                <a:spcPct val="0"/>
              </a:spcBef>
              <a:spcAft>
                <a:spcPct val="0"/>
              </a:spcAft>
              <a:buSzPts val="1400"/>
            </a:pPr>
            <a:r>
              <a:rPr lang="ar-EG" altLang="en-US" dirty="0">
                <a:latin typeface="Cairo" panose="00000500000000000000" charset="-78"/>
                <a:cs typeface="Cairo" panose="00000500000000000000" charset="-78"/>
                <a:sym typeface="Open Sans" panose="020B0606030504020204" pitchFamily="34" charset="0"/>
              </a:rPr>
              <a:t>هذا النص هو مثال لنص يمكن أن يستبدل في نفس المساحة</a:t>
            </a:r>
          </a:p>
        </p:txBody>
      </p:sp>
      <p:sp>
        <p:nvSpPr>
          <p:cNvPr id="49177" name="Google Shape;920;p30"/>
          <p:cNvSpPr txBox="1">
            <a:spLocks noChangeArrowheads="1"/>
          </p:cNvSpPr>
          <p:nvPr/>
        </p:nvSpPr>
        <p:spPr bwMode="auto">
          <a:xfrm>
            <a:off x="9256713" y="5267325"/>
            <a:ext cx="18669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ctr" rtl="0" fontAlgn="base">
              <a:spcBef>
                <a:spcPct val="0"/>
              </a:spcBef>
              <a:spcAft>
                <a:spcPct val="0"/>
              </a:spcAft>
              <a:buSzPts val="1400"/>
            </a:pPr>
            <a:r>
              <a:rPr lang="ar-EG" altLang="en-US" dirty="0">
                <a:latin typeface="Cairo" panose="00000500000000000000" charset="-78"/>
                <a:cs typeface="Cairo" panose="00000500000000000000" charset="-78"/>
                <a:sym typeface="Open Sans" panose="020B0606030504020204" pitchFamily="34" charset="0"/>
              </a:rPr>
              <a:t>هذا النص هو مثال لنص يمكن أن يستبدل في نفس المساحة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1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491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491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" dur="750" fill="hold"/>
                                            <p:tgtEl>
                                              <p:spTgt spid="491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" dur="750" fill="hold"/>
                                            <p:tgtEl>
                                              <p:spTgt spid="491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850"/>
                                </p:stCondLst>
                                <p:childTnLst>
                                  <p:par>
                                    <p:cTn id="23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9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0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8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1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3" dur="750" fill="hold"/>
                                            <p:tgtEl>
                                              <p:spTgt spid="491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4" dur="750" fill="hold"/>
                                            <p:tgtEl>
                                              <p:spTgt spid="491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700"/>
                                </p:stCondLst>
                                <p:childTnLst>
                                  <p:par>
                                    <p:cTn id="36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8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9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2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2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3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2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6" dur="750" fill="hold"/>
                                            <p:tgtEl>
                                              <p:spTgt spid="491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7" dur="750" fill="hold"/>
                                            <p:tgtEl>
                                              <p:spTgt spid="491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3550"/>
                                </p:stCondLst>
                                <p:childTnLst>
                                  <p:par>
                                    <p:cTn id="49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1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2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2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5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6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2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1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9" dur="750" fill="hold"/>
                                            <p:tgtEl>
                                              <p:spTgt spid="491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0" dur="750" fill="hold"/>
                                            <p:tgtEl>
                                              <p:spTgt spid="491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 animBg="1"/>
          <p:bldP spid="28" grpId="0" animBg="1"/>
          <p:bldP spid="29" grpId="0" animBg="1"/>
          <p:bldP spid="30" grpId="0" animBg="1"/>
          <p:bldP spid="49154" grpId="0"/>
          <p:bldP spid="49172" grpId="0"/>
          <p:bldP spid="49175" grpId="0"/>
          <p:bldP spid="49176" grpId="0"/>
          <p:bldP spid="4917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1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91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91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491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491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850"/>
                                </p:stCondLst>
                                <p:childTnLst>
                                  <p:par>
                                    <p:cTn id="23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1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750" fill="hold"/>
                                            <p:tgtEl>
                                              <p:spTgt spid="491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750" fill="hold"/>
                                            <p:tgtEl>
                                              <p:spTgt spid="491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700"/>
                                </p:stCondLst>
                                <p:childTnLst>
                                  <p:par>
                                    <p:cTn id="36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750" fill="hold"/>
                                            <p:tgtEl>
                                              <p:spTgt spid="491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750" fill="hold"/>
                                            <p:tgtEl>
                                              <p:spTgt spid="491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3550"/>
                                </p:stCondLst>
                                <p:childTnLst>
                                  <p:par>
                                    <p:cTn id="49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1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750" fill="hold"/>
                                            <p:tgtEl>
                                              <p:spTgt spid="491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750" fill="hold"/>
                                            <p:tgtEl>
                                              <p:spTgt spid="491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 animBg="1"/>
          <p:bldP spid="28" grpId="0" animBg="1"/>
          <p:bldP spid="29" grpId="0" animBg="1"/>
          <p:bldP spid="30" grpId="0" animBg="1"/>
          <p:bldP spid="49154" grpId="0"/>
          <p:bldP spid="49172" grpId="0"/>
          <p:bldP spid="49175" grpId="0"/>
          <p:bldP spid="49176" grpId="0"/>
          <p:bldP spid="49177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Google Shape;925;p31"/>
          <p:cNvSpPr txBox="1">
            <a:spLocks noChangeArrowheads="1"/>
          </p:cNvSpPr>
          <p:nvPr/>
        </p:nvSpPr>
        <p:spPr bwMode="auto">
          <a:xfrm>
            <a:off x="487363" y="4655527"/>
            <a:ext cx="17176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ctr" rtl="0" fontAlgn="base">
              <a:spcBef>
                <a:spcPct val="0"/>
              </a:spcBef>
              <a:spcAft>
                <a:spcPct val="0"/>
              </a:spcAft>
              <a:buSzPts val="1600"/>
            </a:pPr>
            <a:r>
              <a:rPr lang="ar-EG" altLang="en-US" sz="1600" dirty="0">
                <a:latin typeface="Cairo" panose="00000500000000000000" charset="-78"/>
                <a:cs typeface="Cairo" panose="00000500000000000000" charset="-78"/>
                <a:sym typeface="Open Sans" panose="020B0606030504020204" pitchFamily="34" charset="0"/>
              </a:rPr>
              <a:t>هذا النص هو مثال لنص يمكن أن يستبدل في نفس المساحة</a:t>
            </a:r>
          </a:p>
        </p:txBody>
      </p:sp>
      <p:sp>
        <p:nvSpPr>
          <p:cNvPr id="51209" name="Google Shape;932;p31"/>
          <p:cNvSpPr txBox="1">
            <a:spLocks noChangeArrowheads="1"/>
          </p:cNvSpPr>
          <p:nvPr/>
        </p:nvSpPr>
        <p:spPr bwMode="auto">
          <a:xfrm>
            <a:off x="2709863" y="607616"/>
            <a:ext cx="6772275" cy="703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ctr" rtl="0" fontAlgn="base">
              <a:spcBef>
                <a:spcPct val="0"/>
              </a:spcBef>
              <a:spcAft>
                <a:spcPct val="0"/>
              </a:spcAft>
              <a:buSzPts val="6900"/>
            </a:pPr>
            <a:r>
              <a:rPr lang="ar-EG" altLang="en-US" sz="4500" b="1" dirty="0">
                <a:latin typeface="Montserrat" panose="02000505000000020004" pitchFamily="2" charset="0"/>
                <a:cs typeface="Cairo" panose="00000500000000000000" charset="-78"/>
                <a:sym typeface="Montserrat" panose="02000505000000020004" pitchFamily="2" charset="0"/>
              </a:rPr>
              <a:t>العنوان</a:t>
            </a:r>
            <a:endParaRPr kumimoji="0" lang="en-US" altLang="en-US" sz="4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577393B6-147B-294F-865A-4622026AF2BA}"/>
              </a:ext>
            </a:extLst>
          </p:cNvPr>
          <p:cNvGrpSpPr/>
          <p:nvPr/>
        </p:nvGrpSpPr>
        <p:grpSpPr>
          <a:xfrm>
            <a:off x="8235950" y="2234590"/>
            <a:ext cx="1255713" cy="1255712"/>
            <a:chOff x="8235950" y="2234590"/>
            <a:chExt cx="1255713" cy="1255712"/>
          </a:xfrm>
        </p:grpSpPr>
        <p:sp>
          <p:nvSpPr>
            <p:cNvPr id="51207" name="Google Shape;930;p31"/>
            <p:cNvSpPr>
              <a:spLocks noChangeArrowheads="1"/>
            </p:cNvSpPr>
            <p:nvPr/>
          </p:nvSpPr>
          <p:spPr bwMode="auto">
            <a:xfrm>
              <a:off x="8235950" y="2234590"/>
              <a:ext cx="1255713" cy="1255712"/>
            </a:xfrm>
            <a:prstGeom prst="ellipse">
              <a:avLst/>
            </a:prstGeom>
            <a:solidFill>
              <a:srgbClr val="E241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210" name="Google Shape;933;p31"/>
            <p:cNvSpPr>
              <a:spLocks/>
            </p:cNvSpPr>
            <p:nvPr/>
          </p:nvSpPr>
          <p:spPr bwMode="auto">
            <a:xfrm>
              <a:off x="8509000" y="2507640"/>
              <a:ext cx="704850" cy="706437"/>
            </a:xfrm>
            <a:custGeom>
              <a:avLst/>
              <a:gdLst>
                <a:gd name="T0" fmla="*/ 71 w 173"/>
                <a:gd name="T1" fmla="*/ 167 h 173"/>
                <a:gd name="T2" fmla="*/ 57 w 173"/>
                <a:gd name="T3" fmla="*/ 145 h 173"/>
                <a:gd name="T4" fmla="*/ 32 w 173"/>
                <a:gd name="T5" fmla="*/ 154 h 173"/>
                <a:gd name="T6" fmla="*/ 29 w 173"/>
                <a:gd name="T7" fmla="*/ 119 h 173"/>
                <a:gd name="T8" fmla="*/ 24 w 173"/>
                <a:gd name="T9" fmla="*/ 105 h 173"/>
                <a:gd name="T10" fmla="*/ 0 w 173"/>
                <a:gd name="T11" fmla="*/ 78 h 173"/>
                <a:gd name="T12" fmla="*/ 25 w 173"/>
                <a:gd name="T13" fmla="*/ 67 h 173"/>
                <a:gd name="T14" fmla="*/ 19 w 173"/>
                <a:gd name="T15" fmla="*/ 41 h 173"/>
                <a:gd name="T16" fmla="*/ 41 w 173"/>
                <a:gd name="T17" fmla="*/ 19 h 173"/>
                <a:gd name="T18" fmla="*/ 67 w 173"/>
                <a:gd name="T19" fmla="*/ 25 h 173"/>
                <a:gd name="T20" fmla="*/ 78 w 173"/>
                <a:gd name="T21" fmla="*/ 0 h 173"/>
                <a:gd name="T22" fmla="*/ 105 w 173"/>
                <a:gd name="T23" fmla="*/ 24 h 173"/>
                <a:gd name="T24" fmla="*/ 118 w 173"/>
                <a:gd name="T25" fmla="*/ 29 h 173"/>
                <a:gd name="T26" fmla="*/ 154 w 173"/>
                <a:gd name="T27" fmla="*/ 32 h 173"/>
                <a:gd name="T28" fmla="*/ 145 w 173"/>
                <a:gd name="T29" fmla="*/ 57 h 173"/>
                <a:gd name="T30" fmla="*/ 167 w 173"/>
                <a:gd name="T31" fmla="*/ 71 h 173"/>
                <a:gd name="T32" fmla="*/ 173 w 173"/>
                <a:gd name="T33" fmla="*/ 95 h 173"/>
                <a:gd name="T34" fmla="*/ 149 w 173"/>
                <a:gd name="T35" fmla="*/ 107 h 173"/>
                <a:gd name="T36" fmla="*/ 155 w 173"/>
                <a:gd name="T37" fmla="*/ 132 h 173"/>
                <a:gd name="T38" fmla="*/ 132 w 173"/>
                <a:gd name="T39" fmla="*/ 155 h 173"/>
                <a:gd name="T40" fmla="*/ 107 w 173"/>
                <a:gd name="T41" fmla="*/ 149 h 173"/>
                <a:gd name="T42" fmla="*/ 95 w 173"/>
                <a:gd name="T43" fmla="*/ 173 h 173"/>
                <a:gd name="T44" fmla="*/ 97 w 173"/>
                <a:gd name="T45" fmla="*/ 149 h 173"/>
                <a:gd name="T46" fmla="*/ 123 w 173"/>
                <a:gd name="T47" fmla="*/ 138 h 173"/>
                <a:gd name="T48" fmla="*/ 138 w 173"/>
                <a:gd name="T49" fmla="*/ 123 h 173"/>
                <a:gd name="T50" fmla="*/ 149 w 173"/>
                <a:gd name="T51" fmla="*/ 98 h 173"/>
                <a:gd name="T52" fmla="*/ 149 w 173"/>
                <a:gd name="T53" fmla="*/ 76 h 173"/>
                <a:gd name="T54" fmla="*/ 138 w 173"/>
                <a:gd name="T55" fmla="*/ 51 h 173"/>
                <a:gd name="T56" fmla="*/ 123 w 173"/>
                <a:gd name="T57" fmla="*/ 35 h 173"/>
                <a:gd name="T58" fmla="*/ 97 w 173"/>
                <a:gd name="T59" fmla="*/ 25 h 173"/>
                <a:gd name="T60" fmla="*/ 76 w 173"/>
                <a:gd name="T61" fmla="*/ 25 h 173"/>
                <a:gd name="T62" fmla="*/ 50 w 173"/>
                <a:gd name="T63" fmla="*/ 35 h 173"/>
                <a:gd name="T64" fmla="*/ 35 w 173"/>
                <a:gd name="T65" fmla="*/ 51 h 173"/>
                <a:gd name="T66" fmla="*/ 25 w 173"/>
                <a:gd name="T67" fmla="*/ 76 h 173"/>
                <a:gd name="T68" fmla="*/ 25 w 173"/>
                <a:gd name="T69" fmla="*/ 98 h 173"/>
                <a:gd name="T70" fmla="*/ 35 w 173"/>
                <a:gd name="T71" fmla="*/ 123 h 173"/>
                <a:gd name="T72" fmla="*/ 50 w 173"/>
                <a:gd name="T73" fmla="*/ 138 h 173"/>
                <a:gd name="T74" fmla="*/ 76 w 173"/>
                <a:gd name="T75" fmla="*/ 149 h 173"/>
                <a:gd name="T76" fmla="*/ 25 w 173"/>
                <a:gd name="T77" fmla="*/ 137 h 173"/>
                <a:gd name="T78" fmla="*/ 166 w 173"/>
                <a:gd name="T79" fmla="*/ 95 h 173"/>
                <a:gd name="T80" fmla="*/ 8 w 173"/>
                <a:gd name="T81" fmla="*/ 95 h 173"/>
                <a:gd name="T82" fmla="*/ 8 w 173"/>
                <a:gd name="T83" fmla="*/ 95 h 173"/>
                <a:gd name="T84" fmla="*/ 137 w 173"/>
                <a:gd name="T85" fmla="*/ 25 h 173"/>
                <a:gd name="T86" fmla="*/ 136 w 173"/>
                <a:gd name="T87" fmla="*/ 25 h 173"/>
                <a:gd name="T88" fmla="*/ 87 w 173"/>
                <a:gd name="T89" fmla="*/ 121 h 173"/>
                <a:gd name="T90" fmla="*/ 79 w 173"/>
                <a:gd name="T91" fmla="*/ 53 h 173"/>
                <a:gd name="T92" fmla="*/ 95 w 173"/>
                <a:gd name="T93" fmla="*/ 120 h 173"/>
                <a:gd name="T94" fmla="*/ 81 w 173"/>
                <a:gd name="T95" fmla="*/ 61 h 173"/>
                <a:gd name="T96" fmla="*/ 93 w 173"/>
                <a:gd name="T97" fmla="*/ 113 h 173"/>
                <a:gd name="T98" fmla="*/ 106 w 173"/>
                <a:gd name="T99" fmla="*/ 68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3" h="173" extrusionOk="0">
                  <a:moveTo>
                    <a:pt x="95" y="173"/>
                  </a:moveTo>
                  <a:cubicBezTo>
                    <a:pt x="78" y="173"/>
                    <a:pt x="78" y="173"/>
                    <a:pt x="78" y="173"/>
                  </a:cubicBezTo>
                  <a:cubicBezTo>
                    <a:pt x="75" y="173"/>
                    <a:pt x="72" y="171"/>
                    <a:pt x="71" y="167"/>
                  </a:cubicBezTo>
                  <a:cubicBezTo>
                    <a:pt x="68" y="150"/>
                    <a:pt x="68" y="150"/>
                    <a:pt x="68" y="150"/>
                  </a:cubicBezTo>
                  <a:cubicBezTo>
                    <a:pt x="68" y="149"/>
                    <a:pt x="68" y="149"/>
                    <a:pt x="67" y="149"/>
                  </a:cubicBezTo>
                  <a:cubicBezTo>
                    <a:pt x="64" y="148"/>
                    <a:pt x="60" y="146"/>
                    <a:pt x="57" y="145"/>
                  </a:cubicBezTo>
                  <a:cubicBezTo>
                    <a:pt x="56" y="144"/>
                    <a:pt x="56" y="144"/>
                    <a:pt x="55" y="145"/>
                  </a:cubicBezTo>
                  <a:cubicBezTo>
                    <a:pt x="41" y="155"/>
                    <a:pt x="41" y="155"/>
                    <a:pt x="41" y="155"/>
                  </a:cubicBezTo>
                  <a:cubicBezTo>
                    <a:pt x="38" y="157"/>
                    <a:pt x="34" y="157"/>
                    <a:pt x="32" y="154"/>
                  </a:cubicBezTo>
                  <a:cubicBezTo>
                    <a:pt x="20" y="142"/>
                    <a:pt x="20" y="142"/>
                    <a:pt x="20" y="142"/>
                  </a:cubicBezTo>
                  <a:cubicBezTo>
                    <a:pt x="17" y="140"/>
                    <a:pt x="17" y="135"/>
                    <a:pt x="19" y="132"/>
                  </a:cubicBezTo>
                  <a:cubicBezTo>
                    <a:pt x="29" y="119"/>
                    <a:pt x="29" y="119"/>
                    <a:pt x="29" y="119"/>
                  </a:cubicBezTo>
                  <a:cubicBezTo>
                    <a:pt x="29" y="118"/>
                    <a:pt x="29" y="117"/>
                    <a:pt x="29" y="116"/>
                  </a:cubicBezTo>
                  <a:cubicBezTo>
                    <a:pt x="27" y="113"/>
                    <a:pt x="26" y="110"/>
                    <a:pt x="25" y="107"/>
                  </a:cubicBezTo>
                  <a:cubicBezTo>
                    <a:pt x="25" y="106"/>
                    <a:pt x="24" y="105"/>
                    <a:pt x="24" y="105"/>
                  </a:cubicBezTo>
                  <a:cubicBezTo>
                    <a:pt x="7" y="103"/>
                    <a:pt x="7" y="103"/>
                    <a:pt x="7" y="103"/>
                  </a:cubicBezTo>
                  <a:cubicBezTo>
                    <a:pt x="3" y="102"/>
                    <a:pt x="0" y="99"/>
                    <a:pt x="0" y="95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5"/>
                    <a:pt x="3" y="72"/>
                    <a:pt x="7" y="71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4" y="68"/>
                    <a:pt x="25" y="68"/>
                    <a:pt x="25" y="67"/>
                  </a:cubicBezTo>
                  <a:cubicBezTo>
                    <a:pt x="26" y="64"/>
                    <a:pt x="27" y="60"/>
                    <a:pt x="29" y="57"/>
                  </a:cubicBezTo>
                  <a:cubicBezTo>
                    <a:pt x="29" y="56"/>
                    <a:pt x="29" y="56"/>
                    <a:pt x="29" y="55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7" y="38"/>
                    <a:pt x="17" y="34"/>
                    <a:pt x="20" y="32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4" y="17"/>
                    <a:pt x="38" y="17"/>
                    <a:pt x="41" y="19"/>
                  </a:cubicBezTo>
                  <a:cubicBezTo>
                    <a:pt x="55" y="29"/>
                    <a:pt x="55" y="29"/>
                    <a:pt x="55" y="29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60" y="27"/>
                    <a:pt x="64" y="26"/>
                    <a:pt x="67" y="25"/>
                  </a:cubicBezTo>
                  <a:cubicBezTo>
                    <a:pt x="68" y="25"/>
                    <a:pt x="68" y="24"/>
                    <a:pt x="68" y="24"/>
                  </a:cubicBezTo>
                  <a:cubicBezTo>
                    <a:pt x="71" y="7"/>
                    <a:pt x="71" y="7"/>
                    <a:pt x="71" y="7"/>
                  </a:cubicBezTo>
                  <a:cubicBezTo>
                    <a:pt x="72" y="3"/>
                    <a:pt x="75" y="0"/>
                    <a:pt x="78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9" y="0"/>
                    <a:pt x="102" y="3"/>
                    <a:pt x="103" y="7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4"/>
                    <a:pt x="106" y="25"/>
                    <a:pt x="107" y="25"/>
                  </a:cubicBezTo>
                  <a:cubicBezTo>
                    <a:pt x="110" y="26"/>
                    <a:pt x="113" y="27"/>
                    <a:pt x="116" y="29"/>
                  </a:cubicBezTo>
                  <a:cubicBezTo>
                    <a:pt x="117" y="29"/>
                    <a:pt x="118" y="29"/>
                    <a:pt x="118" y="29"/>
                  </a:cubicBezTo>
                  <a:cubicBezTo>
                    <a:pt x="132" y="19"/>
                    <a:pt x="132" y="19"/>
                    <a:pt x="132" y="19"/>
                  </a:cubicBezTo>
                  <a:cubicBezTo>
                    <a:pt x="135" y="17"/>
                    <a:pt x="140" y="17"/>
                    <a:pt x="142" y="20"/>
                  </a:cubicBezTo>
                  <a:cubicBezTo>
                    <a:pt x="154" y="32"/>
                    <a:pt x="154" y="32"/>
                    <a:pt x="154" y="32"/>
                  </a:cubicBezTo>
                  <a:cubicBezTo>
                    <a:pt x="157" y="34"/>
                    <a:pt x="157" y="38"/>
                    <a:pt x="155" y="41"/>
                  </a:cubicBezTo>
                  <a:cubicBezTo>
                    <a:pt x="145" y="55"/>
                    <a:pt x="145" y="55"/>
                    <a:pt x="145" y="55"/>
                  </a:cubicBezTo>
                  <a:cubicBezTo>
                    <a:pt x="144" y="56"/>
                    <a:pt x="144" y="57"/>
                    <a:pt x="145" y="57"/>
                  </a:cubicBezTo>
                  <a:cubicBezTo>
                    <a:pt x="146" y="60"/>
                    <a:pt x="148" y="64"/>
                    <a:pt x="149" y="67"/>
                  </a:cubicBezTo>
                  <a:cubicBezTo>
                    <a:pt x="149" y="68"/>
                    <a:pt x="149" y="68"/>
                    <a:pt x="150" y="68"/>
                  </a:cubicBezTo>
                  <a:cubicBezTo>
                    <a:pt x="167" y="71"/>
                    <a:pt x="167" y="71"/>
                    <a:pt x="167" y="71"/>
                  </a:cubicBezTo>
                  <a:cubicBezTo>
                    <a:pt x="167" y="71"/>
                    <a:pt x="167" y="71"/>
                    <a:pt x="167" y="71"/>
                  </a:cubicBezTo>
                  <a:cubicBezTo>
                    <a:pt x="171" y="72"/>
                    <a:pt x="173" y="75"/>
                    <a:pt x="173" y="78"/>
                  </a:cubicBezTo>
                  <a:cubicBezTo>
                    <a:pt x="173" y="95"/>
                    <a:pt x="173" y="95"/>
                    <a:pt x="173" y="95"/>
                  </a:cubicBezTo>
                  <a:cubicBezTo>
                    <a:pt x="173" y="99"/>
                    <a:pt x="171" y="102"/>
                    <a:pt x="167" y="103"/>
                  </a:cubicBezTo>
                  <a:cubicBezTo>
                    <a:pt x="150" y="105"/>
                    <a:pt x="150" y="105"/>
                    <a:pt x="150" y="105"/>
                  </a:cubicBezTo>
                  <a:cubicBezTo>
                    <a:pt x="149" y="105"/>
                    <a:pt x="149" y="106"/>
                    <a:pt x="149" y="107"/>
                  </a:cubicBezTo>
                  <a:cubicBezTo>
                    <a:pt x="148" y="110"/>
                    <a:pt x="146" y="113"/>
                    <a:pt x="145" y="116"/>
                  </a:cubicBezTo>
                  <a:cubicBezTo>
                    <a:pt x="144" y="117"/>
                    <a:pt x="144" y="118"/>
                    <a:pt x="145" y="119"/>
                  </a:cubicBezTo>
                  <a:cubicBezTo>
                    <a:pt x="155" y="132"/>
                    <a:pt x="155" y="132"/>
                    <a:pt x="155" y="132"/>
                  </a:cubicBezTo>
                  <a:cubicBezTo>
                    <a:pt x="157" y="135"/>
                    <a:pt x="157" y="140"/>
                    <a:pt x="154" y="142"/>
                  </a:cubicBezTo>
                  <a:cubicBezTo>
                    <a:pt x="142" y="154"/>
                    <a:pt x="142" y="154"/>
                    <a:pt x="142" y="154"/>
                  </a:cubicBezTo>
                  <a:cubicBezTo>
                    <a:pt x="140" y="157"/>
                    <a:pt x="135" y="157"/>
                    <a:pt x="132" y="155"/>
                  </a:cubicBezTo>
                  <a:cubicBezTo>
                    <a:pt x="118" y="145"/>
                    <a:pt x="118" y="145"/>
                    <a:pt x="118" y="145"/>
                  </a:cubicBezTo>
                  <a:cubicBezTo>
                    <a:pt x="118" y="144"/>
                    <a:pt x="117" y="144"/>
                    <a:pt x="116" y="145"/>
                  </a:cubicBezTo>
                  <a:cubicBezTo>
                    <a:pt x="113" y="146"/>
                    <a:pt x="110" y="148"/>
                    <a:pt x="107" y="149"/>
                  </a:cubicBezTo>
                  <a:cubicBezTo>
                    <a:pt x="106" y="149"/>
                    <a:pt x="105" y="149"/>
                    <a:pt x="105" y="150"/>
                  </a:cubicBezTo>
                  <a:cubicBezTo>
                    <a:pt x="103" y="167"/>
                    <a:pt x="103" y="167"/>
                    <a:pt x="103" y="167"/>
                  </a:cubicBezTo>
                  <a:cubicBezTo>
                    <a:pt x="102" y="171"/>
                    <a:pt x="99" y="173"/>
                    <a:pt x="95" y="173"/>
                  </a:cubicBezTo>
                  <a:close/>
                  <a:moveTo>
                    <a:pt x="79" y="166"/>
                  </a:moveTo>
                  <a:cubicBezTo>
                    <a:pt x="95" y="166"/>
                    <a:pt x="95" y="166"/>
                    <a:pt x="95" y="166"/>
                  </a:cubicBezTo>
                  <a:cubicBezTo>
                    <a:pt x="97" y="149"/>
                    <a:pt x="97" y="149"/>
                    <a:pt x="97" y="149"/>
                  </a:cubicBezTo>
                  <a:cubicBezTo>
                    <a:pt x="98" y="145"/>
                    <a:pt x="101" y="142"/>
                    <a:pt x="104" y="141"/>
                  </a:cubicBezTo>
                  <a:cubicBezTo>
                    <a:pt x="107" y="140"/>
                    <a:pt x="110" y="139"/>
                    <a:pt x="113" y="138"/>
                  </a:cubicBezTo>
                  <a:cubicBezTo>
                    <a:pt x="116" y="136"/>
                    <a:pt x="120" y="136"/>
                    <a:pt x="123" y="138"/>
                  </a:cubicBezTo>
                  <a:cubicBezTo>
                    <a:pt x="137" y="148"/>
                    <a:pt x="137" y="148"/>
                    <a:pt x="137" y="148"/>
                  </a:cubicBezTo>
                  <a:cubicBezTo>
                    <a:pt x="148" y="137"/>
                    <a:pt x="148" y="137"/>
                    <a:pt x="148" y="137"/>
                  </a:cubicBezTo>
                  <a:cubicBezTo>
                    <a:pt x="138" y="123"/>
                    <a:pt x="138" y="123"/>
                    <a:pt x="138" y="123"/>
                  </a:cubicBezTo>
                  <a:cubicBezTo>
                    <a:pt x="136" y="120"/>
                    <a:pt x="136" y="116"/>
                    <a:pt x="138" y="113"/>
                  </a:cubicBezTo>
                  <a:cubicBezTo>
                    <a:pt x="139" y="110"/>
                    <a:pt x="140" y="107"/>
                    <a:pt x="141" y="104"/>
                  </a:cubicBezTo>
                  <a:cubicBezTo>
                    <a:pt x="142" y="101"/>
                    <a:pt x="145" y="98"/>
                    <a:pt x="149" y="98"/>
                  </a:cubicBezTo>
                  <a:cubicBezTo>
                    <a:pt x="166" y="95"/>
                    <a:pt x="166" y="95"/>
                    <a:pt x="166" y="95"/>
                  </a:cubicBezTo>
                  <a:cubicBezTo>
                    <a:pt x="166" y="79"/>
                    <a:pt x="166" y="79"/>
                    <a:pt x="166" y="79"/>
                  </a:cubicBezTo>
                  <a:cubicBezTo>
                    <a:pt x="149" y="76"/>
                    <a:pt x="149" y="76"/>
                    <a:pt x="149" y="76"/>
                  </a:cubicBezTo>
                  <a:cubicBezTo>
                    <a:pt x="145" y="76"/>
                    <a:pt x="142" y="73"/>
                    <a:pt x="141" y="69"/>
                  </a:cubicBezTo>
                  <a:cubicBezTo>
                    <a:pt x="140" y="66"/>
                    <a:pt x="139" y="64"/>
                    <a:pt x="138" y="61"/>
                  </a:cubicBezTo>
                  <a:cubicBezTo>
                    <a:pt x="136" y="57"/>
                    <a:pt x="136" y="53"/>
                    <a:pt x="138" y="51"/>
                  </a:cubicBezTo>
                  <a:cubicBezTo>
                    <a:pt x="148" y="37"/>
                    <a:pt x="148" y="37"/>
                    <a:pt x="148" y="37"/>
                  </a:cubicBezTo>
                  <a:cubicBezTo>
                    <a:pt x="137" y="25"/>
                    <a:pt x="137" y="25"/>
                    <a:pt x="137" y="25"/>
                  </a:cubicBezTo>
                  <a:cubicBezTo>
                    <a:pt x="123" y="35"/>
                    <a:pt x="123" y="35"/>
                    <a:pt x="123" y="35"/>
                  </a:cubicBezTo>
                  <a:cubicBezTo>
                    <a:pt x="120" y="38"/>
                    <a:pt x="116" y="38"/>
                    <a:pt x="113" y="36"/>
                  </a:cubicBezTo>
                  <a:cubicBezTo>
                    <a:pt x="110" y="35"/>
                    <a:pt x="107" y="33"/>
                    <a:pt x="104" y="33"/>
                  </a:cubicBezTo>
                  <a:cubicBezTo>
                    <a:pt x="101" y="31"/>
                    <a:pt x="98" y="28"/>
                    <a:pt x="97" y="25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76" y="25"/>
                    <a:pt x="76" y="25"/>
                    <a:pt x="76" y="25"/>
                  </a:cubicBezTo>
                  <a:cubicBezTo>
                    <a:pt x="76" y="28"/>
                    <a:pt x="73" y="31"/>
                    <a:pt x="69" y="33"/>
                  </a:cubicBezTo>
                  <a:cubicBezTo>
                    <a:pt x="66" y="33"/>
                    <a:pt x="64" y="35"/>
                    <a:pt x="61" y="36"/>
                  </a:cubicBezTo>
                  <a:cubicBezTo>
                    <a:pt x="57" y="38"/>
                    <a:pt x="53" y="38"/>
                    <a:pt x="50" y="3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8" y="53"/>
                    <a:pt x="38" y="57"/>
                    <a:pt x="36" y="61"/>
                  </a:cubicBezTo>
                  <a:cubicBezTo>
                    <a:pt x="35" y="64"/>
                    <a:pt x="33" y="66"/>
                    <a:pt x="33" y="69"/>
                  </a:cubicBezTo>
                  <a:cubicBezTo>
                    <a:pt x="31" y="73"/>
                    <a:pt x="28" y="76"/>
                    <a:pt x="25" y="76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8" y="95"/>
                    <a:pt x="8" y="95"/>
                    <a:pt x="8" y="95"/>
                  </a:cubicBezTo>
                  <a:cubicBezTo>
                    <a:pt x="25" y="98"/>
                    <a:pt x="25" y="98"/>
                    <a:pt x="25" y="98"/>
                  </a:cubicBezTo>
                  <a:cubicBezTo>
                    <a:pt x="28" y="98"/>
                    <a:pt x="31" y="101"/>
                    <a:pt x="33" y="104"/>
                  </a:cubicBezTo>
                  <a:cubicBezTo>
                    <a:pt x="33" y="107"/>
                    <a:pt x="35" y="110"/>
                    <a:pt x="36" y="113"/>
                  </a:cubicBezTo>
                  <a:cubicBezTo>
                    <a:pt x="38" y="116"/>
                    <a:pt x="38" y="120"/>
                    <a:pt x="35" y="123"/>
                  </a:cubicBezTo>
                  <a:cubicBezTo>
                    <a:pt x="25" y="137"/>
                    <a:pt x="25" y="137"/>
                    <a:pt x="25" y="137"/>
                  </a:cubicBezTo>
                  <a:cubicBezTo>
                    <a:pt x="37" y="148"/>
                    <a:pt x="37" y="148"/>
                    <a:pt x="37" y="148"/>
                  </a:cubicBezTo>
                  <a:cubicBezTo>
                    <a:pt x="50" y="138"/>
                    <a:pt x="50" y="138"/>
                    <a:pt x="50" y="138"/>
                  </a:cubicBezTo>
                  <a:cubicBezTo>
                    <a:pt x="53" y="136"/>
                    <a:pt x="57" y="136"/>
                    <a:pt x="61" y="138"/>
                  </a:cubicBezTo>
                  <a:cubicBezTo>
                    <a:pt x="64" y="139"/>
                    <a:pt x="66" y="140"/>
                    <a:pt x="69" y="141"/>
                  </a:cubicBezTo>
                  <a:cubicBezTo>
                    <a:pt x="73" y="142"/>
                    <a:pt x="76" y="145"/>
                    <a:pt x="76" y="149"/>
                  </a:cubicBezTo>
                  <a:lnTo>
                    <a:pt x="79" y="166"/>
                  </a:lnTo>
                  <a:close/>
                  <a:moveTo>
                    <a:pt x="25" y="137"/>
                  </a:moveTo>
                  <a:cubicBezTo>
                    <a:pt x="25" y="137"/>
                    <a:pt x="25" y="137"/>
                    <a:pt x="25" y="137"/>
                  </a:cubicBezTo>
                  <a:close/>
                  <a:moveTo>
                    <a:pt x="148" y="137"/>
                  </a:moveTo>
                  <a:cubicBezTo>
                    <a:pt x="148" y="137"/>
                    <a:pt x="148" y="137"/>
                    <a:pt x="148" y="137"/>
                  </a:cubicBezTo>
                  <a:close/>
                  <a:moveTo>
                    <a:pt x="166" y="95"/>
                  </a:moveTo>
                  <a:cubicBezTo>
                    <a:pt x="166" y="95"/>
                    <a:pt x="166" y="95"/>
                    <a:pt x="166" y="95"/>
                  </a:cubicBezTo>
                  <a:close/>
                  <a:moveTo>
                    <a:pt x="8" y="95"/>
                  </a:moveTo>
                  <a:cubicBezTo>
                    <a:pt x="8" y="95"/>
                    <a:pt x="8" y="95"/>
                    <a:pt x="8" y="95"/>
                  </a:cubicBezTo>
                  <a:close/>
                  <a:moveTo>
                    <a:pt x="166" y="95"/>
                  </a:moveTo>
                  <a:cubicBezTo>
                    <a:pt x="166" y="95"/>
                    <a:pt x="166" y="95"/>
                    <a:pt x="166" y="95"/>
                  </a:cubicBezTo>
                  <a:close/>
                  <a:moveTo>
                    <a:pt x="8" y="95"/>
                  </a:moveTo>
                  <a:cubicBezTo>
                    <a:pt x="8" y="95"/>
                    <a:pt x="8" y="95"/>
                    <a:pt x="8" y="95"/>
                  </a:cubicBezTo>
                  <a:cubicBezTo>
                    <a:pt x="8" y="95"/>
                    <a:pt x="8" y="95"/>
                    <a:pt x="8" y="95"/>
                  </a:cubicBezTo>
                  <a:close/>
                  <a:moveTo>
                    <a:pt x="137" y="25"/>
                  </a:moveTo>
                  <a:cubicBezTo>
                    <a:pt x="137" y="25"/>
                    <a:pt x="137" y="25"/>
                    <a:pt x="137" y="25"/>
                  </a:cubicBezTo>
                  <a:cubicBezTo>
                    <a:pt x="137" y="25"/>
                    <a:pt x="137" y="25"/>
                    <a:pt x="137" y="25"/>
                  </a:cubicBezTo>
                  <a:close/>
                  <a:moveTo>
                    <a:pt x="136" y="25"/>
                  </a:moveTo>
                  <a:cubicBezTo>
                    <a:pt x="137" y="25"/>
                    <a:pt x="137" y="25"/>
                    <a:pt x="137" y="25"/>
                  </a:cubicBezTo>
                  <a:lnTo>
                    <a:pt x="136" y="25"/>
                  </a:lnTo>
                  <a:close/>
                  <a:moveTo>
                    <a:pt x="87" y="121"/>
                  </a:moveTo>
                  <a:cubicBezTo>
                    <a:pt x="78" y="121"/>
                    <a:pt x="69" y="118"/>
                    <a:pt x="62" y="111"/>
                  </a:cubicBezTo>
                  <a:cubicBezTo>
                    <a:pt x="54" y="103"/>
                    <a:pt x="51" y="91"/>
                    <a:pt x="53" y="79"/>
                  </a:cubicBezTo>
                  <a:cubicBezTo>
                    <a:pt x="56" y="66"/>
                    <a:pt x="66" y="56"/>
                    <a:pt x="79" y="53"/>
                  </a:cubicBezTo>
                  <a:cubicBezTo>
                    <a:pt x="91" y="51"/>
                    <a:pt x="103" y="54"/>
                    <a:pt x="111" y="62"/>
                  </a:cubicBezTo>
                  <a:cubicBezTo>
                    <a:pt x="120" y="71"/>
                    <a:pt x="123" y="83"/>
                    <a:pt x="120" y="95"/>
                  </a:cubicBezTo>
                  <a:cubicBezTo>
                    <a:pt x="118" y="107"/>
                    <a:pt x="108" y="118"/>
                    <a:pt x="95" y="120"/>
                  </a:cubicBezTo>
                  <a:cubicBezTo>
                    <a:pt x="92" y="121"/>
                    <a:pt x="89" y="121"/>
                    <a:pt x="87" y="121"/>
                  </a:cubicBezTo>
                  <a:close/>
                  <a:moveTo>
                    <a:pt x="87" y="60"/>
                  </a:moveTo>
                  <a:cubicBezTo>
                    <a:pt x="85" y="60"/>
                    <a:pt x="83" y="61"/>
                    <a:pt x="81" y="61"/>
                  </a:cubicBezTo>
                  <a:cubicBezTo>
                    <a:pt x="71" y="63"/>
                    <a:pt x="63" y="71"/>
                    <a:pt x="61" y="81"/>
                  </a:cubicBezTo>
                  <a:cubicBezTo>
                    <a:pt x="59" y="90"/>
                    <a:pt x="62" y="99"/>
                    <a:pt x="68" y="106"/>
                  </a:cubicBezTo>
                  <a:cubicBezTo>
                    <a:pt x="75" y="112"/>
                    <a:pt x="84" y="115"/>
                    <a:pt x="93" y="113"/>
                  </a:cubicBezTo>
                  <a:cubicBezTo>
                    <a:pt x="93" y="113"/>
                    <a:pt x="93" y="113"/>
                    <a:pt x="93" y="113"/>
                  </a:cubicBezTo>
                  <a:cubicBezTo>
                    <a:pt x="103" y="111"/>
                    <a:pt x="111" y="103"/>
                    <a:pt x="113" y="93"/>
                  </a:cubicBezTo>
                  <a:cubicBezTo>
                    <a:pt x="115" y="84"/>
                    <a:pt x="112" y="75"/>
                    <a:pt x="106" y="68"/>
                  </a:cubicBezTo>
                  <a:cubicBezTo>
                    <a:pt x="101" y="63"/>
                    <a:pt x="94" y="60"/>
                    <a:pt x="87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EA7B02F4-A8A9-A946-9C57-CE34A7C6CB1E}"/>
              </a:ext>
            </a:extLst>
          </p:cNvPr>
          <p:cNvGrpSpPr/>
          <p:nvPr/>
        </p:nvGrpSpPr>
        <p:grpSpPr>
          <a:xfrm>
            <a:off x="10220325" y="2234590"/>
            <a:ext cx="1250950" cy="1255712"/>
            <a:chOff x="10220325" y="2234590"/>
            <a:chExt cx="1250950" cy="1255712"/>
          </a:xfrm>
        </p:grpSpPr>
        <p:sp>
          <p:nvSpPr>
            <p:cNvPr id="51208" name="Google Shape;931;p31"/>
            <p:cNvSpPr>
              <a:spLocks noChangeArrowheads="1"/>
            </p:cNvSpPr>
            <p:nvPr/>
          </p:nvSpPr>
          <p:spPr bwMode="auto">
            <a:xfrm>
              <a:off x="10220325" y="2234590"/>
              <a:ext cx="1250950" cy="1255712"/>
            </a:xfrm>
            <a:prstGeom prst="ellipse">
              <a:avLst/>
            </a:prstGeom>
            <a:solidFill>
              <a:srgbClr val="FAC3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211" name="Google Shape;934;p31"/>
            <p:cNvSpPr>
              <a:spLocks/>
            </p:cNvSpPr>
            <p:nvPr/>
          </p:nvSpPr>
          <p:spPr bwMode="auto">
            <a:xfrm>
              <a:off x="10456863" y="2618765"/>
              <a:ext cx="777875" cy="488950"/>
            </a:xfrm>
            <a:custGeom>
              <a:avLst/>
              <a:gdLst>
                <a:gd name="T0" fmla="*/ 167 w 191"/>
                <a:gd name="T1" fmla="*/ 120 h 120"/>
                <a:gd name="T2" fmla="*/ 24 w 191"/>
                <a:gd name="T3" fmla="*/ 120 h 120"/>
                <a:gd name="T4" fmla="*/ 0 w 191"/>
                <a:gd name="T5" fmla="*/ 96 h 120"/>
                <a:gd name="T6" fmla="*/ 0 w 191"/>
                <a:gd name="T7" fmla="*/ 24 h 120"/>
                <a:gd name="T8" fmla="*/ 24 w 191"/>
                <a:gd name="T9" fmla="*/ 0 h 120"/>
                <a:gd name="T10" fmla="*/ 167 w 191"/>
                <a:gd name="T11" fmla="*/ 0 h 120"/>
                <a:gd name="T12" fmla="*/ 191 w 191"/>
                <a:gd name="T13" fmla="*/ 24 h 120"/>
                <a:gd name="T14" fmla="*/ 191 w 191"/>
                <a:gd name="T15" fmla="*/ 96 h 120"/>
                <a:gd name="T16" fmla="*/ 167 w 191"/>
                <a:gd name="T17" fmla="*/ 120 h 120"/>
                <a:gd name="T18" fmla="*/ 24 w 191"/>
                <a:gd name="T19" fmla="*/ 7 h 120"/>
                <a:gd name="T20" fmla="*/ 8 w 191"/>
                <a:gd name="T21" fmla="*/ 24 h 120"/>
                <a:gd name="T22" fmla="*/ 8 w 191"/>
                <a:gd name="T23" fmla="*/ 96 h 120"/>
                <a:gd name="T24" fmla="*/ 24 w 191"/>
                <a:gd name="T25" fmla="*/ 112 h 120"/>
                <a:gd name="T26" fmla="*/ 167 w 191"/>
                <a:gd name="T27" fmla="*/ 112 h 120"/>
                <a:gd name="T28" fmla="*/ 183 w 191"/>
                <a:gd name="T29" fmla="*/ 96 h 120"/>
                <a:gd name="T30" fmla="*/ 183 w 191"/>
                <a:gd name="T31" fmla="*/ 24 h 120"/>
                <a:gd name="T32" fmla="*/ 167 w 191"/>
                <a:gd name="T33" fmla="*/ 7 h 120"/>
                <a:gd name="T34" fmla="*/ 24 w 191"/>
                <a:gd name="T35" fmla="*/ 7 h 120"/>
                <a:gd name="T36" fmla="*/ 164 w 191"/>
                <a:gd name="T37" fmla="*/ 101 h 120"/>
                <a:gd name="T38" fmla="*/ 162 w 191"/>
                <a:gd name="T39" fmla="*/ 100 h 120"/>
                <a:gd name="T40" fmla="*/ 120 w 191"/>
                <a:gd name="T41" fmla="*/ 65 h 120"/>
                <a:gd name="T42" fmla="*/ 98 w 191"/>
                <a:gd name="T43" fmla="*/ 82 h 120"/>
                <a:gd name="T44" fmla="*/ 93 w 191"/>
                <a:gd name="T45" fmla="*/ 82 h 120"/>
                <a:gd name="T46" fmla="*/ 71 w 191"/>
                <a:gd name="T47" fmla="*/ 65 h 120"/>
                <a:gd name="T48" fmla="*/ 29 w 191"/>
                <a:gd name="T49" fmla="*/ 100 h 120"/>
                <a:gd name="T50" fmla="*/ 24 w 191"/>
                <a:gd name="T51" fmla="*/ 100 h 120"/>
                <a:gd name="T52" fmla="*/ 24 w 191"/>
                <a:gd name="T53" fmla="*/ 94 h 120"/>
                <a:gd name="T54" fmla="*/ 65 w 191"/>
                <a:gd name="T55" fmla="*/ 60 h 120"/>
                <a:gd name="T56" fmla="*/ 24 w 191"/>
                <a:gd name="T57" fmla="*/ 29 h 120"/>
                <a:gd name="T58" fmla="*/ 24 w 191"/>
                <a:gd name="T59" fmla="*/ 23 h 120"/>
                <a:gd name="T60" fmla="*/ 29 w 191"/>
                <a:gd name="T61" fmla="*/ 23 h 120"/>
                <a:gd name="T62" fmla="*/ 95 w 191"/>
                <a:gd name="T63" fmla="*/ 75 h 120"/>
                <a:gd name="T64" fmla="*/ 162 w 191"/>
                <a:gd name="T65" fmla="*/ 23 h 120"/>
                <a:gd name="T66" fmla="*/ 167 w 191"/>
                <a:gd name="T67" fmla="*/ 23 h 120"/>
                <a:gd name="T68" fmla="*/ 166 w 191"/>
                <a:gd name="T69" fmla="*/ 29 h 120"/>
                <a:gd name="T70" fmla="*/ 126 w 191"/>
                <a:gd name="T71" fmla="*/ 60 h 120"/>
                <a:gd name="T72" fmla="*/ 166 w 191"/>
                <a:gd name="T73" fmla="*/ 94 h 120"/>
                <a:gd name="T74" fmla="*/ 167 w 191"/>
                <a:gd name="T75" fmla="*/ 100 h 120"/>
                <a:gd name="T76" fmla="*/ 164 w 191"/>
                <a:gd name="T77" fmla="*/ 10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1" h="120" extrusionOk="0">
                  <a:moveTo>
                    <a:pt x="167" y="120"/>
                  </a:moveTo>
                  <a:cubicBezTo>
                    <a:pt x="24" y="120"/>
                    <a:pt x="24" y="120"/>
                    <a:pt x="24" y="120"/>
                  </a:cubicBezTo>
                  <a:cubicBezTo>
                    <a:pt x="11" y="120"/>
                    <a:pt x="0" y="109"/>
                    <a:pt x="0" y="96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180" y="0"/>
                    <a:pt x="191" y="11"/>
                    <a:pt x="191" y="24"/>
                  </a:cubicBezTo>
                  <a:cubicBezTo>
                    <a:pt x="191" y="96"/>
                    <a:pt x="191" y="96"/>
                    <a:pt x="191" y="96"/>
                  </a:cubicBezTo>
                  <a:cubicBezTo>
                    <a:pt x="191" y="109"/>
                    <a:pt x="180" y="120"/>
                    <a:pt x="167" y="120"/>
                  </a:cubicBezTo>
                  <a:close/>
                  <a:moveTo>
                    <a:pt x="24" y="7"/>
                  </a:moveTo>
                  <a:cubicBezTo>
                    <a:pt x="15" y="7"/>
                    <a:pt x="8" y="15"/>
                    <a:pt x="8" y="24"/>
                  </a:cubicBezTo>
                  <a:cubicBezTo>
                    <a:pt x="8" y="96"/>
                    <a:pt x="8" y="96"/>
                    <a:pt x="8" y="96"/>
                  </a:cubicBezTo>
                  <a:cubicBezTo>
                    <a:pt x="8" y="105"/>
                    <a:pt x="15" y="112"/>
                    <a:pt x="24" y="112"/>
                  </a:cubicBezTo>
                  <a:cubicBezTo>
                    <a:pt x="167" y="112"/>
                    <a:pt x="167" y="112"/>
                    <a:pt x="167" y="112"/>
                  </a:cubicBezTo>
                  <a:cubicBezTo>
                    <a:pt x="176" y="112"/>
                    <a:pt x="183" y="105"/>
                    <a:pt x="183" y="96"/>
                  </a:cubicBezTo>
                  <a:cubicBezTo>
                    <a:pt x="183" y="24"/>
                    <a:pt x="183" y="24"/>
                    <a:pt x="183" y="24"/>
                  </a:cubicBezTo>
                  <a:cubicBezTo>
                    <a:pt x="183" y="15"/>
                    <a:pt x="176" y="7"/>
                    <a:pt x="167" y="7"/>
                  </a:cubicBezTo>
                  <a:lnTo>
                    <a:pt x="24" y="7"/>
                  </a:lnTo>
                  <a:close/>
                  <a:moveTo>
                    <a:pt x="164" y="101"/>
                  </a:moveTo>
                  <a:cubicBezTo>
                    <a:pt x="163" y="101"/>
                    <a:pt x="162" y="101"/>
                    <a:pt x="162" y="100"/>
                  </a:cubicBezTo>
                  <a:cubicBezTo>
                    <a:pt x="120" y="65"/>
                    <a:pt x="120" y="65"/>
                    <a:pt x="120" y="65"/>
                  </a:cubicBezTo>
                  <a:cubicBezTo>
                    <a:pt x="98" y="82"/>
                    <a:pt x="98" y="82"/>
                    <a:pt x="98" y="82"/>
                  </a:cubicBezTo>
                  <a:cubicBezTo>
                    <a:pt x="96" y="83"/>
                    <a:pt x="94" y="83"/>
                    <a:pt x="93" y="82"/>
                  </a:cubicBezTo>
                  <a:cubicBezTo>
                    <a:pt x="71" y="65"/>
                    <a:pt x="71" y="65"/>
                    <a:pt x="71" y="65"/>
                  </a:cubicBezTo>
                  <a:cubicBezTo>
                    <a:pt x="29" y="100"/>
                    <a:pt x="29" y="100"/>
                    <a:pt x="29" y="100"/>
                  </a:cubicBezTo>
                  <a:cubicBezTo>
                    <a:pt x="27" y="101"/>
                    <a:pt x="25" y="101"/>
                    <a:pt x="24" y="100"/>
                  </a:cubicBezTo>
                  <a:cubicBezTo>
                    <a:pt x="23" y="98"/>
                    <a:pt x="23" y="96"/>
                    <a:pt x="24" y="94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3" y="27"/>
                    <a:pt x="22" y="25"/>
                    <a:pt x="24" y="23"/>
                  </a:cubicBezTo>
                  <a:cubicBezTo>
                    <a:pt x="25" y="22"/>
                    <a:pt x="27" y="21"/>
                    <a:pt x="29" y="23"/>
                  </a:cubicBezTo>
                  <a:cubicBezTo>
                    <a:pt x="95" y="75"/>
                    <a:pt x="95" y="75"/>
                    <a:pt x="95" y="75"/>
                  </a:cubicBezTo>
                  <a:cubicBezTo>
                    <a:pt x="162" y="23"/>
                    <a:pt x="162" y="23"/>
                    <a:pt x="162" y="23"/>
                  </a:cubicBezTo>
                  <a:cubicBezTo>
                    <a:pt x="163" y="21"/>
                    <a:pt x="166" y="22"/>
                    <a:pt x="167" y="23"/>
                  </a:cubicBezTo>
                  <a:cubicBezTo>
                    <a:pt x="168" y="25"/>
                    <a:pt x="168" y="27"/>
                    <a:pt x="166" y="29"/>
                  </a:cubicBezTo>
                  <a:cubicBezTo>
                    <a:pt x="126" y="60"/>
                    <a:pt x="126" y="60"/>
                    <a:pt x="126" y="60"/>
                  </a:cubicBezTo>
                  <a:cubicBezTo>
                    <a:pt x="166" y="94"/>
                    <a:pt x="166" y="94"/>
                    <a:pt x="166" y="94"/>
                  </a:cubicBezTo>
                  <a:cubicBezTo>
                    <a:pt x="168" y="96"/>
                    <a:pt x="168" y="98"/>
                    <a:pt x="167" y="100"/>
                  </a:cubicBezTo>
                  <a:cubicBezTo>
                    <a:pt x="166" y="101"/>
                    <a:pt x="165" y="101"/>
                    <a:pt x="164" y="1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5D508164-F239-D44A-A8EC-F9E07B3AEDE7}"/>
              </a:ext>
            </a:extLst>
          </p:cNvPr>
          <p:cNvGrpSpPr/>
          <p:nvPr/>
        </p:nvGrpSpPr>
        <p:grpSpPr>
          <a:xfrm>
            <a:off x="2601913" y="2234590"/>
            <a:ext cx="1250950" cy="1255712"/>
            <a:chOff x="2601913" y="2234590"/>
            <a:chExt cx="1250950" cy="1255712"/>
          </a:xfrm>
        </p:grpSpPr>
        <p:sp>
          <p:nvSpPr>
            <p:cNvPr id="51204" name="Google Shape;927;p31"/>
            <p:cNvSpPr>
              <a:spLocks noChangeArrowheads="1"/>
            </p:cNvSpPr>
            <p:nvPr/>
          </p:nvSpPr>
          <p:spPr bwMode="auto">
            <a:xfrm>
              <a:off x="2601913" y="2234590"/>
              <a:ext cx="1250950" cy="1255712"/>
            </a:xfrm>
            <a:prstGeom prst="ellipse">
              <a:avLst/>
            </a:prstGeom>
            <a:solidFill>
              <a:srgbClr val="2F5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212" name="Google Shape;935;p31"/>
            <p:cNvSpPr>
              <a:spLocks/>
            </p:cNvSpPr>
            <p:nvPr/>
          </p:nvSpPr>
          <p:spPr bwMode="auto">
            <a:xfrm>
              <a:off x="2711450" y="2520340"/>
              <a:ext cx="1055688" cy="538162"/>
            </a:xfrm>
            <a:custGeom>
              <a:avLst/>
              <a:gdLst>
                <a:gd name="T0" fmla="*/ 81 w 259"/>
                <a:gd name="T1" fmla="*/ 124 h 132"/>
                <a:gd name="T2" fmla="*/ 98 w 259"/>
                <a:gd name="T3" fmla="*/ 84 h 132"/>
                <a:gd name="T4" fmla="*/ 114 w 259"/>
                <a:gd name="T5" fmla="*/ 75 h 132"/>
                <a:gd name="T6" fmla="*/ 123 w 259"/>
                <a:gd name="T7" fmla="*/ 2 h 132"/>
                <a:gd name="T8" fmla="*/ 167 w 259"/>
                <a:gd name="T9" fmla="*/ 31 h 132"/>
                <a:gd name="T10" fmla="*/ 155 w 259"/>
                <a:gd name="T11" fmla="*/ 80 h 132"/>
                <a:gd name="T12" fmla="*/ 189 w 259"/>
                <a:gd name="T13" fmla="*/ 99 h 132"/>
                <a:gd name="T14" fmla="*/ 184 w 259"/>
                <a:gd name="T15" fmla="*/ 124 h 132"/>
                <a:gd name="T16" fmla="*/ 132 w 259"/>
                <a:gd name="T17" fmla="*/ 8 h 132"/>
                <a:gd name="T18" fmla="*/ 117 w 259"/>
                <a:gd name="T19" fmla="*/ 66 h 132"/>
                <a:gd name="T20" fmla="*/ 110 w 259"/>
                <a:gd name="T21" fmla="*/ 87 h 132"/>
                <a:gd name="T22" fmla="*/ 78 w 259"/>
                <a:gd name="T23" fmla="*/ 111 h 132"/>
                <a:gd name="T24" fmla="*/ 132 w 259"/>
                <a:gd name="T25" fmla="*/ 125 h 132"/>
                <a:gd name="T26" fmla="*/ 186 w 259"/>
                <a:gd name="T27" fmla="*/ 111 h 132"/>
                <a:gd name="T28" fmla="*/ 155 w 259"/>
                <a:gd name="T29" fmla="*/ 87 h 132"/>
                <a:gd name="T30" fmla="*/ 147 w 259"/>
                <a:gd name="T31" fmla="*/ 66 h 132"/>
                <a:gd name="T32" fmla="*/ 132 w 259"/>
                <a:gd name="T33" fmla="*/ 8 h 132"/>
                <a:gd name="T34" fmla="*/ 215 w 259"/>
                <a:gd name="T35" fmla="*/ 132 h 132"/>
                <a:gd name="T36" fmla="*/ 193 w 259"/>
                <a:gd name="T37" fmla="*/ 127 h 132"/>
                <a:gd name="T38" fmla="*/ 215 w 259"/>
                <a:gd name="T39" fmla="*/ 125 h 132"/>
                <a:gd name="T40" fmla="*/ 252 w 259"/>
                <a:gd name="T41" fmla="*/ 116 h 132"/>
                <a:gd name="T42" fmla="*/ 230 w 259"/>
                <a:gd name="T43" fmla="*/ 101 h 132"/>
                <a:gd name="T44" fmla="*/ 225 w 259"/>
                <a:gd name="T45" fmla="*/ 84 h 132"/>
                <a:gd name="T46" fmla="*/ 215 w 259"/>
                <a:gd name="T47" fmla="*/ 45 h 132"/>
                <a:gd name="T48" fmla="*/ 206 w 259"/>
                <a:gd name="T49" fmla="*/ 84 h 132"/>
                <a:gd name="T50" fmla="*/ 202 w 259"/>
                <a:gd name="T51" fmla="*/ 100 h 132"/>
                <a:gd name="T52" fmla="*/ 200 w 259"/>
                <a:gd name="T53" fmla="*/ 93 h 132"/>
                <a:gd name="T54" fmla="*/ 190 w 259"/>
                <a:gd name="T55" fmla="*/ 61 h 132"/>
                <a:gd name="T56" fmla="*/ 222 w 259"/>
                <a:gd name="T57" fmla="*/ 39 h 132"/>
                <a:gd name="T58" fmla="*/ 229 w 259"/>
                <a:gd name="T59" fmla="*/ 91 h 132"/>
                <a:gd name="T60" fmla="*/ 239 w 259"/>
                <a:gd name="T61" fmla="*/ 97 h 132"/>
                <a:gd name="T62" fmla="*/ 252 w 259"/>
                <a:gd name="T63" fmla="*/ 126 h 132"/>
                <a:gd name="T64" fmla="*/ 49 w 259"/>
                <a:gd name="T65" fmla="*/ 132 h 132"/>
                <a:gd name="T66" fmla="*/ 0 w 259"/>
                <a:gd name="T67" fmla="*/ 116 h 132"/>
                <a:gd name="T68" fmla="*/ 29 w 259"/>
                <a:gd name="T69" fmla="*/ 91 h 132"/>
                <a:gd name="T70" fmla="*/ 32 w 259"/>
                <a:gd name="T71" fmla="*/ 84 h 132"/>
                <a:gd name="T72" fmla="*/ 49 w 259"/>
                <a:gd name="T73" fmla="*/ 29 h 132"/>
                <a:gd name="T74" fmla="*/ 65 w 259"/>
                <a:gd name="T75" fmla="*/ 85 h 132"/>
                <a:gd name="T76" fmla="*/ 68 w 259"/>
                <a:gd name="T77" fmla="*/ 91 h 132"/>
                <a:gd name="T78" fmla="*/ 64 w 259"/>
                <a:gd name="T79" fmla="*/ 97 h 132"/>
                <a:gd name="T80" fmla="*/ 69 w 259"/>
                <a:gd name="T81" fmla="*/ 54 h 132"/>
                <a:gd name="T82" fmla="*/ 43 w 259"/>
                <a:gd name="T83" fmla="*/ 37 h 132"/>
                <a:gd name="T84" fmla="*/ 41 w 259"/>
                <a:gd name="T85" fmla="*/ 89 h 132"/>
                <a:gd name="T86" fmla="*/ 25 w 259"/>
                <a:gd name="T87" fmla="*/ 100 h 132"/>
                <a:gd name="T88" fmla="*/ 12 w 259"/>
                <a:gd name="T89" fmla="*/ 119 h 132"/>
                <a:gd name="T90" fmla="*/ 66 w 259"/>
                <a:gd name="T91" fmla="*/ 124 h 132"/>
                <a:gd name="T92" fmla="*/ 49 w 259"/>
                <a:gd name="T93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9" h="132" extrusionOk="0">
                  <a:moveTo>
                    <a:pt x="132" y="132"/>
                  </a:moveTo>
                  <a:cubicBezTo>
                    <a:pt x="117" y="132"/>
                    <a:pt x="105" y="131"/>
                    <a:pt x="92" y="128"/>
                  </a:cubicBezTo>
                  <a:cubicBezTo>
                    <a:pt x="88" y="127"/>
                    <a:pt x="84" y="126"/>
                    <a:pt x="81" y="124"/>
                  </a:cubicBezTo>
                  <a:cubicBezTo>
                    <a:pt x="73" y="121"/>
                    <a:pt x="71" y="116"/>
                    <a:pt x="70" y="112"/>
                  </a:cubicBezTo>
                  <a:cubicBezTo>
                    <a:pt x="70" y="108"/>
                    <a:pt x="71" y="103"/>
                    <a:pt x="75" y="99"/>
                  </a:cubicBezTo>
                  <a:cubicBezTo>
                    <a:pt x="81" y="94"/>
                    <a:pt x="88" y="89"/>
                    <a:pt x="98" y="84"/>
                  </a:cubicBezTo>
                  <a:cubicBezTo>
                    <a:pt x="101" y="83"/>
                    <a:pt x="104" y="82"/>
                    <a:pt x="107" y="81"/>
                  </a:cubicBezTo>
                  <a:cubicBezTo>
                    <a:pt x="110" y="80"/>
                    <a:pt x="110" y="80"/>
                    <a:pt x="110" y="80"/>
                  </a:cubicBezTo>
                  <a:cubicBezTo>
                    <a:pt x="112" y="79"/>
                    <a:pt x="113" y="77"/>
                    <a:pt x="114" y="75"/>
                  </a:cubicBezTo>
                  <a:cubicBezTo>
                    <a:pt x="114" y="74"/>
                    <a:pt x="114" y="72"/>
                    <a:pt x="112" y="71"/>
                  </a:cubicBezTo>
                  <a:cubicBezTo>
                    <a:pt x="101" y="60"/>
                    <a:pt x="97" y="47"/>
                    <a:pt x="97" y="31"/>
                  </a:cubicBezTo>
                  <a:cubicBezTo>
                    <a:pt x="98" y="16"/>
                    <a:pt x="106" y="6"/>
                    <a:pt x="123" y="2"/>
                  </a:cubicBezTo>
                  <a:cubicBezTo>
                    <a:pt x="126" y="1"/>
                    <a:pt x="129" y="0"/>
                    <a:pt x="132" y="0"/>
                  </a:cubicBezTo>
                  <a:cubicBezTo>
                    <a:pt x="135" y="0"/>
                    <a:pt x="139" y="1"/>
                    <a:pt x="142" y="2"/>
                  </a:cubicBezTo>
                  <a:cubicBezTo>
                    <a:pt x="158" y="6"/>
                    <a:pt x="167" y="16"/>
                    <a:pt x="167" y="31"/>
                  </a:cubicBezTo>
                  <a:cubicBezTo>
                    <a:pt x="168" y="47"/>
                    <a:pt x="163" y="60"/>
                    <a:pt x="152" y="71"/>
                  </a:cubicBezTo>
                  <a:cubicBezTo>
                    <a:pt x="151" y="72"/>
                    <a:pt x="150" y="74"/>
                    <a:pt x="151" y="75"/>
                  </a:cubicBezTo>
                  <a:cubicBezTo>
                    <a:pt x="151" y="77"/>
                    <a:pt x="153" y="79"/>
                    <a:pt x="155" y="80"/>
                  </a:cubicBezTo>
                  <a:cubicBezTo>
                    <a:pt x="157" y="81"/>
                    <a:pt x="157" y="81"/>
                    <a:pt x="157" y="81"/>
                  </a:cubicBezTo>
                  <a:cubicBezTo>
                    <a:pt x="160" y="82"/>
                    <a:pt x="163" y="83"/>
                    <a:pt x="166" y="84"/>
                  </a:cubicBezTo>
                  <a:cubicBezTo>
                    <a:pt x="176" y="89"/>
                    <a:pt x="183" y="94"/>
                    <a:pt x="189" y="99"/>
                  </a:cubicBezTo>
                  <a:cubicBezTo>
                    <a:pt x="192" y="103"/>
                    <a:pt x="194" y="108"/>
                    <a:pt x="193" y="113"/>
                  </a:cubicBezTo>
                  <a:cubicBezTo>
                    <a:pt x="192" y="118"/>
                    <a:pt x="189" y="122"/>
                    <a:pt x="184" y="124"/>
                  </a:cubicBezTo>
                  <a:cubicBezTo>
                    <a:pt x="184" y="124"/>
                    <a:pt x="184" y="124"/>
                    <a:pt x="184" y="124"/>
                  </a:cubicBezTo>
                  <a:cubicBezTo>
                    <a:pt x="180" y="126"/>
                    <a:pt x="176" y="127"/>
                    <a:pt x="172" y="128"/>
                  </a:cubicBezTo>
                  <a:cubicBezTo>
                    <a:pt x="160" y="131"/>
                    <a:pt x="147" y="132"/>
                    <a:pt x="132" y="132"/>
                  </a:cubicBezTo>
                  <a:close/>
                  <a:moveTo>
                    <a:pt x="132" y="8"/>
                  </a:moveTo>
                  <a:cubicBezTo>
                    <a:pt x="130" y="8"/>
                    <a:pt x="127" y="8"/>
                    <a:pt x="125" y="9"/>
                  </a:cubicBezTo>
                  <a:cubicBezTo>
                    <a:pt x="111" y="12"/>
                    <a:pt x="105" y="19"/>
                    <a:pt x="104" y="31"/>
                  </a:cubicBezTo>
                  <a:cubicBezTo>
                    <a:pt x="104" y="45"/>
                    <a:pt x="108" y="56"/>
                    <a:pt x="117" y="66"/>
                  </a:cubicBezTo>
                  <a:cubicBezTo>
                    <a:pt x="120" y="69"/>
                    <a:pt x="122" y="73"/>
                    <a:pt x="121" y="77"/>
                  </a:cubicBezTo>
                  <a:cubicBezTo>
                    <a:pt x="120" y="81"/>
                    <a:pt x="117" y="85"/>
                    <a:pt x="112" y="86"/>
                  </a:cubicBezTo>
                  <a:cubicBezTo>
                    <a:pt x="110" y="87"/>
                    <a:pt x="110" y="87"/>
                    <a:pt x="110" y="87"/>
                  </a:cubicBezTo>
                  <a:cubicBezTo>
                    <a:pt x="107" y="88"/>
                    <a:pt x="104" y="89"/>
                    <a:pt x="101" y="91"/>
                  </a:cubicBezTo>
                  <a:cubicBezTo>
                    <a:pt x="92" y="95"/>
                    <a:pt x="85" y="99"/>
                    <a:pt x="80" y="105"/>
                  </a:cubicBezTo>
                  <a:cubicBezTo>
                    <a:pt x="78" y="107"/>
                    <a:pt x="77" y="109"/>
                    <a:pt x="78" y="111"/>
                  </a:cubicBezTo>
                  <a:cubicBezTo>
                    <a:pt x="78" y="114"/>
                    <a:pt x="80" y="116"/>
                    <a:pt x="84" y="118"/>
                  </a:cubicBezTo>
                  <a:cubicBezTo>
                    <a:pt x="87" y="119"/>
                    <a:pt x="90" y="120"/>
                    <a:pt x="94" y="121"/>
                  </a:cubicBezTo>
                  <a:cubicBezTo>
                    <a:pt x="106" y="124"/>
                    <a:pt x="118" y="124"/>
                    <a:pt x="132" y="125"/>
                  </a:cubicBezTo>
                  <a:cubicBezTo>
                    <a:pt x="147" y="124"/>
                    <a:pt x="159" y="124"/>
                    <a:pt x="171" y="121"/>
                  </a:cubicBezTo>
                  <a:cubicBezTo>
                    <a:pt x="174" y="120"/>
                    <a:pt x="178" y="119"/>
                    <a:pt x="181" y="118"/>
                  </a:cubicBezTo>
                  <a:cubicBezTo>
                    <a:pt x="184" y="116"/>
                    <a:pt x="186" y="114"/>
                    <a:pt x="186" y="111"/>
                  </a:cubicBezTo>
                  <a:cubicBezTo>
                    <a:pt x="187" y="109"/>
                    <a:pt x="186" y="106"/>
                    <a:pt x="184" y="105"/>
                  </a:cubicBezTo>
                  <a:cubicBezTo>
                    <a:pt x="179" y="99"/>
                    <a:pt x="173" y="95"/>
                    <a:pt x="163" y="91"/>
                  </a:cubicBezTo>
                  <a:cubicBezTo>
                    <a:pt x="160" y="89"/>
                    <a:pt x="157" y="88"/>
                    <a:pt x="155" y="87"/>
                  </a:cubicBezTo>
                  <a:cubicBezTo>
                    <a:pt x="152" y="86"/>
                    <a:pt x="152" y="86"/>
                    <a:pt x="152" y="86"/>
                  </a:cubicBezTo>
                  <a:cubicBezTo>
                    <a:pt x="148" y="85"/>
                    <a:pt x="145" y="81"/>
                    <a:pt x="144" y="77"/>
                  </a:cubicBezTo>
                  <a:cubicBezTo>
                    <a:pt x="143" y="73"/>
                    <a:pt x="144" y="69"/>
                    <a:pt x="147" y="66"/>
                  </a:cubicBezTo>
                  <a:cubicBezTo>
                    <a:pt x="156" y="57"/>
                    <a:pt x="161" y="45"/>
                    <a:pt x="160" y="31"/>
                  </a:cubicBezTo>
                  <a:cubicBezTo>
                    <a:pt x="160" y="19"/>
                    <a:pt x="153" y="12"/>
                    <a:pt x="140" y="9"/>
                  </a:cubicBezTo>
                  <a:cubicBezTo>
                    <a:pt x="137" y="8"/>
                    <a:pt x="135" y="8"/>
                    <a:pt x="132" y="8"/>
                  </a:cubicBezTo>
                  <a:close/>
                  <a:moveTo>
                    <a:pt x="182" y="121"/>
                  </a:moveTo>
                  <a:cubicBezTo>
                    <a:pt x="182" y="121"/>
                    <a:pt x="182" y="121"/>
                    <a:pt x="182" y="121"/>
                  </a:cubicBezTo>
                  <a:close/>
                  <a:moveTo>
                    <a:pt x="215" y="132"/>
                  </a:moveTo>
                  <a:cubicBezTo>
                    <a:pt x="213" y="132"/>
                    <a:pt x="213" y="132"/>
                    <a:pt x="213" y="132"/>
                  </a:cubicBezTo>
                  <a:cubicBezTo>
                    <a:pt x="206" y="132"/>
                    <a:pt x="204" y="132"/>
                    <a:pt x="196" y="131"/>
                  </a:cubicBezTo>
                  <a:cubicBezTo>
                    <a:pt x="194" y="131"/>
                    <a:pt x="193" y="129"/>
                    <a:pt x="193" y="127"/>
                  </a:cubicBezTo>
                  <a:cubicBezTo>
                    <a:pt x="193" y="125"/>
                    <a:pt x="195" y="123"/>
                    <a:pt x="197" y="124"/>
                  </a:cubicBezTo>
                  <a:cubicBezTo>
                    <a:pt x="204" y="124"/>
                    <a:pt x="206" y="124"/>
                    <a:pt x="213" y="125"/>
                  </a:cubicBezTo>
                  <a:cubicBezTo>
                    <a:pt x="215" y="125"/>
                    <a:pt x="215" y="125"/>
                    <a:pt x="215" y="125"/>
                  </a:cubicBezTo>
                  <a:cubicBezTo>
                    <a:pt x="225" y="124"/>
                    <a:pt x="234" y="124"/>
                    <a:pt x="242" y="122"/>
                  </a:cubicBezTo>
                  <a:cubicBezTo>
                    <a:pt x="244" y="122"/>
                    <a:pt x="247" y="121"/>
                    <a:pt x="249" y="120"/>
                  </a:cubicBezTo>
                  <a:cubicBezTo>
                    <a:pt x="250" y="119"/>
                    <a:pt x="252" y="118"/>
                    <a:pt x="252" y="116"/>
                  </a:cubicBezTo>
                  <a:cubicBezTo>
                    <a:pt x="252" y="115"/>
                    <a:pt x="251" y="113"/>
                    <a:pt x="251" y="113"/>
                  </a:cubicBezTo>
                  <a:cubicBezTo>
                    <a:pt x="247" y="109"/>
                    <a:pt x="243" y="106"/>
                    <a:pt x="236" y="103"/>
                  </a:cubicBezTo>
                  <a:cubicBezTo>
                    <a:pt x="234" y="102"/>
                    <a:pt x="232" y="101"/>
                    <a:pt x="230" y="101"/>
                  </a:cubicBezTo>
                  <a:cubicBezTo>
                    <a:pt x="229" y="100"/>
                    <a:pt x="229" y="100"/>
                    <a:pt x="229" y="100"/>
                  </a:cubicBezTo>
                  <a:cubicBezTo>
                    <a:pt x="225" y="99"/>
                    <a:pt x="223" y="96"/>
                    <a:pt x="222" y="93"/>
                  </a:cubicBezTo>
                  <a:cubicBezTo>
                    <a:pt x="222" y="90"/>
                    <a:pt x="223" y="86"/>
                    <a:pt x="225" y="84"/>
                  </a:cubicBezTo>
                  <a:cubicBezTo>
                    <a:pt x="231" y="78"/>
                    <a:pt x="234" y="70"/>
                    <a:pt x="234" y="61"/>
                  </a:cubicBezTo>
                  <a:cubicBezTo>
                    <a:pt x="233" y="53"/>
                    <a:pt x="229" y="48"/>
                    <a:pt x="220" y="46"/>
                  </a:cubicBezTo>
                  <a:cubicBezTo>
                    <a:pt x="219" y="46"/>
                    <a:pt x="217" y="45"/>
                    <a:pt x="215" y="45"/>
                  </a:cubicBezTo>
                  <a:cubicBezTo>
                    <a:pt x="214" y="45"/>
                    <a:pt x="212" y="46"/>
                    <a:pt x="210" y="46"/>
                  </a:cubicBezTo>
                  <a:cubicBezTo>
                    <a:pt x="202" y="48"/>
                    <a:pt x="197" y="53"/>
                    <a:pt x="197" y="61"/>
                  </a:cubicBezTo>
                  <a:cubicBezTo>
                    <a:pt x="197" y="70"/>
                    <a:pt x="200" y="78"/>
                    <a:pt x="206" y="84"/>
                  </a:cubicBezTo>
                  <a:cubicBezTo>
                    <a:pt x="208" y="87"/>
                    <a:pt x="210" y="90"/>
                    <a:pt x="209" y="93"/>
                  </a:cubicBezTo>
                  <a:cubicBezTo>
                    <a:pt x="208" y="96"/>
                    <a:pt x="206" y="98"/>
                    <a:pt x="203" y="99"/>
                  </a:cubicBezTo>
                  <a:cubicBezTo>
                    <a:pt x="202" y="100"/>
                    <a:pt x="202" y="100"/>
                    <a:pt x="202" y="100"/>
                  </a:cubicBezTo>
                  <a:cubicBezTo>
                    <a:pt x="201" y="100"/>
                    <a:pt x="199" y="99"/>
                    <a:pt x="198" y="98"/>
                  </a:cubicBezTo>
                  <a:cubicBezTo>
                    <a:pt x="197" y="96"/>
                    <a:pt x="198" y="94"/>
                    <a:pt x="200" y="93"/>
                  </a:cubicBezTo>
                  <a:cubicBezTo>
                    <a:pt x="200" y="93"/>
                    <a:pt x="200" y="93"/>
                    <a:pt x="200" y="93"/>
                  </a:cubicBezTo>
                  <a:cubicBezTo>
                    <a:pt x="201" y="92"/>
                    <a:pt x="202" y="92"/>
                    <a:pt x="202" y="92"/>
                  </a:cubicBezTo>
                  <a:cubicBezTo>
                    <a:pt x="202" y="91"/>
                    <a:pt x="202" y="90"/>
                    <a:pt x="201" y="89"/>
                  </a:cubicBezTo>
                  <a:cubicBezTo>
                    <a:pt x="193" y="81"/>
                    <a:pt x="190" y="72"/>
                    <a:pt x="190" y="61"/>
                  </a:cubicBezTo>
                  <a:cubicBezTo>
                    <a:pt x="190" y="53"/>
                    <a:pt x="194" y="43"/>
                    <a:pt x="209" y="39"/>
                  </a:cubicBezTo>
                  <a:cubicBezTo>
                    <a:pt x="211" y="39"/>
                    <a:pt x="213" y="38"/>
                    <a:pt x="215" y="38"/>
                  </a:cubicBezTo>
                  <a:cubicBezTo>
                    <a:pt x="218" y="38"/>
                    <a:pt x="220" y="39"/>
                    <a:pt x="222" y="39"/>
                  </a:cubicBezTo>
                  <a:cubicBezTo>
                    <a:pt x="237" y="43"/>
                    <a:pt x="241" y="53"/>
                    <a:pt x="241" y="61"/>
                  </a:cubicBezTo>
                  <a:cubicBezTo>
                    <a:pt x="241" y="72"/>
                    <a:pt x="238" y="82"/>
                    <a:pt x="230" y="89"/>
                  </a:cubicBezTo>
                  <a:cubicBezTo>
                    <a:pt x="230" y="90"/>
                    <a:pt x="229" y="90"/>
                    <a:pt x="229" y="91"/>
                  </a:cubicBezTo>
                  <a:cubicBezTo>
                    <a:pt x="229" y="92"/>
                    <a:pt x="230" y="93"/>
                    <a:pt x="232" y="93"/>
                  </a:cubicBezTo>
                  <a:cubicBezTo>
                    <a:pt x="233" y="94"/>
                    <a:pt x="233" y="94"/>
                    <a:pt x="233" y="94"/>
                  </a:cubicBezTo>
                  <a:cubicBezTo>
                    <a:pt x="235" y="95"/>
                    <a:pt x="237" y="96"/>
                    <a:pt x="239" y="97"/>
                  </a:cubicBezTo>
                  <a:cubicBezTo>
                    <a:pt x="247" y="100"/>
                    <a:pt x="252" y="103"/>
                    <a:pt x="256" y="107"/>
                  </a:cubicBezTo>
                  <a:cubicBezTo>
                    <a:pt x="258" y="110"/>
                    <a:pt x="259" y="114"/>
                    <a:pt x="259" y="118"/>
                  </a:cubicBezTo>
                  <a:cubicBezTo>
                    <a:pt x="258" y="121"/>
                    <a:pt x="256" y="125"/>
                    <a:pt x="252" y="126"/>
                  </a:cubicBezTo>
                  <a:cubicBezTo>
                    <a:pt x="249" y="128"/>
                    <a:pt x="246" y="129"/>
                    <a:pt x="243" y="129"/>
                  </a:cubicBezTo>
                  <a:cubicBezTo>
                    <a:pt x="235" y="131"/>
                    <a:pt x="226" y="132"/>
                    <a:pt x="215" y="132"/>
                  </a:cubicBezTo>
                  <a:close/>
                  <a:moveTo>
                    <a:pt x="49" y="132"/>
                  </a:moveTo>
                  <a:cubicBezTo>
                    <a:pt x="37" y="132"/>
                    <a:pt x="27" y="131"/>
                    <a:pt x="18" y="129"/>
                  </a:cubicBezTo>
                  <a:cubicBezTo>
                    <a:pt x="14" y="128"/>
                    <a:pt x="11" y="127"/>
                    <a:pt x="9" y="126"/>
                  </a:cubicBezTo>
                  <a:cubicBezTo>
                    <a:pt x="4" y="124"/>
                    <a:pt x="1" y="120"/>
                    <a:pt x="0" y="116"/>
                  </a:cubicBezTo>
                  <a:cubicBezTo>
                    <a:pt x="0" y="113"/>
                    <a:pt x="1" y="109"/>
                    <a:pt x="4" y="106"/>
                  </a:cubicBezTo>
                  <a:cubicBezTo>
                    <a:pt x="9" y="101"/>
                    <a:pt x="14" y="97"/>
                    <a:pt x="22" y="94"/>
                  </a:cubicBezTo>
                  <a:cubicBezTo>
                    <a:pt x="24" y="93"/>
                    <a:pt x="27" y="92"/>
                    <a:pt x="29" y="91"/>
                  </a:cubicBezTo>
                  <a:cubicBezTo>
                    <a:pt x="31" y="90"/>
                    <a:pt x="31" y="90"/>
                    <a:pt x="31" y="90"/>
                  </a:cubicBezTo>
                  <a:cubicBezTo>
                    <a:pt x="32" y="89"/>
                    <a:pt x="33" y="88"/>
                    <a:pt x="34" y="87"/>
                  </a:cubicBezTo>
                  <a:cubicBezTo>
                    <a:pt x="34" y="86"/>
                    <a:pt x="33" y="85"/>
                    <a:pt x="32" y="84"/>
                  </a:cubicBezTo>
                  <a:cubicBezTo>
                    <a:pt x="24" y="76"/>
                    <a:pt x="20" y="66"/>
                    <a:pt x="21" y="53"/>
                  </a:cubicBezTo>
                  <a:cubicBezTo>
                    <a:pt x="21" y="45"/>
                    <a:pt x="25" y="34"/>
                    <a:pt x="41" y="30"/>
                  </a:cubicBezTo>
                  <a:cubicBezTo>
                    <a:pt x="44" y="29"/>
                    <a:pt x="46" y="29"/>
                    <a:pt x="49" y="29"/>
                  </a:cubicBezTo>
                  <a:cubicBezTo>
                    <a:pt x="51" y="29"/>
                    <a:pt x="54" y="29"/>
                    <a:pt x="56" y="30"/>
                  </a:cubicBezTo>
                  <a:cubicBezTo>
                    <a:pt x="72" y="34"/>
                    <a:pt x="76" y="45"/>
                    <a:pt x="76" y="53"/>
                  </a:cubicBezTo>
                  <a:cubicBezTo>
                    <a:pt x="77" y="66"/>
                    <a:pt x="73" y="76"/>
                    <a:pt x="65" y="85"/>
                  </a:cubicBezTo>
                  <a:cubicBezTo>
                    <a:pt x="64" y="85"/>
                    <a:pt x="63" y="86"/>
                    <a:pt x="64" y="87"/>
                  </a:cubicBezTo>
                  <a:cubicBezTo>
                    <a:pt x="64" y="88"/>
                    <a:pt x="65" y="89"/>
                    <a:pt x="66" y="90"/>
                  </a:cubicBezTo>
                  <a:cubicBezTo>
                    <a:pt x="68" y="91"/>
                    <a:pt x="68" y="91"/>
                    <a:pt x="68" y="91"/>
                  </a:cubicBezTo>
                  <a:cubicBezTo>
                    <a:pt x="70" y="91"/>
                    <a:pt x="71" y="94"/>
                    <a:pt x="70" y="95"/>
                  </a:cubicBezTo>
                  <a:cubicBezTo>
                    <a:pt x="69" y="97"/>
                    <a:pt x="67" y="98"/>
                    <a:pt x="66" y="97"/>
                  </a:cubicBezTo>
                  <a:cubicBezTo>
                    <a:pt x="64" y="97"/>
                    <a:pt x="64" y="97"/>
                    <a:pt x="64" y="97"/>
                  </a:cubicBezTo>
                  <a:cubicBezTo>
                    <a:pt x="60" y="95"/>
                    <a:pt x="57" y="92"/>
                    <a:pt x="57" y="89"/>
                  </a:cubicBezTo>
                  <a:cubicBezTo>
                    <a:pt x="56" y="85"/>
                    <a:pt x="57" y="82"/>
                    <a:pt x="60" y="79"/>
                  </a:cubicBezTo>
                  <a:cubicBezTo>
                    <a:pt x="67" y="73"/>
                    <a:pt x="70" y="64"/>
                    <a:pt x="69" y="54"/>
                  </a:cubicBezTo>
                  <a:cubicBezTo>
                    <a:pt x="69" y="45"/>
                    <a:pt x="64" y="39"/>
                    <a:pt x="54" y="37"/>
                  </a:cubicBezTo>
                  <a:cubicBezTo>
                    <a:pt x="52" y="36"/>
                    <a:pt x="50" y="36"/>
                    <a:pt x="49" y="36"/>
                  </a:cubicBezTo>
                  <a:cubicBezTo>
                    <a:pt x="47" y="36"/>
                    <a:pt x="45" y="36"/>
                    <a:pt x="43" y="37"/>
                  </a:cubicBezTo>
                  <a:cubicBezTo>
                    <a:pt x="33" y="39"/>
                    <a:pt x="28" y="45"/>
                    <a:pt x="28" y="54"/>
                  </a:cubicBezTo>
                  <a:cubicBezTo>
                    <a:pt x="28" y="64"/>
                    <a:pt x="31" y="73"/>
                    <a:pt x="38" y="79"/>
                  </a:cubicBezTo>
                  <a:cubicBezTo>
                    <a:pt x="40" y="82"/>
                    <a:pt x="41" y="86"/>
                    <a:pt x="41" y="89"/>
                  </a:cubicBezTo>
                  <a:cubicBezTo>
                    <a:pt x="40" y="92"/>
                    <a:pt x="37" y="95"/>
                    <a:pt x="33" y="97"/>
                  </a:cubicBezTo>
                  <a:cubicBezTo>
                    <a:pt x="32" y="97"/>
                    <a:pt x="32" y="97"/>
                    <a:pt x="32" y="97"/>
                  </a:cubicBezTo>
                  <a:cubicBezTo>
                    <a:pt x="29" y="98"/>
                    <a:pt x="27" y="99"/>
                    <a:pt x="25" y="100"/>
                  </a:cubicBezTo>
                  <a:cubicBezTo>
                    <a:pt x="18" y="103"/>
                    <a:pt x="13" y="107"/>
                    <a:pt x="9" y="111"/>
                  </a:cubicBezTo>
                  <a:cubicBezTo>
                    <a:pt x="8" y="112"/>
                    <a:pt x="7" y="114"/>
                    <a:pt x="7" y="115"/>
                  </a:cubicBezTo>
                  <a:cubicBezTo>
                    <a:pt x="8" y="117"/>
                    <a:pt x="9" y="118"/>
                    <a:pt x="12" y="119"/>
                  </a:cubicBezTo>
                  <a:cubicBezTo>
                    <a:pt x="14" y="120"/>
                    <a:pt x="16" y="121"/>
                    <a:pt x="19" y="122"/>
                  </a:cubicBezTo>
                  <a:cubicBezTo>
                    <a:pt x="28" y="124"/>
                    <a:pt x="37" y="124"/>
                    <a:pt x="49" y="125"/>
                  </a:cubicBezTo>
                  <a:cubicBezTo>
                    <a:pt x="55" y="125"/>
                    <a:pt x="61" y="124"/>
                    <a:pt x="66" y="124"/>
                  </a:cubicBezTo>
                  <a:cubicBezTo>
                    <a:pt x="68" y="124"/>
                    <a:pt x="70" y="125"/>
                    <a:pt x="70" y="127"/>
                  </a:cubicBezTo>
                  <a:cubicBezTo>
                    <a:pt x="70" y="129"/>
                    <a:pt x="69" y="131"/>
                    <a:pt x="67" y="131"/>
                  </a:cubicBezTo>
                  <a:cubicBezTo>
                    <a:pt x="61" y="131"/>
                    <a:pt x="56" y="132"/>
                    <a:pt x="49" y="1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2929FA77-3D8B-3E46-A688-02C85D20CA75}"/>
              </a:ext>
            </a:extLst>
          </p:cNvPr>
          <p:cNvGrpSpPr/>
          <p:nvPr/>
        </p:nvGrpSpPr>
        <p:grpSpPr>
          <a:xfrm>
            <a:off x="6357938" y="2234590"/>
            <a:ext cx="1250950" cy="1255712"/>
            <a:chOff x="6357938" y="2234590"/>
            <a:chExt cx="1250950" cy="1255712"/>
          </a:xfrm>
        </p:grpSpPr>
        <p:sp>
          <p:nvSpPr>
            <p:cNvPr id="51206" name="Google Shape;929;p31"/>
            <p:cNvSpPr>
              <a:spLocks noChangeArrowheads="1"/>
            </p:cNvSpPr>
            <p:nvPr/>
          </p:nvSpPr>
          <p:spPr bwMode="auto">
            <a:xfrm>
              <a:off x="6357938" y="2234590"/>
              <a:ext cx="1250950" cy="1255712"/>
            </a:xfrm>
            <a:prstGeom prst="ellipse">
              <a:avLst/>
            </a:prstGeom>
            <a:solidFill>
              <a:srgbClr val="C3C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213" name="Google Shape;936;p31"/>
            <p:cNvSpPr>
              <a:spLocks/>
            </p:cNvSpPr>
            <p:nvPr/>
          </p:nvSpPr>
          <p:spPr bwMode="auto">
            <a:xfrm>
              <a:off x="6635750" y="2520340"/>
              <a:ext cx="695325" cy="603250"/>
            </a:xfrm>
            <a:custGeom>
              <a:avLst/>
              <a:gdLst>
                <a:gd name="T0" fmla="*/ 20 w 171"/>
                <a:gd name="T1" fmla="*/ 148 h 148"/>
                <a:gd name="T2" fmla="*/ 0 w 171"/>
                <a:gd name="T3" fmla="*/ 96 h 148"/>
                <a:gd name="T4" fmla="*/ 8 w 171"/>
                <a:gd name="T5" fmla="*/ 96 h 148"/>
                <a:gd name="T6" fmla="*/ 20 w 171"/>
                <a:gd name="T7" fmla="*/ 141 h 148"/>
                <a:gd name="T8" fmla="*/ 164 w 171"/>
                <a:gd name="T9" fmla="*/ 129 h 148"/>
                <a:gd name="T10" fmla="*/ 167 w 171"/>
                <a:gd name="T11" fmla="*/ 93 h 148"/>
                <a:gd name="T12" fmla="*/ 171 w 171"/>
                <a:gd name="T13" fmla="*/ 129 h 148"/>
                <a:gd name="T14" fmla="*/ 93 w 171"/>
                <a:gd name="T15" fmla="*/ 106 h 148"/>
                <a:gd name="T16" fmla="*/ 69 w 171"/>
                <a:gd name="T17" fmla="*/ 95 h 148"/>
                <a:gd name="T18" fmla="*/ 79 w 171"/>
                <a:gd name="T19" fmla="*/ 69 h 148"/>
                <a:gd name="T20" fmla="*/ 102 w 171"/>
                <a:gd name="T21" fmla="*/ 79 h 148"/>
                <a:gd name="T22" fmla="*/ 93 w 171"/>
                <a:gd name="T23" fmla="*/ 106 h 148"/>
                <a:gd name="T24" fmla="*/ 77 w 171"/>
                <a:gd name="T25" fmla="*/ 79 h 148"/>
                <a:gd name="T26" fmla="*/ 79 w 171"/>
                <a:gd name="T27" fmla="*/ 99 h 148"/>
                <a:gd name="T28" fmla="*/ 95 w 171"/>
                <a:gd name="T29" fmla="*/ 95 h 148"/>
                <a:gd name="T30" fmla="*/ 93 w 171"/>
                <a:gd name="T31" fmla="*/ 76 h 148"/>
                <a:gd name="T32" fmla="*/ 151 w 171"/>
                <a:gd name="T33" fmla="*/ 91 h 148"/>
                <a:gd name="T34" fmla="*/ 109 w 171"/>
                <a:gd name="T35" fmla="*/ 87 h 148"/>
                <a:gd name="T36" fmla="*/ 151 w 171"/>
                <a:gd name="T37" fmla="*/ 84 h 148"/>
                <a:gd name="T38" fmla="*/ 164 w 171"/>
                <a:gd name="T39" fmla="*/ 46 h 148"/>
                <a:gd name="T40" fmla="*/ 20 w 171"/>
                <a:gd name="T41" fmla="*/ 34 h 148"/>
                <a:gd name="T42" fmla="*/ 8 w 171"/>
                <a:gd name="T43" fmla="*/ 71 h 148"/>
                <a:gd name="T44" fmla="*/ 59 w 171"/>
                <a:gd name="T45" fmla="*/ 84 h 148"/>
                <a:gd name="T46" fmla="*/ 59 w 171"/>
                <a:gd name="T47" fmla="*/ 91 h 148"/>
                <a:gd name="T48" fmla="*/ 0 w 171"/>
                <a:gd name="T49" fmla="*/ 71 h 148"/>
                <a:gd name="T50" fmla="*/ 20 w 171"/>
                <a:gd name="T51" fmla="*/ 26 h 148"/>
                <a:gd name="T52" fmla="*/ 171 w 171"/>
                <a:gd name="T53" fmla="*/ 46 h 148"/>
                <a:gd name="T54" fmla="*/ 170 w 171"/>
                <a:gd name="T55" fmla="*/ 76 h 148"/>
                <a:gd name="T56" fmla="*/ 114 w 171"/>
                <a:gd name="T57" fmla="*/ 20 h 148"/>
                <a:gd name="T58" fmla="*/ 100 w 171"/>
                <a:gd name="T59" fmla="*/ 8 h 148"/>
                <a:gd name="T60" fmla="*/ 61 w 171"/>
                <a:gd name="T61" fmla="*/ 16 h 148"/>
                <a:gd name="T62" fmla="*/ 54 w 171"/>
                <a:gd name="T63" fmla="*/ 16 h 148"/>
                <a:gd name="T64" fmla="*/ 100 w 171"/>
                <a:gd name="T65" fmla="*/ 0 h 148"/>
                <a:gd name="T66" fmla="*/ 114 w 171"/>
                <a:gd name="T67" fmla="*/ 2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1" h="148" extrusionOk="0">
                  <a:moveTo>
                    <a:pt x="151" y="148"/>
                  </a:moveTo>
                  <a:cubicBezTo>
                    <a:pt x="20" y="148"/>
                    <a:pt x="20" y="148"/>
                    <a:pt x="20" y="148"/>
                  </a:cubicBezTo>
                  <a:cubicBezTo>
                    <a:pt x="9" y="148"/>
                    <a:pt x="0" y="140"/>
                    <a:pt x="0" y="12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4"/>
                    <a:pt x="2" y="92"/>
                    <a:pt x="4" y="92"/>
                  </a:cubicBezTo>
                  <a:cubicBezTo>
                    <a:pt x="6" y="92"/>
                    <a:pt x="8" y="94"/>
                    <a:pt x="8" y="96"/>
                  </a:cubicBezTo>
                  <a:cubicBezTo>
                    <a:pt x="8" y="129"/>
                    <a:pt x="8" y="129"/>
                    <a:pt x="8" y="129"/>
                  </a:cubicBezTo>
                  <a:cubicBezTo>
                    <a:pt x="8" y="135"/>
                    <a:pt x="13" y="141"/>
                    <a:pt x="20" y="141"/>
                  </a:cubicBezTo>
                  <a:cubicBezTo>
                    <a:pt x="151" y="141"/>
                    <a:pt x="151" y="141"/>
                    <a:pt x="151" y="141"/>
                  </a:cubicBezTo>
                  <a:cubicBezTo>
                    <a:pt x="158" y="141"/>
                    <a:pt x="164" y="135"/>
                    <a:pt x="164" y="129"/>
                  </a:cubicBezTo>
                  <a:cubicBezTo>
                    <a:pt x="164" y="97"/>
                    <a:pt x="164" y="97"/>
                    <a:pt x="164" y="97"/>
                  </a:cubicBezTo>
                  <a:cubicBezTo>
                    <a:pt x="164" y="94"/>
                    <a:pt x="165" y="93"/>
                    <a:pt x="167" y="93"/>
                  </a:cubicBezTo>
                  <a:cubicBezTo>
                    <a:pt x="169" y="93"/>
                    <a:pt x="171" y="94"/>
                    <a:pt x="171" y="97"/>
                  </a:cubicBezTo>
                  <a:cubicBezTo>
                    <a:pt x="171" y="129"/>
                    <a:pt x="171" y="129"/>
                    <a:pt x="171" y="129"/>
                  </a:cubicBezTo>
                  <a:cubicBezTo>
                    <a:pt x="171" y="140"/>
                    <a:pt x="162" y="148"/>
                    <a:pt x="151" y="148"/>
                  </a:cubicBezTo>
                  <a:close/>
                  <a:moveTo>
                    <a:pt x="93" y="106"/>
                  </a:moveTo>
                  <a:cubicBezTo>
                    <a:pt x="79" y="106"/>
                    <a:pt x="79" y="106"/>
                    <a:pt x="79" y="106"/>
                  </a:cubicBezTo>
                  <a:cubicBezTo>
                    <a:pt x="73" y="106"/>
                    <a:pt x="69" y="101"/>
                    <a:pt x="69" y="95"/>
                  </a:cubicBezTo>
                  <a:cubicBezTo>
                    <a:pt x="69" y="79"/>
                    <a:pt x="69" y="79"/>
                    <a:pt x="69" y="79"/>
                  </a:cubicBezTo>
                  <a:cubicBezTo>
                    <a:pt x="69" y="73"/>
                    <a:pt x="73" y="69"/>
                    <a:pt x="79" y="69"/>
                  </a:cubicBezTo>
                  <a:cubicBezTo>
                    <a:pt x="93" y="69"/>
                    <a:pt x="93" y="69"/>
                    <a:pt x="93" y="69"/>
                  </a:cubicBezTo>
                  <a:cubicBezTo>
                    <a:pt x="98" y="69"/>
                    <a:pt x="102" y="73"/>
                    <a:pt x="102" y="79"/>
                  </a:cubicBezTo>
                  <a:cubicBezTo>
                    <a:pt x="102" y="95"/>
                    <a:pt x="102" y="95"/>
                    <a:pt x="102" y="95"/>
                  </a:cubicBezTo>
                  <a:cubicBezTo>
                    <a:pt x="102" y="101"/>
                    <a:pt x="98" y="106"/>
                    <a:pt x="93" y="106"/>
                  </a:cubicBezTo>
                  <a:close/>
                  <a:moveTo>
                    <a:pt x="79" y="76"/>
                  </a:moveTo>
                  <a:cubicBezTo>
                    <a:pt x="78" y="76"/>
                    <a:pt x="77" y="77"/>
                    <a:pt x="77" y="79"/>
                  </a:cubicBezTo>
                  <a:cubicBezTo>
                    <a:pt x="77" y="95"/>
                    <a:pt x="77" y="95"/>
                    <a:pt x="77" y="95"/>
                  </a:cubicBezTo>
                  <a:cubicBezTo>
                    <a:pt x="77" y="97"/>
                    <a:pt x="78" y="99"/>
                    <a:pt x="79" y="99"/>
                  </a:cubicBezTo>
                  <a:cubicBezTo>
                    <a:pt x="93" y="99"/>
                    <a:pt x="93" y="99"/>
                    <a:pt x="93" y="99"/>
                  </a:cubicBezTo>
                  <a:cubicBezTo>
                    <a:pt x="94" y="99"/>
                    <a:pt x="95" y="97"/>
                    <a:pt x="95" y="95"/>
                  </a:cubicBezTo>
                  <a:cubicBezTo>
                    <a:pt x="95" y="79"/>
                    <a:pt x="95" y="79"/>
                    <a:pt x="95" y="79"/>
                  </a:cubicBezTo>
                  <a:cubicBezTo>
                    <a:pt x="95" y="77"/>
                    <a:pt x="94" y="76"/>
                    <a:pt x="93" y="76"/>
                  </a:cubicBezTo>
                  <a:lnTo>
                    <a:pt x="79" y="76"/>
                  </a:lnTo>
                  <a:close/>
                  <a:moveTo>
                    <a:pt x="151" y="91"/>
                  </a:moveTo>
                  <a:cubicBezTo>
                    <a:pt x="113" y="91"/>
                    <a:pt x="113" y="91"/>
                    <a:pt x="113" y="91"/>
                  </a:cubicBezTo>
                  <a:cubicBezTo>
                    <a:pt x="111" y="91"/>
                    <a:pt x="109" y="89"/>
                    <a:pt x="109" y="87"/>
                  </a:cubicBezTo>
                  <a:cubicBezTo>
                    <a:pt x="109" y="85"/>
                    <a:pt x="111" y="84"/>
                    <a:pt x="113" y="84"/>
                  </a:cubicBezTo>
                  <a:cubicBezTo>
                    <a:pt x="151" y="84"/>
                    <a:pt x="151" y="84"/>
                    <a:pt x="151" y="84"/>
                  </a:cubicBezTo>
                  <a:cubicBezTo>
                    <a:pt x="158" y="84"/>
                    <a:pt x="164" y="78"/>
                    <a:pt x="164" y="71"/>
                  </a:cubicBezTo>
                  <a:cubicBezTo>
                    <a:pt x="164" y="46"/>
                    <a:pt x="164" y="46"/>
                    <a:pt x="164" y="46"/>
                  </a:cubicBezTo>
                  <a:cubicBezTo>
                    <a:pt x="164" y="39"/>
                    <a:pt x="158" y="34"/>
                    <a:pt x="151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3" y="34"/>
                    <a:pt x="8" y="39"/>
                    <a:pt x="8" y="46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8" y="78"/>
                    <a:pt x="13" y="84"/>
                    <a:pt x="20" y="84"/>
                  </a:cubicBezTo>
                  <a:cubicBezTo>
                    <a:pt x="59" y="84"/>
                    <a:pt x="59" y="84"/>
                    <a:pt x="59" y="84"/>
                  </a:cubicBezTo>
                  <a:cubicBezTo>
                    <a:pt x="61" y="84"/>
                    <a:pt x="63" y="85"/>
                    <a:pt x="63" y="87"/>
                  </a:cubicBezTo>
                  <a:cubicBezTo>
                    <a:pt x="63" y="89"/>
                    <a:pt x="61" y="91"/>
                    <a:pt x="59" y="91"/>
                  </a:cubicBezTo>
                  <a:cubicBezTo>
                    <a:pt x="20" y="91"/>
                    <a:pt x="20" y="91"/>
                    <a:pt x="20" y="91"/>
                  </a:cubicBezTo>
                  <a:cubicBezTo>
                    <a:pt x="9" y="91"/>
                    <a:pt x="0" y="82"/>
                    <a:pt x="0" y="71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35"/>
                    <a:pt x="9" y="26"/>
                    <a:pt x="20" y="26"/>
                  </a:cubicBezTo>
                  <a:cubicBezTo>
                    <a:pt x="151" y="26"/>
                    <a:pt x="151" y="26"/>
                    <a:pt x="151" y="26"/>
                  </a:cubicBezTo>
                  <a:cubicBezTo>
                    <a:pt x="162" y="26"/>
                    <a:pt x="171" y="35"/>
                    <a:pt x="171" y="46"/>
                  </a:cubicBezTo>
                  <a:cubicBezTo>
                    <a:pt x="171" y="74"/>
                    <a:pt x="171" y="74"/>
                    <a:pt x="171" y="74"/>
                  </a:cubicBezTo>
                  <a:cubicBezTo>
                    <a:pt x="171" y="75"/>
                    <a:pt x="171" y="76"/>
                    <a:pt x="170" y="76"/>
                  </a:cubicBezTo>
                  <a:cubicBezTo>
                    <a:pt x="168" y="85"/>
                    <a:pt x="161" y="91"/>
                    <a:pt x="151" y="91"/>
                  </a:cubicBezTo>
                  <a:close/>
                  <a:moveTo>
                    <a:pt x="114" y="20"/>
                  </a:moveTo>
                  <a:cubicBezTo>
                    <a:pt x="112" y="20"/>
                    <a:pt x="110" y="18"/>
                    <a:pt x="110" y="16"/>
                  </a:cubicBezTo>
                  <a:cubicBezTo>
                    <a:pt x="110" y="11"/>
                    <a:pt x="106" y="8"/>
                    <a:pt x="100" y="8"/>
                  </a:cubicBezTo>
                  <a:cubicBezTo>
                    <a:pt x="71" y="8"/>
                    <a:pt x="71" y="8"/>
                    <a:pt x="71" y="8"/>
                  </a:cubicBezTo>
                  <a:cubicBezTo>
                    <a:pt x="66" y="8"/>
                    <a:pt x="61" y="11"/>
                    <a:pt x="61" y="16"/>
                  </a:cubicBezTo>
                  <a:cubicBezTo>
                    <a:pt x="61" y="18"/>
                    <a:pt x="59" y="20"/>
                    <a:pt x="57" y="20"/>
                  </a:cubicBezTo>
                  <a:cubicBezTo>
                    <a:pt x="55" y="20"/>
                    <a:pt x="54" y="18"/>
                    <a:pt x="54" y="16"/>
                  </a:cubicBezTo>
                  <a:cubicBezTo>
                    <a:pt x="54" y="7"/>
                    <a:pt x="62" y="0"/>
                    <a:pt x="71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10" y="0"/>
                    <a:pt x="118" y="7"/>
                    <a:pt x="118" y="16"/>
                  </a:cubicBezTo>
                  <a:cubicBezTo>
                    <a:pt x="118" y="18"/>
                    <a:pt x="116" y="20"/>
                    <a:pt x="114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98A26345-F970-6546-A281-A55FB942E7B9}"/>
              </a:ext>
            </a:extLst>
          </p:cNvPr>
          <p:cNvGrpSpPr/>
          <p:nvPr/>
        </p:nvGrpSpPr>
        <p:grpSpPr>
          <a:xfrm>
            <a:off x="4479925" y="2234590"/>
            <a:ext cx="1250950" cy="1255712"/>
            <a:chOff x="4479925" y="2234590"/>
            <a:chExt cx="1250950" cy="1255712"/>
          </a:xfrm>
        </p:grpSpPr>
        <p:sp>
          <p:nvSpPr>
            <p:cNvPr id="51205" name="Google Shape;928;p31"/>
            <p:cNvSpPr>
              <a:spLocks noChangeArrowheads="1"/>
            </p:cNvSpPr>
            <p:nvPr/>
          </p:nvSpPr>
          <p:spPr bwMode="auto">
            <a:xfrm>
              <a:off x="4479925" y="2234590"/>
              <a:ext cx="1250950" cy="1255712"/>
            </a:xfrm>
            <a:prstGeom prst="ellipse">
              <a:avLst/>
            </a:prstGeom>
            <a:solidFill>
              <a:srgbClr val="616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214" name="Google Shape;937;p31"/>
            <p:cNvSpPr>
              <a:spLocks/>
            </p:cNvSpPr>
            <p:nvPr/>
          </p:nvSpPr>
          <p:spPr bwMode="auto">
            <a:xfrm>
              <a:off x="4756150" y="2463190"/>
              <a:ext cx="696913" cy="811212"/>
            </a:xfrm>
            <a:custGeom>
              <a:avLst/>
              <a:gdLst>
                <a:gd name="T0" fmla="*/ 71 w 171"/>
                <a:gd name="T1" fmla="*/ 199 h 199"/>
                <a:gd name="T2" fmla="*/ 71 w 171"/>
                <a:gd name="T3" fmla="*/ 191 h 199"/>
                <a:gd name="T4" fmla="*/ 102 w 171"/>
                <a:gd name="T5" fmla="*/ 195 h 199"/>
                <a:gd name="T6" fmla="*/ 106 w 171"/>
                <a:gd name="T7" fmla="*/ 186 h 199"/>
                <a:gd name="T8" fmla="*/ 59 w 171"/>
                <a:gd name="T9" fmla="*/ 182 h 199"/>
                <a:gd name="T10" fmla="*/ 106 w 171"/>
                <a:gd name="T11" fmla="*/ 178 h 199"/>
                <a:gd name="T12" fmla="*/ 106 w 171"/>
                <a:gd name="T13" fmla="*/ 186 h 199"/>
                <a:gd name="T14" fmla="*/ 68 w 171"/>
                <a:gd name="T15" fmla="*/ 172 h 199"/>
                <a:gd name="T16" fmla="*/ 55 w 171"/>
                <a:gd name="T17" fmla="*/ 162 h 199"/>
                <a:gd name="T18" fmla="*/ 52 w 171"/>
                <a:gd name="T19" fmla="*/ 143 h 199"/>
                <a:gd name="T20" fmla="*/ 29 w 171"/>
                <a:gd name="T21" fmla="*/ 73 h 199"/>
                <a:gd name="T22" fmla="*/ 138 w 171"/>
                <a:gd name="T23" fmla="*/ 73 h 199"/>
                <a:gd name="T24" fmla="*/ 116 w 171"/>
                <a:gd name="T25" fmla="*/ 143 h 199"/>
                <a:gd name="T26" fmla="*/ 113 w 171"/>
                <a:gd name="T27" fmla="*/ 162 h 199"/>
                <a:gd name="T28" fmla="*/ 84 w 171"/>
                <a:gd name="T29" fmla="*/ 172 h 199"/>
                <a:gd name="T30" fmla="*/ 100 w 171"/>
                <a:gd name="T31" fmla="*/ 164 h 199"/>
                <a:gd name="T32" fmla="*/ 106 w 171"/>
                <a:gd name="T33" fmla="*/ 154 h 199"/>
                <a:gd name="T34" fmla="*/ 124 w 171"/>
                <a:gd name="T35" fmla="*/ 111 h 199"/>
                <a:gd name="T36" fmla="*/ 84 w 171"/>
                <a:gd name="T37" fmla="*/ 42 h 199"/>
                <a:gd name="T38" fmla="*/ 44 w 171"/>
                <a:gd name="T39" fmla="*/ 111 h 199"/>
                <a:gd name="T40" fmla="*/ 61 w 171"/>
                <a:gd name="T41" fmla="*/ 154 h 199"/>
                <a:gd name="T42" fmla="*/ 68 w 171"/>
                <a:gd name="T43" fmla="*/ 164 h 199"/>
                <a:gd name="T44" fmla="*/ 19 w 171"/>
                <a:gd name="T45" fmla="*/ 91 h 199"/>
                <a:gd name="T46" fmla="*/ 0 w 171"/>
                <a:gd name="T47" fmla="*/ 87 h 199"/>
                <a:gd name="T48" fmla="*/ 19 w 171"/>
                <a:gd name="T49" fmla="*/ 84 h 199"/>
                <a:gd name="T50" fmla="*/ 19 w 171"/>
                <a:gd name="T51" fmla="*/ 91 h 199"/>
                <a:gd name="T52" fmla="*/ 149 w 171"/>
                <a:gd name="T53" fmla="*/ 88 h 199"/>
                <a:gd name="T54" fmla="*/ 149 w 171"/>
                <a:gd name="T55" fmla="*/ 81 h 199"/>
                <a:gd name="T56" fmla="*/ 171 w 171"/>
                <a:gd name="T57" fmla="*/ 85 h 199"/>
                <a:gd name="T58" fmla="*/ 51 w 171"/>
                <a:gd name="T59" fmla="*/ 85 h 199"/>
                <a:gd name="T60" fmla="*/ 47 w 171"/>
                <a:gd name="T61" fmla="*/ 81 h 199"/>
                <a:gd name="T62" fmla="*/ 86 w 171"/>
                <a:gd name="T63" fmla="*/ 53 h 199"/>
                <a:gd name="T64" fmla="*/ 86 w 171"/>
                <a:gd name="T65" fmla="*/ 61 h 199"/>
                <a:gd name="T66" fmla="*/ 51 w 171"/>
                <a:gd name="T67" fmla="*/ 85 h 199"/>
                <a:gd name="T68" fmla="*/ 129 w 171"/>
                <a:gd name="T69" fmla="*/ 43 h 199"/>
                <a:gd name="T70" fmla="*/ 141 w 171"/>
                <a:gd name="T71" fmla="*/ 26 h 199"/>
                <a:gd name="T72" fmla="*/ 147 w 171"/>
                <a:gd name="T73" fmla="*/ 31 h 199"/>
                <a:gd name="T74" fmla="*/ 131 w 171"/>
                <a:gd name="T75" fmla="*/ 45 h 199"/>
                <a:gd name="T76" fmla="*/ 35 w 171"/>
                <a:gd name="T77" fmla="*/ 43 h 199"/>
                <a:gd name="T78" fmla="*/ 22 w 171"/>
                <a:gd name="T79" fmla="*/ 26 h 199"/>
                <a:gd name="T80" fmla="*/ 40 w 171"/>
                <a:gd name="T81" fmla="*/ 38 h 199"/>
                <a:gd name="T82" fmla="*/ 37 w 171"/>
                <a:gd name="T83" fmla="*/ 45 h 199"/>
                <a:gd name="T84" fmla="*/ 80 w 171"/>
                <a:gd name="T85" fmla="*/ 24 h 199"/>
                <a:gd name="T86" fmla="*/ 84 w 171"/>
                <a:gd name="T87" fmla="*/ 0 h 199"/>
                <a:gd name="T88" fmla="*/ 88 w 171"/>
                <a:gd name="T89" fmla="*/ 24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1" h="199" extrusionOk="0">
                  <a:moveTo>
                    <a:pt x="98" y="199"/>
                  </a:moveTo>
                  <a:cubicBezTo>
                    <a:pt x="71" y="199"/>
                    <a:pt x="71" y="199"/>
                    <a:pt x="71" y="199"/>
                  </a:cubicBezTo>
                  <a:cubicBezTo>
                    <a:pt x="69" y="199"/>
                    <a:pt x="67" y="197"/>
                    <a:pt x="67" y="195"/>
                  </a:cubicBezTo>
                  <a:cubicBezTo>
                    <a:pt x="67" y="193"/>
                    <a:pt x="69" y="191"/>
                    <a:pt x="71" y="191"/>
                  </a:cubicBezTo>
                  <a:cubicBezTo>
                    <a:pt x="98" y="191"/>
                    <a:pt x="98" y="191"/>
                    <a:pt x="98" y="191"/>
                  </a:cubicBezTo>
                  <a:cubicBezTo>
                    <a:pt x="100" y="191"/>
                    <a:pt x="102" y="193"/>
                    <a:pt x="102" y="195"/>
                  </a:cubicBezTo>
                  <a:cubicBezTo>
                    <a:pt x="102" y="197"/>
                    <a:pt x="100" y="199"/>
                    <a:pt x="98" y="199"/>
                  </a:cubicBezTo>
                  <a:close/>
                  <a:moveTo>
                    <a:pt x="106" y="186"/>
                  </a:moveTo>
                  <a:cubicBezTo>
                    <a:pt x="63" y="186"/>
                    <a:pt x="63" y="186"/>
                    <a:pt x="63" y="186"/>
                  </a:cubicBezTo>
                  <a:cubicBezTo>
                    <a:pt x="61" y="186"/>
                    <a:pt x="59" y="184"/>
                    <a:pt x="59" y="182"/>
                  </a:cubicBezTo>
                  <a:cubicBezTo>
                    <a:pt x="59" y="180"/>
                    <a:pt x="61" y="178"/>
                    <a:pt x="63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8"/>
                    <a:pt x="110" y="180"/>
                    <a:pt x="110" y="182"/>
                  </a:cubicBezTo>
                  <a:cubicBezTo>
                    <a:pt x="110" y="184"/>
                    <a:pt x="108" y="186"/>
                    <a:pt x="106" y="186"/>
                  </a:cubicBezTo>
                  <a:close/>
                  <a:moveTo>
                    <a:pt x="84" y="172"/>
                  </a:moveTo>
                  <a:cubicBezTo>
                    <a:pt x="76" y="172"/>
                    <a:pt x="68" y="172"/>
                    <a:pt x="68" y="172"/>
                  </a:cubicBezTo>
                  <a:cubicBezTo>
                    <a:pt x="68" y="172"/>
                    <a:pt x="68" y="172"/>
                    <a:pt x="68" y="172"/>
                  </a:cubicBezTo>
                  <a:cubicBezTo>
                    <a:pt x="60" y="172"/>
                    <a:pt x="56" y="169"/>
                    <a:pt x="55" y="162"/>
                  </a:cubicBezTo>
                  <a:cubicBezTo>
                    <a:pt x="54" y="160"/>
                    <a:pt x="54" y="157"/>
                    <a:pt x="54" y="154"/>
                  </a:cubicBezTo>
                  <a:cubicBezTo>
                    <a:pt x="54" y="150"/>
                    <a:pt x="54" y="146"/>
                    <a:pt x="52" y="143"/>
                  </a:cubicBezTo>
                  <a:cubicBezTo>
                    <a:pt x="46" y="133"/>
                    <a:pt x="43" y="126"/>
                    <a:pt x="37" y="115"/>
                  </a:cubicBezTo>
                  <a:cubicBezTo>
                    <a:pt x="31" y="104"/>
                    <a:pt x="26" y="88"/>
                    <a:pt x="29" y="73"/>
                  </a:cubicBezTo>
                  <a:cubicBezTo>
                    <a:pt x="34" y="54"/>
                    <a:pt x="54" y="35"/>
                    <a:pt x="84" y="35"/>
                  </a:cubicBezTo>
                  <a:cubicBezTo>
                    <a:pt x="113" y="35"/>
                    <a:pt x="134" y="54"/>
                    <a:pt x="138" y="73"/>
                  </a:cubicBezTo>
                  <a:cubicBezTo>
                    <a:pt x="142" y="88"/>
                    <a:pt x="136" y="104"/>
                    <a:pt x="131" y="115"/>
                  </a:cubicBezTo>
                  <a:cubicBezTo>
                    <a:pt x="125" y="126"/>
                    <a:pt x="121" y="133"/>
                    <a:pt x="116" y="143"/>
                  </a:cubicBezTo>
                  <a:cubicBezTo>
                    <a:pt x="114" y="146"/>
                    <a:pt x="114" y="150"/>
                    <a:pt x="114" y="154"/>
                  </a:cubicBezTo>
                  <a:cubicBezTo>
                    <a:pt x="114" y="157"/>
                    <a:pt x="114" y="160"/>
                    <a:pt x="113" y="162"/>
                  </a:cubicBezTo>
                  <a:cubicBezTo>
                    <a:pt x="111" y="169"/>
                    <a:pt x="108" y="172"/>
                    <a:pt x="100" y="172"/>
                  </a:cubicBezTo>
                  <a:cubicBezTo>
                    <a:pt x="100" y="172"/>
                    <a:pt x="92" y="172"/>
                    <a:pt x="84" y="172"/>
                  </a:cubicBezTo>
                  <a:close/>
                  <a:moveTo>
                    <a:pt x="68" y="164"/>
                  </a:moveTo>
                  <a:cubicBezTo>
                    <a:pt x="69" y="164"/>
                    <a:pt x="99" y="164"/>
                    <a:pt x="100" y="164"/>
                  </a:cubicBezTo>
                  <a:cubicBezTo>
                    <a:pt x="105" y="164"/>
                    <a:pt x="105" y="164"/>
                    <a:pt x="106" y="161"/>
                  </a:cubicBezTo>
                  <a:cubicBezTo>
                    <a:pt x="106" y="159"/>
                    <a:pt x="106" y="156"/>
                    <a:pt x="106" y="154"/>
                  </a:cubicBezTo>
                  <a:cubicBezTo>
                    <a:pt x="106" y="149"/>
                    <a:pt x="107" y="144"/>
                    <a:pt x="109" y="140"/>
                  </a:cubicBezTo>
                  <a:cubicBezTo>
                    <a:pt x="115" y="129"/>
                    <a:pt x="119" y="122"/>
                    <a:pt x="124" y="111"/>
                  </a:cubicBezTo>
                  <a:cubicBezTo>
                    <a:pt x="128" y="104"/>
                    <a:pt x="135" y="89"/>
                    <a:pt x="131" y="75"/>
                  </a:cubicBezTo>
                  <a:cubicBezTo>
                    <a:pt x="127" y="59"/>
                    <a:pt x="109" y="42"/>
                    <a:pt x="84" y="42"/>
                  </a:cubicBezTo>
                  <a:cubicBezTo>
                    <a:pt x="59" y="42"/>
                    <a:pt x="41" y="59"/>
                    <a:pt x="37" y="75"/>
                  </a:cubicBezTo>
                  <a:cubicBezTo>
                    <a:pt x="33" y="89"/>
                    <a:pt x="39" y="104"/>
                    <a:pt x="44" y="111"/>
                  </a:cubicBezTo>
                  <a:cubicBezTo>
                    <a:pt x="49" y="122"/>
                    <a:pt x="53" y="129"/>
                    <a:pt x="59" y="140"/>
                  </a:cubicBezTo>
                  <a:cubicBezTo>
                    <a:pt x="61" y="144"/>
                    <a:pt x="61" y="149"/>
                    <a:pt x="61" y="154"/>
                  </a:cubicBezTo>
                  <a:cubicBezTo>
                    <a:pt x="62" y="156"/>
                    <a:pt x="62" y="159"/>
                    <a:pt x="62" y="161"/>
                  </a:cubicBezTo>
                  <a:cubicBezTo>
                    <a:pt x="63" y="164"/>
                    <a:pt x="63" y="164"/>
                    <a:pt x="68" y="164"/>
                  </a:cubicBezTo>
                  <a:cubicBezTo>
                    <a:pt x="68" y="164"/>
                    <a:pt x="68" y="164"/>
                    <a:pt x="68" y="164"/>
                  </a:cubicBezTo>
                  <a:close/>
                  <a:moveTo>
                    <a:pt x="19" y="91"/>
                  </a:moveTo>
                  <a:cubicBezTo>
                    <a:pt x="4" y="91"/>
                    <a:pt x="4" y="91"/>
                    <a:pt x="4" y="91"/>
                  </a:cubicBezTo>
                  <a:cubicBezTo>
                    <a:pt x="2" y="91"/>
                    <a:pt x="0" y="89"/>
                    <a:pt x="0" y="87"/>
                  </a:cubicBezTo>
                  <a:cubicBezTo>
                    <a:pt x="0" y="85"/>
                    <a:pt x="2" y="84"/>
                    <a:pt x="4" y="84"/>
                  </a:cubicBezTo>
                  <a:cubicBezTo>
                    <a:pt x="19" y="84"/>
                    <a:pt x="19" y="84"/>
                    <a:pt x="19" y="84"/>
                  </a:cubicBezTo>
                  <a:cubicBezTo>
                    <a:pt x="21" y="84"/>
                    <a:pt x="22" y="85"/>
                    <a:pt x="22" y="87"/>
                  </a:cubicBezTo>
                  <a:cubicBezTo>
                    <a:pt x="22" y="89"/>
                    <a:pt x="21" y="91"/>
                    <a:pt x="19" y="91"/>
                  </a:cubicBezTo>
                  <a:close/>
                  <a:moveTo>
                    <a:pt x="167" y="88"/>
                  </a:moveTo>
                  <a:cubicBezTo>
                    <a:pt x="149" y="88"/>
                    <a:pt x="149" y="88"/>
                    <a:pt x="149" y="88"/>
                  </a:cubicBezTo>
                  <a:cubicBezTo>
                    <a:pt x="147" y="88"/>
                    <a:pt x="145" y="87"/>
                    <a:pt x="145" y="85"/>
                  </a:cubicBezTo>
                  <a:cubicBezTo>
                    <a:pt x="145" y="82"/>
                    <a:pt x="147" y="81"/>
                    <a:pt x="149" y="81"/>
                  </a:cubicBezTo>
                  <a:cubicBezTo>
                    <a:pt x="167" y="81"/>
                    <a:pt x="167" y="81"/>
                    <a:pt x="167" y="81"/>
                  </a:cubicBezTo>
                  <a:cubicBezTo>
                    <a:pt x="169" y="81"/>
                    <a:pt x="171" y="82"/>
                    <a:pt x="171" y="85"/>
                  </a:cubicBezTo>
                  <a:cubicBezTo>
                    <a:pt x="171" y="87"/>
                    <a:pt x="169" y="88"/>
                    <a:pt x="167" y="88"/>
                  </a:cubicBezTo>
                  <a:close/>
                  <a:moveTo>
                    <a:pt x="51" y="85"/>
                  </a:moveTo>
                  <a:cubicBezTo>
                    <a:pt x="50" y="85"/>
                    <a:pt x="50" y="85"/>
                    <a:pt x="50" y="85"/>
                  </a:cubicBezTo>
                  <a:cubicBezTo>
                    <a:pt x="48" y="85"/>
                    <a:pt x="46" y="83"/>
                    <a:pt x="47" y="81"/>
                  </a:cubicBezTo>
                  <a:cubicBezTo>
                    <a:pt x="50" y="67"/>
                    <a:pt x="65" y="53"/>
                    <a:pt x="86" y="53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88" y="53"/>
                    <a:pt x="90" y="55"/>
                    <a:pt x="90" y="57"/>
                  </a:cubicBezTo>
                  <a:cubicBezTo>
                    <a:pt x="90" y="59"/>
                    <a:pt x="88" y="61"/>
                    <a:pt x="86" y="61"/>
                  </a:cubicBezTo>
                  <a:cubicBezTo>
                    <a:pt x="69" y="61"/>
                    <a:pt x="57" y="72"/>
                    <a:pt x="54" y="82"/>
                  </a:cubicBezTo>
                  <a:cubicBezTo>
                    <a:pt x="54" y="84"/>
                    <a:pt x="52" y="85"/>
                    <a:pt x="51" y="85"/>
                  </a:cubicBezTo>
                  <a:close/>
                  <a:moveTo>
                    <a:pt x="131" y="45"/>
                  </a:moveTo>
                  <a:cubicBezTo>
                    <a:pt x="130" y="45"/>
                    <a:pt x="130" y="44"/>
                    <a:pt x="129" y="43"/>
                  </a:cubicBezTo>
                  <a:cubicBezTo>
                    <a:pt x="127" y="42"/>
                    <a:pt x="127" y="40"/>
                    <a:pt x="129" y="38"/>
                  </a:cubicBezTo>
                  <a:cubicBezTo>
                    <a:pt x="141" y="26"/>
                    <a:pt x="141" y="26"/>
                    <a:pt x="141" y="26"/>
                  </a:cubicBezTo>
                  <a:cubicBezTo>
                    <a:pt x="143" y="24"/>
                    <a:pt x="145" y="24"/>
                    <a:pt x="147" y="26"/>
                  </a:cubicBezTo>
                  <a:cubicBezTo>
                    <a:pt x="148" y="27"/>
                    <a:pt x="148" y="29"/>
                    <a:pt x="147" y="31"/>
                  </a:cubicBezTo>
                  <a:cubicBezTo>
                    <a:pt x="134" y="43"/>
                    <a:pt x="134" y="43"/>
                    <a:pt x="134" y="43"/>
                  </a:cubicBezTo>
                  <a:cubicBezTo>
                    <a:pt x="133" y="44"/>
                    <a:pt x="132" y="45"/>
                    <a:pt x="131" y="45"/>
                  </a:cubicBezTo>
                  <a:close/>
                  <a:moveTo>
                    <a:pt x="37" y="45"/>
                  </a:moveTo>
                  <a:cubicBezTo>
                    <a:pt x="36" y="45"/>
                    <a:pt x="35" y="44"/>
                    <a:pt x="35" y="43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1" y="29"/>
                    <a:pt x="21" y="27"/>
                    <a:pt x="22" y="26"/>
                  </a:cubicBezTo>
                  <a:cubicBezTo>
                    <a:pt x="24" y="24"/>
                    <a:pt x="26" y="24"/>
                    <a:pt x="27" y="26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1" y="40"/>
                    <a:pt x="41" y="42"/>
                    <a:pt x="40" y="43"/>
                  </a:cubicBezTo>
                  <a:cubicBezTo>
                    <a:pt x="39" y="44"/>
                    <a:pt x="38" y="45"/>
                    <a:pt x="37" y="45"/>
                  </a:cubicBezTo>
                  <a:close/>
                  <a:moveTo>
                    <a:pt x="84" y="28"/>
                  </a:moveTo>
                  <a:cubicBezTo>
                    <a:pt x="82" y="28"/>
                    <a:pt x="80" y="26"/>
                    <a:pt x="80" y="24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80" y="1"/>
                    <a:pt x="82" y="0"/>
                    <a:pt x="84" y="0"/>
                  </a:cubicBezTo>
                  <a:cubicBezTo>
                    <a:pt x="86" y="0"/>
                    <a:pt x="88" y="1"/>
                    <a:pt x="88" y="3"/>
                  </a:cubicBezTo>
                  <a:cubicBezTo>
                    <a:pt x="88" y="24"/>
                    <a:pt x="88" y="24"/>
                    <a:pt x="88" y="24"/>
                  </a:cubicBezTo>
                  <a:cubicBezTo>
                    <a:pt x="88" y="26"/>
                    <a:pt x="86" y="28"/>
                    <a:pt x="84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FE619889-809A-BC41-B2B8-0A23F4E1F594}"/>
              </a:ext>
            </a:extLst>
          </p:cNvPr>
          <p:cNvGrpSpPr/>
          <p:nvPr/>
        </p:nvGrpSpPr>
        <p:grpSpPr>
          <a:xfrm>
            <a:off x="719138" y="2234590"/>
            <a:ext cx="1255712" cy="1255712"/>
            <a:chOff x="719138" y="2234590"/>
            <a:chExt cx="1255712" cy="1255712"/>
          </a:xfrm>
        </p:grpSpPr>
        <p:sp>
          <p:nvSpPr>
            <p:cNvPr id="51203" name="Google Shape;926;p31"/>
            <p:cNvSpPr>
              <a:spLocks noChangeArrowheads="1"/>
            </p:cNvSpPr>
            <p:nvPr/>
          </p:nvSpPr>
          <p:spPr bwMode="auto">
            <a:xfrm>
              <a:off x="719138" y="2234590"/>
              <a:ext cx="1255712" cy="1255712"/>
            </a:xfrm>
            <a:prstGeom prst="ellipse">
              <a:avLst/>
            </a:prstGeom>
            <a:solidFill>
              <a:srgbClr val="2392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215" name="Google Shape;938;p31"/>
            <p:cNvSpPr>
              <a:spLocks/>
            </p:cNvSpPr>
            <p:nvPr/>
          </p:nvSpPr>
          <p:spPr bwMode="auto">
            <a:xfrm>
              <a:off x="885825" y="2406040"/>
              <a:ext cx="920750" cy="922337"/>
            </a:xfrm>
            <a:custGeom>
              <a:avLst/>
              <a:gdLst>
                <a:gd name="T0" fmla="*/ 32 w 226"/>
                <a:gd name="T1" fmla="*/ 117 h 226"/>
                <a:gd name="T2" fmla="*/ 0 w 226"/>
                <a:gd name="T3" fmla="*/ 113 h 226"/>
                <a:gd name="T4" fmla="*/ 32 w 226"/>
                <a:gd name="T5" fmla="*/ 109 h 226"/>
                <a:gd name="T6" fmla="*/ 54 w 226"/>
                <a:gd name="T7" fmla="*/ 168 h 226"/>
                <a:gd name="T8" fmla="*/ 37 w 226"/>
                <a:gd name="T9" fmla="*/ 186 h 226"/>
                <a:gd name="T10" fmla="*/ 40 w 226"/>
                <a:gd name="T11" fmla="*/ 190 h 226"/>
                <a:gd name="T12" fmla="*/ 59 w 226"/>
                <a:gd name="T13" fmla="*/ 173 h 226"/>
                <a:gd name="T14" fmla="*/ 54 w 226"/>
                <a:gd name="T15" fmla="*/ 168 h 226"/>
                <a:gd name="T16" fmla="*/ 56 w 226"/>
                <a:gd name="T17" fmla="*/ 60 h 226"/>
                <a:gd name="T18" fmla="*/ 59 w 226"/>
                <a:gd name="T19" fmla="*/ 53 h 226"/>
                <a:gd name="T20" fmla="*/ 38 w 226"/>
                <a:gd name="T21" fmla="*/ 38 h 226"/>
                <a:gd name="T22" fmla="*/ 38 w 226"/>
                <a:gd name="T23" fmla="*/ 43 h 226"/>
                <a:gd name="T24" fmla="*/ 113 w 226"/>
                <a:gd name="T25" fmla="*/ 36 h 226"/>
                <a:gd name="T26" fmla="*/ 117 w 226"/>
                <a:gd name="T27" fmla="*/ 4 h 226"/>
                <a:gd name="T28" fmla="*/ 110 w 226"/>
                <a:gd name="T29" fmla="*/ 4 h 226"/>
                <a:gd name="T30" fmla="*/ 113 w 226"/>
                <a:gd name="T31" fmla="*/ 36 h 226"/>
                <a:gd name="T32" fmla="*/ 113 w 226"/>
                <a:gd name="T33" fmla="*/ 183 h 226"/>
                <a:gd name="T34" fmla="*/ 113 w 226"/>
                <a:gd name="T35" fmla="*/ 43 h 226"/>
                <a:gd name="T36" fmla="*/ 113 w 226"/>
                <a:gd name="T37" fmla="*/ 50 h 226"/>
                <a:gd name="T38" fmla="*/ 113 w 226"/>
                <a:gd name="T39" fmla="*/ 176 h 226"/>
                <a:gd name="T40" fmla="*/ 113 w 226"/>
                <a:gd name="T41" fmla="*/ 50 h 226"/>
                <a:gd name="T42" fmla="*/ 110 w 226"/>
                <a:gd name="T43" fmla="*/ 194 h 226"/>
                <a:gd name="T44" fmla="*/ 113 w 226"/>
                <a:gd name="T45" fmla="*/ 226 h 226"/>
                <a:gd name="T46" fmla="*/ 117 w 226"/>
                <a:gd name="T47" fmla="*/ 194 h 226"/>
                <a:gd name="T48" fmla="*/ 173 w 226"/>
                <a:gd name="T49" fmla="*/ 168 h 226"/>
                <a:gd name="T50" fmla="*/ 168 w 226"/>
                <a:gd name="T51" fmla="*/ 173 h 226"/>
                <a:gd name="T52" fmla="*/ 186 w 226"/>
                <a:gd name="T53" fmla="*/ 190 h 226"/>
                <a:gd name="T54" fmla="*/ 190 w 226"/>
                <a:gd name="T55" fmla="*/ 186 h 226"/>
                <a:gd name="T56" fmla="*/ 173 w 226"/>
                <a:gd name="T57" fmla="*/ 168 h 226"/>
                <a:gd name="T58" fmla="*/ 168 w 226"/>
                <a:gd name="T59" fmla="*/ 53 h 226"/>
                <a:gd name="T60" fmla="*/ 170 w 226"/>
                <a:gd name="T61" fmla="*/ 60 h 226"/>
                <a:gd name="T62" fmla="*/ 189 w 226"/>
                <a:gd name="T63" fmla="*/ 43 h 226"/>
                <a:gd name="T64" fmla="*/ 189 w 226"/>
                <a:gd name="T65" fmla="*/ 38 h 226"/>
                <a:gd name="T66" fmla="*/ 223 w 226"/>
                <a:gd name="T67" fmla="*/ 109 h 226"/>
                <a:gd name="T68" fmla="*/ 190 w 226"/>
                <a:gd name="T69" fmla="*/ 113 h 226"/>
                <a:gd name="T70" fmla="*/ 223 w 226"/>
                <a:gd name="T71" fmla="*/ 117 h 226"/>
                <a:gd name="T72" fmla="*/ 223 w 226"/>
                <a:gd name="T73" fmla="*/ 109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6" h="226" extrusionOk="0">
                  <a:moveTo>
                    <a:pt x="36" y="113"/>
                  </a:moveTo>
                  <a:cubicBezTo>
                    <a:pt x="36" y="115"/>
                    <a:pt x="34" y="117"/>
                    <a:pt x="32" y="117"/>
                  </a:cubicBez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111"/>
                    <a:pt x="2" y="109"/>
                    <a:pt x="4" y="109"/>
                  </a:cubicBezTo>
                  <a:cubicBezTo>
                    <a:pt x="32" y="109"/>
                    <a:pt x="32" y="109"/>
                    <a:pt x="32" y="109"/>
                  </a:cubicBezTo>
                  <a:cubicBezTo>
                    <a:pt x="34" y="109"/>
                    <a:pt x="36" y="111"/>
                    <a:pt x="36" y="113"/>
                  </a:cubicBezTo>
                  <a:close/>
                  <a:moveTo>
                    <a:pt x="54" y="168"/>
                  </a:moveTo>
                  <a:cubicBezTo>
                    <a:pt x="38" y="183"/>
                    <a:pt x="38" y="183"/>
                    <a:pt x="38" y="183"/>
                  </a:cubicBezTo>
                  <a:cubicBezTo>
                    <a:pt x="37" y="184"/>
                    <a:pt x="37" y="185"/>
                    <a:pt x="37" y="186"/>
                  </a:cubicBezTo>
                  <a:cubicBezTo>
                    <a:pt x="37" y="187"/>
                    <a:pt x="37" y="188"/>
                    <a:pt x="38" y="188"/>
                  </a:cubicBezTo>
                  <a:cubicBezTo>
                    <a:pt x="39" y="189"/>
                    <a:pt x="39" y="190"/>
                    <a:pt x="40" y="190"/>
                  </a:cubicBezTo>
                  <a:cubicBezTo>
                    <a:pt x="41" y="190"/>
                    <a:pt x="42" y="189"/>
                    <a:pt x="43" y="188"/>
                  </a:cubicBezTo>
                  <a:cubicBezTo>
                    <a:pt x="59" y="173"/>
                    <a:pt x="59" y="173"/>
                    <a:pt x="59" y="173"/>
                  </a:cubicBezTo>
                  <a:cubicBezTo>
                    <a:pt x="60" y="171"/>
                    <a:pt x="60" y="169"/>
                    <a:pt x="59" y="168"/>
                  </a:cubicBezTo>
                  <a:cubicBezTo>
                    <a:pt x="57" y="166"/>
                    <a:pt x="55" y="166"/>
                    <a:pt x="54" y="168"/>
                  </a:cubicBezTo>
                  <a:close/>
                  <a:moveTo>
                    <a:pt x="54" y="58"/>
                  </a:moveTo>
                  <a:cubicBezTo>
                    <a:pt x="54" y="59"/>
                    <a:pt x="55" y="60"/>
                    <a:pt x="56" y="60"/>
                  </a:cubicBezTo>
                  <a:cubicBezTo>
                    <a:pt x="57" y="60"/>
                    <a:pt x="58" y="59"/>
                    <a:pt x="59" y="58"/>
                  </a:cubicBezTo>
                  <a:cubicBezTo>
                    <a:pt x="60" y="57"/>
                    <a:pt x="60" y="55"/>
                    <a:pt x="59" y="53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2" y="36"/>
                    <a:pt x="39" y="36"/>
                    <a:pt x="38" y="38"/>
                  </a:cubicBezTo>
                  <a:cubicBezTo>
                    <a:pt x="37" y="38"/>
                    <a:pt x="37" y="39"/>
                    <a:pt x="37" y="40"/>
                  </a:cubicBezTo>
                  <a:cubicBezTo>
                    <a:pt x="37" y="41"/>
                    <a:pt x="37" y="42"/>
                    <a:pt x="38" y="43"/>
                  </a:cubicBezTo>
                  <a:lnTo>
                    <a:pt x="54" y="58"/>
                  </a:lnTo>
                  <a:close/>
                  <a:moveTo>
                    <a:pt x="113" y="36"/>
                  </a:moveTo>
                  <a:cubicBezTo>
                    <a:pt x="115" y="36"/>
                    <a:pt x="117" y="34"/>
                    <a:pt x="117" y="32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7" y="2"/>
                    <a:pt x="115" y="0"/>
                    <a:pt x="113" y="0"/>
                  </a:cubicBezTo>
                  <a:cubicBezTo>
                    <a:pt x="111" y="0"/>
                    <a:pt x="110" y="2"/>
                    <a:pt x="110" y="4"/>
                  </a:cubicBezTo>
                  <a:cubicBezTo>
                    <a:pt x="110" y="32"/>
                    <a:pt x="110" y="32"/>
                    <a:pt x="110" y="32"/>
                  </a:cubicBezTo>
                  <a:cubicBezTo>
                    <a:pt x="110" y="34"/>
                    <a:pt x="111" y="36"/>
                    <a:pt x="113" y="36"/>
                  </a:cubicBezTo>
                  <a:close/>
                  <a:moveTo>
                    <a:pt x="183" y="113"/>
                  </a:moveTo>
                  <a:cubicBezTo>
                    <a:pt x="183" y="152"/>
                    <a:pt x="152" y="183"/>
                    <a:pt x="113" y="183"/>
                  </a:cubicBezTo>
                  <a:cubicBezTo>
                    <a:pt x="75" y="183"/>
                    <a:pt x="43" y="152"/>
                    <a:pt x="43" y="113"/>
                  </a:cubicBezTo>
                  <a:cubicBezTo>
                    <a:pt x="43" y="74"/>
                    <a:pt x="75" y="43"/>
                    <a:pt x="113" y="43"/>
                  </a:cubicBezTo>
                  <a:cubicBezTo>
                    <a:pt x="152" y="43"/>
                    <a:pt x="183" y="74"/>
                    <a:pt x="183" y="113"/>
                  </a:cubicBezTo>
                  <a:close/>
                  <a:moveTo>
                    <a:pt x="113" y="50"/>
                  </a:moveTo>
                  <a:cubicBezTo>
                    <a:pt x="79" y="50"/>
                    <a:pt x="50" y="78"/>
                    <a:pt x="50" y="113"/>
                  </a:cubicBezTo>
                  <a:cubicBezTo>
                    <a:pt x="50" y="148"/>
                    <a:pt x="79" y="176"/>
                    <a:pt x="113" y="176"/>
                  </a:cubicBezTo>
                  <a:cubicBezTo>
                    <a:pt x="148" y="176"/>
                    <a:pt x="176" y="148"/>
                    <a:pt x="176" y="113"/>
                  </a:cubicBezTo>
                  <a:cubicBezTo>
                    <a:pt x="176" y="78"/>
                    <a:pt x="148" y="50"/>
                    <a:pt x="113" y="50"/>
                  </a:cubicBezTo>
                  <a:close/>
                  <a:moveTo>
                    <a:pt x="113" y="190"/>
                  </a:moveTo>
                  <a:cubicBezTo>
                    <a:pt x="111" y="190"/>
                    <a:pt x="110" y="192"/>
                    <a:pt x="110" y="194"/>
                  </a:cubicBezTo>
                  <a:cubicBezTo>
                    <a:pt x="110" y="222"/>
                    <a:pt x="110" y="222"/>
                    <a:pt x="110" y="222"/>
                  </a:cubicBezTo>
                  <a:cubicBezTo>
                    <a:pt x="110" y="224"/>
                    <a:pt x="111" y="226"/>
                    <a:pt x="113" y="226"/>
                  </a:cubicBezTo>
                  <a:cubicBezTo>
                    <a:pt x="115" y="226"/>
                    <a:pt x="117" y="224"/>
                    <a:pt x="117" y="222"/>
                  </a:cubicBezTo>
                  <a:cubicBezTo>
                    <a:pt x="117" y="194"/>
                    <a:pt x="117" y="194"/>
                    <a:pt x="117" y="194"/>
                  </a:cubicBezTo>
                  <a:cubicBezTo>
                    <a:pt x="117" y="192"/>
                    <a:pt x="115" y="190"/>
                    <a:pt x="113" y="190"/>
                  </a:cubicBezTo>
                  <a:close/>
                  <a:moveTo>
                    <a:pt x="173" y="168"/>
                  </a:moveTo>
                  <a:cubicBezTo>
                    <a:pt x="172" y="166"/>
                    <a:pt x="169" y="166"/>
                    <a:pt x="168" y="168"/>
                  </a:cubicBezTo>
                  <a:cubicBezTo>
                    <a:pt x="166" y="169"/>
                    <a:pt x="166" y="171"/>
                    <a:pt x="168" y="173"/>
                  </a:cubicBezTo>
                  <a:cubicBezTo>
                    <a:pt x="183" y="188"/>
                    <a:pt x="183" y="188"/>
                    <a:pt x="183" y="188"/>
                  </a:cubicBezTo>
                  <a:cubicBezTo>
                    <a:pt x="184" y="189"/>
                    <a:pt x="185" y="190"/>
                    <a:pt x="186" y="190"/>
                  </a:cubicBezTo>
                  <a:cubicBezTo>
                    <a:pt x="187" y="190"/>
                    <a:pt x="188" y="189"/>
                    <a:pt x="189" y="188"/>
                  </a:cubicBezTo>
                  <a:cubicBezTo>
                    <a:pt x="189" y="188"/>
                    <a:pt x="190" y="187"/>
                    <a:pt x="190" y="186"/>
                  </a:cubicBezTo>
                  <a:cubicBezTo>
                    <a:pt x="190" y="185"/>
                    <a:pt x="189" y="184"/>
                    <a:pt x="189" y="183"/>
                  </a:cubicBezTo>
                  <a:lnTo>
                    <a:pt x="173" y="168"/>
                  </a:lnTo>
                  <a:close/>
                  <a:moveTo>
                    <a:pt x="183" y="38"/>
                  </a:moveTo>
                  <a:cubicBezTo>
                    <a:pt x="168" y="53"/>
                    <a:pt x="168" y="53"/>
                    <a:pt x="168" y="53"/>
                  </a:cubicBezTo>
                  <a:cubicBezTo>
                    <a:pt x="166" y="55"/>
                    <a:pt x="166" y="57"/>
                    <a:pt x="168" y="58"/>
                  </a:cubicBezTo>
                  <a:cubicBezTo>
                    <a:pt x="168" y="59"/>
                    <a:pt x="169" y="60"/>
                    <a:pt x="170" y="60"/>
                  </a:cubicBezTo>
                  <a:cubicBezTo>
                    <a:pt x="171" y="60"/>
                    <a:pt x="172" y="59"/>
                    <a:pt x="173" y="58"/>
                  </a:cubicBezTo>
                  <a:cubicBezTo>
                    <a:pt x="189" y="43"/>
                    <a:pt x="189" y="43"/>
                    <a:pt x="189" y="43"/>
                  </a:cubicBezTo>
                  <a:cubicBezTo>
                    <a:pt x="189" y="42"/>
                    <a:pt x="190" y="41"/>
                    <a:pt x="190" y="40"/>
                  </a:cubicBezTo>
                  <a:cubicBezTo>
                    <a:pt x="190" y="39"/>
                    <a:pt x="189" y="38"/>
                    <a:pt x="189" y="38"/>
                  </a:cubicBezTo>
                  <a:cubicBezTo>
                    <a:pt x="187" y="36"/>
                    <a:pt x="185" y="36"/>
                    <a:pt x="183" y="38"/>
                  </a:cubicBezTo>
                  <a:close/>
                  <a:moveTo>
                    <a:pt x="223" y="109"/>
                  </a:moveTo>
                  <a:cubicBezTo>
                    <a:pt x="194" y="109"/>
                    <a:pt x="194" y="109"/>
                    <a:pt x="194" y="109"/>
                  </a:cubicBezTo>
                  <a:cubicBezTo>
                    <a:pt x="192" y="109"/>
                    <a:pt x="190" y="111"/>
                    <a:pt x="190" y="113"/>
                  </a:cubicBezTo>
                  <a:cubicBezTo>
                    <a:pt x="190" y="115"/>
                    <a:pt x="192" y="117"/>
                    <a:pt x="194" y="117"/>
                  </a:cubicBezTo>
                  <a:cubicBezTo>
                    <a:pt x="223" y="117"/>
                    <a:pt x="223" y="117"/>
                    <a:pt x="223" y="117"/>
                  </a:cubicBezTo>
                  <a:cubicBezTo>
                    <a:pt x="225" y="117"/>
                    <a:pt x="226" y="115"/>
                    <a:pt x="226" y="113"/>
                  </a:cubicBezTo>
                  <a:cubicBezTo>
                    <a:pt x="226" y="111"/>
                    <a:pt x="225" y="109"/>
                    <a:pt x="223" y="1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</p:grpSp>
      <p:sp>
        <p:nvSpPr>
          <p:cNvPr id="51216" name="Google Shape;939;p31"/>
          <p:cNvSpPr txBox="1">
            <a:spLocks noChangeArrowheads="1"/>
          </p:cNvSpPr>
          <p:nvPr/>
        </p:nvSpPr>
        <p:spPr bwMode="auto">
          <a:xfrm>
            <a:off x="6394450" y="4123715"/>
            <a:ext cx="1355725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ctr" rtl="0" fontAlgn="base">
              <a:spcBef>
                <a:spcPct val="0"/>
              </a:spcBef>
              <a:spcAft>
                <a:spcPct val="0"/>
              </a:spcAft>
              <a:buSzPts val="2100"/>
            </a:pPr>
            <a:r>
              <a:rPr lang="ar-EG" altLang="en-US" sz="2100" b="1" dirty="0">
                <a:latin typeface="Cairo" panose="00000500000000000000" charset="-78"/>
                <a:cs typeface="Cairo" panose="00000500000000000000" charset="-78"/>
                <a:sym typeface="Open Sans Semibold" panose="020B0706030804020204" pitchFamily="34" charset="0"/>
              </a:rPr>
              <a:t>العنوان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51217" name="Google Shape;940;p31"/>
          <p:cNvSpPr txBox="1">
            <a:spLocks noChangeArrowheads="1"/>
          </p:cNvSpPr>
          <p:nvPr/>
        </p:nvSpPr>
        <p:spPr bwMode="auto">
          <a:xfrm>
            <a:off x="8269288" y="4123715"/>
            <a:ext cx="1360487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ctr" rtl="0" fontAlgn="base">
              <a:spcBef>
                <a:spcPct val="0"/>
              </a:spcBef>
              <a:spcAft>
                <a:spcPct val="0"/>
              </a:spcAft>
              <a:buSzPts val="2100"/>
            </a:pPr>
            <a:r>
              <a:rPr lang="ar-EG" altLang="en-US" sz="2100" b="1" dirty="0">
                <a:latin typeface="Cairo" panose="00000500000000000000" charset="-78"/>
                <a:cs typeface="Cairo" panose="00000500000000000000" charset="-78"/>
                <a:sym typeface="Open Sans Semibold" panose="020B0706030804020204" pitchFamily="34" charset="0"/>
              </a:rPr>
              <a:t>العنوان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51218" name="Google Shape;941;p31"/>
          <p:cNvSpPr txBox="1">
            <a:spLocks noChangeArrowheads="1"/>
          </p:cNvSpPr>
          <p:nvPr/>
        </p:nvSpPr>
        <p:spPr bwMode="auto">
          <a:xfrm>
            <a:off x="10428288" y="4123715"/>
            <a:ext cx="1004887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ctr" rtl="0" fontAlgn="base">
              <a:spcBef>
                <a:spcPct val="0"/>
              </a:spcBef>
              <a:spcAft>
                <a:spcPct val="0"/>
              </a:spcAft>
              <a:buSzPts val="2100"/>
            </a:pPr>
            <a:r>
              <a:rPr lang="ar-EG" altLang="en-US" sz="2100" b="1" dirty="0">
                <a:latin typeface="Cairo" panose="00000500000000000000" charset="-78"/>
                <a:cs typeface="Cairo" panose="00000500000000000000" charset="-78"/>
                <a:sym typeface="Open Sans Semibold" panose="020B0706030804020204" pitchFamily="34" charset="0"/>
              </a:rPr>
              <a:t>العنوان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51219" name="Google Shape;942;p31"/>
          <p:cNvSpPr txBox="1">
            <a:spLocks noChangeArrowheads="1"/>
          </p:cNvSpPr>
          <p:nvPr/>
        </p:nvSpPr>
        <p:spPr bwMode="auto">
          <a:xfrm>
            <a:off x="744538" y="4123715"/>
            <a:ext cx="1384300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ctr" rtl="0" fontAlgn="base">
              <a:spcBef>
                <a:spcPct val="0"/>
              </a:spcBef>
              <a:spcAft>
                <a:spcPct val="0"/>
              </a:spcAft>
              <a:buSzPts val="2100"/>
            </a:pPr>
            <a:r>
              <a:rPr lang="ar-EG" altLang="en-US" sz="2100" b="1" dirty="0">
                <a:latin typeface="Cairo" panose="00000500000000000000" charset="-78"/>
                <a:cs typeface="Cairo" panose="00000500000000000000" charset="-78"/>
                <a:sym typeface="Open Sans Semibold" panose="020B0706030804020204" pitchFamily="34" charset="0"/>
              </a:rPr>
              <a:t>العنوان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51220" name="Google Shape;943;p31"/>
          <p:cNvSpPr txBox="1">
            <a:spLocks noChangeArrowheads="1"/>
          </p:cNvSpPr>
          <p:nvPr/>
        </p:nvSpPr>
        <p:spPr bwMode="auto">
          <a:xfrm>
            <a:off x="2482850" y="4123715"/>
            <a:ext cx="1665288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ctr" rtl="0" fontAlgn="base">
              <a:spcBef>
                <a:spcPct val="0"/>
              </a:spcBef>
              <a:spcAft>
                <a:spcPct val="0"/>
              </a:spcAft>
              <a:buSzPts val="2100"/>
            </a:pPr>
            <a:r>
              <a:rPr lang="ar-EG" altLang="en-US" sz="2100" b="1" dirty="0">
                <a:latin typeface="Cairo" panose="00000500000000000000" charset="-78"/>
                <a:cs typeface="Cairo" panose="00000500000000000000" charset="-78"/>
                <a:sym typeface="Open Sans Semibold" panose="020B0706030804020204" pitchFamily="34" charset="0"/>
              </a:rPr>
              <a:t>العنوان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51221" name="Google Shape;944;p31"/>
          <p:cNvSpPr txBox="1">
            <a:spLocks noChangeArrowheads="1"/>
          </p:cNvSpPr>
          <p:nvPr/>
        </p:nvSpPr>
        <p:spPr bwMode="auto">
          <a:xfrm>
            <a:off x="4597400" y="4123715"/>
            <a:ext cx="1184275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ctr" rtl="0" fontAlgn="base">
              <a:spcBef>
                <a:spcPct val="0"/>
              </a:spcBef>
              <a:spcAft>
                <a:spcPct val="0"/>
              </a:spcAft>
              <a:buSzPts val="2100"/>
            </a:pPr>
            <a:r>
              <a:rPr lang="ar-EG" altLang="en-US" sz="2100" b="1" dirty="0">
                <a:latin typeface="Cairo" panose="00000500000000000000" charset="-78"/>
                <a:cs typeface="Cairo" panose="00000500000000000000" charset="-78"/>
                <a:sym typeface="Open Sans Semibold" panose="020B0706030804020204" pitchFamily="34" charset="0"/>
              </a:rPr>
              <a:t>العنوان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51222" name="Google Shape;945;p31"/>
          <p:cNvSpPr txBox="1">
            <a:spLocks noChangeArrowheads="1"/>
          </p:cNvSpPr>
          <p:nvPr/>
        </p:nvSpPr>
        <p:spPr bwMode="auto">
          <a:xfrm>
            <a:off x="2370138" y="4655527"/>
            <a:ext cx="1716087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ctr" rtl="0" fontAlgn="base">
              <a:spcBef>
                <a:spcPct val="0"/>
              </a:spcBef>
              <a:spcAft>
                <a:spcPct val="0"/>
              </a:spcAft>
              <a:buSzPts val="1600"/>
            </a:pPr>
            <a:r>
              <a:rPr lang="ar-EG" altLang="en-US" sz="1600" dirty="0">
                <a:latin typeface="Cairo" panose="00000500000000000000" charset="-78"/>
                <a:cs typeface="Cairo" panose="00000500000000000000" charset="-78"/>
                <a:sym typeface="Open Sans" panose="020B0606030504020204" pitchFamily="34" charset="0"/>
              </a:rPr>
              <a:t>هذا النص هو مثال لنص يمكن أن يستبدل في نفس المساحة</a:t>
            </a:r>
          </a:p>
        </p:txBody>
      </p:sp>
      <p:sp>
        <p:nvSpPr>
          <p:cNvPr id="51223" name="Google Shape;946;p31"/>
          <p:cNvSpPr txBox="1">
            <a:spLocks noChangeArrowheads="1"/>
          </p:cNvSpPr>
          <p:nvPr/>
        </p:nvSpPr>
        <p:spPr bwMode="auto">
          <a:xfrm>
            <a:off x="4246563" y="4655527"/>
            <a:ext cx="1716087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ctr" rtl="0" fontAlgn="base">
              <a:spcBef>
                <a:spcPct val="0"/>
              </a:spcBef>
              <a:spcAft>
                <a:spcPct val="0"/>
              </a:spcAft>
              <a:buSzPts val="1600"/>
            </a:pPr>
            <a:r>
              <a:rPr lang="ar-EG" altLang="en-US" sz="1600" dirty="0">
                <a:latin typeface="Cairo" panose="00000500000000000000" charset="-78"/>
                <a:cs typeface="Cairo" panose="00000500000000000000" charset="-78"/>
                <a:sym typeface="Open Sans" panose="020B0606030504020204" pitchFamily="34" charset="0"/>
              </a:rPr>
              <a:t>هذا النص هو مثال لنص يمكن أن يستبدل في نفس المساحة</a:t>
            </a:r>
          </a:p>
        </p:txBody>
      </p:sp>
      <p:sp>
        <p:nvSpPr>
          <p:cNvPr id="51224" name="Google Shape;947;p31"/>
          <p:cNvSpPr txBox="1">
            <a:spLocks noChangeArrowheads="1"/>
          </p:cNvSpPr>
          <p:nvPr/>
        </p:nvSpPr>
        <p:spPr bwMode="auto">
          <a:xfrm>
            <a:off x="6162675" y="4655527"/>
            <a:ext cx="171608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ctr" rtl="0" fontAlgn="base">
              <a:spcBef>
                <a:spcPct val="0"/>
              </a:spcBef>
              <a:spcAft>
                <a:spcPct val="0"/>
              </a:spcAft>
              <a:buSzPts val="1600"/>
            </a:pPr>
            <a:r>
              <a:rPr lang="ar-EG" altLang="en-US" sz="1600" dirty="0">
                <a:latin typeface="Cairo" panose="00000500000000000000" charset="-78"/>
                <a:cs typeface="Cairo" panose="00000500000000000000" charset="-78"/>
                <a:sym typeface="Open Sans" panose="020B0606030504020204" pitchFamily="34" charset="0"/>
              </a:rPr>
              <a:t>هذا النص هو مثال لنص يمكن أن يستبدل في نفس المساحة</a:t>
            </a:r>
          </a:p>
        </p:txBody>
      </p:sp>
      <p:sp>
        <p:nvSpPr>
          <p:cNvPr id="51225" name="Google Shape;948;p31"/>
          <p:cNvSpPr txBox="1">
            <a:spLocks noChangeArrowheads="1"/>
          </p:cNvSpPr>
          <p:nvPr/>
        </p:nvSpPr>
        <p:spPr bwMode="auto">
          <a:xfrm>
            <a:off x="8002588" y="4655527"/>
            <a:ext cx="17176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ctr" rtl="0" fontAlgn="base">
              <a:spcBef>
                <a:spcPct val="0"/>
              </a:spcBef>
              <a:spcAft>
                <a:spcPct val="0"/>
              </a:spcAft>
              <a:buSzPts val="1600"/>
            </a:pPr>
            <a:r>
              <a:rPr lang="ar-EG" altLang="en-US" sz="1600" dirty="0">
                <a:latin typeface="Cairo" panose="00000500000000000000" charset="-78"/>
                <a:cs typeface="Cairo" panose="00000500000000000000" charset="-78"/>
                <a:sym typeface="Open Sans" panose="020B0606030504020204" pitchFamily="34" charset="0"/>
              </a:rPr>
              <a:t>هذا النص هو مثال لنص يمكن أن يستبدل في نفس المساحة</a:t>
            </a:r>
          </a:p>
        </p:txBody>
      </p:sp>
      <p:sp>
        <p:nvSpPr>
          <p:cNvPr id="51226" name="Google Shape;949;p31"/>
          <p:cNvSpPr txBox="1">
            <a:spLocks noChangeArrowheads="1"/>
          </p:cNvSpPr>
          <p:nvPr/>
        </p:nvSpPr>
        <p:spPr bwMode="auto">
          <a:xfrm>
            <a:off x="9986963" y="4655527"/>
            <a:ext cx="17176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ctr" rtl="0" fontAlgn="base">
              <a:spcBef>
                <a:spcPct val="0"/>
              </a:spcBef>
              <a:spcAft>
                <a:spcPct val="0"/>
              </a:spcAft>
              <a:buSzPts val="1600"/>
            </a:pPr>
            <a:r>
              <a:rPr lang="ar-EG" altLang="en-US" sz="1600" dirty="0">
                <a:latin typeface="Cairo" panose="00000500000000000000" charset="-78"/>
                <a:cs typeface="Cairo" panose="00000500000000000000" charset="-78"/>
                <a:sym typeface="Open Sans" panose="020B0606030504020204" pitchFamily="34" charset="0"/>
              </a:rPr>
              <a:t>هذا النص هو مثال لنص يمكن أن يستبدل في نفس المساحة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2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750" fill="hold"/>
                                            <p:tgtEl>
                                              <p:spTgt spid="512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750" fill="hold"/>
                                            <p:tgtEl>
                                              <p:spTgt spid="512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2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750" fill="hold"/>
                                            <p:tgtEl>
                                              <p:spTgt spid="512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750" fill="hold"/>
                                            <p:tgtEl>
                                              <p:spTgt spid="512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2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" dur="750" fill="hold"/>
                                            <p:tgtEl>
                                              <p:spTgt spid="512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" dur="750" fill="hold"/>
                                            <p:tgtEl>
                                              <p:spTgt spid="512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23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2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9" dur="750" fill="hold"/>
                                            <p:tgtEl>
                                              <p:spTgt spid="512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0" dur="750" fill="hold"/>
                                            <p:tgtEl>
                                              <p:spTgt spid="512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grpId="0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2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3" dur="750" fill="hold"/>
                                            <p:tgtEl>
                                              <p:spTgt spid="512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4" dur="750" fill="hold"/>
                                            <p:tgtEl>
                                              <p:spTgt spid="512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650"/>
                                </p:stCondLst>
                                <p:childTnLst>
                                  <p:par>
                                    <p:cTn id="36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9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4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2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2" dur="750" fill="hold"/>
                                            <p:tgtEl>
                                              <p:spTgt spid="512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3" dur="750" fill="hold"/>
                                            <p:tgtEl>
                                              <p:spTgt spid="512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4" fill="hold" grpId="0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2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6" dur="750" fill="hold"/>
                                            <p:tgtEl>
                                              <p:spTgt spid="512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7" dur="750" fill="hold"/>
                                            <p:tgtEl>
                                              <p:spTgt spid="512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49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1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2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2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5" dur="750" fill="hold"/>
                                            <p:tgtEl>
                                              <p:spTgt spid="512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6" dur="750" fill="hold"/>
                                            <p:tgtEl>
                                              <p:spTgt spid="512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grpId="0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2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9" dur="750" fill="hold"/>
                                            <p:tgtEl>
                                              <p:spTgt spid="512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0" dur="750" fill="hold"/>
                                            <p:tgtEl>
                                              <p:spTgt spid="512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550"/>
                                </p:stCondLst>
                                <p:childTnLst>
                                  <p:par>
                                    <p:cTn id="62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4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5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4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2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8" dur="750" fill="hold"/>
                                            <p:tgtEl>
                                              <p:spTgt spid="512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9" dur="750" fill="hold"/>
                                            <p:tgtEl>
                                              <p:spTgt spid="512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4" fill="hold" grpId="0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2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2" dur="750" fill="hold"/>
                                            <p:tgtEl>
                                              <p:spTgt spid="512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3" dur="750" fill="hold"/>
                                            <p:tgtEl>
                                              <p:spTgt spid="512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75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4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2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1" dur="750" fill="hold"/>
                                            <p:tgtEl>
                                              <p:spTgt spid="512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2" dur="750" fill="hold"/>
                                            <p:tgtEl>
                                              <p:spTgt spid="512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3" presetID="2" presetClass="entr" presetSubtype="4" fill="hold" grpId="0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2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5" dur="750" fill="hold"/>
                                            <p:tgtEl>
                                              <p:spTgt spid="512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6" dur="750" fill="hold"/>
                                            <p:tgtEl>
                                              <p:spTgt spid="512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1202" grpId="0"/>
          <p:bldP spid="51209" grpId="0"/>
          <p:bldP spid="51216" grpId="0"/>
          <p:bldP spid="51217" grpId="0"/>
          <p:bldP spid="51218" grpId="0"/>
          <p:bldP spid="51219" grpId="0"/>
          <p:bldP spid="51220" grpId="0"/>
          <p:bldP spid="51221" grpId="0"/>
          <p:bldP spid="51222" grpId="0"/>
          <p:bldP spid="51223" grpId="0"/>
          <p:bldP spid="51224" grpId="0"/>
          <p:bldP spid="51225" grpId="0"/>
          <p:bldP spid="5122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2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512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512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2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512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512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2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512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512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2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2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512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512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2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750" fill="hold"/>
                                            <p:tgtEl>
                                              <p:spTgt spid="512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750" fill="hold"/>
                                            <p:tgtEl>
                                              <p:spTgt spid="512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650"/>
                                </p:stCondLst>
                                <p:childTnLst>
                                  <p:par>
                                    <p:cTn id="3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2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750" fill="hold"/>
                                            <p:tgtEl>
                                              <p:spTgt spid="512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512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2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750" fill="hold"/>
                                            <p:tgtEl>
                                              <p:spTgt spid="512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750" fill="hold"/>
                                            <p:tgtEl>
                                              <p:spTgt spid="512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4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2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750" fill="hold"/>
                                            <p:tgtEl>
                                              <p:spTgt spid="512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750" fill="hold"/>
                                            <p:tgtEl>
                                              <p:spTgt spid="512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2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750" fill="hold"/>
                                            <p:tgtEl>
                                              <p:spTgt spid="512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750" fill="hold"/>
                                            <p:tgtEl>
                                              <p:spTgt spid="512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550"/>
                                </p:stCondLst>
                                <p:childTnLst>
                                  <p:par>
                                    <p:cTn id="6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2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750" fill="hold"/>
                                            <p:tgtEl>
                                              <p:spTgt spid="512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750" fill="hold"/>
                                            <p:tgtEl>
                                              <p:spTgt spid="512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2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750" fill="hold"/>
                                            <p:tgtEl>
                                              <p:spTgt spid="512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750" fill="hold"/>
                                            <p:tgtEl>
                                              <p:spTgt spid="512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7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2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750" fill="hold"/>
                                            <p:tgtEl>
                                              <p:spTgt spid="512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750" fill="hold"/>
                                            <p:tgtEl>
                                              <p:spTgt spid="512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3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2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5" dur="750" fill="hold"/>
                                            <p:tgtEl>
                                              <p:spTgt spid="512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6" dur="750" fill="hold"/>
                                            <p:tgtEl>
                                              <p:spTgt spid="512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1202" grpId="0"/>
          <p:bldP spid="51209" grpId="0"/>
          <p:bldP spid="51216" grpId="0"/>
          <p:bldP spid="51217" grpId="0"/>
          <p:bldP spid="51218" grpId="0"/>
          <p:bldP spid="51219" grpId="0"/>
          <p:bldP spid="51220" grpId="0"/>
          <p:bldP spid="51221" grpId="0"/>
          <p:bldP spid="51222" grpId="0"/>
          <p:bldP spid="51223" grpId="0"/>
          <p:bldP spid="51224" grpId="0"/>
          <p:bldP spid="51225" grpId="0"/>
          <p:bldP spid="51226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297;p14"/>
          <p:cNvSpPr txBox="1">
            <a:spLocks noChangeArrowheads="1"/>
          </p:cNvSpPr>
          <p:nvPr/>
        </p:nvSpPr>
        <p:spPr bwMode="auto">
          <a:xfrm>
            <a:off x="1055688" y="5029200"/>
            <a:ext cx="18669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ctr" rtl="0" fontAlgn="base">
              <a:spcBef>
                <a:spcPct val="0"/>
              </a:spcBef>
              <a:spcAft>
                <a:spcPct val="0"/>
              </a:spcAft>
              <a:buSzPts val="1400"/>
            </a:pPr>
            <a:r>
              <a:rPr lang="ar-EG" altLang="en-US" dirty="0">
                <a:latin typeface="Cairo" panose="00000500000000000000" charset="-78"/>
                <a:cs typeface="Cairo" panose="00000500000000000000" charset="-78"/>
                <a:sym typeface="Open Sans" panose="020B0606030504020204" pitchFamily="34" charset="0"/>
              </a:rPr>
              <a:t>هذا النص هو مثال لنص يمكن أن يستبدل في نفس المساحة</a:t>
            </a:r>
          </a:p>
        </p:txBody>
      </p:sp>
      <p:sp>
        <p:nvSpPr>
          <p:cNvPr id="16387" name="Google Shape;298;p14"/>
          <p:cNvSpPr>
            <a:spLocks/>
          </p:cNvSpPr>
          <p:nvPr/>
        </p:nvSpPr>
        <p:spPr bwMode="auto">
          <a:xfrm>
            <a:off x="784225" y="2001838"/>
            <a:ext cx="2778125" cy="635000"/>
          </a:xfrm>
          <a:custGeom>
            <a:avLst/>
            <a:gdLst>
              <a:gd name="T0" fmla="*/ 674 w 758"/>
              <a:gd name="T1" fmla="*/ 173 h 173"/>
              <a:gd name="T2" fmla="*/ 8 w 758"/>
              <a:gd name="T3" fmla="*/ 173 h 173"/>
              <a:gd name="T4" fmla="*/ 0 w 758"/>
              <a:gd name="T5" fmla="*/ 167 h 173"/>
              <a:gd name="T6" fmla="*/ 0 w 758"/>
              <a:gd name="T7" fmla="*/ 5 h 173"/>
              <a:gd name="T8" fmla="*/ 8 w 758"/>
              <a:gd name="T9" fmla="*/ 0 h 173"/>
              <a:gd name="T10" fmla="*/ 674 w 758"/>
              <a:gd name="T11" fmla="*/ 0 h 173"/>
              <a:gd name="T12" fmla="*/ 680 w 758"/>
              <a:gd name="T13" fmla="*/ 2 h 173"/>
              <a:gd name="T14" fmla="*/ 756 w 758"/>
              <a:gd name="T15" fmla="*/ 83 h 173"/>
              <a:gd name="T16" fmla="*/ 756 w 758"/>
              <a:gd name="T17" fmla="*/ 89 h 173"/>
              <a:gd name="T18" fmla="*/ 680 w 758"/>
              <a:gd name="T19" fmla="*/ 170 h 173"/>
              <a:gd name="T20" fmla="*/ 674 w 758"/>
              <a:gd name="T21" fmla="*/ 173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58" h="173" extrusionOk="0">
                <a:moveTo>
                  <a:pt x="674" y="173"/>
                </a:moveTo>
                <a:cubicBezTo>
                  <a:pt x="8" y="173"/>
                  <a:pt x="8" y="173"/>
                  <a:pt x="8" y="173"/>
                </a:cubicBezTo>
                <a:cubicBezTo>
                  <a:pt x="4" y="173"/>
                  <a:pt x="0" y="170"/>
                  <a:pt x="0" y="167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4" y="0"/>
                  <a:pt x="8" y="0"/>
                </a:cubicBezTo>
                <a:cubicBezTo>
                  <a:pt x="674" y="0"/>
                  <a:pt x="674" y="0"/>
                  <a:pt x="674" y="0"/>
                </a:cubicBezTo>
                <a:cubicBezTo>
                  <a:pt x="677" y="0"/>
                  <a:pt x="679" y="1"/>
                  <a:pt x="680" y="2"/>
                </a:cubicBezTo>
                <a:cubicBezTo>
                  <a:pt x="756" y="83"/>
                  <a:pt x="756" y="83"/>
                  <a:pt x="756" y="83"/>
                </a:cubicBezTo>
                <a:cubicBezTo>
                  <a:pt x="758" y="85"/>
                  <a:pt x="758" y="87"/>
                  <a:pt x="756" y="89"/>
                </a:cubicBezTo>
                <a:cubicBezTo>
                  <a:pt x="680" y="170"/>
                  <a:pt x="680" y="170"/>
                  <a:pt x="680" y="170"/>
                </a:cubicBezTo>
                <a:cubicBezTo>
                  <a:pt x="679" y="172"/>
                  <a:pt x="677" y="173"/>
                  <a:pt x="674" y="173"/>
                </a:cubicBezTo>
                <a:close/>
              </a:path>
            </a:pathLst>
          </a:custGeom>
          <a:solidFill>
            <a:srgbClr val="2392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16388" name="Google Shape;299;p14"/>
          <p:cNvSpPr>
            <a:spLocks/>
          </p:cNvSpPr>
          <p:nvPr/>
        </p:nvSpPr>
        <p:spPr bwMode="auto">
          <a:xfrm>
            <a:off x="3419475" y="2001838"/>
            <a:ext cx="2760663" cy="635000"/>
          </a:xfrm>
          <a:custGeom>
            <a:avLst/>
            <a:gdLst>
              <a:gd name="T0" fmla="*/ 669 w 753"/>
              <a:gd name="T1" fmla="*/ 173 h 173"/>
              <a:gd name="T2" fmla="*/ 10 w 753"/>
              <a:gd name="T3" fmla="*/ 173 h 173"/>
              <a:gd name="T4" fmla="*/ 3 w 753"/>
              <a:gd name="T5" fmla="*/ 164 h 173"/>
              <a:gd name="T6" fmla="*/ 73 w 753"/>
              <a:gd name="T7" fmla="*/ 89 h 173"/>
              <a:gd name="T8" fmla="*/ 73 w 753"/>
              <a:gd name="T9" fmla="*/ 83 h 173"/>
              <a:gd name="T10" fmla="*/ 3 w 753"/>
              <a:gd name="T11" fmla="*/ 8 h 173"/>
              <a:gd name="T12" fmla="*/ 10 w 753"/>
              <a:gd name="T13" fmla="*/ 0 h 173"/>
              <a:gd name="T14" fmla="*/ 669 w 753"/>
              <a:gd name="T15" fmla="*/ 0 h 173"/>
              <a:gd name="T16" fmla="*/ 675 w 753"/>
              <a:gd name="T17" fmla="*/ 2 h 173"/>
              <a:gd name="T18" fmla="*/ 751 w 753"/>
              <a:gd name="T19" fmla="*/ 83 h 173"/>
              <a:gd name="T20" fmla="*/ 751 w 753"/>
              <a:gd name="T21" fmla="*/ 89 h 173"/>
              <a:gd name="T22" fmla="*/ 675 w 753"/>
              <a:gd name="T23" fmla="*/ 170 h 173"/>
              <a:gd name="T24" fmla="*/ 669 w 753"/>
              <a:gd name="T25" fmla="*/ 173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53" h="173" extrusionOk="0">
                <a:moveTo>
                  <a:pt x="669" y="173"/>
                </a:moveTo>
                <a:cubicBezTo>
                  <a:pt x="10" y="173"/>
                  <a:pt x="10" y="173"/>
                  <a:pt x="10" y="173"/>
                </a:cubicBezTo>
                <a:cubicBezTo>
                  <a:pt x="3" y="173"/>
                  <a:pt x="0" y="168"/>
                  <a:pt x="3" y="164"/>
                </a:cubicBezTo>
                <a:cubicBezTo>
                  <a:pt x="73" y="89"/>
                  <a:pt x="73" y="89"/>
                  <a:pt x="73" y="89"/>
                </a:cubicBezTo>
                <a:cubicBezTo>
                  <a:pt x="75" y="87"/>
                  <a:pt x="75" y="85"/>
                  <a:pt x="73" y="83"/>
                </a:cubicBezTo>
                <a:cubicBezTo>
                  <a:pt x="3" y="8"/>
                  <a:pt x="3" y="8"/>
                  <a:pt x="3" y="8"/>
                </a:cubicBezTo>
                <a:cubicBezTo>
                  <a:pt x="0" y="4"/>
                  <a:pt x="3" y="0"/>
                  <a:pt x="10" y="0"/>
                </a:cubicBezTo>
                <a:cubicBezTo>
                  <a:pt x="669" y="0"/>
                  <a:pt x="669" y="0"/>
                  <a:pt x="669" y="0"/>
                </a:cubicBezTo>
                <a:cubicBezTo>
                  <a:pt x="671" y="0"/>
                  <a:pt x="674" y="1"/>
                  <a:pt x="675" y="2"/>
                </a:cubicBezTo>
                <a:cubicBezTo>
                  <a:pt x="751" y="83"/>
                  <a:pt x="751" y="83"/>
                  <a:pt x="751" y="83"/>
                </a:cubicBezTo>
                <a:cubicBezTo>
                  <a:pt x="753" y="85"/>
                  <a:pt x="753" y="87"/>
                  <a:pt x="751" y="89"/>
                </a:cubicBezTo>
                <a:cubicBezTo>
                  <a:pt x="675" y="170"/>
                  <a:pt x="675" y="170"/>
                  <a:pt x="675" y="170"/>
                </a:cubicBezTo>
                <a:cubicBezTo>
                  <a:pt x="674" y="172"/>
                  <a:pt x="671" y="173"/>
                  <a:pt x="669" y="173"/>
                </a:cubicBezTo>
                <a:close/>
              </a:path>
            </a:pathLst>
          </a:custGeom>
          <a:solidFill>
            <a:srgbClr val="6160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16389" name="Google Shape;300;p14"/>
          <p:cNvSpPr>
            <a:spLocks/>
          </p:cNvSpPr>
          <p:nvPr/>
        </p:nvSpPr>
        <p:spPr bwMode="auto">
          <a:xfrm>
            <a:off x="6037263" y="2001838"/>
            <a:ext cx="2760662" cy="635000"/>
          </a:xfrm>
          <a:custGeom>
            <a:avLst/>
            <a:gdLst>
              <a:gd name="T0" fmla="*/ 669 w 753"/>
              <a:gd name="T1" fmla="*/ 173 h 173"/>
              <a:gd name="T2" fmla="*/ 9 w 753"/>
              <a:gd name="T3" fmla="*/ 173 h 173"/>
              <a:gd name="T4" fmla="*/ 3 w 753"/>
              <a:gd name="T5" fmla="*/ 164 h 173"/>
              <a:gd name="T6" fmla="*/ 73 w 753"/>
              <a:gd name="T7" fmla="*/ 89 h 173"/>
              <a:gd name="T8" fmla="*/ 73 w 753"/>
              <a:gd name="T9" fmla="*/ 83 h 173"/>
              <a:gd name="T10" fmla="*/ 3 w 753"/>
              <a:gd name="T11" fmla="*/ 8 h 173"/>
              <a:gd name="T12" fmla="*/ 9 w 753"/>
              <a:gd name="T13" fmla="*/ 0 h 173"/>
              <a:gd name="T14" fmla="*/ 669 w 753"/>
              <a:gd name="T15" fmla="*/ 0 h 173"/>
              <a:gd name="T16" fmla="*/ 675 w 753"/>
              <a:gd name="T17" fmla="*/ 2 h 173"/>
              <a:gd name="T18" fmla="*/ 751 w 753"/>
              <a:gd name="T19" fmla="*/ 83 h 173"/>
              <a:gd name="T20" fmla="*/ 751 w 753"/>
              <a:gd name="T21" fmla="*/ 89 h 173"/>
              <a:gd name="T22" fmla="*/ 675 w 753"/>
              <a:gd name="T23" fmla="*/ 170 h 173"/>
              <a:gd name="T24" fmla="*/ 669 w 753"/>
              <a:gd name="T25" fmla="*/ 173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53" h="173" extrusionOk="0">
                <a:moveTo>
                  <a:pt x="669" y="173"/>
                </a:moveTo>
                <a:cubicBezTo>
                  <a:pt x="9" y="173"/>
                  <a:pt x="9" y="173"/>
                  <a:pt x="9" y="173"/>
                </a:cubicBezTo>
                <a:cubicBezTo>
                  <a:pt x="3" y="173"/>
                  <a:pt x="0" y="168"/>
                  <a:pt x="3" y="164"/>
                </a:cubicBezTo>
                <a:cubicBezTo>
                  <a:pt x="73" y="89"/>
                  <a:pt x="73" y="89"/>
                  <a:pt x="73" y="89"/>
                </a:cubicBezTo>
                <a:cubicBezTo>
                  <a:pt x="75" y="87"/>
                  <a:pt x="75" y="85"/>
                  <a:pt x="73" y="83"/>
                </a:cubicBezTo>
                <a:cubicBezTo>
                  <a:pt x="3" y="8"/>
                  <a:pt x="3" y="8"/>
                  <a:pt x="3" y="8"/>
                </a:cubicBezTo>
                <a:cubicBezTo>
                  <a:pt x="0" y="4"/>
                  <a:pt x="3" y="0"/>
                  <a:pt x="9" y="0"/>
                </a:cubicBezTo>
                <a:cubicBezTo>
                  <a:pt x="669" y="0"/>
                  <a:pt x="669" y="0"/>
                  <a:pt x="669" y="0"/>
                </a:cubicBezTo>
                <a:cubicBezTo>
                  <a:pt x="671" y="0"/>
                  <a:pt x="674" y="1"/>
                  <a:pt x="675" y="2"/>
                </a:cubicBezTo>
                <a:cubicBezTo>
                  <a:pt x="751" y="83"/>
                  <a:pt x="751" y="83"/>
                  <a:pt x="751" y="83"/>
                </a:cubicBezTo>
                <a:cubicBezTo>
                  <a:pt x="753" y="85"/>
                  <a:pt x="753" y="87"/>
                  <a:pt x="751" y="89"/>
                </a:cubicBezTo>
                <a:cubicBezTo>
                  <a:pt x="675" y="170"/>
                  <a:pt x="675" y="170"/>
                  <a:pt x="675" y="170"/>
                </a:cubicBezTo>
                <a:cubicBezTo>
                  <a:pt x="674" y="172"/>
                  <a:pt x="671" y="173"/>
                  <a:pt x="669" y="173"/>
                </a:cubicBezTo>
                <a:close/>
              </a:path>
            </a:pathLst>
          </a:custGeom>
          <a:solidFill>
            <a:srgbClr val="C3C5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16390" name="Google Shape;301;p14"/>
          <p:cNvSpPr>
            <a:spLocks/>
          </p:cNvSpPr>
          <p:nvPr/>
        </p:nvSpPr>
        <p:spPr bwMode="auto">
          <a:xfrm>
            <a:off x="8655050" y="2001838"/>
            <a:ext cx="2759075" cy="635000"/>
          </a:xfrm>
          <a:custGeom>
            <a:avLst/>
            <a:gdLst>
              <a:gd name="T0" fmla="*/ 669 w 753"/>
              <a:gd name="T1" fmla="*/ 173 h 173"/>
              <a:gd name="T2" fmla="*/ 9 w 753"/>
              <a:gd name="T3" fmla="*/ 173 h 173"/>
              <a:gd name="T4" fmla="*/ 3 w 753"/>
              <a:gd name="T5" fmla="*/ 164 h 173"/>
              <a:gd name="T6" fmla="*/ 73 w 753"/>
              <a:gd name="T7" fmla="*/ 89 h 173"/>
              <a:gd name="T8" fmla="*/ 73 w 753"/>
              <a:gd name="T9" fmla="*/ 83 h 173"/>
              <a:gd name="T10" fmla="*/ 3 w 753"/>
              <a:gd name="T11" fmla="*/ 8 h 173"/>
              <a:gd name="T12" fmla="*/ 9 w 753"/>
              <a:gd name="T13" fmla="*/ 0 h 173"/>
              <a:gd name="T14" fmla="*/ 669 w 753"/>
              <a:gd name="T15" fmla="*/ 0 h 173"/>
              <a:gd name="T16" fmla="*/ 675 w 753"/>
              <a:gd name="T17" fmla="*/ 2 h 173"/>
              <a:gd name="T18" fmla="*/ 751 w 753"/>
              <a:gd name="T19" fmla="*/ 83 h 173"/>
              <a:gd name="T20" fmla="*/ 751 w 753"/>
              <a:gd name="T21" fmla="*/ 89 h 173"/>
              <a:gd name="T22" fmla="*/ 675 w 753"/>
              <a:gd name="T23" fmla="*/ 170 h 173"/>
              <a:gd name="T24" fmla="*/ 669 w 753"/>
              <a:gd name="T25" fmla="*/ 173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53" h="173" extrusionOk="0">
                <a:moveTo>
                  <a:pt x="669" y="173"/>
                </a:moveTo>
                <a:cubicBezTo>
                  <a:pt x="9" y="173"/>
                  <a:pt x="9" y="173"/>
                  <a:pt x="9" y="173"/>
                </a:cubicBezTo>
                <a:cubicBezTo>
                  <a:pt x="3" y="173"/>
                  <a:pt x="0" y="168"/>
                  <a:pt x="3" y="164"/>
                </a:cubicBezTo>
                <a:cubicBezTo>
                  <a:pt x="73" y="89"/>
                  <a:pt x="73" y="89"/>
                  <a:pt x="73" y="89"/>
                </a:cubicBezTo>
                <a:cubicBezTo>
                  <a:pt x="75" y="87"/>
                  <a:pt x="75" y="85"/>
                  <a:pt x="73" y="83"/>
                </a:cubicBezTo>
                <a:cubicBezTo>
                  <a:pt x="3" y="8"/>
                  <a:pt x="3" y="8"/>
                  <a:pt x="3" y="8"/>
                </a:cubicBezTo>
                <a:cubicBezTo>
                  <a:pt x="0" y="4"/>
                  <a:pt x="3" y="0"/>
                  <a:pt x="9" y="0"/>
                </a:cubicBezTo>
                <a:cubicBezTo>
                  <a:pt x="669" y="0"/>
                  <a:pt x="669" y="0"/>
                  <a:pt x="669" y="0"/>
                </a:cubicBezTo>
                <a:cubicBezTo>
                  <a:pt x="671" y="0"/>
                  <a:pt x="674" y="1"/>
                  <a:pt x="675" y="2"/>
                </a:cubicBezTo>
                <a:cubicBezTo>
                  <a:pt x="751" y="83"/>
                  <a:pt x="751" y="83"/>
                  <a:pt x="751" y="83"/>
                </a:cubicBezTo>
                <a:cubicBezTo>
                  <a:pt x="753" y="85"/>
                  <a:pt x="753" y="87"/>
                  <a:pt x="751" y="89"/>
                </a:cubicBezTo>
                <a:cubicBezTo>
                  <a:pt x="675" y="170"/>
                  <a:pt x="675" y="170"/>
                  <a:pt x="675" y="170"/>
                </a:cubicBezTo>
                <a:cubicBezTo>
                  <a:pt x="674" y="172"/>
                  <a:pt x="671" y="173"/>
                  <a:pt x="669" y="173"/>
                </a:cubicBezTo>
                <a:close/>
              </a:path>
            </a:pathLst>
          </a:custGeom>
          <a:solidFill>
            <a:srgbClr val="2F52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16391" name="Google Shape;302;p14"/>
          <p:cNvSpPr txBox="1">
            <a:spLocks noChangeArrowheads="1"/>
          </p:cNvSpPr>
          <p:nvPr/>
        </p:nvSpPr>
        <p:spPr bwMode="auto">
          <a:xfrm>
            <a:off x="1271588" y="1007617"/>
            <a:ext cx="1573212" cy="615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3929E"/>
              </a:buClr>
              <a:buSzPts val="5100"/>
              <a:buFont typeface="Open Sans Semibold" panose="020B0706030804020204" pitchFamily="34" charset="0"/>
              <a:buNone/>
              <a:tabLst/>
              <a:defRPr/>
            </a:pPr>
            <a:r>
              <a:rPr kumimoji="0" lang="en-US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23929E"/>
                </a:solidFill>
                <a:effectLst/>
                <a:uLnTx/>
                <a:uFillTx/>
                <a:latin typeface="Montserrat" panose="02000505000000020004" pitchFamily="2" charset="77"/>
                <a:ea typeface="+mn-ea"/>
                <a:cs typeface="Cairo" panose="00000500000000000000" charset="-78"/>
                <a:sym typeface="Open Sans Semibold" panose="020B0706030804020204" pitchFamily="34" charset="0"/>
              </a:rPr>
              <a:t>1987</a:t>
            </a:r>
            <a:endParaRPr kumimoji="0" lang="en-US" alt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2000505000000020004" pitchFamily="2" charset="77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16392" name="Google Shape;303;p14"/>
          <p:cNvSpPr txBox="1">
            <a:spLocks noChangeArrowheads="1"/>
          </p:cNvSpPr>
          <p:nvPr/>
        </p:nvSpPr>
        <p:spPr bwMode="auto">
          <a:xfrm>
            <a:off x="3910013" y="1007617"/>
            <a:ext cx="1543050" cy="615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1605E"/>
              </a:buClr>
              <a:buSzPts val="5100"/>
              <a:buFont typeface="Open Sans Semibold" panose="020B0706030804020204" pitchFamily="34" charset="0"/>
              <a:buNone/>
              <a:tabLst/>
              <a:defRPr/>
            </a:pPr>
            <a:r>
              <a:rPr kumimoji="0" lang="en-US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61605E"/>
                </a:solidFill>
                <a:effectLst/>
                <a:uLnTx/>
                <a:uFillTx/>
                <a:latin typeface="Montserrat" panose="02000505000000020004" pitchFamily="2" charset="77"/>
                <a:ea typeface="+mn-ea"/>
                <a:cs typeface="Cairo" panose="00000500000000000000" charset="-78"/>
                <a:sym typeface="Open Sans Semibold" panose="020B0706030804020204" pitchFamily="34" charset="0"/>
              </a:rPr>
              <a:t>1998</a:t>
            </a:r>
            <a:endParaRPr kumimoji="0" lang="en-US" alt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2000505000000020004" pitchFamily="2" charset="77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16393" name="Google Shape;304;p14"/>
          <p:cNvSpPr txBox="1">
            <a:spLocks noChangeArrowheads="1"/>
          </p:cNvSpPr>
          <p:nvPr/>
        </p:nvSpPr>
        <p:spPr bwMode="auto">
          <a:xfrm>
            <a:off x="6546850" y="1007617"/>
            <a:ext cx="1570038" cy="615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3B5B4"/>
              </a:buClr>
              <a:buSzPts val="5100"/>
              <a:buFont typeface="Open Sans Semibold" panose="020B0706030804020204" pitchFamily="34" charset="0"/>
              <a:buNone/>
              <a:tabLst/>
              <a:defRPr/>
            </a:pPr>
            <a:r>
              <a:rPr kumimoji="0" lang="en-US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B3B5B4"/>
                </a:solidFill>
                <a:effectLst/>
                <a:uLnTx/>
                <a:uFillTx/>
                <a:latin typeface="Montserrat" panose="02000505000000020004" pitchFamily="2" charset="77"/>
                <a:ea typeface="+mn-ea"/>
                <a:cs typeface="Cairo" panose="00000500000000000000" charset="-78"/>
                <a:sym typeface="Open Sans Semibold" panose="020B0706030804020204" pitchFamily="34" charset="0"/>
              </a:rPr>
              <a:t>2005</a:t>
            </a:r>
            <a:endParaRPr kumimoji="0" lang="en-US" alt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2000505000000020004" pitchFamily="2" charset="77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16394" name="Google Shape;305;p14"/>
          <p:cNvSpPr txBox="1">
            <a:spLocks noChangeArrowheads="1"/>
          </p:cNvSpPr>
          <p:nvPr/>
        </p:nvSpPr>
        <p:spPr bwMode="auto">
          <a:xfrm>
            <a:off x="9244013" y="1007617"/>
            <a:ext cx="1587500" cy="615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F526B"/>
              </a:buClr>
              <a:buSzPts val="5100"/>
              <a:buFont typeface="Open Sans Semibold" panose="020B0706030804020204" pitchFamily="34" charset="0"/>
              <a:buNone/>
              <a:tabLst/>
              <a:defRPr/>
            </a:pPr>
            <a:r>
              <a:rPr kumimoji="0" lang="en-US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2F526B"/>
                </a:solidFill>
                <a:effectLst/>
                <a:uLnTx/>
                <a:uFillTx/>
                <a:latin typeface="Montserrat" panose="02000505000000020004" pitchFamily="2" charset="77"/>
                <a:ea typeface="+mn-ea"/>
                <a:cs typeface="Cairo" panose="00000500000000000000" charset="-78"/>
                <a:sym typeface="Open Sans Semibold" panose="020B0706030804020204" pitchFamily="34" charset="0"/>
              </a:rPr>
              <a:t>2017</a:t>
            </a:r>
            <a:endParaRPr kumimoji="0" lang="en-US" alt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2000505000000020004" pitchFamily="2" charset="77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16399" name="Google Shape;310;p14"/>
          <p:cNvSpPr txBox="1">
            <a:spLocks noChangeArrowheads="1"/>
          </p:cNvSpPr>
          <p:nvPr/>
        </p:nvSpPr>
        <p:spPr bwMode="auto">
          <a:xfrm>
            <a:off x="1235075" y="4595813"/>
            <a:ext cx="160972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ctr" rtl="0" fontAlgn="base">
              <a:spcBef>
                <a:spcPct val="0"/>
              </a:spcBef>
              <a:spcAft>
                <a:spcPct val="0"/>
              </a:spcAft>
              <a:buClr>
                <a:srgbClr val="23929E"/>
              </a:buClr>
              <a:buSzPts val="2300"/>
            </a:pPr>
            <a:r>
              <a:rPr lang="ar-EG" altLang="en-US" sz="2300" b="1" dirty="0">
                <a:solidFill>
                  <a:srgbClr val="23929E"/>
                </a:solidFill>
                <a:latin typeface="Cairo" panose="00000500000000000000" charset="-78"/>
                <a:cs typeface="Cairo" panose="00000500000000000000" charset="-78"/>
                <a:sym typeface="Open Sans Semibold" panose="020B0706030804020204" pitchFamily="34" charset="0"/>
              </a:rPr>
              <a:t>العنوان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16400" name="Google Shape;311;p14"/>
          <p:cNvSpPr txBox="1">
            <a:spLocks noChangeArrowheads="1"/>
          </p:cNvSpPr>
          <p:nvPr/>
        </p:nvSpPr>
        <p:spPr bwMode="auto">
          <a:xfrm>
            <a:off x="4108450" y="4595813"/>
            <a:ext cx="160972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ctr" rtl="0" fontAlgn="base">
              <a:spcBef>
                <a:spcPct val="0"/>
              </a:spcBef>
              <a:spcAft>
                <a:spcPct val="0"/>
              </a:spcAft>
              <a:buClr>
                <a:srgbClr val="61605E"/>
              </a:buClr>
              <a:buSzPts val="2300"/>
            </a:pPr>
            <a:r>
              <a:rPr lang="ar-EG" altLang="en-US" sz="2300" b="1" dirty="0">
                <a:solidFill>
                  <a:srgbClr val="61605E"/>
                </a:solidFill>
                <a:latin typeface="Cairo" panose="00000500000000000000" charset="-78"/>
                <a:cs typeface="Cairo" panose="00000500000000000000" charset="-78"/>
                <a:sym typeface="Open Sans Semibold" panose="020B0706030804020204" pitchFamily="34" charset="0"/>
              </a:rPr>
              <a:t>العنوان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16401" name="Google Shape;312;p14"/>
          <p:cNvSpPr txBox="1">
            <a:spLocks noChangeArrowheads="1"/>
          </p:cNvSpPr>
          <p:nvPr/>
        </p:nvSpPr>
        <p:spPr bwMode="auto">
          <a:xfrm>
            <a:off x="6726238" y="4595813"/>
            <a:ext cx="160972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ctr" rtl="0" fontAlgn="base">
              <a:spcBef>
                <a:spcPct val="0"/>
              </a:spcBef>
              <a:spcAft>
                <a:spcPct val="0"/>
              </a:spcAft>
              <a:buClr>
                <a:srgbClr val="9A9C9B"/>
              </a:buClr>
              <a:buSzPts val="2300"/>
            </a:pPr>
            <a:r>
              <a:rPr lang="ar-EG" altLang="en-US" sz="2300" b="1" dirty="0">
                <a:solidFill>
                  <a:srgbClr val="9A9C9B"/>
                </a:solidFill>
                <a:latin typeface="Cairo" panose="00000500000000000000" charset="-78"/>
                <a:cs typeface="Cairo" panose="00000500000000000000" charset="-78"/>
                <a:sym typeface="Open Sans Semibold" panose="020B0706030804020204" pitchFamily="34" charset="0"/>
              </a:rPr>
              <a:t>العنوان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16402" name="Google Shape;313;p14"/>
          <p:cNvSpPr txBox="1">
            <a:spLocks noChangeArrowheads="1"/>
          </p:cNvSpPr>
          <p:nvPr/>
        </p:nvSpPr>
        <p:spPr bwMode="auto">
          <a:xfrm>
            <a:off x="9339263" y="4595813"/>
            <a:ext cx="160972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ctr" rtl="0" fontAlgn="base">
              <a:spcBef>
                <a:spcPct val="0"/>
              </a:spcBef>
              <a:spcAft>
                <a:spcPct val="0"/>
              </a:spcAft>
              <a:buClr>
                <a:srgbClr val="2F526B"/>
              </a:buClr>
              <a:buSzPts val="2300"/>
            </a:pPr>
            <a:r>
              <a:rPr lang="ar-EG" altLang="en-US" sz="2300" b="1" dirty="0">
                <a:solidFill>
                  <a:srgbClr val="2F526B"/>
                </a:solidFill>
                <a:latin typeface="Cairo" panose="00000500000000000000" charset="-78"/>
                <a:cs typeface="Cairo" panose="00000500000000000000" charset="-78"/>
                <a:sym typeface="Open Sans Semibold" panose="020B0706030804020204" pitchFamily="34" charset="0"/>
              </a:rPr>
              <a:t>العنوان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EE998A60-3FE7-3044-BF92-D025877182C9}"/>
              </a:ext>
            </a:extLst>
          </p:cNvPr>
          <p:cNvGrpSpPr/>
          <p:nvPr/>
        </p:nvGrpSpPr>
        <p:grpSpPr>
          <a:xfrm>
            <a:off x="4233863" y="3297238"/>
            <a:ext cx="1135062" cy="1138237"/>
            <a:chOff x="4233863" y="3297238"/>
            <a:chExt cx="1135062" cy="1138237"/>
          </a:xfrm>
        </p:grpSpPr>
        <p:sp>
          <p:nvSpPr>
            <p:cNvPr id="16396" name="Google Shape;307;p14"/>
            <p:cNvSpPr>
              <a:spLocks noChangeArrowheads="1"/>
            </p:cNvSpPr>
            <p:nvPr/>
          </p:nvSpPr>
          <p:spPr bwMode="auto">
            <a:xfrm>
              <a:off x="4233863" y="3297238"/>
              <a:ext cx="1135062" cy="1138237"/>
            </a:xfrm>
            <a:prstGeom prst="ellipse">
              <a:avLst/>
            </a:prstGeom>
            <a:noFill/>
            <a:ln w="33325">
              <a:solidFill>
                <a:srgbClr val="61605E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6403" name="Google Shape;314;p14"/>
            <p:cNvSpPr>
              <a:spLocks/>
            </p:cNvSpPr>
            <p:nvPr/>
          </p:nvSpPr>
          <p:spPr bwMode="auto">
            <a:xfrm>
              <a:off x="4332288" y="3568700"/>
              <a:ext cx="941387" cy="481013"/>
            </a:xfrm>
            <a:custGeom>
              <a:avLst/>
              <a:gdLst>
                <a:gd name="T0" fmla="*/ 80 w 257"/>
                <a:gd name="T1" fmla="*/ 123 h 131"/>
                <a:gd name="T2" fmla="*/ 97 w 257"/>
                <a:gd name="T3" fmla="*/ 83 h 131"/>
                <a:gd name="T4" fmla="*/ 113 w 257"/>
                <a:gd name="T5" fmla="*/ 75 h 131"/>
                <a:gd name="T6" fmla="*/ 122 w 257"/>
                <a:gd name="T7" fmla="*/ 2 h 131"/>
                <a:gd name="T8" fmla="*/ 166 w 257"/>
                <a:gd name="T9" fmla="*/ 31 h 131"/>
                <a:gd name="T10" fmla="*/ 153 w 257"/>
                <a:gd name="T11" fmla="*/ 79 h 131"/>
                <a:gd name="T12" fmla="*/ 187 w 257"/>
                <a:gd name="T13" fmla="*/ 99 h 131"/>
                <a:gd name="T14" fmla="*/ 182 w 257"/>
                <a:gd name="T15" fmla="*/ 123 h 131"/>
                <a:gd name="T16" fmla="*/ 131 w 257"/>
                <a:gd name="T17" fmla="*/ 7 h 131"/>
                <a:gd name="T18" fmla="*/ 116 w 257"/>
                <a:gd name="T19" fmla="*/ 65 h 131"/>
                <a:gd name="T20" fmla="*/ 109 w 257"/>
                <a:gd name="T21" fmla="*/ 86 h 131"/>
                <a:gd name="T22" fmla="*/ 77 w 257"/>
                <a:gd name="T23" fmla="*/ 110 h 131"/>
                <a:gd name="T24" fmla="*/ 131 w 257"/>
                <a:gd name="T25" fmla="*/ 123 h 131"/>
                <a:gd name="T26" fmla="*/ 184 w 257"/>
                <a:gd name="T27" fmla="*/ 110 h 131"/>
                <a:gd name="T28" fmla="*/ 153 w 257"/>
                <a:gd name="T29" fmla="*/ 86 h 131"/>
                <a:gd name="T30" fmla="*/ 146 w 257"/>
                <a:gd name="T31" fmla="*/ 65 h 131"/>
                <a:gd name="T32" fmla="*/ 131 w 257"/>
                <a:gd name="T33" fmla="*/ 7 h 131"/>
                <a:gd name="T34" fmla="*/ 213 w 257"/>
                <a:gd name="T35" fmla="*/ 131 h 131"/>
                <a:gd name="T36" fmla="*/ 191 w 257"/>
                <a:gd name="T37" fmla="*/ 126 h 131"/>
                <a:gd name="T38" fmla="*/ 213 w 257"/>
                <a:gd name="T39" fmla="*/ 123 h 131"/>
                <a:gd name="T40" fmla="*/ 249 w 257"/>
                <a:gd name="T41" fmla="*/ 115 h 131"/>
                <a:gd name="T42" fmla="*/ 228 w 257"/>
                <a:gd name="T43" fmla="*/ 100 h 131"/>
                <a:gd name="T44" fmla="*/ 223 w 257"/>
                <a:gd name="T45" fmla="*/ 83 h 131"/>
                <a:gd name="T46" fmla="*/ 213 w 257"/>
                <a:gd name="T47" fmla="*/ 45 h 131"/>
                <a:gd name="T48" fmla="*/ 204 w 257"/>
                <a:gd name="T49" fmla="*/ 83 h 131"/>
                <a:gd name="T50" fmla="*/ 201 w 257"/>
                <a:gd name="T51" fmla="*/ 99 h 131"/>
                <a:gd name="T52" fmla="*/ 199 w 257"/>
                <a:gd name="T53" fmla="*/ 92 h 131"/>
                <a:gd name="T54" fmla="*/ 188 w 257"/>
                <a:gd name="T55" fmla="*/ 60 h 131"/>
                <a:gd name="T56" fmla="*/ 220 w 257"/>
                <a:gd name="T57" fmla="*/ 39 h 131"/>
                <a:gd name="T58" fmla="*/ 227 w 257"/>
                <a:gd name="T59" fmla="*/ 90 h 131"/>
                <a:gd name="T60" fmla="*/ 237 w 257"/>
                <a:gd name="T61" fmla="*/ 96 h 131"/>
                <a:gd name="T62" fmla="*/ 249 w 257"/>
                <a:gd name="T63" fmla="*/ 125 h 131"/>
                <a:gd name="T64" fmla="*/ 48 w 257"/>
                <a:gd name="T65" fmla="*/ 131 h 131"/>
                <a:gd name="T66" fmla="*/ 0 w 257"/>
                <a:gd name="T67" fmla="*/ 115 h 131"/>
                <a:gd name="T68" fmla="*/ 29 w 257"/>
                <a:gd name="T69" fmla="*/ 90 h 131"/>
                <a:gd name="T70" fmla="*/ 32 w 257"/>
                <a:gd name="T71" fmla="*/ 84 h 131"/>
                <a:gd name="T72" fmla="*/ 48 w 257"/>
                <a:gd name="T73" fmla="*/ 29 h 131"/>
                <a:gd name="T74" fmla="*/ 64 w 257"/>
                <a:gd name="T75" fmla="*/ 84 h 131"/>
                <a:gd name="T76" fmla="*/ 67 w 257"/>
                <a:gd name="T77" fmla="*/ 90 h 131"/>
                <a:gd name="T78" fmla="*/ 63 w 257"/>
                <a:gd name="T79" fmla="*/ 96 h 131"/>
                <a:gd name="T80" fmla="*/ 69 w 257"/>
                <a:gd name="T81" fmla="*/ 53 h 131"/>
                <a:gd name="T82" fmla="*/ 42 w 257"/>
                <a:gd name="T83" fmla="*/ 37 h 131"/>
                <a:gd name="T84" fmla="*/ 40 w 257"/>
                <a:gd name="T85" fmla="*/ 88 h 131"/>
                <a:gd name="T86" fmla="*/ 25 w 257"/>
                <a:gd name="T87" fmla="*/ 99 h 131"/>
                <a:gd name="T88" fmla="*/ 11 w 257"/>
                <a:gd name="T89" fmla="*/ 118 h 131"/>
                <a:gd name="T90" fmla="*/ 65 w 257"/>
                <a:gd name="T91" fmla="*/ 123 h 131"/>
                <a:gd name="T92" fmla="*/ 48 w 257"/>
                <a:gd name="T93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7" h="131" extrusionOk="0">
                  <a:moveTo>
                    <a:pt x="131" y="131"/>
                  </a:moveTo>
                  <a:cubicBezTo>
                    <a:pt x="116" y="130"/>
                    <a:pt x="104" y="130"/>
                    <a:pt x="91" y="127"/>
                  </a:cubicBezTo>
                  <a:cubicBezTo>
                    <a:pt x="87" y="126"/>
                    <a:pt x="83" y="125"/>
                    <a:pt x="80" y="123"/>
                  </a:cubicBezTo>
                  <a:cubicBezTo>
                    <a:pt x="73" y="120"/>
                    <a:pt x="70" y="115"/>
                    <a:pt x="70" y="111"/>
                  </a:cubicBezTo>
                  <a:cubicBezTo>
                    <a:pt x="69" y="107"/>
                    <a:pt x="71" y="102"/>
                    <a:pt x="74" y="99"/>
                  </a:cubicBezTo>
                  <a:cubicBezTo>
                    <a:pt x="80" y="93"/>
                    <a:pt x="87" y="88"/>
                    <a:pt x="97" y="83"/>
                  </a:cubicBezTo>
                  <a:cubicBezTo>
                    <a:pt x="100" y="82"/>
                    <a:pt x="103" y="81"/>
                    <a:pt x="106" y="80"/>
                  </a:cubicBezTo>
                  <a:cubicBezTo>
                    <a:pt x="108" y="79"/>
                    <a:pt x="108" y="79"/>
                    <a:pt x="108" y="79"/>
                  </a:cubicBezTo>
                  <a:cubicBezTo>
                    <a:pt x="111" y="78"/>
                    <a:pt x="112" y="76"/>
                    <a:pt x="113" y="75"/>
                  </a:cubicBezTo>
                  <a:cubicBezTo>
                    <a:pt x="113" y="73"/>
                    <a:pt x="112" y="71"/>
                    <a:pt x="111" y="70"/>
                  </a:cubicBezTo>
                  <a:cubicBezTo>
                    <a:pt x="100" y="59"/>
                    <a:pt x="96" y="47"/>
                    <a:pt x="96" y="31"/>
                  </a:cubicBezTo>
                  <a:cubicBezTo>
                    <a:pt x="97" y="15"/>
                    <a:pt x="105" y="6"/>
                    <a:pt x="122" y="2"/>
                  </a:cubicBezTo>
                  <a:cubicBezTo>
                    <a:pt x="125" y="1"/>
                    <a:pt x="128" y="0"/>
                    <a:pt x="131" y="0"/>
                  </a:cubicBezTo>
                  <a:cubicBezTo>
                    <a:pt x="134" y="0"/>
                    <a:pt x="137" y="1"/>
                    <a:pt x="140" y="2"/>
                  </a:cubicBezTo>
                  <a:cubicBezTo>
                    <a:pt x="156" y="6"/>
                    <a:pt x="165" y="15"/>
                    <a:pt x="166" y="31"/>
                  </a:cubicBezTo>
                  <a:cubicBezTo>
                    <a:pt x="166" y="47"/>
                    <a:pt x="161" y="60"/>
                    <a:pt x="151" y="70"/>
                  </a:cubicBezTo>
                  <a:cubicBezTo>
                    <a:pt x="149" y="71"/>
                    <a:pt x="149" y="73"/>
                    <a:pt x="149" y="75"/>
                  </a:cubicBezTo>
                  <a:cubicBezTo>
                    <a:pt x="150" y="76"/>
                    <a:pt x="151" y="78"/>
                    <a:pt x="153" y="79"/>
                  </a:cubicBezTo>
                  <a:cubicBezTo>
                    <a:pt x="156" y="80"/>
                    <a:pt x="156" y="80"/>
                    <a:pt x="156" y="80"/>
                  </a:cubicBezTo>
                  <a:cubicBezTo>
                    <a:pt x="159" y="81"/>
                    <a:pt x="162" y="82"/>
                    <a:pt x="165" y="83"/>
                  </a:cubicBezTo>
                  <a:cubicBezTo>
                    <a:pt x="175" y="88"/>
                    <a:pt x="182" y="93"/>
                    <a:pt x="187" y="99"/>
                  </a:cubicBezTo>
                  <a:cubicBezTo>
                    <a:pt x="191" y="102"/>
                    <a:pt x="192" y="107"/>
                    <a:pt x="191" y="112"/>
                  </a:cubicBezTo>
                  <a:cubicBezTo>
                    <a:pt x="190" y="116"/>
                    <a:pt x="187" y="121"/>
                    <a:pt x="182" y="123"/>
                  </a:cubicBezTo>
                  <a:cubicBezTo>
                    <a:pt x="182" y="123"/>
                    <a:pt x="182" y="123"/>
                    <a:pt x="182" y="123"/>
                  </a:cubicBezTo>
                  <a:cubicBezTo>
                    <a:pt x="179" y="125"/>
                    <a:pt x="175" y="126"/>
                    <a:pt x="171" y="127"/>
                  </a:cubicBezTo>
                  <a:cubicBezTo>
                    <a:pt x="158" y="130"/>
                    <a:pt x="146" y="130"/>
                    <a:pt x="131" y="131"/>
                  </a:cubicBezTo>
                  <a:close/>
                  <a:moveTo>
                    <a:pt x="131" y="7"/>
                  </a:moveTo>
                  <a:cubicBezTo>
                    <a:pt x="128" y="8"/>
                    <a:pt x="126" y="8"/>
                    <a:pt x="123" y="8"/>
                  </a:cubicBezTo>
                  <a:cubicBezTo>
                    <a:pt x="110" y="12"/>
                    <a:pt x="104" y="19"/>
                    <a:pt x="103" y="31"/>
                  </a:cubicBezTo>
                  <a:cubicBezTo>
                    <a:pt x="103" y="45"/>
                    <a:pt x="107" y="56"/>
                    <a:pt x="116" y="65"/>
                  </a:cubicBezTo>
                  <a:cubicBezTo>
                    <a:pt x="119" y="68"/>
                    <a:pt x="120" y="72"/>
                    <a:pt x="120" y="76"/>
                  </a:cubicBezTo>
                  <a:cubicBezTo>
                    <a:pt x="119" y="80"/>
                    <a:pt x="116" y="84"/>
                    <a:pt x="111" y="85"/>
                  </a:cubicBezTo>
                  <a:cubicBezTo>
                    <a:pt x="109" y="86"/>
                    <a:pt x="109" y="86"/>
                    <a:pt x="109" y="86"/>
                  </a:cubicBezTo>
                  <a:cubicBezTo>
                    <a:pt x="106" y="87"/>
                    <a:pt x="103" y="89"/>
                    <a:pt x="100" y="90"/>
                  </a:cubicBezTo>
                  <a:cubicBezTo>
                    <a:pt x="91" y="94"/>
                    <a:pt x="85" y="98"/>
                    <a:pt x="79" y="104"/>
                  </a:cubicBezTo>
                  <a:cubicBezTo>
                    <a:pt x="77" y="106"/>
                    <a:pt x="76" y="108"/>
                    <a:pt x="77" y="110"/>
                  </a:cubicBezTo>
                  <a:cubicBezTo>
                    <a:pt x="77" y="113"/>
                    <a:pt x="79" y="115"/>
                    <a:pt x="83" y="117"/>
                  </a:cubicBezTo>
                  <a:cubicBezTo>
                    <a:pt x="86" y="118"/>
                    <a:pt x="89" y="119"/>
                    <a:pt x="93" y="120"/>
                  </a:cubicBezTo>
                  <a:cubicBezTo>
                    <a:pt x="105" y="123"/>
                    <a:pt x="117" y="123"/>
                    <a:pt x="131" y="123"/>
                  </a:cubicBezTo>
                  <a:cubicBezTo>
                    <a:pt x="145" y="123"/>
                    <a:pt x="157" y="123"/>
                    <a:pt x="169" y="120"/>
                  </a:cubicBezTo>
                  <a:cubicBezTo>
                    <a:pt x="173" y="119"/>
                    <a:pt x="176" y="118"/>
                    <a:pt x="179" y="117"/>
                  </a:cubicBezTo>
                  <a:cubicBezTo>
                    <a:pt x="182" y="115"/>
                    <a:pt x="184" y="113"/>
                    <a:pt x="184" y="110"/>
                  </a:cubicBezTo>
                  <a:cubicBezTo>
                    <a:pt x="185" y="108"/>
                    <a:pt x="184" y="105"/>
                    <a:pt x="182" y="104"/>
                  </a:cubicBezTo>
                  <a:cubicBezTo>
                    <a:pt x="177" y="98"/>
                    <a:pt x="171" y="94"/>
                    <a:pt x="162" y="90"/>
                  </a:cubicBezTo>
                  <a:cubicBezTo>
                    <a:pt x="159" y="89"/>
                    <a:pt x="156" y="87"/>
                    <a:pt x="153" y="86"/>
                  </a:cubicBezTo>
                  <a:cubicBezTo>
                    <a:pt x="151" y="85"/>
                    <a:pt x="151" y="85"/>
                    <a:pt x="151" y="85"/>
                  </a:cubicBezTo>
                  <a:cubicBezTo>
                    <a:pt x="146" y="84"/>
                    <a:pt x="143" y="80"/>
                    <a:pt x="142" y="76"/>
                  </a:cubicBezTo>
                  <a:cubicBezTo>
                    <a:pt x="141" y="72"/>
                    <a:pt x="143" y="68"/>
                    <a:pt x="146" y="65"/>
                  </a:cubicBezTo>
                  <a:cubicBezTo>
                    <a:pt x="155" y="56"/>
                    <a:pt x="159" y="45"/>
                    <a:pt x="159" y="31"/>
                  </a:cubicBezTo>
                  <a:cubicBezTo>
                    <a:pt x="158" y="19"/>
                    <a:pt x="152" y="12"/>
                    <a:pt x="139" y="8"/>
                  </a:cubicBezTo>
                  <a:cubicBezTo>
                    <a:pt x="136" y="8"/>
                    <a:pt x="133" y="8"/>
                    <a:pt x="131" y="7"/>
                  </a:cubicBezTo>
                  <a:close/>
                  <a:moveTo>
                    <a:pt x="180" y="120"/>
                  </a:moveTo>
                  <a:cubicBezTo>
                    <a:pt x="180" y="120"/>
                    <a:pt x="180" y="120"/>
                    <a:pt x="180" y="120"/>
                  </a:cubicBezTo>
                  <a:close/>
                  <a:moveTo>
                    <a:pt x="213" y="131"/>
                  </a:moveTo>
                  <a:cubicBezTo>
                    <a:pt x="211" y="131"/>
                    <a:pt x="211" y="131"/>
                    <a:pt x="211" y="131"/>
                  </a:cubicBezTo>
                  <a:cubicBezTo>
                    <a:pt x="204" y="130"/>
                    <a:pt x="202" y="130"/>
                    <a:pt x="194" y="130"/>
                  </a:cubicBezTo>
                  <a:cubicBezTo>
                    <a:pt x="192" y="129"/>
                    <a:pt x="191" y="128"/>
                    <a:pt x="191" y="126"/>
                  </a:cubicBezTo>
                  <a:cubicBezTo>
                    <a:pt x="191" y="124"/>
                    <a:pt x="193" y="122"/>
                    <a:pt x="195" y="122"/>
                  </a:cubicBezTo>
                  <a:cubicBezTo>
                    <a:pt x="202" y="123"/>
                    <a:pt x="204" y="123"/>
                    <a:pt x="211" y="123"/>
                  </a:cubicBezTo>
                  <a:cubicBezTo>
                    <a:pt x="213" y="123"/>
                    <a:pt x="213" y="123"/>
                    <a:pt x="213" y="123"/>
                  </a:cubicBezTo>
                  <a:cubicBezTo>
                    <a:pt x="223" y="123"/>
                    <a:pt x="232" y="123"/>
                    <a:pt x="239" y="121"/>
                  </a:cubicBezTo>
                  <a:cubicBezTo>
                    <a:pt x="242" y="120"/>
                    <a:pt x="244" y="120"/>
                    <a:pt x="246" y="119"/>
                  </a:cubicBezTo>
                  <a:cubicBezTo>
                    <a:pt x="248" y="118"/>
                    <a:pt x="249" y="117"/>
                    <a:pt x="249" y="115"/>
                  </a:cubicBezTo>
                  <a:cubicBezTo>
                    <a:pt x="250" y="114"/>
                    <a:pt x="249" y="112"/>
                    <a:pt x="248" y="111"/>
                  </a:cubicBezTo>
                  <a:cubicBezTo>
                    <a:pt x="245" y="108"/>
                    <a:pt x="240" y="105"/>
                    <a:pt x="234" y="102"/>
                  </a:cubicBezTo>
                  <a:cubicBezTo>
                    <a:pt x="232" y="101"/>
                    <a:pt x="230" y="100"/>
                    <a:pt x="228" y="100"/>
                  </a:cubicBezTo>
                  <a:cubicBezTo>
                    <a:pt x="227" y="99"/>
                    <a:pt x="227" y="99"/>
                    <a:pt x="227" y="99"/>
                  </a:cubicBezTo>
                  <a:cubicBezTo>
                    <a:pt x="223" y="98"/>
                    <a:pt x="221" y="95"/>
                    <a:pt x="220" y="92"/>
                  </a:cubicBezTo>
                  <a:cubicBezTo>
                    <a:pt x="219" y="89"/>
                    <a:pt x="220" y="85"/>
                    <a:pt x="223" y="83"/>
                  </a:cubicBezTo>
                  <a:cubicBezTo>
                    <a:pt x="229" y="77"/>
                    <a:pt x="232" y="70"/>
                    <a:pt x="231" y="60"/>
                  </a:cubicBezTo>
                  <a:cubicBezTo>
                    <a:pt x="231" y="52"/>
                    <a:pt x="227" y="48"/>
                    <a:pt x="218" y="46"/>
                  </a:cubicBezTo>
                  <a:cubicBezTo>
                    <a:pt x="217" y="45"/>
                    <a:pt x="215" y="45"/>
                    <a:pt x="213" y="45"/>
                  </a:cubicBezTo>
                  <a:cubicBezTo>
                    <a:pt x="212" y="45"/>
                    <a:pt x="210" y="45"/>
                    <a:pt x="208" y="46"/>
                  </a:cubicBezTo>
                  <a:cubicBezTo>
                    <a:pt x="200" y="48"/>
                    <a:pt x="195" y="52"/>
                    <a:pt x="195" y="60"/>
                  </a:cubicBezTo>
                  <a:cubicBezTo>
                    <a:pt x="195" y="70"/>
                    <a:pt x="198" y="77"/>
                    <a:pt x="204" y="83"/>
                  </a:cubicBezTo>
                  <a:cubicBezTo>
                    <a:pt x="206" y="86"/>
                    <a:pt x="208" y="89"/>
                    <a:pt x="207" y="92"/>
                  </a:cubicBezTo>
                  <a:cubicBezTo>
                    <a:pt x="206" y="95"/>
                    <a:pt x="204" y="97"/>
                    <a:pt x="201" y="98"/>
                  </a:cubicBezTo>
                  <a:cubicBezTo>
                    <a:pt x="201" y="99"/>
                    <a:pt x="201" y="99"/>
                    <a:pt x="201" y="99"/>
                  </a:cubicBezTo>
                  <a:cubicBezTo>
                    <a:pt x="199" y="99"/>
                    <a:pt x="197" y="99"/>
                    <a:pt x="196" y="97"/>
                  </a:cubicBezTo>
                  <a:cubicBezTo>
                    <a:pt x="195" y="95"/>
                    <a:pt x="196" y="93"/>
                    <a:pt x="198" y="92"/>
                  </a:cubicBezTo>
                  <a:cubicBezTo>
                    <a:pt x="199" y="92"/>
                    <a:pt x="199" y="92"/>
                    <a:pt x="199" y="92"/>
                  </a:cubicBezTo>
                  <a:cubicBezTo>
                    <a:pt x="199" y="92"/>
                    <a:pt x="200" y="91"/>
                    <a:pt x="200" y="91"/>
                  </a:cubicBezTo>
                  <a:cubicBezTo>
                    <a:pt x="200" y="90"/>
                    <a:pt x="200" y="89"/>
                    <a:pt x="199" y="88"/>
                  </a:cubicBezTo>
                  <a:cubicBezTo>
                    <a:pt x="191" y="81"/>
                    <a:pt x="188" y="71"/>
                    <a:pt x="188" y="60"/>
                  </a:cubicBezTo>
                  <a:cubicBezTo>
                    <a:pt x="188" y="52"/>
                    <a:pt x="192" y="42"/>
                    <a:pt x="207" y="39"/>
                  </a:cubicBezTo>
                  <a:cubicBezTo>
                    <a:pt x="209" y="38"/>
                    <a:pt x="211" y="38"/>
                    <a:pt x="213" y="38"/>
                  </a:cubicBezTo>
                  <a:cubicBezTo>
                    <a:pt x="216" y="38"/>
                    <a:pt x="218" y="38"/>
                    <a:pt x="220" y="39"/>
                  </a:cubicBezTo>
                  <a:cubicBezTo>
                    <a:pt x="235" y="42"/>
                    <a:pt x="238" y="52"/>
                    <a:pt x="238" y="60"/>
                  </a:cubicBezTo>
                  <a:cubicBezTo>
                    <a:pt x="239" y="71"/>
                    <a:pt x="235" y="81"/>
                    <a:pt x="228" y="88"/>
                  </a:cubicBezTo>
                  <a:cubicBezTo>
                    <a:pt x="227" y="89"/>
                    <a:pt x="227" y="89"/>
                    <a:pt x="227" y="90"/>
                  </a:cubicBezTo>
                  <a:cubicBezTo>
                    <a:pt x="227" y="91"/>
                    <a:pt x="228" y="92"/>
                    <a:pt x="229" y="93"/>
                  </a:cubicBezTo>
                  <a:cubicBezTo>
                    <a:pt x="231" y="93"/>
                    <a:pt x="231" y="93"/>
                    <a:pt x="231" y="93"/>
                  </a:cubicBezTo>
                  <a:cubicBezTo>
                    <a:pt x="233" y="94"/>
                    <a:pt x="235" y="95"/>
                    <a:pt x="237" y="96"/>
                  </a:cubicBezTo>
                  <a:cubicBezTo>
                    <a:pt x="244" y="99"/>
                    <a:pt x="249" y="102"/>
                    <a:pt x="253" y="106"/>
                  </a:cubicBezTo>
                  <a:cubicBezTo>
                    <a:pt x="256" y="109"/>
                    <a:pt x="257" y="113"/>
                    <a:pt x="256" y="116"/>
                  </a:cubicBezTo>
                  <a:cubicBezTo>
                    <a:pt x="256" y="120"/>
                    <a:pt x="253" y="123"/>
                    <a:pt x="249" y="125"/>
                  </a:cubicBezTo>
                  <a:cubicBezTo>
                    <a:pt x="247" y="126"/>
                    <a:pt x="244" y="127"/>
                    <a:pt x="241" y="128"/>
                  </a:cubicBezTo>
                  <a:cubicBezTo>
                    <a:pt x="232" y="130"/>
                    <a:pt x="224" y="130"/>
                    <a:pt x="213" y="131"/>
                  </a:cubicBezTo>
                  <a:close/>
                  <a:moveTo>
                    <a:pt x="48" y="131"/>
                  </a:moveTo>
                  <a:cubicBezTo>
                    <a:pt x="36" y="130"/>
                    <a:pt x="27" y="130"/>
                    <a:pt x="17" y="128"/>
                  </a:cubicBezTo>
                  <a:cubicBezTo>
                    <a:pt x="14" y="127"/>
                    <a:pt x="11" y="126"/>
                    <a:pt x="8" y="125"/>
                  </a:cubicBezTo>
                  <a:cubicBezTo>
                    <a:pt x="4" y="122"/>
                    <a:pt x="1" y="119"/>
                    <a:pt x="0" y="115"/>
                  </a:cubicBezTo>
                  <a:cubicBezTo>
                    <a:pt x="0" y="111"/>
                    <a:pt x="1" y="108"/>
                    <a:pt x="4" y="104"/>
                  </a:cubicBezTo>
                  <a:cubicBezTo>
                    <a:pt x="8" y="100"/>
                    <a:pt x="14" y="96"/>
                    <a:pt x="22" y="93"/>
                  </a:cubicBezTo>
                  <a:cubicBezTo>
                    <a:pt x="24" y="92"/>
                    <a:pt x="26" y="91"/>
                    <a:pt x="29" y="90"/>
                  </a:cubicBezTo>
                  <a:cubicBezTo>
                    <a:pt x="30" y="89"/>
                    <a:pt x="30" y="89"/>
                    <a:pt x="30" y="89"/>
                  </a:cubicBezTo>
                  <a:cubicBezTo>
                    <a:pt x="32" y="89"/>
                    <a:pt x="33" y="88"/>
                    <a:pt x="33" y="87"/>
                  </a:cubicBezTo>
                  <a:cubicBezTo>
                    <a:pt x="33" y="85"/>
                    <a:pt x="33" y="84"/>
                    <a:pt x="32" y="84"/>
                  </a:cubicBezTo>
                  <a:cubicBezTo>
                    <a:pt x="24" y="75"/>
                    <a:pt x="20" y="65"/>
                    <a:pt x="21" y="53"/>
                  </a:cubicBezTo>
                  <a:cubicBezTo>
                    <a:pt x="21" y="44"/>
                    <a:pt x="25" y="34"/>
                    <a:pt x="41" y="30"/>
                  </a:cubicBezTo>
                  <a:cubicBezTo>
                    <a:pt x="43" y="29"/>
                    <a:pt x="46" y="29"/>
                    <a:pt x="48" y="29"/>
                  </a:cubicBezTo>
                  <a:cubicBezTo>
                    <a:pt x="51" y="29"/>
                    <a:pt x="53" y="29"/>
                    <a:pt x="55" y="30"/>
                  </a:cubicBezTo>
                  <a:cubicBezTo>
                    <a:pt x="72" y="34"/>
                    <a:pt x="75" y="44"/>
                    <a:pt x="76" y="53"/>
                  </a:cubicBezTo>
                  <a:cubicBezTo>
                    <a:pt x="76" y="65"/>
                    <a:pt x="72" y="76"/>
                    <a:pt x="64" y="84"/>
                  </a:cubicBezTo>
                  <a:cubicBezTo>
                    <a:pt x="63" y="84"/>
                    <a:pt x="63" y="85"/>
                    <a:pt x="63" y="86"/>
                  </a:cubicBezTo>
                  <a:cubicBezTo>
                    <a:pt x="63" y="88"/>
                    <a:pt x="64" y="89"/>
                    <a:pt x="66" y="89"/>
                  </a:cubicBezTo>
                  <a:cubicBezTo>
                    <a:pt x="67" y="90"/>
                    <a:pt x="67" y="90"/>
                    <a:pt x="67" y="90"/>
                  </a:cubicBezTo>
                  <a:cubicBezTo>
                    <a:pt x="69" y="91"/>
                    <a:pt x="70" y="93"/>
                    <a:pt x="69" y="94"/>
                  </a:cubicBezTo>
                  <a:cubicBezTo>
                    <a:pt x="69" y="96"/>
                    <a:pt x="67" y="97"/>
                    <a:pt x="65" y="96"/>
                  </a:cubicBezTo>
                  <a:cubicBezTo>
                    <a:pt x="63" y="96"/>
                    <a:pt x="63" y="96"/>
                    <a:pt x="63" y="96"/>
                  </a:cubicBezTo>
                  <a:cubicBezTo>
                    <a:pt x="59" y="94"/>
                    <a:pt x="57" y="91"/>
                    <a:pt x="56" y="88"/>
                  </a:cubicBezTo>
                  <a:cubicBezTo>
                    <a:pt x="55" y="85"/>
                    <a:pt x="56" y="81"/>
                    <a:pt x="59" y="79"/>
                  </a:cubicBezTo>
                  <a:cubicBezTo>
                    <a:pt x="66" y="72"/>
                    <a:pt x="69" y="64"/>
                    <a:pt x="69" y="53"/>
                  </a:cubicBezTo>
                  <a:cubicBezTo>
                    <a:pt x="68" y="44"/>
                    <a:pt x="63" y="39"/>
                    <a:pt x="54" y="37"/>
                  </a:cubicBezTo>
                  <a:cubicBezTo>
                    <a:pt x="52" y="36"/>
                    <a:pt x="50" y="36"/>
                    <a:pt x="48" y="36"/>
                  </a:cubicBezTo>
                  <a:cubicBezTo>
                    <a:pt x="46" y="36"/>
                    <a:pt x="44" y="36"/>
                    <a:pt x="42" y="37"/>
                  </a:cubicBezTo>
                  <a:cubicBezTo>
                    <a:pt x="33" y="39"/>
                    <a:pt x="28" y="44"/>
                    <a:pt x="28" y="53"/>
                  </a:cubicBezTo>
                  <a:cubicBezTo>
                    <a:pt x="27" y="63"/>
                    <a:pt x="30" y="72"/>
                    <a:pt x="37" y="79"/>
                  </a:cubicBezTo>
                  <a:cubicBezTo>
                    <a:pt x="40" y="81"/>
                    <a:pt x="41" y="85"/>
                    <a:pt x="40" y="88"/>
                  </a:cubicBezTo>
                  <a:cubicBezTo>
                    <a:pt x="39" y="91"/>
                    <a:pt x="37" y="94"/>
                    <a:pt x="33" y="96"/>
                  </a:cubicBezTo>
                  <a:cubicBezTo>
                    <a:pt x="31" y="96"/>
                    <a:pt x="31" y="96"/>
                    <a:pt x="31" y="96"/>
                  </a:cubicBezTo>
                  <a:cubicBezTo>
                    <a:pt x="29" y="97"/>
                    <a:pt x="27" y="98"/>
                    <a:pt x="25" y="99"/>
                  </a:cubicBezTo>
                  <a:cubicBezTo>
                    <a:pt x="18" y="102"/>
                    <a:pt x="13" y="106"/>
                    <a:pt x="9" y="110"/>
                  </a:cubicBezTo>
                  <a:cubicBezTo>
                    <a:pt x="8" y="111"/>
                    <a:pt x="7" y="113"/>
                    <a:pt x="7" y="114"/>
                  </a:cubicBezTo>
                  <a:cubicBezTo>
                    <a:pt x="7" y="116"/>
                    <a:pt x="9" y="117"/>
                    <a:pt x="11" y="118"/>
                  </a:cubicBezTo>
                  <a:cubicBezTo>
                    <a:pt x="14" y="119"/>
                    <a:pt x="16" y="120"/>
                    <a:pt x="19" y="121"/>
                  </a:cubicBezTo>
                  <a:cubicBezTo>
                    <a:pt x="28" y="123"/>
                    <a:pt x="37" y="123"/>
                    <a:pt x="48" y="123"/>
                  </a:cubicBezTo>
                  <a:cubicBezTo>
                    <a:pt x="55" y="123"/>
                    <a:pt x="60" y="123"/>
                    <a:pt x="65" y="123"/>
                  </a:cubicBezTo>
                  <a:cubicBezTo>
                    <a:pt x="67" y="122"/>
                    <a:pt x="69" y="124"/>
                    <a:pt x="69" y="126"/>
                  </a:cubicBezTo>
                  <a:cubicBezTo>
                    <a:pt x="69" y="128"/>
                    <a:pt x="68" y="130"/>
                    <a:pt x="66" y="130"/>
                  </a:cubicBezTo>
                  <a:cubicBezTo>
                    <a:pt x="61" y="130"/>
                    <a:pt x="55" y="130"/>
                    <a:pt x="48" y="131"/>
                  </a:cubicBezTo>
                  <a:close/>
                </a:path>
              </a:pathLst>
            </a:custGeom>
            <a:solidFill>
              <a:srgbClr val="616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656D3583-674B-BA47-845C-BAC99B63CA5E}"/>
              </a:ext>
            </a:extLst>
          </p:cNvPr>
          <p:cNvGrpSpPr/>
          <p:nvPr/>
        </p:nvGrpSpPr>
        <p:grpSpPr>
          <a:xfrm>
            <a:off x="6850063" y="3297238"/>
            <a:ext cx="1136650" cy="1138237"/>
            <a:chOff x="6850063" y="3297238"/>
            <a:chExt cx="1136650" cy="1138237"/>
          </a:xfrm>
        </p:grpSpPr>
        <p:sp>
          <p:nvSpPr>
            <p:cNvPr id="16397" name="Google Shape;308;p14"/>
            <p:cNvSpPr>
              <a:spLocks noChangeArrowheads="1"/>
            </p:cNvSpPr>
            <p:nvPr/>
          </p:nvSpPr>
          <p:spPr bwMode="auto">
            <a:xfrm>
              <a:off x="6850063" y="3297238"/>
              <a:ext cx="1136650" cy="1138237"/>
            </a:xfrm>
            <a:prstGeom prst="ellipse">
              <a:avLst/>
            </a:prstGeom>
            <a:noFill/>
            <a:ln w="33325">
              <a:solidFill>
                <a:srgbClr val="B8BAB9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6404" name="Google Shape;315;p14"/>
            <p:cNvSpPr>
              <a:spLocks/>
            </p:cNvSpPr>
            <p:nvPr/>
          </p:nvSpPr>
          <p:spPr bwMode="auto">
            <a:xfrm>
              <a:off x="7085013" y="3529013"/>
              <a:ext cx="693737" cy="601662"/>
            </a:xfrm>
            <a:custGeom>
              <a:avLst/>
              <a:gdLst>
                <a:gd name="T0" fmla="*/ 22 w 189"/>
                <a:gd name="T1" fmla="*/ 164 h 164"/>
                <a:gd name="T2" fmla="*/ 0 w 189"/>
                <a:gd name="T3" fmla="*/ 106 h 164"/>
                <a:gd name="T4" fmla="*/ 8 w 189"/>
                <a:gd name="T5" fmla="*/ 106 h 164"/>
                <a:gd name="T6" fmla="*/ 22 w 189"/>
                <a:gd name="T7" fmla="*/ 156 h 164"/>
                <a:gd name="T8" fmla="*/ 181 w 189"/>
                <a:gd name="T9" fmla="*/ 142 h 164"/>
                <a:gd name="T10" fmla="*/ 185 w 189"/>
                <a:gd name="T11" fmla="*/ 103 h 164"/>
                <a:gd name="T12" fmla="*/ 189 w 189"/>
                <a:gd name="T13" fmla="*/ 142 h 164"/>
                <a:gd name="T14" fmla="*/ 102 w 189"/>
                <a:gd name="T15" fmla="*/ 118 h 164"/>
                <a:gd name="T16" fmla="*/ 76 w 189"/>
                <a:gd name="T17" fmla="*/ 106 h 164"/>
                <a:gd name="T18" fmla="*/ 87 w 189"/>
                <a:gd name="T19" fmla="*/ 76 h 164"/>
                <a:gd name="T20" fmla="*/ 113 w 189"/>
                <a:gd name="T21" fmla="*/ 88 h 164"/>
                <a:gd name="T22" fmla="*/ 102 w 189"/>
                <a:gd name="T23" fmla="*/ 118 h 164"/>
                <a:gd name="T24" fmla="*/ 85 w 189"/>
                <a:gd name="T25" fmla="*/ 88 h 164"/>
                <a:gd name="T26" fmla="*/ 87 w 189"/>
                <a:gd name="T27" fmla="*/ 109 h 164"/>
                <a:gd name="T28" fmla="*/ 105 w 189"/>
                <a:gd name="T29" fmla="*/ 106 h 164"/>
                <a:gd name="T30" fmla="*/ 102 w 189"/>
                <a:gd name="T31" fmla="*/ 84 h 164"/>
                <a:gd name="T32" fmla="*/ 168 w 189"/>
                <a:gd name="T33" fmla="*/ 101 h 164"/>
                <a:gd name="T34" fmla="*/ 121 w 189"/>
                <a:gd name="T35" fmla="*/ 97 h 164"/>
                <a:gd name="T36" fmla="*/ 168 w 189"/>
                <a:gd name="T37" fmla="*/ 93 h 164"/>
                <a:gd name="T38" fmla="*/ 181 w 189"/>
                <a:gd name="T39" fmla="*/ 51 h 164"/>
                <a:gd name="T40" fmla="*/ 22 w 189"/>
                <a:gd name="T41" fmla="*/ 37 h 164"/>
                <a:gd name="T42" fmla="*/ 8 w 189"/>
                <a:gd name="T43" fmla="*/ 79 h 164"/>
                <a:gd name="T44" fmla="*/ 65 w 189"/>
                <a:gd name="T45" fmla="*/ 93 h 164"/>
                <a:gd name="T46" fmla="*/ 65 w 189"/>
                <a:gd name="T47" fmla="*/ 101 h 164"/>
                <a:gd name="T48" fmla="*/ 0 w 189"/>
                <a:gd name="T49" fmla="*/ 79 h 164"/>
                <a:gd name="T50" fmla="*/ 22 w 189"/>
                <a:gd name="T51" fmla="*/ 29 h 164"/>
                <a:gd name="T52" fmla="*/ 189 w 189"/>
                <a:gd name="T53" fmla="*/ 51 h 164"/>
                <a:gd name="T54" fmla="*/ 189 w 189"/>
                <a:gd name="T55" fmla="*/ 84 h 164"/>
                <a:gd name="T56" fmla="*/ 126 w 189"/>
                <a:gd name="T57" fmla="*/ 22 h 164"/>
                <a:gd name="T58" fmla="*/ 111 w 189"/>
                <a:gd name="T59" fmla="*/ 8 h 164"/>
                <a:gd name="T60" fmla="*/ 68 w 189"/>
                <a:gd name="T61" fmla="*/ 18 h 164"/>
                <a:gd name="T62" fmla="*/ 59 w 189"/>
                <a:gd name="T63" fmla="*/ 18 h 164"/>
                <a:gd name="T64" fmla="*/ 111 w 189"/>
                <a:gd name="T65" fmla="*/ 0 h 164"/>
                <a:gd name="T66" fmla="*/ 126 w 189"/>
                <a:gd name="T67" fmla="*/ 22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9" h="164" extrusionOk="0">
                  <a:moveTo>
                    <a:pt x="168" y="164"/>
                  </a:moveTo>
                  <a:cubicBezTo>
                    <a:pt x="22" y="164"/>
                    <a:pt x="22" y="164"/>
                    <a:pt x="22" y="164"/>
                  </a:cubicBezTo>
                  <a:cubicBezTo>
                    <a:pt x="10" y="164"/>
                    <a:pt x="0" y="155"/>
                    <a:pt x="0" y="142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04"/>
                    <a:pt x="2" y="102"/>
                    <a:pt x="4" y="102"/>
                  </a:cubicBezTo>
                  <a:cubicBezTo>
                    <a:pt x="7" y="102"/>
                    <a:pt x="8" y="104"/>
                    <a:pt x="8" y="106"/>
                  </a:cubicBezTo>
                  <a:cubicBezTo>
                    <a:pt x="8" y="142"/>
                    <a:pt x="8" y="142"/>
                    <a:pt x="8" y="142"/>
                  </a:cubicBezTo>
                  <a:cubicBezTo>
                    <a:pt x="8" y="150"/>
                    <a:pt x="15" y="156"/>
                    <a:pt x="22" y="156"/>
                  </a:cubicBezTo>
                  <a:cubicBezTo>
                    <a:pt x="168" y="156"/>
                    <a:pt x="168" y="156"/>
                    <a:pt x="168" y="156"/>
                  </a:cubicBezTo>
                  <a:cubicBezTo>
                    <a:pt x="175" y="156"/>
                    <a:pt x="181" y="150"/>
                    <a:pt x="181" y="142"/>
                  </a:cubicBezTo>
                  <a:cubicBezTo>
                    <a:pt x="181" y="107"/>
                    <a:pt x="181" y="107"/>
                    <a:pt x="181" y="107"/>
                  </a:cubicBezTo>
                  <a:cubicBezTo>
                    <a:pt x="181" y="105"/>
                    <a:pt x="183" y="103"/>
                    <a:pt x="185" y="103"/>
                  </a:cubicBezTo>
                  <a:cubicBezTo>
                    <a:pt x="188" y="103"/>
                    <a:pt x="189" y="105"/>
                    <a:pt x="189" y="107"/>
                  </a:cubicBezTo>
                  <a:cubicBezTo>
                    <a:pt x="189" y="142"/>
                    <a:pt x="189" y="142"/>
                    <a:pt x="189" y="142"/>
                  </a:cubicBezTo>
                  <a:cubicBezTo>
                    <a:pt x="189" y="155"/>
                    <a:pt x="180" y="164"/>
                    <a:pt x="168" y="164"/>
                  </a:cubicBezTo>
                  <a:close/>
                  <a:moveTo>
                    <a:pt x="102" y="118"/>
                  </a:moveTo>
                  <a:cubicBezTo>
                    <a:pt x="87" y="118"/>
                    <a:pt x="87" y="118"/>
                    <a:pt x="87" y="118"/>
                  </a:cubicBezTo>
                  <a:cubicBezTo>
                    <a:pt x="81" y="118"/>
                    <a:pt x="76" y="112"/>
                    <a:pt x="76" y="106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1"/>
                    <a:pt x="81" y="76"/>
                    <a:pt x="87" y="76"/>
                  </a:cubicBezTo>
                  <a:cubicBezTo>
                    <a:pt x="102" y="76"/>
                    <a:pt x="102" y="76"/>
                    <a:pt x="102" y="76"/>
                  </a:cubicBezTo>
                  <a:cubicBezTo>
                    <a:pt x="108" y="76"/>
                    <a:pt x="113" y="81"/>
                    <a:pt x="113" y="88"/>
                  </a:cubicBezTo>
                  <a:cubicBezTo>
                    <a:pt x="113" y="106"/>
                    <a:pt x="113" y="106"/>
                    <a:pt x="113" y="106"/>
                  </a:cubicBezTo>
                  <a:cubicBezTo>
                    <a:pt x="113" y="112"/>
                    <a:pt x="108" y="118"/>
                    <a:pt x="102" y="118"/>
                  </a:cubicBezTo>
                  <a:close/>
                  <a:moveTo>
                    <a:pt x="87" y="84"/>
                  </a:moveTo>
                  <a:cubicBezTo>
                    <a:pt x="86" y="84"/>
                    <a:pt x="85" y="86"/>
                    <a:pt x="85" y="88"/>
                  </a:cubicBezTo>
                  <a:cubicBezTo>
                    <a:pt x="85" y="106"/>
                    <a:pt x="85" y="106"/>
                    <a:pt x="85" y="106"/>
                  </a:cubicBezTo>
                  <a:cubicBezTo>
                    <a:pt x="85" y="108"/>
                    <a:pt x="86" y="109"/>
                    <a:pt x="87" y="109"/>
                  </a:cubicBezTo>
                  <a:cubicBezTo>
                    <a:pt x="102" y="109"/>
                    <a:pt x="102" y="109"/>
                    <a:pt x="102" y="109"/>
                  </a:cubicBezTo>
                  <a:cubicBezTo>
                    <a:pt x="104" y="109"/>
                    <a:pt x="105" y="108"/>
                    <a:pt x="105" y="106"/>
                  </a:cubicBezTo>
                  <a:cubicBezTo>
                    <a:pt x="105" y="88"/>
                    <a:pt x="105" y="88"/>
                    <a:pt x="105" y="88"/>
                  </a:cubicBezTo>
                  <a:cubicBezTo>
                    <a:pt x="105" y="86"/>
                    <a:pt x="104" y="84"/>
                    <a:pt x="102" y="84"/>
                  </a:cubicBezTo>
                  <a:lnTo>
                    <a:pt x="87" y="84"/>
                  </a:lnTo>
                  <a:close/>
                  <a:moveTo>
                    <a:pt x="168" y="101"/>
                  </a:moveTo>
                  <a:cubicBezTo>
                    <a:pt x="125" y="101"/>
                    <a:pt x="125" y="101"/>
                    <a:pt x="125" y="101"/>
                  </a:cubicBezTo>
                  <a:cubicBezTo>
                    <a:pt x="123" y="101"/>
                    <a:pt x="121" y="99"/>
                    <a:pt x="121" y="97"/>
                  </a:cubicBezTo>
                  <a:cubicBezTo>
                    <a:pt x="121" y="94"/>
                    <a:pt x="123" y="93"/>
                    <a:pt x="125" y="93"/>
                  </a:cubicBezTo>
                  <a:cubicBezTo>
                    <a:pt x="168" y="93"/>
                    <a:pt x="168" y="93"/>
                    <a:pt x="168" y="93"/>
                  </a:cubicBezTo>
                  <a:cubicBezTo>
                    <a:pt x="175" y="93"/>
                    <a:pt x="181" y="86"/>
                    <a:pt x="181" y="79"/>
                  </a:cubicBezTo>
                  <a:cubicBezTo>
                    <a:pt x="181" y="51"/>
                    <a:pt x="181" y="51"/>
                    <a:pt x="181" y="51"/>
                  </a:cubicBezTo>
                  <a:cubicBezTo>
                    <a:pt x="181" y="43"/>
                    <a:pt x="175" y="37"/>
                    <a:pt x="168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15" y="37"/>
                    <a:pt x="8" y="43"/>
                    <a:pt x="8" y="51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8" y="86"/>
                    <a:pt x="15" y="93"/>
                    <a:pt x="22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7" y="93"/>
                    <a:pt x="69" y="94"/>
                    <a:pt x="69" y="97"/>
                  </a:cubicBezTo>
                  <a:cubicBezTo>
                    <a:pt x="69" y="99"/>
                    <a:pt x="67" y="101"/>
                    <a:pt x="65" y="101"/>
                  </a:cubicBezTo>
                  <a:cubicBezTo>
                    <a:pt x="22" y="101"/>
                    <a:pt x="22" y="101"/>
                    <a:pt x="22" y="101"/>
                  </a:cubicBezTo>
                  <a:cubicBezTo>
                    <a:pt x="10" y="101"/>
                    <a:pt x="0" y="91"/>
                    <a:pt x="0" y="79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39"/>
                    <a:pt x="10" y="29"/>
                    <a:pt x="22" y="29"/>
                  </a:cubicBezTo>
                  <a:cubicBezTo>
                    <a:pt x="168" y="29"/>
                    <a:pt x="168" y="29"/>
                    <a:pt x="168" y="29"/>
                  </a:cubicBezTo>
                  <a:cubicBezTo>
                    <a:pt x="180" y="29"/>
                    <a:pt x="189" y="39"/>
                    <a:pt x="189" y="51"/>
                  </a:cubicBezTo>
                  <a:cubicBezTo>
                    <a:pt x="189" y="82"/>
                    <a:pt x="189" y="82"/>
                    <a:pt x="189" y="82"/>
                  </a:cubicBezTo>
                  <a:cubicBezTo>
                    <a:pt x="189" y="83"/>
                    <a:pt x="189" y="84"/>
                    <a:pt x="189" y="84"/>
                  </a:cubicBezTo>
                  <a:cubicBezTo>
                    <a:pt x="187" y="94"/>
                    <a:pt x="178" y="101"/>
                    <a:pt x="168" y="101"/>
                  </a:cubicBezTo>
                  <a:close/>
                  <a:moveTo>
                    <a:pt x="126" y="22"/>
                  </a:moveTo>
                  <a:cubicBezTo>
                    <a:pt x="124" y="22"/>
                    <a:pt x="122" y="20"/>
                    <a:pt x="122" y="18"/>
                  </a:cubicBezTo>
                  <a:cubicBezTo>
                    <a:pt x="122" y="13"/>
                    <a:pt x="117" y="8"/>
                    <a:pt x="111" y="8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73" y="8"/>
                    <a:pt x="68" y="13"/>
                    <a:pt x="68" y="18"/>
                  </a:cubicBezTo>
                  <a:cubicBezTo>
                    <a:pt x="68" y="20"/>
                    <a:pt x="66" y="22"/>
                    <a:pt x="63" y="22"/>
                  </a:cubicBezTo>
                  <a:cubicBezTo>
                    <a:pt x="61" y="22"/>
                    <a:pt x="59" y="20"/>
                    <a:pt x="59" y="18"/>
                  </a:cubicBezTo>
                  <a:cubicBezTo>
                    <a:pt x="59" y="8"/>
                    <a:pt x="68" y="0"/>
                    <a:pt x="79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22" y="0"/>
                    <a:pt x="130" y="8"/>
                    <a:pt x="130" y="18"/>
                  </a:cubicBezTo>
                  <a:cubicBezTo>
                    <a:pt x="130" y="20"/>
                    <a:pt x="129" y="22"/>
                    <a:pt x="126" y="22"/>
                  </a:cubicBezTo>
                  <a:close/>
                </a:path>
              </a:pathLst>
            </a:custGeom>
            <a:solidFill>
              <a:srgbClr val="B8BA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A421D860-83F9-B943-B56E-618FC8520033}"/>
              </a:ext>
            </a:extLst>
          </p:cNvPr>
          <p:cNvGrpSpPr/>
          <p:nvPr/>
        </p:nvGrpSpPr>
        <p:grpSpPr>
          <a:xfrm>
            <a:off x="9467850" y="3297238"/>
            <a:ext cx="1136650" cy="1138237"/>
            <a:chOff x="9467850" y="3297238"/>
            <a:chExt cx="1136650" cy="1138237"/>
          </a:xfrm>
        </p:grpSpPr>
        <p:sp>
          <p:nvSpPr>
            <p:cNvPr id="16398" name="Google Shape;309;p14"/>
            <p:cNvSpPr>
              <a:spLocks noChangeArrowheads="1"/>
            </p:cNvSpPr>
            <p:nvPr/>
          </p:nvSpPr>
          <p:spPr bwMode="auto">
            <a:xfrm>
              <a:off x="9467850" y="3297238"/>
              <a:ext cx="1136650" cy="1138237"/>
            </a:xfrm>
            <a:prstGeom prst="ellipse">
              <a:avLst/>
            </a:prstGeom>
            <a:noFill/>
            <a:ln w="33325">
              <a:solidFill>
                <a:srgbClr val="2F526B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6405" name="Google Shape;316;p14"/>
            <p:cNvSpPr>
              <a:spLocks/>
            </p:cNvSpPr>
            <p:nvPr/>
          </p:nvSpPr>
          <p:spPr bwMode="auto">
            <a:xfrm>
              <a:off x="9683750" y="3535363"/>
              <a:ext cx="708025" cy="635000"/>
            </a:xfrm>
            <a:custGeom>
              <a:avLst/>
              <a:gdLst>
                <a:gd name="T0" fmla="*/ 31 w 193"/>
                <a:gd name="T1" fmla="*/ 89 h 173"/>
                <a:gd name="T2" fmla="*/ 42 w 193"/>
                <a:gd name="T3" fmla="*/ 144 h 173"/>
                <a:gd name="T4" fmla="*/ 63 w 193"/>
                <a:gd name="T5" fmla="*/ 133 h 173"/>
                <a:gd name="T6" fmla="*/ 52 w 193"/>
                <a:gd name="T7" fmla="*/ 78 h 173"/>
                <a:gd name="T8" fmla="*/ 55 w 193"/>
                <a:gd name="T9" fmla="*/ 89 h 173"/>
                <a:gd name="T10" fmla="*/ 52 w 193"/>
                <a:gd name="T11" fmla="*/ 136 h 173"/>
                <a:gd name="T12" fmla="*/ 39 w 193"/>
                <a:gd name="T13" fmla="*/ 133 h 173"/>
                <a:gd name="T14" fmla="*/ 42 w 193"/>
                <a:gd name="T15" fmla="*/ 87 h 173"/>
                <a:gd name="T16" fmla="*/ 55 w 193"/>
                <a:gd name="T17" fmla="*/ 89 h 173"/>
                <a:gd name="T18" fmla="*/ 70 w 193"/>
                <a:gd name="T19" fmla="*/ 73 h 173"/>
                <a:gd name="T20" fmla="*/ 81 w 193"/>
                <a:gd name="T21" fmla="*/ 144 h 173"/>
                <a:gd name="T22" fmla="*/ 102 w 193"/>
                <a:gd name="T23" fmla="*/ 133 h 173"/>
                <a:gd name="T24" fmla="*/ 92 w 193"/>
                <a:gd name="T25" fmla="*/ 63 h 173"/>
                <a:gd name="T26" fmla="*/ 94 w 193"/>
                <a:gd name="T27" fmla="*/ 73 h 173"/>
                <a:gd name="T28" fmla="*/ 92 w 193"/>
                <a:gd name="T29" fmla="*/ 136 h 173"/>
                <a:gd name="T30" fmla="*/ 78 w 193"/>
                <a:gd name="T31" fmla="*/ 133 h 173"/>
                <a:gd name="T32" fmla="*/ 81 w 193"/>
                <a:gd name="T33" fmla="*/ 71 h 173"/>
                <a:gd name="T34" fmla="*/ 94 w 193"/>
                <a:gd name="T35" fmla="*/ 73 h 173"/>
                <a:gd name="T36" fmla="*/ 109 w 193"/>
                <a:gd name="T37" fmla="*/ 60 h 173"/>
                <a:gd name="T38" fmla="*/ 120 w 193"/>
                <a:gd name="T39" fmla="*/ 144 h 173"/>
                <a:gd name="T40" fmla="*/ 141 w 193"/>
                <a:gd name="T41" fmla="*/ 133 h 173"/>
                <a:gd name="T42" fmla="*/ 131 w 193"/>
                <a:gd name="T43" fmla="*/ 49 h 173"/>
                <a:gd name="T44" fmla="*/ 133 w 193"/>
                <a:gd name="T45" fmla="*/ 60 h 173"/>
                <a:gd name="T46" fmla="*/ 131 w 193"/>
                <a:gd name="T47" fmla="*/ 136 h 173"/>
                <a:gd name="T48" fmla="*/ 118 w 193"/>
                <a:gd name="T49" fmla="*/ 133 h 173"/>
                <a:gd name="T50" fmla="*/ 120 w 193"/>
                <a:gd name="T51" fmla="*/ 58 h 173"/>
                <a:gd name="T52" fmla="*/ 133 w 193"/>
                <a:gd name="T53" fmla="*/ 60 h 173"/>
                <a:gd name="T54" fmla="*/ 149 w 193"/>
                <a:gd name="T55" fmla="*/ 133 h 173"/>
                <a:gd name="T56" fmla="*/ 170 w 193"/>
                <a:gd name="T57" fmla="*/ 144 h 173"/>
                <a:gd name="T58" fmla="*/ 181 w 193"/>
                <a:gd name="T59" fmla="*/ 46 h 173"/>
                <a:gd name="T60" fmla="*/ 159 w 193"/>
                <a:gd name="T61" fmla="*/ 35 h 173"/>
                <a:gd name="T62" fmla="*/ 172 w 193"/>
                <a:gd name="T63" fmla="*/ 46 h 173"/>
                <a:gd name="T64" fmla="*/ 170 w 193"/>
                <a:gd name="T65" fmla="*/ 136 h 173"/>
                <a:gd name="T66" fmla="*/ 157 w 193"/>
                <a:gd name="T67" fmla="*/ 133 h 173"/>
                <a:gd name="T68" fmla="*/ 159 w 193"/>
                <a:gd name="T69" fmla="*/ 44 h 173"/>
                <a:gd name="T70" fmla="*/ 172 w 193"/>
                <a:gd name="T71" fmla="*/ 46 h 173"/>
                <a:gd name="T72" fmla="*/ 151 w 193"/>
                <a:gd name="T73" fmla="*/ 9 h 173"/>
                <a:gd name="T74" fmla="*/ 155 w 193"/>
                <a:gd name="T75" fmla="*/ 3 h 173"/>
                <a:gd name="T76" fmla="*/ 161 w 193"/>
                <a:gd name="T77" fmla="*/ 16 h 173"/>
                <a:gd name="T78" fmla="*/ 154 w 193"/>
                <a:gd name="T79" fmla="*/ 17 h 173"/>
                <a:gd name="T80" fmla="*/ 37 w 193"/>
                <a:gd name="T81" fmla="*/ 60 h 173"/>
                <a:gd name="T82" fmla="*/ 32 w 193"/>
                <a:gd name="T83" fmla="*/ 57 h 173"/>
                <a:gd name="T84" fmla="*/ 99 w 193"/>
                <a:gd name="T85" fmla="*/ 34 h 173"/>
                <a:gd name="T86" fmla="*/ 186 w 193"/>
                <a:gd name="T87" fmla="*/ 166 h 173"/>
                <a:gd name="T88" fmla="*/ 180 w 193"/>
                <a:gd name="T89" fmla="*/ 163 h 173"/>
                <a:gd name="T90" fmla="*/ 12 w 193"/>
                <a:gd name="T91" fmla="*/ 159 h 173"/>
                <a:gd name="T92" fmla="*/ 0 w 193"/>
                <a:gd name="T93" fmla="*/ 27 h 173"/>
                <a:gd name="T94" fmla="*/ 16 w 193"/>
                <a:gd name="T95" fmla="*/ 13 h 173"/>
                <a:gd name="T96" fmla="*/ 32 w 193"/>
                <a:gd name="T97" fmla="*/ 27 h 173"/>
                <a:gd name="T98" fmla="*/ 20 w 193"/>
                <a:gd name="T99" fmla="*/ 155 h 173"/>
                <a:gd name="T100" fmla="*/ 180 w 193"/>
                <a:gd name="T101" fmla="*/ 145 h 173"/>
                <a:gd name="T102" fmla="*/ 193 w 193"/>
                <a:gd name="T103" fmla="*/ 159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3" h="173" extrusionOk="0">
                  <a:moveTo>
                    <a:pt x="42" y="78"/>
                  </a:moveTo>
                  <a:cubicBezTo>
                    <a:pt x="36" y="78"/>
                    <a:pt x="31" y="83"/>
                    <a:pt x="31" y="89"/>
                  </a:cubicBezTo>
                  <a:cubicBezTo>
                    <a:pt x="31" y="133"/>
                    <a:pt x="31" y="133"/>
                    <a:pt x="31" y="133"/>
                  </a:cubicBezTo>
                  <a:cubicBezTo>
                    <a:pt x="31" y="139"/>
                    <a:pt x="36" y="144"/>
                    <a:pt x="42" y="144"/>
                  </a:cubicBezTo>
                  <a:cubicBezTo>
                    <a:pt x="52" y="144"/>
                    <a:pt x="52" y="144"/>
                    <a:pt x="52" y="144"/>
                  </a:cubicBezTo>
                  <a:cubicBezTo>
                    <a:pt x="58" y="144"/>
                    <a:pt x="63" y="139"/>
                    <a:pt x="63" y="133"/>
                  </a:cubicBezTo>
                  <a:cubicBezTo>
                    <a:pt x="63" y="89"/>
                    <a:pt x="63" y="89"/>
                    <a:pt x="63" y="89"/>
                  </a:cubicBezTo>
                  <a:cubicBezTo>
                    <a:pt x="63" y="83"/>
                    <a:pt x="58" y="78"/>
                    <a:pt x="52" y="78"/>
                  </a:cubicBezTo>
                  <a:lnTo>
                    <a:pt x="42" y="78"/>
                  </a:lnTo>
                  <a:close/>
                  <a:moveTo>
                    <a:pt x="55" y="89"/>
                  </a:moveTo>
                  <a:cubicBezTo>
                    <a:pt x="55" y="133"/>
                    <a:pt x="55" y="133"/>
                    <a:pt x="55" y="133"/>
                  </a:cubicBezTo>
                  <a:cubicBezTo>
                    <a:pt x="55" y="135"/>
                    <a:pt x="54" y="136"/>
                    <a:pt x="52" y="136"/>
                  </a:cubicBezTo>
                  <a:cubicBezTo>
                    <a:pt x="42" y="136"/>
                    <a:pt x="42" y="136"/>
                    <a:pt x="42" y="136"/>
                  </a:cubicBezTo>
                  <a:cubicBezTo>
                    <a:pt x="40" y="136"/>
                    <a:pt x="39" y="135"/>
                    <a:pt x="39" y="133"/>
                  </a:cubicBezTo>
                  <a:cubicBezTo>
                    <a:pt x="39" y="89"/>
                    <a:pt x="39" y="89"/>
                    <a:pt x="39" y="89"/>
                  </a:cubicBezTo>
                  <a:cubicBezTo>
                    <a:pt x="39" y="88"/>
                    <a:pt x="40" y="87"/>
                    <a:pt x="42" y="87"/>
                  </a:cubicBezTo>
                  <a:cubicBezTo>
                    <a:pt x="52" y="87"/>
                    <a:pt x="52" y="87"/>
                    <a:pt x="52" y="87"/>
                  </a:cubicBezTo>
                  <a:cubicBezTo>
                    <a:pt x="54" y="87"/>
                    <a:pt x="55" y="88"/>
                    <a:pt x="55" y="89"/>
                  </a:cubicBezTo>
                  <a:close/>
                  <a:moveTo>
                    <a:pt x="81" y="63"/>
                  </a:moveTo>
                  <a:cubicBezTo>
                    <a:pt x="75" y="63"/>
                    <a:pt x="70" y="67"/>
                    <a:pt x="70" y="73"/>
                  </a:cubicBezTo>
                  <a:cubicBezTo>
                    <a:pt x="70" y="133"/>
                    <a:pt x="70" y="133"/>
                    <a:pt x="70" y="133"/>
                  </a:cubicBezTo>
                  <a:cubicBezTo>
                    <a:pt x="70" y="139"/>
                    <a:pt x="75" y="144"/>
                    <a:pt x="81" y="144"/>
                  </a:cubicBezTo>
                  <a:cubicBezTo>
                    <a:pt x="92" y="144"/>
                    <a:pt x="92" y="144"/>
                    <a:pt x="92" y="144"/>
                  </a:cubicBezTo>
                  <a:cubicBezTo>
                    <a:pt x="97" y="144"/>
                    <a:pt x="102" y="139"/>
                    <a:pt x="102" y="133"/>
                  </a:cubicBezTo>
                  <a:cubicBezTo>
                    <a:pt x="102" y="73"/>
                    <a:pt x="102" y="73"/>
                    <a:pt x="102" y="73"/>
                  </a:cubicBezTo>
                  <a:cubicBezTo>
                    <a:pt x="102" y="67"/>
                    <a:pt x="97" y="63"/>
                    <a:pt x="92" y="63"/>
                  </a:cubicBezTo>
                  <a:lnTo>
                    <a:pt x="81" y="63"/>
                  </a:lnTo>
                  <a:close/>
                  <a:moveTo>
                    <a:pt x="94" y="73"/>
                  </a:moveTo>
                  <a:cubicBezTo>
                    <a:pt x="94" y="133"/>
                    <a:pt x="94" y="133"/>
                    <a:pt x="94" y="133"/>
                  </a:cubicBezTo>
                  <a:cubicBezTo>
                    <a:pt x="94" y="135"/>
                    <a:pt x="93" y="136"/>
                    <a:pt x="92" y="136"/>
                  </a:cubicBezTo>
                  <a:cubicBezTo>
                    <a:pt x="81" y="136"/>
                    <a:pt x="81" y="136"/>
                    <a:pt x="81" y="136"/>
                  </a:cubicBezTo>
                  <a:cubicBezTo>
                    <a:pt x="80" y="136"/>
                    <a:pt x="78" y="135"/>
                    <a:pt x="78" y="133"/>
                  </a:cubicBezTo>
                  <a:cubicBezTo>
                    <a:pt x="78" y="73"/>
                    <a:pt x="78" y="73"/>
                    <a:pt x="78" y="73"/>
                  </a:cubicBezTo>
                  <a:cubicBezTo>
                    <a:pt x="78" y="72"/>
                    <a:pt x="80" y="71"/>
                    <a:pt x="81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3" y="71"/>
                    <a:pt x="94" y="72"/>
                    <a:pt x="94" y="73"/>
                  </a:cubicBezTo>
                  <a:close/>
                  <a:moveTo>
                    <a:pt x="120" y="49"/>
                  </a:moveTo>
                  <a:cubicBezTo>
                    <a:pt x="114" y="49"/>
                    <a:pt x="109" y="54"/>
                    <a:pt x="109" y="60"/>
                  </a:cubicBezTo>
                  <a:cubicBezTo>
                    <a:pt x="109" y="133"/>
                    <a:pt x="109" y="133"/>
                    <a:pt x="109" y="133"/>
                  </a:cubicBezTo>
                  <a:cubicBezTo>
                    <a:pt x="109" y="139"/>
                    <a:pt x="114" y="144"/>
                    <a:pt x="120" y="144"/>
                  </a:cubicBezTo>
                  <a:cubicBezTo>
                    <a:pt x="131" y="144"/>
                    <a:pt x="131" y="144"/>
                    <a:pt x="131" y="144"/>
                  </a:cubicBezTo>
                  <a:cubicBezTo>
                    <a:pt x="137" y="144"/>
                    <a:pt x="141" y="139"/>
                    <a:pt x="141" y="133"/>
                  </a:cubicBezTo>
                  <a:cubicBezTo>
                    <a:pt x="141" y="60"/>
                    <a:pt x="141" y="60"/>
                    <a:pt x="141" y="60"/>
                  </a:cubicBezTo>
                  <a:cubicBezTo>
                    <a:pt x="141" y="54"/>
                    <a:pt x="137" y="49"/>
                    <a:pt x="131" y="49"/>
                  </a:cubicBezTo>
                  <a:lnTo>
                    <a:pt x="120" y="49"/>
                  </a:lnTo>
                  <a:close/>
                  <a:moveTo>
                    <a:pt x="133" y="60"/>
                  </a:moveTo>
                  <a:cubicBezTo>
                    <a:pt x="133" y="133"/>
                    <a:pt x="133" y="133"/>
                    <a:pt x="133" y="133"/>
                  </a:cubicBezTo>
                  <a:cubicBezTo>
                    <a:pt x="133" y="135"/>
                    <a:pt x="132" y="136"/>
                    <a:pt x="131" y="136"/>
                  </a:cubicBezTo>
                  <a:cubicBezTo>
                    <a:pt x="120" y="136"/>
                    <a:pt x="120" y="136"/>
                    <a:pt x="120" y="136"/>
                  </a:cubicBezTo>
                  <a:cubicBezTo>
                    <a:pt x="119" y="136"/>
                    <a:pt x="118" y="135"/>
                    <a:pt x="118" y="133"/>
                  </a:cubicBezTo>
                  <a:cubicBezTo>
                    <a:pt x="118" y="60"/>
                    <a:pt x="118" y="60"/>
                    <a:pt x="118" y="60"/>
                  </a:cubicBezTo>
                  <a:cubicBezTo>
                    <a:pt x="118" y="59"/>
                    <a:pt x="119" y="58"/>
                    <a:pt x="120" y="58"/>
                  </a:cubicBezTo>
                  <a:cubicBezTo>
                    <a:pt x="131" y="58"/>
                    <a:pt x="131" y="58"/>
                    <a:pt x="131" y="58"/>
                  </a:cubicBezTo>
                  <a:cubicBezTo>
                    <a:pt x="132" y="58"/>
                    <a:pt x="133" y="59"/>
                    <a:pt x="133" y="60"/>
                  </a:cubicBezTo>
                  <a:close/>
                  <a:moveTo>
                    <a:pt x="149" y="46"/>
                  </a:moveTo>
                  <a:cubicBezTo>
                    <a:pt x="149" y="133"/>
                    <a:pt x="149" y="133"/>
                    <a:pt x="149" y="133"/>
                  </a:cubicBezTo>
                  <a:cubicBezTo>
                    <a:pt x="149" y="139"/>
                    <a:pt x="154" y="144"/>
                    <a:pt x="159" y="144"/>
                  </a:cubicBezTo>
                  <a:cubicBezTo>
                    <a:pt x="170" y="144"/>
                    <a:pt x="170" y="144"/>
                    <a:pt x="170" y="144"/>
                  </a:cubicBezTo>
                  <a:cubicBezTo>
                    <a:pt x="176" y="144"/>
                    <a:pt x="181" y="139"/>
                    <a:pt x="181" y="133"/>
                  </a:cubicBezTo>
                  <a:cubicBezTo>
                    <a:pt x="181" y="46"/>
                    <a:pt x="181" y="46"/>
                    <a:pt x="181" y="46"/>
                  </a:cubicBezTo>
                  <a:cubicBezTo>
                    <a:pt x="181" y="40"/>
                    <a:pt x="176" y="35"/>
                    <a:pt x="170" y="35"/>
                  </a:cubicBezTo>
                  <a:cubicBezTo>
                    <a:pt x="159" y="35"/>
                    <a:pt x="159" y="35"/>
                    <a:pt x="159" y="35"/>
                  </a:cubicBezTo>
                  <a:cubicBezTo>
                    <a:pt x="154" y="35"/>
                    <a:pt x="149" y="40"/>
                    <a:pt x="149" y="46"/>
                  </a:cubicBezTo>
                  <a:close/>
                  <a:moveTo>
                    <a:pt x="172" y="46"/>
                  </a:moveTo>
                  <a:cubicBezTo>
                    <a:pt x="172" y="133"/>
                    <a:pt x="172" y="133"/>
                    <a:pt x="172" y="133"/>
                  </a:cubicBezTo>
                  <a:cubicBezTo>
                    <a:pt x="172" y="135"/>
                    <a:pt x="171" y="136"/>
                    <a:pt x="170" y="136"/>
                  </a:cubicBezTo>
                  <a:cubicBezTo>
                    <a:pt x="159" y="136"/>
                    <a:pt x="159" y="136"/>
                    <a:pt x="159" y="136"/>
                  </a:cubicBezTo>
                  <a:cubicBezTo>
                    <a:pt x="158" y="136"/>
                    <a:pt x="157" y="135"/>
                    <a:pt x="157" y="133"/>
                  </a:cubicBezTo>
                  <a:cubicBezTo>
                    <a:pt x="157" y="46"/>
                    <a:pt x="157" y="46"/>
                    <a:pt x="157" y="46"/>
                  </a:cubicBezTo>
                  <a:cubicBezTo>
                    <a:pt x="157" y="45"/>
                    <a:pt x="158" y="44"/>
                    <a:pt x="159" y="44"/>
                  </a:cubicBezTo>
                  <a:cubicBezTo>
                    <a:pt x="170" y="44"/>
                    <a:pt x="170" y="44"/>
                    <a:pt x="170" y="44"/>
                  </a:cubicBezTo>
                  <a:cubicBezTo>
                    <a:pt x="171" y="44"/>
                    <a:pt x="172" y="45"/>
                    <a:pt x="172" y="46"/>
                  </a:cubicBezTo>
                  <a:close/>
                  <a:moveTo>
                    <a:pt x="99" y="34"/>
                  </a:moveTo>
                  <a:cubicBezTo>
                    <a:pt x="125" y="24"/>
                    <a:pt x="150" y="9"/>
                    <a:pt x="151" y="9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155" y="3"/>
                    <a:pt x="155" y="3"/>
                    <a:pt x="155" y="3"/>
                  </a:cubicBezTo>
                  <a:cubicBezTo>
                    <a:pt x="164" y="7"/>
                    <a:pt x="164" y="7"/>
                    <a:pt x="164" y="7"/>
                  </a:cubicBezTo>
                  <a:cubicBezTo>
                    <a:pt x="161" y="16"/>
                    <a:pt x="161" y="16"/>
                    <a:pt x="161" y="16"/>
                  </a:cubicBezTo>
                  <a:cubicBezTo>
                    <a:pt x="159" y="26"/>
                    <a:pt x="159" y="26"/>
                    <a:pt x="159" y="26"/>
                  </a:cubicBezTo>
                  <a:cubicBezTo>
                    <a:pt x="154" y="17"/>
                    <a:pt x="154" y="17"/>
                    <a:pt x="154" y="17"/>
                  </a:cubicBezTo>
                  <a:cubicBezTo>
                    <a:pt x="151" y="19"/>
                    <a:pt x="127" y="33"/>
                    <a:pt x="102" y="42"/>
                  </a:cubicBezTo>
                  <a:cubicBezTo>
                    <a:pt x="74" y="53"/>
                    <a:pt x="37" y="60"/>
                    <a:pt x="37" y="60"/>
                  </a:cubicBezTo>
                  <a:cubicBezTo>
                    <a:pt x="37" y="61"/>
                    <a:pt x="37" y="61"/>
                    <a:pt x="36" y="61"/>
                  </a:cubicBezTo>
                  <a:cubicBezTo>
                    <a:pt x="34" y="61"/>
                    <a:pt x="33" y="59"/>
                    <a:pt x="32" y="57"/>
                  </a:cubicBezTo>
                  <a:cubicBezTo>
                    <a:pt x="32" y="55"/>
                    <a:pt x="33" y="53"/>
                    <a:pt x="35" y="52"/>
                  </a:cubicBezTo>
                  <a:cubicBezTo>
                    <a:pt x="36" y="52"/>
                    <a:pt x="71" y="45"/>
                    <a:pt x="99" y="34"/>
                  </a:cubicBezTo>
                  <a:close/>
                  <a:moveTo>
                    <a:pt x="193" y="159"/>
                  </a:moveTo>
                  <a:cubicBezTo>
                    <a:pt x="186" y="166"/>
                    <a:pt x="186" y="166"/>
                    <a:pt x="186" y="166"/>
                  </a:cubicBezTo>
                  <a:cubicBezTo>
                    <a:pt x="180" y="173"/>
                    <a:pt x="180" y="173"/>
                    <a:pt x="180" y="173"/>
                  </a:cubicBezTo>
                  <a:cubicBezTo>
                    <a:pt x="180" y="163"/>
                    <a:pt x="180" y="163"/>
                    <a:pt x="180" y="163"/>
                  </a:cubicBezTo>
                  <a:cubicBezTo>
                    <a:pt x="16" y="163"/>
                    <a:pt x="16" y="163"/>
                    <a:pt x="16" y="163"/>
                  </a:cubicBezTo>
                  <a:cubicBezTo>
                    <a:pt x="14" y="163"/>
                    <a:pt x="12" y="161"/>
                    <a:pt x="12" y="159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155"/>
                    <a:pt x="20" y="155"/>
                    <a:pt x="20" y="155"/>
                  </a:cubicBezTo>
                  <a:cubicBezTo>
                    <a:pt x="180" y="155"/>
                    <a:pt x="180" y="155"/>
                    <a:pt x="180" y="155"/>
                  </a:cubicBezTo>
                  <a:cubicBezTo>
                    <a:pt x="180" y="145"/>
                    <a:pt x="180" y="145"/>
                    <a:pt x="180" y="145"/>
                  </a:cubicBezTo>
                  <a:cubicBezTo>
                    <a:pt x="186" y="152"/>
                    <a:pt x="186" y="152"/>
                    <a:pt x="186" y="152"/>
                  </a:cubicBezTo>
                  <a:lnTo>
                    <a:pt x="193" y="159"/>
                  </a:lnTo>
                  <a:close/>
                </a:path>
              </a:pathLst>
            </a:custGeom>
            <a:solidFill>
              <a:srgbClr val="2F5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A2118B9E-4A9B-BB4B-BA6B-34FD6E6B5FD2}"/>
              </a:ext>
            </a:extLst>
          </p:cNvPr>
          <p:cNvGrpSpPr/>
          <p:nvPr/>
        </p:nvGrpSpPr>
        <p:grpSpPr>
          <a:xfrm>
            <a:off x="1358900" y="3297238"/>
            <a:ext cx="1136650" cy="1138237"/>
            <a:chOff x="1358900" y="3297238"/>
            <a:chExt cx="1136650" cy="1138237"/>
          </a:xfrm>
        </p:grpSpPr>
        <p:sp>
          <p:nvSpPr>
            <p:cNvPr id="16395" name="Google Shape;306;p14"/>
            <p:cNvSpPr>
              <a:spLocks noChangeArrowheads="1"/>
            </p:cNvSpPr>
            <p:nvPr/>
          </p:nvSpPr>
          <p:spPr bwMode="auto">
            <a:xfrm>
              <a:off x="1358900" y="3297238"/>
              <a:ext cx="1136650" cy="1138237"/>
            </a:xfrm>
            <a:prstGeom prst="ellipse">
              <a:avLst/>
            </a:prstGeom>
            <a:noFill/>
            <a:ln w="33325">
              <a:solidFill>
                <a:srgbClr val="23929E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6406" name="Google Shape;317;p14"/>
            <p:cNvSpPr>
              <a:spLocks/>
            </p:cNvSpPr>
            <p:nvPr/>
          </p:nvSpPr>
          <p:spPr bwMode="auto">
            <a:xfrm>
              <a:off x="1582738" y="3448050"/>
              <a:ext cx="688975" cy="811213"/>
            </a:xfrm>
            <a:custGeom>
              <a:avLst/>
              <a:gdLst>
                <a:gd name="T0" fmla="*/ 77 w 188"/>
                <a:gd name="T1" fmla="*/ 221 h 221"/>
                <a:gd name="T2" fmla="*/ 77 w 188"/>
                <a:gd name="T3" fmla="*/ 213 h 221"/>
                <a:gd name="T4" fmla="*/ 112 w 188"/>
                <a:gd name="T5" fmla="*/ 217 h 221"/>
                <a:gd name="T6" fmla="*/ 117 w 188"/>
                <a:gd name="T7" fmla="*/ 207 h 221"/>
                <a:gd name="T8" fmla="*/ 65 w 188"/>
                <a:gd name="T9" fmla="*/ 202 h 221"/>
                <a:gd name="T10" fmla="*/ 117 w 188"/>
                <a:gd name="T11" fmla="*/ 198 h 221"/>
                <a:gd name="T12" fmla="*/ 117 w 188"/>
                <a:gd name="T13" fmla="*/ 207 h 221"/>
                <a:gd name="T14" fmla="*/ 74 w 188"/>
                <a:gd name="T15" fmla="*/ 191 h 221"/>
                <a:gd name="T16" fmla="*/ 60 w 188"/>
                <a:gd name="T17" fmla="*/ 181 h 221"/>
                <a:gd name="T18" fmla="*/ 57 w 188"/>
                <a:gd name="T19" fmla="*/ 160 h 221"/>
                <a:gd name="T20" fmla="*/ 32 w 188"/>
                <a:gd name="T21" fmla="*/ 82 h 221"/>
                <a:gd name="T22" fmla="*/ 152 w 188"/>
                <a:gd name="T23" fmla="*/ 82 h 221"/>
                <a:gd name="T24" fmla="*/ 127 w 188"/>
                <a:gd name="T25" fmla="*/ 160 h 221"/>
                <a:gd name="T26" fmla="*/ 124 w 188"/>
                <a:gd name="T27" fmla="*/ 181 h 221"/>
                <a:gd name="T28" fmla="*/ 92 w 188"/>
                <a:gd name="T29" fmla="*/ 191 h 221"/>
                <a:gd name="T30" fmla="*/ 110 w 188"/>
                <a:gd name="T31" fmla="*/ 183 h 221"/>
                <a:gd name="T32" fmla="*/ 117 w 188"/>
                <a:gd name="T33" fmla="*/ 171 h 221"/>
                <a:gd name="T34" fmla="*/ 137 w 188"/>
                <a:gd name="T35" fmla="*/ 124 h 221"/>
                <a:gd name="T36" fmla="*/ 92 w 188"/>
                <a:gd name="T37" fmla="*/ 48 h 221"/>
                <a:gd name="T38" fmla="*/ 47 w 188"/>
                <a:gd name="T39" fmla="*/ 124 h 221"/>
                <a:gd name="T40" fmla="*/ 67 w 188"/>
                <a:gd name="T41" fmla="*/ 171 h 221"/>
                <a:gd name="T42" fmla="*/ 74 w 188"/>
                <a:gd name="T43" fmla="*/ 183 h 221"/>
                <a:gd name="T44" fmla="*/ 20 w 188"/>
                <a:gd name="T45" fmla="*/ 101 h 221"/>
                <a:gd name="T46" fmla="*/ 0 w 188"/>
                <a:gd name="T47" fmla="*/ 97 h 221"/>
                <a:gd name="T48" fmla="*/ 20 w 188"/>
                <a:gd name="T49" fmla="*/ 93 h 221"/>
                <a:gd name="T50" fmla="*/ 20 w 188"/>
                <a:gd name="T51" fmla="*/ 101 h 221"/>
                <a:gd name="T52" fmla="*/ 164 w 188"/>
                <a:gd name="T53" fmla="*/ 98 h 221"/>
                <a:gd name="T54" fmla="*/ 164 w 188"/>
                <a:gd name="T55" fmla="*/ 90 h 221"/>
                <a:gd name="T56" fmla="*/ 188 w 188"/>
                <a:gd name="T57" fmla="*/ 94 h 221"/>
                <a:gd name="T58" fmla="*/ 55 w 188"/>
                <a:gd name="T59" fmla="*/ 95 h 221"/>
                <a:gd name="T60" fmla="*/ 51 w 188"/>
                <a:gd name="T61" fmla="*/ 90 h 221"/>
                <a:gd name="T62" fmla="*/ 94 w 188"/>
                <a:gd name="T63" fmla="*/ 60 h 221"/>
                <a:gd name="T64" fmla="*/ 94 w 188"/>
                <a:gd name="T65" fmla="*/ 68 h 221"/>
                <a:gd name="T66" fmla="*/ 55 w 188"/>
                <a:gd name="T67" fmla="*/ 95 h 221"/>
                <a:gd name="T68" fmla="*/ 142 w 188"/>
                <a:gd name="T69" fmla="*/ 49 h 221"/>
                <a:gd name="T70" fmla="*/ 156 w 188"/>
                <a:gd name="T71" fmla="*/ 29 h 221"/>
                <a:gd name="T72" fmla="*/ 162 w 188"/>
                <a:gd name="T73" fmla="*/ 35 h 221"/>
                <a:gd name="T74" fmla="*/ 145 w 188"/>
                <a:gd name="T75" fmla="*/ 50 h 221"/>
                <a:gd name="T76" fmla="*/ 38 w 188"/>
                <a:gd name="T77" fmla="*/ 49 h 221"/>
                <a:gd name="T78" fmla="*/ 24 w 188"/>
                <a:gd name="T79" fmla="*/ 29 h 221"/>
                <a:gd name="T80" fmla="*/ 43 w 188"/>
                <a:gd name="T81" fmla="*/ 43 h 221"/>
                <a:gd name="T82" fmla="*/ 40 w 188"/>
                <a:gd name="T83" fmla="*/ 50 h 221"/>
                <a:gd name="T84" fmla="*/ 88 w 188"/>
                <a:gd name="T85" fmla="*/ 27 h 221"/>
                <a:gd name="T86" fmla="*/ 92 w 188"/>
                <a:gd name="T87" fmla="*/ 0 h 221"/>
                <a:gd name="T88" fmla="*/ 96 w 188"/>
                <a:gd name="T89" fmla="*/ 27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8" h="221" extrusionOk="0">
                  <a:moveTo>
                    <a:pt x="108" y="221"/>
                  </a:moveTo>
                  <a:cubicBezTo>
                    <a:pt x="77" y="221"/>
                    <a:pt x="77" y="221"/>
                    <a:pt x="77" y="221"/>
                  </a:cubicBezTo>
                  <a:cubicBezTo>
                    <a:pt x="75" y="221"/>
                    <a:pt x="73" y="219"/>
                    <a:pt x="73" y="217"/>
                  </a:cubicBezTo>
                  <a:cubicBezTo>
                    <a:pt x="73" y="214"/>
                    <a:pt x="75" y="213"/>
                    <a:pt x="77" y="213"/>
                  </a:cubicBezTo>
                  <a:cubicBezTo>
                    <a:pt x="108" y="213"/>
                    <a:pt x="108" y="213"/>
                    <a:pt x="108" y="213"/>
                  </a:cubicBezTo>
                  <a:cubicBezTo>
                    <a:pt x="110" y="213"/>
                    <a:pt x="112" y="214"/>
                    <a:pt x="112" y="217"/>
                  </a:cubicBezTo>
                  <a:cubicBezTo>
                    <a:pt x="112" y="219"/>
                    <a:pt x="110" y="221"/>
                    <a:pt x="108" y="221"/>
                  </a:cubicBezTo>
                  <a:close/>
                  <a:moveTo>
                    <a:pt x="117" y="207"/>
                  </a:moveTo>
                  <a:cubicBezTo>
                    <a:pt x="69" y="207"/>
                    <a:pt x="69" y="207"/>
                    <a:pt x="69" y="207"/>
                  </a:cubicBezTo>
                  <a:cubicBezTo>
                    <a:pt x="66" y="207"/>
                    <a:pt x="65" y="205"/>
                    <a:pt x="65" y="202"/>
                  </a:cubicBezTo>
                  <a:cubicBezTo>
                    <a:pt x="65" y="200"/>
                    <a:pt x="66" y="198"/>
                    <a:pt x="69" y="198"/>
                  </a:cubicBezTo>
                  <a:cubicBezTo>
                    <a:pt x="117" y="198"/>
                    <a:pt x="117" y="198"/>
                    <a:pt x="117" y="198"/>
                  </a:cubicBezTo>
                  <a:cubicBezTo>
                    <a:pt x="119" y="198"/>
                    <a:pt x="121" y="200"/>
                    <a:pt x="121" y="202"/>
                  </a:cubicBezTo>
                  <a:cubicBezTo>
                    <a:pt x="121" y="205"/>
                    <a:pt x="119" y="207"/>
                    <a:pt x="117" y="207"/>
                  </a:cubicBezTo>
                  <a:close/>
                  <a:moveTo>
                    <a:pt x="92" y="191"/>
                  </a:moveTo>
                  <a:cubicBezTo>
                    <a:pt x="84" y="191"/>
                    <a:pt x="75" y="191"/>
                    <a:pt x="74" y="191"/>
                  </a:cubicBezTo>
                  <a:cubicBezTo>
                    <a:pt x="74" y="191"/>
                    <a:pt x="74" y="191"/>
                    <a:pt x="74" y="191"/>
                  </a:cubicBezTo>
                  <a:cubicBezTo>
                    <a:pt x="66" y="191"/>
                    <a:pt x="62" y="188"/>
                    <a:pt x="60" y="181"/>
                  </a:cubicBezTo>
                  <a:cubicBezTo>
                    <a:pt x="59" y="177"/>
                    <a:pt x="59" y="174"/>
                    <a:pt x="59" y="171"/>
                  </a:cubicBezTo>
                  <a:cubicBezTo>
                    <a:pt x="59" y="167"/>
                    <a:pt x="59" y="163"/>
                    <a:pt x="57" y="160"/>
                  </a:cubicBezTo>
                  <a:cubicBezTo>
                    <a:pt x="50" y="148"/>
                    <a:pt x="46" y="140"/>
                    <a:pt x="40" y="128"/>
                  </a:cubicBezTo>
                  <a:cubicBezTo>
                    <a:pt x="34" y="116"/>
                    <a:pt x="27" y="99"/>
                    <a:pt x="32" y="82"/>
                  </a:cubicBezTo>
                  <a:cubicBezTo>
                    <a:pt x="37" y="61"/>
                    <a:pt x="59" y="39"/>
                    <a:pt x="92" y="39"/>
                  </a:cubicBezTo>
                  <a:cubicBezTo>
                    <a:pt x="125" y="39"/>
                    <a:pt x="147" y="61"/>
                    <a:pt x="152" y="82"/>
                  </a:cubicBezTo>
                  <a:cubicBezTo>
                    <a:pt x="157" y="99"/>
                    <a:pt x="150" y="116"/>
                    <a:pt x="144" y="128"/>
                  </a:cubicBezTo>
                  <a:cubicBezTo>
                    <a:pt x="138" y="140"/>
                    <a:pt x="134" y="148"/>
                    <a:pt x="127" y="160"/>
                  </a:cubicBezTo>
                  <a:cubicBezTo>
                    <a:pt x="125" y="163"/>
                    <a:pt x="125" y="167"/>
                    <a:pt x="125" y="171"/>
                  </a:cubicBezTo>
                  <a:cubicBezTo>
                    <a:pt x="125" y="174"/>
                    <a:pt x="125" y="177"/>
                    <a:pt x="124" y="181"/>
                  </a:cubicBezTo>
                  <a:cubicBezTo>
                    <a:pt x="122" y="188"/>
                    <a:pt x="119" y="191"/>
                    <a:pt x="110" y="191"/>
                  </a:cubicBezTo>
                  <a:cubicBezTo>
                    <a:pt x="110" y="191"/>
                    <a:pt x="101" y="191"/>
                    <a:pt x="92" y="191"/>
                  </a:cubicBezTo>
                  <a:close/>
                  <a:moveTo>
                    <a:pt x="74" y="183"/>
                  </a:moveTo>
                  <a:cubicBezTo>
                    <a:pt x="75" y="183"/>
                    <a:pt x="109" y="183"/>
                    <a:pt x="110" y="183"/>
                  </a:cubicBezTo>
                  <a:cubicBezTo>
                    <a:pt x="115" y="183"/>
                    <a:pt x="115" y="182"/>
                    <a:pt x="116" y="179"/>
                  </a:cubicBezTo>
                  <a:cubicBezTo>
                    <a:pt x="117" y="176"/>
                    <a:pt x="117" y="174"/>
                    <a:pt x="117" y="171"/>
                  </a:cubicBezTo>
                  <a:cubicBezTo>
                    <a:pt x="117" y="166"/>
                    <a:pt x="117" y="160"/>
                    <a:pt x="120" y="156"/>
                  </a:cubicBezTo>
                  <a:cubicBezTo>
                    <a:pt x="126" y="144"/>
                    <a:pt x="131" y="136"/>
                    <a:pt x="137" y="124"/>
                  </a:cubicBezTo>
                  <a:cubicBezTo>
                    <a:pt x="141" y="115"/>
                    <a:pt x="148" y="99"/>
                    <a:pt x="144" y="84"/>
                  </a:cubicBezTo>
                  <a:cubicBezTo>
                    <a:pt x="140" y="66"/>
                    <a:pt x="120" y="48"/>
                    <a:pt x="92" y="48"/>
                  </a:cubicBezTo>
                  <a:cubicBezTo>
                    <a:pt x="64" y="48"/>
                    <a:pt x="44" y="66"/>
                    <a:pt x="40" y="84"/>
                  </a:cubicBezTo>
                  <a:cubicBezTo>
                    <a:pt x="36" y="99"/>
                    <a:pt x="43" y="115"/>
                    <a:pt x="47" y="124"/>
                  </a:cubicBezTo>
                  <a:cubicBezTo>
                    <a:pt x="53" y="136"/>
                    <a:pt x="58" y="144"/>
                    <a:pt x="64" y="156"/>
                  </a:cubicBezTo>
                  <a:cubicBezTo>
                    <a:pt x="67" y="160"/>
                    <a:pt x="67" y="166"/>
                    <a:pt x="67" y="171"/>
                  </a:cubicBezTo>
                  <a:cubicBezTo>
                    <a:pt x="67" y="174"/>
                    <a:pt x="67" y="176"/>
                    <a:pt x="68" y="179"/>
                  </a:cubicBezTo>
                  <a:cubicBezTo>
                    <a:pt x="69" y="182"/>
                    <a:pt x="69" y="183"/>
                    <a:pt x="74" y="183"/>
                  </a:cubicBezTo>
                  <a:cubicBezTo>
                    <a:pt x="74" y="183"/>
                    <a:pt x="74" y="183"/>
                    <a:pt x="74" y="183"/>
                  </a:cubicBezTo>
                  <a:close/>
                  <a:moveTo>
                    <a:pt x="20" y="101"/>
                  </a:moveTo>
                  <a:cubicBezTo>
                    <a:pt x="4" y="101"/>
                    <a:pt x="4" y="101"/>
                    <a:pt x="4" y="101"/>
                  </a:cubicBezTo>
                  <a:cubicBezTo>
                    <a:pt x="1" y="101"/>
                    <a:pt x="0" y="100"/>
                    <a:pt x="0" y="97"/>
                  </a:cubicBezTo>
                  <a:cubicBezTo>
                    <a:pt x="0" y="95"/>
                    <a:pt x="1" y="93"/>
                    <a:pt x="4" y="93"/>
                  </a:cubicBezTo>
                  <a:cubicBezTo>
                    <a:pt x="20" y="93"/>
                    <a:pt x="20" y="93"/>
                    <a:pt x="20" y="93"/>
                  </a:cubicBezTo>
                  <a:cubicBezTo>
                    <a:pt x="22" y="93"/>
                    <a:pt x="24" y="95"/>
                    <a:pt x="24" y="97"/>
                  </a:cubicBezTo>
                  <a:cubicBezTo>
                    <a:pt x="24" y="100"/>
                    <a:pt x="22" y="101"/>
                    <a:pt x="20" y="101"/>
                  </a:cubicBezTo>
                  <a:close/>
                  <a:moveTo>
                    <a:pt x="184" y="98"/>
                  </a:moveTo>
                  <a:cubicBezTo>
                    <a:pt x="164" y="98"/>
                    <a:pt x="164" y="98"/>
                    <a:pt x="164" y="98"/>
                  </a:cubicBezTo>
                  <a:cubicBezTo>
                    <a:pt x="162" y="98"/>
                    <a:pt x="160" y="97"/>
                    <a:pt x="160" y="94"/>
                  </a:cubicBezTo>
                  <a:cubicBezTo>
                    <a:pt x="160" y="92"/>
                    <a:pt x="162" y="90"/>
                    <a:pt x="164" y="90"/>
                  </a:cubicBezTo>
                  <a:cubicBezTo>
                    <a:pt x="184" y="90"/>
                    <a:pt x="184" y="90"/>
                    <a:pt x="184" y="90"/>
                  </a:cubicBezTo>
                  <a:cubicBezTo>
                    <a:pt x="186" y="90"/>
                    <a:pt x="188" y="92"/>
                    <a:pt x="188" y="94"/>
                  </a:cubicBezTo>
                  <a:cubicBezTo>
                    <a:pt x="188" y="97"/>
                    <a:pt x="186" y="98"/>
                    <a:pt x="184" y="98"/>
                  </a:cubicBezTo>
                  <a:close/>
                  <a:moveTo>
                    <a:pt x="55" y="95"/>
                  </a:moveTo>
                  <a:cubicBezTo>
                    <a:pt x="55" y="95"/>
                    <a:pt x="54" y="95"/>
                    <a:pt x="54" y="95"/>
                  </a:cubicBezTo>
                  <a:cubicBezTo>
                    <a:pt x="52" y="94"/>
                    <a:pt x="50" y="92"/>
                    <a:pt x="51" y="90"/>
                  </a:cubicBezTo>
                  <a:cubicBezTo>
                    <a:pt x="55" y="75"/>
                    <a:pt x="71" y="60"/>
                    <a:pt x="94" y="60"/>
                  </a:cubicBezTo>
                  <a:cubicBezTo>
                    <a:pt x="94" y="60"/>
                    <a:pt x="94" y="60"/>
                    <a:pt x="94" y="60"/>
                  </a:cubicBezTo>
                  <a:cubicBezTo>
                    <a:pt x="97" y="60"/>
                    <a:pt x="98" y="61"/>
                    <a:pt x="98" y="64"/>
                  </a:cubicBezTo>
                  <a:cubicBezTo>
                    <a:pt x="98" y="66"/>
                    <a:pt x="97" y="68"/>
                    <a:pt x="94" y="68"/>
                  </a:cubicBezTo>
                  <a:cubicBezTo>
                    <a:pt x="75" y="68"/>
                    <a:pt x="62" y="80"/>
                    <a:pt x="59" y="92"/>
                  </a:cubicBezTo>
                  <a:cubicBezTo>
                    <a:pt x="59" y="94"/>
                    <a:pt x="57" y="95"/>
                    <a:pt x="55" y="95"/>
                  </a:cubicBezTo>
                  <a:close/>
                  <a:moveTo>
                    <a:pt x="145" y="50"/>
                  </a:moveTo>
                  <a:cubicBezTo>
                    <a:pt x="144" y="50"/>
                    <a:pt x="143" y="50"/>
                    <a:pt x="142" y="49"/>
                  </a:cubicBezTo>
                  <a:cubicBezTo>
                    <a:pt x="140" y="47"/>
                    <a:pt x="140" y="45"/>
                    <a:pt x="142" y="43"/>
                  </a:cubicBezTo>
                  <a:cubicBezTo>
                    <a:pt x="156" y="29"/>
                    <a:pt x="156" y="29"/>
                    <a:pt x="156" y="29"/>
                  </a:cubicBezTo>
                  <a:cubicBezTo>
                    <a:pt x="157" y="27"/>
                    <a:pt x="160" y="27"/>
                    <a:pt x="162" y="29"/>
                  </a:cubicBezTo>
                  <a:cubicBezTo>
                    <a:pt x="163" y="31"/>
                    <a:pt x="163" y="33"/>
                    <a:pt x="162" y="35"/>
                  </a:cubicBezTo>
                  <a:cubicBezTo>
                    <a:pt x="148" y="49"/>
                    <a:pt x="148" y="49"/>
                    <a:pt x="148" y="49"/>
                  </a:cubicBezTo>
                  <a:cubicBezTo>
                    <a:pt x="147" y="50"/>
                    <a:pt x="146" y="50"/>
                    <a:pt x="145" y="50"/>
                  </a:cubicBezTo>
                  <a:close/>
                  <a:moveTo>
                    <a:pt x="40" y="50"/>
                  </a:moveTo>
                  <a:cubicBezTo>
                    <a:pt x="39" y="50"/>
                    <a:pt x="38" y="50"/>
                    <a:pt x="38" y="49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2" y="33"/>
                    <a:pt x="22" y="31"/>
                    <a:pt x="24" y="29"/>
                  </a:cubicBezTo>
                  <a:cubicBezTo>
                    <a:pt x="25" y="27"/>
                    <a:pt x="28" y="27"/>
                    <a:pt x="29" y="29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45" y="45"/>
                    <a:pt x="45" y="47"/>
                    <a:pt x="43" y="49"/>
                  </a:cubicBezTo>
                  <a:cubicBezTo>
                    <a:pt x="43" y="50"/>
                    <a:pt x="42" y="50"/>
                    <a:pt x="40" y="50"/>
                  </a:cubicBezTo>
                  <a:close/>
                  <a:moveTo>
                    <a:pt x="92" y="32"/>
                  </a:moveTo>
                  <a:cubicBezTo>
                    <a:pt x="90" y="32"/>
                    <a:pt x="88" y="30"/>
                    <a:pt x="88" y="27"/>
                  </a:cubicBezTo>
                  <a:cubicBezTo>
                    <a:pt x="88" y="4"/>
                    <a:pt x="88" y="4"/>
                    <a:pt x="88" y="4"/>
                  </a:cubicBezTo>
                  <a:cubicBezTo>
                    <a:pt x="88" y="2"/>
                    <a:pt x="90" y="0"/>
                    <a:pt x="92" y="0"/>
                  </a:cubicBezTo>
                  <a:cubicBezTo>
                    <a:pt x="94" y="0"/>
                    <a:pt x="96" y="2"/>
                    <a:pt x="96" y="4"/>
                  </a:cubicBezTo>
                  <a:cubicBezTo>
                    <a:pt x="96" y="27"/>
                    <a:pt x="96" y="27"/>
                    <a:pt x="96" y="27"/>
                  </a:cubicBezTo>
                  <a:cubicBezTo>
                    <a:pt x="96" y="30"/>
                    <a:pt x="94" y="32"/>
                    <a:pt x="92" y="32"/>
                  </a:cubicBezTo>
                  <a:close/>
                </a:path>
              </a:pathLst>
            </a:custGeom>
            <a:solidFill>
              <a:srgbClr val="2392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</p:grpSp>
      <p:sp>
        <p:nvSpPr>
          <p:cNvPr id="16407" name="Google Shape;318;p14"/>
          <p:cNvSpPr txBox="1">
            <a:spLocks noChangeArrowheads="1"/>
          </p:cNvSpPr>
          <p:nvPr/>
        </p:nvSpPr>
        <p:spPr bwMode="auto">
          <a:xfrm>
            <a:off x="3910013" y="5029200"/>
            <a:ext cx="18669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ctr" rtl="0" fontAlgn="base">
              <a:spcBef>
                <a:spcPct val="0"/>
              </a:spcBef>
              <a:spcAft>
                <a:spcPct val="0"/>
              </a:spcAft>
              <a:buSzPts val="1400"/>
            </a:pPr>
            <a:r>
              <a:rPr lang="ar-EG" altLang="en-US" dirty="0">
                <a:latin typeface="Cairo" panose="00000500000000000000" charset="-78"/>
                <a:cs typeface="Cairo" panose="00000500000000000000" charset="-78"/>
                <a:sym typeface="Open Sans" panose="020B0606030504020204" pitchFamily="34" charset="0"/>
              </a:rPr>
              <a:t>هذا النص هو مثال لنص يمكن أن يستبدل في نفس المساحة</a:t>
            </a:r>
          </a:p>
        </p:txBody>
      </p:sp>
      <p:sp>
        <p:nvSpPr>
          <p:cNvPr id="16408" name="Google Shape;319;p14"/>
          <p:cNvSpPr txBox="1">
            <a:spLocks noChangeArrowheads="1"/>
          </p:cNvSpPr>
          <p:nvPr/>
        </p:nvSpPr>
        <p:spPr bwMode="auto">
          <a:xfrm>
            <a:off x="6546850" y="5029200"/>
            <a:ext cx="18669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ctr" rtl="0" fontAlgn="base">
              <a:spcBef>
                <a:spcPct val="0"/>
              </a:spcBef>
              <a:spcAft>
                <a:spcPct val="0"/>
              </a:spcAft>
              <a:buSzPts val="1400"/>
            </a:pPr>
            <a:r>
              <a:rPr lang="ar-EG" altLang="en-US" dirty="0">
                <a:latin typeface="Cairo" panose="00000500000000000000" charset="-78"/>
                <a:cs typeface="Cairo" panose="00000500000000000000" charset="-78"/>
                <a:sym typeface="Open Sans" panose="020B0606030504020204" pitchFamily="34" charset="0"/>
              </a:rPr>
              <a:t>هذا النص هو مثال لنص يمكن أن يستبدل في نفس المساحة</a:t>
            </a:r>
          </a:p>
        </p:txBody>
      </p:sp>
      <p:sp>
        <p:nvSpPr>
          <p:cNvPr id="16409" name="Google Shape;320;p14"/>
          <p:cNvSpPr txBox="1">
            <a:spLocks noChangeArrowheads="1"/>
          </p:cNvSpPr>
          <p:nvPr/>
        </p:nvSpPr>
        <p:spPr bwMode="auto">
          <a:xfrm>
            <a:off x="9183688" y="5029200"/>
            <a:ext cx="18669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ctr" rtl="0" fontAlgn="base">
              <a:spcBef>
                <a:spcPct val="0"/>
              </a:spcBef>
              <a:spcAft>
                <a:spcPct val="0"/>
              </a:spcAft>
              <a:buSzPts val="1400"/>
            </a:pPr>
            <a:r>
              <a:rPr lang="ar-EG" altLang="en-US" dirty="0">
                <a:latin typeface="Cairo" panose="00000500000000000000" charset="-78"/>
                <a:cs typeface="Cairo" panose="00000500000000000000" charset="-78"/>
                <a:sym typeface="Open Sans" panose="020B0606030504020204" pitchFamily="34" charset="0"/>
              </a:rPr>
              <a:t>هذا النص هو مثال لنص يمكن أن يستبدل في نفس المساحة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63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63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163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163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163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163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 p14:presetBounceEnd="5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1000" fill="hold"/>
                                            <p:tgtEl>
                                              <p:spTgt spid="163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163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22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4" dur="750" fill="hold"/>
                                            <p:tgtEl>
                                              <p:spTgt spid="163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5" dur="750" fill="hold"/>
                                            <p:tgtEl>
                                              <p:spTgt spid="163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2" dur="750" fill="hold"/>
                                            <p:tgtEl>
                                              <p:spTgt spid="163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3" dur="750" fill="hold"/>
                                            <p:tgtEl>
                                              <p:spTgt spid="163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grpId="0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6" dur="750" fill="hold"/>
                                            <p:tgtEl>
                                              <p:spTgt spid="163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7" dur="750" fill="hold"/>
                                            <p:tgtEl>
                                              <p:spTgt spid="163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3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1" dur="750" fill="hold"/>
                                            <p:tgtEl>
                                              <p:spTgt spid="163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2" dur="750" fill="hold"/>
                                            <p:tgtEl>
                                              <p:spTgt spid="163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5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6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4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9" dur="750" fill="hold"/>
                                            <p:tgtEl>
                                              <p:spTgt spid="164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0" dur="750" fill="hold"/>
                                            <p:tgtEl>
                                              <p:spTgt spid="164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4" fill="hold" grpId="0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3" dur="750" fill="hold"/>
                                            <p:tgtEl>
                                              <p:spTgt spid="164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4" dur="750" fill="hold"/>
                                            <p:tgtEl>
                                              <p:spTgt spid="164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200"/>
                                </p:stCondLst>
                                <p:childTnLst>
                                  <p:par>
                                    <p:cTn id="56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8" dur="750" fill="hold"/>
                                            <p:tgtEl>
                                              <p:spTgt spid="163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9" dur="750" fill="hold"/>
                                            <p:tgtEl>
                                              <p:spTgt spid="163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3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4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6" dur="750" fill="hold"/>
                                            <p:tgtEl>
                                              <p:spTgt spid="164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7" dur="750" fill="hold"/>
                                            <p:tgtEl>
                                              <p:spTgt spid="164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2" presetClass="entr" presetSubtype="4" fill="hold" grpId="0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0" dur="750" fill="hold"/>
                                            <p:tgtEl>
                                              <p:spTgt spid="164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1" dur="750" fill="hold"/>
                                            <p:tgtEl>
                                              <p:spTgt spid="164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4150"/>
                                </p:stCondLst>
                                <p:childTnLst>
                                  <p:par>
                                    <p:cTn id="73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5" dur="750" fill="hold"/>
                                            <p:tgtEl>
                                              <p:spTgt spid="163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6" dur="750" fill="hold"/>
                                            <p:tgtEl>
                                              <p:spTgt spid="163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9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0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3" dur="750" fill="hold"/>
                                            <p:tgtEl>
                                              <p:spTgt spid="164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4" dur="750" fill="hold"/>
                                            <p:tgtEl>
                                              <p:spTgt spid="164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fill="hold" grpId="0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7" dur="750" fill="hold"/>
                                            <p:tgtEl>
                                              <p:spTgt spid="164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8" dur="750" fill="hold"/>
                                            <p:tgtEl>
                                              <p:spTgt spid="164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386" grpId="0"/>
          <p:bldP spid="16387" grpId="0" animBg="1"/>
          <p:bldP spid="16388" grpId="0" animBg="1"/>
          <p:bldP spid="16389" grpId="0" animBg="1"/>
          <p:bldP spid="16390" grpId="0" animBg="1"/>
          <p:bldP spid="16391" grpId="0"/>
          <p:bldP spid="16392" grpId="0"/>
          <p:bldP spid="16393" grpId="0"/>
          <p:bldP spid="16394" grpId="0"/>
          <p:bldP spid="16399" grpId="0"/>
          <p:bldP spid="16400" grpId="0"/>
          <p:bldP spid="16401" grpId="0"/>
          <p:bldP spid="16402" grpId="0"/>
          <p:bldP spid="16407" grpId="0"/>
          <p:bldP spid="16408" grpId="0"/>
          <p:bldP spid="1640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63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63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63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63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63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63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63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63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22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163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163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163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750" fill="hold"/>
                                            <p:tgtEl>
                                              <p:spTgt spid="163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163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750" fill="hold"/>
                                            <p:tgtEl>
                                              <p:spTgt spid="163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3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750" fill="hold"/>
                                            <p:tgtEl>
                                              <p:spTgt spid="163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750" fill="hold"/>
                                            <p:tgtEl>
                                              <p:spTgt spid="163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164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164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750" fill="hold"/>
                                            <p:tgtEl>
                                              <p:spTgt spid="164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750" fill="hold"/>
                                            <p:tgtEl>
                                              <p:spTgt spid="164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200"/>
                                </p:stCondLst>
                                <p:childTnLst>
                                  <p:par>
                                    <p:cTn id="56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163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750" fill="hold"/>
                                            <p:tgtEl>
                                              <p:spTgt spid="163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750" fill="hold"/>
                                            <p:tgtEl>
                                              <p:spTgt spid="164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750" fill="hold"/>
                                            <p:tgtEl>
                                              <p:spTgt spid="164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750" fill="hold"/>
                                            <p:tgtEl>
                                              <p:spTgt spid="164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750" fill="hold"/>
                                            <p:tgtEl>
                                              <p:spTgt spid="164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4150"/>
                                </p:stCondLst>
                                <p:childTnLst>
                                  <p:par>
                                    <p:cTn id="73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750" fill="hold"/>
                                            <p:tgtEl>
                                              <p:spTgt spid="163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750" fill="hold"/>
                                            <p:tgtEl>
                                              <p:spTgt spid="163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750" fill="hold"/>
                                            <p:tgtEl>
                                              <p:spTgt spid="164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750" fill="hold"/>
                                            <p:tgtEl>
                                              <p:spTgt spid="164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750" fill="hold"/>
                                            <p:tgtEl>
                                              <p:spTgt spid="164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750" fill="hold"/>
                                            <p:tgtEl>
                                              <p:spTgt spid="164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386" grpId="0"/>
          <p:bldP spid="16387" grpId="0" animBg="1"/>
          <p:bldP spid="16388" grpId="0" animBg="1"/>
          <p:bldP spid="16389" grpId="0" animBg="1"/>
          <p:bldP spid="16390" grpId="0" animBg="1"/>
          <p:bldP spid="16391" grpId="0"/>
          <p:bldP spid="16392" grpId="0"/>
          <p:bldP spid="16393" grpId="0"/>
          <p:bldP spid="16394" grpId="0"/>
          <p:bldP spid="16399" grpId="0"/>
          <p:bldP spid="16400" grpId="0"/>
          <p:bldP spid="16401" grpId="0"/>
          <p:bldP spid="16402" grpId="0"/>
          <p:bldP spid="16407" grpId="0"/>
          <p:bldP spid="16408" grpId="0"/>
          <p:bldP spid="16409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Google Shape;954;p32"/>
          <p:cNvSpPr txBox="1">
            <a:spLocks noChangeArrowheads="1"/>
          </p:cNvSpPr>
          <p:nvPr/>
        </p:nvSpPr>
        <p:spPr bwMode="auto">
          <a:xfrm>
            <a:off x="9790113" y="968375"/>
            <a:ext cx="141128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l" rtl="0" fontAlgn="base">
              <a:spcBef>
                <a:spcPct val="0"/>
              </a:spcBef>
              <a:spcAft>
                <a:spcPct val="0"/>
              </a:spcAft>
              <a:buSzPts val="1000"/>
            </a:pPr>
            <a:r>
              <a:rPr lang="ar-EG" altLang="en-US" sz="1000" dirty="0">
                <a:latin typeface="Cairo" panose="00000500000000000000" charset="-78"/>
                <a:cs typeface="Cairo" panose="00000500000000000000" charset="-78"/>
                <a:sym typeface="Open Sans" panose="020B0606030504020204" pitchFamily="34" charset="0"/>
              </a:rPr>
              <a:t>هذا النص هو مثال لنص يمكن أن يستبدل في نفس المساحة</a:t>
            </a:r>
          </a:p>
        </p:txBody>
      </p:sp>
      <p:sp>
        <p:nvSpPr>
          <p:cNvPr id="53259" name="Google Shape;963;p32"/>
          <p:cNvSpPr txBox="1">
            <a:spLocks noChangeArrowheads="1"/>
          </p:cNvSpPr>
          <p:nvPr/>
        </p:nvSpPr>
        <p:spPr bwMode="auto">
          <a:xfrm>
            <a:off x="942037" y="5165725"/>
            <a:ext cx="14097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rtl="0" fontAlgn="base">
              <a:spcBef>
                <a:spcPct val="0"/>
              </a:spcBef>
              <a:spcAft>
                <a:spcPct val="0"/>
              </a:spcAft>
              <a:buClr>
                <a:srgbClr val="2F526B"/>
              </a:buClr>
              <a:buSzPts val="2200"/>
            </a:pPr>
            <a:r>
              <a:rPr lang="ar-EG" altLang="en-US" sz="2200" b="1" dirty="0">
                <a:solidFill>
                  <a:srgbClr val="2F526B"/>
                </a:solidFill>
                <a:latin typeface="Cairo" panose="00000500000000000000" charset="-78"/>
                <a:cs typeface="Cairo" panose="00000500000000000000" charset="-78"/>
                <a:sym typeface="Open Sans Semibold" panose="020B0706030804020204" pitchFamily="34" charset="0"/>
              </a:rPr>
              <a:t>العنوان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53260" name="Google Shape;964;p32"/>
          <p:cNvSpPr txBox="1">
            <a:spLocks noChangeArrowheads="1"/>
          </p:cNvSpPr>
          <p:nvPr/>
        </p:nvSpPr>
        <p:spPr bwMode="auto">
          <a:xfrm>
            <a:off x="9863138" y="5157788"/>
            <a:ext cx="1265237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l" rtl="0" fontAlgn="base">
              <a:spcBef>
                <a:spcPct val="0"/>
              </a:spcBef>
              <a:spcAft>
                <a:spcPct val="0"/>
              </a:spcAft>
              <a:buClr>
                <a:srgbClr val="AEB0AF"/>
              </a:buClr>
              <a:buSzPts val="2200"/>
            </a:pPr>
            <a:r>
              <a:rPr lang="ar-EG" altLang="en-US" sz="2200" b="1" dirty="0">
                <a:solidFill>
                  <a:srgbClr val="AEB0AF"/>
                </a:solidFill>
                <a:latin typeface="Cairo" panose="00000500000000000000" charset="-78"/>
                <a:cs typeface="Cairo" panose="00000500000000000000" charset="-78"/>
                <a:sym typeface="Open Sans Semibold" panose="020B0706030804020204" pitchFamily="34" charset="0"/>
              </a:rPr>
              <a:t>العنوان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53261" name="Google Shape;965;p32"/>
          <p:cNvSpPr txBox="1">
            <a:spLocks noChangeArrowheads="1"/>
          </p:cNvSpPr>
          <p:nvPr/>
        </p:nvSpPr>
        <p:spPr bwMode="auto">
          <a:xfrm>
            <a:off x="9863138" y="3676650"/>
            <a:ext cx="142081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l" rtl="0" fontAlgn="base">
              <a:spcBef>
                <a:spcPct val="0"/>
              </a:spcBef>
              <a:spcAft>
                <a:spcPct val="0"/>
              </a:spcAft>
              <a:buClr>
                <a:srgbClr val="61605E"/>
              </a:buClr>
              <a:buSzPts val="2200"/>
            </a:pPr>
            <a:r>
              <a:rPr lang="ar-EG" altLang="en-US" sz="2200" b="1" dirty="0">
                <a:solidFill>
                  <a:srgbClr val="61605E"/>
                </a:solidFill>
                <a:latin typeface="Cairo" panose="00000500000000000000" charset="-78"/>
                <a:cs typeface="Cairo" panose="00000500000000000000" charset="-78"/>
                <a:sym typeface="Open Sans Semibold" panose="020B0706030804020204" pitchFamily="34" charset="0"/>
              </a:rPr>
              <a:t>العنوان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53262" name="Google Shape;966;p32"/>
          <p:cNvSpPr txBox="1">
            <a:spLocks noChangeArrowheads="1"/>
          </p:cNvSpPr>
          <p:nvPr/>
        </p:nvSpPr>
        <p:spPr bwMode="auto">
          <a:xfrm>
            <a:off x="931069" y="3663950"/>
            <a:ext cx="146685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rtl="0" fontAlgn="base">
              <a:spcBef>
                <a:spcPct val="0"/>
              </a:spcBef>
              <a:spcAft>
                <a:spcPct val="0"/>
              </a:spcAft>
              <a:buClr>
                <a:srgbClr val="23929E"/>
              </a:buClr>
              <a:buSzPts val="2200"/>
            </a:pPr>
            <a:r>
              <a:rPr lang="ar-EG" altLang="en-US" sz="2200" b="1" dirty="0">
                <a:solidFill>
                  <a:srgbClr val="23929E"/>
                </a:solidFill>
                <a:latin typeface="Cairo" panose="00000500000000000000" charset="-78"/>
                <a:cs typeface="Cairo" panose="00000500000000000000" charset="-78"/>
                <a:sym typeface="Open Sans Semibold" panose="020B0706030804020204" pitchFamily="34" charset="0"/>
              </a:rPr>
              <a:t>العنوان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53263" name="Google Shape;967;p32"/>
          <p:cNvSpPr txBox="1">
            <a:spLocks noChangeArrowheads="1"/>
          </p:cNvSpPr>
          <p:nvPr/>
        </p:nvSpPr>
        <p:spPr bwMode="auto">
          <a:xfrm>
            <a:off x="9863138" y="2174875"/>
            <a:ext cx="1227137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l" rtl="0" fontAlgn="base">
              <a:spcBef>
                <a:spcPct val="0"/>
              </a:spcBef>
              <a:spcAft>
                <a:spcPct val="0"/>
              </a:spcAft>
              <a:buClr>
                <a:srgbClr val="FAC344"/>
              </a:buClr>
              <a:buSzPts val="2200"/>
            </a:pPr>
            <a:r>
              <a:rPr lang="ar-EG" altLang="en-US" sz="2200" b="1" dirty="0">
                <a:solidFill>
                  <a:srgbClr val="FAC344"/>
                </a:solidFill>
                <a:latin typeface="Cairo" panose="00000500000000000000" charset="-78"/>
                <a:cs typeface="Cairo" panose="00000500000000000000" charset="-78"/>
                <a:sym typeface="Open Sans Semibold" panose="020B0706030804020204" pitchFamily="34" charset="0"/>
              </a:rPr>
              <a:t>العنوان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53264" name="Google Shape;968;p32"/>
          <p:cNvSpPr txBox="1">
            <a:spLocks noChangeArrowheads="1"/>
          </p:cNvSpPr>
          <p:nvPr/>
        </p:nvSpPr>
        <p:spPr bwMode="auto">
          <a:xfrm>
            <a:off x="1199357" y="2163763"/>
            <a:ext cx="116681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rtl="0" fontAlgn="base">
              <a:spcBef>
                <a:spcPct val="0"/>
              </a:spcBef>
              <a:spcAft>
                <a:spcPct val="0"/>
              </a:spcAft>
              <a:buClr>
                <a:srgbClr val="61605E"/>
              </a:buClr>
              <a:buSzPts val="2200"/>
            </a:pPr>
            <a:r>
              <a:rPr lang="ar-EG" altLang="en-US" sz="2200" b="1" dirty="0">
                <a:solidFill>
                  <a:srgbClr val="61605E"/>
                </a:solidFill>
                <a:latin typeface="Cairo" panose="00000500000000000000" charset="-78"/>
                <a:cs typeface="Cairo" panose="00000500000000000000" charset="-78"/>
                <a:sym typeface="Open Sans Semibold" panose="020B0706030804020204" pitchFamily="34" charset="0"/>
              </a:rPr>
              <a:t>العنوان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53265" name="Google Shape;969;p32"/>
          <p:cNvSpPr txBox="1">
            <a:spLocks noChangeArrowheads="1"/>
          </p:cNvSpPr>
          <p:nvPr/>
        </p:nvSpPr>
        <p:spPr bwMode="auto">
          <a:xfrm>
            <a:off x="9863138" y="673100"/>
            <a:ext cx="1169987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l" rtl="0" fontAlgn="base">
              <a:spcBef>
                <a:spcPct val="0"/>
              </a:spcBef>
              <a:spcAft>
                <a:spcPct val="0"/>
              </a:spcAft>
              <a:buClr>
                <a:srgbClr val="E2412A"/>
              </a:buClr>
              <a:buSzPts val="2200"/>
            </a:pPr>
            <a:r>
              <a:rPr lang="ar-EG" altLang="en-US" sz="2200" b="1" dirty="0">
                <a:solidFill>
                  <a:srgbClr val="E2412A"/>
                </a:solidFill>
                <a:latin typeface="Cairo" panose="00000500000000000000" charset="-78"/>
                <a:cs typeface="Cairo" panose="00000500000000000000" charset="-78"/>
                <a:sym typeface="Open Sans Semibold" panose="020B0706030804020204" pitchFamily="34" charset="0"/>
              </a:rPr>
              <a:t>العنوان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53266" name="Google Shape;970;p32"/>
          <p:cNvSpPr txBox="1">
            <a:spLocks noChangeArrowheads="1"/>
          </p:cNvSpPr>
          <p:nvPr/>
        </p:nvSpPr>
        <p:spPr bwMode="auto">
          <a:xfrm>
            <a:off x="1420813" y="661988"/>
            <a:ext cx="98425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rtl="0" fontAlgn="base">
              <a:spcBef>
                <a:spcPct val="0"/>
              </a:spcBef>
              <a:spcAft>
                <a:spcPct val="0"/>
              </a:spcAft>
              <a:buClr>
                <a:srgbClr val="AEB0AF"/>
              </a:buClr>
              <a:buSzPts val="2200"/>
            </a:pPr>
            <a:r>
              <a:rPr lang="ar-EG" altLang="en-US" sz="2200" b="1" dirty="0">
                <a:solidFill>
                  <a:srgbClr val="AEB0AF"/>
                </a:solidFill>
                <a:latin typeface="Cairo" panose="00000500000000000000" charset="-78"/>
                <a:cs typeface="Cairo" panose="00000500000000000000" charset="-78"/>
                <a:sym typeface="Open Sans Semibold" panose="020B0706030804020204" pitchFamily="34" charset="0"/>
              </a:rPr>
              <a:t>العنوان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53267" name="Google Shape;971;p32"/>
          <p:cNvSpPr txBox="1">
            <a:spLocks noChangeArrowheads="1"/>
          </p:cNvSpPr>
          <p:nvPr/>
        </p:nvSpPr>
        <p:spPr bwMode="auto">
          <a:xfrm>
            <a:off x="2430463" y="5067300"/>
            <a:ext cx="1149350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F526B"/>
              </a:buClr>
              <a:buSzPts val="7800"/>
              <a:buFont typeface="Montserrat" panose="02000505000000020004" pitchFamily="2" charset="0"/>
              <a:buNone/>
              <a:tabLst/>
              <a:defRPr/>
            </a:pPr>
            <a:r>
              <a:rPr kumimoji="0" lang="en-US" altLang="en-US" sz="7800" b="0" i="0" u="none" strike="noStrike" kern="1200" cap="none" spc="0" normalizeH="0" baseline="0" noProof="0" dirty="0">
                <a:ln>
                  <a:noFill/>
                </a:ln>
                <a:solidFill>
                  <a:srgbClr val="2F526B"/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Cairo" panose="00000500000000000000" charset="-78"/>
                <a:sym typeface="Montserrat" panose="02000505000000020004" pitchFamily="2" charset="0"/>
              </a:rPr>
              <a:t>4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53268" name="Google Shape;972;p32"/>
          <p:cNvSpPr txBox="1">
            <a:spLocks noChangeArrowheads="1"/>
          </p:cNvSpPr>
          <p:nvPr/>
        </p:nvSpPr>
        <p:spPr bwMode="auto">
          <a:xfrm>
            <a:off x="9244013" y="5010150"/>
            <a:ext cx="1157287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BBDBC"/>
              </a:buClr>
              <a:buSzPts val="7800"/>
              <a:buFont typeface="Montserrat" panose="02000505000000020004" pitchFamily="2" charset="0"/>
              <a:buNone/>
              <a:tabLst/>
              <a:defRPr/>
            </a:pPr>
            <a:r>
              <a:rPr kumimoji="0" lang="en-US" altLang="en-US" sz="7800" b="0" i="0" u="none" strike="noStrike" kern="1200" cap="none" spc="0" normalizeH="0" baseline="0" noProof="0" dirty="0">
                <a:ln>
                  <a:noFill/>
                </a:ln>
                <a:solidFill>
                  <a:srgbClr val="BBBDBC"/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Cairo" panose="00000500000000000000" charset="-78"/>
                <a:sym typeface="Montserrat" panose="02000505000000020004" pitchFamily="2" charset="0"/>
              </a:rPr>
              <a:t>5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53269" name="Google Shape;973;p32"/>
          <p:cNvSpPr txBox="1">
            <a:spLocks noChangeArrowheads="1"/>
          </p:cNvSpPr>
          <p:nvPr/>
        </p:nvSpPr>
        <p:spPr bwMode="auto">
          <a:xfrm>
            <a:off x="9207500" y="3529013"/>
            <a:ext cx="1198563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1605E"/>
              </a:buClr>
              <a:buSzPts val="7800"/>
              <a:buFont typeface="Montserrat" panose="02000505000000020004" pitchFamily="2" charset="0"/>
              <a:buNone/>
              <a:tabLst/>
              <a:defRPr/>
            </a:pPr>
            <a:r>
              <a:rPr kumimoji="0" lang="en-US" altLang="en-US" sz="7800" b="0" i="0" u="none" strike="noStrike" kern="1200" cap="none" spc="0" normalizeH="0" baseline="0" noProof="0" dirty="0">
                <a:ln>
                  <a:noFill/>
                </a:ln>
                <a:solidFill>
                  <a:srgbClr val="61605E"/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Cairo" panose="00000500000000000000" charset="-78"/>
                <a:sym typeface="Montserrat" panose="02000505000000020004" pitchFamily="2" charset="0"/>
              </a:rPr>
              <a:t>6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53270" name="Google Shape;974;p32"/>
          <p:cNvSpPr txBox="1">
            <a:spLocks noChangeArrowheads="1"/>
          </p:cNvSpPr>
          <p:nvPr/>
        </p:nvSpPr>
        <p:spPr bwMode="auto">
          <a:xfrm>
            <a:off x="2414588" y="3536950"/>
            <a:ext cx="1157287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3929E"/>
              </a:buClr>
              <a:buSzPts val="7800"/>
              <a:buFont typeface="Montserrat" panose="02000505000000020004" pitchFamily="2" charset="0"/>
              <a:buNone/>
              <a:tabLst/>
              <a:defRPr/>
            </a:pPr>
            <a:r>
              <a:rPr kumimoji="0" lang="en-US" altLang="en-US" sz="7800" b="0" i="0" u="none" strike="noStrike" kern="1200" cap="none" spc="0" normalizeH="0" baseline="0" noProof="0" dirty="0">
                <a:ln>
                  <a:noFill/>
                </a:ln>
                <a:solidFill>
                  <a:srgbClr val="23929E"/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Cairo" panose="00000500000000000000" charset="-78"/>
                <a:sym typeface="Montserrat" panose="02000505000000020004" pitchFamily="2" charset="0"/>
              </a:rPr>
              <a:t>3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53271" name="Google Shape;975;p32"/>
          <p:cNvSpPr txBox="1">
            <a:spLocks noChangeArrowheads="1"/>
          </p:cNvSpPr>
          <p:nvPr/>
        </p:nvSpPr>
        <p:spPr bwMode="auto">
          <a:xfrm>
            <a:off x="9202738" y="2032000"/>
            <a:ext cx="1146175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AC344"/>
              </a:buClr>
              <a:buSzPts val="7800"/>
              <a:buFont typeface="Montserrat" panose="02000505000000020004" pitchFamily="2" charset="0"/>
              <a:buNone/>
              <a:tabLst/>
              <a:defRPr/>
            </a:pPr>
            <a:r>
              <a:rPr kumimoji="0" lang="en-US" altLang="en-US" sz="7800" b="0" i="0" u="none" strike="noStrike" kern="1200" cap="none" spc="0" normalizeH="0" baseline="0" noProof="0" dirty="0">
                <a:ln>
                  <a:noFill/>
                </a:ln>
                <a:solidFill>
                  <a:srgbClr val="FAC344"/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Cairo" panose="00000500000000000000" charset="-78"/>
                <a:sym typeface="Montserrat" panose="02000505000000020004" pitchFamily="2" charset="0"/>
              </a:rPr>
              <a:t>7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53272" name="Google Shape;976;p32"/>
          <p:cNvSpPr txBox="1">
            <a:spLocks noChangeArrowheads="1"/>
          </p:cNvSpPr>
          <p:nvPr/>
        </p:nvSpPr>
        <p:spPr bwMode="auto">
          <a:xfrm>
            <a:off x="2405063" y="2039938"/>
            <a:ext cx="1166812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1605E"/>
              </a:buClr>
              <a:buSzPts val="7800"/>
              <a:buFont typeface="Montserrat" panose="02000505000000020004" pitchFamily="2" charset="0"/>
              <a:buNone/>
              <a:tabLst/>
              <a:defRPr/>
            </a:pPr>
            <a:r>
              <a:rPr kumimoji="0" lang="en-US" altLang="en-US" sz="7800" b="0" i="0" u="none" strike="noStrike" kern="1200" cap="none" spc="0" normalizeH="0" baseline="0" noProof="0" dirty="0">
                <a:ln>
                  <a:noFill/>
                </a:ln>
                <a:solidFill>
                  <a:srgbClr val="61605E"/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Cairo" panose="00000500000000000000" charset="-78"/>
                <a:sym typeface="Montserrat" panose="02000505000000020004" pitchFamily="2" charset="0"/>
              </a:rPr>
              <a:t>2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53273" name="Google Shape;977;p32"/>
          <p:cNvSpPr txBox="1">
            <a:spLocks noChangeArrowheads="1"/>
          </p:cNvSpPr>
          <p:nvPr/>
        </p:nvSpPr>
        <p:spPr bwMode="auto">
          <a:xfrm>
            <a:off x="9202738" y="530225"/>
            <a:ext cx="1216025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2412A"/>
              </a:buClr>
              <a:buSzPts val="7800"/>
              <a:buFont typeface="Montserrat" panose="02000505000000020004" pitchFamily="2" charset="0"/>
              <a:buNone/>
              <a:tabLst/>
              <a:defRPr/>
            </a:pPr>
            <a:r>
              <a:rPr kumimoji="0" lang="en-US" altLang="en-US" sz="7800" b="0" i="0" u="none" strike="noStrike" kern="1200" cap="none" spc="0" normalizeH="0" baseline="0" noProof="0" dirty="0">
                <a:ln>
                  <a:noFill/>
                </a:ln>
                <a:solidFill>
                  <a:srgbClr val="E2412A"/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Cairo" panose="00000500000000000000" charset="-78"/>
                <a:sym typeface="Montserrat" panose="02000505000000020004" pitchFamily="2" charset="0"/>
              </a:rPr>
              <a:t>8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53274" name="Google Shape;978;p32"/>
          <p:cNvSpPr txBox="1">
            <a:spLocks noChangeArrowheads="1"/>
          </p:cNvSpPr>
          <p:nvPr/>
        </p:nvSpPr>
        <p:spPr bwMode="auto">
          <a:xfrm>
            <a:off x="2454275" y="533400"/>
            <a:ext cx="960438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BBDBC"/>
              </a:buClr>
              <a:buSzPts val="7800"/>
              <a:buFont typeface="Montserrat" panose="02000505000000020004" pitchFamily="2" charset="0"/>
              <a:buNone/>
              <a:tabLst/>
              <a:defRPr/>
            </a:pPr>
            <a:r>
              <a:rPr kumimoji="0" lang="en-US" altLang="en-US" sz="7800" b="0" i="0" u="none" strike="noStrike" kern="1200" cap="none" spc="0" normalizeH="0" baseline="0" noProof="0" dirty="0">
                <a:ln>
                  <a:noFill/>
                </a:ln>
                <a:solidFill>
                  <a:srgbClr val="BBBDBC"/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Cairo" panose="00000500000000000000" charset="-78"/>
                <a:sym typeface="Montserrat" panose="02000505000000020004" pitchFamily="2" charset="0"/>
              </a:rPr>
              <a:t>1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8F45123C-6918-0943-B239-3032D6432537}"/>
              </a:ext>
            </a:extLst>
          </p:cNvPr>
          <p:cNvGrpSpPr/>
          <p:nvPr/>
        </p:nvGrpSpPr>
        <p:grpSpPr>
          <a:xfrm>
            <a:off x="3690938" y="2176463"/>
            <a:ext cx="1695450" cy="1220787"/>
            <a:chOff x="3690938" y="2176463"/>
            <a:chExt cx="1695450" cy="1220787"/>
          </a:xfrm>
        </p:grpSpPr>
        <p:sp>
          <p:nvSpPr>
            <p:cNvPr id="53256" name="Google Shape;960;p32"/>
            <p:cNvSpPr>
              <a:spLocks/>
            </p:cNvSpPr>
            <p:nvPr/>
          </p:nvSpPr>
          <p:spPr bwMode="auto">
            <a:xfrm>
              <a:off x="3690938" y="2176463"/>
              <a:ext cx="1695450" cy="1220787"/>
            </a:xfrm>
            <a:custGeom>
              <a:avLst/>
              <a:gdLst>
                <a:gd name="T0" fmla="*/ 227 w 411"/>
                <a:gd name="T1" fmla="*/ 41 h 296"/>
                <a:gd name="T2" fmla="*/ 72 w 411"/>
                <a:gd name="T3" fmla="*/ 4 h 296"/>
                <a:gd name="T4" fmla="*/ 51 w 411"/>
                <a:gd name="T5" fmla="*/ 15 h 296"/>
                <a:gd name="T6" fmla="*/ 3 w 411"/>
                <a:gd name="T7" fmla="*/ 130 h 296"/>
                <a:gd name="T8" fmla="*/ 10 w 411"/>
                <a:gd name="T9" fmla="*/ 153 h 296"/>
                <a:gd name="T10" fmla="*/ 147 w 411"/>
                <a:gd name="T11" fmla="*/ 236 h 296"/>
                <a:gd name="T12" fmla="*/ 146 w 411"/>
                <a:gd name="T13" fmla="*/ 241 h 296"/>
                <a:gd name="T14" fmla="*/ 142 w 411"/>
                <a:gd name="T15" fmla="*/ 281 h 296"/>
                <a:gd name="T16" fmla="*/ 157 w 411"/>
                <a:gd name="T17" fmla="*/ 296 h 296"/>
                <a:gd name="T18" fmla="*/ 338 w 411"/>
                <a:gd name="T19" fmla="*/ 296 h 296"/>
                <a:gd name="T20" fmla="*/ 353 w 411"/>
                <a:gd name="T21" fmla="*/ 282 h 296"/>
                <a:gd name="T22" fmla="*/ 370 w 411"/>
                <a:gd name="T23" fmla="*/ 215 h 296"/>
                <a:gd name="T24" fmla="*/ 406 w 411"/>
                <a:gd name="T25" fmla="*/ 155 h 296"/>
                <a:gd name="T26" fmla="*/ 405 w 411"/>
                <a:gd name="T27" fmla="*/ 134 h 296"/>
                <a:gd name="T28" fmla="*/ 277 w 411"/>
                <a:gd name="T29" fmla="*/ 6 h 296"/>
                <a:gd name="T30" fmla="*/ 256 w 411"/>
                <a:gd name="T31" fmla="*/ 7 h 296"/>
                <a:gd name="T32" fmla="*/ 230 w 411"/>
                <a:gd name="T33" fmla="*/ 37 h 296"/>
                <a:gd name="T34" fmla="*/ 227 w 411"/>
                <a:gd name="T35" fmla="*/ 41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11" h="296" extrusionOk="0">
                  <a:moveTo>
                    <a:pt x="227" y="41"/>
                  </a:moveTo>
                  <a:cubicBezTo>
                    <a:pt x="72" y="4"/>
                    <a:pt x="72" y="4"/>
                    <a:pt x="72" y="4"/>
                  </a:cubicBezTo>
                  <a:cubicBezTo>
                    <a:pt x="64" y="2"/>
                    <a:pt x="54" y="7"/>
                    <a:pt x="51" y="15"/>
                  </a:cubicBezTo>
                  <a:cubicBezTo>
                    <a:pt x="3" y="130"/>
                    <a:pt x="3" y="130"/>
                    <a:pt x="3" y="130"/>
                  </a:cubicBezTo>
                  <a:cubicBezTo>
                    <a:pt x="0" y="138"/>
                    <a:pt x="3" y="149"/>
                    <a:pt x="10" y="153"/>
                  </a:cubicBezTo>
                  <a:cubicBezTo>
                    <a:pt x="147" y="236"/>
                    <a:pt x="147" y="236"/>
                    <a:pt x="147" y="236"/>
                  </a:cubicBezTo>
                  <a:cubicBezTo>
                    <a:pt x="146" y="241"/>
                    <a:pt x="146" y="241"/>
                    <a:pt x="146" y="241"/>
                  </a:cubicBezTo>
                  <a:cubicBezTo>
                    <a:pt x="144" y="254"/>
                    <a:pt x="143" y="267"/>
                    <a:pt x="142" y="281"/>
                  </a:cubicBezTo>
                  <a:cubicBezTo>
                    <a:pt x="142" y="289"/>
                    <a:pt x="149" y="296"/>
                    <a:pt x="157" y="296"/>
                  </a:cubicBezTo>
                  <a:cubicBezTo>
                    <a:pt x="338" y="296"/>
                    <a:pt x="338" y="296"/>
                    <a:pt x="338" y="296"/>
                  </a:cubicBezTo>
                  <a:cubicBezTo>
                    <a:pt x="346" y="296"/>
                    <a:pt x="352" y="290"/>
                    <a:pt x="353" y="282"/>
                  </a:cubicBezTo>
                  <a:cubicBezTo>
                    <a:pt x="355" y="259"/>
                    <a:pt x="361" y="236"/>
                    <a:pt x="370" y="215"/>
                  </a:cubicBezTo>
                  <a:cubicBezTo>
                    <a:pt x="379" y="193"/>
                    <a:pt x="391" y="173"/>
                    <a:pt x="406" y="155"/>
                  </a:cubicBezTo>
                  <a:cubicBezTo>
                    <a:pt x="411" y="149"/>
                    <a:pt x="411" y="140"/>
                    <a:pt x="405" y="134"/>
                  </a:cubicBezTo>
                  <a:cubicBezTo>
                    <a:pt x="277" y="6"/>
                    <a:pt x="277" y="6"/>
                    <a:pt x="277" y="6"/>
                  </a:cubicBezTo>
                  <a:cubicBezTo>
                    <a:pt x="271" y="0"/>
                    <a:pt x="261" y="0"/>
                    <a:pt x="256" y="7"/>
                  </a:cubicBezTo>
                  <a:cubicBezTo>
                    <a:pt x="247" y="16"/>
                    <a:pt x="238" y="27"/>
                    <a:pt x="230" y="37"/>
                  </a:cubicBezTo>
                  <a:lnTo>
                    <a:pt x="227" y="41"/>
                  </a:lnTo>
                  <a:close/>
                </a:path>
              </a:pathLst>
            </a:custGeom>
            <a:solidFill>
              <a:srgbClr val="616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53275" name="Google Shape;979;p32"/>
            <p:cNvSpPr>
              <a:spLocks/>
            </p:cNvSpPr>
            <p:nvPr/>
          </p:nvSpPr>
          <p:spPr bwMode="auto">
            <a:xfrm>
              <a:off x="4545013" y="2649538"/>
              <a:ext cx="433387" cy="520700"/>
            </a:xfrm>
            <a:custGeom>
              <a:avLst/>
              <a:gdLst>
                <a:gd name="T0" fmla="*/ 40 w 105"/>
                <a:gd name="T1" fmla="*/ 126 h 126"/>
                <a:gd name="T2" fmla="*/ 40 w 105"/>
                <a:gd name="T3" fmla="*/ 117 h 126"/>
                <a:gd name="T4" fmla="*/ 71 w 105"/>
                <a:gd name="T5" fmla="*/ 110 h 126"/>
                <a:gd name="T6" fmla="*/ 36 w 105"/>
                <a:gd name="T7" fmla="*/ 110 h 126"/>
                <a:gd name="T8" fmla="*/ 66 w 105"/>
                <a:gd name="T9" fmla="*/ 114 h 126"/>
                <a:gd name="T10" fmla="*/ 52 w 105"/>
                <a:gd name="T11" fmla="*/ 62 h 126"/>
                <a:gd name="T12" fmla="*/ 53 w 105"/>
                <a:gd name="T13" fmla="*/ 103 h 126"/>
                <a:gd name="T14" fmla="*/ 53 w 105"/>
                <a:gd name="T15" fmla="*/ 103 h 126"/>
                <a:gd name="T16" fmla="*/ 57 w 105"/>
                <a:gd name="T17" fmla="*/ 62 h 126"/>
                <a:gd name="T18" fmla="*/ 39 w 105"/>
                <a:gd name="T19" fmla="*/ 58 h 126"/>
                <a:gd name="T20" fmla="*/ 39 w 105"/>
                <a:gd name="T21" fmla="*/ 45 h 126"/>
                <a:gd name="T22" fmla="*/ 61 w 105"/>
                <a:gd name="T23" fmla="*/ 52 h 126"/>
                <a:gd name="T24" fmla="*/ 74 w 105"/>
                <a:gd name="T25" fmla="*/ 52 h 126"/>
                <a:gd name="T26" fmla="*/ 18 w 105"/>
                <a:gd name="T27" fmla="*/ 40 h 126"/>
                <a:gd name="T28" fmla="*/ 36 w 105"/>
                <a:gd name="T29" fmla="*/ 99 h 126"/>
                <a:gd name="T30" fmla="*/ 45 w 105"/>
                <a:gd name="T31" fmla="*/ 62 h 126"/>
                <a:gd name="T32" fmla="*/ 28 w 105"/>
                <a:gd name="T33" fmla="*/ 52 h 126"/>
                <a:gd name="T34" fmla="*/ 49 w 105"/>
                <a:gd name="T35" fmla="*/ 52 h 126"/>
                <a:gd name="T36" fmla="*/ 52 w 105"/>
                <a:gd name="T37" fmla="*/ 58 h 126"/>
                <a:gd name="T38" fmla="*/ 57 w 105"/>
                <a:gd name="T39" fmla="*/ 52 h 126"/>
                <a:gd name="T40" fmla="*/ 75 w 105"/>
                <a:gd name="T41" fmla="*/ 44 h 126"/>
                <a:gd name="T42" fmla="*/ 68 w 105"/>
                <a:gd name="T43" fmla="*/ 62 h 126"/>
                <a:gd name="T44" fmla="*/ 64 w 105"/>
                <a:gd name="T45" fmla="*/ 103 h 126"/>
                <a:gd name="T46" fmla="*/ 84 w 105"/>
                <a:gd name="T47" fmla="*/ 65 h 126"/>
                <a:gd name="T48" fmla="*/ 53 w 105"/>
                <a:gd name="T49" fmla="*/ 0 h 126"/>
                <a:gd name="T50" fmla="*/ 49 w 105"/>
                <a:gd name="T51" fmla="*/ 11 h 126"/>
                <a:gd name="T52" fmla="*/ 57 w 105"/>
                <a:gd name="T53" fmla="*/ 11 h 126"/>
                <a:gd name="T54" fmla="*/ 77 w 105"/>
                <a:gd name="T55" fmla="*/ 5 h 126"/>
                <a:gd name="T56" fmla="*/ 68 w 105"/>
                <a:gd name="T57" fmla="*/ 13 h 126"/>
                <a:gd name="T58" fmla="*/ 75 w 105"/>
                <a:gd name="T59" fmla="*/ 17 h 126"/>
                <a:gd name="T60" fmla="*/ 94 w 105"/>
                <a:gd name="T61" fmla="*/ 17 h 126"/>
                <a:gd name="T62" fmla="*/ 83 w 105"/>
                <a:gd name="T63" fmla="*/ 22 h 126"/>
                <a:gd name="T64" fmla="*/ 89 w 105"/>
                <a:gd name="T65" fmla="*/ 27 h 126"/>
                <a:gd name="T66" fmla="*/ 105 w 105"/>
                <a:gd name="T67" fmla="*/ 37 h 126"/>
                <a:gd name="T68" fmla="*/ 94 w 105"/>
                <a:gd name="T69" fmla="*/ 35 h 126"/>
                <a:gd name="T70" fmla="*/ 95 w 105"/>
                <a:gd name="T71" fmla="*/ 43 h 126"/>
                <a:gd name="T72" fmla="*/ 105 w 105"/>
                <a:gd name="T73" fmla="*/ 59 h 126"/>
                <a:gd name="T74" fmla="*/ 95 w 105"/>
                <a:gd name="T75" fmla="*/ 53 h 126"/>
                <a:gd name="T76" fmla="*/ 93 w 105"/>
                <a:gd name="T77" fmla="*/ 60 h 126"/>
                <a:gd name="T78" fmla="*/ 36 w 105"/>
                <a:gd name="T79" fmla="*/ 18 h 126"/>
                <a:gd name="T80" fmla="*/ 34 w 105"/>
                <a:gd name="T81" fmla="*/ 7 h 126"/>
                <a:gd name="T82" fmla="*/ 28 w 105"/>
                <a:gd name="T83" fmla="*/ 10 h 126"/>
                <a:gd name="T84" fmla="*/ 23 w 105"/>
                <a:gd name="T85" fmla="*/ 27 h 126"/>
                <a:gd name="T86" fmla="*/ 17 w 105"/>
                <a:gd name="T87" fmla="*/ 17 h 126"/>
                <a:gd name="T88" fmla="*/ 12 w 105"/>
                <a:gd name="T89" fmla="*/ 23 h 126"/>
                <a:gd name="T90" fmla="*/ 15 w 105"/>
                <a:gd name="T91" fmla="*/ 40 h 126"/>
                <a:gd name="T92" fmla="*/ 5 w 105"/>
                <a:gd name="T93" fmla="*/ 34 h 126"/>
                <a:gd name="T94" fmla="*/ 4 w 105"/>
                <a:gd name="T95" fmla="*/ 41 h 126"/>
                <a:gd name="T96" fmla="*/ 15 w 105"/>
                <a:gd name="T97" fmla="*/ 56 h 126"/>
                <a:gd name="T98" fmla="*/ 4 w 105"/>
                <a:gd name="T99" fmla="*/ 54 h 126"/>
                <a:gd name="T100" fmla="*/ 5 w 105"/>
                <a:gd name="T101" fmla="*/ 6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5" h="126" extrusionOk="0">
                  <a:moveTo>
                    <a:pt x="71" y="121"/>
                  </a:moveTo>
                  <a:cubicBezTo>
                    <a:pt x="71" y="124"/>
                    <a:pt x="69" y="126"/>
                    <a:pt x="66" y="126"/>
                  </a:cubicBezTo>
                  <a:cubicBezTo>
                    <a:pt x="40" y="126"/>
                    <a:pt x="40" y="126"/>
                    <a:pt x="40" y="126"/>
                  </a:cubicBezTo>
                  <a:cubicBezTo>
                    <a:pt x="38" y="126"/>
                    <a:pt x="36" y="124"/>
                    <a:pt x="36" y="121"/>
                  </a:cubicBezTo>
                  <a:cubicBezTo>
                    <a:pt x="36" y="121"/>
                    <a:pt x="36" y="121"/>
                    <a:pt x="36" y="121"/>
                  </a:cubicBezTo>
                  <a:cubicBezTo>
                    <a:pt x="36" y="119"/>
                    <a:pt x="38" y="117"/>
                    <a:pt x="40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9" y="117"/>
                    <a:pt x="71" y="119"/>
                    <a:pt x="71" y="121"/>
                  </a:cubicBezTo>
                  <a:close/>
                  <a:moveTo>
                    <a:pt x="71" y="110"/>
                  </a:moveTo>
                  <a:cubicBezTo>
                    <a:pt x="71" y="108"/>
                    <a:pt x="69" y="106"/>
                    <a:pt x="66" y="106"/>
                  </a:cubicBezTo>
                  <a:cubicBezTo>
                    <a:pt x="40" y="106"/>
                    <a:pt x="40" y="106"/>
                    <a:pt x="40" y="106"/>
                  </a:cubicBezTo>
                  <a:cubicBezTo>
                    <a:pt x="38" y="106"/>
                    <a:pt x="36" y="108"/>
                    <a:pt x="36" y="110"/>
                  </a:cubicBezTo>
                  <a:cubicBezTo>
                    <a:pt x="36" y="110"/>
                    <a:pt x="36" y="110"/>
                    <a:pt x="36" y="110"/>
                  </a:cubicBezTo>
                  <a:cubicBezTo>
                    <a:pt x="36" y="112"/>
                    <a:pt x="38" y="114"/>
                    <a:pt x="40" y="114"/>
                  </a:cubicBezTo>
                  <a:cubicBezTo>
                    <a:pt x="66" y="114"/>
                    <a:pt x="66" y="114"/>
                    <a:pt x="66" y="114"/>
                  </a:cubicBezTo>
                  <a:cubicBezTo>
                    <a:pt x="69" y="114"/>
                    <a:pt x="71" y="112"/>
                    <a:pt x="71" y="110"/>
                  </a:cubicBezTo>
                  <a:close/>
                  <a:moveTo>
                    <a:pt x="57" y="62"/>
                  </a:moveTo>
                  <a:cubicBezTo>
                    <a:pt x="52" y="62"/>
                    <a:pt x="52" y="62"/>
                    <a:pt x="52" y="62"/>
                  </a:cubicBezTo>
                  <a:cubicBezTo>
                    <a:pt x="49" y="62"/>
                    <a:pt x="49" y="62"/>
                    <a:pt x="49" y="62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50" y="103"/>
                    <a:pt x="52" y="103"/>
                    <a:pt x="53" y="103"/>
                  </a:cubicBezTo>
                  <a:cubicBezTo>
                    <a:pt x="53" y="103"/>
                    <a:pt x="53" y="103"/>
                    <a:pt x="53" y="103"/>
                  </a:cubicBezTo>
                  <a:cubicBezTo>
                    <a:pt x="53" y="103"/>
                    <a:pt x="53" y="103"/>
                    <a:pt x="53" y="103"/>
                  </a:cubicBezTo>
                  <a:cubicBezTo>
                    <a:pt x="53" y="103"/>
                    <a:pt x="53" y="103"/>
                    <a:pt x="53" y="103"/>
                  </a:cubicBezTo>
                  <a:cubicBezTo>
                    <a:pt x="53" y="103"/>
                    <a:pt x="53" y="103"/>
                    <a:pt x="53" y="103"/>
                  </a:cubicBezTo>
                  <a:cubicBezTo>
                    <a:pt x="55" y="103"/>
                    <a:pt x="56" y="103"/>
                    <a:pt x="57" y="103"/>
                  </a:cubicBezTo>
                  <a:lnTo>
                    <a:pt x="57" y="62"/>
                  </a:lnTo>
                  <a:close/>
                  <a:moveTo>
                    <a:pt x="39" y="45"/>
                  </a:moveTo>
                  <a:cubicBezTo>
                    <a:pt x="35" y="45"/>
                    <a:pt x="32" y="48"/>
                    <a:pt x="32" y="52"/>
                  </a:cubicBezTo>
                  <a:cubicBezTo>
                    <a:pt x="32" y="55"/>
                    <a:pt x="35" y="58"/>
                    <a:pt x="39" y="58"/>
                  </a:cubicBezTo>
                  <a:cubicBezTo>
                    <a:pt x="45" y="58"/>
                    <a:pt x="45" y="58"/>
                    <a:pt x="45" y="58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5" y="48"/>
                    <a:pt x="42" y="45"/>
                    <a:pt x="39" y="45"/>
                  </a:cubicBezTo>
                  <a:close/>
                  <a:moveTo>
                    <a:pt x="74" y="52"/>
                  </a:moveTo>
                  <a:cubicBezTo>
                    <a:pt x="74" y="48"/>
                    <a:pt x="71" y="45"/>
                    <a:pt x="68" y="45"/>
                  </a:cubicBezTo>
                  <a:cubicBezTo>
                    <a:pt x="64" y="45"/>
                    <a:pt x="61" y="48"/>
                    <a:pt x="61" y="52"/>
                  </a:cubicBezTo>
                  <a:cubicBezTo>
                    <a:pt x="61" y="58"/>
                    <a:pt x="61" y="58"/>
                    <a:pt x="61" y="58"/>
                  </a:cubicBezTo>
                  <a:cubicBezTo>
                    <a:pt x="68" y="58"/>
                    <a:pt x="68" y="58"/>
                    <a:pt x="68" y="58"/>
                  </a:cubicBezTo>
                  <a:cubicBezTo>
                    <a:pt x="71" y="58"/>
                    <a:pt x="74" y="55"/>
                    <a:pt x="74" y="52"/>
                  </a:cubicBezTo>
                  <a:close/>
                  <a:moveTo>
                    <a:pt x="88" y="40"/>
                  </a:moveTo>
                  <a:cubicBezTo>
                    <a:pt x="85" y="29"/>
                    <a:pt x="72" y="17"/>
                    <a:pt x="53" y="17"/>
                  </a:cubicBezTo>
                  <a:cubicBezTo>
                    <a:pt x="35" y="17"/>
                    <a:pt x="21" y="29"/>
                    <a:pt x="18" y="40"/>
                  </a:cubicBezTo>
                  <a:cubicBezTo>
                    <a:pt x="16" y="49"/>
                    <a:pt x="18" y="57"/>
                    <a:pt x="22" y="65"/>
                  </a:cubicBezTo>
                  <a:cubicBezTo>
                    <a:pt x="26" y="72"/>
                    <a:pt x="30" y="78"/>
                    <a:pt x="33" y="85"/>
                  </a:cubicBezTo>
                  <a:cubicBezTo>
                    <a:pt x="35" y="89"/>
                    <a:pt x="35" y="94"/>
                    <a:pt x="36" y="99"/>
                  </a:cubicBezTo>
                  <a:cubicBezTo>
                    <a:pt x="37" y="102"/>
                    <a:pt x="38" y="103"/>
                    <a:pt x="42" y="103"/>
                  </a:cubicBezTo>
                  <a:cubicBezTo>
                    <a:pt x="43" y="103"/>
                    <a:pt x="44" y="103"/>
                    <a:pt x="45" y="103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36" y="62"/>
                    <a:pt x="33" y="61"/>
                    <a:pt x="31" y="59"/>
                  </a:cubicBezTo>
                  <a:cubicBezTo>
                    <a:pt x="29" y="57"/>
                    <a:pt x="28" y="54"/>
                    <a:pt x="28" y="52"/>
                  </a:cubicBezTo>
                  <a:cubicBezTo>
                    <a:pt x="28" y="49"/>
                    <a:pt x="29" y="46"/>
                    <a:pt x="31" y="44"/>
                  </a:cubicBezTo>
                  <a:cubicBezTo>
                    <a:pt x="33" y="42"/>
                    <a:pt x="36" y="41"/>
                    <a:pt x="39" y="41"/>
                  </a:cubicBezTo>
                  <a:cubicBezTo>
                    <a:pt x="44" y="41"/>
                    <a:pt x="49" y="46"/>
                    <a:pt x="49" y="52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57" y="58"/>
                    <a:pt x="57" y="58"/>
                    <a:pt x="57" y="58"/>
                  </a:cubicBezTo>
                  <a:cubicBezTo>
                    <a:pt x="57" y="52"/>
                    <a:pt x="57" y="52"/>
                    <a:pt x="57" y="52"/>
                  </a:cubicBezTo>
                  <a:cubicBezTo>
                    <a:pt x="57" y="52"/>
                    <a:pt x="57" y="52"/>
                    <a:pt x="57" y="52"/>
                  </a:cubicBezTo>
                  <a:cubicBezTo>
                    <a:pt x="57" y="49"/>
                    <a:pt x="58" y="46"/>
                    <a:pt x="60" y="44"/>
                  </a:cubicBezTo>
                  <a:cubicBezTo>
                    <a:pt x="62" y="42"/>
                    <a:pt x="65" y="41"/>
                    <a:pt x="68" y="41"/>
                  </a:cubicBezTo>
                  <a:cubicBezTo>
                    <a:pt x="71" y="41"/>
                    <a:pt x="73" y="42"/>
                    <a:pt x="75" y="44"/>
                  </a:cubicBezTo>
                  <a:cubicBezTo>
                    <a:pt x="77" y="46"/>
                    <a:pt x="78" y="49"/>
                    <a:pt x="78" y="52"/>
                  </a:cubicBezTo>
                  <a:cubicBezTo>
                    <a:pt x="78" y="54"/>
                    <a:pt x="77" y="57"/>
                    <a:pt x="75" y="59"/>
                  </a:cubicBezTo>
                  <a:cubicBezTo>
                    <a:pt x="73" y="61"/>
                    <a:pt x="71" y="62"/>
                    <a:pt x="68" y="62"/>
                  </a:cubicBezTo>
                  <a:cubicBezTo>
                    <a:pt x="61" y="62"/>
                    <a:pt x="61" y="62"/>
                    <a:pt x="61" y="62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2" y="103"/>
                    <a:pt x="63" y="103"/>
                    <a:pt x="64" y="103"/>
                  </a:cubicBezTo>
                  <a:cubicBezTo>
                    <a:pt x="68" y="103"/>
                    <a:pt x="69" y="102"/>
                    <a:pt x="70" y="99"/>
                  </a:cubicBezTo>
                  <a:cubicBezTo>
                    <a:pt x="71" y="94"/>
                    <a:pt x="72" y="89"/>
                    <a:pt x="73" y="85"/>
                  </a:cubicBezTo>
                  <a:cubicBezTo>
                    <a:pt x="77" y="78"/>
                    <a:pt x="80" y="72"/>
                    <a:pt x="84" y="65"/>
                  </a:cubicBezTo>
                  <a:cubicBezTo>
                    <a:pt x="88" y="57"/>
                    <a:pt x="90" y="49"/>
                    <a:pt x="88" y="40"/>
                  </a:cubicBezTo>
                  <a:close/>
                  <a:moveTo>
                    <a:pt x="57" y="4"/>
                  </a:moveTo>
                  <a:cubicBezTo>
                    <a:pt x="57" y="2"/>
                    <a:pt x="55" y="0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1" y="0"/>
                    <a:pt x="49" y="2"/>
                    <a:pt x="49" y="4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9" y="13"/>
                    <a:pt x="51" y="15"/>
                    <a:pt x="53" y="15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5" y="15"/>
                    <a:pt x="57" y="13"/>
                    <a:pt x="57" y="11"/>
                  </a:cubicBezTo>
                  <a:lnTo>
                    <a:pt x="57" y="4"/>
                  </a:lnTo>
                  <a:close/>
                  <a:moveTo>
                    <a:pt x="78" y="10"/>
                  </a:moveTo>
                  <a:cubicBezTo>
                    <a:pt x="79" y="8"/>
                    <a:pt x="79" y="6"/>
                    <a:pt x="77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5" y="4"/>
                    <a:pt x="72" y="5"/>
                    <a:pt x="71" y="7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7" y="15"/>
                    <a:pt x="68" y="17"/>
                    <a:pt x="70" y="18"/>
                  </a:cubicBezTo>
                  <a:cubicBezTo>
                    <a:pt x="70" y="18"/>
                    <a:pt x="70" y="18"/>
                    <a:pt x="70" y="18"/>
                  </a:cubicBezTo>
                  <a:cubicBezTo>
                    <a:pt x="72" y="19"/>
                    <a:pt x="74" y="18"/>
                    <a:pt x="75" y="17"/>
                  </a:cubicBezTo>
                  <a:lnTo>
                    <a:pt x="78" y="10"/>
                  </a:lnTo>
                  <a:close/>
                  <a:moveTo>
                    <a:pt x="94" y="23"/>
                  </a:moveTo>
                  <a:cubicBezTo>
                    <a:pt x="95" y="21"/>
                    <a:pt x="96" y="19"/>
                    <a:pt x="94" y="17"/>
                  </a:cubicBezTo>
                  <a:cubicBezTo>
                    <a:pt x="94" y="17"/>
                    <a:pt x="94" y="17"/>
                    <a:pt x="94" y="17"/>
                  </a:cubicBezTo>
                  <a:cubicBezTo>
                    <a:pt x="93" y="16"/>
                    <a:pt x="90" y="16"/>
                    <a:pt x="89" y="17"/>
                  </a:cubicBezTo>
                  <a:cubicBezTo>
                    <a:pt x="83" y="22"/>
                    <a:pt x="83" y="22"/>
                    <a:pt x="83" y="22"/>
                  </a:cubicBezTo>
                  <a:cubicBezTo>
                    <a:pt x="82" y="23"/>
                    <a:pt x="82" y="25"/>
                    <a:pt x="83" y="27"/>
                  </a:cubicBezTo>
                  <a:cubicBezTo>
                    <a:pt x="83" y="27"/>
                    <a:pt x="83" y="27"/>
                    <a:pt x="83" y="27"/>
                  </a:cubicBezTo>
                  <a:cubicBezTo>
                    <a:pt x="85" y="29"/>
                    <a:pt x="87" y="29"/>
                    <a:pt x="89" y="27"/>
                  </a:cubicBezTo>
                  <a:lnTo>
                    <a:pt x="94" y="23"/>
                  </a:lnTo>
                  <a:close/>
                  <a:moveTo>
                    <a:pt x="102" y="41"/>
                  </a:moveTo>
                  <a:cubicBezTo>
                    <a:pt x="104" y="41"/>
                    <a:pt x="105" y="39"/>
                    <a:pt x="105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5" y="35"/>
                    <a:pt x="103" y="34"/>
                    <a:pt x="101" y="34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92" y="36"/>
                    <a:pt x="90" y="38"/>
                    <a:pt x="91" y="40"/>
                  </a:cubicBezTo>
                  <a:cubicBezTo>
                    <a:pt x="91" y="40"/>
                    <a:pt x="91" y="40"/>
                    <a:pt x="91" y="40"/>
                  </a:cubicBezTo>
                  <a:cubicBezTo>
                    <a:pt x="91" y="42"/>
                    <a:pt x="93" y="43"/>
                    <a:pt x="95" y="43"/>
                  </a:cubicBezTo>
                  <a:lnTo>
                    <a:pt x="102" y="41"/>
                  </a:lnTo>
                  <a:close/>
                  <a:moveTo>
                    <a:pt x="100" y="62"/>
                  </a:moveTo>
                  <a:cubicBezTo>
                    <a:pt x="102" y="62"/>
                    <a:pt x="104" y="61"/>
                    <a:pt x="105" y="59"/>
                  </a:cubicBezTo>
                  <a:cubicBezTo>
                    <a:pt x="105" y="59"/>
                    <a:pt x="105" y="59"/>
                    <a:pt x="105" y="59"/>
                  </a:cubicBezTo>
                  <a:cubicBezTo>
                    <a:pt x="105" y="57"/>
                    <a:pt x="104" y="55"/>
                    <a:pt x="102" y="54"/>
                  </a:cubicBezTo>
                  <a:cubicBezTo>
                    <a:pt x="95" y="53"/>
                    <a:pt x="95" y="53"/>
                    <a:pt x="95" y="53"/>
                  </a:cubicBezTo>
                  <a:cubicBezTo>
                    <a:pt x="93" y="53"/>
                    <a:pt x="91" y="54"/>
                    <a:pt x="90" y="56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90" y="58"/>
                    <a:pt x="91" y="60"/>
                    <a:pt x="93" y="60"/>
                  </a:cubicBezTo>
                  <a:lnTo>
                    <a:pt x="100" y="62"/>
                  </a:lnTo>
                  <a:close/>
                  <a:moveTo>
                    <a:pt x="31" y="17"/>
                  </a:moveTo>
                  <a:cubicBezTo>
                    <a:pt x="32" y="18"/>
                    <a:pt x="34" y="19"/>
                    <a:pt x="36" y="18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8" y="17"/>
                    <a:pt x="39" y="15"/>
                    <a:pt x="38" y="13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3" y="5"/>
                    <a:pt x="31" y="4"/>
                    <a:pt x="29" y="5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7" y="6"/>
                    <a:pt x="27" y="8"/>
                    <a:pt x="28" y="10"/>
                  </a:cubicBezTo>
                  <a:lnTo>
                    <a:pt x="31" y="17"/>
                  </a:lnTo>
                  <a:close/>
                  <a:moveTo>
                    <a:pt x="17" y="27"/>
                  </a:moveTo>
                  <a:cubicBezTo>
                    <a:pt x="19" y="29"/>
                    <a:pt x="21" y="29"/>
                    <a:pt x="23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4" y="25"/>
                    <a:pt x="24" y="23"/>
                    <a:pt x="22" y="22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6" y="16"/>
                    <a:pt x="13" y="16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0" y="19"/>
                    <a:pt x="10" y="21"/>
                    <a:pt x="12" y="23"/>
                  </a:cubicBezTo>
                  <a:lnTo>
                    <a:pt x="17" y="27"/>
                  </a:lnTo>
                  <a:close/>
                  <a:moveTo>
                    <a:pt x="11" y="43"/>
                  </a:moveTo>
                  <a:cubicBezTo>
                    <a:pt x="13" y="43"/>
                    <a:pt x="15" y="42"/>
                    <a:pt x="15" y="40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6" y="38"/>
                    <a:pt x="14" y="36"/>
                    <a:pt x="12" y="35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3" y="34"/>
                    <a:pt x="1" y="35"/>
                    <a:pt x="1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0" y="39"/>
                    <a:pt x="2" y="41"/>
                    <a:pt x="4" y="41"/>
                  </a:cubicBezTo>
                  <a:lnTo>
                    <a:pt x="11" y="43"/>
                  </a:lnTo>
                  <a:close/>
                  <a:moveTo>
                    <a:pt x="12" y="60"/>
                  </a:moveTo>
                  <a:cubicBezTo>
                    <a:pt x="14" y="60"/>
                    <a:pt x="16" y="58"/>
                    <a:pt x="15" y="56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5" y="54"/>
                    <a:pt x="13" y="53"/>
                    <a:pt x="11" y="53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2" y="55"/>
                    <a:pt x="1" y="57"/>
                    <a:pt x="1" y="59"/>
                  </a:cubicBezTo>
                  <a:cubicBezTo>
                    <a:pt x="1" y="59"/>
                    <a:pt x="1" y="59"/>
                    <a:pt x="1" y="59"/>
                  </a:cubicBezTo>
                  <a:cubicBezTo>
                    <a:pt x="1" y="61"/>
                    <a:pt x="3" y="62"/>
                    <a:pt x="5" y="62"/>
                  </a:cubicBezTo>
                  <a:lnTo>
                    <a:pt x="12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A1169611-50B3-5C4A-8DFD-F4F1B101D4D3}"/>
              </a:ext>
            </a:extLst>
          </p:cNvPr>
          <p:cNvGrpSpPr/>
          <p:nvPr/>
        </p:nvGrpSpPr>
        <p:grpSpPr>
          <a:xfrm>
            <a:off x="6819900" y="2176463"/>
            <a:ext cx="1695450" cy="1220787"/>
            <a:chOff x="6819900" y="2176463"/>
            <a:chExt cx="1695450" cy="1220787"/>
          </a:xfrm>
        </p:grpSpPr>
        <p:sp>
          <p:nvSpPr>
            <p:cNvPr id="53254" name="Google Shape;958;p32"/>
            <p:cNvSpPr>
              <a:spLocks/>
            </p:cNvSpPr>
            <p:nvPr/>
          </p:nvSpPr>
          <p:spPr bwMode="auto">
            <a:xfrm>
              <a:off x="6819900" y="2176463"/>
              <a:ext cx="1695450" cy="1220787"/>
            </a:xfrm>
            <a:custGeom>
              <a:avLst/>
              <a:gdLst>
                <a:gd name="T0" fmla="*/ 181 w 411"/>
                <a:gd name="T1" fmla="*/ 37 h 296"/>
                <a:gd name="T2" fmla="*/ 155 w 411"/>
                <a:gd name="T3" fmla="*/ 6 h 296"/>
                <a:gd name="T4" fmla="*/ 134 w 411"/>
                <a:gd name="T5" fmla="*/ 6 h 296"/>
                <a:gd name="T6" fmla="*/ 6 w 411"/>
                <a:gd name="T7" fmla="*/ 134 h 296"/>
                <a:gd name="T8" fmla="*/ 4 w 411"/>
                <a:gd name="T9" fmla="*/ 154 h 296"/>
                <a:gd name="T10" fmla="*/ 58 w 411"/>
                <a:gd name="T11" fmla="*/ 283 h 296"/>
                <a:gd name="T12" fmla="*/ 73 w 411"/>
                <a:gd name="T13" fmla="*/ 296 h 296"/>
                <a:gd name="T14" fmla="*/ 254 w 411"/>
                <a:gd name="T15" fmla="*/ 296 h 296"/>
                <a:gd name="T16" fmla="*/ 269 w 411"/>
                <a:gd name="T17" fmla="*/ 281 h 296"/>
                <a:gd name="T18" fmla="*/ 265 w 411"/>
                <a:gd name="T19" fmla="*/ 241 h 296"/>
                <a:gd name="T20" fmla="*/ 264 w 411"/>
                <a:gd name="T21" fmla="*/ 236 h 296"/>
                <a:gd name="T22" fmla="*/ 400 w 411"/>
                <a:gd name="T23" fmla="*/ 153 h 296"/>
                <a:gd name="T24" fmla="*/ 408 w 411"/>
                <a:gd name="T25" fmla="*/ 130 h 296"/>
                <a:gd name="T26" fmla="*/ 360 w 411"/>
                <a:gd name="T27" fmla="*/ 15 h 296"/>
                <a:gd name="T28" fmla="*/ 339 w 411"/>
                <a:gd name="T29" fmla="*/ 4 h 296"/>
                <a:gd name="T30" fmla="*/ 184 w 411"/>
                <a:gd name="T31" fmla="*/ 41 h 296"/>
                <a:gd name="T32" fmla="*/ 181 w 411"/>
                <a:gd name="T33" fmla="*/ 37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1" h="296" extrusionOk="0">
                  <a:moveTo>
                    <a:pt x="181" y="37"/>
                  </a:moveTo>
                  <a:cubicBezTo>
                    <a:pt x="173" y="27"/>
                    <a:pt x="164" y="16"/>
                    <a:pt x="155" y="6"/>
                  </a:cubicBezTo>
                  <a:cubicBezTo>
                    <a:pt x="149" y="0"/>
                    <a:pt x="140" y="0"/>
                    <a:pt x="134" y="6"/>
                  </a:cubicBezTo>
                  <a:cubicBezTo>
                    <a:pt x="6" y="134"/>
                    <a:pt x="6" y="134"/>
                    <a:pt x="6" y="134"/>
                  </a:cubicBezTo>
                  <a:cubicBezTo>
                    <a:pt x="0" y="140"/>
                    <a:pt x="0" y="148"/>
                    <a:pt x="4" y="154"/>
                  </a:cubicBezTo>
                  <a:cubicBezTo>
                    <a:pt x="35" y="190"/>
                    <a:pt x="54" y="236"/>
                    <a:pt x="58" y="283"/>
                  </a:cubicBezTo>
                  <a:cubicBezTo>
                    <a:pt x="59" y="290"/>
                    <a:pt x="65" y="296"/>
                    <a:pt x="73" y="296"/>
                  </a:cubicBezTo>
                  <a:cubicBezTo>
                    <a:pt x="254" y="296"/>
                    <a:pt x="254" y="296"/>
                    <a:pt x="254" y="296"/>
                  </a:cubicBezTo>
                  <a:cubicBezTo>
                    <a:pt x="262" y="296"/>
                    <a:pt x="269" y="289"/>
                    <a:pt x="269" y="281"/>
                  </a:cubicBezTo>
                  <a:cubicBezTo>
                    <a:pt x="268" y="267"/>
                    <a:pt x="267" y="254"/>
                    <a:pt x="265" y="241"/>
                  </a:cubicBezTo>
                  <a:cubicBezTo>
                    <a:pt x="264" y="236"/>
                    <a:pt x="264" y="236"/>
                    <a:pt x="264" y="236"/>
                  </a:cubicBezTo>
                  <a:cubicBezTo>
                    <a:pt x="400" y="153"/>
                    <a:pt x="400" y="153"/>
                    <a:pt x="400" y="153"/>
                  </a:cubicBezTo>
                  <a:cubicBezTo>
                    <a:pt x="408" y="149"/>
                    <a:pt x="411" y="138"/>
                    <a:pt x="408" y="130"/>
                  </a:cubicBezTo>
                  <a:cubicBezTo>
                    <a:pt x="360" y="15"/>
                    <a:pt x="360" y="15"/>
                    <a:pt x="360" y="15"/>
                  </a:cubicBezTo>
                  <a:cubicBezTo>
                    <a:pt x="357" y="7"/>
                    <a:pt x="347" y="2"/>
                    <a:pt x="339" y="4"/>
                  </a:cubicBezTo>
                  <a:cubicBezTo>
                    <a:pt x="184" y="41"/>
                    <a:pt x="184" y="41"/>
                    <a:pt x="184" y="41"/>
                  </a:cubicBezTo>
                  <a:lnTo>
                    <a:pt x="181" y="37"/>
                  </a:lnTo>
                  <a:close/>
                </a:path>
              </a:pathLst>
            </a:custGeom>
            <a:solidFill>
              <a:srgbClr val="FAC3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53276" name="Google Shape;980;p32"/>
            <p:cNvSpPr>
              <a:spLocks/>
            </p:cNvSpPr>
            <p:nvPr/>
          </p:nvSpPr>
          <p:spPr bwMode="auto">
            <a:xfrm>
              <a:off x="7162800" y="2728913"/>
              <a:ext cx="606425" cy="403225"/>
            </a:xfrm>
            <a:custGeom>
              <a:avLst/>
              <a:gdLst>
                <a:gd name="T0" fmla="*/ 113 w 147"/>
                <a:gd name="T1" fmla="*/ 51 h 98"/>
                <a:gd name="T2" fmla="*/ 53 w 147"/>
                <a:gd name="T3" fmla="*/ 24 h 98"/>
                <a:gd name="T4" fmla="*/ 50 w 147"/>
                <a:gd name="T5" fmla="*/ 17 h 98"/>
                <a:gd name="T6" fmla="*/ 117 w 147"/>
                <a:gd name="T7" fmla="*/ 10 h 98"/>
                <a:gd name="T8" fmla="*/ 122 w 147"/>
                <a:gd name="T9" fmla="*/ 3 h 98"/>
                <a:gd name="T10" fmla="*/ 134 w 147"/>
                <a:gd name="T11" fmla="*/ 43 h 98"/>
                <a:gd name="T12" fmla="*/ 147 w 147"/>
                <a:gd name="T13" fmla="*/ 41 h 98"/>
                <a:gd name="T14" fmla="*/ 129 w 147"/>
                <a:gd name="T15" fmla="*/ 0 h 98"/>
                <a:gd name="T16" fmla="*/ 4 w 147"/>
                <a:gd name="T17" fmla="*/ 53 h 98"/>
                <a:gd name="T18" fmla="*/ 17 w 147"/>
                <a:gd name="T19" fmla="*/ 10 h 98"/>
                <a:gd name="T20" fmla="*/ 7 w 147"/>
                <a:gd name="T21" fmla="*/ 6 h 98"/>
                <a:gd name="T22" fmla="*/ 0 w 147"/>
                <a:gd name="T23" fmla="*/ 49 h 98"/>
                <a:gd name="T24" fmla="*/ 51 w 147"/>
                <a:gd name="T25" fmla="*/ 82 h 98"/>
                <a:gd name="T26" fmla="*/ 45 w 147"/>
                <a:gd name="T27" fmla="*/ 89 h 98"/>
                <a:gd name="T28" fmla="*/ 54 w 147"/>
                <a:gd name="T29" fmla="*/ 96 h 98"/>
                <a:gd name="T30" fmla="*/ 59 w 147"/>
                <a:gd name="T31" fmla="*/ 89 h 98"/>
                <a:gd name="T32" fmla="*/ 34 w 147"/>
                <a:gd name="T33" fmla="*/ 90 h 98"/>
                <a:gd name="T34" fmla="*/ 47 w 147"/>
                <a:gd name="T35" fmla="*/ 72 h 98"/>
                <a:gd name="T36" fmla="*/ 36 w 147"/>
                <a:gd name="T37" fmla="*/ 78 h 98"/>
                <a:gd name="T38" fmla="*/ 22 w 147"/>
                <a:gd name="T39" fmla="*/ 72 h 98"/>
                <a:gd name="T40" fmla="*/ 30 w 147"/>
                <a:gd name="T41" fmla="*/ 79 h 98"/>
                <a:gd name="T42" fmla="*/ 37 w 147"/>
                <a:gd name="T43" fmla="*/ 62 h 98"/>
                <a:gd name="T44" fmla="*/ 26 w 147"/>
                <a:gd name="T45" fmla="*/ 68 h 98"/>
                <a:gd name="T46" fmla="*/ 20 w 147"/>
                <a:gd name="T47" fmla="*/ 69 h 98"/>
                <a:gd name="T48" fmla="*/ 19 w 147"/>
                <a:gd name="T49" fmla="*/ 53 h 98"/>
                <a:gd name="T50" fmla="*/ 16 w 147"/>
                <a:gd name="T51" fmla="*/ 57 h 98"/>
                <a:gd name="T52" fmla="*/ 13 w 147"/>
                <a:gd name="T53" fmla="*/ 68 h 98"/>
                <a:gd name="T54" fmla="*/ 111 w 147"/>
                <a:gd name="T55" fmla="*/ 61 h 98"/>
                <a:gd name="T56" fmla="*/ 74 w 147"/>
                <a:gd name="T57" fmla="*/ 23 h 98"/>
                <a:gd name="T58" fmla="*/ 53 w 147"/>
                <a:gd name="T59" fmla="*/ 28 h 98"/>
                <a:gd name="T60" fmla="*/ 48 w 147"/>
                <a:gd name="T61" fmla="*/ 14 h 98"/>
                <a:gd name="T62" fmla="*/ 23 w 147"/>
                <a:gd name="T63" fmla="*/ 47 h 98"/>
                <a:gd name="T64" fmla="*/ 39 w 147"/>
                <a:gd name="T65" fmla="*/ 60 h 98"/>
                <a:gd name="T66" fmla="*/ 53 w 147"/>
                <a:gd name="T67" fmla="*/ 77 h 98"/>
                <a:gd name="T68" fmla="*/ 66 w 147"/>
                <a:gd name="T69" fmla="*/ 90 h 98"/>
                <a:gd name="T70" fmla="*/ 69 w 147"/>
                <a:gd name="T71" fmla="*/ 92 h 98"/>
                <a:gd name="T72" fmla="*/ 74 w 147"/>
                <a:gd name="T73" fmla="*/ 84 h 98"/>
                <a:gd name="T74" fmla="*/ 61 w 147"/>
                <a:gd name="T75" fmla="*/ 70 h 98"/>
                <a:gd name="T76" fmla="*/ 83 w 147"/>
                <a:gd name="T77" fmla="*/ 85 h 98"/>
                <a:gd name="T78" fmla="*/ 86 w 147"/>
                <a:gd name="T79" fmla="*/ 75 h 98"/>
                <a:gd name="T80" fmla="*/ 75 w 147"/>
                <a:gd name="T81" fmla="*/ 66 h 98"/>
                <a:gd name="T82" fmla="*/ 78 w 147"/>
                <a:gd name="T83" fmla="*/ 63 h 98"/>
                <a:gd name="T84" fmla="*/ 101 w 147"/>
                <a:gd name="T85" fmla="*/ 73 h 98"/>
                <a:gd name="T86" fmla="*/ 96 w 147"/>
                <a:gd name="T87" fmla="*/ 62 h 98"/>
                <a:gd name="T88" fmla="*/ 88 w 147"/>
                <a:gd name="T89" fmla="*/ 53 h 98"/>
                <a:gd name="T90" fmla="*/ 111 w 147"/>
                <a:gd name="T91" fmla="*/ 61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7" h="98" extrusionOk="0">
                  <a:moveTo>
                    <a:pt x="117" y="10"/>
                  </a:moveTo>
                  <a:cubicBezTo>
                    <a:pt x="130" y="44"/>
                    <a:pt x="130" y="44"/>
                    <a:pt x="130" y="44"/>
                  </a:cubicBezTo>
                  <a:cubicBezTo>
                    <a:pt x="113" y="51"/>
                    <a:pt x="113" y="51"/>
                    <a:pt x="113" y="51"/>
                  </a:cubicBezTo>
                  <a:cubicBezTo>
                    <a:pt x="105" y="43"/>
                    <a:pt x="77" y="19"/>
                    <a:pt x="75" y="19"/>
                  </a:cubicBezTo>
                  <a:cubicBezTo>
                    <a:pt x="73" y="19"/>
                    <a:pt x="64" y="22"/>
                    <a:pt x="63" y="23"/>
                  </a:cubicBezTo>
                  <a:cubicBezTo>
                    <a:pt x="63" y="23"/>
                    <a:pt x="58" y="24"/>
                    <a:pt x="53" y="24"/>
                  </a:cubicBezTo>
                  <a:cubicBezTo>
                    <a:pt x="51" y="24"/>
                    <a:pt x="50" y="24"/>
                    <a:pt x="49" y="23"/>
                  </a:cubicBezTo>
                  <a:cubicBezTo>
                    <a:pt x="47" y="22"/>
                    <a:pt x="47" y="22"/>
                    <a:pt x="47" y="21"/>
                  </a:cubicBezTo>
                  <a:cubicBezTo>
                    <a:pt x="47" y="19"/>
                    <a:pt x="49" y="17"/>
                    <a:pt x="50" y="17"/>
                  </a:cubicBezTo>
                  <a:cubicBezTo>
                    <a:pt x="57" y="13"/>
                    <a:pt x="77" y="5"/>
                    <a:pt x="79" y="5"/>
                  </a:cubicBezTo>
                  <a:cubicBezTo>
                    <a:pt x="79" y="5"/>
                    <a:pt x="79" y="5"/>
                    <a:pt x="79" y="5"/>
                  </a:cubicBezTo>
                  <a:cubicBezTo>
                    <a:pt x="84" y="5"/>
                    <a:pt x="113" y="9"/>
                    <a:pt x="117" y="10"/>
                  </a:cubicBezTo>
                  <a:close/>
                  <a:moveTo>
                    <a:pt x="129" y="0"/>
                  </a:moveTo>
                  <a:cubicBezTo>
                    <a:pt x="128" y="0"/>
                    <a:pt x="128" y="0"/>
                    <a:pt x="128" y="0"/>
                  </a:cubicBezTo>
                  <a:cubicBezTo>
                    <a:pt x="122" y="3"/>
                    <a:pt x="122" y="3"/>
                    <a:pt x="122" y="3"/>
                  </a:cubicBezTo>
                  <a:cubicBezTo>
                    <a:pt x="121" y="3"/>
                    <a:pt x="120" y="4"/>
                    <a:pt x="120" y="5"/>
                  </a:cubicBezTo>
                  <a:cubicBezTo>
                    <a:pt x="119" y="6"/>
                    <a:pt x="119" y="7"/>
                    <a:pt x="120" y="8"/>
                  </a:cubicBezTo>
                  <a:cubicBezTo>
                    <a:pt x="134" y="43"/>
                    <a:pt x="134" y="43"/>
                    <a:pt x="134" y="43"/>
                  </a:cubicBezTo>
                  <a:cubicBezTo>
                    <a:pt x="135" y="45"/>
                    <a:pt x="137" y="46"/>
                    <a:pt x="139" y="45"/>
                  </a:cubicBezTo>
                  <a:cubicBezTo>
                    <a:pt x="144" y="43"/>
                    <a:pt x="144" y="43"/>
                    <a:pt x="144" y="43"/>
                  </a:cubicBezTo>
                  <a:cubicBezTo>
                    <a:pt x="145" y="43"/>
                    <a:pt x="146" y="42"/>
                    <a:pt x="147" y="41"/>
                  </a:cubicBezTo>
                  <a:cubicBezTo>
                    <a:pt x="147" y="40"/>
                    <a:pt x="147" y="39"/>
                    <a:pt x="147" y="38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32" y="1"/>
                    <a:pt x="130" y="0"/>
                    <a:pt x="129" y="0"/>
                  </a:cubicBezTo>
                  <a:close/>
                  <a:moveTo>
                    <a:pt x="0" y="49"/>
                  </a:moveTo>
                  <a:cubicBezTo>
                    <a:pt x="0" y="50"/>
                    <a:pt x="0" y="51"/>
                    <a:pt x="1" y="52"/>
                  </a:cubicBezTo>
                  <a:cubicBezTo>
                    <a:pt x="2" y="53"/>
                    <a:pt x="3" y="53"/>
                    <a:pt x="4" y="53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12" y="54"/>
                    <a:pt x="14" y="52"/>
                    <a:pt x="14" y="5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9"/>
                    <a:pt x="17" y="8"/>
                    <a:pt x="16" y="7"/>
                  </a:cubicBezTo>
                  <a:cubicBezTo>
                    <a:pt x="15" y="7"/>
                    <a:pt x="14" y="6"/>
                    <a:pt x="13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5" y="6"/>
                    <a:pt x="3" y="7"/>
                    <a:pt x="3" y="9"/>
                  </a:cubicBezTo>
                  <a:lnTo>
                    <a:pt x="0" y="49"/>
                  </a:lnTo>
                  <a:close/>
                  <a:moveTo>
                    <a:pt x="60" y="85"/>
                  </a:moveTo>
                  <a:cubicBezTo>
                    <a:pt x="60" y="84"/>
                    <a:pt x="59" y="82"/>
                    <a:pt x="58" y="81"/>
                  </a:cubicBezTo>
                  <a:cubicBezTo>
                    <a:pt x="56" y="79"/>
                    <a:pt x="53" y="80"/>
                    <a:pt x="51" y="82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2" y="93"/>
                    <a:pt x="45" y="96"/>
                    <a:pt x="46" y="97"/>
                  </a:cubicBezTo>
                  <a:cubicBezTo>
                    <a:pt x="47" y="98"/>
                    <a:pt x="48" y="98"/>
                    <a:pt x="49" y="98"/>
                  </a:cubicBezTo>
                  <a:cubicBezTo>
                    <a:pt x="51" y="98"/>
                    <a:pt x="52" y="97"/>
                    <a:pt x="54" y="96"/>
                  </a:cubicBezTo>
                  <a:cubicBezTo>
                    <a:pt x="58" y="91"/>
                    <a:pt x="58" y="91"/>
                    <a:pt x="58" y="91"/>
                  </a:cubicBezTo>
                  <a:cubicBezTo>
                    <a:pt x="58" y="91"/>
                    <a:pt x="58" y="91"/>
                    <a:pt x="58" y="91"/>
                  </a:cubicBezTo>
                  <a:cubicBezTo>
                    <a:pt x="59" y="89"/>
                    <a:pt x="59" y="89"/>
                    <a:pt x="59" y="89"/>
                  </a:cubicBezTo>
                  <a:cubicBezTo>
                    <a:pt x="60" y="88"/>
                    <a:pt x="61" y="86"/>
                    <a:pt x="60" y="85"/>
                  </a:cubicBezTo>
                  <a:close/>
                  <a:moveTo>
                    <a:pt x="32" y="83"/>
                  </a:moveTo>
                  <a:cubicBezTo>
                    <a:pt x="30" y="85"/>
                    <a:pt x="30" y="87"/>
                    <a:pt x="34" y="90"/>
                  </a:cubicBezTo>
                  <a:cubicBezTo>
                    <a:pt x="36" y="92"/>
                    <a:pt x="39" y="91"/>
                    <a:pt x="41" y="89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51" y="76"/>
                    <a:pt x="48" y="73"/>
                    <a:pt x="47" y="72"/>
                  </a:cubicBezTo>
                  <a:cubicBezTo>
                    <a:pt x="44" y="70"/>
                    <a:pt x="42" y="71"/>
                    <a:pt x="40" y="74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5" y="79"/>
                    <a:pt x="35" y="79"/>
                    <a:pt x="35" y="79"/>
                  </a:cubicBezTo>
                  <a:lnTo>
                    <a:pt x="32" y="83"/>
                  </a:lnTo>
                  <a:close/>
                  <a:moveTo>
                    <a:pt x="22" y="72"/>
                  </a:moveTo>
                  <a:cubicBezTo>
                    <a:pt x="21" y="74"/>
                    <a:pt x="20" y="75"/>
                    <a:pt x="20" y="77"/>
                  </a:cubicBezTo>
                  <a:cubicBezTo>
                    <a:pt x="21" y="78"/>
                    <a:pt x="21" y="79"/>
                    <a:pt x="23" y="80"/>
                  </a:cubicBezTo>
                  <a:cubicBezTo>
                    <a:pt x="25" y="82"/>
                    <a:pt x="28" y="82"/>
                    <a:pt x="30" y="79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9" y="69"/>
                    <a:pt x="39" y="67"/>
                    <a:pt x="39" y="66"/>
                  </a:cubicBezTo>
                  <a:cubicBezTo>
                    <a:pt x="39" y="65"/>
                    <a:pt x="38" y="63"/>
                    <a:pt x="37" y="62"/>
                  </a:cubicBezTo>
                  <a:cubicBezTo>
                    <a:pt x="34" y="60"/>
                    <a:pt x="32" y="61"/>
                    <a:pt x="29" y="63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5" y="68"/>
                    <a:pt x="25" y="68"/>
                    <a:pt x="25" y="68"/>
                  </a:cubicBezTo>
                  <a:lnTo>
                    <a:pt x="22" y="72"/>
                  </a:lnTo>
                  <a:close/>
                  <a:moveTo>
                    <a:pt x="20" y="69"/>
                  </a:moveTo>
                  <a:cubicBezTo>
                    <a:pt x="28" y="60"/>
                    <a:pt x="28" y="60"/>
                    <a:pt x="28" y="60"/>
                  </a:cubicBezTo>
                  <a:cubicBezTo>
                    <a:pt x="31" y="56"/>
                    <a:pt x="28" y="53"/>
                    <a:pt x="27" y="52"/>
                  </a:cubicBezTo>
                  <a:cubicBezTo>
                    <a:pt x="24" y="50"/>
                    <a:pt x="22" y="50"/>
                    <a:pt x="19" y="53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6" y="57"/>
                    <a:pt x="16" y="57"/>
                    <a:pt x="16" y="57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2" y="62"/>
                    <a:pt x="11" y="64"/>
                    <a:pt x="11" y="65"/>
                  </a:cubicBezTo>
                  <a:cubicBezTo>
                    <a:pt x="11" y="67"/>
                    <a:pt x="12" y="68"/>
                    <a:pt x="13" y="68"/>
                  </a:cubicBezTo>
                  <a:cubicBezTo>
                    <a:pt x="14" y="69"/>
                    <a:pt x="16" y="70"/>
                    <a:pt x="17" y="70"/>
                  </a:cubicBezTo>
                  <a:cubicBezTo>
                    <a:pt x="18" y="70"/>
                    <a:pt x="19" y="70"/>
                    <a:pt x="20" y="69"/>
                  </a:cubicBezTo>
                  <a:close/>
                  <a:moveTo>
                    <a:pt x="111" y="61"/>
                  </a:moveTo>
                  <a:cubicBezTo>
                    <a:pt x="113" y="59"/>
                    <a:pt x="114" y="56"/>
                    <a:pt x="111" y="53"/>
                  </a:cubicBezTo>
                  <a:cubicBezTo>
                    <a:pt x="108" y="51"/>
                    <a:pt x="108" y="51"/>
                    <a:pt x="108" y="51"/>
                  </a:cubicBezTo>
                  <a:cubicBezTo>
                    <a:pt x="94" y="39"/>
                    <a:pt x="78" y="25"/>
                    <a:pt x="74" y="23"/>
                  </a:cubicBezTo>
                  <a:cubicBezTo>
                    <a:pt x="72" y="23"/>
                    <a:pt x="68" y="25"/>
                    <a:pt x="64" y="26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26"/>
                    <a:pt x="58" y="28"/>
                    <a:pt x="53" y="28"/>
                  </a:cubicBezTo>
                  <a:cubicBezTo>
                    <a:pt x="50" y="28"/>
                    <a:pt x="48" y="27"/>
                    <a:pt x="47" y="26"/>
                  </a:cubicBezTo>
                  <a:cubicBezTo>
                    <a:pt x="44" y="24"/>
                    <a:pt x="43" y="22"/>
                    <a:pt x="43" y="21"/>
                  </a:cubicBezTo>
                  <a:cubicBezTo>
                    <a:pt x="43" y="17"/>
                    <a:pt x="46" y="15"/>
                    <a:pt x="48" y="14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20" y="48"/>
                    <a:pt x="22" y="47"/>
                    <a:pt x="23" y="47"/>
                  </a:cubicBezTo>
                  <a:cubicBezTo>
                    <a:pt x="25" y="47"/>
                    <a:pt x="27" y="48"/>
                    <a:pt x="29" y="50"/>
                  </a:cubicBezTo>
                  <a:cubicBezTo>
                    <a:pt x="32" y="52"/>
                    <a:pt x="33" y="55"/>
                    <a:pt x="32" y="58"/>
                  </a:cubicBezTo>
                  <a:cubicBezTo>
                    <a:pt x="35" y="57"/>
                    <a:pt x="37" y="58"/>
                    <a:pt x="39" y="60"/>
                  </a:cubicBezTo>
                  <a:cubicBezTo>
                    <a:pt x="42" y="62"/>
                    <a:pt x="43" y="65"/>
                    <a:pt x="43" y="68"/>
                  </a:cubicBezTo>
                  <a:cubicBezTo>
                    <a:pt x="45" y="67"/>
                    <a:pt x="47" y="68"/>
                    <a:pt x="49" y="70"/>
                  </a:cubicBezTo>
                  <a:cubicBezTo>
                    <a:pt x="51" y="72"/>
                    <a:pt x="53" y="74"/>
                    <a:pt x="53" y="77"/>
                  </a:cubicBezTo>
                  <a:cubicBezTo>
                    <a:pt x="55" y="76"/>
                    <a:pt x="58" y="77"/>
                    <a:pt x="60" y="79"/>
                  </a:cubicBezTo>
                  <a:cubicBezTo>
                    <a:pt x="64" y="81"/>
                    <a:pt x="65" y="85"/>
                    <a:pt x="63" y="88"/>
                  </a:cubicBezTo>
                  <a:cubicBezTo>
                    <a:pt x="66" y="90"/>
                    <a:pt x="66" y="90"/>
                    <a:pt x="66" y="90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7" y="92"/>
                    <a:pt x="68" y="92"/>
                    <a:pt x="69" y="92"/>
                  </a:cubicBezTo>
                  <a:cubicBezTo>
                    <a:pt x="71" y="92"/>
                    <a:pt x="72" y="91"/>
                    <a:pt x="73" y="90"/>
                  </a:cubicBezTo>
                  <a:cubicBezTo>
                    <a:pt x="75" y="88"/>
                    <a:pt x="76" y="86"/>
                    <a:pt x="74" y="84"/>
                  </a:cubicBezTo>
                  <a:cubicBezTo>
                    <a:pt x="74" y="84"/>
                    <a:pt x="74" y="84"/>
                    <a:pt x="74" y="84"/>
                  </a:cubicBezTo>
                  <a:cubicBezTo>
                    <a:pt x="61" y="73"/>
                    <a:pt x="61" y="73"/>
                    <a:pt x="61" y="73"/>
                  </a:cubicBezTo>
                  <a:cubicBezTo>
                    <a:pt x="61" y="73"/>
                    <a:pt x="61" y="72"/>
                    <a:pt x="60" y="72"/>
                  </a:cubicBezTo>
                  <a:cubicBezTo>
                    <a:pt x="60" y="71"/>
                    <a:pt x="61" y="71"/>
                    <a:pt x="61" y="70"/>
                  </a:cubicBezTo>
                  <a:cubicBezTo>
                    <a:pt x="62" y="70"/>
                    <a:pt x="63" y="70"/>
                    <a:pt x="64" y="70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81" y="84"/>
                    <a:pt x="82" y="85"/>
                    <a:pt x="83" y="85"/>
                  </a:cubicBezTo>
                  <a:cubicBezTo>
                    <a:pt x="84" y="85"/>
                    <a:pt x="86" y="84"/>
                    <a:pt x="87" y="82"/>
                  </a:cubicBezTo>
                  <a:cubicBezTo>
                    <a:pt x="88" y="81"/>
                    <a:pt x="89" y="80"/>
                    <a:pt x="89" y="79"/>
                  </a:cubicBezTo>
                  <a:cubicBezTo>
                    <a:pt x="88" y="77"/>
                    <a:pt x="88" y="76"/>
                    <a:pt x="86" y="75"/>
                  </a:cubicBezTo>
                  <a:cubicBezTo>
                    <a:pt x="84" y="73"/>
                    <a:pt x="84" y="73"/>
                    <a:pt x="84" y="73"/>
                  </a:cubicBezTo>
                  <a:cubicBezTo>
                    <a:pt x="84" y="73"/>
                    <a:pt x="84" y="73"/>
                    <a:pt x="84" y="73"/>
                  </a:cubicBezTo>
                  <a:cubicBezTo>
                    <a:pt x="75" y="66"/>
                    <a:pt x="75" y="66"/>
                    <a:pt x="75" y="66"/>
                  </a:cubicBezTo>
                  <a:cubicBezTo>
                    <a:pt x="75" y="65"/>
                    <a:pt x="75" y="65"/>
                    <a:pt x="74" y="64"/>
                  </a:cubicBezTo>
                  <a:cubicBezTo>
                    <a:pt x="74" y="64"/>
                    <a:pt x="75" y="63"/>
                    <a:pt x="75" y="63"/>
                  </a:cubicBezTo>
                  <a:cubicBezTo>
                    <a:pt x="76" y="62"/>
                    <a:pt x="77" y="62"/>
                    <a:pt x="78" y="63"/>
                  </a:cubicBezTo>
                  <a:cubicBezTo>
                    <a:pt x="93" y="75"/>
                    <a:pt x="93" y="75"/>
                    <a:pt x="93" y="75"/>
                  </a:cubicBezTo>
                  <a:cubicBezTo>
                    <a:pt x="94" y="75"/>
                    <a:pt x="95" y="76"/>
                    <a:pt x="96" y="76"/>
                  </a:cubicBezTo>
                  <a:cubicBezTo>
                    <a:pt x="98" y="76"/>
                    <a:pt x="100" y="75"/>
                    <a:pt x="101" y="73"/>
                  </a:cubicBezTo>
                  <a:cubicBezTo>
                    <a:pt x="102" y="72"/>
                    <a:pt x="103" y="71"/>
                    <a:pt x="102" y="69"/>
                  </a:cubicBezTo>
                  <a:cubicBezTo>
                    <a:pt x="102" y="68"/>
                    <a:pt x="102" y="67"/>
                    <a:pt x="100" y="65"/>
                  </a:cubicBezTo>
                  <a:cubicBezTo>
                    <a:pt x="96" y="62"/>
                    <a:pt x="96" y="62"/>
                    <a:pt x="96" y="62"/>
                  </a:cubicBezTo>
                  <a:cubicBezTo>
                    <a:pt x="96" y="62"/>
                    <a:pt x="96" y="62"/>
                    <a:pt x="96" y="62"/>
                  </a:cubicBezTo>
                  <a:cubicBezTo>
                    <a:pt x="88" y="56"/>
                    <a:pt x="88" y="56"/>
                    <a:pt x="88" y="56"/>
                  </a:cubicBezTo>
                  <a:cubicBezTo>
                    <a:pt x="87" y="55"/>
                    <a:pt x="87" y="54"/>
                    <a:pt x="88" y="53"/>
                  </a:cubicBezTo>
                  <a:cubicBezTo>
                    <a:pt x="88" y="52"/>
                    <a:pt x="90" y="52"/>
                    <a:pt x="90" y="52"/>
                  </a:cubicBezTo>
                  <a:cubicBezTo>
                    <a:pt x="103" y="63"/>
                    <a:pt x="103" y="63"/>
                    <a:pt x="103" y="63"/>
                  </a:cubicBezTo>
                  <a:cubicBezTo>
                    <a:pt x="106" y="65"/>
                    <a:pt x="109" y="64"/>
                    <a:pt x="111" y="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A183C8A6-DF49-A64F-B8BC-BA32CEE65875}"/>
              </a:ext>
            </a:extLst>
          </p:cNvPr>
          <p:cNvGrpSpPr/>
          <p:nvPr/>
        </p:nvGrpSpPr>
        <p:grpSpPr>
          <a:xfrm>
            <a:off x="6135688" y="1012825"/>
            <a:ext cx="1216025" cy="1695450"/>
            <a:chOff x="6135688" y="1012825"/>
            <a:chExt cx="1216025" cy="1695450"/>
          </a:xfrm>
        </p:grpSpPr>
        <p:sp>
          <p:nvSpPr>
            <p:cNvPr id="53255" name="Google Shape;959;p32"/>
            <p:cNvSpPr>
              <a:spLocks/>
            </p:cNvSpPr>
            <p:nvPr/>
          </p:nvSpPr>
          <p:spPr bwMode="auto">
            <a:xfrm>
              <a:off x="6135688" y="1012825"/>
              <a:ext cx="1216025" cy="1695450"/>
            </a:xfrm>
            <a:custGeom>
              <a:avLst/>
              <a:gdLst>
                <a:gd name="T0" fmla="*/ 254 w 295"/>
                <a:gd name="T1" fmla="*/ 228 h 411"/>
                <a:gd name="T2" fmla="*/ 292 w 295"/>
                <a:gd name="T3" fmla="*/ 73 h 411"/>
                <a:gd name="T4" fmla="*/ 281 w 295"/>
                <a:gd name="T5" fmla="*/ 52 h 411"/>
                <a:gd name="T6" fmla="*/ 165 w 295"/>
                <a:gd name="T7" fmla="*/ 4 h 411"/>
                <a:gd name="T8" fmla="*/ 142 w 295"/>
                <a:gd name="T9" fmla="*/ 11 h 411"/>
                <a:gd name="T10" fmla="*/ 60 w 295"/>
                <a:gd name="T11" fmla="*/ 147 h 411"/>
                <a:gd name="T12" fmla="*/ 55 w 295"/>
                <a:gd name="T13" fmla="*/ 147 h 411"/>
                <a:gd name="T14" fmla="*/ 15 w 295"/>
                <a:gd name="T15" fmla="*/ 143 h 411"/>
                <a:gd name="T16" fmla="*/ 0 w 295"/>
                <a:gd name="T17" fmla="*/ 158 h 411"/>
                <a:gd name="T18" fmla="*/ 0 w 295"/>
                <a:gd name="T19" fmla="*/ 339 h 411"/>
                <a:gd name="T20" fmla="*/ 13 w 295"/>
                <a:gd name="T21" fmla="*/ 354 h 411"/>
                <a:gd name="T22" fmla="*/ 141 w 295"/>
                <a:gd name="T23" fmla="*/ 406 h 411"/>
                <a:gd name="T24" fmla="*/ 161 w 295"/>
                <a:gd name="T25" fmla="*/ 406 h 411"/>
                <a:gd name="T26" fmla="*/ 289 w 295"/>
                <a:gd name="T27" fmla="*/ 277 h 411"/>
                <a:gd name="T28" fmla="*/ 289 w 295"/>
                <a:gd name="T29" fmla="*/ 256 h 411"/>
                <a:gd name="T30" fmla="*/ 258 w 295"/>
                <a:gd name="T31" fmla="*/ 231 h 411"/>
                <a:gd name="T32" fmla="*/ 254 w 295"/>
                <a:gd name="T33" fmla="*/ 228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5" h="411" extrusionOk="0">
                  <a:moveTo>
                    <a:pt x="254" y="228"/>
                  </a:moveTo>
                  <a:cubicBezTo>
                    <a:pt x="292" y="73"/>
                    <a:pt x="292" y="73"/>
                    <a:pt x="292" y="73"/>
                  </a:cubicBezTo>
                  <a:cubicBezTo>
                    <a:pt x="294" y="65"/>
                    <a:pt x="289" y="55"/>
                    <a:pt x="281" y="52"/>
                  </a:cubicBezTo>
                  <a:cubicBezTo>
                    <a:pt x="165" y="4"/>
                    <a:pt x="165" y="4"/>
                    <a:pt x="165" y="4"/>
                  </a:cubicBezTo>
                  <a:cubicBezTo>
                    <a:pt x="157" y="0"/>
                    <a:pt x="147" y="4"/>
                    <a:pt x="142" y="11"/>
                  </a:cubicBezTo>
                  <a:cubicBezTo>
                    <a:pt x="60" y="147"/>
                    <a:pt x="60" y="147"/>
                    <a:pt x="60" y="147"/>
                  </a:cubicBezTo>
                  <a:cubicBezTo>
                    <a:pt x="55" y="147"/>
                    <a:pt x="55" y="147"/>
                    <a:pt x="55" y="147"/>
                  </a:cubicBezTo>
                  <a:cubicBezTo>
                    <a:pt x="42" y="145"/>
                    <a:pt x="28" y="143"/>
                    <a:pt x="15" y="143"/>
                  </a:cubicBezTo>
                  <a:cubicBezTo>
                    <a:pt x="7" y="142"/>
                    <a:pt x="0" y="149"/>
                    <a:pt x="0" y="158"/>
                  </a:cubicBezTo>
                  <a:cubicBezTo>
                    <a:pt x="0" y="339"/>
                    <a:pt x="0" y="339"/>
                    <a:pt x="0" y="339"/>
                  </a:cubicBezTo>
                  <a:cubicBezTo>
                    <a:pt x="0" y="347"/>
                    <a:pt x="6" y="353"/>
                    <a:pt x="13" y="354"/>
                  </a:cubicBezTo>
                  <a:cubicBezTo>
                    <a:pt x="60" y="358"/>
                    <a:pt x="105" y="376"/>
                    <a:pt x="141" y="406"/>
                  </a:cubicBezTo>
                  <a:cubicBezTo>
                    <a:pt x="147" y="411"/>
                    <a:pt x="155" y="411"/>
                    <a:pt x="161" y="406"/>
                  </a:cubicBezTo>
                  <a:cubicBezTo>
                    <a:pt x="289" y="277"/>
                    <a:pt x="289" y="277"/>
                    <a:pt x="289" y="277"/>
                  </a:cubicBezTo>
                  <a:cubicBezTo>
                    <a:pt x="295" y="271"/>
                    <a:pt x="295" y="262"/>
                    <a:pt x="289" y="256"/>
                  </a:cubicBezTo>
                  <a:cubicBezTo>
                    <a:pt x="279" y="247"/>
                    <a:pt x="269" y="239"/>
                    <a:pt x="258" y="231"/>
                  </a:cubicBezTo>
                  <a:lnTo>
                    <a:pt x="254" y="228"/>
                  </a:lnTo>
                  <a:close/>
                </a:path>
              </a:pathLst>
            </a:custGeom>
            <a:solidFill>
              <a:srgbClr val="E241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53277" name="Google Shape;981;p32"/>
            <p:cNvSpPr>
              <a:spLocks/>
            </p:cNvSpPr>
            <p:nvPr/>
          </p:nvSpPr>
          <p:spPr bwMode="auto">
            <a:xfrm>
              <a:off x="6391275" y="1895475"/>
              <a:ext cx="523875" cy="436563"/>
            </a:xfrm>
            <a:custGeom>
              <a:avLst/>
              <a:gdLst>
                <a:gd name="T0" fmla="*/ 17 w 127"/>
                <a:gd name="T1" fmla="*/ 86 h 106"/>
                <a:gd name="T2" fmla="*/ 17 w 127"/>
                <a:gd name="T3" fmla="*/ 58 h 106"/>
                <a:gd name="T4" fmla="*/ 21 w 127"/>
                <a:gd name="T5" fmla="*/ 54 h 106"/>
                <a:gd name="T6" fmla="*/ 28 w 127"/>
                <a:gd name="T7" fmla="*/ 54 h 106"/>
                <a:gd name="T8" fmla="*/ 33 w 127"/>
                <a:gd name="T9" fmla="*/ 58 h 106"/>
                <a:gd name="T10" fmla="*/ 33 w 127"/>
                <a:gd name="T11" fmla="*/ 86 h 106"/>
                <a:gd name="T12" fmla="*/ 28 w 127"/>
                <a:gd name="T13" fmla="*/ 91 h 106"/>
                <a:gd name="T14" fmla="*/ 21 w 127"/>
                <a:gd name="T15" fmla="*/ 91 h 106"/>
                <a:gd name="T16" fmla="*/ 17 w 127"/>
                <a:gd name="T17" fmla="*/ 86 h 106"/>
                <a:gd name="T18" fmla="*/ 47 w 127"/>
                <a:gd name="T19" fmla="*/ 43 h 106"/>
                <a:gd name="T20" fmla="*/ 43 w 127"/>
                <a:gd name="T21" fmla="*/ 48 h 106"/>
                <a:gd name="T22" fmla="*/ 43 w 127"/>
                <a:gd name="T23" fmla="*/ 86 h 106"/>
                <a:gd name="T24" fmla="*/ 47 w 127"/>
                <a:gd name="T25" fmla="*/ 91 h 106"/>
                <a:gd name="T26" fmla="*/ 54 w 127"/>
                <a:gd name="T27" fmla="*/ 91 h 106"/>
                <a:gd name="T28" fmla="*/ 58 w 127"/>
                <a:gd name="T29" fmla="*/ 86 h 106"/>
                <a:gd name="T30" fmla="*/ 58 w 127"/>
                <a:gd name="T31" fmla="*/ 48 h 106"/>
                <a:gd name="T32" fmla="*/ 54 w 127"/>
                <a:gd name="T33" fmla="*/ 43 h 106"/>
                <a:gd name="T34" fmla="*/ 47 w 127"/>
                <a:gd name="T35" fmla="*/ 43 h 106"/>
                <a:gd name="T36" fmla="*/ 72 w 127"/>
                <a:gd name="T37" fmla="*/ 35 h 106"/>
                <a:gd name="T38" fmla="*/ 68 w 127"/>
                <a:gd name="T39" fmla="*/ 39 h 106"/>
                <a:gd name="T40" fmla="*/ 68 w 127"/>
                <a:gd name="T41" fmla="*/ 86 h 106"/>
                <a:gd name="T42" fmla="*/ 72 w 127"/>
                <a:gd name="T43" fmla="*/ 91 h 106"/>
                <a:gd name="T44" fmla="*/ 79 w 127"/>
                <a:gd name="T45" fmla="*/ 91 h 106"/>
                <a:gd name="T46" fmla="*/ 83 w 127"/>
                <a:gd name="T47" fmla="*/ 86 h 106"/>
                <a:gd name="T48" fmla="*/ 83 w 127"/>
                <a:gd name="T49" fmla="*/ 39 h 106"/>
                <a:gd name="T50" fmla="*/ 79 w 127"/>
                <a:gd name="T51" fmla="*/ 35 h 106"/>
                <a:gd name="T52" fmla="*/ 72 w 127"/>
                <a:gd name="T53" fmla="*/ 35 h 106"/>
                <a:gd name="T54" fmla="*/ 98 w 127"/>
                <a:gd name="T55" fmla="*/ 26 h 106"/>
                <a:gd name="T56" fmla="*/ 93 w 127"/>
                <a:gd name="T57" fmla="*/ 30 h 106"/>
                <a:gd name="T58" fmla="*/ 93 w 127"/>
                <a:gd name="T59" fmla="*/ 86 h 106"/>
                <a:gd name="T60" fmla="*/ 98 w 127"/>
                <a:gd name="T61" fmla="*/ 91 h 106"/>
                <a:gd name="T62" fmla="*/ 105 w 127"/>
                <a:gd name="T63" fmla="*/ 91 h 106"/>
                <a:gd name="T64" fmla="*/ 109 w 127"/>
                <a:gd name="T65" fmla="*/ 86 h 106"/>
                <a:gd name="T66" fmla="*/ 109 w 127"/>
                <a:gd name="T67" fmla="*/ 30 h 106"/>
                <a:gd name="T68" fmla="*/ 105 w 127"/>
                <a:gd name="T69" fmla="*/ 26 h 106"/>
                <a:gd name="T70" fmla="*/ 98 w 127"/>
                <a:gd name="T71" fmla="*/ 26 h 106"/>
                <a:gd name="T72" fmla="*/ 19 w 127"/>
                <a:gd name="T73" fmla="*/ 42 h 106"/>
                <a:gd name="T74" fmla="*/ 95 w 127"/>
                <a:gd name="T75" fmla="*/ 14 h 106"/>
                <a:gd name="T76" fmla="*/ 97 w 127"/>
                <a:gd name="T77" fmla="*/ 18 h 106"/>
                <a:gd name="T78" fmla="*/ 105 w 127"/>
                <a:gd name="T79" fmla="*/ 5 h 106"/>
                <a:gd name="T80" fmla="*/ 90 w 127"/>
                <a:gd name="T81" fmla="*/ 5 h 106"/>
                <a:gd name="T82" fmla="*/ 92 w 127"/>
                <a:gd name="T83" fmla="*/ 9 h 106"/>
                <a:gd name="T84" fmla="*/ 18 w 127"/>
                <a:gd name="T85" fmla="*/ 37 h 106"/>
                <a:gd name="T86" fmla="*/ 19 w 127"/>
                <a:gd name="T87" fmla="*/ 42 h 106"/>
                <a:gd name="T88" fmla="*/ 127 w 127"/>
                <a:gd name="T89" fmla="*/ 99 h 106"/>
                <a:gd name="T90" fmla="*/ 114 w 127"/>
                <a:gd name="T91" fmla="*/ 91 h 106"/>
                <a:gd name="T92" fmla="*/ 114 w 127"/>
                <a:gd name="T93" fmla="*/ 96 h 106"/>
                <a:gd name="T94" fmla="*/ 11 w 127"/>
                <a:gd name="T95" fmla="*/ 96 h 106"/>
                <a:gd name="T96" fmla="*/ 11 w 127"/>
                <a:gd name="T97" fmla="*/ 13 h 106"/>
                <a:gd name="T98" fmla="*/ 15 w 127"/>
                <a:gd name="T99" fmla="*/ 13 h 106"/>
                <a:gd name="T100" fmla="*/ 8 w 127"/>
                <a:gd name="T101" fmla="*/ 0 h 106"/>
                <a:gd name="T102" fmla="*/ 0 w 127"/>
                <a:gd name="T103" fmla="*/ 13 h 106"/>
                <a:gd name="T104" fmla="*/ 5 w 127"/>
                <a:gd name="T105" fmla="*/ 13 h 106"/>
                <a:gd name="T106" fmla="*/ 5 w 127"/>
                <a:gd name="T107" fmla="*/ 96 h 106"/>
                <a:gd name="T108" fmla="*/ 5 w 127"/>
                <a:gd name="T109" fmla="*/ 99 h 106"/>
                <a:gd name="T110" fmla="*/ 5 w 127"/>
                <a:gd name="T111" fmla="*/ 101 h 106"/>
                <a:gd name="T112" fmla="*/ 114 w 127"/>
                <a:gd name="T113" fmla="*/ 101 h 106"/>
                <a:gd name="T114" fmla="*/ 114 w 127"/>
                <a:gd name="T115" fmla="*/ 106 h 106"/>
                <a:gd name="T116" fmla="*/ 127 w 127"/>
                <a:gd name="T117" fmla="*/ 9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7" h="106" extrusionOk="0">
                  <a:moveTo>
                    <a:pt x="17" y="86"/>
                  </a:moveTo>
                  <a:cubicBezTo>
                    <a:pt x="17" y="58"/>
                    <a:pt x="17" y="58"/>
                    <a:pt x="17" y="58"/>
                  </a:cubicBezTo>
                  <a:cubicBezTo>
                    <a:pt x="17" y="55"/>
                    <a:pt x="19" y="54"/>
                    <a:pt x="21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31" y="54"/>
                    <a:pt x="33" y="55"/>
                    <a:pt x="33" y="58"/>
                  </a:cubicBezTo>
                  <a:cubicBezTo>
                    <a:pt x="33" y="86"/>
                    <a:pt x="33" y="86"/>
                    <a:pt x="33" y="86"/>
                  </a:cubicBezTo>
                  <a:cubicBezTo>
                    <a:pt x="33" y="89"/>
                    <a:pt x="31" y="91"/>
                    <a:pt x="28" y="91"/>
                  </a:cubicBezTo>
                  <a:cubicBezTo>
                    <a:pt x="21" y="91"/>
                    <a:pt x="21" y="91"/>
                    <a:pt x="21" y="91"/>
                  </a:cubicBezTo>
                  <a:cubicBezTo>
                    <a:pt x="19" y="91"/>
                    <a:pt x="17" y="89"/>
                    <a:pt x="17" y="86"/>
                  </a:cubicBezTo>
                  <a:close/>
                  <a:moveTo>
                    <a:pt x="47" y="43"/>
                  </a:moveTo>
                  <a:cubicBezTo>
                    <a:pt x="45" y="43"/>
                    <a:pt x="43" y="45"/>
                    <a:pt x="43" y="48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3" y="89"/>
                    <a:pt x="45" y="91"/>
                    <a:pt x="47" y="91"/>
                  </a:cubicBezTo>
                  <a:cubicBezTo>
                    <a:pt x="54" y="91"/>
                    <a:pt x="54" y="91"/>
                    <a:pt x="54" y="91"/>
                  </a:cubicBezTo>
                  <a:cubicBezTo>
                    <a:pt x="56" y="91"/>
                    <a:pt x="58" y="89"/>
                    <a:pt x="58" y="86"/>
                  </a:cubicBezTo>
                  <a:cubicBezTo>
                    <a:pt x="58" y="48"/>
                    <a:pt x="58" y="48"/>
                    <a:pt x="58" y="48"/>
                  </a:cubicBezTo>
                  <a:cubicBezTo>
                    <a:pt x="58" y="45"/>
                    <a:pt x="56" y="43"/>
                    <a:pt x="54" y="43"/>
                  </a:cubicBezTo>
                  <a:lnTo>
                    <a:pt x="47" y="43"/>
                  </a:lnTo>
                  <a:close/>
                  <a:moveTo>
                    <a:pt x="72" y="35"/>
                  </a:moveTo>
                  <a:cubicBezTo>
                    <a:pt x="70" y="35"/>
                    <a:pt x="68" y="37"/>
                    <a:pt x="68" y="39"/>
                  </a:cubicBezTo>
                  <a:cubicBezTo>
                    <a:pt x="68" y="86"/>
                    <a:pt x="68" y="86"/>
                    <a:pt x="68" y="86"/>
                  </a:cubicBezTo>
                  <a:cubicBezTo>
                    <a:pt x="68" y="89"/>
                    <a:pt x="70" y="91"/>
                    <a:pt x="72" y="91"/>
                  </a:cubicBezTo>
                  <a:cubicBezTo>
                    <a:pt x="79" y="91"/>
                    <a:pt x="79" y="91"/>
                    <a:pt x="79" y="91"/>
                  </a:cubicBezTo>
                  <a:cubicBezTo>
                    <a:pt x="81" y="91"/>
                    <a:pt x="83" y="89"/>
                    <a:pt x="83" y="86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3" y="37"/>
                    <a:pt x="81" y="35"/>
                    <a:pt x="79" y="35"/>
                  </a:cubicBezTo>
                  <a:lnTo>
                    <a:pt x="72" y="35"/>
                  </a:lnTo>
                  <a:close/>
                  <a:moveTo>
                    <a:pt x="98" y="26"/>
                  </a:moveTo>
                  <a:cubicBezTo>
                    <a:pt x="95" y="26"/>
                    <a:pt x="93" y="28"/>
                    <a:pt x="93" y="30"/>
                  </a:cubicBezTo>
                  <a:cubicBezTo>
                    <a:pt x="93" y="86"/>
                    <a:pt x="93" y="86"/>
                    <a:pt x="93" y="86"/>
                  </a:cubicBezTo>
                  <a:cubicBezTo>
                    <a:pt x="93" y="89"/>
                    <a:pt x="95" y="91"/>
                    <a:pt x="98" y="91"/>
                  </a:cubicBezTo>
                  <a:cubicBezTo>
                    <a:pt x="105" y="91"/>
                    <a:pt x="105" y="91"/>
                    <a:pt x="105" y="91"/>
                  </a:cubicBezTo>
                  <a:cubicBezTo>
                    <a:pt x="107" y="91"/>
                    <a:pt x="109" y="89"/>
                    <a:pt x="109" y="86"/>
                  </a:cubicBezTo>
                  <a:cubicBezTo>
                    <a:pt x="109" y="30"/>
                    <a:pt x="109" y="30"/>
                    <a:pt x="109" y="30"/>
                  </a:cubicBezTo>
                  <a:cubicBezTo>
                    <a:pt x="109" y="28"/>
                    <a:pt x="107" y="26"/>
                    <a:pt x="105" y="26"/>
                  </a:cubicBezTo>
                  <a:lnTo>
                    <a:pt x="98" y="26"/>
                  </a:lnTo>
                  <a:close/>
                  <a:moveTo>
                    <a:pt x="19" y="42"/>
                  </a:moveTo>
                  <a:cubicBezTo>
                    <a:pt x="46" y="38"/>
                    <a:pt x="72" y="28"/>
                    <a:pt x="95" y="14"/>
                  </a:cubicBezTo>
                  <a:cubicBezTo>
                    <a:pt x="97" y="18"/>
                    <a:pt x="97" y="18"/>
                    <a:pt x="97" y="18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90" y="5"/>
                    <a:pt x="90" y="5"/>
                    <a:pt x="90" y="5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70" y="23"/>
                    <a:pt x="45" y="32"/>
                    <a:pt x="18" y="37"/>
                  </a:cubicBezTo>
                  <a:lnTo>
                    <a:pt x="19" y="42"/>
                  </a:lnTo>
                  <a:close/>
                  <a:moveTo>
                    <a:pt x="127" y="99"/>
                  </a:moveTo>
                  <a:cubicBezTo>
                    <a:pt x="114" y="91"/>
                    <a:pt x="114" y="91"/>
                    <a:pt x="114" y="91"/>
                  </a:cubicBezTo>
                  <a:cubicBezTo>
                    <a:pt x="114" y="96"/>
                    <a:pt x="114" y="96"/>
                    <a:pt x="114" y="96"/>
                  </a:cubicBezTo>
                  <a:cubicBezTo>
                    <a:pt x="11" y="96"/>
                    <a:pt x="11" y="96"/>
                    <a:pt x="11" y="96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5" y="99"/>
                    <a:pt x="5" y="99"/>
                    <a:pt x="5" y="99"/>
                  </a:cubicBezTo>
                  <a:cubicBezTo>
                    <a:pt x="5" y="101"/>
                    <a:pt x="5" y="101"/>
                    <a:pt x="5" y="101"/>
                  </a:cubicBezTo>
                  <a:cubicBezTo>
                    <a:pt x="114" y="101"/>
                    <a:pt x="114" y="101"/>
                    <a:pt x="114" y="101"/>
                  </a:cubicBezTo>
                  <a:cubicBezTo>
                    <a:pt x="114" y="106"/>
                    <a:pt x="114" y="106"/>
                    <a:pt x="114" y="106"/>
                  </a:cubicBezTo>
                  <a:lnTo>
                    <a:pt x="127" y="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A96C6A5C-7E54-A24F-B0B7-DE539677AC1A}"/>
              </a:ext>
            </a:extLst>
          </p:cNvPr>
          <p:cNvGrpSpPr/>
          <p:nvPr/>
        </p:nvGrpSpPr>
        <p:grpSpPr>
          <a:xfrm>
            <a:off x="3690938" y="3459163"/>
            <a:ext cx="1695450" cy="1220787"/>
            <a:chOff x="3690938" y="3459163"/>
            <a:chExt cx="1695450" cy="1220787"/>
          </a:xfrm>
        </p:grpSpPr>
        <p:sp>
          <p:nvSpPr>
            <p:cNvPr id="53251" name="Google Shape;955;p32"/>
            <p:cNvSpPr>
              <a:spLocks/>
            </p:cNvSpPr>
            <p:nvPr/>
          </p:nvSpPr>
          <p:spPr bwMode="auto">
            <a:xfrm>
              <a:off x="3690938" y="3459163"/>
              <a:ext cx="1695450" cy="1220787"/>
            </a:xfrm>
            <a:custGeom>
              <a:avLst/>
              <a:gdLst>
                <a:gd name="T0" fmla="*/ 51 w 411"/>
                <a:gd name="T1" fmla="*/ 282 h 296"/>
                <a:gd name="T2" fmla="*/ 72 w 411"/>
                <a:gd name="T3" fmla="*/ 293 h 296"/>
                <a:gd name="T4" fmla="*/ 227 w 411"/>
                <a:gd name="T5" fmla="*/ 255 h 296"/>
                <a:gd name="T6" fmla="*/ 230 w 411"/>
                <a:gd name="T7" fmla="*/ 259 h 296"/>
                <a:gd name="T8" fmla="*/ 255 w 411"/>
                <a:gd name="T9" fmla="*/ 289 h 296"/>
                <a:gd name="T10" fmla="*/ 277 w 411"/>
                <a:gd name="T11" fmla="*/ 290 h 296"/>
                <a:gd name="T12" fmla="*/ 405 w 411"/>
                <a:gd name="T13" fmla="*/ 162 h 296"/>
                <a:gd name="T14" fmla="*/ 406 w 411"/>
                <a:gd name="T15" fmla="*/ 142 h 296"/>
                <a:gd name="T16" fmla="*/ 353 w 411"/>
                <a:gd name="T17" fmla="*/ 13 h 296"/>
                <a:gd name="T18" fmla="*/ 338 w 411"/>
                <a:gd name="T19" fmla="*/ 0 h 296"/>
                <a:gd name="T20" fmla="*/ 157 w 411"/>
                <a:gd name="T21" fmla="*/ 0 h 296"/>
                <a:gd name="T22" fmla="*/ 142 w 411"/>
                <a:gd name="T23" fmla="*/ 16 h 296"/>
                <a:gd name="T24" fmla="*/ 146 w 411"/>
                <a:gd name="T25" fmla="*/ 55 h 296"/>
                <a:gd name="T26" fmla="*/ 147 w 411"/>
                <a:gd name="T27" fmla="*/ 60 h 296"/>
                <a:gd name="T28" fmla="*/ 11 w 411"/>
                <a:gd name="T29" fmla="*/ 143 h 296"/>
                <a:gd name="T30" fmla="*/ 3 w 411"/>
                <a:gd name="T31" fmla="*/ 166 h 296"/>
                <a:gd name="T32" fmla="*/ 51 w 411"/>
                <a:gd name="T33" fmla="*/ 282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1" h="296" extrusionOk="0">
                  <a:moveTo>
                    <a:pt x="51" y="282"/>
                  </a:moveTo>
                  <a:cubicBezTo>
                    <a:pt x="54" y="290"/>
                    <a:pt x="64" y="295"/>
                    <a:pt x="72" y="293"/>
                  </a:cubicBezTo>
                  <a:cubicBezTo>
                    <a:pt x="227" y="255"/>
                    <a:pt x="227" y="255"/>
                    <a:pt x="227" y="255"/>
                  </a:cubicBezTo>
                  <a:cubicBezTo>
                    <a:pt x="230" y="259"/>
                    <a:pt x="230" y="259"/>
                    <a:pt x="230" y="259"/>
                  </a:cubicBezTo>
                  <a:cubicBezTo>
                    <a:pt x="238" y="269"/>
                    <a:pt x="247" y="279"/>
                    <a:pt x="255" y="289"/>
                  </a:cubicBezTo>
                  <a:cubicBezTo>
                    <a:pt x="261" y="296"/>
                    <a:pt x="271" y="296"/>
                    <a:pt x="277" y="290"/>
                  </a:cubicBezTo>
                  <a:cubicBezTo>
                    <a:pt x="405" y="162"/>
                    <a:pt x="405" y="162"/>
                    <a:pt x="405" y="162"/>
                  </a:cubicBezTo>
                  <a:cubicBezTo>
                    <a:pt x="410" y="156"/>
                    <a:pt x="411" y="148"/>
                    <a:pt x="406" y="142"/>
                  </a:cubicBezTo>
                  <a:cubicBezTo>
                    <a:pt x="376" y="105"/>
                    <a:pt x="357" y="60"/>
                    <a:pt x="353" y="13"/>
                  </a:cubicBezTo>
                  <a:cubicBezTo>
                    <a:pt x="352" y="6"/>
                    <a:pt x="346" y="0"/>
                    <a:pt x="338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49" y="0"/>
                    <a:pt x="142" y="7"/>
                    <a:pt x="142" y="16"/>
                  </a:cubicBezTo>
                  <a:cubicBezTo>
                    <a:pt x="143" y="29"/>
                    <a:pt x="144" y="42"/>
                    <a:pt x="146" y="55"/>
                  </a:cubicBezTo>
                  <a:cubicBezTo>
                    <a:pt x="147" y="60"/>
                    <a:pt x="147" y="60"/>
                    <a:pt x="147" y="60"/>
                  </a:cubicBezTo>
                  <a:cubicBezTo>
                    <a:pt x="11" y="143"/>
                    <a:pt x="11" y="143"/>
                    <a:pt x="11" y="143"/>
                  </a:cubicBezTo>
                  <a:cubicBezTo>
                    <a:pt x="3" y="147"/>
                    <a:pt x="0" y="158"/>
                    <a:pt x="3" y="166"/>
                  </a:cubicBezTo>
                  <a:lnTo>
                    <a:pt x="51" y="282"/>
                  </a:lnTo>
                  <a:close/>
                </a:path>
              </a:pathLst>
            </a:custGeom>
            <a:solidFill>
              <a:srgbClr val="2392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53278" name="Google Shape;982;p32"/>
            <p:cNvSpPr>
              <a:spLocks/>
            </p:cNvSpPr>
            <p:nvPr/>
          </p:nvSpPr>
          <p:spPr bwMode="auto">
            <a:xfrm>
              <a:off x="4421188" y="3792538"/>
              <a:ext cx="701675" cy="368300"/>
            </a:xfrm>
            <a:custGeom>
              <a:avLst/>
              <a:gdLst>
                <a:gd name="T0" fmla="*/ 123 w 170"/>
                <a:gd name="T1" fmla="*/ 83 h 89"/>
                <a:gd name="T2" fmla="*/ 115 w 170"/>
                <a:gd name="T3" fmla="*/ 86 h 89"/>
                <a:gd name="T4" fmla="*/ 87 w 170"/>
                <a:gd name="T5" fmla="*/ 89 h 89"/>
                <a:gd name="T6" fmla="*/ 59 w 170"/>
                <a:gd name="T7" fmla="*/ 86 h 89"/>
                <a:gd name="T8" fmla="*/ 51 w 170"/>
                <a:gd name="T9" fmla="*/ 83 h 89"/>
                <a:gd name="T10" fmla="*/ 48 w 170"/>
                <a:gd name="T11" fmla="*/ 70 h 89"/>
                <a:gd name="T12" fmla="*/ 64 w 170"/>
                <a:gd name="T13" fmla="*/ 59 h 89"/>
                <a:gd name="T14" fmla="*/ 72 w 170"/>
                <a:gd name="T15" fmla="*/ 56 h 89"/>
                <a:gd name="T16" fmla="*/ 75 w 170"/>
                <a:gd name="T17" fmla="*/ 46 h 89"/>
                <a:gd name="T18" fmla="*/ 65 w 170"/>
                <a:gd name="T19" fmla="*/ 19 h 89"/>
                <a:gd name="T20" fmla="*/ 81 w 170"/>
                <a:gd name="T21" fmla="*/ 0 h 89"/>
                <a:gd name="T22" fmla="*/ 87 w 170"/>
                <a:gd name="T23" fmla="*/ 0 h 89"/>
                <a:gd name="T24" fmla="*/ 93 w 170"/>
                <a:gd name="T25" fmla="*/ 0 h 89"/>
                <a:gd name="T26" fmla="*/ 110 w 170"/>
                <a:gd name="T27" fmla="*/ 19 h 89"/>
                <a:gd name="T28" fmla="*/ 100 w 170"/>
                <a:gd name="T29" fmla="*/ 46 h 89"/>
                <a:gd name="T30" fmla="*/ 102 w 170"/>
                <a:gd name="T31" fmla="*/ 56 h 89"/>
                <a:gd name="T32" fmla="*/ 110 w 170"/>
                <a:gd name="T33" fmla="*/ 59 h 89"/>
                <a:gd name="T34" fmla="*/ 126 w 170"/>
                <a:gd name="T35" fmla="*/ 70 h 89"/>
                <a:gd name="T36" fmla="*/ 123 w 170"/>
                <a:gd name="T37" fmla="*/ 83 h 89"/>
                <a:gd name="T38" fmla="*/ 168 w 170"/>
                <a:gd name="T39" fmla="*/ 75 h 89"/>
                <a:gd name="T40" fmla="*/ 157 w 170"/>
                <a:gd name="T41" fmla="*/ 68 h 89"/>
                <a:gd name="T42" fmla="*/ 151 w 170"/>
                <a:gd name="T43" fmla="*/ 66 h 89"/>
                <a:gd name="T44" fmla="*/ 149 w 170"/>
                <a:gd name="T45" fmla="*/ 59 h 89"/>
                <a:gd name="T46" fmla="*/ 156 w 170"/>
                <a:gd name="T47" fmla="*/ 40 h 89"/>
                <a:gd name="T48" fmla="*/ 145 w 170"/>
                <a:gd name="T49" fmla="*/ 27 h 89"/>
                <a:gd name="T50" fmla="*/ 141 w 170"/>
                <a:gd name="T51" fmla="*/ 27 h 89"/>
                <a:gd name="T52" fmla="*/ 136 w 170"/>
                <a:gd name="T53" fmla="*/ 27 h 89"/>
                <a:gd name="T54" fmla="*/ 125 w 170"/>
                <a:gd name="T55" fmla="*/ 40 h 89"/>
                <a:gd name="T56" fmla="*/ 132 w 170"/>
                <a:gd name="T57" fmla="*/ 59 h 89"/>
                <a:gd name="T58" fmla="*/ 130 w 170"/>
                <a:gd name="T59" fmla="*/ 66 h 89"/>
                <a:gd name="T60" fmla="*/ 129 w 170"/>
                <a:gd name="T61" fmla="*/ 66 h 89"/>
                <a:gd name="T62" fmla="*/ 131 w 170"/>
                <a:gd name="T63" fmla="*/ 68 h 89"/>
                <a:gd name="T64" fmla="*/ 134 w 170"/>
                <a:gd name="T65" fmla="*/ 77 h 89"/>
                <a:gd name="T66" fmla="*/ 127 w 170"/>
                <a:gd name="T67" fmla="*/ 86 h 89"/>
                <a:gd name="T68" fmla="*/ 124 w 170"/>
                <a:gd name="T69" fmla="*/ 87 h 89"/>
                <a:gd name="T70" fmla="*/ 141 w 170"/>
                <a:gd name="T71" fmla="*/ 89 h 89"/>
                <a:gd name="T72" fmla="*/ 160 w 170"/>
                <a:gd name="T73" fmla="*/ 87 h 89"/>
                <a:gd name="T74" fmla="*/ 165 w 170"/>
                <a:gd name="T75" fmla="*/ 85 h 89"/>
                <a:gd name="T76" fmla="*/ 168 w 170"/>
                <a:gd name="T77" fmla="*/ 75 h 89"/>
                <a:gd name="T78" fmla="*/ 40 w 170"/>
                <a:gd name="T79" fmla="*/ 77 h 89"/>
                <a:gd name="T80" fmla="*/ 43 w 170"/>
                <a:gd name="T81" fmla="*/ 68 h 89"/>
                <a:gd name="T82" fmla="*/ 47 w 170"/>
                <a:gd name="T83" fmla="*/ 64 h 89"/>
                <a:gd name="T84" fmla="*/ 45 w 170"/>
                <a:gd name="T85" fmla="*/ 64 h 89"/>
                <a:gd name="T86" fmla="*/ 43 w 170"/>
                <a:gd name="T87" fmla="*/ 55 h 89"/>
                <a:gd name="T88" fmla="*/ 50 w 170"/>
                <a:gd name="T89" fmla="*/ 35 h 89"/>
                <a:gd name="T90" fmla="*/ 38 w 170"/>
                <a:gd name="T91" fmla="*/ 21 h 89"/>
                <a:gd name="T92" fmla="*/ 33 w 170"/>
                <a:gd name="T93" fmla="*/ 20 h 89"/>
                <a:gd name="T94" fmla="*/ 28 w 170"/>
                <a:gd name="T95" fmla="*/ 21 h 89"/>
                <a:gd name="T96" fmla="*/ 16 w 170"/>
                <a:gd name="T97" fmla="*/ 35 h 89"/>
                <a:gd name="T98" fmla="*/ 23 w 170"/>
                <a:gd name="T99" fmla="*/ 55 h 89"/>
                <a:gd name="T100" fmla="*/ 21 w 170"/>
                <a:gd name="T101" fmla="*/ 64 h 89"/>
                <a:gd name="T102" fmla="*/ 15 w 170"/>
                <a:gd name="T103" fmla="*/ 66 h 89"/>
                <a:gd name="T104" fmla="*/ 3 w 170"/>
                <a:gd name="T105" fmla="*/ 74 h 89"/>
                <a:gd name="T106" fmla="*/ 5 w 170"/>
                <a:gd name="T107" fmla="*/ 85 h 89"/>
                <a:gd name="T108" fmla="*/ 11 w 170"/>
                <a:gd name="T109" fmla="*/ 87 h 89"/>
                <a:gd name="T110" fmla="*/ 33 w 170"/>
                <a:gd name="T111" fmla="*/ 89 h 89"/>
                <a:gd name="T112" fmla="*/ 51 w 170"/>
                <a:gd name="T113" fmla="*/ 87 h 89"/>
                <a:gd name="T114" fmla="*/ 47 w 170"/>
                <a:gd name="T115" fmla="*/ 86 h 89"/>
                <a:gd name="T116" fmla="*/ 40 w 170"/>
                <a:gd name="T117" fmla="*/ 77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0" h="89" extrusionOk="0">
                  <a:moveTo>
                    <a:pt x="123" y="83"/>
                  </a:moveTo>
                  <a:cubicBezTo>
                    <a:pt x="121" y="84"/>
                    <a:pt x="118" y="85"/>
                    <a:pt x="115" y="86"/>
                  </a:cubicBezTo>
                  <a:cubicBezTo>
                    <a:pt x="107" y="88"/>
                    <a:pt x="98" y="88"/>
                    <a:pt x="87" y="89"/>
                  </a:cubicBezTo>
                  <a:cubicBezTo>
                    <a:pt x="76" y="88"/>
                    <a:pt x="68" y="88"/>
                    <a:pt x="59" y="86"/>
                  </a:cubicBezTo>
                  <a:cubicBezTo>
                    <a:pt x="57" y="85"/>
                    <a:pt x="54" y="84"/>
                    <a:pt x="51" y="83"/>
                  </a:cubicBezTo>
                  <a:cubicBezTo>
                    <a:pt x="44" y="80"/>
                    <a:pt x="44" y="74"/>
                    <a:pt x="48" y="70"/>
                  </a:cubicBezTo>
                  <a:cubicBezTo>
                    <a:pt x="53" y="65"/>
                    <a:pt x="58" y="62"/>
                    <a:pt x="64" y="59"/>
                  </a:cubicBezTo>
                  <a:cubicBezTo>
                    <a:pt x="67" y="58"/>
                    <a:pt x="69" y="57"/>
                    <a:pt x="72" y="56"/>
                  </a:cubicBezTo>
                  <a:cubicBezTo>
                    <a:pt x="77" y="54"/>
                    <a:pt x="78" y="49"/>
                    <a:pt x="75" y="46"/>
                  </a:cubicBezTo>
                  <a:cubicBezTo>
                    <a:pt x="67" y="38"/>
                    <a:pt x="64" y="29"/>
                    <a:pt x="65" y="19"/>
                  </a:cubicBezTo>
                  <a:cubicBezTo>
                    <a:pt x="65" y="8"/>
                    <a:pt x="71" y="3"/>
                    <a:pt x="81" y="0"/>
                  </a:cubicBezTo>
                  <a:cubicBezTo>
                    <a:pt x="83" y="0"/>
                    <a:pt x="85" y="0"/>
                    <a:pt x="87" y="0"/>
                  </a:cubicBezTo>
                  <a:cubicBezTo>
                    <a:pt x="89" y="0"/>
                    <a:pt x="91" y="0"/>
                    <a:pt x="93" y="0"/>
                  </a:cubicBezTo>
                  <a:cubicBezTo>
                    <a:pt x="103" y="3"/>
                    <a:pt x="109" y="8"/>
                    <a:pt x="110" y="19"/>
                  </a:cubicBezTo>
                  <a:cubicBezTo>
                    <a:pt x="110" y="29"/>
                    <a:pt x="107" y="38"/>
                    <a:pt x="100" y="46"/>
                  </a:cubicBezTo>
                  <a:cubicBezTo>
                    <a:pt x="96" y="49"/>
                    <a:pt x="98" y="54"/>
                    <a:pt x="102" y="56"/>
                  </a:cubicBezTo>
                  <a:cubicBezTo>
                    <a:pt x="105" y="57"/>
                    <a:pt x="108" y="58"/>
                    <a:pt x="110" y="59"/>
                  </a:cubicBezTo>
                  <a:cubicBezTo>
                    <a:pt x="116" y="62"/>
                    <a:pt x="122" y="65"/>
                    <a:pt x="126" y="70"/>
                  </a:cubicBezTo>
                  <a:cubicBezTo>
                    <a:pt x="129" y="73"/>
                    <a:pt x="130" y="80"/>
                    <a:pt x="123" y="83"/>
                  </a:cubicBezTo>
                  <a:close/>
                  <a:moveTo>
                    <a:pt x="168" y="75"/>
                  </a:moveTo>
                  <a:cubicBezTo>
                    <a:pt x="164" y="72"/>
                    <a:pt x="161" y="70"/>
                    <a:pt x="157" y="68"/>
                  </a:cubicBezTo>
                  <a:cubicBezTo>
                    <a:pt x="155" y="67"/>
                    <a:pt x="153" y="67"/>
                    <a:pt x="151" y="66"/>
                  </a:cubicBezTo>
                  <a:cubicBezTo>
                    <a:pt x="148" y="65"/>
                    <a:pt x="147" y="61"/>
                    <a:pt x="149" y="59"/>
                  </a:cubicBezTo>
                  <a:cubicBezTo>
                    <a:pt x="154" y="54"/>
                    <a:pt x="156" y="47"/>
                    <a:pt x="156" y="40"/>
                  </a:cubicBezTo>
                  <a:cubicBezTo>
                    <a:pt x="156" y="33"/>
                    <a:pt x="152" y="29"/>
                    <a:pt x="145" y="27"/>
                  </a:cubicBezTo>
                  <a:cubicBezTo>
                    <a:pt x="143" y="27"/>
                    <a:pt x="142" y="27"/>
                    <a:pt x="141" y="27"/>
                  </a:cubicBezTo>
                  <a:cubicBezTo>
                    <a:pt x="139" y="27"/>
                    <a:pt x="138" y="27"/>
                    <a:pt x="136" y="27"/>
                  </a:cubicBezTo>
                  <a:cubicBezTo>
                    <a:pt x="129" y="29"/>
                    <a:pt x="125" y="33"/>
                    <a:pt x="125" y="40"/>
                  </a:cubicBezTo>
                  <a:cubicBezTo>
                    <a:pt x="125" y="47"/>
                    <a:pt x="127" y="53"/>
                    <a:pt x="132" y="59"/>
                  </a:cubicBezTo>
                  <a:cubicBezTo>
                    <a:pt x="134" y="61"/>
                    <a:pt x="133" y="65"/>
                    <a:pt x="130" y="66"/>
                  </a:cubicBezTo>
                  <a:cubicBezTo>
                    <a:pt x="130" y="66"/>
                    <a:pt x="130" y="66"/>
                    <a:pt x="129" y="66"/>
                  </a:cubicBezTo>
                  <a:cubicBezTo>
                    <a:pt x="130" y="67"/>
                    <a:pt x="130" y="67"/>
                    <a:pt x="131" y="68"/>
                  </a:cubicBezTo>
                  <a:cubicBezTo>
                    <a:pt x="133" y="70"/>
                    <a:pt x="135" y="74"/>
                    <a:pt x="134" y="77"/>
                  </a:cubicBezTo>
                  <a:cubicBezTo>
                    <a:pt x="133" y="81"/>
                    <a:pt x="131" y="84"/>
                    <a:pt x="127" y="86"/>
                  </a:cubicBezTo>
                  <a:cubicBezTo>
                    <a:pt x="126" y="87"/>
                    <a:pt x="125" y="87"/>
                    <a:pt x="124" y="87"/>
                  </a:cubicBezTo>
                  <a:cubicBezTo>
                    <a:pt x="129" y="88"/>
                    <a:pt x="134" y="88"/>
                    <a:pt x="141" y="89"/>
                  </a:cubicBezTo>
                  <a:cubicBezTo>
                    <a:pt x="148" y="88"/>
                    <a:pt x="154" y="88"/>
                    <a:pt x="160" y="87"/>
                  </a:cubicBezTo>
                  <a:cubicBezTo>
                    <a:pt x="162" y="86"/>
                    <a:pt x="164" y="86"/>
                    <a:pt x="165" y="85"/>
                  </a:cubicBezTo>
                  <a:cubicBezTo>
                    <a:pt x="170" y="83"/>
                    <a:pt x="170" y="77"/>
                    <a:pt x="168" y="75"/>
                  </a:cubicBezTo>
                  <a:close/>
                  <a:moveTo>
                    <a:pt x="40" y="77"/>
                  </a:moveTo>
                  <a:cubicBezTo>
                    <a:pt x="39" y="74"/>
                    <a:pt x="41" y="70"/>
                    <a:pt x="43" y="68"/>
                  </a:cubicBezTo>
                  <a:cubicBezTo>
                    <a:pt x="44" y="67"/>
                    <a:pt x="46" y="65"/>
                    <a:pt x="47" y="64"/>
                  </a:cubicBezTo>
                  <a:cubicBezTo>
                    <a:pt x="46" y="64"/>
                    <a:pt x="45" y="64"/>
                    <a:pt x="45" y="64"/>
                  </a:cubicBezTo>
                  <a:cubicBezTo>
                    <a:pt x="41" y="62"/>
                    <a:pt x="40" y="58"/>
                    <a:pt x="43" y="55"/>
                  </a:cubicBezTo>
                  <a:cubicBezTo>
                    <a:pt x="48" y="50"/>
                    <a:pt x="51" y="43"/>
                    <a:pt x="50" y="35"/>
                  </a:cubicBezTo>
                  <a:cubicBezTo>
                    <a:pt x="50" y="27"/>
                    <a:pt x="45" y="23"/>
                    <a:pt x="38" y="21"/>
                  </a:cubicBezTo>
                  <a:cubicBezTo>
                    <a:pt x="36" y="20"/>
                    <a:pt x="34" y="20"/>
                    <a:pt x="33" y="20"/>
                  </a:cubicBezTo>
                  <a:cubicBezTo>
                    <a:pt x="31" y="20"/>
                    <a:pt x="30" y="20"/>
                    <a:pt x="28" y="21"/>
                  </a:cubicBezTo>
                  <a:cubicBezTo>
                    <a:pt x="21" y="23"/>
                    <a:pt x="16" y="27"/>
                    <a:pt x="16" y="35"/>
                  </a:cubicBezTo>
                  <a:cubicBezTo>
                    <a:pt x="15" y="43"/>
                    <a:pt x="17" y="50"/>
                    <a:pt x="23" y="55"/>
                  </a:cubicBezTo>
                  <a:cubicBezTo>
                    <a:pt x="26" y="58"/>
                    <a:pt x="25" y="62"/>
                    <a:pt x="21" y="64"/>
                  </a:cubicBezTo>
                  <a:cubicBezTo>
                    <a:pt x="19" y="64"/>
                    <a:pt x="17" y="65"/>
                    <a:pt x="15" y="66"/>
                  </a:cubicBezTo>
                  <a:cubicBezTo>
                    <a:pt x="11" y="68"/>
                    <a:pt x="6" y="71"/>
                    <a:pt x="3" y="74"/>
                  </a:cubicBezTo>
                  <a:cubicBezTo>
                    <a:pt x="0" y="77"/>
                    <a:pt x="0" y="82"/>
                    <a:pt x="5" y="85"/>
                  </a:cubicBezTo>
                  <a:cubicBezTo>
                    <a:pt x="7" y="85"/>
                    <a:pt x="9" y="86"/>
                    <a:pt x="11" y="87"/>
                  </a:cubicBezTo>
                  <a:cubicBezTo>
                    <a:pt x="18" y="88"/>
                    <a:pt x="25" y="88"/>
                    <a:pt x="33" y="89"/>
                  </a:cubicBezTo>
                  <a:cubicBezTo>
                    <a:pt x="40" y="88"/>
                    <a:pt x="45" y="88"/>
                    <a:pt x="51" y="87"/>
                  </a:cubicBezTo>
                  <a:cubicBezTo>
                    <a:pt x="49" y="87"/>
                    <a:pt x="48" y="87"/>
                    <a:pt x="47" y="86"/>
                  </a:cubicBezTo>
                  <a:cubicBezTo>
                    <a:pt x="43" y="84"/>
                    <a:pt x="41" y="81"/>
                    <a:pt x="40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8A7646E0-A410-AE4A-B10E-A7E6BB7114F6}"/>
              </a:ext>
            </a:extLst>
          </p:cNvPr>
          <p:cNvGrpSpPr/>
          <p:nvPr/>
        </p:nvGrpSpPr>
        <p:grpSpPr>
          <a:xfrm>
            <a:off x="6819900" y="3459163"/>
            <a:ext cx="1695450" cy="1220787"/>
            <a:chOff x="6819900" y="3459163"/>
            <a:chExt cx="1695450" cy="1220787"/>
          </a:xfrm>
        </p:grpSpPr>
        <p:sp>
          <p:nvSpPr>
            <p:cNvPr id="53257" name="Google Shape;961;p32"/>
            <p:cNvSpPr>
              <a:spLocks/>
            </p:cNvSpPr>
            <p:nvPr/>
          </p:nvSpPr>
          <p:spPr bwMode="auto">
            <a:xfrm>
              <a:off x="6819900" y="3459163"/>
              <a:ext cx="1695450" cy="1220787"/>
            </a:xfrm>
            <a:custGeom>
              <a:avLst/>
              <a:gdLst>
                <a:gd name="T0" fmla="*/ 184 w 411"/>
                <a:gd name="T1" fmla="*/ 255 h 296"/>
                <a:gd name="T2" fmla="*/ 338 w 411"/>
                <a:gd name="T3" fmla="*/ 292 h 296"/>
                <a:gd name="T4" fmla="*/ 360 w 411"/>
                <a:gd name="T5" fmla="*/ 282 h 296"/>
                <a:gd name="T6" fmla="*/ 408 w 411"/>
                <a:gd name="T7" fmla="*/ 166 h 296"/>
                <a:gd name="T8" fmla="*/ 400 w 411"/>
                <a:gd name="T9" fmla="*/ 143 h 296"/>
                <a:gd name="T10" fmla="*/ 264 w 411"/>
                <a:gd name="T11" fmla="*/ 60 h 296"/>
                <a:gd name="T12" fmla="*/ 265 w 411"/>
                <a:gd name="T13" fmla="*/ 55 h 296"/>
                <a:gd name="T14" fmla="*/ 269 w 411"/>
                <a:gd name="T15" fmla="*/ 15 h 296"/>
                <a:gd name="T16" fmla="*/ 254 w 411"/>
                <a:gd name="T17" fmla="*/ 0 h 296"/>
                <a:gd name="T18" fmla="*/ 73 w 411"/>
                <a:gd name="T19" fmla="*/ 0 h 296"/>
                <a:gd name="T20" fmla="*/ 58 w 411"/>
                <a:gd name="T21" fmla="*/ 14 h 296"/>
                <a:gd name="T22" fmla="*/ 41 w 411"/>
                <a:gd name="T23" fmla="*/ 82 h 296"/>
                <a:gd name="T24" fmla="*/ 5 w 411"/>
                <a:gd name="T25" fmla="*/ 141 h 296"/>
                <a:gd name="T26" fmla="*/ 6 w 411"/>
                <a:gd name="T27" fmla="*/ 162 h 296"/>
                <a:gd name="T28" fmla="*/ 134 w 411"/>
                <a:gd name="T29" fmla="*/ 290 h 296"/>
                <a:gd name="T30" fmla="*/ 155 w 411"/>
                <a:gd name="T31" fmla="*/ 290 h 296"/>
                <a:gd name="T32" fmla="*/ 181 w 411"/>
                <a:gd name="T33" fmla="*/ 259 h 296"/>
                <a:gd name="T34" fmla="*/ 184 w 411"/>
                <a:gd name="T35" fmla="*/ 255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11" h="296" extrusionOk="0">
                  <a:moveTo>
                    <a:pt x="184" y="255"/>
                  </a:moveTo>
                  <a:cubicBezTo>
                    <a:pt x="338" y="292"/>
                    <a:pt x="338" y="292"/>
                    <a:pt x="338" y="292"/>
                  </a:cubicBezTo>
                  <a:cubicBezTo>
                    <a:pt x="347" y="295"/>
                    <a:pt x="357" y="290"/>
                    <a:pt x="360" y="282"/>
                  </a:cubicBezTo>
                  <a:cubicBezTo>
                    <a:pt x="408" y="166"/>
                    <a:pt x="408" y="166"/>
                    <a:pt x="408" y="166"/>
                  </a:cubicBezTo>
                  <a:cubicBezTo>
                    <a:pt x="411" y="158"/>
                    <a:pt x="408" y="147"/>
                    <a:pt x="400" y="143"/>
                  </a:cubicBezTo>
                  <a:cubicBezTo>
                    <a:pt x="264" y="60"/>
                    <a:pt x="264" y="60"/>
                    <a:pt x="264" y="60"/>
                  </a:cubicBezTo>
                  <a:cubicBezTo>
                    <a:pt x="265" y="55"/>
                    <a:pt x="265" y="55"/>
                    <a:pt x="265" y="55"/>
                  </a:cubicBezTo>
                  <a:cubicBezTo>
                    <a:pt x="267" y="42"/>
                    <a:pt x="268" y="29"/>
                    <a:pt x="269" y="15"/>
                  </a:cubicBezTo>
                  <a:cubicBezTo>
                    <a:pt x="269" y="7"/>
                    <a:pt x="262" y="0"/>
                    <a:pt x="254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5" y="0"/>
                    <a:pt x="59" y="6"/>
                    <a:pt x="58" y="14"/>
                  </a:cubicBezTo>
                  <a:cubicBezTo>
                    <a:pt x="56" y="37"/>
                    <a:pt x="50" y="60"/>
                    <a:pt x="41" y="82"/>
                  </a:cubicBezTo>
                  <a:cubicBezTo>
                    <a:pt x="32" y="104"/>
                    <a:pt x="20" y="124"/>
                    <a:pt x="5" y="141"/>
                  </a:cubicBezTo>
                  <a:cubicBezTo>
                    <a:pt x="0" y="147"/>
                    <a:pt x="0" y="156"/>
                    <a:pt x="6" y="162"/>
                  </a:cubicBezTo>
                  <a:cubicBezTo>
                    <a:pt x="134" y="290"/>
                    <a:pt x="134" y="290"/>
                    <a:pt x="134" y="290"/>
                  </a:cubicBezTo>
                  <a:cubicBezTo>
                    <a:pt x="140" y="296"/>
                    <a:pt x="150" y="296"/>
                    <a:pt x="155" y="290"/>
                  </a:cubicBezTo>
                  <a:cubicBezTo>
                    <a:pt x="164" y="280"/>
                    <a:pt x="173" y="269"/>
                    <a:pt x="181" y="259"/>
                  </a:cubicBezTo>
                  <a:lnTo>
                    <a:pt x="184" y="255"/>
                  </a:lnTo>
                  <a:close/>
                </a:path>
              </a:pathLst>
            </a:custGeom>
            <a:solidFill>
              <a:srgbClr val="616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53279" name="Google Shape;983;p32"/>
            <p:cNvSpPr>
              <a:spLocks/>
            </p:cNvSpPr>
            <p:nvPr/>
          </p:nvSpPr>
          <p:spPr bwMode="auto">
            <a:xfrm>
              <a:off x="7199313" y="3771900"/>
              <a:ext cx="457200" cy="412750"/>
            </a:xfrm>
            <a:custGeom>
              <a:avLst/>
              <a:gdLst>
                <a:gd name="T0" fmla="*/ 68 w 111"/>
                <a:gd name="T1" fmla="*/ 14 h 100"/>
                <a:gd name="T2" fmla="*/ 49 w 111"/>
                <a:gd name="T3" fmla="*/ 7 h 100"/>
                <a:gd name="T4" fmla="*/ 35 w 111"/>
                <a:gd name="T5" fmla="*/ 14 h 100"/>
                <a:gd name="T6" fmla="*/ 63 w 111"/>
                <a:gd name="T7" fmla="*/ 0 h 100"/>
                <a:gd name="T8" fmla="*/ 16 w 111"/>
                <a:gd name="T9" fmla="*/ 56 h 100"/>
                <a:gd name="T10" fmla="*/ 44 w 111"/>
                <a:gd name="T11" fmla="*/ 52 h 100"/>
                <a:gd name="T12" fmla="*/ 61 w 111"/>
                <a:gd name="T13" fmla="*/ 46 h 100"/>
                <a:gd name="T14" fmla="*/ 66 w 111"/>
                <a:gd name="T15" fmla="*/ 56 h 100"/>
                <a:gd name="T16" fmla="*/ 111 w 111"/>
                <a:gd name="T17" fmla="*/ 40 h 100"/>
                <a:gd name="T18" fmla="*/ 98 w 111"/>
                <a:gd name="T19" fmla="*/ 17 h 100"/>
                <a:gd name="T20" fmla="*/ 89 w 111"/>
                <a:gd name="T21" fmla="*/ 17 h 100"/>
                <a:gd name="T22" fmla="*/ 79 w 111"/>
                <a:gd name="T23" fmla="*/ 17 h 100"/>
                <a:gd name="T24" fmla="*/ 68 w 111"/>
                <a:gd name="T25" fmla="*/ 17 h 100"/>
                <a:gd name="T26" fmla="*/ 35 w 111"/>
                <a:gd name="T27" fmla="*/ 17 h 100"/>
                <a:gd name="T28" fmla="*/ 21 w 111"/>
                <a:gd name="T29" fmla="*/ 17 h 100"/>
                <a:gd name="T30" fmla="*/ 13 w 111"/>
                <a:gd name="T31" fmla="*/ 17 h 100"/>
                <a:gd name="T32" fmla="*/ 0 w 111"/>
                <a:gd name="T33" fmla="*/ 40 h 100"/>
                <a:gd name="T34" fmla="*/ 94 w 111"/>
                <a:gd name="T35" fmla="*/ 60 h 100"/>
                <a:gd name="T36" fmla="*/ 66 w 111"/>
                <a:gd name="T37" fmla="*/ 64 h 100"/>
                <a:gd name="T38" fmla="*/ 50 w 111"/>
                <a:gd name="T39" fmla="*/ 70 h 100"/>
                <a:gd name="T40" fmla="*/ 44 w 111"/>
                <a:gd name="T41" fmla="*/ 60 h 100"/>
                <a:gd name="T42" fmla="*/ 0 w 111"/>
                <a:gd name="T43" fmla="*/ 51 h 100"/>
                <a:gd name="T44" fmla="*/ 13 w 111"/>
                <a:gd name="T45" fmla="*/ 100 h 100"/>
                <a:gd name="T46" fmla="*/ 21 w 111"/>
                <a:gd name="T47" fmla="*/ 100 h 100"/>
                <a:gd name="T48" fmla="*/ 84 w 111"/>
                <a:gd name="T49" fmla="*/ 100 h 100"/>
                <a:gd name="T50" fmla="*/ 91 w 111"/>
                <a:gd name="T51" fmla="*/ 100 h 100"/>
                <a:gd name="T52" fmla="*/ 111 w 111"/>
                <a:gd name="T53" fmla="*/ 85 h 100"/>
                <a:gd name="T54" fmla="*/ 94 w 111"/>
                <a:gd name="T55" fmla="*/ 60 h 100"/>
                <a:gd name="T56" fmla="*/ 50 w 111"/>
                <a:gd name="T57" fmla="*/ 50 h 100"/>
                <a:gd name="T58" fmla="*/ 48 w 111"/>
                <a:gd name="T59" fmla="*/ 55 h 100"/>
                <a:gd name="T60" fmla="*/ 48 w 111"/>
                <a:gd name="T61" fmla="*/ 60 h 100"/>
                <a:gd name="T62" fmla="*/ 48 w 111"/>
                <a:gd name="T63" fmla="*/ 64 h 100"/>
                <a:gd name="T64" fmla="*/ 60 w 111"/>
                <a:gd name="T65" fmla="*/ 66 h 100"/>
                <a:gd name="T66" fmla="*/ 62 w 111"/>
                <a:gd name="T67" fmla="*/ 61 h 100"/>
                <a:gd name="T68" fmla="*/ 62 w 111"/>
                <a:gd name="T69" fmla="*/ 57 h 100"/>
                <a:gd name="T70" fmla="*/ 62 w 111"/>
                <a:gd name="T71" fmla="*/ 5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1" h="100" extrusionOk="0">
                  <a:moveTo>
                    <a:pt x="75" y="14"/>
                  </a:moveTo>
                  <a:cubicBezTo>
                    <a:pt x="68" y="14"/>
                    <a:pt x="68" y="14"/>
                    <a:pt x="68" y="14"/>
                  </a:cubicBezTo>
                  <a:cubicBezTo>
                    <a:pt x="68" y="10"/>
                    <a:pt x="65" y="7"/>
                    <a:pt x="61" y="7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5" y="7"/>
                    <a:pt x="42" y="10"/>
                    <a:pt x="42" y="14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5" y="6"/>
                    <a:pt x="41" y="0"/>
                    <a:pt x="47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9" y="0"/>
                    <a:pt x="75" y="6"/>
                    <a:pt x="75" y="14"/>
                  </a:cubicBezTo>
                  <a:close/>
                  <a:moveTo>
                    <a:pt x="16" y="56"/>
                  </a:moveTo>
                  <a:cubicBezTo>
                    <a:pt x="44" y="56"/>
                    <a:pt x="44" y="56"/>
                    <a:pt x="44" y="56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4" y="49"/>
                    <a:pt x="47" y="46"/>
                    <a:pt x="50" y="46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63" y="46"/>
                    <a:pt x="66" y="49"/>
                    <a:pt x="66" y="52"/>
                  </a:cubicBezTo>
                  <a:cubicBezTo>
                    <a:pt x="66" y="56"/>
                    <a:pt x="66" y="56"/>
                    <a:pt x="66" y="56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102" y="56"/>
                    <a:pt x="109" y="49"/>
                    <a:pt x="111" y="40"/>
                  </a:cubicBezTo>
                  <a:cubicBezTo>
                    <a:pt x="111" y="31"/>
                    <a:pt x="111" y="31"/>
                    <a:pt x="111" y="31"/>
                  </a:cubicBezTo>
                  <a:cubicBezTo>
                    <a:pt x="111" y="23"/>
                    <a:pt x="105" y="17"/>
                    <a:pt x="98" y="17"/>
                  </a:cubicBezTo>
                  <a:cubicBezTo>
                    <a:pt x="91" y="17"/>
                    <a:pt x="91" y="17"/>
                    <a:pt x="91" y="17"/>
                  </a:cubicBezTo>
                  <a:cubicBezTo>
                    <a:pt x="89" y="17"/>
                    <a:pt x="89" y="17"/>
                    <a:pt x="89" y="17"/>
                  </a:cubicBezTo>
                  <a:cubicBezTo>
                    <a:pt x="84" y="17"/>
                    <a:pt x="84" y="17"/>
                    <a:pt x="84" y="17"/>
                  </a:cubicBezTo>
                  <a:cubicBezTo>
                    <a:pt x="79" y="17"/>
                    <a:pt x="79" y="17"/>
                    <a:pt x="79" y="17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5" y="17"/>
                    <a:pt x="0" y="23"/>
                    <a:pt x="0" y="3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" y="49"/>
                    <a:pt x="8" y="56"/>
                    <a:pt x="16" y="56"/>
                  </a:cubicBezTo>
                  <a:close/>
                  <a:moveTo>
                    <a:pt x="94" y="60"/>
                  </a:moveTo>
                  <a:cubicBezTo>
                    <a:pt x="66" y="60"/>
                    <a:pt x="66" y="60"/>
                    <a:pt x="66" y="60"/>
                  </a:cubicBezTo>
                  <a:cubicBezTo>
                    <a:pt x="66" y="64"/>
                    <a:pt x="66" y="64"/>
                    <a:pt x="66" y="64"/>
                  </a:cubicBezTo>
                  <a:cubicBezTo>
                    <a:pt x="66" y="67"/>
                    <a:pt x="63" y="70"/>
                    <a:pt x="61" y="70"/>
                  </a:cubicBezTo>
                  <a:cubicBezTo>
                    <a:pt x="50" y="70"/>
                    <a:pt x="50" y="70"/>
                    <a:pt x="50" y="70"/>
                  </a:cubicBezTo>
                  <a:cubicBezTo>
                    <a:pt x="47" y="70"/>
                    <a:pt x="44" y="67"/>
                    <a:pt x="44" y="64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9" y="60"/>
                    <a:pt x="3" y="57"/>
                    <a:pt x="0" y="51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93"/>
                    <a:pt x="5" y="100"/>
                    <a:pt x="13" y="100"/>
                  </a:cubicBezTo>
                  <a:cubicBezTo>
                    <a:pt x="17" y="100"/>
                    <a:pt x="17" y="100"/>
                    <a:pt x="17" y="100"/>
                  </a:cubicBezTo>
                  <a:cubicBezTo>
                    <a:pt x="21" y="100"/>
                    <a:pt x="21" y="100"/>
                    <a:pt x="21" y="100"/>
                  </a:cubicBezTo>
                  <a:cubicBezTo>
                    <a:pt x="26" y="100"/>
                    <a:pt x="26" y="100"/>
                    <a:pt x="26" y="100"/>
                  </a:cubicBezTo>
                  <a:cubicBezTo>
                    <a:pt x="84" y="100"/>
                    <a:pt x="84" y="100"/>
                    <a:pt x="84" y="100"/>
                  </a:cubicBezTo>
                  <a:cubicBezTo>
                    <a:pt x="89" y="100"/>
                    <a:pt x="89" y="100"/>
                    <a:pt x="89" y="100"/>
                  </a:cubicBezTo>
                  <a:cubicBezTo>
                    <a:pt x="91" y="100"/>
                    <a:pt x="91" y="100"/>
                    <a:pt x="91" y="100"/>
                  </a:cubicBezTo>
                  <a:cubicBezTo>
                    <a:pt x="98" y="100"/>
                    <a:pt x="98" y="100"/>
                    <a:pt x="98" y="100"/>
                  </a:cubicBezTo>
                  <a:cubicBezTo>
                    <a:pt x="105" y="100"/>
                    <a:pt x="111" y="93"/>
                    <a:pt x="111" y="85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07" y="57"/>
                    <a:pt x="101" y="60"/>
                    <a:pt x="94" y="60"/>
                  </a:cubicBezTo>
                  <a:close/>
                  <a:moveTo>
                    <a:pt x="60" y="50"/>
                  </a:moveTo>
                  <a:cubicBezTo>
                    <a:pt x="50" y="50"/>
                    <a:pt x="50" y="50"/>
                    <a:pt x="50" y="50"/>
                  </a:cubicBezTo>
                  <a:cubicBezTo>
                    <a:pt x="49" y="50"/>
                    <a:pt x="48" y="51"/>
                    <a:pt x="48" y="53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48" y="57"/>
                    <a:pt x="48" y="57"/>
                    <a:pt x="48" y="57"/>
                  </a:cubicBezTo>
                  <a:cubicBezTo>
                    <a:pt x="48" y="60"/>
                    <a:pt x="48" y="60"/>
                    <a:pt x="48" y="60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8" y="64"/>
                    <a:pt x="48" y="64"/>
                    <a:pt x="48" y="64"/>
                  </a:cubicBezTo>
                  <a:cubicBezTo>
                    <a:pt x="48" y="65"/>
                    <a:pt x="49" y="66"/>
                    <a:pt x="50" y="66"/>
                  </a:cubicBezTo>
                  <a:cubicBezTo>
                    <a:pt x="60" y="66"/>
                    <a:pt x="60" y="66"/>
                    <a:pt x="60" y="66"/>
                  </a:cubicBezTo>
                  <a:cubicBezTo>
                    <a:pt x="61" y="66"/>
                    <a:pt x="62" y="65"/>
                    <a:pt x="62" y="64"/>
                  </a:cubicBezTo>
                  <a:cubicBezTo>
                    <a:pt x="62" y="61"/>
                    <a:pt x="62" y="61"/>
                    <a:pt x="62" y="61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2" y="57"/>
                    <a:pt x="62" y="57"/>
                    <a:pt x="62" y="57"/>
                  </a:cubicBezTo>
                  <a:cubicBezTo>
                    <a:pt x="62" y="55"/>
                    <a:pt x="62" y="55"/>
                    <a:pt x="62" y="55"/>
                  </a:cubicBezTo>
                  <a:cubicBezTo>
                    <a:pt x="62" y="53"/>
                    <a:pt x="62" y="53"/>
                    <a:pt x="62" y="53"/>
                  </a:cubicBezTo>
                  <a:cubicBezTo>
                    <a:pt x="62" y="51"/>
                    <a:pt x="61" y="50"/>
                    <a:pt x="60" y="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DC84A876-FC37-2D47-B132-173342B70F56}"/>
              </a:ext>
            </a:extLst>
          </p:cNvPr>
          <p:cNvGrpSpPr/>
          <p:nvPr/>
        </p:nvGrpSpPr>
        <p:grpSpPr>
          <a:xfrm>
            <a:off x="6135688" y="4143375"/>
            <a:ext cx="1216025" cy="1700213"/>
            <a:chOff x="6135688" y="4143375"/>
            <a:chExt cx="1216025" cy="1700213"/>
          </a:xfrm>
        </p:grpSpPr>
        <p:sp>
          <p:nvSpPr>
            <p:cNvPr id="53253" name="Google Shape;957;p32"/>
            <p:cNvSpPr>
              <a:spLocks/>
            </p:cNvSpPr>
            <p:nvPr/>
          </p:nvSpPr>
          <p:spPr bwMode="auto">
            <a:xfrm>
              <a:off x="6135688" y="4143375"/>
              <a:ext cx="1216025" cy="1700213"/>
            </a:xfrm>
            <a:custGeom>
              <a:avLst/>
              <a:gdLst>
                <a:gd name="T0" fmla="*/ 0 w 295"/>
                <a:gd name="T1" fmla="*/ 73 h 412"/>
                <a:gd name="T2" fmla="*/ 0 w 295"/>
                <a:gd name="T3" fmla="*/ 255 h 412"/>
                <a:gd name="T4" fmla="*/ 15 w 295"/>
                <a:gd name="T5" fmla="*/ 269 h 412"/>
                <a:gd name="T6" fmla="*/ 55 w 295"/>
                <a:gd name="T7" fmla="*/ 266 h 412"/>
                <a:gd name="T8" fmla="*/ 59 w 295"/>
                <a:gd name="T9" fmla="*/ 265 h 412"/>
                <a:gd name="T10" fmla="*/ 142 w 295"/>
                <a:gd name="T11" fmla="*/ 401 h 412"/>
                <a:gd name="T12" fmla="*/ 165 w 295"/>
                <a:gd name="T13" fmla="*/ 409 h 412"/>
                <a:gd name="T14" fmla="*/ 281 w 295"/>
                <a:gd name="T15" fmla="*/ 361 h 412"/>
                <a:gd name="T16" fmla="*/ 292 w 295"/>
                <a:gd name="T17" fmla="*/ 339 h 412"/>
                <a:gd name="T18" fmla="*/ 254 w 295"/>
                <a:gd name="T19" fmla="*/ 184 h 412"/>
                <a:gd name="T20" fmla="*/ 258 w 295"/>
                <a:gd name="T21" fmla="*/ 181 h 412"/>
                <a:gd name="T22" fmla="*/ 289 w 295"/>
                <a:gd name="T23" fmla="*/ 156 h 412"/>
                <a:gd name="T24" fmla="*/ 289 w 295"/>
                <a:gd name="T25" fmla="*/ 134 h 412"/>
                <a:gd name="T26" fmla="*/ 161 w 295"/>
                <a:gd name="T27" fmla="*/ 6 h 412"/>
                <a:gd name="T28" fmla="*/ 141 w 295"/>
                <a:gd name="T29" fmla="*/ 5 h 412"/>
                <a:gd name="T30" fmla="*/ 13 w 295"/>
                <a:gd name="T31" fmla="*/ 59 h 412"/>
                <a:gd name="T32" fmla="*/ 0 w 295"/>
                <a:gd name="T33" fmla="*/ 73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5" h="412" extrusionOk="0">
                  <a:moveTo>
                    <a:pt x="0" y="73"/>
                  </a:moveTo>
                  <a:cubicBezTo>
                    <a:pt x="0" y="255"/>
                    <a:pt x="0" y="255"/>
                    <a:pt x="0" y="255"/>
                  </a:cubicBezTo>
                  <a:cubicBezTo>
                    <a:pt x="0" y="263"/>
                    <a:pt x="7" y="270"/>
                    <a:pt x="15" y="269"/>
                  </a:cubicBezTo>
                  <a:cubicBezTo>
                    <a:pt x="28" y="269"/>
                    <a:pt x="41" y="268"/>
                    <a:pt x="55" y="266"/>
                  </a:cubicBezTo>
                  <a:cubicBezTo>
                    <a:pt x="59" y="265"/>
                    <a:pt x="59" y="265"/>
                    <a:pt x="59" y="265"/>
                  </a:cubicBezTo>
                  <a:cubicBezTo>
                    <a:pt x="142" y="401"/>
                    <a:pt x="142" y="401"/>
                    <a:pt x="142" y="401"/>
                  </a:cubicBezTo>
                  <a:cubicBezTo>
                    <a:pt x="147" y="409"/>
                    <a:pt x="157" y="412"/>
                    <a:pt x="165" y="409"/>
                  </a:cubicBezTo>
                  <a:cubicBezTo>
                    <a:pt x="281" y="361"/>
                    <a:pt x="281" y="361"/>
                    <a:pt x="281" y="361"/>
                  </a:cubicBezTo>
                  <a:cubicBezTo>
                    <a:pt x="289" y="357"/>
                    <a:pt x="294" y="348"/>
                    <a:pt x="292" y="339"/>
                  </a:cubicBezTo>
                  <a:cubicBezTo>
                    <a:pt x="254" y="184"/>
                    <a:pt x="254" y="184"/>
                    <a:pt x="254" y="184"/>
                  </a:cubicBezTo>
                  <a:cubicBezTo>
                    <a:pt x="258" y="181"/>
                    <a:pt x="258" y="181"/>
                    <a:pt x="258" y="181"/>
                  </a:cubicBezTo>
                  <a:cubicBezTo>
                    <a:pt x="269" y="173"/>
                    <a:pt x="279" y="165"/>
                    <a:pt x="289" y="156"/>
                  </a:cubicBezTo>
                  <a:cubicBezTo>
                    <a:pt x="295" y="150"/>
                    <a:pt x="295" y="140"/>
                    <a:pt x="289" y="134"/>
                  </a:cubicBezTo>
                  <a:cubicBezTo>
                    <a:pt x="161" y="6"/>
                    <a:pt x="161" y="6"/>
                    <a:pt x="161" y="6"/>
                  </a:cubicBezTo>
                  <a:cubicBezTo>
                    <a:pt x="156" y="1"/>
                    <a:pt x="147" y="0"/>
                    <a:pt x="141" y="5"/>
                  </a:cubicBezTo>
                  <a:cubicBezTo>
                    <a:pt x="105" y="36"/>
                    <a:pt x="60" y="54"/>
                    <a:pt x="13" y="59"/>
                  </a:cubicBezTo>
                  <a:cubicBezTo>
                    <a:pt x="5" y="59"/>
                    <a:pt x="0" y="66"/>
                    <a:pt x="0" y="73"/>
                  </a:cubicBezTo>
                  <a:close/>
                </a:path>
              </a:pathLst>
            </a:custGeom>
            <a:solidFill>
              <a:srgbClr val="C3C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53280" name="Google Shape;984;p32"/>
            <p:cNvSpPr>
              <a:spLocks/>
            </p:cNvSpPr>
            <p:nvPr/>
          </p:nvSpPr>
          <p:spPr bwMode="auto">
            <a:xfrm>
              <a:off x="6424613" y="4535488"/>
              <a:ext cx="449262" cy="449262"/>
            </a:xfrm>
            <a:custGeom>
              <a:avLst/>
              <a:gdLst>
                <a:gd name="T0" fmla="*/ 52 w 109"/>
                <a:gd name="T1" fmla="*/ 57 h 109"/>
                <a:gd name="T2" fmla="*/ 103 w 109"/>
                <a:gd name="T3" fmla="*/ 57 h 109"/>
                <a:gd name="T4" fmla="*/ 52 w 109"/>
                <a:gd name="T5" fmla="*/ 109 h 109"/>
                <a:gd name="T6" fmla="*/ 0 w 109"/>
                <a:gd name="T7" fmla="*/ 57 h 109"/>
                <a:gd name="T8" fmla="*/ 52 w 109"/>
                <a:gd name="T9" fmla="*/ 6 h 109"/>
                <a:gd name="T10" fmla="*/ 52 w 109"/>
                <a:gd name="T11" fmla="*/ 57 h 109"/>
                <a:gd name="T12" fmla="*/ 58 w 109"/>
                <a:gd name="T13" fmla="*/ 0 h 109"/>
                <a:gd name="T14" fmla="*/ 58 w 109"/>
                <a:gd name="T15" fmla="*/ 51 h 109"/>
                <a:gd name="T16" fmla="*/ 109 w 109"/>
                <a:gd name="T17" fmla="*/ 51 h 109"/>
                <a:gd name="T18" fmla="*/ 58 w 109"/>
                <a:gd name="T1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9" h="109" extrusionOk="0">
                  <a:moveTo>
                    <a:pt x="52" y="57"/>
                  </a:moveTo>
                  <a:cubicBezTo>
                    <a:pt x="103" y="57"/>
                    <a:pt x="103" y="57"/>
                    <a:pt x="103" y="57"/>
                  </a:cubicBezTo>
                  <a:cubicBezTo>
                    <a:pt x="103" y="86"/>
                    <a:pt x="80" y="109"/>
                    <a:pt x="52" y="109"/>
                  </a:cubicBezTo>
                  <a:cubicBezTo>
                    <a:pt x="23" y="109"/>
                    <a:pt x="0" y="86"/>
                    <a:pt x="0" y="57"/>
                  </a:cubicBezTo>
                  <a:cubicBezTo>
                    <a:pt x="0" y="29"/>
                    <a:pt x="23" y="6"/>
                    <a:pt x="52" y="6"/>
                  </a:cubicBezTo>
                  <a:lnTo>
                    <a:pt x="52" y="57"/>
                  </a:lnTo>
                  <a:close/>
                  <a:moveTo>
                    <a:pt x="58" y="0"/>
                  </a:moveTo>
                  <a:cubicBezTo>
                    <a:pt x="58" y="51"/>
                    <a:pt x="58" y="51"/>
                    <a:pt x="58" y="51"/>
                  </a:cubicBezTo>
                  <a:cubicBezTo>
                    <a:pt x="109" y="51"/>
                    <a:pt x="109" y="51"/>
                    <a:pt x="109" y="51"/>
                  </a:cubicBezTo>
                  <a:cubicBezTo>
                    <a:pt x="109" y="23"/>
                    <a:pt x="86" y="0"/>
                    <a:pt x="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3100B734-791D-0A42-8C62-09BBFA2ED6FD}"/>
              </a:ext>
            </a:extLst>
          </p:cNvPr>
          <p:cNvGrpSpPr/>
          <p:nvPr/>
        </p:nvGrpSpPr>
        <p:grpSpPr>
          <a:xfrm>
            <a:off x="4849813" y="4148138"/>
            <a:ext cx="1223962" cy="1695450"/>
            <a:chOff x="4849813" y="4148138"/>
            <a:chExt cx="1223962" cy="1695450"/>
          </a:xfrm>
        </p:grpSpPr>
        <p:sp>
          <p:nvSpPr>
            <p:cNvPr id="53252" name="Google Shape;956;p32"/>
            <p:cNvSpPr>
              <a:spLocks/>
            </p:cNvSpPr>
            <p:nvPr/>
          </p:nvSpPr>
          <p:spPr bwMode="auto">
            <a:xfrm>
              <a:off x="4849813" y="4148138"/>
              <a:ext cx="1223962" cy="1695450"/>
            </a:xfrm>
            <a:custGeom>
              <a:avLst/>
              <a:gdLst>
                <a:gd name="T0" fmla="*/ 134 w 297"/>
                <a:gd name="T1" fmla="*/ 5 h 411"/>
                <a:gd name="T2" fmla="*/ 6 w 297"/>
                <a:gd name="T3" fmla="*/ 133 h 411"/>
                <a:gd name="T4" fmla="*/ 7 w 297"/>
                <a:gd name="T5" fmla="*/ 155 h 411"/>
                <a:gd name="T6" fmla="*/ 38 w 297"/>
                <a:gd name="T7" fmla="*/ 180 h 411"/>
                <a:gd name="T8" fmla="*/ 42 w 297"/>
                <a:gd name="T9" fmla="*/ 183 h 411"/>
                <a:gd name="T10" fmla="*/ 4 w 297"/>
                <a:gd name="T11" fmla="*/ 338 h 411"/>
                <a:gd name="T12" fmla="*/ 15 w 297"/>
                <a:gd name="T13" fmla="*/ 360 h 411"/>
                <a:gd name="T14" fmla="*/ 131 w 297"/>
                <a:gd name="T15" fmla="*/ 407 h 411"/>
                <a:gd name="T16" fmla="*/ 154 w 297"/>
                <a:gd name="T17" fmla="*/ 400 h 411"/>
                <a:gd name="T18" fmla="*/ 236 w 297"/>
                <a:gd name="T19" fmla="*/ 264 h 411"/>
                <a:gd name="T20" fmla="*/ 241 w 297"/>
                <a:gd name="T21" fmla="*/ 265 h 411"/>
                <a:gd name="T22" fmla="*/ 281 w 297"/>
                <a:gd name="T23" fmla="*/ 269 h 411"/>
                <a:gd name="T24" fmla="*/ 297 w 297"/>
                <a:gd name="T25" fmla="*/ 254 h 411"/>
                <a:gd name="T26" fmla="*/ 297 w 297"/>
                <a:gd name="T27" fmla="*/ 72 h 411"/>
                <a:gd name="T28" fmla="*/ 283 w 297"/>
                <a:gd name="T29" fmla="*/ 58 h 411"/>
                <a:gd name="T30" fmla="*/ 155 w 297"/>
                <a:gd name="T31" fmla="*/ 5 h 411"/>
                <a:gd name="T32" fmla="*/ 134 w 297"/>
                <a:gd name="T33" fmla="*/ 5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7" h="411" extrusionOk="0">
                  <a:moveTo>
                    <a:pt x="134" y="5"/>
                  </a:moveTo>
                  <a:cubicBezTo>
                    <a:pt x="6" y="133"/>
                    <a:pt x="6" y="133"/>
                    <a:pt x="6" y="133"/>
                  </a:cubicBezTo>
                  <a:cubicBezTo>
                    <a:pt x="0" y="139"/>
                    <a:pt x="0" y="149"/>
                    <a:pt x="7" y="155"/>
                  </a:cubicBezTo>
                  <a:cubicBezTo>
                    <a:pt x="17" y="164"/>
                    <a:pt x="27" y="172"/>
                    <a:pt x="38" y="180"/>
                  </a:cubicBezTo>
                  <a:cubicBezTo>
                    <a:pt x="42" y="183"/>
                    <a:pt x="42" y="183"/>
                    <a:pt x="42" y="183"/>
                  </a:cubicBezTo>
                  <a:cubicBezTo>
                    <a:pt x="4" y="338"/>
                    <a:pt x="4" y="338"/>
                    <a:pt x="4" y="338"/>
                  </a:cubicBezTo>
                  <a:cubicBezTo>
                    <a:pt x="2" y="346"/>
                    <a:pt x="7" y="356"/>
                    <a:pt x="15" y="360"/>
                  </a:cubicBezTo>
                  <a:cubicBezTo>
                    <a:pt x="131" y="407"/>
                    <a:pt x="131" y="407"/>
                    <a:pt x="131" y="407"/>
                  </a:cubicBezTo>
                  <a:cubicBezTo>
                    <a:pt x="139" y="411"/>
                    <a:pt x="149" y="407"/>
                    <a:pt x="154" y="400"/>
                  </a:cubicBezTo>
                  <a:cubicBezTo>
                    <a:pt x="236" y="264"/>
                    <a:pt x="236" y="264"/>
                    <a:pt x="236" y="264"/>
                  </a:cubicBezTo>
                  <a:cubicBezTo>
                    <a:pt x="241" y="265"/>
                    <a:pt x="241" y="265"/>
                    <a:pt x="241" y="265"/>
                  </a:cubicBezTo>
                  <a:cubicBezTo>
                    <a:pt x="254" y="267"/>
                    <a:pt x="268" y="268"/>
                    <a:pt x="281" y="269"/>
                  </a:cubicBezTo>
                  <a:cubicBezTo>
                    <a:pt x="290" y="269"/>
                    <a:pt x="297" y="262"/>
                    <a:pt x="297" y="254"/>
                  </a:cubicBezTo>
                  <a:cubicBezTo>
                    <a:pt x="297" y="72"/>
                    <a:pt x="297" y="72"/>
                    <a:pt x="297" y="72"/>
                  </a:cubicBezTo>
                  <a:cubicBezTo>
                    <a:pt x="297" y="65"/>
                    <a:pt x="290" y="58"/>
                    <a:pt x="283" y="58"/>
                  </a:cubicBezTo>
                  <a:cubicBezTo>
                    <a:pt x="236" y="53"/>
                    <a:pt x="191" y="35"/>
                    <a:pt x="155" y="5"/>
                  </a:cubicBezTo>
                  <a:cubicBezTo>
                    <a:pt x="149" y="0"/>
                    <a:pt x="140" y="0"/>
                    <a:pt x="134" y="5"/>
                  </a:cubicBezTo>
                  <a:close/>
                </a:path>
              </a:pathLst>
            </a:custGeom>
            <a:solidFill>
              <a:srgbClr val="2F5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53281" name="Google Shape;985;p32"/>
            <p:cNvSpPr>
              <a:spLocks/>
            </p:cNvSpPr>
            <p:nvPr/>
          </p:nvSpPr>
          <p:spPr bwMode="auto">
            <a:xfrm>
              <a:off x="5360988" y="4506913"/>
              <a:ext cx="346075" cy="503237"/>
            </a:xfrm>
            <a:custGeom>
              <a:avLst/>
              <a:gdLst>
                <a:gd name="T0" fmla="*/ 84 w 84"/>
                <a:gd name="T1" fmla="*/ 81 h 122"/>
                <a:gd name="T2" fmla="*/ 55 w 84"/>
                <a:gd name="T3" fmla="*/ 54 h 122"/>
                <a:gd name="T4" fmla="*/ 40 w 84"/>
                <a:gd name="T5" fmla="*/ 50 h 122"/>
                <a:gd name="T6" fmla="*/ 20 w 84"/>
                <a:gd name="T7" fmla="*/ 40 h 122"/>
                <a:gd name="T8" fmla="*/ 41 w 84"/>
                <a:gd name="T9" fmla="*/ 31 h 122"/>
                <a:gd name="T10" fmla="*/ 63 w 84"/>
                <a:gd name="T11" fmla="*/ 39 h 122"/>
                <a:gd name="T12" fmla="*/ 73 w 84"/>
                <a:gd name="T13" fmla="*/ 38 h 122"/>
                <a:gd name="T14" fmla="*/ 78 w 84"/>
                <a:gd name="T15" fmla="*/ 31 h 122"/>
                <a:gd name="T16" fmla="*/ 51 w 84"/>
                <a:gd name="T17" fmla="*/ 14 h 122"/>
                <a:gd name="T18" fmla="*/ 51 w 84"/>
                <a:gd name="T19" fmla="*/ 5 h 122"/>
                <a:gd name="T20" fmla="*/ 46 w 84"/>
                <a:gd name="T21" fmla="*/ 0 h 122"/>
                <a:gd name="T22" fmla="*/ 39 w 84"/>
                <a:gd name="T23" fmla="*/ 0 h 122"/>
                <a:gd name="T24" fmla="*/ 34 w 84"/>
                <a:gd name="T25" fmla="*/ 5 h 122"/>
                <a:gd name="T26" fmla="*/ 34 w 84"/>
                <a:gd name="T27" fmla="*/ 14 h 122"/>
                <a:gd name="T28" fmla="*/ 0 w 84"/>
                <a:gd name="T29" fmla="*/ 41 h 122"/>
                <a:gd name="T30" fmla="*/ 32 w 84"/>
                <a:gd name="T31" fmla="*/ 67 h 122"/>
                <a:gd name="T32" fmla="*/ 49 w 84"/>
                <a:gd name="T33" fmla="*/ 71 h 122"/>
                <a:gd name="T34" fmla="*/ 64 w 84"/>
                <a:gd name="T35" fmla="*/ 82 h 122"/>
                <a:gd name="T36" fmla="*/ 43 w 84"/>
                <a:gd name="T37" fmla="*/ 92 h 122"/>
                <a:gd name="T38" fmla="*/ 18 w 84"/>
                <a:gd name="T39" fmla="*/ 83 h 122"/>
                <a:gd name="T40" fmla="*/ 6 w 84"/>
                <a:gd name="T41" fmla="*/ 85 h 122"/>
                <a:gd name="T42" fmla="*/ 4 w 84"/>
                <a:gd name="T43" fmla="*/ 92 h 122"/>
                <a:gd name="T44" fmla="*/ 34 w 84"/>
                <a:gd name="T45" fmla="*/ 108 h 122"/>
                <a:gd name="T46" fmla="*/ 34 w 84"/>
                <a:gd name="T47" fmla="*/ 118 h 122"/>
                <a:gd name="T48" fmla="*/ 39 w 84"/>
                <a:gd name="T49" fmla="*/ 122 h 122"/>
                <a:gd name="T50" fmla="*/ 46 w 84"/>
                <a:gd name="T51" fmla="*/ 122 h 122"/>
                <a:gd name="T52" fmla="*/ 51 w 84"/>
                <a:gd name="T53" fmla="*/ 118 h 122"/>
                <a:gd name="T54" fmla="*/ 51 w 84"/>
                <a:gd name="T55" fmla="*/ 109 h 122"/>
                <a:gd name="T56" fmla="*/ 84 w 84"/>
                <a:gd name="T57" fmla="*/ 8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122" extrusionOk="0">
                  <a:moveTo>
                    <a:pt x="84" y="81"/>
                  </a:moveTo>
                  <a:cubicBezTo>
                    <a:pt x="84" y="69"/>
                    <a:pt x="75" y="59"/>
                    <a:pt x="55" y="54"/>
                  </a:cubicBezTo>
                  <a:cubicBezTo>
                    <a:pt x="53" y="54"/>
                    <a:pt x="42" y="51"/>
                    <a:pt x="40" y="50"/>
                  </a:cubicBezTo>
                  <a:cubicBezTo>
                    <a:pt x="25" y="46"/>
                    <a:pt x="20" y="44"/>
                    <a:pt x="20" y="40"/>
                  </a:cubicBezTo>
                  <a:cubicBezTo>
                    <a:pt x="20" y="36"/>
                    <a:pt x="26" y="31"/>
                    <a:pt x="41" y="31"/>
                  </a:cubicBezTo>
                  <a:cubicBezTo>
                    <a:pt x="52" y="31"/>
                    <a:pt x="63" y="39"/>
                    <a:pt x="63" y="39"/>
                  </a:cubicBezTo>
                  <a:cubicBezTo>
                    <a:pt x="67" y="42"/>
                    <a:pt x="70" y="42"/>
                    <a:pt x="73" y="38"/>
                  </a:cubicBezTo>
                  <a:cubicBezTo>
                    <a:pt x="73" y="38"/>
                    <a:pt x="78" y="34"/>
                    <a:pt x="78" y="31"/>
                  </a:cubicBezTo>
                  <a:cubicBezTo>
                    <a:pt x="78" y="25"/>
                    <a:pt x="65" y="17"/>
                    <a:pt x="51" y="14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51" y="2"/>
                    <a:pt x="49" y="0"/>
                    <a:pt x="46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6" y="0"/>
                    <a:pt x="34" y="2"/>
                    <a:pt x="34" y="5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12" y="16"/>
                    <a:pt x="0" y="27"/>
                    <a:pt x="0" y="41"/>
                  </a:cubicBezTo>
                  <a:cubicBezTo>
                    <a:pt x="0" y="56"/>
                    <a:pt x="15" y="63"/>
                    <a:pt x="32" y="67"/>
                  </a:cubicBezTo>
                  <a:cubicBezTo>
                    <a:pt x="34" y="67"/>
                    <a:pt x="47" y="71"/>
                    <a:pt x="49" y="71"/>
                  </a:cubicBezTo>
                  <a:cubicBezTo>
                    <a:pt x="62" y="74"/>
                    <a:pt x="64" y="79"/>
                    <a:pt x="64" y="82"/>
                  </a:cubicBezTo>
                  <a:cubicBezTo>
                    <a:pt x="64" y="87"/>
                    <a:pt x="59" y="92"/>
                    <a:pt x="43" y="92"/>
                  </a:cubicBezTo>
                  <a:cubicBezTo>
                    <a:pt x="32" y="92"/>
                    <a:pt x="18" y="83"/>
                    <a:pt x="18" y="83"/>
                  </a:cubicBezTo>
                  <a:cubicBezTo>
                    <a:pt x="14" y="80"/>
                    <a:pt x="10" y="81"/>
                    <a:pt x="6" y="85"/>
                  </a:cubicBezTo>
                  <a:cubicBezTo>
                    <a:pt x="6" y="85"/>
                    <a:pt x="4" y="88"/>
                    <a:pt x="4" y="92"/>
                  </a:cubicBezTo>
                  <a:cubicBezTo>
                    <a:pt x="4" y="98"/>
                    <a:pt x="19" y="105"/>
                    <a:pt x="34" y="108"/>
                  </a:cubicBezTo>
                  <a:cubicBezTo>
                    <a:pt x="34" y="118"/>
                    <a:pt x="34" y="118"/>
                    <a:pt x="34" y="118"/>
                  </a:cubicBezTo>
                  <a:cubicBezTo>
                    <a:pt x="34" y="120"/>
                    <a:pt x="36" y="122"/>
                    <a:pt x="39" y="122"/>
                  </a:cubicBezTo>
                  <a:cubicBezTo>
                    <a:pt x="46" y="122"/>
                    <a:pt x="46" y="122"/>
                    <a:pt x="46" y="122"/>
                  </a:cubicBezTo>
                  <a:cubicBezTo>
                    <a:pt x="49" y="122"/>
                    <a:pt x="51" y="120"/>
                    <a:pt x="51" y="118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74" y="106"/>
                    <a:pt x="84" y="94"/>
                    <a:pt x="84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AB475BFB-AD84-274B-A92A-AA5FA0E987B6}"/>
              </a:ext>
            </a:extLst>
          </p:cNvPr>
          <p:cNvGrpSpPr/>
          <p:nvPr/>
        </p:nvGrpSpPr>
        <p:grpSpPr>
          <a:xfrm>
            <a:off x="4854575" y="1012825"/>
            <a:ext cx="1219200" cy="1698625"/>
            <a:chOff x="4854575" y="1012825"/>
            <a:chExt cx="1219200" cy="1698625"/>
          </a:xfrm>
        </p:grpSpPr>
        <p:sp>
          <p:nvSpPr>
            <p:cNvPr id="53258" name="Google Shape;962;p32"/>
            <p:cNvSpPr>
              <a:spLocks/>
            </p:cNvSpPr>
            <p:nvPr/>
          </p:nvSpPr>
          <p:spPr bwMode="auto">
            <a:xfrm>
              <a:off x="4854575" y="1012825"/>
              <a:ext cx="1219200" cy="1698625"/>
            </a:xfrm>
            <a:custGeom>
              <a:avLst/>
              <a:gdLst>
                <a:gd name="T0" fmla="*/ 296 w 296"/>
                <a:gd name="T1" fmla="*/ 339 h 412"/>
                <a:gd name="T2" fmla="*/ 296 w 296"/>
                <a:gd name="T3" fmla="*/ 158 h 412"/>
                <a:gd name="T4" fmla="*/ 280 w 296"/>
                <a:gd name="T5" fmla="*/ 143 h 412"/>
                <a:gd name="T6" fmla="*/ 240 w 296"/>
                <a:gd name="T7" fmla="*/ 147 h 412"/>
                <a:gd name="T8" fmla="*/ 236 w 296"/>
                <a:gd name="T9" fmla="*/ 147 h 412"/>
                <a:gd name="T10" fmla="*/ 153 w 296"/>
                <a:gd name="T11" fmla="*/ 11 h 412"/>
                <a:gd name="T12" fmla="*/ 130 w 296"/>
                <a:gd name="T13" fmla="*/ 4 h 412"/>
                <a:gd name="T14" fmla="*/ 14 w 296"/>
                <a:gd name="T15" fmla="*/ 51 h 412"/>
                <a:gd name="T16" fmla="*/ 3 w 296"/>
                <a:gd name="T17" fmla="*/ 73 h 412"/>
                <a:gd name="T18" fmla="*/ 41 w 296"/>
                <a:gd name="T19" fmla="*/ 228 h 412"/>
                <a:gd name="T20" fmla="*/ 37 w 296"/>
                <a:gd name="T21" fmla="*/ 231 h 412"/>
                <a:gd name="T22" fmla="*/ 6 w 296"/>
                <a:gd name="T23" fmla="*/ 256 h 412"/>
                <a:gd name="T24" fmla="*/ 6 w 296"/>
                <a:gd name="T25" fmla="*/ 278 h 412"/>
                <a:gd name="T26" fmla="*/ 134 w 296"/>
                <a:gd name="T27" fmla="*/ 406 h 412"/>
                <a:gd name="T28" fmla="*/ 154 w 296"/>
                <a:gd name="T29" fmla="*/ 407 h 412"/>
                <a:gd name="T30" fmla="*/ 282 w 296"/>
                <a:gd name="T31" fmla="*/ 354 h 412"/>
                <a:gd name="T32" fmla="*/ 296 w 296"/>
                <a:gd name="T33" fmla="*/ 339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6" h="412" extrusionOk="0">
                  <a:moveTo>
                    <a:pt x="296" y="339"/>
                  </a:moveTo>
                  <a:cubicBezTo>
                    <a:pt x="296" y="158"/>
                    <a:pt x="296" y="158"/>
                    <a:pt x="296" y="158"/>
                  </a:cubicBezTo>
                  <a:cubicBezTo>
                    <a:pt x="296" y="149"/>
                    <a:pt x="289" y="142"/>
                    <a:pt x="280" y="143"/>
                  </a:cubicBezTo>
                  <a:cubicBezTo>
                    <a:pt x="267" y="143"/>
                    <a:pt x="254" y="145"/>
                    <a:pt x="240" y="147"/>
                  </a:cubicBezTo>
                  <a:cubicBezTo>
                    <a:pt x="236" y="147"/>
                    <a:pt x="236" y="147"/>
                    <a:pt x="236" y="147"/>
                  </a:cubicBezTo>
                  <a:cubicBezTo>
                    <a:pt x="153" y="11"/>
                    <a:pt x="153" y="11"/>
                    <a:pt x="153" y="11"/>
                  </a:cubicBezTo>
                  <a:cubicBezTo>
                    <a:pt x="148" y="4"/>
                    <a:pt x="137" y="0"/>
                    <a:pt x="130" y="4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6" y="55"/>
                    <a:pt x="1" y="65"/>
                    <a:pt x="3" y="73"/>
                  </a:cubicBezTo>
                  <a:cubicBezTo>
                    <a:pt x="41" y="228"/>
                    <a:pt x="41" y="228"/>
                    <a:pt x="41" y="228"/>
                  </a:cubicBezTo>
                  <a:cubicBezTo>
                    <a:pt x="37" y="231"/>
                    <a:pt x="37" y="231"/>
                    <a:pt x="37" y="231"/>
                  </a:cubicBezTo>
                  <a:cubicBezTo>
                    <a:pt x="26" y="239"/>
                    <a:pt x="16" y="247"/>
                    <a:pt x="6" y="256"/>
                  </a:cubicBezTo>
                  <a:cubicBezTo>
                    <a:pt x="0" y="262"/>
                    <a:pt x="0" y="272"/>
                    <a:pt x="6" y="278"/>
                  </a:cubicBezTo>
                  <a:cubicBezTo>
                    <a:pt x="134" y="406"/>
                    <a:pt x="134" y="406"/>
                    <a:pt x="134" y="406"/>
                  </a:cubicBezTo>
                  <a:cubicBezTo>
                    <a:pt x="139" y="411"/>
                    <a:pt x="148" y="412"/>
                    <a:pt x="154" y="407"/>
                  </a:cubicBezTo>
                  <a:cubicBezTo>
                    <a:pt x="190" y="377"/>
                    <a:pt x="235" y="358"/>
                    <a:pt x="282" y="354"/>
                  </a:cubicBezTo>
                  <a:cubicBezTo>
                    <a:pt x="290" y="353"/>
                    <a:pt x="296" y="346"/>
                    <a:pt x="296" y="339"/>
                  </a:cubicBezTo>
                  <a:close/>
                </a:path>
              </a:pathLst>
            </a:custGeom>
            <a:solidFill>
              <a:srgbClr val="C3C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53282" name="Google Shape;986;p32"/>
            <p:cNvSpPr>
              <a:spLocks/>
            </p:cNvSpPr>
            <p:nvPr/>
          </p:nvSpPr>
          <p:spPr bwMode="auto">
            <a:xfrm>
              <a:off x="5337175" y="1887538"/>
              <a:ext cx="460375" cy="461962"/>
            </a:xfrm>
            <a:custGeom>
              <a:avLst/>
              <a:gdLst>
                <a:gd name="T0" fmla="*/ 110 w 112"/>
                <a:gd name="T1" fmla="*/ 48 h 112"/>
                <a:gd name="T2" fmla="*/ 96 w 112"/>
                <a:gd name="T3" fmla="*/ 46 h 112"/>
                <a:gd name="T4" fmla="*/ 91 w 112"/>
                <a:gd name="T5" fmla="*/ 35 h 112"/>
                <a:gd name="T6" fmla="*/ 100 w 112"/>
                <a:gd name="T7" fmla="*/ 24 h 112"/>
                <a:gd name="T8" fmla="*/ 99 w 112"/>
                <a:gd name="T9" fmla="*/ 21 h 112"/>
                <a:gd name="T10" fmla="*/ 91 w 112"/>
                <a:gd name="T11" fmla="*/ 13 h 112"/>
                <a:gd name="T12" fmla="*/ 88 w 112"/>
                <a:gd name="T13" fmla="*/ 13 h 112"/>
                <a:gd name="T14" fmla="*/ 77 w 112"/>
                <a:gd name="T15" fmla="*/ 21 h 112"/>
                <a:gd name="T16" fmla="*/ 66 w 112"/>
                <a:gd name="T17" fmla="*/ 16 h 112"/>
                <a:gd name="T18" fmla="*/ 64 w 112"/>
                <a:gd name="T19" fmla="*/ 2 h 112"/>
                <a:gd name="T20" fmla="*/ 62 w 112"/>
                <a:gd name="T21" fmla="*/ 0 h 112"/>
                <a:gd name="T22" fmla="*/ 50 w 112"/>
                <a:gd name="T23" fmla="*/ 0 h 112"/>
                <a:gd name="T24" fmla="*/ 48 w 112"/>
                <a:gd name="T25" fmla="*/ 2 h 112"/>
                <a:gd name="T26" fmla="*/ 46 w 112"/>
                <a:gd name="T27" fmla="*/ 16 h 112"/>
                <a:gd name="T28" fmla="*/ 35 w 112"/>
                <a:gd name="T29" fmla="*/ 21 h 112"/>
                <a:gd name="T30" fmla="*/ 24 w 112"/>
                <a:gd name="T31" fmla="*/ 13 h 112"/>
                <a:gd name="T32" fmla="*/ 21 w 112"/>
                <a:gd name="T33" fmla="*/ 13 h 112"/>
                <a:gd name="T34" fmla="*/ 12 w 112"/>
                <a:gd name="T35" fmla="*/ 21 h 112"/>
                <a:gd name="T36" fmla="*/ 12 w 112"/>
                <a:gd name="T37" fmla="*/ 24 h 112"/>
                <a:gd name="T38" fmla="*/ 21 w 112"/>
                <a:gd name="T39" fmla="*/ 35 h 112"/>
                <a:gd name="T40" fmla="*/ 16 w 112"/>
                <a:gd name="T41" fmla="*/ 46 h 112"/>
                <a:gd name="T42" fmla="*/ 2 w 112"/>
                <a:gd name="T43" fmla="*/ 48 h 112"/>
                <a:gd name="T44" fmla="*/ 0 w 112"/>
                <a:gd name="T45" fmla="*/ 51 h 112"/>
                <a:gd name="T46" fmla="*/ 0 w 112"/>
                <a:gd name="T47" fmla="*/ 62 h 112"/>
                <a:gd name="T48" fmla="*/ 2 w 112"/>
                <a:gd name="T49" fmla="*/ 64 h 112"/>
                <a:gd name="T50" fmla="*/ 16 w 112"/>
                <a:gd name="T51" fmla="*/ 66 h 112"/>
                <a:gd name="T52" fmla="*/ 21 w 112"/>
                <a:gd name="T53" fmla="*/ 77 h 112"/>
                <a:gd name="T54" fmla="*/ 12 w 112"/>
                <a:gd name="T55" fmla="*/ 89 h 112"/>
                <a:gd name="T56" fmla="*/ 12 w 112"/>
                <a:gd name="T57" fmla="*/ 92 h 112"/>
                <a:gd name="T58" fmla="*/ 21 w 112"/>
                <a:gd name="T59" fmla="*/ 100 h 112"/>
                <a:gd name="T60" fmla="*/ 24 w 112"/>
                <a:gd name="T61" fmla="*/ 100 h 112"/>
                <a:gd name="T62" fmla="*/ 35 w 112"/>
                <a:gd name="T63" fmla="*/ 92 h 112"/>
                <a:gd name="T64" fmla="*/ 46 w 112"/>
                <a:gd name="T65" fmla="*/ 96 h 112"/>
                <a:gd name="T66" fmla="*/ 48 w 112"/>
                <a:gd name="T67" fmla="*/ 110 h 112"/>
                <a:gd name="T68" fmla="*/ 50 w 112"/>
                <a:gd name="T69" fmla="*/ 112 h 112"/>
                <a:gd name="T70" fmla="*/ 62 w 112"/>
                <a:gd name="T71" fmla="*/ 112 h 112"/>
                <a:gd name="T72" fmla="*/ 64 w 112"/>
                <a:gd name="T73" fmla="*/ 110 h 112"/>
                <a:gd name="T74" fmla="*/ 66 w 112"/>
                <a:gd name="T75" fmla="*/ 96 h 112"/>
                <a:gd name="T76" fmla="*/ 77 w 112"/>
                <a:gd name="T77" fmla="*/ 92 h 112"/>
                <a:gd name="T78" fmla="*/ 88 w 112"/>
                <a:gd name="T79" fmla="*/ 100 h 112"/>
                <a:gd name="T80" fmla="*/ 91 w 112"/>
                <a:gd name="T81" fmla="*/ 100 h 112"/>
                <a:gd name="T82" fmla="*/ 99 w 112"/>
                <a:gd name="T83" fmla="*/ 92 h 112"/>
                <a:gd name="T84" fmla="*/ 100 w 112"/>
                <a:gd name="T85" fmla="*/ 89 h 112"/>
                <a:gd name="T86" fmla="*/ 91 w 112"/>
                <a:gd name="T87" fmla="*/ 77 h 112"/>
                <a:gd name="T88" fmla="*/ 96 w 112"/>
                <a:gd name="T89" fmla="*/ 66 h 112"/>
                <a:gd name="T90" fmla="*/ 110 w 112"/>
                <a:gd name="T91" fmla="*/ 64 h 112"/>
                <a:gd name="T92" fmla="*/ 112 w 112"/>
                <a:gd name="T93" fmla="*/ 62 h 112"/>
                <a:gd name="T94" fmla="*/ 112 w 112"/>
                <a:gd name="T95" fmla="*/ 51 h 112"/>
                <a:gd name="T96" fmla="*/ 110 w 112"/>
                <a:gd name="T97" fmla="*/ 48 h 112"/>
                <a:gd name="T98" fmla="*/ 56 w 112"/>
                <a:gd name="T99" fmla="*/ 77 h 112"/>
                <a:gd name="T100" fmla="*/ 35 w 112"/>
                <a:gd name="T101" fmla="*/ 56 h 112"/>
                <a:gd name="T102" fmla="*/ 56 w 112"/>
                <a:gd name="T103" fmla="*/ 36 h 112"/>
                <a:gd name="T104" fmla="*/ 77 w 112"/>
                <a:gd name="T105" fmla="*/ 56 h 112"/>
                <a:gd name="T106" fmla="*/ 56 w 112"/>
                <a:gd name="T107" fmla="*/ 77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2" h="112" extrusionOk="0">
                  <a:moveTo>
                    <a:pt x="110" y="48"/>
                  </a:moveTo>
                  <a:cubicBezTo>
                    <a:pt x="96" y="46"/>
                    <a:pt x="96" y="46"/>
                    <a:pt x="96" y="46"/>
                  </a:cubicBezTo>
                  <a:cubicBezTo>
                    <a:pt x="95" y="42"/>
                    <a:pt x="93" y="39"/>
                    <a:pt x="91" y="35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3"/>
                    <a:pt x="100" y="22"/>
                    <a:pt x="99" y="21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1" y="12"/>
                    <a:pt x="89" y="12"/>
                    <a:pt x="88" y="13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4" y="19"/>
                    <a:pt x="70" y="17"/>
                    <a:pt x="66" y="16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1"/>
                    <a:pt x="63" y="0"/>
                    <a:pt x="62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9" y="0"/>
                    <a:pt x="48" y="1"/>
                    <a:pt x="48" y="2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2" y="17"/>
                    <a:pt x="38" y="19"/>
                    <a:pt x="35" y="21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3" y="12"/>
                    <a:pt x="21" y="12"/>
                    <a:pt x="21" y="13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2"/>
                    <a:pt x="12" y="23"/>
                    <a:pt x="12" y="24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19" y="39"/>
                    <a:pt x="17" y="42"/>
                    <a:pt x="16" y="46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1" y="48"/>
                    <a:pt x="0" y="49"/>
                    <a:pt x="0" y="51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3"/>
                    <a:pt x="1" y="64"/>
                    <a:pt x="2" y="64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7" y="70"/>
                    <a:pt x="19" y="74"/>
                    <a:pt x="21" y="77"/>
                  </a:cubicBezTo>
                  <a:cubicBezTo>
                    <a:pt x="12" y="89"/>
                    <a:pt x="12" y="89"/>
                    <a:pt x="12" y="89"/>
                  </a:cubicBezTo>
                  <a:cubicBezTo>
                    <a:pt x="12" y="89"/>
                    <a:pt x="12" y="91"/>
                    <a:pt x="12" y="92"/>
                  </a:cubicBezTo>
                  <a:cubicBezTo>
                    <a:pt x="21" y="100"/>
                    <a:pt x="21" y="100"/>
                    <a:pt x="21" y="100"/>
                  </a:cubicBezTo>
                  <a:cubicBezTo>
                    <a:pt x="21" y="100"/>
                    <a:pt x="23" y="101"/>
                    <a:pt x="24" y="100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38" y="94"/>
                    <a:pt x="42" y="95"/>
                    <a:pt x="46" y="96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8" y="111"/>
                    <a:pt x="49" y="112"/>
                    <a:pt x="50" y="112"/>
                  </a:cubicBezTo>
                  <a:cubicBezTo>
                    <a:pt x="62" y="112"/>
                    <a:pt x="62" y="112"/>
                    <a:pt x="62" y="112"/>
                  </a:cubicBezTo>
                  <a:cubicBezTo>
                    <a:pt x="63" y="112"/>
                    <a:pt x="64" y="111"/>
                    <a:pt x="64" y="110"/>
                  </a:cubicBezTo>
                  <a:cubicBezTo>
                    <a:pt x="66" y="96"/>
                    <a:pt x="66" y="96"/>
                    <a:pt x="66" y="96"/>
                  </a:cubicBezTo>
                  <a:cubicBezTo>
                    <a:pt x="70" y="95"/>
                    <a:pt x="74" y="94"/>
                    <a:pt x="77" y="92"/>
                  </a:cubicBezTo>
                  <a:cubicBezTo>
                    <a:pt x="88" y="100"/>
                    <a:pt x="88" y="100"/>
                    <a:pt x="88" y="100"/>
                  </a:cubicBezTo>
                  <a:cubicBezTo>
                    <a:pt x="89" y="101"/>
                    <a:pt x="91" y="100"/>
                    <a:pt x="91" y="100"/>
                  </a:cubicBezTo>
                  <a:cubicBezTo>
                    <a:pt x="99" y="92"/>
                    <a:pt x="99" y="92"/>
                    <a:pt x="99" y="92"/>
                  </a:cubicBezTo>
                  <a:cubicBezTo>
                    <a:pt x="100" y="91"/>
                    <a:pt x="100" y="89"/>
                    <a:pt x="100" y="89"/>
                  </a:cubicBezTo>
                  <a:cubicBezTo>
                    <a:pt x="91" y="77"/>
                    <a:pt x="91" y="77"/>
                    <a:pt x="91" y="77"/>
                  </a:cubicBezTo>
                  <a:cubicBezTo>
                    <a:pt x="93" y="74"/>
                    <a:pt x="95" y="70"/>
                    <a:pt x="96" y="66"/>
                  </a:cubicBezTo>
                  <a:cubicBezTo>
                    <a:pt x="110" y="64"/>
                    <a:pt x="110" y="64"/>
                    <a:pt x="110" y="64"/>
                  </a:cubicBezTo>
                  <a:cubicBezTo>
                    <a:pt x="111" y="64"/>
                    <a:pt x="112" y="63"/>
                    <a:pt x="112" y="62"/>
                  </a:cubicBezTo>
                  <a:cubicBezTo>
                    <a:pt x="112" y="51"/>
                    <a:pt x="112" y="51"/>
                    <a:pt x="112" y="51"/>
                  </a:cubicBezTo>
                  <a:cubicBezTo>
                    <a:pt x="112" y="49"/>
                    <a:pt x="111" y="48"/>
                    <a:pt x="110" y="48"/>
                  </a:cubicBezTo>
                  <a:close/>
                  <a:moveTo>
                    <a:pt x="56" y="77"/>
                  </a:moveTo>
                  <a:cubicBezTo>
                    <a:pt x="45" y="77"/>
                    <a:pt x="35" y="68"/>
                    <a:pt x="35" y="56"/>
                  </a:cubicBezTo>
                  <a:cubicBezTo>
                    <a:pt x="35" y="45"/>
                    <a:pt x="45" y="36"/>
                    <a:pt x="56" y="36"/>
                  </a:cubicBezTo>
                  <a:cubicBezTo>
                    <a:pt x="67" y="36"/>
                    <a:pt x="77" y="45"/>
                    <a:pt x="77" y="56"/>
                  </a:cubicBezTo>
                  <a:cubicBezTo>
                    <a:pt x="77" y="68"/>
                    <a:pt x="67" y="77"/>
                    <a:pt x="56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</p:grpSp>
      <p:sp>
        <p:nvSpPr>
          <p:cNvPr id="53283" name="Google Shape;987;p32"/>
          <p:cNvSpPr txBox="1">
            <a:spLocks noChangeArrowheads="1"/>
          </p:cNvSpPr>
          <p:nvPr/>
        </p:nvSpPr>
        <p:spPr bwMode="auto">
          <a:xfrm>
            <a:off x="9771063" y="2478088"/>
            <a:ext cx="1411287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l" rtl="0" fontAlgn="base">
              <a:spcBef>
                <a:spcPct val="0"/>
              </a:spcBef>
              <a:spcAft>
                <a:spcPct val="0"/>
              </a:spcAft>
              <a:buSzPts val="1000"/>
            </a:pPr>
            <a:r>
              <a:rPr lang="ar-EG" altLang="en-US" sz="1000" dirty="0">
                <a:latin typeface="Cairo" panose="00000500000000000000" charset="-78"/>
                <a:cs typeface="Cairo" panose="00000500000000000000" charset="-78"/>
                <a:sym typeface="Open Sans" panose="020B0606030504020204" pitchFamily="34" charset="0"/>
              </a:rPr>
              <a:t>هذا النص هو مثال لنص يمكن أن يستبدل في نفس المساحة</a:t>
            </a:r>
          </a:p>
        </p:txBody>
      </p:sp>
      <p:sp>
        <p:nvSpPr>
          <p:cNvPr id="53284" name="Google Shape;988;p32"/>
          <p:cNvSpPr txBox="1">
            <a:spLocks noChangeArrowheads="1"/>
          </p:cNvSpPr>
          <p:nvPr/>
        </p:nvSpPr>
        <p:spPr bwMode="auto">
          <a:xfrm>
            <a:off x="9790113" y="3971925"/>
            <a:ext cx="141128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l" rtl="0" fontAlgn="base">
              <a:spcBef>
                <a:spcPct val="0"/>
              </a:spcBef>
              <a:spcAft>
                <a:spcPct val="0"/>
              </a:spcAft>
              <a:buSzPts val="1000"/>
            </a:pPr>
            <a:r>
              <a:rPr lang="ar-EG" altLang="en-US" sz="1000" dirty="0">
                <a:latin typeface="Cairo" panose="00000500000000000000" charset="-78"/>
                <a:cs typeface="Cairo" panose="00000500000000000000" charset="-78"/>
                <a:sym typeface="Open Sans" panose="020B0606030504020204" pitchFamily="34" charset="0"/>
              </a:rPr>
              <a:t>هذا النص هو مثال لنص يمكن أن يستبدل في نفس المساحة</a:t>
            </a:r>
          </a:p>
        </p:txBody>
      </p:sp>
      <p:sp>
        <p:nvSpPr>
          <p:cNvPr id="53285" name="Google Shape;989;p32"/>
          <p:cNvSpPr txBox="1">
            <a:spLocks noChangeArrowheads="1"/>
          </p:cNvSpPr>
          <p:nvPr/>
        </p:nvSpPr>
        <p:spPr bwMode="auto">
          <a:xfrm>
            <a:off x="9771063" y="5464175"/>
            <a:ext cx="141128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l" rtl="0" fontAlgn="base">
              <a:spcBef>
                <a:spcPct val="0"/>
              </a:spcBef>
              <a:spcAft>
                <a:spcPct val="0"/>
              </a:spcAft>
              <a:buSzPts val="1000"/>
            </a:pPr>
            <a:r>
              <a:rPr lang="ar-EG" altLang="en-US" sz="1000" dirty="0">
                <a:latin typeface="Cairo" panose="00000500000000000000" charset="-78"/>
                <a:cs typeface="Cairo" panose="00000500000000000000" charset="-78"/>
                <a:sym typeface="Open Sans" panose="020B0606030504020204" pitchFamily="34" charset="0"/>
              </a:rPr>
              <a:t>هذا النص هو مثال لنص يمكن أن يستبدل في نفس المساحة</a:t>
            </a:r>
          </a:p>
        </p:txBody>
      </p:sp>
      <p:sp>
        <p:nvSpPr>
          <p:cNvPr id="53286" name="Google Shape;990;p32"/>
          <p:cNvSpPr txBox="1">
            <a:spLocks noChangeArrowheads="1"/>
          </p:cNvSpPr>
          <p:nvPr/>
        </p:nvSpPr>
        <p:spPr bwMode="auto">
          <a:xfrm>
            <a:off x="998538" y="968375"/>
            <a:ext cx="141128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rtl="0" fontAlgn="base">
              <a:spcBef>
                <a:spcPct val="0"/>
              </a:spcBef>
              <a:spcAft>
                <a:spcPct val="0"/>
              </a:spcAft>
              <a:buSzPts val="1000"/>
            </a:pPr>
            <a:r>
              <a:rPr lang="ar-EG" altLang="en-US" sz="1000" dirty="0">
                <a:latin typeface="Cairo" panose="00000500000000000000" charset="-78"/>
                <a:cs typeface="Cairo" panose="00000500000000000000" charset="-78"/>
                <a:sym typeface="Open Sans" panose="020B0606030504020204" pitchFamily="34" charset="0"/>
              </a:rPr>
              <a:t>هذا النص هو مثال لنص يمكن أن يستبدل في نفس المساحة</a:t>
            </a:r>
          </a:p>
        </p:txBody>
      </p:sp>
      <p:sp>
        <p:nvSpPr>
          <p:cNvPr id="53287" name="Google Shape;991;p32"/>
          <p:cNvSpPr txBox="1">
            <a:spLocks noChangeArrowheads="1"/>
          </p:cNvSpPr>
          <p:nvPr/>
        </p:nvSpPr>
        <p:spPr bwMode="auto">
          <a:xfrm>
            <a:off x="979488" y="2478088"/>
            <a:ext cx="1411287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rtl="0" fontAlgn="base">
              <a:spcBef>
                <a:spcPct val="0"/>
              </a:spcBef>
              <a:spcAft>
                <a:spcPct val="0"/>
              </a:spcAft>
              <a:buSzPts val="1000"/>
            </a:pPr>
            <a:r>
              <a:rPr lang="ar-EG" altLang="en-US" sz="1000" dirty="0">
                <a:latin typeface="Cairo" panose="00000500000000000000" charset="-78"/>
                <a:cs typeface="Cairo" panose="00000500000000000000" charset="-78"/>
                <a:sym typeface="Open Sans" panose="020B0606030504020204" pitchFamily="34" charset="0"/>
              </a:rPr>
              <a:t>هذا النص هو مثال لنص يمكن أن يستبدل في نفس المساحة</a:t>
            </a:r>
          </a:p>
        </p:txBody>
      </p:sp>
      <p:sp>
        <p:nvSpPr>
          <p:cNvPr id="53288" name="Google Shape;992;p32"/>
          <p:cNvSpPr txBox="1">
            <a:spLocks noChangeArrowheads="1"/>
          </p:cNvSpPr>
          <p:nvPr/>
        </p:nvSpPr>
        <p:spPr bwMode="auto">
          <a:xfrm>
            <a:off x="969963" y="4000500"/>
            <a:ext cx="141128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rtl="0" fontAlgn="base">
              <a:spcBef>
                <a:spcPct val="0"/>
              </a:spcBef>
              <a:spcAft>
                <a:spcPct val="0"/>
              </a:spcAft>
              <a:buSzPts val="1000"/>
            </a:pPr>
            <a:r>
              <a:rPr lang="ar-EG" altLang="en-US" sz="1000" dirty="0">
                <a:latin typeface="Cairo" panose="00000500000000000000" charset="-78"/>
                <a:cs typeface="Cairo" panose="00000500000000000000" charset="-78"/>
                <a:sym typeface="Open Sans" panose="020B0606030504020204" pitchFamily="34" charset="0"/>
              </a:rPr>
              <a:t>هذا النص هو مثال لنص يمكن أن يستبدل في نفس المساحة</a:t>
            </a:r>
          </a:p>
        </p:txBody>
      </p:sp>
      <p:sp>
        <p:nvSpPr>
          <p:cNvPr id="53289" name="Google Shape;993;p32"/>
          <p:cNvSpPr txBox="1">
            <a:spLocks noChangeArrowheads="1"/>
          </p:cNvSpPr>
          <p:nvPr/>
        </p:nvSpPr>
        <p:spPr bwMode="auto">
          <a:xfrm>
            <a:off x="950913" y="5491163"/>
            <a:ext cx="1411287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rtl="0" fontAlgn="base">
              <a:spcBef>
                <a:spcPct val="0"/>
              </a:spcBef>
              <a:spcAft>
                <a:spcPct val="0"/>
              </a:spcAft>
              <a:buSzPts val="1000"/>
            </a:pPr>
            <a:r>
              <a:rPr lang="ar-EG" altLang="en-US" sz="1000" dirty="0">
                <a:latin typeface="Cairo" panose="00000500000000000000" charset="-78"/>
                <a:cs typeface="Cairo" panose="00000500000000000000" charset="-78"/>
                <a:sym typeface="Open Sans" panose="020B0606030504020204" pitchFamily="34" charset="0"/>
              </a:rPr>
              <a:t>هذا النص هو مثال لنص يمكن أن يستبدل في نفس المساحة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2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750" fill="hold"/>
                                            <p:tgtEl>
                                              <p:spTgt spid="532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750" fill="hold"/>
                                            <p:tgtEl>
                                              <p:spTgt spid="532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8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2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750" fill="hold"/>
                                            <p:tgtEl>
                                              <p:spTgt spid="532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750" fill="hold"/>
                                            <p:tgtEl>
                                              <p:spTgt spid="532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fill="hold" grpId="0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2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" dur="750" fill="hold"/>
                                            <p:tgtEl>
                                              <p:spTgt spid="532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" dur="750" fill="hold"/>
                                            <p:tgtEl>
                                              <p:spTgt spid="532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950"/>
                                </p:stCondLst>
                                <p:childTnLst>
                                  <p:par>
                                    <p:cTn id="2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2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0" dur="750" fill="hold"/>
                                            <p:tgtEl>
                                              <p:spTgt spid="532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1" dur="750" fill="hold"/>
                                            <p:tgtEl>
                                              <p:spTgt spid="532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8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2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4" dur="750" fill="hold"/>
                                            <p:tgtEl>
                                              <p:spTgt spid="532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5" dur="750" fill="hold"/>
                                            <p:tgtEl>
                                              <p:spTgt spid="532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8" fill="hold" grpId="0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2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8" dur="750" fill="hold"/>
                                            <p:tgtEl>
                                              <p:spTgt spid="532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9" dur="750" fill="hold"/>
                                            <p:tgtEl>
                                              <p:spTgt spid="532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1900"/>
                                </p:stCondLst>
                                <p:childTnLst>
                                  <p:par>
                                    <p:cTn id="4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2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8" dur="750" fill="hold"/>
                                            <p:tgtEl>
                                              <p:spTgt spid="532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9" dur="750" fill="hold"/>
                                            <p:tgtEl>
                                              <p:spTgt spid="532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8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2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2" dur="750" fill="hold"/>
                                            <p:tgtEl>
                                              <p:spTgt spid="532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3" dur="750" fill="hold"/>
                                            <p:tgtEl>
                                              <p:spTgt spid="532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8" fill="hold" grpId="0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2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6" dur="750" fill="hold"/>
                                            <p:tgtEl>
                                              <p:spTgt spid="532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7" dur="750" fill="hold"/>
                                            <p:tgtEl>
                                              <p:spTgt spid="532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2850"/>
                                </p:stCondLst>
                                <p:childTnLst>
                                  <p:par>
                                    <p:cTn id="5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2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6" dur="750" fill="hold"/>
                                            <p:tgtEl>
                                              <p:spTgt spid="532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7" dur="750" fill="hold"/>
                                            <p:tgtEl>
                                              <p:spTgt spid="532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2" presetClass="entr" presetSubtype="8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2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0" dur="750" fill="hold"/>
                                            <p:tgtEl>
                                              <p:spTgt spid="532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1" dur="750" fill="hold"/>
                                            <p:tgtEl>
                                              <p:spTgt spid="532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2" presetClass="entr" presetSubtype="8" fill="hold" grpId="0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2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4" dur="750" fill="hold"/>
                                            <p:tgtEl>
                                              <p:spTgt spid="532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5" dur="750" fill="hold"/>
                                            <p:tgtEl>
                                              <p:spTgt spid="532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3800"/>
                                </p:stCondLst>
                                <p:childTnLst>
                                  <p:par>
                                    <p:cTn id="7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2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4" dur="750" fill="hold"/>
                                            <p:tgtEl>
                                              <p:spTgt spid="532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5" dur="750" fill="hold"/>
                                            <p:tgtEl>
                                              <p:spTgt spid="532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6" presetID="2" presetClass="entr" presetSubtype="2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2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8" dur="750" fill="hold"/>
                                            <p:tgtEl>
                                              <p:spTgt spid="532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9" dur="750" fill="hold"/>
                                            <p:tgtEl>
                                              <p:spTgt spid="532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0" presetID="2" presetClass="entr" presetSubtype="2" fill="hold" grpId="0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2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2" dur="750" fill="hold"/>
                                            <p:tgtEl>
                                              <p:spTgt spid="532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3" dur="750" fill="hold"/>
                                            <p:tgtEl>
                                              <p:spTgt spid="532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9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9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2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2" dur="750" fill="hold"/>
                                            <p:tgtEl>
                                              <p:spTgt spid="532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03" dur="750" fill="hold"/>
                                            <p:tgtEl>
                                              <p:spTgt spid="532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4" presetID="2" presetClass="entr" presetSubtype="2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2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6" dur="750" fill="hold"/>
                                            <p:tgtEl>
                                              <p:spTgt spid="532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07" dur="750" fill="hold"/>
                                            <p:tgtEl>
                                              <p:spTgt spid="532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8" presetID="2" presetClass="entr" presetSubtype="2" fill="hold" grpId="0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2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0" dur="750" fill="hold"/>
                                            <p:tgtEl>
                                              <p:spTgt spid="532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1" dur="750" fill="hold"/>
                                            <p:tgtEl>
                                              <p:spTgt spid="532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2" fill="hold">
                                <p:stCondLst>
                                  <p:cond delay="5700"/>
                                </p:stCondLst>
                                <p:childTnLst>
                                  <p:par>
                                    <p:cTn id="11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8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2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0" dur="750" fill="hold"/>
                                            <p:tgtEl>
                                              <p:spTgt spid="532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1" dur="750" fill="hold"/>
                                            <p:tgtEl>
                                              <p:spTgt spid="532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2" presetID="2" presetClass="entr" presetSubtype="2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2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4" dur="750" fill="hold"/>
                                            <p:tgtEl>
                                              <p:spTgt spid="532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5" dur="750" fill="hold"/>
                                            <p:tgtEl>
                                              <p:spTgt spid="532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6" presetID="2" presetClass="entr" presetSubtype="2" fill="hold" grpId="0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2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8" dur="750" fill="hold"/>
                                            <p:tgtEl>
                                              <p:spTgt spid="532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9" dur="750" fill="hold"/>
                                            <p:tgtEl>
                                              <p:spTgt spid="532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0" fill="hold">
                                <p:stCondLst>
                                  <p:cond delay="6650"/>
                                </p:stCondLst>
                                <p:childTnLst>
                                  <p:par>
                                    <p:cTn id="13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6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2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8" dur="750" fill="hold"/>
                                            <p:tgtEl>
                                              <p:spTgt spid="532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9" dur="750" fill="hold"/>
                                            <p:tgtEl>
                                              <p:spTgt spid="532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0" presetID="2" presetClass="entr" presetSubtype="2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2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2" dur="750" fill="hold"/>
                                            <p:tgtEl>
                                              <p:spTgt spid="532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3" dur="750" fill="hold"/>
                                            <p:tgtEl>
                                              <p:spTgt spid="532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4" presetID="2" presetClass="entr" presetSubtype="2" fill="hold" grpId="0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2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6" dur="750" fill="hold"/>
                                            <p:tgtEl>
                                              <p:spTgt spid="532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7" dur="750" fill="hold"/>
                                            <p:tgtEl>
                                              <p:spTgt spid="532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3250" grpId="0"/>
          <p:bldP spid="53259" grpId="0"/>
          <p:bldP spid="53260" grpId="0"/>
          <p:bldP spid="53261" grpId="0"/>
          <p:bldP spid="53262" grpId="0"/>
          <p:bldP spid="53263" grpId="0"/>
          <p:bldP spid="53264" grpId="0"/>
          <p:bldP spid="53265" grpId="0"/>
          <p:bldP spid="53266" grpId="0"/>
          <p:bldP spid="53267" grpId="0"/>
          <p:bldP spid="53268" grpId="0"/>
          <p:bldP spid="53269" grpId="0"/>
          <p:bldP spid="53270" grpId="0"/>
          <p:bldP spid="53271" grpId="0"/>
          <p:bldP spid="53272" grpId="0"/>
          <p:bldP spid="53273" grpId="0"/>
          <p:bldP spid="53274" grpId="0"/>
          <p:bldP spid="53283" grpId="0"/>
          <p:bldP spid="53284" grpId="0"/>
          <p:bldP spid="53285" grpId="0"/>
          <p:bldP spid="53286" grpId="0"/>
          <p:bldP spid="53287" grpId="0"/>
          <p:bldP spid="53288" grpId="0"/>
          <p:bldP spid="5328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2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532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532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2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532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532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2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532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532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950"/>
                                </p:stCondLst>
                                <p:childTnLst>
                                  <p:par>
                                    <p:cTn id="2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2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532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532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2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750" fill="hold"/>
                                            <p:tgtEl>
                                              <p:spTgt spid="532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532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2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750" fill="hold"/>
                                            <p:tgtEl>
                                              <p:spTgt spid="532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532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1900"/>
                                </p:stCondLst>
                                <p:childTnLst>
                                  <p:par>
                                    <p:cTn id="4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2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750" fill="hold"/>
                                            <p:tgtEl>
                                              <p:spTgt spid="532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532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2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750" fill="hold"/>
                                            <p:tgtEl>
                                              <p:spTgt spid="532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750" fill="hold"/>
                                            <p:tgtEl>
                                              <p:spTgt spid="532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2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750" fill="hold"/>
                                            <p:tgtEl>
                                              <p:spTgt spid="532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532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2850"/>
                                </p:stCondLst>
                                <p:childTnLst>
                                  <p:par>
                                    <p:cTn id="5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2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750" fill="hold"/>
                                            <p:tgtEl>
                                              <p:spTgt spid="532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750" fill="hold"/>
                                            <p:tgtEl>
                                              <p:spTgt spid="532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2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750" fill="hold"/>
                                            <p:tgtEl>
                                              <p:spTgt spid="532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750" fill="hold"/>
                                            <p:tgtEl>
                                              <p:spTgt spid="532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2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750" fill="hold"/>
                                            <p:tgtEl>
                                              <p:spTgt spid="532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750" fill="hold"/>
                                            <p:tgtEl>
                                              <p:spTgt spid="532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3800"/>
                                </p:stCondLst>
                                <p:childTnLst>
                                  <p:par>
                                    <p:cTn id="7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2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750" fill="hold"/>
                                            <p:tgtEl>
                                              <p:spTgt spid="532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" dur="750" fill="hold"/>
                                            <p:tgtEl>
                                              <p:spTgt spid="532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6" presetID="2" presetClass="entr" presetSubtype="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2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" dur="750" fill="hold"/>
                                            <p:tgtEl>
                                              <p:spTgt spid="532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9" dur="750" fill="hold"/>
                                            <p:tgtEl>
                                              <p:spTgt spid="532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0" presetID="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2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2" dur="750" fill="hold"/>
                                            <p:tgtEl>
                                              <p:spTgt spid="532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3" dur="750" fill="hold"/>
                                            <p:tgtEl>
                                              <p:spTgt spid="532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9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9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2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2" dur="750" fill="hold"/>
                                            <p:tgtEl>
                                              <p:spTgt spid="532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3" dur="750" fill="hold"/>
                                            <p:tgtEl>
                                              <p:spTgt spid="532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4" presetID="2" presetClass="entr" presetSubtype="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2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6" dur="750" fill="hold"/>
                                            <p:tgtEl>
                                              <p:spTgt spid="532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7" dur="750" fill="hold"/>
                                            <p:tgtEl>
                                              <p:spTgt spid="532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8" presetID="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2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0" dur="750" fill="hold"/>
                                            <p:tgtEl>
                                              <p:spTgt spid="532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1" dur="750" fill="hold"/>
                                            <p:tgtEl>
                                              <p:spTgt spid="532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2" fill="hold">
                                <p:stCondLst>
                                  <p:cond delay="5700"/>
                                </p:stCondLst>
                                <p:childTnLst>
                                  <p:par>
                                    <p:cTn id="11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8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2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0" dur="750" fill="hold"/>
                                            <p:tgtEl>
                                              <p:spTgt spid="532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1" dur="750" fill="hold"/>
                                            <p:tgtEl>
                                              <p:spTgt spid="532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2" presetID="2" presetClass="entr" presetSubtype="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2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4" dur="750" fill="hold"/>
                                            <p:tgtEl>
                                              <p:spTgt spid="532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5" dur="750" fill="hold"/>
                                            <p:tgtEl>
                                              <p:spTgt spid="532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6" presetID="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2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8" dur="750" fill="hold"/>
                                            <p:tgtEl>
                                              <p:spTgt spid="532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9" dur="750" fill="hold"/>
                                            <p:tgtEl>
                                              <p:spTgt spid="532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0" fill="hold">
                                <p:stCondLst>
                                  <p:cond delay="6650"/>
                                </p:stCondLst>
                                <p:childTnLst>
                                  <p:par>
                                    <p:cTn id="13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6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2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8" dur="750" fill="hold"/>
                                            <p:tgtEl>
                                              <p:spTgt spid="532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9" dur="750" fill="hold"/>
                                            <p:tgtEl>
                                              <p:spTgt spid="532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0" presetID="2" presetClass="entr" presetSubtype="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2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2" dur="750" fill="hold"/>
                                            <p:tgtEl>
                                              <p:spTgt spid="532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3" dur="750" fill="hold"/>
                                            <p:tgtEl>
                                              <p:spTgt spid="532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4" presetID="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2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6" dur="750" fill="hold"/>
                                            <p:tgtEl>
                                              <p:spTgt spid="532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7" dur="750" fill="hold"/>
                                            <p:tgtEl>
                                              <p:spTgt spid="532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3250" grpId="0"/>
          <p:bldP spid="53259" grpId="0"/>
          <p:bldP spid="53260" grpId="0"/>
          <p:bldP spid="53261" grpId="0"/>
          <p:bldP spid="53262" grpId="0"/>
          <p:bldP spid="53263" grpId="0"/>
          <p:bldP spid="53264" grpId="0"/>
          <p:bldP spid="53265" grpId="0"/>
          <p:bldP spid="53266" grpId="0"/>
          <p:bldP spid="53267" grpId="0"/>
          <p:bldP spid="53268" grpId="0"/>
          <p:bldP spid="53269" grpId="0"/>
          <p:bldP spid="53270" grpId="0"/>
          <p:bldP spid="53271" grpId="0"/>
          <p:bldP spid="53272" grpId="0"/>
          <p:bldP spid="53273" grpId="0"/>
          <p:bldP spid="53274" grpId="0"/>
          <p:bldP spid="53283" grpId="0"/>
          <p:bldP spid="53284" grpId="0"/>
          <p:bldP spid="53285" grpId="0"/>
          <p:bldP spid="53286" grpId="0"/>
          <p:bldP spid="53287" grpId="0"/>
          <p:bldP spid="53288" grpId="0"/>
          <p:bldP spid="53289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Google Shape;998;p33"/>
          <p:cNvSpPr txBox="1">
            <a:spLocks noChangeArrowheads="1"/>
          </p:cNvSpPr>
          <p:nvPr/>
        </p:nvSpPr>
        <p:spPr bwMode="auto">
          <a:xfrm>
            <a:off x="8612188" y="2960077"/>
            <a:ext cx="1625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rtl="0" fontAlgn="base">
              <a:spcBef>
                <a:spcPct val="0"/>
              </a:spcBef>
              <a:spcAft>
                <a:spcPct val="0"/>
              </a:spcAft>
              <a:buSzPts val="1400"/>
            </a:pPr>
            <a:r>
              <a:rPr lang="ar-EG" altLang="en-US" dirty="0">
                <a:latin typeface="Cairo" panose="00000500000000000000" charset="-78"/>
                <a:cs typeface="Cairo" panose="00000500000000000000" charset="-78"/>
                <a:sym typeface="Open Sans" panose="020B0606030504020204" pitchFamily="34" charset="0"/>
              </a:rPr>
              <a:t>هذا النص هو مثال لنص يمكن أن يستبدل في نفس المساحة</a:t>
            </a:r>
          </a:p>
        </p:txBody>
      </p:sp>
      <p:sp>
        <p:nvSpPr>
          <p:cNvPr id="55299" name="Google Shape;999;p33"/>
          <p:cNvSpPr>
            <a:spLocks/>
          </p:cNvSpPr>
          <p:nvPr/>
        </p:nvSpPr>
        <p:spPr bwMode="auto">
          <a:xfrm>
            <a:off x="4370388" y="2262188"/>
            <a:ext cx="2089150" cy="1673225"/>
          </a:xfrm>
          <a:custGeom>
            <a:avLst/>
            <a:gdLst>
              <a:gd name="T0" fmla="*/ 159 w 515"/>
              <a:gd name="T1" fmla="*/ 412 h 412"/>
              <a:gd name="T2" fmla="*/ 139 w 515"/>
              <a:gd name="T3" fmla="*/ 373 h 412"/>
              <a:gd name="T4" fmla="*/ 158 w 515"/>
              <a:gd name="T5" fmla="*/ 334 h 412"/>
              <a:gd name="T6" fmla="*/ 227 w 515"/>
              <a:gd name="T7" fmla="*/ 312 h 412"/>
              <a:gd name="T8" fmla="*/ 296 w 515"/>
              <a:gd name="T9" fmla="*/ 334 h 412"/>
              <a:gd name="T10" fmla="*/ 314 w 515"/>
              <a:gd name="T11" fmla="*/ 373 h 412"/>
              <a:gd name="T12" fmla="*/ 295 w 515"/>
              <a:gd name="T13" fmla="*/ 412 h 412"/>
              <a:gd name="T14" fmla="*/ 402 w 515"/>
              <a:gd name="T15" fmla="*/ 412 h 412"/>
              <a:gd name="T16" fmla="*/ 413 w 515"/>
              <a:gd name="T17" fmla="*/ 401 h 412"/>
              <a:gd name="T18" fmla="*/ 413 w 515"/>
              <a:gd name="T19" fmla="*/ 262 h 412"/>
              <a:gd name="T20" fmla="*/ 423 w 515"/>
              <a:gd name="T21" fmla="*/ 253 h 412"/>
              <a:gd name="T22" fmla="*/ 448 w 515"/>
              <a:gd name="T23" fmla="*/ 262 h 412"/>
              <a:gd name="T24" fmla="*/ 457 w 515"/>
              <a:gd name="T25" fmla="*/ 277 h 412"/>
              <a:gd name="T26" fmla="*/ 499 w 515"/>
              <a:gd name="T27" fmla="*/ 280 h 412"/>
              <a:gd name="T28" fmla="*/ 514 w 515"/>
              <a:gd name="T29" fmla="*/ 228 h 412"/>
              <a:gd name="T30" fmla="*/ 499 w 515"/>
              <a:gd name="T31" fmla="*/ 176 h 412"/>
              <a:gd name="T32" fmla="*/ 457 w 515"/>
              <a:gd name="T33" fmla="*/ 178 h 412"/>
              <a:gd name="T34" fmla="*/ 448 w 515"/>
              <a:gd name="T35" fmla="*/ 194 h 412"/>
              <a:gd name="T36" fmla="*/ 423 w 515"/>
              <a:gd name="T37" fmla="*/ 203 h 412"/>
              <a:gd name="T38" fmla="*/ 413 w 515"/>
              <a:gd name="T39" fmla="*/ 194 h 412"/>
              <a:gd name="T40" fmla="*/ 413 w 515"/>
              <a:gd name="T41" fmla="*/ 12 h 412"/>
              <a:gd name="T42" fmla="*/ 402 w 515"/>
              <a:gd name="T43" fmla="*/ 0 h 412"/>
              <a:gd name="T44" fmla="*/ 11 w 515"/>
              <a:gd name="T45" fmla="*/ 0 h 412"/>
              <a:gd name="T46" fmla="*/ 0 w 515"/>
              <a:gd name="T47" fmla="*/ 12 h 412"/>
              <a:gd name="T48" fmla="*/ 0 w 515"/>
              <a:gd name="T49" fmla="*/ 401 h 412"/>
              <a:gd name="T50" fmla="*/ 11 w 515"/>
              <a:gd name="T51" fmla="*/ 412 h 412"/>
              <a:gd name="T52" fmla="*/ 159 w 515"/>
              <a:gd name="T53" fmla="*/ 412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15" h="412" extrusionOk="0">
                <a:moveTo>
                  <a:pt x="159" y="412"/>
                </a:moveTo>
                <a:cubicBezTo>
                  <a:pt x="147" y="402"/>
                  <a:pt x="139" y="388"/>
                  <a:pt x="139" y="373"/>
                </a:cubicBezTo>
                <a:cubicBezTo>
                  <a:pt x="139" y="358"/>
                  <a:pt x="146" y="344"/>
                  <a:pt x="158" y="334"/>
                </a:cubicBezTo>
                <a:cubicBezTo>
                  <a:pt x="175" y="319"/>
                  <a:pt x="200" y="312"/>
                  <a:pt x="227" y="312"/>
                </a:cubicBezTo>
                <a:cubicBezTo>
                  <a:pt x="254" y="312"/>
                  <a:pt x="278" y="319"/>
                  <a:pt x="296" y="334"/>
                </a:cubicBezTo>
                <a:cubicBezTo>
                  <a:pt x="307" y="344"/>
                  <a:pt x="314" y="358"/>
                  <a:pt x="314" y="373"/>
                </a:cubicBezTo>
                <a:cubicBezTo>
                  <a:pt x="314" y="388"/>
                  <a:pt x="307" y="402"/>
                  <a:pt x="295" y="412"/>
                </a:cubicBezTo>
                <a:cubicBezTo>
                  <a:pt x="402" y="412"/>
                  <a:pt x="402" y="412"/>
                  <a:pt x="402" y="412"/>
                </a:cubicBezTo>
                <a:cubicBezTo>
                  <a:pt x="408" y="412"/>
                  <a:pt x="413" y="407"/>
                  <a:pt x="413" y="401"/>
                </a:cubicBezTo>
                <a:cubicBezTo>
                  <a:pt x="413" y="262"/>
                  <a:pt x="413" y="262"/>
                  <a:pt x="413" y="262"/>
                </a:cubicBezTo>
                <a:cubicBezTo>
                  <a:pt x="414" y="258"/>
                  <a:pt x="418" y="253"/>
                  <a:pt x="423" y="253"/>
                </a:cubicBezTo>
                <a:cubicBezTo>
                  <a:pt x="433" y="253"/>
                  <a:pt x="442" y="253"/>
                  <a:pt x="448" y="262"/>
                </a:cubicBezTo>
                <a:cubicBezTo>
                  <a:pt x="452" y="267"/>
                  <a:pt x="454" y="272"/>
                  <a:pt x="457" y="277"/>
                </a:cubicBezTo>
                <a:cubicBezTo>
                  <a:pt x="467" y="293"/>
                  <a:pt x="487" y="294"/>
                  <a:pt x="499" y="280"/>
                </a:cubicBezTo>
                <a:cubicBezTo>
                  <a:pt x="510" y="266"/>
                  <a:pt x="515" y="246"/>
                  <a:pt x="514" y="228"/>
                </a:cubicBezTo>
                <a:cubicBezTo>
                  <a:pt x="515" y="210"/>
                  <a:pt x="510" y="190"/>
                  <a:pt x="499" y="176"/>
                </a:cubicBezTo>
                <a:cubicBezTo>
                  <a:pt x="487" y="161"/>
                  <a:pt x="467" y="162"/>
                  <a:pt x="457" y="178"/>
                </a:cubicBezTo>
                <a:cubicBezTo>
                  <a:pt x="454" y="183"/>
                  <a:pt x="452" y="189"/>
                  <a:pt x="448" y="194"/>
                </a:cubicBezTo>
                <a:cubicBezTo>
                  <a:pt x="442" y="203"/>
                  <a:pt x="433" y="203"/>
                  <a:pt x="423" y="203"/>
                </a:cubicBezTo>
                <a:cubicBezTo>
                  <a:pt x="418" y="202"/>
                  <a:pt x="414" y="198"/>
                  <a:pt x="413" y="194"/>
                </a:cubicBezTo>
                <a:cubicBezTo>
                  <a:pt x="413" y="12"/>
                  <a:pt x="413" y="12"/>
                  <a:pt x="413" y="12"/>
                </a:cubicBezTo>
                <a:cubicBezTo>
                  <a:pt x="413" y="5"/>
                  <a:pt x="408" y="0"/>
                  <a:pt x="40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401"/>
                  <a:pt x="0" y="401"/>
                  <a:pt x="0" y="401"/>
                </a:cubicBezTo>
                <a:cubicBezTo>
                  <a:pt x="0" y="407"/>
                  <a:pt x="5" y="412"/>
                  <a:pt x="11" y="412"/>
                </a:cubicBezTo>
                <a:lnTo>
                  <a:pt x="159" y="412"/>
                </a:lnTo>
                <a:close/>
              </a:path>
            </a:pathLst>
          </a:custGeom>
          <a:solidFill>
            <a:srgbClr val="2F52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55300" name="Google Shape;1000;p33"/>
          <p:cNvSpPr>
            <a:spLocks/>
          </p:cNvSpPr>
          <p:nvPr/>
        </p:nvSpPr>
        <p:spPr bwMode="auto">
          <a:xfrm>
            <a:off x="6159500" y="2262188"/>
            <a:ext cx="1671638" cy="2090737"/>
          </a:xfrm>
          <a:custGeom>
            <a:avLst/>
            <a:gdLst>
              <a:gd name="T0" fmla="*/ 0 w 412"/>
              <a:gd name="T1" fmla="*/ 160 h 515"/>
              <a:gd name="T2" fmla="*/ 39 w 412"/>
              <a:gd name="T3" fmla="*/ 140 h 515"/>
              <a:gd name="T4" fmla="*/ 78 w 412"/>
              <a:gd name="T5" fmla="*/ 159 h 515"/>
              <a:gd name="T6" fmla="*/ 100 w 412"/>
              <a:gd name="T7" fmla="*/ 228 h 515"/>
              <a:gd name="T8" fmla="*/ 78 w 412"/>
              <a:gd name="T9" fmla="*/ 296 h 515"/>
              <a:gd name="T10" fmla="*/ 39 w 412"/>
              <a:gd name="T11" fmla="*/ 315 h 515"/>
              <a:gd name="T12" fmla="*/ 0 w 412"/>
              <a:gd name="T13" fmla="*/ 296 h 515"/>
              <a:gd name="T14" fmla="*/ 0 w 412"/>
              <a:gd name="T15" fmla="*/ 402 h 515"/>
              <a:gd name="T16" fmla="*/ 11 w 412"/>
              <a:gd name="T17" fmla="*/ 414 h 515"/>
              <a:gd name="T18" fmla="*/ 150 w 412"/>
              <a:gd name="T19" fmla="*/ 414 h 515"/>
              <a:gd name="T20" fmla="*/ 159 w 412"/>
              <a:gd name="T21" fmla="*/ 424 h 515"/>
              <a:gd name="T22" fmla="*/ 150 w 412"/>
              <a:gd name="T23" fmla="*/ 449 h 515"/>
              <a:gd name="T24" fmla="*/ 135 w 412"/>
              <a:gd name="T25" fmla="*/ 458 h 515"/>
              <a:gd name="T26" fmla="*/ 132 w 412"/>
              <a:gd name="T27" fmla="*/ 500 h 515"/>
              <a:gd name="T28" fmla="*/ 184 w 412"/>
              <a:gd name="T29" fmla="*/ 515 h 515"/>
              <a:gd name="T30" fmla="*/ 236 w 412"/>
              <a:gd name="T31" fmla="*/ 500 h 515"/>
              <a:gd name="T32" fmla="*/ 234 w 412"/>
              <a:gd name="T33" fmla="*/ 458 h 515"/>
              <a:gd name="T34" fmla="*/ 218 w 412"/>
              <a:gd name="T35" fmla="*/ 449 h 515"/>
              <a:gd name="T36" fmla="*/ 209 w 412"/>
              <a:gd name="T37" fmla="*/ 424 h 515"/>
              <a:gd name="T38" fmla="*/ 218 w 412"/>
              <a:gd name="T39" fmla="*/ 414 h 515"/>
              <a:gd name="T40" fmla="*/ 400 w 412"/>
              <a:gd name="T41" fmla="*/ 414 h 515"/>
              <a:gd name="T42" fmla="*/ 412 w 412"/>
              <a:gd name="T43" fmla="*/ 402 h 515"/>
              <a:gd name="T44" fmla="*/ 412 w 412"/>
              <a:gd name="T45" fmla="*/ 12 h 515"/>
              <a:gd name="T46" fmla="*/ 400 w 412"/>
              <a:gd name="T47" fmla="*/ 0 h 515"/>
              <a:gd name="T48" fmla="*/ 11 w 412"/>
              <a:gd name="T49" fmla="*/ 0 h 515"/>
              <a:gd name="T50" fmla="*/ 0 w 412"/>
              <a:gd name="T51" fmla="*/ 12 h 515"/>
              <a:gd name="T52" fmla="*/ 0 w 412"/>
              <a:gd name="T53" fmla="*/ 160 h 5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12" h="515" extrusionOk="0">
                <a:moveTo>
                  <a:pt x="0" y="160"/>
                </a:moveTo>
                <a:cubicBezTo>
                  <a:pt x="10" y="148"/>
                  <a:pt x="24" y="140"/>
                  <a:pt x="39" y="140"/>
                </a:cubicBezTo>
                <a:cubicBezTo>
                  <a:pt x="54" y="140"/>
                  <a:pt x="68" y="147"/>
                  <a:pt x="78" y="159"/>
                </a:cubicBezTo>
                <a:cubicBezTo>
                  <a:pt x="93" y="176"/>
                  <a:pt x="100" y="201"/>
                  <a:pt x="100" y="228"/>
                </a:cubicBezTo>
                <a:cubicBezTo>
                  <a:pt x="100" y="255"/>
                  <a:pt x="93" y="279"/>
                  <a:pt x="78" y="296"/>
                </a:cubicBezTo>
                <a:cubicBezTo>
                  <a:pt x="68" y="308"/>
                  <a:pt x="54" y="315"/>
                  <a:pt x="39" y="315"/>
                </a:cubicBezTo>
                <a:cubicBezTo>
                  <a:pt x="24" y="315"/>
                  <a:pt x="10" y="308"/>
                  <a:pt x="0" y="296"/>
                </a:cubicBezTo>
                <a:cubicBezTo>
                  <a:pt x="0" y="402"/>
                  <a:pt x="0" y="402"/>
                  <a:pt x="0" y="402"/>
                </a:cubicBezTo>
                <a:cubicBezTo>
                  <a:pt x="0" y="409"/>
                  <a:pt x="5" y="414"/>
                  <a:pt x="11" y="414"/>
                </a:cubicBezTo>
                <a:cubicBezTo>
                  <a:pt x="150" y="414"/>
                  <a:pt x="150" y="414"/>
                  <a:pt x="150" y="414"/>
                </a:cubicBezTo>
                <a:cubicBezTo>
                  <a:pt x="154" y="415"/>
                  <a:pt x="159" y="419"/>
                  <a:pt x="159" y="424"/>
                </a:cubicBezTo>
                <a:cubicBezTo>
                  <a:pt x="159" y="434"/>
                  <a:pt x="159" y="443"/>
                  <a:pt x="150" y="449"/>
                </a:cubicBezTo>
                <a:cubicBezTo>
                  <a:pt x="145" y="452"/>
                  <a:pt x="140" y="455"/>
                  <a:pt x="135" y="458"/>
                </a:cubicBezTo>
                <a:cubicBezTo>
                  <a:pt x="119" y="468"/>
                  <a:pt x="118" y="488"/>
                  <a:pt x="132" y="500"/>
                </a:cubicBezTo>
                <a:cubicBezTo>
                  <a:pt x="146" y="511"/>
                  <a:pt x="166" y="515"/>
                  <a:pt x="184" y="515"/>
                </a:cubicBezTo>
                <a:cubicBezTo>
                  <a:pt x="202" y="515"/>
                  <a:pt x="222" y="511"/>
                  <a:pt x="236" y="500"/>
                </a:cubicBezTo>
                <a:cubicBezTo>
                  <a:pt x="251" y="488"/>
                  <a:pt x="250" y="468"/>
                  <a:pt x="234" y="458"/>
                </a:cubicBezTo>
                <a:cubicBezTo>
                  <a:pt x="229" y="455"/>
                  <a:pt x="223" y="452"/>
                  <a:pt x="218" y="449"/>
                </a:cubicBezTo>
                <a:cubicBezTo>
                  <a:pt x="209" y="443"/>
                  <a:pt x="209" y="434"/>
                  <a:pt x="209" y="424"/>
                </a:cubicBezTo>
                <a:cubicBezTo>
                  <a:pt x="210" y="419"/>
                  <a:pt x="214" y="415"/>
                  <a:pt x="218" y="414"/>
                </a:cubicBezTo>
                <a:cubicBezTo>
                  <a:pt x="400" y="414"/>
                  <a:pt x="400" y="414"/>
                  <a:pt x="400" y="414"/>
                </a:cubicBezTo>
                <a:cubicBezTo>
                  <a:pt x="407" y="414"/>
                  <a:pt x="412" y="409"/>
                  <a:pt x="412" y="402"/>
                </a:cubicBezTo>
                <a:cubicBezTo>
                  <a:pt x="412" y="12"/>
                  <a:pt x="412" y="12"/>
                  <a:pt x="412" y="12"/>
                </a:cubicBezTo>
                <a:cubicBezTo>
                  <a:pt x="412" y="5"/>
                  <a:pt x="407" y="0"/>
                  <a:pt x="400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5" y="0"/>
                  <a:pt x="0" y="5"/>
                  <a:pt x="0" y="12"/>
                </a:cubicBezTo>
                <a:lnTo>
                  <a:pt x="0" y="160"/>
                </a:lnTo>
                <a:close/>
              </a:path>
            </a:pathLst>
          </a:custGeom>
          <a:solidFill>
            <a:srgbClr val="C3C5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55301" name="Google Shape;1001;p33"/>
          <p:cNvSpPr>
            <a:spLocks/>
          </p:cNvSpPr>
          <p:nvPr/>
        </p:nvSpPr>
        <p:spPr bwMode="auto">
          <a:xfrm>
            <a:off x="4370388" y="3635375"/>
            <a:ext cx="1668462" cy="2090738"/>
          </a:xfrm>
          <a:custGeom>
            <a:avLst/>
            <a:gdLst>
              <a:gd name="T0" fmla="*/ 411 w 411"/>
              <a:gd name="T1" fmla="*/ 356 h 515"/>
              <a:gd name="T2" fmla="*/ 372 w 411"/>
              <a:gd name="T3" fmla="*/ 376 h 515"/>
              <a:gd name="T4" fmla="*/ 333 w 411"/>
              <a:gd name="T5" fmla="*/ 357 h 515"/>
              <a:gd name="T6" fmla="*/ 311 w 411"/>
              <a:gd name="T7" fmla="*/ 288 h 515"/>
              <a:gd name="T8" fmla="*/ 333 w 411"/>
              <a:gd name="T9" fmla="*/ 219 h 515"/>
              <a:gd name="T10" fmla="*/ 372 w 411"/>
              <a:gd name="T11" fmla="*/ 201 h 515"/>
              <a:gd name="T12" fmla="*/ 411 w 411"/>
              <a:gd name="T13" fmla="*/ 220 h 515"/>
              <a:gd name="T14" fmla="*/ 411 w 411"/>
              <a:gd name="T15" fmla="*/ 113 h 515"/>
              <a:gd name="T16" fmla="*/ 400 w 411"/>
              <a:gd name="T17" fmla="*/ 102 h 515"/>
              <a:gd name="T18" fmla="*/ 261 w 411"/>
              <a:gd name="T19" fmla="*/ 102 h 515"/>
              <a:gd name="T20" fmla="*/ 252 w 411"/>
              <a:gd name="T21" fmla="*/ 92 h 515"/>
              <a:gd name="T22" fmla="*/ 261 w 411"/>
              <a:gd name="T23" fmla="*/ 67 h 515"/>
              <a:gd name="T24" fmla="*/ 276 w 411"/>
              <a:gd name="T25" fmla="*/ 58 h 515"/>
              <a:gd name="T26" fmla="*/ 279 w 411"/>
              <a:gd name="T27" fmla="*/ 16 h 515"/>
              <a:gd name="T28" fmla="*/ 227 w 411"/>
              <a:gd name="T29" fmla="*/ 1 h 515"/>
              <a:gd name="T30" fmla="*/ 175 w 411"/>
              <a:gd name="T31" fmla="*/ 16 h 515"/>
              <a:gd name="T32" fmla="*/ 177 w 411"/>
              <a:gd name="T33" fmla="*/ 58 h 515"/>
              <a:gd name="T34" fmla="*/ 193 w 411"/>
              <a:gd name="T35" fmla="*/ 67 h 515"/>
              <a:gd name="T36" fmla="*/ 202 w 411"/>
              <a:gd name="T37" fmla="*/ 92 h 515"/>
              <a:gd name="T38" fmla="*/ 193 w 411"/>
              <a:gd name="T39" fmla="*/ 102 h 515"/>
              <a:gd name="T40" fmla="*/ 11 w 411"/>
              <a:gd name="T41" fmla="*/ 102 h 515"/>
              <a:gd name="T42" fmla="*/ 0 w 411"/>
              <a:gd name="T43" fmla="*/ 113 h 515"/>
              <a:gd name="T44" fmla="*/ 0 w 411"/>
              <a:gd name="T45" fmla="*/ 504 h 515"/>
              <a:gd name="T46" fmla="*/ 11 w 411"/>
              <a:gd name="T47" fmla="*/ 515 h 515"/>
              <a:gd name="T48" fmla="*/ 400 w 411"/>
              <a:gd name="T49" fmla="*/ 515 h 515"/>
              <a:gd name="T50" fmla="*/ 411 w 411"/>
              <a:gd name="T51" fmla="*/ 504 h 515"/>
              <a:gd name="T52" fmla="*/ 411 w 411"/>
              <a:gd name="T53" fmla="*/ 356 h 5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11" h="515" extrusionOk="0">
                <a:moveTo>
                  <a:pt x="411" y="356"/>
                </a:moveTo>
                <a:cubicBezTo>
                  <a:pt x="401" y="368"/>
                  <a:pt x="387" y="376"/>
                  <a:pt x="372" y="376"/>
                </a:cubicBezTo>
                <a:cubicBezTo>
                  <a:pt x="357" y="376"/>
                  <a:pt x="343" y="369"/>
                  <a:pt x="333" y="357"/>
                </a:cubicBezTo>
                <a:cubicBezTo>
                  <a:pt x="318" y="340"/>
                  <a:pt x="311" y="315"/>
                  <a:pt x="311" y="288"/>
                </a:cubicBezTo>
                <a:cubicBezTo>
                  <a:pt x="311" y="261"/>
                  <a:pt x="318" y="237"/>
                  <a:pt x="333" y="219"/>
                </a:cubicBezTo>
                <a:cubicBezTo>
                  <a:pt x="343" y="207"/>
                  <a:pt x="357" y="201"/>
                  <a:pt x="372" y="201"/>
                </a:cubicBezTo>
                <a:cubicBezTo>
                  <a:pt x="387" y="201"/>
                  <a:pt x="401" y="208"/>
                  <a:pt x="411" y="220"/>
                </a:cubicBezTo>
                <a:cubicBezTo>
                  <a:pt x="411" y="113"/>
                  <a:pt x="411" y="113"/>
                  <a:pt x="411" y="113"/>
                </a:cubicBezTo>
                <a:cubicBezTo>
                  <a:pt x="411" y="107"/>
                  <a:pt x="406" y="102"/>
                  <a:pt x="400" y="102"/>
                </a:cubicBezTo>
                <a:cubicBezTo>
                  <a:pt x="261" y="102"/>
                  <a:pt x="261" y="102"/>
                  <a:pt x="261" y="102"/>
                </a:cubicBezTo>
                <a:cubicBezTo>
                  <a:pt x="257" y="100"/>
                  <a:pt x="252" y="97"/>
                  <a:pt x="252" y="92"/>
                </a:cubicBezTo>
                <a:cubicBezTo>
                  <a:pt x="252" y="82"/>
                  <a:pt x="252" y="73"/>
                  <a:pt x="261" y="67"/>
                </a:cubicBezTo>
                <a:cubicBezTo>
                  <a:pt x="266" y="63"/>
                  <a:pt x="271" y="61"/>
                  <a:pt x="276" y="58"/>
                </a:cubicBezTo>
                <a:cubicBezTo>
                  <a:pt x="293" y="48"/>
                  <a:pt x="294" y="28"/>
                  <a:pt x="279" y="16"/>
                </a:cubicBezTo>
                <a:cubicBezTo>
                  <a:pt x="265" y="5"/>
                  <a:pt x="245" y="0"/>
                  <a:pt x="227" y="1"/>
                </a:cubicBezTo>
                <a:cubicBezTo>
                  <a:pt x="209" y="0"/>
                  <a:pt x="189" y="5"/>
                  <a:pt x="175" y="16"/>
                </a:cubicBezTo>
                <a:cubicBezTo>
                  <a:pt x="160" y="28"/>
                  <a:pt x="161" y="48"/>
                  <a:pt x="177" y="58"/>
                </a:cubicBezTo>
                <a:cubicBezTo>
                  <a:pt x="182" y="61"/>
                  <a:pt x="188" y="63"/>
                  <a:pt x="193" y="67"/>
                </a:cubicBezTo>
                <a:cubicBezTo>
                  <a:pt x="202" y="73"/>
                  <a:pt x="202" y="82"/>
                  <a:pt x="202" y="92"/>
                </a:cubicBezTo>
                <a:cubicBezTo>
                  <a:pt x="201" y="97"/>
                  <a:pt x="197" y="100"/>
                  <a:pt x="193" y="102"/>
                </a:cubicBezTo>
                <a:cubicBezTo>
                  <a:pt x="11" y="102"/>
                  <a:pt x="11" y="102"/>
                  <a:pt x="11" y="102"/>
                </a:cubicBezTo>
                <a:cubicBezTo>
                  <a:pt x="5" y="102"/>
                  <a:pt x="0" y="107"/>
                  <a:pt x="0" y="113"/>
                </a:cubicBezTo>
                <a:cubicBezTo>
                  <a:pt x="0" y="504"/>
                  <a:pt x="0" y="504"/>
                  <a:pt x="0" y="504"/>
                </a:cubicBezTo>
                <a:cubicBezTo>
                  <a:pt x="0" y="510"/>
                  <a:pt x="5" y="515"/>
                  <a:pt x="11" y="515"/>
                </a:cubicBezTo>
                <a:cubicBezTo>
                  <a:pt x="400" y="515"/>
                  <a:pt x="400" y="515"/>
                  <a:pt x="400" y="515"/>
                </a:cubicBezTo>
                <a:cubicBezTo>
                  <a:pt x="406" y="515"/>
                  <a:pt x="411" y="510"/>
                  <a:pt x="411" y="504"/>
                </a:cubicBezTo>
                <a:lnTo>
                  <a:pt x="411" y="356"/>
                </a:lnTo>
                <a:close/>
              </a:path>
            </a:pathLst>
          </a:custGeom>
          <a:solidFill>
            <a:srgbClr val="2392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55302" name="Google Shape;1002;p33"/>
          <p:cNvSpPr>
            <a:spLocks/>
          </p:cNvSpPr>
          <p:nvPr/>
        </p:nvSpPr>
        <p:spPr bwMode="auto">
          <a:xfrm>
            <a:off x="5741988" y="4057650"/>
            <a:ext cx="2089150" cy="1668463"/>
          </a:xfrm>
          <a:custGeom>
            <a:avLst/>
            <a:gdLst>
              <a:gd name="T0" fmla="*/ 355 w 515"/>
              <a:gd name="T1" fmla="*/ 0 h 411"/>
              <a:gd name="T2" fmla="*/ 375 w 515"/>
              <a:gd name="T3" fmla="*/ 39 h 411"/>
              <a:gd name="T4" fmla="*/ 356 w 515"/>
              <a:gd name="T5" fmla="*/ 78 h 411"/>
              <a:gd name="T6" fmla="*/ 287 w 515"/>
              <a:gd name="T7" fmla="*/ 100 h 411"/>
              <a:gd name="T8" fmla="*/ 219 w 515"/>
              <a:gd name="T9" fmla="*/ 78 h 411"/>
              <a:gd name="T10" fmla="*/ 200 w 515"/>
              <a:gd name="T11" fmla="*/ 39 h 411"/>
              <a:gd name="T12" fmla="*/ 219 w 515"/>
              <a:gd name="T13" fmla="*/ 0 h 411"/>
              <a:gd name="T14" fmla="*/ 113 w 515"/>
              <a:gd name="T15" fmla="*/ 0 h 411"/>
              <a:gd name="T16" fmla="*/ 101 w 515"/>
              <a:gd name="T17" fmla="*/ 11 h 411"/>
              <a:gd name="T18" fmla="*/ 101 w 515"/>
              <a:gd name="T19" fmla="*/ 150 h 411"/>
              <a:gd name="T20" fmla="*/ 91 w 515"/>
              <a:gd name="T21" fmla="*/ 159 h 411"/>
              <a:gd name="T22" fmla="*/ 66 w 515"/>
              <a:gd name="T23" fmla="*/ 150 h 411"/>
              <a:gd name="T24" fmla="*/ 57 w 515"/>
              <a:gd name="T25" fmla="*/ 135 h 411"/>
              <a:gd name="T26" fmla="*/ 15 w 515"/>
              <a:gd name="T27" fmla="*/ 132 h 411"/>
              <a:gd name="T28" fmla="*/ 0 w 515"/>
              <a:gd name="T29" fmla="*/ 184 h 411"/>
              <a:gd name="T30" fmla="*/ 15 w 515"/>
              <a:gd name="T31" fmla="*/ 236 h 411"/>
              <a:gd name="T32" fmla="*/ 57 w 515"/>
              <a:gd name="T33" fmla="*/ 234 h 411"/>
              <a:gd name="T34" fmla="*/ 66 w 515"/>
              <a:gd name="T35" fmla="*/ 218 h 411"/>
              <a:gd name="T36" fmla="*/ 91 w 515"/>
              <a:gd name="T37" fmla="*/ 209 h 411"/>
              <a:gd name="T38" fmla="*/ 101 w 515"/>
              <a:gd name="T39" fmla="*/ 218 h 411"/>
              <a:gd name="T40" fmla="*/ 101 w 515"/>
              <a:gd name="T41" fmla="*/ 400 h 411"/>
              <a:gd name="T42" fmla="*/ 113 w 515"/>
              <a:gd name="T43" fmla="*/ 411 h 411"/>
              <a:gd name="T44" fmla="*/ 503 w 515"/>
              <a:gd name="T45" fmla="*/ 411 h 411"/>
              <a:gd name="T46" fmla="*/ 515 w 515"/>
              <a:gd name="T47" fmla="*/ 400 h 411"/>
              <a:gd name="T48" fmla="*/ 515 w 515"/>
              <a:gd name="T49" fmla="*/ 11 h 411"/>
              <a:gd name="T50" fmla="*/ 503 w 515"/>
              <a:gd name="T51" fmla="*/ 0 h 411"/>
              <a:gd name="T52" fmla="*/ 355 w 515"/>
              <a:gd name="T53" fmla="*/ 0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15" h="411" extrusionOk="0">
                <a:moveTo>
                  <a:pt x="355" y="0"/>
                </a:moveTo>
                <a:cubicBezTo>
                  <a:pt x="367" y="10"/>
                  <a:pt x="375" y="24"/>
                  <a:pt x="375" y="39"/>
                </a:cubicBezTo>
                <a:cubicBezTo>
                  <a:pt x="375" y="54"/>
                  <a:pt x="368" y="68"/>
                  <a:pt x="356" y="78"/>
                </a:cubicBezTo>
                <a:cubicBezTo>
                  <a:pt x="339" y="93"/>
                  <a:pt x="314" y="100"/>
                  <a:pt x="287" y="100"/>
                </a:cubicBezTo>
                <a:cubicBezTo>
                  <a:pt x="260" y="100"/>
                  <a:pt x="236" y="93"/>
                  <a:pt x="219" y="78"/>
                </a:cubicBezTo>
                <a:cubicBezTo>
                  <a:pt x="207" y="68"/>
                  <a:pt x="200" y="54"/>
                  <a:pt x="200" y="39"/>
                </a:cubicBezTo>
                <a:cubicBezTo>
                  <a:pt x="200" y="24"/>
                  <a:pt x="207" y="10"/>
                  <a:pt x="219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06" y="0"/>
                  <a:pt x="101" y="5"/>
                  <a:pt x="101" y="11"/>
                </a:cubicBezTo>
                <a:cubicBezTo>
                  <a:pt x="101" y="150"/>
                  <a:pt x="101" y="150"/>
                  <a:pt x="101" y="150"/>
                </a:cubicBezTo>
                <a:cubicBezTo>
                  <a:pt x="100" y="154"/>
                  <a:pt x="96" y="159"/>
                  <a:pt x="91" y="159"/>
                </a:cubicBezTo>
                <a:cubicBezTo>
                  <a:pt x="81" y="159"/>
                  <a:pt x="72" y="159"/>
                  <a:pt x="66" y="150"/>
                </a:cubicBezTo>
                <a:cubicBezTo>
                  <a:pt x="63" y="145"/>
                  <a:pt x="60" y="140"/>
                  <a:pt x="57" y="135"/>
                </a:cubicBezTo>
                <a:cubicBezTo>
                  <a:pt x="47" y="118"/>
                  <a:pt x="27" y="117"/>
                  <a:pt x="15" y="132"/>
                </a:cubicBezTo>
                <a:cubicBezTo>
                  <a:pt x="4" y="146"/>
                  <a:pt x="0" y="166"/>
                  <a:pt x="0" y="184"/>
                </a:cubicBezTo>
                <a:cubicBezTo>
                  <a:pt x="0" y="202"/>
                  <a:pt x="4" y="222"/>
                  <a:pt x="15" y="236"/>
                </a:cubicBezTo>
                <a:cubicBezTo>
                  <a:pt x="27" y="251"/>
                  <a:pt x="47" y="250"/>
                  <a:pt x="57" y="234"/>
                </a:cubicBezTo>
                <a:cubicBezTo>
                  <a:pt x="60" y="229"/>
                  <a:pt x="63" y="223"/>
                  <a:pt x="66" y="218"/>
                </a:cubicBezTo>
                <a:cubicBezTo>
                  <a:pt x="72" y="209"/>
                  <a:pt x="81" y="209"/>
                  <a:pt x="91" y="209"/>
                </a:cubicBezTo>
                <a:cubicBezTo>
                  <a:pt x="96" y="210"/>
                  <a:pt x="100" y="214"/>
                  <a:pt x="101" y="218"/>
                </a:cubicBezTo>
                <a:cubicBezTo>
                  <a:pt x="101" y="400"/>
                  <a:pt x="101" y="400"/>
                  <a:pt x="101" y="400"/>
                </a:cubicBezTo>
                <a:cubicBezTo>
                  <a:pt x="101" y="406"/>
                  <a:pt x="106" y="411"/>
                  <a:pt x="113" y="411"/>
                </a:cubicBezTo>
                <a:cubicBezTo>
                  <a:pt x="503" y="411"/>
                  <a:pt x="503" y="411"/>
                  <a:pt x="503" y="411"/>
                </a:cubicBezTo>
                <a:cubicBezTo>
                  <a:pt x="510" y="411"/>
                  <a:pt x="515" y="406"/>
                  <a:pt x="515" y="400"/>
                </a:cubicBezTo>
                <a:cubicBezTo>
                  <a:pt x="515" y="11"/>
                  <a:pt x="515" y="11"/>
                  <a:pt x="515" y="11"/>
                </a:cubicBezTo>
                <a:cubicBezTo>
                  <a:pt x="515" y="5"/>
                  <a:pt x="510" y="0"/>
                  <a:pt x="503" y="0"/>
                </a:cubicBezTo>
                <a:lnTo>
                  <a:pt x="355" y="0"/>
                </a:lnTo>
                <a:close/>
              </a:path>
            </a:pathLst>
          </a:custGeom>
          <a:solidFill>
            <a:srgbClr val="6160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55303" name="Google Shape;1003;p33"/>
          <p:cNvSpPr txBox="1">
            <a:spLocks noChangeArrowheads="1"/>
          </p:cNvSpPr>
          <p:nvPr/>
        </p:nvSpPr>
        <p:spPr bwMode="auto">
          <a:xfrm>
            <a:off x="8683624" y="2618154"/>
            <a:ext cx="1765555" cy="451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rtl="0" fontAlgn="base">
              <a:spcBef>
                <a:spcPct val="0"/>
              </a:spcBef>
              <a:spcAft>
                <a:spcPct val="0"/>
              </a:spcAft>
              <a:buClr>
                <a:srgbClr val="AEB0AF"/>
              </a:buClr>
              <a:buSzPts val="2800"/>
            </a:pPr>
            <a:r>
              <a:rPr lang="ar-EG" altLang="en-US" sz="2300" b="1" dirty="0">
                <a:solidFill>
                  <a:srgbClr val="AEB0AF"/>
                </a:solidFill>
                <a:latin typeface="Cairo" panose="00000500000000000000" charset="-78"/>
                <a:cs typeface="Cairo" panose="00000500000000000000" charset="-78"/>
                <a:sym typeface="Open Sans Semibold" panose="020B0706030804020204" pitchFamily="34" charset="0"/>
              </a:rPr>
              <a:t>العنوان</a:t>
            </a:r>
            <a:endParaRPr kumimoji="0" lang="en-US" altLang="en-US" sz="2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55304" name="Google Shape;1004;p33"/>
          <p:cNvSpPr txBox="1">
            <a:spLocks noChangeArrowheads="1"/>
          </p:cNvSpPr>
          <p:nvPr/>
        </p:nvSpPr>
        <p:spPr bwMode="auto">
          <a:xfrm>
            <a:off x="8658225" y="4440604"/>
            <a:ext cx="1814390" cy="451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rtl="0" fontAlgn="base">
              <a:spcBef>
                <a:spcPct val="0"/>
              </a:spcBef>
              <a:spcAft>
                <a:spcPct val="0"/>
              </a:spcAft>
              <a:buClr>
                <a:srgbClr val="61605E"/>
              </a:buClr>
              <a:buSzPts val="2800"/>
            </a:pPr>
            <a:r>
              <a:rPr lang="ar-EG" altLang="en-US" sz="2300" b="1" dirty="0">
                <a:solidFill>
                  <a:srgbClr val="61605E"/>
                </a:solidFill>
                <a:latin typeface="Cairo" panose="00000500000000000000" charset="-78"/>
                <a:cs typeface="Cairo" panose="00000500000000000000" charset="-78"/>
                <a:sym typeface="Open Sans Semibold" panose="020B0706030804020204" pitchFamily="34" charset="0"/>
              </a:rPr>
              <a:t>العنوان</a:t>
            </a:r>
            <a:endParaRPr kumimoji="0" lang="en-US" altLang="en-US" sz="2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55305" name="Google Shape;1005;p33"/>
          <p:cNvSpPr txBox="1">
            <a:spLocks noChangeArrowheads="1"/>
          </p:cNvSpPr>
          <p:nvPr/>
        </p:nvSpPr>
        <p:spPr bwMode="auto">
          <a:xfrm>
            <a:off x="1894254" y="4349873"/>
            <a:ext cx="162328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rtl="0" fontAlgn="base">
              <a:spcBef>
                <a:spcPct val="0"/>
              </a:spcBef>
              <a:spcAft>
                <a:spcPct val="0"/>
              </a:spcAft>
              <a:buClr>
                <a:srgbClr val="23929E"/>
              </a:buClr>
              <a:buSzPts val="2800"/>
            </a:pPr>
            <a:r>
              <a:rPr lang="ar-EG" altLang="en-US" sz="2300" b="1" dirty="0">
                <a:solidFill>
                  <a:srgbClr val="23929E"/>
                </a:solidFill>
                <a:latin typeface="Cairo" panose="00000500000000000000" charset="-78"/>
                <a:cs typeface="Cairo" panose="00000500000000000000" charset="-78"/>
                <a:sym typeface="Open Sans Semibold" panose="020B0706030804020204" pitchFamily="34" charset="0"/>
              </a:rPr>
              <a:t>العنوان</a:t>
            </a:r>
            <a:endParaRPr kumimoji="0" lang="en-US" altLang="en-US" sz="2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55306" name="Google Shape;1006;p33"/>
          <p:cNvSpPr txBox="1">
            <a:spLocks noChangeArrowheads="1"/>
          </p:cNvSpPr>
          <p:nvPr/>
        </p:nvSpPr>
        <p:spPr bwMode="auto">
          <a:xfrm>
            <a:off x="1906954" y="2503610"/>
            <a:ext cx="162328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rtl="0" fontAlgn="base">
              <a:spcBef>
                <a:spcPct val="0"/>
              </a:spcBef>
              <a:spcAft>
                <a:spcPct val="0"/>
              </a:spcAft>
              <a:buClr>
                <a:srgbClr val="2F526B"/>
              </a:buClr>
              <a:buSzPts val="2800"/>
            </a:pPr>
            <a:r>
              <a:rPr lang="ar-EG" altLang="en-US" sz="2300" b="1" dirty="0">
                <a:solidFill>
                  <a:srgbClr val="2F526B"/>
                </a:solidFill>
                <a:latin typeface="Cairo" panose="00000500000000000000" charset="-78"/>
                <a:cs typeface="Cairo" panose="00000500000000000000" charset="-78"/>
                <a:sym typeface="Open Sans Semibold" panose="020B0706030804020204" pitchFamily="34" charset="0"/>
              </a:rPr>
              <a:t>العنوان</a:t>
            </a:r>
            <a:endParaRPr kumimoji="0" lang="en-US" altLang="en-US" sz="2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55307" name="Google Shape;1007;p33"/>
          <p:cNvSpPr>
            <a:spLocks/>
          </p:cNvSpPr>
          <p:nvPr/>
        </p:nvSpPr>
        <p:spPr bwMode="auto">
          <a:xfrm>
            <a:off x="10390188" y="2868734"/>
            <a:ext cx="725487" cy="608013"/>
          </a:xfrm>
          <a:custGeom>
            <a:avLst/>
            <a:gdLst>
              <a:gd name="T0" fmla="*/ 24 w 179"/>
              <a:gd name="T1" fmla="*/ 122 h 150"/>
              <a:gd name="T2" fmla="*/ 24 w 179"/>
              <a:gd name="T3" fmla="*/ 81 h 150"/>
              <a:gd name="T4" fmla="*/ 30 w 179"/>
              <a:gd name="T5" fmla="*/ 76 h 150"/>
              <a:gd name="T6" fmla="*/ 40 w 179"/>
              <a:gd name="T7" fmla="*/ 76 h 150"/>
              <a:gd name="T8" fmla="*/ 46 w 179"/>
              <a:gd name="T9" fmla="*/ 81 h 150"/>
              <a:gd name="T10" fmla="*/ 46 w 179"/>
              <a:gd name="T11" fmla="*/ 122 h 150"/>
              <a:gd name="T12" fmla="*/ 40 w 179"/>
              <a:gd name="T13" fmla="*/ 128 h 150"/>
              <a:gd name="T14" fmla="*/ 30 w 179"/>
              <a:gd name="T15" fmla="*/ 128 h 150"/>
              <a:gd name="T16" fmla="*/ 24 w 179"/>
              <a:gd name="T17" fmla="*/ 122 h 150"/>
              <a:gd name="T18" fmla="*/ 66 w 179"/>
              <a:gd name="T19" fmla="*/ 61 h 150"/>
              <a:gd name="T20" fmla="*/ 60 w 179"/>
              <a:gd name="T21" fmla="*/ 67 h 150"/>
              <a:gd name="T22" fmla="*/ 60 w 179"/>
              <a:gd name="T23" fmla="*/ 122 h 150"/>
              <a:gd name="T24" fmla="*/ 66 w 179"/>
              <a:gd name="T25" fmla="*/ 128 h 150"/>
              <a:gd name="T26" fmla="*/ 76 w 179"/>
              <a:gd name="T27" fmla="*/ 128 h 150"/>
              <a:gd name="T28" fmla="*/ 82 w 179"/>
              <a:gd name="T29" fmla="*/ 122 h 150"/>
              <a:gd name="T30" fmla="*/ 82 w 179"/>
              <a:gd name="T31" fmla="*/ 67 h 150"/>
              <a:gd name="T32" fmla="*/ 76 w 179"/>
              <a:gd name="T33" fmla="*/ 61 h 150"/>
              <a:gd name="T34" fmla="*/ 66 w 179"/>
              <a:gd name="T35" fmla="*/ 61 h 150"/>
              <a:gd name="T36" fmla="*/ 102 w 179"/>
              <a:gd name="T37" fmla="*/ 49 h 150"/>
              <a:gd name="T38" fmla="*/ 96 w 179"/>
              <a:gd name="T39" fmla="*/ 55 h 150"/>
              <a:gd name="T40" fmla="*/ 96 w 179"/>
              <a:gd name="T41" fmla="*/ 122 h 150"/>
              <a:gd name="T42" fmla="*/ 102 w 179"/>
              <a:gd name="T43" fmla="*/ 128 h 150"/>
              <a:gd name="T44" fmla="*/ 112 w 179"/>
              <a:gd name="T45" fmla="*/ 128 h 150"/>
              <a:gd name="T46" fmla="*/ 117 w 179"/>
              <a:gd name="T47" fmla="*/ 122 h 150"/>
              <a:gd name="T48" fmla="*/ 117 w 179"/>
              <a:gd name="T49" fmla="*/ 55 h 150"/>
              <a:gd name="T50" fmla="*/ 112 w 179"/>
              <a:gd name="T51" fmla="*/ 49 h 150"/>
              <a:gd name="T52" fmla="*/ 102 w 179"/>
              <a:gd name="T53" fmla="*/ 49 h 150"/>
              <a:gd name="T54" fmla="*/ 138 w 179"/>
              <a:gd name="T55" fmla="*/ 36 h 150"/>
              <a:gd name="T56" fmla="*/ 132 w 179"/>
              <a:gd name="T57" fmla="*/ 42 h 150"/>
              <a:gd name="T58" fmla="*/ 132 w 179"/>
              <a:gd name="T59" fmla="*/ 122 h 150"/>
              <a:gd name="T60" fmla="*/ 138 w 179"/>
              <a:gd name="T61" fmla="*/ 128 h 150"/>
              <a:gd name="T62" fmla="*/ 147 w 179"/>
              <a:gd name="T63" fmla="*/ 128 h 150"/>
              <a:gd name="T64" fmla="*/ 153 w 179"/>
              <a:gd name="T65" fmla="*/ 122 h 150"/>
              <a:gd name="T66" fmla="*/ 153 w 179"/>
              <a:gd name="T67" fmla="*/ 42 h 150"/>
              <a:gd name="T68" fmla="*/ 147 w 179"/>
              <a:gd name="T69" fmla="*/ 36 h 150"/>
              <a:gd name="T70" fmla="*/ 138 w 179"/>
              <a:gd name="T71" fmla="*/ 36 h 150"/>
              <a:gd name="T72" fmla="*/ 27 w 179"/>
              <a:gd name="T73" fmla="*/ 60 h 150"/>
              <a:gd name="T74" fmla="*/ 133 w 179"/>
              <a:gd name="T75" fmla="*/ 20 h 150"/>
              <a:gd name="T76" fmla="*/ 136 w 179"/>
              <a:gd name="T77" fmla="*/ 26 h 150"/>
              <a:gd name="T78" fmla="*/ 147 w 179"/>
              <a:gd name="T79" fmla="*/ 8 h 150"/>
              <a:gd name="T80" fmla="*/ 126 w 179"/>
              <a:gd name="T81" fmla="*/ 7 h 150"/>
              <a:gd name="T82" fmla="*/ 130 w 179"/>
              <a:gd name="T83" fmla="*/ 13 h 150"/>
              <a:gd name="T84" fmla="*/ 26 w 179"/>
              <a:gd name="T85" fmla="*/ 52 h 150"/>
              <a:gd name="T86" fmla="*/ 27 w 179"/>
              <a:gd name="T87" fmla="*/ 60 h 150"/>
              <a:gd name="T88" fmla="*/ 179 w 179"/>
              <a:gd name="T89" fmla="*/ 139 h 150"/>
              <a:gd name="T90" fmla="*/ 161 w 179"/>
              <a:gd name="T91" fmla="*/ 129 h 150"/>
              <a:gd name="T92" fmla="*/ 161 w 179"/>
              <a:gd name="T93" fmla="*/ 135 h 150"/>
              <a:gd name="T94" fmla="*/ 15 w 179"/>
              <a:gd name="T95" fmla="*/ 135 h 150"/>
              <a:gd name="T96" fmla="*/ 15 w 179"/>
              <a:gd name="T97" fmla="*/ 18 h 150"/>
              <a:gd name="T98" fmla="*/ 21 w 179"/>
              <a:gd name="T99" fmla="*/ 18 h 150"/>
              <a:gd name="T100" fmla="*/ 11 w 179"/>
              <a:gd name="T101" fmla="*/ 0 h 150"/>
              <a:gd name="T102" fmla="*/ 0 w 179"/>
              <a:gd name="T103" fmla="*/ 18 h 150"/>
              <a:gd name="T104" fmla="*/ 7 w 179"/>
              <a:gd name="T105" fmla="*/ 18 h 150"/>
              <a:gd name="T106" fmla="*/ 7 w 179"/>
              <a:gd name="T107" fmla="*/ 135 h 150"/>
              <a:gd name="T108" fmla="*/ 7 w 179"/>
              <a:gd name="T109" fmla="*/ 139 h 150"/>
              <a:gd name="T110" fmla="*/ 7 w 179"/>
              <a:gd name="T111" fmla="*/ 143 h 150"/>
              <a:gd name="T112" fmla="*/ 161 w 179"/>
              <a:gd name="T113" fmla="*/ 143 h 150"/>
              <a:gd name="T114" fmla="*/ 161 w 179"/>
              <a:gd name="T115" fmla="*/ 150 h 150"/>
              <a:gd name="T116" fmla="*/ 179 w 179"/>
              <a:gd name="T117" fmla="*/ 139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79" h="150" extrusionOk="0">
                <a:moveTo>
                  <a:pt x="24" y="122"/>
                </a:moveTo>
                <a:cubicBezTo>
                  <a:pt x="24" y="81"/>
                  <a:pt x="24" y="81"/>
                  <a:pt x="24" y="81"/>
                </a:cubicBezTo>
                <a:cubicBezTo>
                  <a:pt x="24" y="78"/>
                  <a:pt x="27" y="76"/>
                  <a:pt x="30" y="76"/>
                </a:cubicBezTo>
                <a:cubicBezTo>
                  <a:pt x="40" y="76"/>
                  <a:pt x="40" y="76"/>
                  <a:pt x="40" y="76"/>
                </a:cubicBezTo>
                <a:cubicBezTo>
                  <a:pt x="43" y="76"/>
                  <a:pt x="46" y="78"/>
                  <a:pt x="46" y="81"/>
                </a:cubicBezTo>
                <a:cubicBezTo>
                  <a:pt x="46" y="122"/>
                  <a:pt x="46" y="122"/>
                  <a:pt x="46" y="122"/>
                </a:cubicBezTo>
                <a:cubicBezTo>
                  <a:pt x="46" y="125"/>
                  <a:pt x="43" y="128"/>
                  <a:pt x="40" y="128"/>
                </a:cubicBezTo>
                <a:cubicBezTo>
                  <a:pt x="30" y="128"/>
                  <a:pt x="30" y="128"/>
                  <a:pt x="30" y="128"/>
                </a:cubicBezTo>
                <a:cubicBezTo>
                  <a:pt x="27" y="128"/>
                  <a:pt x="24" y="125"/>
                  <a:pt x="24" y="122"/>
                </a:cubicBezTo>
                <a:close/>
                <a:moveTo>
                  <a:pt x="66" y="61"/>
                </a:moveTo>
                <a:cubicBezTo>
                  <a:pt x="63" y="61"/>
                  <a:pt x="60" y="64"/>
                  <a:pt x="60" y="67"/>
                </a:cubicBezTo>
                <a:cubicBezTo>
                  <a:pt x="60" y="122"/>
                  <a:pt x="60" y="122"/>
                  <a:pt x="60" y="122"/>
                </a:cubicBezTo>
                <a:cubicBezTo>
                  <a:pt x="60" y="125"/>
                  <a:pt x="63" y="128"/>
                  <a:pt x="66" y="128"/>
                </a:cubicBezTo>
                <a:cubicBezTo>
                  <a:pt x="76" y="128"/>
                  <a:pt x="76" y="128"/>
                  <a:pt x="76" y="128"/>
                </a:cubicBezTo>
                <a:cubicBezTo>
                  <a:pt x="79" y="128"/>
                  <a:pt x="82" y="125"/>
                  <a:pt x="82" y="122"/>
                </a:cubicBezTo>
                <a:cubicBezTo>
                  <a:pt x="82" y="67"/>
                  <a:pt x="82" y="67"/>
                  <a:pt x="82" y="67"/>
                </a:cubicBezTo>
                <a:cubicBezTo>
                  <a:pt x="82" y="64"/>
                  <a:pt x="79" y="61"/>
                  <a:pt x="76" y="61"/>
                </a:cubicBezTo>
                <a:lnTo>
                  <a:pt x="66" y="61"/>
                </a:lnTo>
                <a:close/>
                <a:moveTo>
                  <a:pt x="102" y="49"/>
                </a:moveTo>
                <a:cubicBezTo>
                  <a:pt x="98" y="49"/>
                  <a:pt x="96" y="52"/>
                  <a:pt x="96" y="55"/>
                </a:cubicBezTo>
                <a:cubicBezTo>
                  <a:pt x="96" y="122"/>
                  <a:pt x="96" y="122"/>
                  <a:pt x="96" y="122"/>
                </a:cubicBezTo>
                <a:cubicBezTo>
                  <a:pt x="96" y="125"/>
                  <a:pt x="98" y="128"/>
                  <a:pt x="102" y="128"/>
                </a:cubicBezTo>
                <a:cubicBezTo>
                  <a:pt x="112" y="128"/>
                  <a:pt x="112" y="128"/>
                  <a:pt x="112" y="128"/>
                </a:cubicBezTo>
                <a:cubicBezTo>
                  <a:pt x="115" y="128"/>
                  <a:pt x="117" y="125"/>
                  <a:pt x="117" y="122"/>
                </a:cubicBezTo>
                <a:cubicBezTo>
                  <a:pt x="117" y="55"/>
                  <a:pt x="117" y="55"/>
                  <a:pt x="117" y="55"/>
                </a:cubicBezTo>
                <a:cubicBezTo>
                  <a:pt x="117" y="52"/>
                  <a:pt x="115" y="49"/>
                  <a:pt x="112" y="49"/>
                </a:cubicBezTo>
                <a:lnTo>
                  <a:pt x="102" y="49"/>
                </a:lnTo>
                <a:close/>
                <a:moveTo>
                  <a:pt x="138" y="36"/>
                </a:moveTo>
                <a:cubicBezTo>
                  <a:pt x="134" y="36"/>
                  <a:pt x="132" y="39"/>
                  <a:pt x="132" y="42"/>
                </a:cubicBezTo>
                <a:cubicBezTo>
                  <a:pt x="132" y="122"/>
                  <a:pt x="132" y="122"/>
                  <a:pt x="132" y="122"/>
                </a:cubicBezTo>
                <a:cubicBezTo>
                  <a:pt x="132" y="125"/>
                  <a:pt x="134" y="128"/>
                  <a:pt x="138" y="128"/>
                </a:cubicBezTo>
                <a:cubicBezTo>
                  <a:pt x="147" y="128"/>
                  <a:pt x="147" y="128"/>
                  <a:pt x="147" y="128"/>
                </a:cubicBezTo>
                <a:cubicBezTo>
                  <a:pt x="151" y="128"/>
                  <a:pt x="153" y="125"/>
                  <a:pt x="153" y="122"/>
                </a:cubicBezTo>
                <a:cubicBezTo>
                  <a:pt x="153" y="42"/>
                  <a:pt x="153" y="42"/>
                  <a:pt x="153" y="42"/>
                </a:cubicBezTo>
                <a:cubicBezTo>
                  <a:pt x="153" y="39"/>
                  <a:pt x="151" y="36"/>
                  <a:pt x="147" y="36"/>
                </a:cubicBezTo>
                <a:lnTo>
                  <a:pt x="138" y="36"/>
                </a:lnTo>
                <a:close/>
                <a:moveTo>
                  <a:pt x="27" y="60"/>
                </a:moveTo>
                <a:cubicBezTo>
                  <a:pt x="65" y="53"/>
                  <a:pt x="101" y="39"/>
                  <a:pt x="133" y="20"/>
                </a:cubicBezTo>
                <a:cubicBezTo>
                  <a:pt x="136" y="26"/>
                  <a:pt x="136" y="26"/>
                  <a:pt x="136" y="26"/>
                </a:cubicBezTo>
                <a:cubicBezTo>
                  <a:pt x="147" y="8"/>
                  <a:pt x="147" y="8"/>
                  <a:pt x="147" y="8"/>
                </a:cubicBezTo>
                <a:cubicBezTo>
                  <a:pt x="126" y="7"/>
                  <a:pt x="126" y="7"/>
                  <a:pt x="126" y="7"/>
                </a:cubicBezTo>
                <a:cubicBezTo>
                  <a:pt x="130" y="13"/>
                  <a:pt x="130" y="13"/>
                  <a:pt x="130" y="13"/>
                </a:cubicBezTo>
                <a:cubicBezTo>
                  <a:pt x="98" y="32"/>
                  <a:pt x="63" y="45"/>
                  <a:pt x="26" y="52"/>
                </a:cubicBezTo>
                <a:lnTo>
                  <a:pt x="27" y="60"/>
                </a:lnTo>
                <a:close/>
                <a:moveTo>
                  <a:pt x="179" y="139"/>
                </a:moveTo>
                <a:cubicBezTo>
                  <a:pt x="161" y="129"/>
                  <a:pt x="161" y="129"/>
                  <a:pt x="161" y="129"/>
                </a:cubicBezTo>
                <a:cubicBezTo>
                  <a:pt x="161" y="135"/>
                  <a:pt x="161" y="135"/>
                  <a:pt x="161" y="135"/>
                </a:cubicBezTo>
                <a:cubicBezTo>
                  <a:pt x="15" y="135"/>
                  <a:pt x="15" y="135"/>
                  <a:pt x="15" y="135"/>
                </a:cubicBezTo>
                <a:cubicBezTo>
                  <a:pt x="15" y="18"/>
                  <a:pt x="15" y="18"/>
                  <a:pt x="15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11" y="0"/>
                  <a:pt x="11" y="0"/>
                  <a:pt x="11" y="0"/>
                </a:cubicBezTo>
                <a:cubicBezTo>
                  <a:pt x="0" y="18"/>
                  <a:pt x="0" y="18"/>
                  <a:pt x="0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35"/>
                  <a:pt x="7" y="135"/>
                  <a:pt x="7" y="135"/>
                </a:cubicBezTo>
                <a:cubicBezTo>
                  <a:pt x="7" y="139"/>
                  <a:pt x="7" y="139"/>
                  <a:pt x="7" y="139"/>
                </a:cubicBezTo>
                <a:cubicBezTo>
                  <a:pt x="7" y="143"/>
                  <a:pt x="7" y="143"/>
                  <a:pt x="7" y="143"/>
                </a:cubicBezTo>
                <a:cubicBezTo>
                  <a:pt x="161" y="143"/>
                  <a:pt x="161" y="143"/>
                  <a:pt x="161" y="143"/>
                </a:cubicBezTo>
                <a:cubicBezTo>
                  <a:pt x="161" y="150"/>
                  <a:pt x="161" y="150"/>
                  <a:pt x="161" y="150"/>
                </a:cubicBezTo>
                <a:lnTo>
                  <a:pt x="179" y="139"/>
                </a:lnTo>
                <a:close/>
              </a:path>
            </a:pathLst>
          </a:custGeom>
          <a:solidFill>
            <a:srgbClr val="BBBD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55308" name="Google Shape;1008;p33"/>
          <p:cNvSpPr>
            <a:spLocks/>
          </p:cNvSpPr>
          <p:nvPr/>
        </p:nvSpPr>
        <p:spPr bwMode="auto">
          <a:xfrm>
            <a:off x="1140192" y="4522177"/>
            <a:ext cx="652462" cy="649288"/>
          </a:xfrm>
          <a:custGeom>
            <a:avLst/>
            <a:gdLst>
              <a:gd name="T0" fmla="*/ 76 w 161"/>
              <a:gd name="T1" fmla="*/ 85 h 160"/>
              <a:gd name="T2" fmla="*/ 152 w 161"/>
              <a:gd name="T3" fmla="*/ 85 h 160"/>
              <a:gd name="T4" fmla="*/ 76 w 161"/>
              <a:gd name="T5" fmla="*/ 160 h 160"/>
              <a:gd name="T6" fmla="*/ 0 w 161"/>
              <a:gd name="T7" fmla="*/ 85 h 160"/>
              <a:gd name="T8" fmla="*/ 76 w 161"/>
              <a:gd name="T9" fmla="*/ 9 h 160"/>
              <a:gd name="T10" fmla="*/ 76 w 161"/>
              <a:gd name="T11" fmla="*/ 85 h 160"/>
              <a:gd name="T12" fmla="*/ 85 w 161"/>
              <a:gd name="T13" fmla="*/ 0 h 160"/>
              <a:gd name="T14" fmla="*/ 85 w 161"/>
              <a:gd name="T15" fmla="*/ 75 h 160"/>
              <a:gd name="T16" fmla="*/ 161 w 161"/>
              <a:gd name="T17" fmla="*/ 75 h 160"/>
              <a:gd name="T18" fmla="*/ 85 w 161"/>
              <a:gd name="T19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1" h="160" extrusionOk="0">
                <a:moveTo>
                  <a:pt x="76" y="85"/>
                </a:moveTo>
                <a:cubicBezTo>
                  <a:pt x="152" y="85"/>
                  <a:pt x="152" y="85"/>
                  <a:pt x="152" y="85"/>
                </a:cubicBezTo>
                <a:cubicBezTo>
                  <a:pt x="152" y="126"/>
                  <a:pt x="118" y="160"/>
                  <a:pt x="76" y="160"/>
                </a:cubicBezTo>
                <a:cubicBezTo>
                  <a:pt x="34" y="160"/>
                  <a:pt x="0" y="126"/>
                  <a:pt x="0" y="85"/>
                </a:cubicBezTo>
                <a:cubicBezTo>
                  <a:pt x="0" y="43"/>
                  <a:pt x="34" y="9"/>
                  <a:pt x="76" y="9"/>
                </a:cubicBezTo>
                <a:lnTo>
                  <a:pt x="76" y="85"/>
                </a:lnTo>
                <a:close/>
                <a:moveTo>
                  <a:pt x="85" y="0"/>
                </a:moveTo>
                <a:cubicBezTo>
                  <a:pt x="85" y="75"/>
                  <a:pt x="85" y="75"/>
                  <a:pt x="85" y="75"/>
                </a:cubicBezTo>
                <a:cubicBezTo>
                  <a:pt x="161" y="75"/>
                  <a:pt x="161" y="75"/>
                  <a:pt x="161" y="75"/>
                </a:cubicBezTo>
                <a:cubicBezTo>
                  <a:pt x="161" y="34"/>
                  <a:pt x="127" y="0"/>
                  <a:pt x="85" y="0"/>
                </a:cubicBezTo>
                <a:close/>
              </a:path>
            </a:pathLst>
          </a:custGeom>
          <a:solidFill>
            <a:srgbClr val="2392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55309" name="Google Shape;1009;p33"/>
          <p:cNvSpPr>
            <a:spLocks/>
          </p:cNvSpPr>
          <p:nvPr/>
        </p:nvSpPr>
        <p:spPr bwMode="auto">
          <a:xfrm>
            <a:off x="10442209" y="4571634"/>
            <a:ext cx="490537" cy="727075"/>
          </a:xfrm>
          <a:custGeom>
            <a:avLst/>
            <a:gdLst>
              <a:gd name="T0" fmla="*/ 121 w 121"/>
              <a:gd name="T1" fmla="*/ 120 h 179"/>
              <a:gd name="T2" fmla="*/ 79 w 121"/>
              <a:gd name="T3" fmla="*/ 81 h 179"/>
              <a:gd name="T4" fmla="*/ 56 w 121"/>
              <a:gd name="T5" fmla="*/ 76 h 179"/>
              <a:gd name="T6" fmla="*/ 24 w 121"/>
              <a:gd name="T7" fmla="*/ 57 h 179"/>
              <a:gd name="T8" fmla="*/ 59 w 121"/>
              <a:gd name="T9" fmla="*/ 40 h 179"/>
              <a:gd name="T10" fmla="*/ 93 w 121"/>
              <a:gd name="T11" fmla="*/ 53 h 179"/>
              <a:gd name="T12" fmla="*/ 99 w 121"/>
              <a:gd name="T13" fmla="*/ 55 h 179"/>
              <a:gd name="T14" fmla="*/ 105 w 121"/>
              <a:gd name="T15" fmla="*/ 52 h 179"/>
              <a:gd name="T16" fmla="*/ 111 w 121"/>
              <a:gd name="T17" fmla="*/ 43 h 179"/>
              <a:gd name="T18" fmla="*/ 73 w 121"/>
              <a:gd name="T19" fmla="*/ 21 h 179"/>
              <a:gd name="T20" fmla="*/ 70 w 121"/>
              <a:gd name="T21" fmla="*/ 21 h 179"/>
              <a:gd name="T22" fmla="*/ 70 w 121"/>
              <a:gd name="T23" fmla="*/ 4 h 179"/>
              <a:gd name="T24" fmla="*/ 65 w 121"/>
              <a:gd name="T25" fmla="*/ 0 h 179"/>
              <a:gd name="T26" fmla="*/ 55 w 121"/>
              <a:gd name="T27" fmla="*/ 0 h 179"/>
              <a:gd name="T28" fmla="*/ 50 w 121"/>
              <a:gd name="T29" fmla="*/ 4 h 179"/>
              <a:gd name="T30" fmla="*/ 50 w 121"/>
              <a:gd name="T31" fmla="*/ 20 h 179"/>
              <a:gd name="T32" fmla="*/ 47 w 121"/>
              <a:gd name="T33" fmla="*/ 20 h 179"/>
              <a:gd name="T34" fmla="*/ 0 w 121"/>
              <a:gd name="T35" fmla="*/ 58 h 179"/>
              <a:gd name="T36" fmla="*/ 45 w 121"/>
              <a:gd name="T37" fmla="*/ 95 h 179"/>
              <a:gd name="T38" fmla="*/ 72 w 121"/>
              <a:gd name="T39" fmla="*/ 101 h 179"/>
              <a:gd name="T40" fmla="*/ 97 w 121"/>
              <a:gd name="T41" fmla="*/ 120 h 179"/>
              <a:gd name="T42" fmla="*/ 62 w 121"/>
              <a:gd name="T43" fmla="*/ 139 h 179"/>
              <a:gd name="T44" fmla="*/ 21 w 121"/>
              <a:gd name="T45" fmla="*/ 124 h 179"/>
              <a:gd name="T46" fmla="*/ 8 w 121"/>
              <a:gd name="T47" fmla="*/ 127 h 179"/>
              <a:gd name="T48" fmla="*/ 5 w 121"/>
              <a:gd name="T49" fmla="*/ 136 h 179"/>
              <a:gd name="T50" fmla="*/ 48 w 121"/>
              <a:gd name="T51" fmla="*/ 157 h 179"/>
              <a:gd name="T52" fmla="*/ 50 w 121"/>
              <a:gd name="T53" fmla="*/ 158 h 179"/>
              <a:gd name="T54" fmla="*/ 50 w 121"/>
              <a:gd name="T55" fmla="*/ 175 h 179"/>
              <a:gd name="T56" fmla="*/ 55 w 121"/>
              <a:gd name="T57" fmla="*/ 179 h 179"/>
              <a:gd name="T58" fmla="*/ 65 w 121"/>
              <a:gd name="T59" fmla="*/ 179 h 179"/>
              <a:gd name="T60" fmla="*/ 70 w 121"/>
              <a:gd name="T61" fmla="*/ 175 h 179"/>
              <a:gd name="T62" fmla="*/ 70 w 121"/>
              <a:gd name="T63" fmla="*/ 158 h 179"/>
              <a:gd name="T64" fmla="*/ 73 w 121"/>
              <a:gd name="T65" fmla="*/ 158 h 179"/>
              <a:gd name="T66" fmla="*/ 121 w 121"/>
              <a:gd name="T67" fmla="*/ 120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21" h="179" extrusionOk="0">
                <a:moveTo>
                  <a:pt x="121" y="120"/>
                </a:moveTo>
                <a:cubicBezTo>
                  <a:pt x="121" y="102"/>
                  <a:pt x="106" y="88"/>
                  <a:pt x="79" y="81"/>
                </a:cubicBezTo>
                <a:cubicBezTo>
                  <a:pt x="75" y="81"/>
                  <a:pt x="59" y="76"/>
                  <a:pt x="56" y="76"/>
                </a:cubicBezTo>
                <a:cubicBezTo>
                  <a:pt x="34" y="70"/>
                  <a:pt x="24" y="66"/>
                  <a:pt x="24" y="57"/>
                </a:cubicBezTo>
                <a:cubicBezTo>
                  <a:pt x="24" y="49"/>
                  <a:pt x="33" y="40"/>
                  <a:pt x="59" y="40"/>
                </a:cubicBezTo>
                <a:cubicBezTo>
                  <a:pt x="76" y="40"/>
                  <a:pt x="93" y="52"/>
                  <a:pt x="93" y="53"/>
                </a:cubicBezTo>
                <a:cubicBezTo>
                  <a:pt x="96" y="54"/>
                  <a:pt x="98" y="55"/>
                  <a:pt x="99" y="55"/>
                </a:cubicBezTo>
                <a:cubicBezTo>
                  <a:pt x="100" y="55"/>
                  <a:pt x="102" y="55"/>
                  <a:pt x="105" y="52"/>
                </a:cubicBezTo>
                <a:cubicBezTo>
                  <a:pt x="108" y="50"/>
                  <a:pt x="111" y="46"/>
                  <a:pt x="111" y="43"/>
                </a:cubicBezTo>
                <a:cubicBezTo>
                  <a:pt x="111" y="37"/>
                  <a:pt x="95" y="26"/>
                  <a:pt x="73" y="21"/>
                </a:cubicBezTo>
                <a:cubicBezTo>
                  <a:pt x="70" y="21"/>
                  <a:pt x="70" y="21"/>
                  <a:pt x="70" y="21"/>
                </a:cubicBezTo>
                <a:cubicBezTo>
                  <a:pt x="70" y="4"/>
                  <a:pt x="70" y="4"/>
                  <a:pt x="70" y="4"/>
                </a:cubicBezTo>
                <a:cubicBezTo>
                  <a:pt x="70" y="2"/>
                  <a:pt x="68" y="0"/>
                  <a:pt x="65" y="0"/>
                </a:cubicBezTo>
                <a:cubicBezTo>
                  <a:pt x="55" y="0"/>
                  <a:pt x="55" y="0"/>
                  <a:pt x="55" y="0"/>
                </a:cubicBezTo>
                <a:cubicBezTo>
                  <a:pt x="53" y="0"/>
                  <a:pt x="50" y="2"/>
                  <a:pt x="50" y="4"/>
                </a:cubicBezTo>
                <a:cubicBezTo>
                  <a:pt x="50" y="20"/>
                  <a:pt x="50" y="20"/>
                  <a:pt x="50" y="20"/>
                </a:cubicBezTo>
                <a:cubicBezTo>
                  <a:pt x="47" y="20"/>
                  <a:pt x="47" y="20"/>
                  <a:pt x="47" y="20"/>
                </a:cubicBezTo>
                <a:cubicBezTo>
                  <a:pt x="18" y="23"/>
                  <a:pt x="0" y="38"/>
                  <a:pt x="0" y="58"/>
                </a:cubicBezTo>
                <a:cubicBezTo>
                  <a:pt x="0" y="80"/>
                  <a:pt x="22" y="89"/>
                  <a:pt x="45" y="95"/>
                </a:cubicBezTo>
                <a:cubicBezTo>
                  <a:pt x="48" y="95"/>
                  <a:pt x="68" y="100"/>
                  <a:pt x="72" y="101"/>
                </a:cubicBezTo>
                <a:cubicBezTo>
                  <a:pt x="93" y="106"/>
                  <a:pt x="97" y="115"/>
                  <a:pt x="97" y="120"/>
                </a:cubicBezTo>
                <a:cubicBezTo>
                  <a:pt x="97" y="126"/>
                  <a:pt x="93" y="139"/>
                  <a:pt x="62" y="139"/>
                </a:cubicBezTo>
                <a:cubicBezTo>
                  <a:pt x="45" y="139"/>
                  <a:pt x="22" y="125"/>
                  <a:pt x="21" y="124"/>
                </a:cubicBezTo>
                <a:cubicBezTo>
                  <a:pt x="16" y="121"/>
                  <a:pt x="12" y="122"/>
                  <a:pt x="8" y="127"/>
                </a:cubicBezTo>
                <a:cubicBezTo>
                  <a:pt x="8" y="127"/>
                  <a:pt x="5" y="131"/>
                  <a:pt x="5" y="136"/>
                </a:cubicBezTo>
                <a:cubicBezTo>
                  <a:pt x="5" y="142"/>
                  <a:pt x="25" y="153"/>
                  <a:pt x="48" y="157"/>
                </a:cubicBezTo>
                <a:cubicBezTo>
                  <a:pt x="50" y="158"/>
                  <a:pt x="50" y="158"/>
                  <a:pt x="50" y="158"/>
                </a:cubicBezTo>
                <a:cubicBezTo>
                  <a:pt x="50" y="175"/>
                  <a:pt x="50" y="175"/>
                  <a:pt x="50" y="175"/>
                </a:cubicBezTo>
                <a:cubicBezTo>
                  <a:pt x="50" y="177"/>
                  <a:pt x="53" y="179"/>
                  <a:pt x="55" y="179"/>
                </a:cubicBezTo>
                <a:cubicBezTo>
                  <a:pt x="65" y="179"/>
                  <a:pt x="65" y="179"/>
                  <a:pt x="65" y="179"/>
                </a:cubicBezTo>
                <a:cubicBezTo>
                  <a:pt x="68" y="179"/>
                  <a:pt x="70" y="177"/>
                  <a:pt x="70" y="175"/>
                </a:cubicBezTo>
                <a:cubicBezTo>
                  <a:pt x="70" y="158"/>
                  <a:pt x="70" y="158"/>
                  <a:pt x="70" y="158"/>
                </a:cubicBezTo>
                <a:cubicBezTo>
                  <a:pt x="73" y="158"/>
                  <a:pt x="73" y="158"/>
                  <a:pt x="73" y="158"/>
                </a:cubicBezTo>
                <a:cubicBezTo>
                  <a:pt x="108" y="155"/>
                  <a:pt x="121" y="136"/>
                  <a:pt x="121" y="120"/>
                </a:cubicBezTo>
                <a:close/>
              </a:path>
            </a:pathLst>
          </a:custGeom>
          <a:solidFill>
            <a:srgbClr val="6160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55310" name="Google Shape;1010;p33"/>
          <p:cNvSpPr>
            <a:spLocks/>
          </p:cNvSpPr>
          <p:nvPr/>
        </p:nvSpPr>
        <p:spPr bwMode="auto">
          <a:xfrm>
            <a:off x="1138238" y="2477966"/>
            <a:ext cx="649287" cy="771525"/>
          </a:xfrm>
          <a:custGeom>
            <a:avLst/>
            <a:gdLst>
              <a:gd name="T0" fmla="*/ 61 w 160"/>
              <a:gd name="T1" fmla="*/ 190 h 190"/>
              <a:gd name="T2" fmla="*/ 61 w 160"/>
              <a:gd name="T3" fmla="*/ 177 h 190"/>
              <a:gd name="T4" fmla="*/ 107 w 160"/>
              <a:gd name="T5" fmla="*/ 166 h 190"/>
              <a:gd name="T6" fmla="*/ 54 w 160"/>
              <a:gd name="T7" fmla="*/ 166 h 190"/>
              <a:gd name="T8" fmla="*/ 101 w 160"/>
              <a:gd name="T9" fmla="*/ 173 h 190"/>
              <a:gd name="T10" fmla="*/ 79 w 160"/>
              <a:gd name="T11" fmla="*/ 94 h 190"/>
              <a:gd name="T12" fmla="*/ 80 w 160"/>
              <a:gd name="T13" fmla="*/ 156 h 190"/>
              <a:gd name="T14" fmla="*/ 81 w 160"/>
              <a:gd name="T15" fmla="*/ 156 h 190"/>
              <a:gd name="T16" fmla="*/ 87 w 160"/>
              <a:gd name="T17" fmla="*/ 94 h 190"/>
              <a:gd name="T18" fmla="*/ 59 w 160"/>
              <a:gd name="T19" fmla="*/ 87 h 190"/>
              <a:gd name="T20" fmla="*/ 59 w 160"/>
              <a:gd name="T21" fmla="*/ 68 h 190"/>
              <a:gd name="T22" fmla="*/ 93 w 160"/>
              <a:gd name="T23" fmla="*/ 78 h 190"/>
              <a:gd name="T24" fmla="*/ 112 w 160"/>
              <a:gd name="T25" fmla="*/ 78 h 190"/>
              <a:gd name="T26" fmla="*/ 28 w 160"/>
              <a:gd name="T27" fmla="*/ 61 h 190"/>
              <a:gd name="T28" fmla="*/ 55 w 160"/>
              <a:gd name="T29" fmla="*/ 149 h 190"/>
              <a:gd name="T30" fmla="*/ 68 w 160"/>
              <a:gd name="T31" fmla="*/ 94 h 190"/>
              <a:gd name="T32" fmla="*/ 43 w 160"/>
              <a:gd name="T33" fmla="*/ 78 h 190"/>
              <a:gd name="T34" fmla="*/ 74 w 160"/>
              <a:gd name="T35" fmla="*/ 78 h 190"/>
              <a:gd name="T36" fmla="*/ 79 w 160"/>
              <a:gd name="T37" fmla="*/ 87 h 190"/>
              <a:gd name="T38" fmla="*/ 87 w 160"/>
              <a:gd name="T39" fmla="*/ 78 h 190"/>
              <a:gd name="T40" fmla="*/ 114 w 160"/>
              <a:gd name="T41" fmla="*/ 67 h 190"/>
              <a:gd name="T42" fmla="*/ 103 w 160"/>
              <a:gd name="T43" fmla="*/ 94 h 190"/>
              <a:gd name="T44" fmla="*/ 97 w 160"/>
              <a:gd name="T45" fmla="*/ 156 h 190"/>
              <a:gd name="T46" fmla="*/ 128 w 160"/>
              <a:gd name="T47" fmla="*/ 98 h 190"/>
              <a:gd name="T48" fmla="*/ 81 w 160"/>
              <a:gd name="T49" fmla="*/ 0 h 190"/>
              <a:gd name="T50" fmla="*/ 75 w 160"/>
              <a:gd name="T51" fmla="*/ 16 h 190"/>
              <a:gd name="T52" fmla="*/ 87 w 160"/>
              <a:gd name="T53" fmla="*/ 16 h 190"/>
              <a:gd name="T54" fmla="*/ 116 w 160"/>
              <a:gd name="T55" fmla="*/ 7 h 190"/>
              <a:gd name="T56" fmla="*/ 103 w 160"/>
              <a:gd name="T57" fmla="*/ 19 h 190"/>
              <a:gd name="T58" fmla="*/ 114 w 160"/>
              <a:gd name="T59" fmla="*/ 24 h 190"/>
              <a:gd name="T60" fmla="*/ 143 w 160"/>
              <a:gd name="T61" fmla="*/ 26 h 190"/>
              <a:gd name="T62" fmla="*/ 127 w 160"/>
              <a:gd name="T63" fmla="*/ 32 h 190"/>
              <a:gd name="T64" fmla="*/ 134 w 160"/>
              <a:gd name="T65" fmla="*/ 41 h 190"/>
              <a:gd name="T66" fmla="*/ 160 w 160"/>
              <a:gd name="T67" fmla="*/ 56 h 190"/>
              <a:gd name="T68" fmla="*/ 142 w 160"/>
              <a:gd name="T69" fmla="*/ 53 h 190"/>
              <a:gd name="T70" fmla="*/ 144 w 160"/>
              <a:gd name="T71" fmla="*/ 64 h 190"/>
              <a:gd name="T72" fmla="*/ 159 w 160"/>
              <a:gd name="T73" fmla="*/ 89 h 190"/>
              <a:gd name="T74" fmla="*/ 144 w 160"/>
              <a:gd name="T75" fmla="*/ 80 h 190"/>
              <a:gd name="T76" fmla="*/ 142 w 160"/>
              <a:gd name="T77" fmla="*/ 91 h 190"/>
              <a:gd name="T78" fmla="*/ 55 w 160"/>
              <a:gd name="T79" fmla="*/ 27 h 190"/>
              <a:gd name="T80" fmla="*/ 52 w 160"/>
              <a:gd name="T81" fmla="*/ 9 h 190"/>
              <a:gd name="T82" fmla="*/ 42 w 160"/>
              <a:gd name="T83" fmla="*/ 15 h 190"/>
              <a:gd name="T84" fmla="*/ 34 w 160"/>
              <a:gd name="T85" fmla="*/ 40 h 190"/>
              <a:gd name="T86" fmla="*/ 26 w 160"/>
              <a:gd name="T87" fmla="*/ 25 h 190"/>
              <a:gd name="T88" fmla="*/ 18 w 160"/>
              <a:gd name="T89" fmla="*/ 34 h 190"/>
              <a:gd name="T90" fmla="*/ 23 w 160"/>
              <a:gd name="T91" fmla="*/ 59 h 190"/>
              <a:gd name="T92" fmla="*/ 8 w 160"/>
              <a:gd name="T93" fmla="*/ 51 h 190"/>
              <a:gd name="T94" fmla="*/ 6 w 160"/>
              <a:gd name="T95" fmla="*/ 62 h 190"/>
              <a:gd name="T96" fmla="*/ 23 w 160"/>
              <a:gd name="T97" fmla="*/ 84 h 190"/>
              <a:gd name="T98" fmla="*/ 6 w 160"/>
              <a:gd name="T99" fmla="*/ 82 h 190"/>
              <a:gd name="T100" fmla="*/ 8 w 160"/>
              <a:gd name="T101" fmla="*/ 93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60" h="190" extrusionOk="0">
                <a:moveTo>
                  <a:pt x="107" y="184"/>
                </a:moveTo>
                <a:cubicBezTo>
                  <a:pt x="107" y="187"/>
                  <a:pt x="105" y="190"/>
                  <a:pt x="101" y="190"/>
                </a:cubicBezTo>
                <a:cubicBezTo>
                  <a:pt x="61" y="190"/>
                  <a:pt x="61" y="190"/>
                  <a:pt x="61" y="190"/>
                </a:cubicBezTo>
                <a:cubicBezTo>
                  <a:pt x="57" y="190"/>
                  <a:pt x="54" y="187"/>
                  <a:pt x="54" y="184"/>
                </a:cubicBezTo>
                <a:cubicBezTo>
                  <a:pt x="54" y="184"/>
                  <a:pt x="54" y="184"/>
                  <a:pt x="54" y="184"/>
                </a:cubicBezTo>
                <a:cubicBezTo>
                  <a:pt x="54" y="180"/>
                  <a:pt x="57" y="177"/>
                  <a:pt x="61" y="177"/>
                </a:cubicBezTo>
                <a:cubicBezTo>
                  <a:pt x="101" y="177"/>
                  <a:pt x="101" y="177"/>
                  <a:pt x="101" y="177"/>
                </a:cubicBezTo>
                <a:cubicBezTo>
                  <a:pt x="105" y="177"/>
                  <a:pt x="107" y="180"/>
                  <a:pt x="107" y="184"/>
                </a:cubicBezTo>
                <a:close/>
                <a:moveTo>
                  <a:pt x="107" y="166"/>
                </a:moveTo>
                <a:cubicBezTo>
                  <a:pt x="107" y="163"/>
                  <a:pt x="105" y="160"/>
                  <a:pt x="101" y="160"/>
                </a:cubicBezTo>
                <a:cubicBezTo>
                  <a:pt x="61" y="160"/>
                  <a:pt x="61" y="160"/>
                  <a:pt x="61" y="160"/>
                </a:cubicBezTo>
                <a:cubicBezTo>
                  <a:pt x="57" y="160"/>
                  <a:pt x="54" y="163"/>
                  <a:pt x="54" y="166"/>
                </a:cubicBezTo>
                <a:cubicBezTo>
                  <a:pt x="54" y="166"/>
                  <a:pt x="54" y="166"/>
                  <a:pt x="54" y="166"/>
                </a:cubicBezTo>
                <a:cubicBezTo>
                  <a:pt x="54" y="170"/>
                  <a:pt x="57" y="173"/>
                  <a:pt x="61" y="173"/>
                </a:cubicBezTo>
                <a:cubicBezTo>
                  <a:pt x="101" y="173"/>
                  <a:pt x="101" y="173"/>
                  <a:pt x="101" y="173"/>
                </a:cubicBezTo>
                <a:cubicBezTo>
                  <a:pt x="105" y="173"/>
                  <a:pt x="107" y="170"/>
                  <a:pt x="107" y="166"/>
                </a:cubicBezTo>
                <a:close/>
                <a:moveTo>
                  <a:pt x="87" y="94"/>
                </a:moveTo>
                <a:cubicBezTo>
                  <a:pt x="79" y="94"/>
                  <a:pt x="79" y="94"/>
                  <a:pt x="79" y="94"/>
                </a:cubicBezTo>
                <a:cubicBezTo>
                  <a:pt x="74" y="94"/>
                  <a:pt x="74" y="94"/>
                  <a:pt x="74" y="94"/>
                </a:cubicBezTo>
                <a:cubicBezTo>
                  <a:pt x="74" y="156"/>
                  <a:pt x="74" y="156"/>
                  <a:pt x="74" y="156"/>
                </a:cubicBezTo>
                <a:cubicBezTo>
                  <a:pt x="76" y="156"/>
                  <a:pt x="78" y="156"/>
                  <a:pt x="80" y="156"/>
                </a:cubicBezTo>
                <a:cubicBezTo>
                  <a:pt x="80" y="156"/>
                  <a:pt x="80" y="156"/>
                  <a:pt x="80" y="156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3" y="156"/>
                  <a:pt x="85" y="156"/>
                  <a:pt x="87" y="156"/>
                </a:cubicBezTo>
                <a:lnTo>
                  <a:pt x="87" y="94"/>
                </a:lnTo>
                <a:close/>
                <a:moveTo>
                  <a:pt x="59" y="68"/>
                </a:moveTo>
                <a:cubicBezTo>
                  <a:pt x="53" y="68"/>
                  <a:pt x="49" y="73"/>
                  <a:pt x="49" y="78"/>
                </a:cubicBezTo>
                <a:cubicBezTo>
                  <a:pt x="49" y="83"/>
                  <a:pt x="53" y="87"/>
                  <a:pt x="59" y="87"/>
                </a:cubicBezTo>
                <a:cubicBezTo>
                  <a:pt x="68" y="87"/>
                  <a:pt x="68" y="87"/>
                  <a:pt x="68" y="87"/>
                </a:cubicBezTo>
                <a:cubicBezTo>
                  <a:pt x="68" y="78"/>
                  <a:pt x="68" y="78"/>
                  <a:pt x="68" y="78"/>
                </a:cubicBezTo>
                <a:cubicBezTo>
                  <a:pt x="68" y="73"/>
                  <a:pt x="64" y="68"/>
                  <a:pt x="59" y="68"/>
                </a:cubicBezTo>
                <a:close/>
                <a:moveTo>
                  <a:pt x="112" y="78"/>
                </a:moveTo>
                <a:cubicBezTo>
                  <a:pt x="112" y="73"/>
                  <a:pt x="108" y="68"/>
                  <a:pt x="103" y="68"/>
                </a:cubicBezTo>
                <a:cubicBezTo>
                  <a:pt x="98" y="68"/>
                  <a:pt x="93" y="73"/>
                  <a:pt x="93" y="78"/>
                </a:cubicBezTo>
                <a:cubicBezTo>
                  <a:pt x="93" y="87"/>
                  <a:pt x="93" y="87"/>
                  <a:pt x="93" y="87"/>
                </a:cubicBezTo>
                <a:cubicBezTo>
                  <a:pt x="103" y="87"/>
                  <a:pt x="103" y="87"/>
                  <a:pt x="103" y="87"/>
                </a:cubicBezTo>
                <a:cubicBezTo>
                  <a:pt x="108" y="87"/>
                  <a:pt x="112" y="83"/>
                  <a:pt x="112" y="78"/>
                </a:cubicBezTo>
                <a:close/>
                <a:moveTo>
                  <a:pt x="134" y="61"/>
                </a:moveTo>
                <a:cubicBezTo>
                  <a:pt x="129" y="44"/>
                  <a:pt x="109" y="25"/>
                  <a:pt x="81" y="25"/>
                </a:cubicBezTo>
                <a:cubicBezTo>
                  <a:pt x="53" y="25"/>
                  <a:pt x="32" y="44"/>
                  <a:pt x="28" y="61"/>
                </a:cubicBezTo>
                <a:cubicBezTo>
                  <a:pt x="25" y="73"/>
                  <a:pt x="28" y="86"/>
                  <a:pt x="34" y="98"/>
                </a:cubicBezTo>
                <a:cubicBezTo>
                  <a:pt x="39" y="108"/>
                  <a:pt x="45" y="117"/>
                  <a:pt x="50" y="128"/>
                </a:cubicBezTo>
                <a:cubicBezTo>
                  <a:pt x="53" y="134"/>
                  <a:pt x="54" y="143"/>
                  <a:pt x="55" y="149"/>
                </a:cubicBezTo>
                <a:cubicBezTo>
                  <a:pt x="56" y="154"/>
                  <a:pt x="58" y="156"/>
                  <a:pt x="64" y="156"/>
                </a:cubicBezTo>
                <a:cubicBezTo>
                  <a:pt x="66" y="156"/>
                  <a:pt x="67" y="156"/>
                  <a:pt x="68" y="156"/>
                </a:cubicBezTo>
                <a:cubicBezTo>
                  <a:pt x="68" y="94"/>
                  <a:pt x="68" y="94"/>
                  <a:pt x="68" y="94"/>
                </a:cubicBezTo>
                <a:cubicBezTo>
                  <a:pt x="59" y="94"/>
                  <a:pt x="59" y="94"/>
                  <a:pt x="59" y="94"/>
                </a:cubicBezTo>
                <a:cubicBezTo>
                  <a:pt x="54" y="94"/>
                  <a:pt x="50" y="92"/>
                  <a:pt x="47" y="89"/>
                </a:cubicBezTo>
                <a:cubicBezTo>
                  <a:pt x="44" y="86"/>
                  <a:pt x="43" y="82"/>
                  <a:pt x="43" y="78"/>
                </a:cubicBezTo>
                <a:cubicBezTo>
                  <a:pt x="43" y="74"/>
                  <a:pt x="44" y="70"/>
                  <a:pt x="47" y="67"/>
                </a:cubicBezTo>
                <a:cubicBezTo>
                  <a:pt x="50" y="64"/>
                  <a:pt x="54" y="62"/>
                  <a:pt x="59" y="62"/>
                </a:cubicBezTo>
                <a:cubicBezTo>
                  <a:pt x="67" y="62"/>
                  <a:pt x="74" y="69"/>
                  <a:pt x="74" y="78"/>
                </a:cubicBezTo>
                <a:cubicBezTo>
                  <a:pt x="74" y="78"/>
                  <a:pt x="74" y="78"/>
                  <a:pt x="74" y="78"/>
                </a:cubicBezTo>
                <a:cubicBezTo>
                  <a:pt x="74" y="87"/>
                  <a:pt x="74" y="87"/>
                  <a:pt x="74" y="87"/>
                </a:cubicBezTo>
                <a:cubicBezTo>
                  <a:pt x="79" y="87"/>
                  <a:pt x="79" y="87"/>
                  <a:pt x="79" y="87"/>
                </a:cubicBezTo>
                <a:cubicBezTo>
                  <a:pt x="87" y="87"/>
                  <a:pt x="87" y="87"/>
                  <a:pt x="87" y="87"/>
                </a:cubicBezTo>
                <a:cubicBezTo>
                  <a:pt x="87" y="78"/>
                  <a:pt x="87" y="78"/>
                  <a:pt x="87" y="78"/>
                </a:cubicBezTo>
                <a:cubicBezTo>
                  <a:pt x="87" y="78"/>
                  <a:pt x="87" y="78"/>
                  <a:pt x="87" y="78"/>
                </a:cubicBezTo>
                <a:cubicBezTo>
                  <a:pt x="87" y="74"/>
                  <a:pt x="89" y="70"/>
                  <a:pt x="92" y="67"/>
                </a:cubicBezTo>
                <a:cubicBezTo>
                  <a:pt x="95" y="64"/>
                  <a:pt x="99" y="62"/>
                  <a:pt x="103" y="62"/>
                </a:cubicBezTo>
                <a:cubicBezTo>
                  <a:pt x="107" y="62"/>
                  <a:pt x="111" y="64"/>
                  <a:pt x="114" y="67"/>
                </a:cubicBezTo>
                <a:cubicBezTo>
                  <a:pt x="117" y="70"/>
                  <a:pt x="119" y="74"/>
                  <a:pt x="119" y="78"/>
                </a:cubicBezTo>
                <a:cubicBezTo>
                  <a:pt x="119" y="82"/>
                  <a:pt x="117" y="86"/>
                  <a:pt x="114" y="89"/>
                </a:cubicBezTo>
                <a:cubicBezTo>
                  <a:pt x="111" y="92"/>
                  <a:pt x="107" y="94"/>
                  <a:pt x="103" y="94"/>
                </a:cubicBezTo>
                <a:cubicBezTo>
                  <a:pt x="93" y="94"/>
                  <a:pt x="93" y="94"/>
                  <a:pt x="93" y="94"/>
                </a:cubicBezTo>
                <a:cubicBezTo>
                  <a:pt x="93" y="156"/>
                  <a:pt x="93" y="156"/>
                  <a:pt x="93" y="156"/>
                </a:cubicBezTo>
                <a:cubicBezTo>
                  <a:pt x="95" y="156"/>
                  <a:pt x="96" y="156"/>
                  <a:pt x="97" y="156"/>
                </a:cubicBezTo>
                <a:cubicBezTo>
                  <a:pt x="103" y="156"/>
                  <a:pt x="105" y="154"/>
                  <a:pt x="106" y="149"/>
                </a:cubicBezTo>
                <a:cubicBezTo>
                  <a:pt x="108" y="143"/>
                  <a:pt x="109" y="134"/>
                  <a:pt x="111" y="128"/>
                </a:cubicBezTo>
                <a:cubicBezTo>
                  <a:pt x="116" y="117"/>
                  <a:pt x="122" y="108"/>
                  <a:pt x="128" y="98"/>
                </a:cubicBezTo>
                <a:cubicBezTo>
                  <a:pt x="134" y="86"/>
                  <a:pt x="137" y="73"/>
                  <a:pt x="134" y="61"/>
                </a:cubicBezTo>
                <a:close/>
                <a:moveTo>
                  <a:pt x="87" y="6"/>
                </a:moveTo>
                <a:cubicBezTo>
                  <a:pt x="87" y="2"/>
                  <a:pt x="84" y="0"/>
                  <a:pt x="8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78" y="0"/>
                  <a:pt x="75" y="2"/>
                  <a:pt x="75" y="6"/>
                </a:cubicBezTo>
                <a:cubicBezTo>
                  <a:pt x="75" y="16"/>
                  <a:pt x="75" y="16"/>
                  <a:pt x="75" y="16"/>
                </a:cubicBezTo>
                <a:cubicBezTo>
                  <a:pt x="75" y="19"/>
                  <a:pt x="78" y="22"/>
                  <a:pt x="81" y="22"/>
                </a:cubicBezTo>
                <a:cubicBezTo>
                  <a:pt x="81" y="22"/>
                  <a:pt x="81" y="22"/>
                  <a:pt x="81" y="22"/>
                </a:cubicBezTo>
                <a:cubicBezTo>
                  <a:pt x="84" y="22"/>
                  <a:pt x="87" y="19"/>
                  <a:pt x="87" y="16"/>
                </a:cubicBezTo>
                <a:lnTo>
                  <a:pt x="87" y="6"/>
                </a:lnTo>
                <a:close/>
                <a:moveTo>
                  <a:pt x="119" y="15"/>
                </a:moveTo>
                <a:cubicBezTo>
                  <a:pt x="120" y="12"/>
                  <a:pt x="119" y="9"/>
                  <a:pt x="116" y="7"/>
                </a:cubicBezTo>
                <a:cubicBezTo>
                  <a:pt x="116" y="7"/>
                  <a:pt x="116" y="7"/>
                  <a:pt x="116" y="7"/>
                </a:cubicBezTo>
                <a:cubicBezTo>
                  <a:pt x="114" y="6"/>
                  <a:pt x="110" y="7"/>
                  <a:pt x="109" y="9"/>
                </a:cubicBezTo>
                <a:cubicBezTo>
                  <a:pt x="103" y="19"/>
                  <a:pt x="103" y="19"/>
                  <a:pt x="103" y="19"/>
                </a:cubicBezTo>
                <a:cubicBezTo>
                  <a:pt x="102" y="22"/>
                  <a:pt x="103" y="25"/>
                  <a:pt x="106" y="27"/>
                </a:cubicBezTo>
                <a:cubicBezTo>
                  <a:pt x="106" y="27"/>
                  <a:pt x="106" y="27"/>
                  <a:pt x="106" y="27"/>
                </a:cubicBezTo>
                <a:cubicBezTo>
                  <a:pt x="109" y="28"/>
                  <a:pt x="112" y="27"/>
                  <a:pt x="114" y="24"/>
                </a:cubicBezTo>
                <a:lnTo>
                  <a:pt x="119" y="15"/>
                </a:lnTo>
                <a:close/>
                <a:moveTo>
                  <a:pt x="142" y="34"/>
                </a:moveTo>
                <a:cubicBezTo>
                  <a:pt x="145" y="32"/>
                  <a:pt x="145" y="28"/>
                  <a:pt x="143" y="26"/>
                </a:cubicBezTo>
                <a:cubicBezTo>
                  <a:pt x="143" y="26"/>
                  <a:pt x="143" y="26"/>
                  <a:pt x="143" y="26"/>
                </a:cubicBezTo>
                <a:cubicBezTo>
                  <a:pt x="141" y="23"/>
                  <a:pt x="137" y="23"/>
                  <a:pt x="135" y="25"/>
                </a:cubicBezTo>
                <a:cubicBezTo>
                  <a:pt x="127" y="32"/>
                  <a:pt x="127" y="32"/>
                  <a:pt x="127" y="32"/>
                </a:cubicBezTo>
                <a:cubicBezTo>
                  <a:pt x="124" y="34"/>
                  <a:pt x="124" y="38"/>
                  <a:pt x="126" y="40"/>
                </a:cubicBezTo>
                <a:cubicBezTo>
                  <a:pt x="126" y="40"/>
                  <a:pt x="126" y="40"/>
                  <a:pt x="126" y="40"/>
                </a:cubicBezTo>
                <a:cubicBezTo>
                  <a:pt x="128" y="43"/>
                  <a:pt x="132" y="43"/>
                  <a:pt x="134" y="41"/>
                </a:cubicBezTo>
                <a:lnTo>
                  <a:pt x="142" y="34"/>
                </a:lnTo>
                <a:close/>
                <a:moveTo>
                  <a:pt x="155" y="62"/>
                </a:moveTo>
                <a:cubicBezTo>
                  <a:pt x="158" y="62"/>
                  <a:pt x="160" y="59"/>
                  <a:pt x="160" y="56"/>
                </a:cubicBezTo>
                <a:cubicBezTo>
                  <a:pt x="160" y="56"/>
                  <a:pt x="160" y="56"/>
                  <a:pt x="160" y="56"/>
                </a:cubicBezTo>
                <a:cubicBezTo>
                  <a:pt x="159" y="52"/>
                  <a:pt x="156" y="50"/>
                  <a:pt x="153" y="51"/>
                </a:cubicBezTo>
                <a:cubicBezTo>
                  <a:pt x="142" y="53"/>
                  <a:pt x="142" y="53"/>
                  <a:pt x="142" y="53"/>
                </a:cubicBezTo>
                <a:cubicBezTo>
                  <a:pt x="139" y="53"/>
                  <a:pt x="137" y="56"/>
                  <a:pt x="138" y="59"/>
                </a:cubicBezTo>
                <a:cubicBezTo>
                  <a:pt x="138" y="59"/>
                  <a:pt x="138" y="59"/>
                  <a:pt x="138" y="59"/>
                </a:cubicBezTo>
                <a:cubicBezTo>
                  <a:pt x="138" y="63"/>
                  <a:pt x="141" y="65"/>
                  <a:pt x="144" y="64"/>
                </a:cubicBezTo>
                <a:lnTo>
                  <a:pt x="155" y="62"/>
                </a:lnTo>
                <a:close/>
                <a:moveTo>
                  <a:pt x="152" y="93"/>
                </a:moveTo>
                <a:cubicBezTo>
                  <a:pt x="156" y="94"/>
                  <a:pt x="159" y="92"/>
                  <a:pt x="159" y="89"/>
                </a:cubicBezTo>
                <a:cubicBezTo>
                  <a:pt x="159" y="89"/>
                  <a:pt x="159" y="89"/>
                  <a:pt x="159" y="89"/>
                </a:cubicBezTo>
                <a:cubicBezTo>
                  <a:pt x="160" y="86"/>
                  <a:pt x="158" y="83"/>
                  <a:pt x="155" y="82"/>
                </a:cubicBezTo>
                <a:cubicBezTo>
                  <a:pt x="144" y="80"/>
                  <a:pt x="144" y="80"/>
                  <a:pt x="144" y="80"/>
                </a:cubicBezTo>
                <a:cubicBezTo>
                  <a:pt x="141" y="79"/>
                  <a:pt x="138" y="81"/>
                  <a:pt x="137" y="84"/>
                </a:cubicBezTo>
                <a:cubicBezTo>
                  <a:pt x="137" y="84"/>
                  <a:pt x="137" y="84"/>
                  <a:pt x="137" y="84"/>
                </a:cubicBezTo>
                <a:cubicBezTo>
                  <a:pt x="137" y="87"/>
                  <a:pt x="139" y="91"/>
                  <a:pt x="142" y="91"/>
                </a:cubicBezTo>
                <a:lnTo>
                  <a:pt x="152" y="93"/>
                </a:lnTo>
                <a:close/>
                <a:moveTo>
                  <a:pt x="47" y="24"/>
                </a:moveTo>
                <a:cubicBezTo>
                  <a:pt x="49" y="27"/>
                  <a:pt x="52" y="28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58" y="25"/>
                  <a:pt x="59" y="22"/>
                  <a:pt x="57" y="19"/>
                </a:cubicBezTo>
                <a:cubicBezTo>
                  <a:pt x="52" y="9"/>
                  <a:pt x="52" y="9"/>
                  <a:pt x="52" y="9"/>
                </a:cubicBezTo>
                <a:cubicBezTo>
                  <a:pt x="51" y="7"/>
                  <a:pt x="47" y="6"/>
                  <a:pt x="44" y="7"/>
                </a:cubicBezTo>
                <a:cubicBezTo>
                  <a:pt x="44" y="7"/>
                  <a:pt x="44" y="7"/>
                  <a:pt x="44" y="7"/>
                </a:cubicBezTo>
                <a:cubicBezTo>
                  <a:pt x="41" y="9"/>
                  <a:pt x="40" y="12"/>
                  <a:pt x="42" y="15"/>
                </a:cubicBezTo>
                <a:lnTo>
                  <a:pt x="47" y="24"/>
                </a:lnTo>
                <a:close/>
                <a:moveTo>
                  <a:pt x="26" y="41"/>
                </a:moveTo>
                <a:cubicBezTo>
                  <a:pt x="29" y="43"/>
                  <a:pt x="32" y="43"/>
                  <a:pt x="34" y="40"/>
                </a:cubicBezTo>
                <a:cubicBezTo>
                  <a:pt x="34" y="40"/>
                  <a:pt x="34" y="40"/>
                  <a:pt x="34" y="40"/>
                </a:cubicBezTo>
                <a:cubicBezTo>
                  <a:pt x="37" y="38"/>
                  <a:pt x="36" y="34"/>
                  <a:pt x="34" y="32"/>
                </a:cubicBezTo>
                <a:cubicBezTo>
                  <a:pt x="26" y="25"/>
                  <a:pt x="26" y="25"/>
                  <a:pt x="26" y="25"/>
                </a:cubicBezTo>
                <a:cubicBezTo>
                  <a:pt x="24" y="23"/>
                  <a:pt x="20" y="23"/>
                  <a:pt x="18" y="26"/>
                </a:cubicBezTo>
                <a:cubicBezTo>
                  <a:pt x="18" y="26"/>
                  <a:pt x="18" y="26"/>
                  <a:pt x="18" y="26"/>
                </a:cubicBezTo>
                <a:cubicBezTo>
                  <a:pt x="16" y="28"/>
                  <a:pt x="16" y="32"/>
                  <a:pt x="18" y="34"/>
                </a:cubicBezTo>
                <a:lnTo>
                  <a:pt x="26" y="41"/>
                </a:lnTo>
                <a:close/>
                <a:moveTo>
                  <a:pt x="16" y="64"/>
                </a:moveTo>
                <a:cubicBezTo>
                  <a:pt x="19" y="65"/>
                  <a:pt x="22" y="63"/>
                  <a:pt x="23" y="59"/>
                </a:cubicBezTo>
                <a:cubicBezTo>
                  <a:pt x="23" y="59"/>
                  <a:pt x="23" y="59"/>
                  <a:pt x="23" y="59"/>
                </a:cubicBezTo>
                <a:cubicBezTo>
                  <a:pt x="24" y="56"/>
                  <a:pt x="21" y="53"/>
                  <a:pt x="18" y="53"/>
                </a:cubicBezTo>
                <a:cubicBezTo>
                  <a:pt x="8" y="51"/>
                  <a:pt x="8" y="51"/>
                  <a:pt x="8" y="51"/>
                </a:cubicBezTo>
                <a:cubicBezTo>
                  <a:pt x="5" y="50"/>
                  <a:pt x="2" y="52"/>
                  <a:pt x="1" y="56"/>
                </a:cubicBezTo>
                <a:cubicBezTo>
                  <a:pt x="1" y="56"/>
                  <a:pt x="1" y="56"/>
                  <a:pt x="1" y="56"/>
                </a:cubicBezTo>
                <a:cubicBezTo>
                  <a:pt x="0" y="59"/>
                  <a:pt x="3" y="62"/>
                  <a:pt x="6" y="62"/>
                </a:cubicBezTo>
                <a:lnTo>
                  <a:pt x="16" y="64"/>
                </a:lnTo>
                <a:close/>
                <a:moveTo>
                  <a:pt x="19" y="91"/>
                </a:moveTo>
                <a:cubicBezTo>
                  <a:pt x="22" y="91"/>
                  <a:pt x="24" y="87"/>
                  <a:pt x="23" y="84"/>
                </a:cubicBezTo>
                <a:cubicBezTo>
                  <a:pt x="23" y="84"/>
                  <a:pt x="23" y="84"/>
                  <a:pt x="23" y="84"/>
                </a:cubicBezTo>
                <a:cubicBezTo>
                  <a:pt x="23" y="81"/>
                  <a:pt x="20" y="79"/>
                  <a:pt x="16" y="80"/>
                </a:cubicBezTo>
                <a:cubicBezTo>
                  <a:pt x="6" y="82"/>
                  <a:pt x="6" y="82"/>
                  <a:pt x="6" y="82"/>
                </a:cubicBezTo>
                <a:cubicBezTo>
                  <a:pt x="3" y="83"/>
                  <a:pt x="1" y="86"/>
                  <a:pt x="1" y="89"/>
                </a:cubicBezTo>
                <a:cubicBezTo>
                  <a:pt x="1" y="89"/>
                  <a:pt x="1" y="89"/>
                  <a:pt x="1" y="89"/>
                </a:cubicBezTo>
                <a:cubicBezTo>
                  <a:pt x="2" y="92"/>
                  <a:pt x="5" y="94"/>
                  <a:pt x="8" y="93"/>
                </a:cubicBezTo>
                <a:lnTo>
                  <a:pt x="19" y="91"/>
                </a:lnTo>
                <a:close/>
              </a:path>
            </a:pathLst>
          </a:custGeom>
          <a:solidFill>
            <a:srgbClr val="2F52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55311" name="Google Shape;1011;p33"/>
          <p:cNvSpPr txBox="1">
            <a:spLocks noChangeArrowheads="1"/>
          </p:cNvSpPr>
          <p:nvPr/>
        </p:nvSpPr>
        <p:spPr bwMode="auto">
          <a:xfrm>
            <a:off x="2256632" y="566860"/>
            <a:ext cx="7678737" cy="70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ctr" rtl="0" fontAlgn="base">
              <a:spcBef>
                <a:spcPct val="0"/>
              </a:spcBef>
              <a:spcAft>
                <a:spcPct val="0"/>
              </a:spcAft>
              <a:buSzPts val="6500"/>
            </a:pPr>
            <a:r>
              <a:rPr lang="ar-EG" altLang="en-US" sz="4500" b="1" dirty="0">
                <a:latin typeface="Montserrat" panose="02000505000000020004" pitchFamily="2" charset="0"/>
                <a:cs typeface="Cairo" panose="00000500000000000000" charset="-78"/>
                <a:sym typeface="Montserrat" panose="02000505000000020004" pitchFamily="2" charset="0"/>
              </a:rPr>
              <a:t>العنوان</a:t>
            </a:r>
            <a:endParaRPr kumimoji="0" lang="en-US" altLang="en-US" sz="4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55312" name="Google Shape;1012;p33"/>
          <p:cNvSpPr txBox="1">
            <a:spLocks noChangeArrowheads="1"/>
          </p:cNvSpPr>
          <p:nvPr/>
        </p:nvSpPr>
        <p:spPr bwMode="auto">
          <a:xfrm>
            <a:off x="8612188" y="4782527"/>
            <a:ext cx="1625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rtl="0" fontAlgn="base">
              <a:spcBef>
                <a:spcPct val="0"/>
              </a:spcBef>
              <a:spcAft>
                <a:spcPct val="0"/>
              </a:spcAft>
              <a:buSzPts val="1400"/>
            </a:pPr>
            <a:r>
              <a:rPr lang="ar-EG" altLang="en-US" dirty="0">
                <a:latin typeface="Cairo" panose="00000500000000000000" charset="-78"/>
                <a:cs typeface="Cairo" panose="00000500000000000000" charset="-78"/>
                <a:sym typeface="Open Sans" panose="020B0606030504020204" pitchFamily="34" charset="0"/>
              </a:rPr>
              <a:t>هذا النص هو مثال لنص يمكن أن يستبدل في نفس المساحة</a:t>
            </a:r>
          </a:p>
        </p:txBody>
      </p:sp>
      <p:sp>
        <p:nvSpPr>
          <p:cNvPr id="55313" name="Google Shape;1013;p33"/>
          <p:cNvSpPr txBox="1">
            <a:spLocks noChangeArrowheads="1"/>
          </p:cNvSpPr>
          <p:nvPr/>
        </p:nvSpPr>
        <p:spPr bwMode="auto">
          <a:xfrm>
            <a:off x="2017713" y="2850540"/>
            <a:ext cx="16256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rtl="0" fontAlgn="base">
              <a:spcBef>
                <a:spcPct val="0"/>
              </a:spcBef>
              <a:spcAft>
                <a:spcPct val="0"/>
              </a:spcAft>
              <a:buSzPts val="1400"/>
            </a:pPr>
            <a:r>
              <a:rPr lang="ar-EG" altLang="en-US" dirty="0">
                <a:latin typeface="Cairo" panose="00000500000000000000" charset="-78"/>
                <a:cs typeface="Cairo" panose="00000500000000000000" charset="-78"/>
                <a:sym typeface="Open Sans" panose="020B0606030504020204" pitchFamily="34" charset="0"/>
              </a:rPr>
              <a:t>هذا النص هو مثال لنص يمكن أن يستبدل في نفس المساحة</a:t>
            </a:r>
          </a:p>
        </p:txBody>
      </p:sp>
      <p:sp>
        <p:nvSpPr>
          <p:cNvPr id="55314" name="Google Shape;1014;p33"/>
          <p:cNvSpPr txBox="1">
            <a:spLocks noChangeArrowheads="1"/>
          </p:cNvSpPr>
          <p:nvPr/>
        </p:nvSpPr>
        <p:spPr bwMode="auto">
          <a:xfrm>
            <a:off x="1982788" y="4711090"/>
            <a:ext cx="162401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rtl="0" fontAlgn="base">
              <a:spcBef>
                <a:spcPct val="0"/>
              </a:spcBef>
              <a:spcAft>
                <a:spcPct val="0"/>
              </a:spcAft>
              <a:buSzPts val="1400"/>
            </a:pPr>
            <a:r>
              <a:rPr lang="ar-EG" altLang="en-US" dirty="0">
                <a:latin typeface="Cairo" panose="00000500000000000000" charset="-78"/>
                <a:cs typeface="Cairo" panose="00000500000000000000" charset="-78"/>
                <a:sym typeface="Open Sans" panose="020B0606030504020204" pitchFamily="34" charset="0"/>
              </a:rPr>
              <a:t>هذا النص هو مثال لنص يمكن أن يستبدل في نفس المساحة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3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750" fill="hold"/>
                                            <p:tgtEl>
                                              <p:spTgt spid="553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750" fill="hold"/>
                                            <p:tgtEl>
                                              <p:spTgt spid="553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2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5529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5529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552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3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7" dur="750" fill="hold"/>
                                            <p:tgtEl>
                                              <p:spTgt spid="553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8" dur="750" fill="hold"/>
                                            <p:tgtEl>
                                              <p:spTgt spid="553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3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1" dur="750" fill="hold"/>
                                            <p:tgtEl>
                                              <p:spTgt spid="553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2" dur="750" fill="hold"/>
                                            <p:tgtEl>
                                              <p:spTgt spid="553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fill="hold" grpId="0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3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750" fill="hold"/>
                                            <p:tgtEl>
                                              <p:spTgt spid="553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750" fill="hold"/>
                                            <p:tgtEl>
                                              <p:spTgt spid="553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2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3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5530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5530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553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3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750" fill="hold"/>
                                            <p:tgtEl>
                                              <p:spTgt spid="553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750" fill="hold"/>
                                            <p:tgtEl>
                                              <p:spTgt spid="553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8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3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9" dur="750" fill="hold"/>
                                            <p:tgtEl>
                                              <p:spTgt spid="553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0" dur="750" fill="hold"/>
                                            <p:tgtEl>
                                              <p:spTgt spid="553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8" fill="hold" grpId="0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3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3" dur="750" fill="hold"/>
                                            <p:tgtEl>
                                              <p:spTgt spid="553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4" dur="750" fill="hold"/>
                                            <p:tgtEl>
                                              <p:spTgt spid="553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2650"/>
                                </p:stCondLst>
                                <p:childTnLst>
                                  <p:par>
                                    <p:cTn id="4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3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5530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5530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553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3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3" dur="750" fill="hold"/>
                                            <p:tgtEl>
                                              <p:spTgt spid="553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4" dur="750" fill="hold"/>
                                            <p:tgtEl>
                                              <p:spTgt spid="553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2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3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7" dur="750" fill="hold"/>
                                            <p:tgtEl>
                                              <p:spTgt spid="553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8" dur="750" fill="hold"/>
                                            <p:tgtEl>
                                              <p:spTgt spid="553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2" fill="hold" grpId="0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3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1" dur="750" fill="hold"/>
                                            <p:tgtEl>
                                              <p:spTgt spid="553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2" dur="750" fill="hold"/>
                                            <p:tgtEl>
                                              <p:spTgt spid="553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6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3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5530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5530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553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3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1" dur="750" fill="hold"/>
                                            <p:tgtEl>
                                              <p:spTgt spid="553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2" dur="750" fill="hold"/>
                                            <p:tgtEl>
                                              <p:spTgt spid="553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2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5" dur="750" fill="hold"/>
                                            <p:tgtEl>
                                              <p:spTgt spid="552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6" dur="750" fill="hold"/>
                                            <p:tgtEl>
                                              <p:spTgt spid="552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2" fill="hold" grpId="0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3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9" dur="750" fill="hold"/>
                                            <p:tgtEl>
                                              <p:spTgt spid="553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0" dur="750" fill="hold"/>
                                            <p:tgtEl>
                                              <p:spTgt spid="553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5298" grpId="0"/>
          <p:bldP spid="55299" grpId="0" animBg="1"/>
          <p:bldP spid="55300" grpId="0" animBg="1"/>
          <p:bldP spid="55301" grpId="0" animBg="1"/>
          <p:bldP spid="55302" grpId="0" animBg="1"/>
          <p:bldP spid="55303" grpId="0"/>
          <p:bldP spid="55304" grpId="0"/>
          <p:bldP spid="55305" grpId="0"/>
          <p:bldP spid="55306" grpId="0"/>
          <p:bldP spid="55307" grpId="0" animBg="1"/>
          <p:bldP spid="55308" grpId="0" animBg="1"/>
          <p:bldP spid="55309" grpId="0" animBg="1"/>
          <p:bldP spid="55310" grpId="0" animBg="1"/>
          <p:bldP spid="55311" grpId="0"/>
          <p:bldP spid="55312" grpId="0"/>
          <p:bldP spid="55313" grpId="0"/>
          <p:bldP spid="5531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3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553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553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2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5529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5529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552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3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553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553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3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553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553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3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553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553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2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3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5530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5530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553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3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553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553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3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553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553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3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553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553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2650"/>
                                </p:stCondLst>
                                <p:childTnLst>
                                  <p:par>
                                    <p:cTn id="4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3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5530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5530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553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3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750" fill="hold"/>
                                            <p:tgtEl>
                                              <p:spTgt spid="553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750" fill="hold"/>
                                            <p:tgtEl>
                                              <p:spTgt spid="553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3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553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553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3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750" fill="hold"/>
                                            <p:tgtEl>
                                              <p:spTgt spid="553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750" fill="hold"/>
                                            <p:tgtEl>
                                              <p:spTgt spid="553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6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3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5530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5530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553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3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750" fill="hold"/>
                                            <p:tgtEl>
                                              <p:spTgt spid="553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750" fill="hold"/>
                                            <p:tgtEl>
                                              <p:spTgt spid="553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2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750" fill="hold"/>
                                            <p:tgtEl>
                                              <p:spTgt spid="552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750" fill="hold"/>
                                            <p:tgtEl>
                                              <p:spTgt spid="552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3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750" fill="hold"/>
                                            <p:tgtEl>
                                              <p:spTgt spid="553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750" fill="hold"/>
                                            <p:tgtEl>
                                              <p:spTgt spid="553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5298" grpId="0"/>
          <p:bldP spid="55299" grpId="0" animBg="1"/>
          <p:bldP spid="55300" grpId="0" animBg="1"/>
          <p:bldP spid="55301" grpId="0" animBg="1"/>
          <p:bldP spid="55302" grpId="0" animBg="1"/>
          <p:bldP spid="55303" grpId="0"/>
          <p:bldP spid="55304" grpId="0"/>
          <p:bldP spid="55305" grpId="0"/>
          <p:bldP spid="55306" grpId="0"/>
          <p:bldP spid="55307" grpId="0" animBg="1"/>
          <p:bldP spid="55308" grpId="0" animBg="1"/>
          <p:bldP spid="55309" grpId="0" animBg="1"/>
          <p:bldP spid="55310" grpId="0" animBg="1"/>
          <p:bldP spid="55311" grpId="0"/>
          <p:bldP spid="55312" grpId="0"/>
          <p:bldP spid="55313" grpId="0"/>
          <p:bldP spid="55314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Google Shape;1019;p34"/>
          <p:cNvSpPr txBox="1">
            <a:spLocks noChangeArrowheads="1"/>
          </p:cNvSpPr>
          <p:nvPr/>
        </p:nvSpPr>
        <p:spPr bwMode="auto">
          <a:xfrm>
            <a:off x="9051925" y="1851025"/>
            <a:ext cx="14097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rtl="0" fontAlgn="base">
              <a:spcBef>
                <a:spcPct val="0"/>
              </a:spcBef>
              <a:spcAft>
                <a:spcPct val="0"/>
              </a:spcAft>
              <a:buSzPts val="1000"/>
            </a:pPr>
            <a:r>
              <a:rPr lang="ar-EG" altLang="en-US" sz="1000" dirty="0">
                <a:latin typeface="Cairo" panose="00000500000000000000" charset="-78"/>
                <a:cs typeface="Cairo" panose="00000500000000000000" charset="-78"/>
                <a:sym typeface="Open Sans" panose="020B0606030504020204" pitchFamily="34" charset="0"/>
              </a:rPr>
              <a:t>هذا النص هو مثال لنص يمكن أن يستبدل في نفس المساحة</a:t>
            </a:r>
          </a:p>
        </p:txBody>
      </p:sp>
      <p:sp>
        <p:nvSpPr>
          <p:cNvPr id="57347" name="Google Shape;1020;p34"/>
          <p:cNvSpPr>
            <a:spLocks/>
          </p:cNvSpPr>
          <p:nvPr/>
        </p:nvSpPr>
        <p:spPr bwMode="auto">
          <a:xfrm>
            <a:off x="3702050" y="3390900"/>
            <a:ext cx="2279650" cy="2659063"/>
          </a:xfrm>
          <a:custGeom>
            <a:avLst/>
            <a:gdLst>
              <a:gd name="T0" fmla="*/ 374 w 530"/>
              <a:gd name="T1" fmla="*/ 277 h 618"/>
              <a:gd name="T2" fmla="*/ 203 w 530"/>
              <a:gd name="T3" fmla="*/ 13 h 618"/>
              <a:gd name="T4" fmla="*/ 185 w 530"/>
              <a:gd name="T5" fmla="*/ 5 h 618"/>
              <a:gd name="T6" fmla="*/ 88 w 530"/>
              <a:gd name="T7" fmla="*/ 449 h 618"/>
              <a:gd name="T8" fmla="*/ 380 w 530"/>
              <a:gd name="T9" fmla="*/ 618 h 618"/>
              <a:gd name="T10" fmla="*/ 380 w 530"/>
              <a:gd name="T11" fmla="*/ 618 h 618"/>
              <a:gd name="T12" fmla="*/ 521 w 530"/>
              <a:gd name="T13" fmla="*/ 586 h 618"/>
              <a:gd name="T14" fmla="*/ 523 w 530"/>
              <a:gd name="T15" fmla="*/ 567 h 618"/>
              <a:gd name="T16" fmla="*/ 380 w 530"/>
              <a:gd name="T17" fmla="*/ 287 h 618"/>
              <a:gd name="T18" fmla="*/ 374 w 530"/>
              <a:gd name="T19" fmla="*/ 277 h 6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30" h="618" extrusionOk="0">
                <a:moveTo>
                  <a:pt x="374" y="277"/>
                </a:moveTo>
                <a:cubicBezTo>
                  <a:pt x="280" y="220"/>
                  <a:pt x="216" y="122"/>
                  <a:pt x="203" y="13"/>
                </a:cubicBezTo>
                <a:cubicBezTo>
                  <a:pt x="202" y="5"/>
                  <a:pt x="192" y="0"/>
                  <a:pt x="185" y="5"/>
                </a:cubicBezTo>
                <a:cubicBezTo>
                  <a:pt x="44" y="104"/>
                  <a:pt x="0" y="297"/>
                  <a:pt x="88" y="449"/>
                </a:cubicBezTo>
                <a:cubicBezTo>
                  <a:pt x="148" y="553"/>
                  <a:pt x="259" y="618"/>
                  <a:pt x="380" y="618"/>
                </a:cubicBezTo>
                <a:cubicBezTo>
                  <a:pt x="380" y="618"/>
                  <a:pt x="380" y="618"/>
                  <a:pt x="380" y="618"/>
                </a:cubicBezTo>
                <a:cubicBezTo>
                  <a:pt x="428" y="618"/>
                  <a:pt x="477" y="607"/>
                  <a:pt x="521" y="586"/>
                </a:cubicBezTo>
                <a:cubicBezTo>
                  <a:pt x="529" y="583"/>
                  <a:pt x="530" y="572"/>
                  <a:pt x="523" y="567"/>
                </a:cubicBezTo>
                <a:cubicBezTo>
                  <a:pt x="435" y="501"/>
                  <a:pt x="382" y="397"/>
                  <a:pt x="380" y="287"/>
                </a:cubicBezTo>
                <a:cubicBezTo>
                  <a:pt x="380" y="283"/>
                  <a:pt x="378" y="279"/>
                  <a:pt x="374" y="277"/>
                </a:cubicBezTo>
                <a:close/>
              </a:path>
            </a:pathLst>
          </a:custGeom>
          <a:solidFill>
            <a:srgbClr val="2392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57348" name="Google Shape;1021;p34"/>
          <p:cNvSpPr>
            <a:spLocks/>
          </p:cNvSpPr>
          <p:nvPr/>
        </p:nvSpPr>
        <p:spPr bwMode="auto">
          <a:xfrm>
            <a:off x="6230938" y="3390900"/>
            <a:ext cx="2144712" cy="2659063"/>
          </a:xfrm>
          <a:custGeom>
            <a:avLst/>
            <a:gdLst>
              <a:gd name="T0" fmla="*/ 326 w 499"/>
              <a:gd name="T1" fmla="*/ 13 h 618"/>
              <a:gd name="T2" fmla="*/ 155 w 499"/>
              <a:gd name="T3" fmla="*/ 277 h 618"/>
              <a:gd name="T4" fmla="*/ 149 w 499"/>
              <a:gd name="T5" fmla="*/ 287 h 618"/>
              <a:gd name="T6" fmla="*/ 7 w 499"/>
              <a:gd name="T7" fmla="*/ 567 h 618"/>
              <a:gd name="T8" fmla="*/ 9 w 499"/>
              <a:gd name="T9" fmla="*/ 586 h 618"/>
              <a:gd name="T10" fmla="*/ 150 w 499"/>
              <a:gd name="T11" fmla="*/ 618 h 618"/>
              <a:gd name="T12" fmla="*/ 442 w 499"/>
              <a:gd name="T13" fmla="*/ 449 h 618"/>
              <a:gd name="T14" fmla="*/ 476 w 499"/>
              <a:gd name="T15" fmla="*/ 194 h 618"/>
              <a:gd name="T16" fmla="*/ 344 w 499"/>
              <a:gd name="T17" fmla="*/ 5 h 618"/>
              <a:gd name="T18" fmla="*/ 326 w 499"/>
              <a:gd name="T19" fmla="*/ 13 h 6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99" h="618" extrusionOk="0">
                <a:moveTo>
                  <a:pt x="326" y="13"/>
                </a:moveTo>
                <a:cubicBezTo>
                  <a:pt x="313" y="122"/>
                  <a:pt x="250" y="220"/>
                  <a:pt x="155" y="277"/>
                </a:cubicBezTo>
                <a:cubicBezTo>
                  <a:pt x="152" y="279"/>
                  <a:pt x="149" y="283"/>
                  <a:pt x="149" y="287"/>
                </a:cubicBezTo>
                <a:cubicBezTo>
                  <a:pt x="147" y="397"/>
                  <a:pt x="94" y="501"/>
                  <a:pt x="7" y="567"/>
                </a:cubicBezTo>
                <a:cubicBezTo>
                  <a:pt x="0" y="572"/>
                  <a:pt x="1" y="583"/>
                  <a:pt x="9" y="586"/>
                </a:cubicBezTo>
                <a:cubicBezTo>
                  <a:pt x="53" y="607"/>
                  <a:pt x="101" y="618"/>
                  <a:pt x="150" y="618"/>
                </a:cubicBezTo>
                <a:cubicBezTo>
                  <a:pt x="270" y="618"/>
                  <a:pt x="382" y="553"/>
                  <a:pt x="442" y="449"/>
                </a:cubicBezTo>
                <a:cubicBezTo>
                  <a:pt x="487" y="371"/>
                  <a:pt x="499" y="281"/>
                  <a:pt x="476" y="194"/>
                </a:cubicBezTo>
                <a:cubicBezTo>
                  <a:pt x="455" y="117"/>
                  <a:pt x="409" y="51"/>
                  <a:pt x="344" y="5"/>
                </a:cubicBezTo>
                <a:cubicBezTo>
                  <a:pt x="337" y="0"/>
                  <a:pt x="327" y="5"/>
                  <a:pt x="326" y="13"/>
                </a:cubicBezTo>
                <a:close/>
              </a:path>
            </a:pathLst>
          </a:custGeom>
          <a:solidFill>
            <a:srgbClr val="C3C5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57349" name="Google Shape;1022;p34"/>
          <p:cNvSpPr>
            <a:spLocks/>
          </p:cNvSpPr>
          <p:nvPr/>
        </p:nvSpPr>
        <p:spPr bwMode="auto">
          <a:xfrm>
            <a:off x="5422900" y="4651375"/>
            <a:ext cx="1366838" cy="1179513"/>
          </a:xfrm>
          <a:custGeom>
            <a:avLst/>
            <a:gdLst>
              <a:gd name="T0" fmla="*/ 165 w 318"/>
              <a:gd name="T1" fmla="*/ 271 h 274"/>
              <a:gd name="T2" fmla="*/ 317 w 318"/>
              <a:gd name="T3" fmla="*/ 14 h 274"/>
              <a:gd name="T4" fmla="*/ 301 w 318"/>
              <a:gd name="T5" fmla="*/ 3 h 274"/>
              <a:gd name="T6" fmla="*/ 159 w 318"/>
              <a:gd name="T7" fmla="*/ 33 h 274"/>
              <a:gd name="T8" fmla="*/ 16 w 318"/>
              <a:gd name="T9" fmla="*/ 3 h 274"/>
              <a:gd name="T10" fmla="*/ 0 w 318"/>
              <a:gd name="T11" fmla="*/ 14 h 274"/>
              <a:gd name="T12" fmla="*/ 152 w 318"/>
              <a:gd name="T13" fmla="*/ 271 h 274"/>
              <a:gd name="T14" fmla="*/ 165 w 318"/>
              <a:gd name="T15" fmla="*/ 271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18" h="274" extrusionOk="0">
                <a:moveTo>
                  <a:pt x="165" y="271"/>
                </a:moveTo>
                <a:cubicBezTo>
                  <a:pt x="253" y="214"/>
                  <a:pt x="309" y="118"/>
                  <a:pt x="317" y="14"/>
                </a:cubicBezTo>
                <a:cubicBezTo>
                  <a:pt x="318" y="6"/>
                  <a:pt x="309" y="0"/>
                  <a:pt x="301" y="3"/>
                </a:cubicBezTo>
                <a:cubicBezTo>
                  <a:pt x="256" y="23"/>
                  <a:pt x="208" y="33"/>
                  <a:pt x="159" y="33"/>
                </a:cubicBezTo>
                <a:cubicBezTo>
                  <a:pt x="110" y="33"/>
                  <a:pt x="61" y="23"/>
                  <a:pt x="16" y="3"/>
                </a:cubicBezTo>
                <a:cubicBezTo>
                  <a:pt x="8" y="0"/>
                  <a:pt x="0" y="6"/>
                  <a:pt x="0" y="14"/>
                </a:cubicBezTo>
                <a:cubicBezTo>
                  <a:pt x="9" y="118"/>
                  <a:pt x="65" y="214"/>
                  <a:pt x="152" y="271"/>
                </a:cubicBezTo>
                <a:cubicBezTo>
                  <a:pt x="156" y="274"/>
                  <a:pt x="161" y="274"/>
                  <a:pt x="165" y="271"/>
                </a:cubicBezTo>
                <a:close/>
              </a:path>
            </a:pathLst>
          </a:custGeom>
          <a:solidFill>
            <a:srgbClr val="2F52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57350" name="Google Shape;1023;p34"/>
          <p:cNvSpPr>
            <a:spLocks/>
          </p:cNvSpPr>
          <p:nvPr/>
        </p:nvSpPr>
        <p:spPr bwMode="auto">
          <a:xfrm>
            <a:off x="4660900" y="1812925"/>
            <a:ext cx="2889250" cy="1449388"/>
          </a:xfrm>
          <a:custGeom>
            <a:avLst/>
            <a:gdLst>
              <a:gd name="T0" fmla="*/ 336 w 672"/>
              <a:gd name="T1" fmla="*/ 0 h 337"/>
              <a:gd name="T2" fmla="*/ 0 w 672"/>
              <a:gd name="T3" fmla="*/ 307 h 337"/>
              <a:gd name="T4" fmla="*/ 16 w 672"/>
              <a:gd name="T5" fmla="*/ 318 h 337"/>
              <a:gd name="T6" fmla="*/ 156 w 672"/>
              <a:gd name="T7" fmla="*/ 290 h 337"/>
              <a:gd name="T8" fmla="*/ 330 w 672"/>
              <a:gd name="T9" fmla="*/ 335 h 337"/>
              <a:gd name="T10" fmla="*/ 341 w 672"/>
              <a:gd name="T11" fmla="*/ 335 h 337"/>
              <a:gd name="T12" fmla="*/ 516 w 672"/>
              <a:gd name="T13" fmla="*/ 290 h 337"/>
              <a:gd name="T14" fmla="*/ 655 w 672"/>
              <a:gd name="T15" fmla="*/ 318 h 337"/>
              <a:gd name="T16" fmla="*/ 671 w 672"/>
              <a:gd name="T17" fmla="*/ 307 h 337"/>
              <a:gd name="T18" fmla="*/ 336 w 672"/>
              <a:gd name="T19" fmla="*/ 0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72" h="337" extrusionOk="0">
                <a:moveTo>
                  <a:pt x="336" y="0"/>
                </a:moveTo>
                <a:cubicBezTo>
                  <a:pt x="160" y="0"/>
                  <a:pt x="15" y="135"/>
                  <a:pt x="0" y="307"/>
                </a:cubicBezTo>
                <a:cubicBezTo>
                  <a:pt x="0" y="315"/>
                  <a:pt x="8" y="322"/>
                  <a:pt x="16" y="318"/>
                </a:cubicBezTo>
                <a:cubicBezTo>
                  <a:pt x="60" y="299"/>
                  <a:pt x="108" y="290"/>
                  <a:pt x="156" y="290"/>
                </a:cubicBezTo>
                <a:cubicBezTo>
                  <a:pt x="217" y="290"/>
                  <a:pt x="277" y="305"/>
                  <a:pt x="330" y="335"/>
                </a:cubicBezTo>
                <a:cubicBezTo>
                  <a:pt x="334" y="337"/>
                  <a:pt x="338" y="337"/>
                  <a:pt x="341" y="335"/>
                </a:cubicBezTo>
                <a:cubicBezTo>
                  <a:pt x="395" y="305"/>
                  <a:pt x="455" y="290"/>
                  <a:pt x="516" y="290"/>
                </a:cubicBezTo>
                <a:cubicBezTo>
                  <a:pt x="564" y="290"/>
                  <a:pt x="611" y="299"/>
                  <a:pt x="655" y="318"/>
                </a:cubicBezTo>
                <a:cubicBezTo>
                  <a:pt x="663" y="321"/>
                  <a:pt x="672" y="315"/>
                  <a:pt x="671" y="307"/>
                </a:cubicBezTo>
                <a:cubicBezTo>
                  <a:pt x="656" y="135"/>
                  <a:pt x="511" y="0"/>
                  <a:pt x="336" y="0"/>
                </a:cubicBezTo>
                <a:close/>
              </a:path>
            </a:pathLst>
          </a:custGeom>
          <a:solidFill>
            <a:srgbClr val="FAC3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57351" name="Google Shape;1024;p34"/>
          <p:cNvSpPr>
            <a:spLocks/>
          </p:cNvSpPr>
          <p:nvPr/>
        </p:nvSpPr>
        <p:spPr bwMode="auto">
          <a:xfrm>
            <a:off x="4648200" y="3141663"/>
            <a:ext cx="1349375" cy="1343025"/>
          </a:xfrm>
          <a:custGeom>
            <a:avLst/>
            <a:gdLst>
              <a:gd name="T0" fmla="*/ 147 w 314"/>
              <a:gd name="T1" fmla="*/ 307 h 312"/>
              <a:gd name="T2" fmla="*/ 164 w 314"/>
              <a:gd name="T3" fmla="*/ 299 h 312"/>
              <a:gd name="T4" fmla="*/ 210 w 314"/>
              <a:gd name="T5" fmla="*/ 161 h 312"/>
              <a:gd name="T6" fmla="*/ 307 w 314"/>
              <a:gd name="T7" fmla="*/ 52 h 312"/>
              <a:gd name="T8" fmla="*/ 305 w 314"/>
              <a:gd name="T9" fmla="*/ 33 h 312"/>
              <a:gd name="T10" fmla="*/ 159 w 314"/>
              <a:gd name="T11" fmla="*/ 0 h 312"/>
              <a:gd name="T12" fmla="*/ 0 w 314"/>
              <a:gd name="T13" fmla="*/ 40 h 312"/>
              <a:gd name="T14" fmla="*/ 147 w 314"/>
              <a:gd name="T15" fmla="*/ 307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14" h="312" extrusionOk="0">
                <a:moveTo>
                  <a:pt x="147" y="307"/>
                </a:moveTo>
                <a:cubicBezTo>
                  <a:pt x="154" y="312"/>
                  <a:pt x="163" y="308"/>
                  <a:pt x="164" y="299"/>
                </a:cubicBezTo>
                <a:cubicBezTo>
                  <a:pt x="170" y="251"/>
                  <a:pt x="185" y="203"/>
                  <a:pt x="210" y="161"/>
                </a:cubicBezTo>
                <a:cubicBezTo>
                  <a:pt x="234" y="118"/>
                  <a:pt x="268" y="81"/>
                  <a:pt x="307" y="52"/>
                </a:cubicBezTo>
                <a:cubicBezTo>
                  <a:pt x="314" y="47"/>
                  <a:pt x="313" y="37"/>
                  <a:pt x="305" y="33"/>
                </a:cubicBezTo>
                <a:cubicBezTo>
                  <a:pt x="260" y="11"/>
                  <a:pt x="210" y="0"/>
                  <a:pt x="159" y="0"/>
                </a:cubicBezTo>
                <a:cubicBezTo>
                  <a:pt x="104" y="0"/>
                  <a:pt x="49" y="14"/>
                  <a:pt x="0" y="40"/>
                </a:cubicBezTo>
                <a:cubicBezTo>
                  <a:pt x="4" y="147"/>
                  <a:pt x="59" y="247"/>
                  <a:pt x="147" y="307"/>
                </a:cubicBezTo>
                <a:close/>
              </a:path>
            </a:pathLst>
          </a:custGeom>
          <a:solidFill>
            <a:srgbClr val="E241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57352" name="Google Shape;1025;p34"/>
          <p:cNvSpPr>
            <a:spLocks/>
          </p:cNvSpPr>
          <p:nvPr/>
        </p:nvSpPr>
        <p:spPr bwMode="auto">
          <a:xfrm>
            <a:off x="6230938" y="3151188"/>
            <a:ext cx="1319212" cy="1316037"/>
          </a:xfrm>
          <a:custGeom>
            <a:avLst/>
            <a:gdLst>
              <a:gd name="T0" fmla="*/ 9 w 307"/>
              <a:gd name="T1" fmla="*/ 31 h 306"/>
              <a:gd name="T2" fmla="*/ 7 w 307"/>
              <a:gd name="T3" fmla="*/ 51 h 306"/>
              <a:gd name="T4" fmla="*/ 101 w 307"/>
              <a:gd name="T5" fmla="*/ 158 h 306"/>
              <a:gd name="T6" fmla="*/ 147 w 307"/>
              <a:gd name="T7" fmla="*/ 293 h 306"/>
              <a:gd name="T8" fmla="*/ 165 w 307"/>
              <a:gd name="T9" fmla="*/ 301 h 306"/>
              <a:gd name="T10" fmla="*/ 307 w 307"/>
              <a:gd name="T11" fmla="*/ 46 h 306"/>
              <a:gd name="T12" fmla="*/ 301 w 307"/>
              <a:gd name="T13" fmla="*/ 35 h 306"/>
              <a:gd name="T14" fmla="*/ 151 w 307"/>
              <a:gd name="T15" fmla="*/ 0 h 306"/>
              <a:gd name="T16" fmla="*/ 9 w 307"/>
              <a:gd name="T17" fmla="*/ 31 h 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7" h="306" extrusionOk="0">
                <a:moveTo>
                  <a:pt x="9" y="31"/>
                </a:moveTo>
                <a:cubicBezTo>
                  <a:pt x="1" y="35"/>
                  <a:pt x="0" y="45"/>
                  <a:pt x="7" y="51"/>
                </a:cubicBezTo>
                <a:cubicBezTo>
                  <a:pt x="45" y="79"/>
                  <a:pt x="77" y="116"/>
                  <a:pt x="101" y="158"/>
                </a:cubicBezTo>
                <a:cubicBezTo>
                  <a:pt x="126" y="199"/>
                  <a:pt x="141" y="246"/>
                  <a:pt x="147" y="293"/>
                </a:cubicBezTo>
                <a:cubicBezTo>
                  <a:pt x="148" y="302"/>
                  <a:pt x="158" y="306"/>
                  <a:pt x="165" y="301"/>
                </a:cubicBezTo>
                <a:cubicBezTo>
                  <a:pt x="248" y="243"/>
                  <a:pt x="301" y="149"/>
                  <a:pt x="307" y="46"/>
                </a:cubicBezTo>
                <a:cubicBezTo>
                  <a:pt x="307" y="42"/>
                  <a:pt x="305" y="38"/>
                  <a:pt x="301" y="35"/>
                </a:cubicBezTo>
                <a:cubicBezTo>
                  <a:pt x="254" y="12"/>
                  <a:pt x="202" y="0"/>
                  <a:pt x="151" y="0"/>
                </a:cubicBezTo>
                <a:cubicBezTo>
                  <a:pt x="101" y="0"/>
                  <a:pt x="53" y="11"/>
                  <a:pt x="9" y="31"/>
                </a:cubicBezTo>
                <a:close/>
              </a:path>
            </a:pathLst>
          </a:custGeom>
          <a:solidFill>
            <a:srgbClr val="6160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57353" name="Google Shape;1026;p34"/>
          <p:cNvSpPr txBox="1">
            <a:spLocks noChangeArrowheads="1"/>
          </p:cNvSpPr>
          <p:nvPr/>
        </p:nvSpPr>
        <p:spPr bwMode="auto">
          <a:xfrm>
            <a:off x="9113838" y="5327650"/>
            <a:ext cx="950912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rtl="0" fontAlgn="base">
              <a:spcBef>
                <a:spcPct val="0"/>
              </a:spcBef>
              <a:spcAft>
                <a:spcPct val="0"/>
              </a:spcAft>
              <a:buClr>
                <a:srgbClr val="ACADAD"/>
              </a:buClr>
              <a:buSzPts val="1900"/>
            </a:pPr>
            <a:r>
              <a:rPr lang="ar-EG" altLang="en-US" sz="1900" b="1" dirty="0">
                <a:solidFill>
                  <a:srgbClr val="ACADAD"/>
                </a:solidFill>
                <a:latin typeface="Cairo" panose="00000500000000000000" charset="-78"/>
                <a:cs typeface="Cairo" panose="00000500000000000000" charset="-78"/>
                <a:sym typeface="Open Sans Semibold" panose="020B0706030804020204" pitchFamily="34" charset="0"/>
              </a:rPr>
              <a:t>العنوان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57354" name="Google Shape;1027;p34"/>
          <p:cNvSpPr txBox="1">
            <a:spLocks noChangeArrowheads="1"/>
          </p:cNvSpPr>
          <p:nvPr/>
        </p:nvSpPr>
        <p:spPr bwMode="auto">
          <a:xfrm>
            <a:off x="9113838" y="3460750"/>
            <a:ext cx="954087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rtl="0" fontAlgn="base">
              <a:spcBef>
                <a:spcPct val="0"/>
              </a:spcBef>
              <a:spcAft>
                <a:spcPct val="0"/>
              </a:spcAft>
              <a:buClr>
                <a:srgbClr val="61605E"/>
              </a:buClr>
              <a:buSzPts val="1900"/>
            </a:pPr>
            <a:r>
              <a:rPr lang="ar-EG" altLang="en-US" sz="1900" b="1" dirty="0">
                <a:solidFill>
                  <a:srgbClr val="61605E"/>
                </a:solidFill>
                <a:latin typeface="Cairo" panose="00000500000000000000" charset="-78"/>
                <a:cs typeface="Cairo" panose="00000500000000000000" charset="-78"/>
                <a:sym typeface="Open Sans Semibold" panose="020B0706030804020204" pitchFamily="34" charset="0"/>
              </a:rPr>
              <a:t>العنوان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57355" name="Google Shape;1028;p34"/>
          <p:cNvSpPr txBox="1">
            <a:spLocks noChangeArrowheads="1"/>
          </p:cNvSpPr>
          <p:nvPr/>
        </p:nvSpPr>
        <p:spPr bwMode="auto">
          <a:xfrm>
            <a:off x="9113838" y="1593850"/>
            <a:ext cx="998537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rtl="0" fontAlgn="base">
              <a:spcBef>
                <a:spcPct val="0"/>
              </a:spcBef>
              <a:spcAft>
                <a:spcPct val="0"/>
              </a:spcAft>
              <a:buClr>
                <a:srgbClr val="FAC344"/>
              </a:buClr>
              <a:buSzPts val="1900"/>
            </a:pPr>
            <a:r>
              <a:rPr lang="ar-EG" altLang="en-US" sz="1900" b="1" dirty="0">
                <a:solidFill>
                  <a:srgbClr val="FAC344"/>
                </a:solidFill>
                <a:latin typeface="Cairo" panose="00000500000000000000" charset="-78"/>
                <a:cs typeface="Cairo" panose="00000500000000000000" charset="-78"/>
                <a:sym typeface="Open Sans Semibold" panose="020B0706030804020204" pitchFamily="34" charset="0"/>
              </a:rPr>
              <a:t>العنوان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57356" name="Google Shape;1029;p34"/>
          <p:cNvSpPr txBox="1">
            <a:spLocks noChangeArrowheads="1"/>
          </p:cNvSpPr>
          <p:nvPr/>
        </p:nvSpPr>
        <p:spPr bwMode="auto">
          <a:xfrm>
            <a:off x="2259013" y="5327650"/>
            <a:ext cx="97155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rtl="0" fontAlgn="base">
              <a:spcBef>
                <a:spcPct val="0"/>
              </a:spcBef>
              <a:spcAft>
                <a:spcPct val="0"/>
              </a:spcAft>
              <a:buClr>
                <a:srgbClr val="2F526B"/>
              </a:buClr>
              <a:buSzPts val="1900"/>
            </a:pPr>
            <a:r>
              <a:rPr lang="ar-EG" altLang="en-US" sz="1900" b="1" dirty="0">
                <a:solidFill>
                  <a:srgbClr val="2F526B"/>
                </a:solidFill>
                <a:latin typeface="Cairo" panose="00000500000000000000" charset="-78"/>
                <a:cs typeface="Cairo" panose="00000500000000000000" charset="-78"/>
                <a:sym typeface="Open Sans Semibold" panose="020B0706030804020204" pitchFamily="34" charset="0"/>
              </a:rPr>
              <a:t>العنوان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57357" name="Google Shape;1030;p34"/>
          <p:cNvSpPr txBox="1">
            <a:spLocks noChangeArrowheads="1"/>
          </p:cNvSpPr>
          <p:nvPr/>
        </p:nvSpPr>
        <p:spPr bwMode="auto">
          <a:xfrm>
            <a:off x="2249488" y="3460750"/>
            <a:ext cx="981075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rtl="0" fontAlgn="base">
              <a:spcBef>
                <a:spcPct val="0"/>
              </a:spcBef>
              <a:spcAft>
                <a:spcPct val="0"/>
              </a:spcAft>
              <a:buClr>
                <a:srgbClr val="23929E"/>
              </a:buClr>
              <a:buSzPts val="1900"/>
            </a:pPr>
            <a:r>
              <a:rPr lang="ar-EG" altLang="en-US" sz="1900" b="1" dirty="0">
                <a:solidFill>
                  <a:srgbClr val="23929E"/>
                </a:solidFill>
                <a:latin typeface="Cairo" panose="00000500000000000000" charset="-78"/>
                <a:cs typeface="Cairo" panose="00000500000000000000" charset="-78"/>
                <a:sym typeface="Open Sans Semibold" panose="020B0706030804020204" pitchFamily="34" charset="0"/>
              </a:rPr>
              <a:t>العنوان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57358" name="Google Shape;1031;p34"/>
          <p:cNvSpPr txBox="1">
            <a:spLocks noChangeArrowheads="1"/>
          </p:cNvSpPr>
          <p:nvPr/>
        </p:nvSpPr>
        <p:spPr bwMode="auto">
          <a:xfrm>
            <a:off x="2259013" y="1576388"/>
            <a:ext cx="981075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rtl="0" fontAlgn="base">
              <a:spcBef>
                <a:spcPct val="0"/>
              </a:spcBef>
              <a:spcAft>
                <a:spcPct val="0"/>
              </a:spcAft>
              <a:buClr>
                <a:srgbClr val="E2412A"/>
              </a:buClr>
              <a:buSzPts val="1900"/>
            </a:pPr>
            <a:r>
              <a:rPr lang="ar-EG" altLang="en-US" sz="1900" b="1" dirty="0">
                <a:solidFill>
                  <a:srgbClr val="E2412A"/>
                </a:solidFill>
                <a:latin typeface="Cairo" panose="00000500000000000000" charset="-78"/>
                <a:cs typeface="Cairo" panose="00000500000000000000" charset="-78"/>
                <a:sym typeface="Open Sans Semibold" panose="020B0706030804020204" pitchFamily="34" charset="0"/>
              </a:rPr>
              <a:t>العنوان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57359" name="Google Shape;1032;p34"/>
          <p:cNvSpPr>
            <a:spLocks/>
          </p:cNvSpPr>
          <p:nvPr/>
        </p:nvSpPr>
        <p:spPr bwMode="auto">
          <a:xfrm>
            <a:off x="995363" y="3757613"/>
            <a:ext cx="795337" cy="533400"/>
          </a:xfrm>
          <a:custGeom>
            <a:avLst/>
            <a:gdLst>
              <a:gd name="T0" fmla="*/ 143 w 185"/>
              <a:gd name="T1" fmla="*/ 65 h 124"/>
              <a:gd name="T2" fmla="*/ 67 w 185"/>
              <a:gd name="T3" fmla="*/ 31 h 124"/>
              <a:gd name="T4" fmla="*/ 63 w 185"/>
              <a:gd name="T5" fmla="*/ 21 h 124"/>
              <a:gd name="T6" fmla="*/ 147 w 185"/>
              <a:gd name="T7" fmla="*/ 13 h 124"/>
              <a:gd name="T8" fmla="*/ 153 w 185"/>
              <a:gd name="T9" fmla="*/ 4 h 124"/>
              <a:gd name="T10" fmla="*/ 168 w 185"/>
              <a:gd name="T11" fmla="*/ 55 h 124"/>
              <a:gd name="T12" fmla="*/ 184 w 185"/>
              <a:gd name="T13" fmla="*/ 52 h 124"/>
              <a:gd name="T14" fmla="*/ 162 w 185"/>
              <a:gd name="T15" fmla="*/ 0 h 124"/>
              <a:gd name="T16" fmla="*/ 4 w 185"/>
              <a:gd name="T17" fmla="*/ 67 h 124"/>
              <a:gd name="T18" fmla="*/ 21 w 185"/>
              <a:gd name="T19" fmla="*/ 13 h 124"/>
              <a:gd name="T20" fmla="*/ 9 w 185"/>
              <a:gd name="T21" fmla="*/ 7 h 124"/>
              <a:gd name="T22" fmla="*/ 0 w 185"/>
              <a:gd name="T23" fmla="*/ 62 h 124"/>
              <a:gd name="T24" fmla="*/ 64 w 185"/>
              <a:gd name="T25" fmla="*/ 104 h 124"/>
              <a:gd name="T26" fmla="*/ 57 w 185"/>
              <a:gd name="T27" fmla="*/ 113 h 124"/>
              <a:gd name="T28" fmla="*/ 67 w 185"/>
              <a:gd name="T29" fmla="*/ 121 h 124"/>
              <a:gd name="T30" fmla="*/ 74 w 185"/>
              <a:gd name="T31" fmla="*/ 113 h 124"/>
              <a:gd name="T32" fmla="*/ 42 w 185"/>
              <a:gd name="T33" fmla="*/ 113 h 124"/>
              <a:gd name="T34" fmla="*/ 59 w 185"/>
              <a:gd name="T35" fmla="*/ 92 h 124"/>
              <a:gd name="T36" fmla="*/ 45 w 185"/>
              <a:gd name="T37" fmla="*/ 99 h 124"/>
              <a:gd name="T38" fmla="*/ 27 w 185"/>
              <a:gd name="T39" fmla="*/ 92 h 124"/>
              <a:gd name="T40" fmla="*/ 38 w 185"/>
              <a:gd name="T41" fmla="*/ 100 h 124"/>
              <a:gd name="T42" fmla="*/ 46 w 185"/>
              <a:gd name="T43" fmla="*/ 79 h 124"/>
              <a:gd name="T44" fmla="*/ 32 w 185"/>
              <a:gd name="T45" fmla="*/ 86 h 124"/>
              <a:gd name="T46" fmla="*/ 25 w 185"/>
              <a:gd name="T47" fmla="*/ 87 h 124"/>
              <a:gd name="T48" fmla="*/ 24 w 185"/>
              <a:gd name="T49" fmla="*/ 67 h 124"/>
              <a:gd name="T50" fmla="*/ 20 w 185"/>
              <a:gd name="T51" fmla="*/ 72 h 124"/>
              <a:gd name="T52" fmla="*/ 16 w 185"/>
              <a:gd name="T53" fmla="*/ 86 h 124"/>
              <a:gd name="T54" fmla="*/ 140 w 185"/>
              <a:gd name="T55" fmla="*/ 78 h 124"/>
              <a:gd name="T56" fmla="*/ 93 w 185"/>
              <a:gd name="T57" fmla="*/ 29 h 124"/>
              <a:gd name="T58" fmla="*/ 67 w 185"/>
              <a:gd name="T59" fmla="*/ 35 h 124"/>
              <a:gd name="T60" fmla="*/ 60 w 185"/>
              <a:gd name="T61" fmla="*/ 17 h 124"/>
              <a:gd name="T62" fmla="*/ 29 w 185"/>
              <a:gd name="T63" fmla="*/ 60 h 124"/>
              <a:gd name="T64" fmla="*/ 49 w 185"/>
              <a:gd name="T65" fmla="*/ 76 h 124"/>
              <a:gd name="T66" fmla="*/ 66 w 185"/>
              <a:gd name="T67" fmla="*/ 97 h 124"/>
              <a:gd name="T68" fmla="*/ 83 w 185"/>
              <a:gd name="T69" fmla="*/ 114 h 124"/>
              <a:gd name="T70" fmla="*/ 87 w 185"/>
              <a:gd name="T71" fmla="*/ 116 h 124"/>
              <a:gd name="T72" fmla="*/ 92 w 185"/>
              <a:gd name="T73" fmla="*/ 106 h 124"/>
              <a:gd name="T74" fmla="*/ 77 w 185"/>
              <a:gd name="T75" fmla="*/ 89 h 124"/>
              <a:gd name="T76" fmla="*/ 104 w 185"/>
              <a:gd name="T77" fmla="*/ 107 h 124"/>
              <a:gd name="T78" fmla="*/ 108 w 185"/>
              <a:gd name="T79" fmla="*/ 94 h 124"/>
              <a:gd name="T80" fmla="*/ 94 w 185"/>
              <a:gd name="T81" fmla="*/ 83 h 124"/>
              <a:gd name="T82" fmla="*/ 98 w 185"/>
              <a:gd name="T83" fmla="*/ 79 h 124"/>
              <a:gd name="T84" fmla="*/ 127 w 185"/>
              <a:gd name="T85" fmla="*/ 93 h 124"/>
              <a:gd name="T86" fmla="*/ 120 w 185"/>
              <a:gd name="T87" fmla="*/ 78 h 124"/>
              <a:gd name="T88" fmla="*/ 110 w 185"/>
              <a:gd name="T89" fmla="*/ 67 h 124"/>
              <a:gd name="T90" fmla="*/ 140 w 185"/>
              <a:gd name="T91" fmla="*/ 78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85" h="124" extrusionOk="0">
                <a:moveTo>
                  <a:pt x="147" y="13"/>
                </a:moveTo>
                <a:cubicBezTo>
                  <a:pt x="164" y="55"/>
                  <a:pt x="164" y="55"/>
                  <a:pt x="164" y="55"/>
                </a:cubicBezTo>
                <a:cubicBezTo>
                  <a:pt x="143" y="65"/>
                  <a:pt x="143" y="65"/>
                  <a:pt x="143" y="65"/>
                </a:cubicBezTo>
                <a:cubicBezTo>
                  <a:pt x="131" y="55"/>
                  <a:pt x="97" y="25"/>
                  <a:pt x="94" y="25"/>
                </a:cubicBezTo>
                <a:cubicBezTo>
                  <a:pt x="91" y="25"/>
                  <a:pt x="80" y="28"/>
                  <a:pt x="79" y="29"/>
                </a:cubicBezTo>
                <a:cubicBezTo>
                  <a:pt x="79" y="29"/>
                  <a:pt x="73" y="31"/>
                  <a:pt x="67" y="31"/>
                </a:cubicBezTo>
                <a:cubicBezTo>
                  <a:pt x="64" y="31"/>
                  <a:pt x="62" y="30"/>
                  <a:pt x="61" y="29"/>
                </a:cubicBezTo>
                <a:cubicBezTo>
                  <a:pt x="59" y="29"/>
                  <a:pt x="59" y="28"/>
                  <a:pt x="59" y="26"/>
                </a:cubicBezTo>
                <a:cubicBezTo>
                  <a:pt x="59" y="24"/>
                  <a:pt x="61" y="22"/>
                  <a:pt x="63" y="21"/>
                </a:cubicBezTo>
                <a:cubicBezTo>
                  <a:pt x="72" y="16"/>
                  <a:pt x="96" y="7"/>
                  <a:pt x="99" y="7"/>
                </a:cubicBezTo>
                <a:cubicBezTo>
                  <a:pt x="99" y="7"/>
                  <a:pt x="99" y="7"/>
                  <a:pt x="99" y="7"/>
                </a:cubicBezTo>
                <a:cubicBezTo>
                  <a:pt x="105" y="7"/>
                  <a:pt x="143" y="12"/>
                  <a:pt x="147" y="13"/>
                </a:cubicBezTo>
                <a:close/>
                <a:moveTo>
                  <a:pt x="162" y="0"/>
                </a:moveTo>
                <a:cubicBezTo>
                  <a:pt x="162" y="0"/>
                  <a:pt x="161" y="1"/>
                  <a:pt x="160" y="1"/>
                </a:cubicBezTo>
                <a:cubicBezTo>
                  <a:pt x="153" y="4"/>
                  <a:pt x="153" y="4"/>
                  <a:pt x="153" y="4"/>
                </a:cubicBezTo>
                <a:cubicBezTo>
                  <a:pt x="152" y="4"/>
                  <a:pt x="151" y="5"/>
                  <a:pt x="151" y="6"/>
                </a:cubicBezTo>
                <a:cubicBezTo>
                  <a:pt x="150" y="7"/>
                  <a:pt x="150" y="9"/>
                  <a:pt x="151" y="10"/>
                </a:cubicBezTo>
                <a:cubicBezTo>
                  <a:pt x="168" y="55"/>
                  <a:pt x="168" y="55"/>
                  <a:pt x="168" y="55"/>
                </a:cubicBezTo>
                <a:cubicBezTo>
                  <a:pt x="169" y="57"/>
                  <a:pt x="172" y="59"/>
                  <a:pt x="175" y="58"/>
                </a:cubicBezTo>
                <a:cubicBezTo>
                  <a:pt x="182" y="55"/>
                  <a:pt x="182" y="55"/>
                  <a:pt x="182" y="55"/>
                </a:cubicBezTo>
                <a:cubicBezTo>
                  <a:pt x="183" y="54"/>
                  <a:pt x="184" y="53"/>
                  <a:pt x="184" y="52"/>
                </a:cubicBezTo>
                <a:cubicBezTo>
                  <a:pt x="185" y="51"/>
                  <a:pt x="185" y="50"/>
                  <a:pt x="185" y="49"/>
                </a:cubicBezTo>
                <a:cubicBezTo>
                  <a:pt x="167" y="4"/>
                  <a:pt x="167" y="4"/>
                  <a:pt x="167" y="4"/>
                </a:cubicBezTo>
                <a:cubicBezTo>
                  <a:pt x="166" y="2"/>
                  <a:pt x="164" y="0"/>
                  <a:pt x="162" y="0"/>
                </a:cubicBezTo>
                <a:close/>
                <a:moveTo>
                  <a:pt x="0" y="62"/>
                </a:moveTo>
                <a:cubicBezTo>
                  <a:pt x="0" y="64"/>
                  <a:pt x="0" y="65"/>
                  <a:pt x="1" y="66"/>
                </a:cubicBezTo>
                <a:cubicBezTo>
                  <a:pt x="2" y="67"/>
                  <a:pt x="3" y="67"/>
                  <a:pt x="4" y="67"/>
                </a:cubicBezTo>
                <a:cubicBezTo>
                  <a:pt x="12" y="68"/>
                  <a:pt x="12" y="68"/>
                  <a:pt x="12" y="68"/>
                </a:cubicBezTo>
                <a:cubicBezTo>
                  <a:pt x="14" y="68"/>
                  <a:pt x="17" y="66"/>
                  <a:pt x="17" y="64"/>
                </a:cubicBezTo>
                <a:cubicBezTo>
                  <a:pt x="21" y="13"/>
                  <a:pt x="21" y="13"/>
                  <a:pt x="21" y="13"/>
                </a:cubicBezTo>
                <a:cubicBezTo>
                  <a:pt x="21" y="12"/>
                  <a:pt x="20" y="10"/>
                  <a:pt x="20" y="9"/>
                </a:cubicBezTo>
                <a:cubicBezTo>
                  <a:pt x="19" y="8"/>
                  <a:pt x="18" y="8"/>
                  <a:pt x="16" y="8"/>
                </a:cubicBezTo>
                <a:cubicBezTo>
                  <a:pt x="9" y="7"/>
                  <a:pt x="9" y="7"/>
                  <a:pt x="9" y="7"/>
                </a:cubicBezTo>
                <a:cubicBezTo>
                  <a:pt x="9" y="7"/>
                  <a:pt x="8" y="7"/>
                  <a:pt x="8" y="7"/>
                </a:cubicBezTo>
                <a:cubicBezTo>
                  <a:pt x="6" y="7"/>
                  <a:pt x="4" y="9"/>
                  <a:pt x="4" y="12"/>
                </a:cubicBezTo>
                <a:lnTo>
                  <a:pt x="0" y="62"/>
                </a:lnTo>
                <a:close/>
                <a:moveTo>
                  <a:pt x="76" y="107"/>
                </a:moveTo>
                <a:cubicBezTo>
                  <a:pt x="76" y="106"/>
                  <a:pt x="75" y="104"/>
                  <a:pt x="73" y="103"/>
                </a:cubicBezTo>
                <a:cubicBezTo>
                  <a:pt x="70" y="100"/>
                  <a:pt x="66" y="101"/>
                  <a:pt x="64" y="104"/>
                </a:cubicBezTo>
                <a:cubicBezTo>
                  <a:pt x="60" y="108"/>
                  <a:pt x="60" y="108"/>
                  <a:pt x="60" y="108"/>
                </a:cubicBezTo>
                <a:cubicBezTo>
                  <a:pt x="60" y="109"/>
                  <a:pt x="60" y="109"/>
                  <a:pt x="60" y="109"/>
                </a:cubicBezTo>
                <a:cubicBezTo>
                  <a:pt x="57" y="113"/>
                  <a:pt x="57" y="113"/>
                  <a:pt x="57" y="113"/>
                </a:cubicBezTo>
                <a:cubicBezTo>
                  <a:pt x="53" y="118"/>
                  <a:pt x="57" y="121"/>
                  <a:pt x="58" y="122"/>
                </a:cubicBezTo>
                <a:cubicBezTo>
                  <a:pt x="59" y="124"/>
                  <a:pt x="61" y="124"/>
                  <a:pt x="62" y="124"/>
                </a:cubicBezTo>
                <a:cubicBezTo>
                  <a:pt x="64" y="124"/>
                  <a:pt x="66" y="123"/>
                  <a:pt x="67" y="121"/>
                </a:cubicBezTo>
                <a:cubicBezTo>
                  <a:pt x="72" y="115"/>
                  <a:pt x="72" y="115"/>
                  <a:pt x="72" y="115"/>
                </a:cubicBezTo>
                <a:cubicBezTo>
                  <a:pt x="72" y="115"/>
                  <a:pt x="72" y="115"/>
                  <a:pt x="72" y="115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76" y="111"/>
                  <a:pt x="76" y="109"/>
                  <a:pt x="76" y="107"/>
                </a:cubicBezTo>
                <a:close/>
                <a:moveTo>
                  <a:pt x="40" y="104"/>
                </a:moveTo>
                <a:cubicBezTo>
                  <a:pt x="37" y="107"/>
                  <a:pt x="38" y="110"/>
                  <a:pt x="42" y="113"/>
                </a:cubicBezTo>
                <a:cubicBezTo>
                  <a:pt x="45" y="116"/>
                  <a:pt x="48" y="116"/>
                  <a:pt x="51" y="112"/>
                </a:cubicBezTo>
                <a:cubicBezTo>
                  <a:pt x="60" y="102"/>
                  <a:pt x="60" y="102"/>
                  <a:pt x="60" y="102"/>
                </a:cubicBezTo>
                <a:cubicBezTo>
                  <a:pt x="64" y="97"/>
                  <a:pt x="60" y="93"/>
                  <a:pt x="59" y="92"/>
                </a:cubicBezTo>
                <a:cubicBezTo>
                  <a:pt x="56" y="89"/>
                  <a:pt x="52" y="89"/>
                  <a:pt x="49" y="93"/>
                </a:cubicBezTo>
                <a:cubicBezTo>
                  <a:pt x="45" y="99"/>
                  <a:pt x="45" y="99"/>
                  <a:pt x="45" y="99"/>
                </a:cubicBezTo>
                <a:cubicBezTo>
                  <a:pt x="45" y="99"/>
                  <a:pt x="45" y="99"/>
                  <a:pt x="45" y="99"/>
                </a:cubicBezTo>
                <a:cubicBezTo>
                  <a:pt x="44" y="99"/>
                  <a:pt x="44" y="99"/>
                  <a:pt x="44" y="99"/>
                </a:cubicBezTo>
                <a:lnTo>
                  <a:pt x="40" y="104"/>
                </a:lnTo>
                <a:close/>
                <a:moveTo>
                  <a:pt x="27" y="92"/>
                </a:moveTo>
                <a:cubicBezTo>
                  <a:pt x="26" y="93"/>
                  <a:pt x="25" y="95"/>
                  <a:pt x="25" y="97"/>
                </a:cubicBezTo>
                <a:cubicBezTo>
                  <a:pt x="26" y="99"/>
                  <a:pt x="27" y="100"/>
                  <a:pt x="28" y="102"/>
                </a:cubicBezTo>
                <a:cubicBezTo>
                  <a:pt x="31" y="104"/>
                  <a:pt x="35" y="104"/>
                  <a:pt x="38" y="100"/>
                </a:cubicBezTo>
                <a:cubicBezTo>
                  <a:pt x="47" y="89"/>
                  <a:pt x="47" y="89"/>
                  <a:pt x="47" y="89"/>
                </a:cubicBezTo>
                <a:cubicBezTo>
                  <a:pt x="49" y="87"/>
                  <a:pt x="49" y="85"/>
                  <a:pt x="49" y="83"/>
                </a:cubicBezTo>
                <a:cubicBezTo>
                  <a:pt x="49" y="82"/>
                  <a:pt x="48" y="80"/>
                  <a:pt x="46" y="79"/>
                </a:cubicBezTo>
                <a:cubicBezTo>
                  <a:pt x="43" y="76"/>
                  <a:pt x="40" y="77"/>
                  <a:pt x="37" y="80"/>
                </a:cubicBezTo>
                <a:cubicBezTo>
                  <a:pt x="32" y="86"/>
                  <a:pt x="32" y="86"/>
                  <a:pt x="32" y="86"/>
                </a:cubicBezTo>
                <a:cubicBezTo>
                  <a:pt x="32" y="86"/>
                  <a:pt x="32" y="86"/>
                  <a:pt x="32" y="86"/>
                </a:cubicBezTo>
                <a:cubicBezTo>
                  <a:pt x="31" y="87"/>
                  <a:pt x="31" y="87"/>
                  <a:pt x="31" y="87"/>
                </a:cubicBezTo>
                <a:lnTo>
                  <a:pt x="27" y="92"/>
                </a:lnTo>
                <a:close/>
                <a:moveTo>
                  <a:pt x="25" y="87"/>
                </a:moveTo>
                <a:cubicBezTo>
                  <a:pt x="35" y="76"/>
                  <a:pt x="35" y="76"/>
                  <a:pt x="35" y="76"/>
                </a:cubicBezTo>
                <a:cubicBezTo>
                  <a:pt x="39" y="71"/>
                  <a:pt x="35" y="67"/>
                  <a:pt x="33" y="66"/>
                </a:cubicBezTo>
                <a:cubicBezTo>
                  <a:pt x="30" y="64"/>
                  <a:pt x="27" y="64"/>
                  <a:pt x="24" y="67"/>
                </a:cubicBezTo>
                <a:cubicBezTo>
                  <a:pt x="21" y="72"/>
                  <a:pt x="21" y="72"/>
                  <a:pt x="21" y="72"/>
                </a:cubicBezTo>
                <a:cubicBezTo>
                  <a:pt x="21" y="72"/>
                  <a:pt x="21" y="72"/>
                  <a:pt x="21" y="72"/>
                </a:cubicBezTo>
                <a:cubicBezTo>
                  <a:pt x="20" y="72"/>
                  <a:pt x="20" y="72"/>
                  <a:pt x="20" y="72"/>
                </a:cubicBezTo>
                <a:cubicBezTo>
                  <a:pt x="16" y="77"/>
                  <a:pt x="16" y="77"/>
                  <a:pt x="16" y="77"/>
                </a:cubicBezTo>
                <a:cubicBezTo>
                  <a:pt x="14" y="79"/>
                  <a:pt x="14" y="81"/>
                  <a:pt x="14" y="83"/>
                </a:cubicBezTo>
                <a:cubicBezTo>
                  <a:pt x="14" y="85"/>
                  <a:pt x="15" y="86"/>
                  <a:pt x="16" y="86"/>
                </a:cubicBezTo>
                <a:cubicBezTo>
                  <a:pt x="18" y="88"/>
                  <a:pt x="19" y="89"/>
                  <a:pt x="21" y="89"/>
                </a:cubicBezTo>
                <a:cubicBezTo>
                  <a:pt x="23" y="89"/>
                  <a:pt x="24" y="89"/>
                  <a:pt x="25" y="87"/>
                </a:cubicBezTo>
                <a:close/>
                <a:moveTo>
                  <a:pt x="140" y="78"/>
                </a:moveTo>
                <a:cubicBezTo>
                  <a:pt x="142" y="75"/>
                  <a:pt x="144" y="71"/>
                  <a:pt x="139" y="68"/>
                </a:cubicBezTo>
                <a:cubicBezTo>
                  <a:pt x="136" y="64"/>
                  <a:pt x="136" y="64"/>
                  <a:pt x="136" y="64"/>
                </a:cubicBezTo>
                <a:cubicBezTo>
                  <a:pt x="118" y="49"/>
                  <a:pt x="98" y="32"/>
                  <a:pt x="93" y="29"/>
                </a:cubicBezTo>
                <a:cubicBezTo>
                  <a:pt x="91" y="30"/>
                  <a:pt x="85" y="31"/>
                  <a:pt x="81" y="33"/>
                </a:cubicBezTo>
                <a:cubicBezTo>
                  <a:pt x="81" y="33"/>
                  <a:pt x="81" y="33"/>
                  <a:pt x="81" y="33"/>
                </a:cubicBezTo>
                <a:cubicBezTo>
                  <a:pt x="80" y="33"/>
                  <a:pt x="73" y="35"/>
                  <a:pt x="67" y="35"/>
                </a:cubicBezTo>
                <a:cubicBezTo>
                  <a:pt x="63" y="35"/>
                  <a:pt x="61" y="35"/>
                  <a:pt x="58" y="33"/>
                </a:cubicBezTo>
                <a:cubicBezTo>
                  <a:pt x="55" y="31"/>
                  <a:pt x="54" y="28"/>
                  <a:pt x="54" y="26"/>
                </a:cubicBezTo>
                <a:cubicBezTo>
                  <a:pt x="54" y="22"/>
                  <a:pt x="58" y="19"/>
                  <a:pt x="60" y="17"/>
                </a:cubicBezTo>
                <a:cubicBezTo>
                  <a:pt x="25" y="13"/>
                  <a:pt x="25" y="13"/>
                  <a:pt x="25" y="13"/>
                </a:cubicBezTo>
                <a:cubicBezTo>
                  <a:pt x="21" y="64"/>
                  <a:pt x="21" y="64"/>
                  <a:pt x="21" y="64"/>
                </a:cubicBezTo>
                <a:cubicBezTo>
                  <a:pt x="24" y="61"/>
                  <a:pt x="27" y="60"/>
                  <a:pt x="29" y="60"/>
                </a:cubicBezTo>
                <a:cubicBezTo>
                  <a:pt x="32" y="60"/>
                  <a:pt x="34" y="61"/>
                  <a:pt x="36" y="63"/>
                </a:cubicBezTo>
                <a:cubicBezTo>
                  <a:pt x="39" y="66"/>
                  <a:pt x="41" y="69"/>
                  <a:pt x="41" y="73"/>
                </a:cubicBezTo>
                <a:cubicBezTo>
                  <a:pt x="43" y="73"/>
                  <a:pt x="46" y="73"/>
                  <a:pt x="49" y="76"/>
                </a:cubicBezTo>
                <a:cubicBezTo>
                  <a:pt x="52" y="78"/>
                  <a:pt x="54" y="82"/>
                  <a:pt x="53" y="86"/>
                </a:cubicBezTo>
                <a:cubicBezTo>
                  <a:pt x="56" y="85"/>
                  <a:pt x="59" y="86"/>
                  <a:pt x="62" y="88"/>
                </a:cubicBezTo>
                <a:cubicBezTo>
                  <a:pt x="65" y="91"/>
                  <a:pt x="66" y="94"/>
                  <a:pt x="66" y="97"/>
                </a:cubicBezTo>
                <a:cubicBezTo>
                  <a:pt x="69" y="96"/>
                  <a:pt x="73" y="97"/>
                  <a:pt x="76" y="99"/>
                </a:cubicBezTo>
                <a:cubicBezTo>
                  <a:pt x="80" y="103"/>
                  <a:pt x="81" y="107"/>
                  <a:pt x="80" y="112"/>
                </a:cubicBezTo>
                <a:cubicBezTo>
                  <a:pt x="83" y="114"/>
                  <a:pt x="83" y="114"/>
                  <a:pt x="83" y="114"/>
                </a:cubicBezTo>
                <a:cubicBezTo>
                  <a:pt x="83" y="114"/>
                  <a:pt x="83" y="115"/>
                  <a:pt x="83" y="115"/>
                </a:cubicBezTo>
                <a:cubicBezTo>
                  <a:pt x="83" y="115"/>
                  <a:pt x="83" y="115"/>
                  <a:pt x="83" y="115"/>
                </a:cubicBezTo>
                <a:cubicBezTo>
                  <a:pt x="85" y="116"/>
                  <a:pt x="86" y="116"/>
                  <a:pt x="87" y="116"/>
                </a:cubicBezTo>
                <a:cubicBezTo>
                  <a:pt x="89" y="116"/>
                  <a:pt x="91" y="115"/>
                  <a:pt x="92" y="114"/>
                </a:cubicBezTo>
                <a:cubicBezTo>
                  <a:pt x="94" y="111"/>
                  <a:pt x="95" y="109"/>
                  <a:pt x="93" y="106"/>
                </a:cubicBezTo>
                <a:cubicBezTo>
                  <a:pt x="92" y="106"/>
                  <a:pt x="92" y="106"/>
                  <a:pt x="92" y="106"/>
                </a:cubicBezTo>
                <a:cubicBezTo>
                  <a:pt x="77" y="93"/>
                  <a:pt x="77" y="93"/>
                  <a:pt x="77" y="93"/>
                </a:cubicBezTo>
                <a:cubicBezTo>
                  <a:pt x="76" y="92"/>
                  <a:pt x="76" y="92"/>
                  <a:pt x="76" y="91"/>
                </a:cubicBezTo>
                <a:cubicBezTo>
                  <a:pt x="76" y="90"/>
                  <a:pt x="76" y="90"/>
                  <a:pt x="77" y="89"/>
                </a:cubicBezTo>
                <a:cubicBezTo>
                  <a:pt x="77" y="88"/>
                  <a:pt x="79" y="88"/>
                  <a:pt x="80" y="89"/>
                </a:cubicBezTo>
                <a:cubicBezTo>
                  <a:pt x="101" y="106"/>
                  <a:pt x="101" y="106"/>
                  <a:pt x="101" y="106"/>
                </a:cubicBezTo>
                <a:cubicBezTo>
                  <a:pt x="102" y="107"/>
                  <a:pt x="103" y="107"/>
                  <a:pt x="104" y="107"/>
                </a:cubicBezTo>
                <a:cubicBezTo>
                  <a:pt x="106" y="107"/>
                  <a:pt x="108" y="106"/>
                  <a:pt x="110" y="104"/>
                </a:cubicBezTo>
                <a:cubicBezTo>
                  <a:pt x="111" y="103"/>
                  <a:pt x="111" y="101"/>
                  <a:pt x="111" y="99"/>
                </a:cubicBezTo>
                <a:cubicBezTo>
                  <a:pt x="111" y="98"/>
                  <a:pt x="110" y="96"/>
                  <a:pt x="108" y="94"/>
                </a:cubicBezTo>
                <a:cubicBezTo>
                  <a:pt x="106" y="92"/>
                  <a:pt x="106" y="92"/>
                  <a:pt x="106" y="92"/>
                </a:cubicBezTo>
                <a:cubicBezTo>
                  <a:pt x="106" y="92"/>
                  <a:pt x="106" y="92"/>
                  <a:pt x="106" y="92"/>
                </a:cubicBezTo>
                <a:cubicBezTo>
                  <a:pt x="94" y="83"/>
                  <a:pt x="94" y="83"/>
                  <a:pt x="94" y="83"/>
                </a:cubicBezTo>
                <a:cubicBezTo>
                  <a:pt x="94" y="83"/>
                  <a:pt x="94" y="82"/>
                  <a:pt x="94" y="81"/>
                </a:cubicBezTo>
                <a:cubicBezTo>
                  <a:pt x="93" y="81"/>
                  <a:pt x="94" y="80"/>
                  <a:pt x="94" y="80"/>
                </a:cubicBezTo>
                <a:cubicBezTo>
                  <a:pt x="95" y="78"/>
                  <a:pt x="97" y="78"/>
                  <a:pt x="98" y="79"/>
                </a:cubicBezTo>
                <a:cubicBezTo>
                  <a:pt x="116" y="94"/>
                  <a:pt x="116" y="94"/>
                  <a:pt x="116" y="94"/>
                </a:cubicBezTo>
                <a:cubicBezTo>
                  <a:pt x="118" y="95"/>
                  <a:pt x="119" y="96"/>
                  <a:pt x="121" y="96"/>
                </a:cubicBezTo>
                <a:cubicBezTo>
                  <a:pt x="123" y="96"/>
                  <a:pt x="125" y="95"/>
                  <a:pt x="127" y="93"/>
                </a:cubicBezTo>
                <a:cubicBezTo>
                  <a:pt x="128" y="91"/>
                  <a:pt x="129" y="89"/>
                  <a:pt x="129" y="88"/>
                </a:cubicBezTo>
                <a:cubicBezTo>
                  <a:pt x="129" y="86"/>
                  <a:pt x="128" y="84"/>
                  <a:pt x="126" y="83"/>
                </a:cubicBezTo>
                <a:cubicBezTo>
                  <a:pt x="120" y="78"/>
                  <a:pt x="120" y="78"/>
                  <a:pt x="120" y="78"/>
                </a:cubicBezTo>
                <a:cubicBezTo>
                  <a:pt x="120" y="78"/>
                  <a:pt x="120" y="78"/>
                  <a:pt x="120" y="78"/>
                </a:cubicBezTo>
                <a:cubicBezTo>
                  <a:pt x="111" y="70"/>
                  <a:pt x="111" y="70"/>
                  <a:pt x="111" y="70"/>
                </a:cubicBezTo>
                <a:cubicBezTo>
                  <a:pt x="109" y="69"/>
                  <a:pt x="109" y="68"/>
                  <a:pt x="110" y="67"/>
                </a:cubicBezTo>
                <a:cubicBezTo>
                  <a:pt x="111" y="66"/>
                  <a:pt x="113" y="66"/>
                  <a:pt x="114" y="66"/>
                </a:cubicBezTo>
                <a:cubicBezTo>
                  <a:pt x="130" y="79"/>
                  <a:pt x="130" y="79"/>
                  <a:pt x="130" y="79"/>
                </a:cubicBezTo>
                <a:cubicBezTo>
                  <a:pt x="133" y="82"/>
                  <a:pt x="137" y="81"/>
                  <a:pt x="140" y="78"/>
                </a:cubicBezTo>
                <a:close/>
              </a:path>
            </a:pathLst>
          </a:custGeom>
          <a:solidFill>
            <a:srgbClr val="2392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57360" name="Google Shape;1033;p34"/>
          <p:cNvSpPr>
            <a:spLocks/>
          </p:cNvSpPr>
          <p:nvPr/>
        </p:nvSpPr>
        <p:spPr bwMode="auto">
          <a:xfrm>
            <a:off x="10442575" y="1846263"/>
            <a:ext cx="709613" cy="593725"/>
          </a:xfrm>
          <a:custGeom>
            <a:avLst/>
            <a:gdLst>
              <a:gd name="T0" fmla="*/ 22 w 165"/>
              <a:gd name="T1" fmla="*/ 112 h 138"/>
              <a:gd name="T2" fmla="*/ 22 w 165"/>
              <a:gd name="T3" fmla="*/ 75 h 138"/>
              <a:gd name="T4" fmla="*/ 27 w 165"/>
              <a:gd name="T5" fmla="*/ 70 h 138"/>
              <a:gd name="T6" fmla="*/ 36 w 165"/>
              <a:gd name="T7" fmla="*/ 70 h 138"/>
              <a:gd name="T8" fmla="*/ 42 w 165"/>
              <a:gd name="T9" fmla="*/ 75 h 138"/>
              <a:gd name="T10" fmla="*/ 42 w 165"/>
              <a:gd name="T11" fmla="*/ 112 h 138"/>
              <a:gd name="T12" fmla="*/ 36 w 165"/>
              <a:gd name="T13" fmla="*/ 118 h 138"/>
              <a:gd name="T14" fmla="*/ 27 w 165"/>
              <a:gd name="T15" fmla="*/ 118 h 138"/>
              <a:gd name="T16" fmla="*/ 22 w 165"/>
              <a:gd name="T17" fmla="*/ 112 h 138"/>
              <a:gd name="T18" fmla="*/ 60 w 165"/>
              <a:gd name="T19" fmla="*/ 56 h 138"/>
              <a:gd name="T20" fmla="*/ 55 w 165"/>
              <a:gd name="T21" fmla="*/ 62 h 138"/>
              <a:gd name="T22" fmla="*/ 55 w 165"/>
              <a:gd name="T23" fmla="*/ 112 h 138"/>
              <a:gd name="T24" fmla="*/ 60 w 165"/>
              <a:gd name="T25" fmla="*/ 118 h 138"/>
              <a:gd name="T26" fmla="*/ 69 w 165"/>
              <a:gd name="T27" fmla="*/ 118 h 138"/>
              <a:gd name="T28" fmla="*/ 75 w 165"/>
              <a:gd name="T29" fmla="*/ 112 h 138"/>
              <a:gd name="T30" fmla="*/ 75 w 165"/>
              <a:gd name="T31" fmla="*/ 62 h 138"/>
              <a:gd name="T32" fmla="*/ 69 w 165"/>
              <a:gd name="T33" fmla="*/ 56 h 138"/>
              <a:gd name="T34" fmla="*/ 60 w 165"/>
              <a:gd name="T35" fmla="*/ 56 h 138"/>
              <a:gd name="T36" fmla="*/ 93 w 165"/>
              <a:gd name="T37" fmla="*/ 45 h 138"/>
              <a:gd name="T38" fmla="*/ 88 w 165"/>
              <a:gd name="T39" fmla="*/ 50 h 138"/>
              <a:gd name="T40" fmla="*/ 88 w 165"/>
              <a:gd name="T41" fmla="*/ 112 h 138"/>
              <a:gd name="T42" fmla="*/ 93 w 165"/>
              <a:gd name="T43" fmla="*/ 118 h 138"/>
              <a:gd name="T44" fmla="*/ 103 w 165"/>
              <a:gd name="T45" fmla="*/ 118 h 138"/>
              <a:gd name="T46" fmla="*/ 108 w 165"/>
              <a:gd name="T47" fmla="*/ 112 h 138"/>
              <a:gd name="T48" fmla="*/ 108 w 165"/>
              <a:gd name="T49" fmla="*/ 50 h 138"/>
              <a:gd name="T50" fmla="*/ 103 w 165"/>
              <a:gd name="T51" fmla="*/ 45 h 138"/>
              <a:gd name="T52" fmla="*/ 93 w 165"/>
              <a:gd name="T53" fmla="*/ 45 h 138"/>
              <a:gd name="T54" fmla="*/ 127 w 165"/>
              <a:gd name="T55" fmla="*/ 33 h 138"/>
              <a:gd name="T56" fmla="*/ 121 w 165"/>
              <a:gd name="T57" fmla="*/ 39 h 138"/>
              <a:gd name="T58" fmla="*/ 121 w 165"/>
              <a:gd name="T59" fmla="*/ 112 h 138"/>
              <a:gd name="T60" fmla="*/ 127 w 165"/>
              <a:gd name="T61" fmla="*/ 118 h 138"/>
              <a:gd name="T62" fmla="*/ 136 w 165"/>
              <a:gd name="T63" fmla="*/ 118 h 138"/>
              <a:gd name="T64" fmla="*/ 141 w 165"/>
              <a:gd name="T65" fmla="*/ 112 h 138"/>
              <a:gd name="T66" fmla="*/ 141 w 165"/>
              <a:gd name="T67" fmla="*/ 39 h 138"/>
              <a:gd name="T68" fmla="*/ 136 w 165"/>
              <a:gd name="T69" fmla="*/ 33 h 138"/>
              <a:gd name="T70" fmla="*/ 127 w 165"/>
              <a:gd name="T71" fmla="*/ 33 h 138"/>
              <a:gd name="T72" fmla="*/ 24 w 165"/>
              <a:gd name="T73" fmla="*/ 55 h 138"/>
              <a:gd name="T74" fmla="*/ 123 w 165"/>
              <a:gd name="T75" fmla="*/ 18 h 138"/>
              <a:gd name="T76" fmla="*/ 125 w 165"/>
              <a:gd name="T77" fmla="*/ 23 h 138"/>
              <a:gd name="T78" fmla="*/ 136 w 165"/>
              <a:gd name="T79" fmla="*/ 7 h 138"/>
              <a:gd name="T80" fmla="*/ 116 w 165"/>
              <a:gd name="T81" fmla="*/ 6 h 138"/>
              <a:gd name="T82" fmla="*/ 119 w 165"/>
              <a:gd name="T83" fmla="*/ 12 h 138"/>
              <a:gd name="T84" fmla="*/ 23 w 165"/>
              <a:gd name="T85" fmla="*/ 48 h 138"/>
              <a:gd name="T86" fmla="*/ 24 w 165"/>
              <a:gd name="T87" fmla="*/ 55 h 138"/>
              <a:gd name="T88" fmla="*/ 165 w 165"/>
              <a:gd name="T89" fmla="*/ 128 h 138"/>
              <a:gd name="T90" fmla="*/ 148 w 165"/>
              <a:gd name="T91" fmla="*/ 119 h 138"/>
              <a:gd name="T92" fmla="*/ 148 w 165"/>
              <a:gd name="T93" fmla="*/ 125 h 138"/>
              <a:gd name="T94" fmla="*/ 13 w 165"/>
              <a:gd name="T95" fmla="*/ 125 h 138"/>
              <a:gd name="T96" fmla="*/ 13 w 165"/>
              <a:gd name="T97" fmla="*/ 17 h 138"/>
              <a:gd name="T98" fmla="*/ 19 w 165"/>
              <a:gd name="T99" fmla="*/ 17 h 138"/>
              <a:gd name="T100" fmla="*/ 9 w 165"/>
              <a:gd name="T101" fmla="*/ 0 h 138"/>
              <a:gd name="T102" fmla="*/ 0 w 165"/>
              <a:gd name="T103" fmla="*/ 17 h 138"/>
              <a:gd name="T104" fmla="*/ 6 w 165"/>
              <a:gd name="T105" fmla="*/ 17 h 138"/>
              <a:gd name="T106" fmla="*/ 6 w 165"/>
              <a:gd name="T107" fmla="*/ 125 h 138"/>
              <a:gd name="T108" fmla="*/ 6 w 165"/>
              <a:gd name="T109" fmla="*/ 128 h 138"/>
              <a:gd name="T110" fmla="*/ 6 w 165"/>
              <a:gd name="T111" fmla="*/ 132 h 138"/>
              <a:gd name="T112" fmla="*/ 148 w 165"/>
              <a:gd name="T113" fmla="*/ 132 h 138"/>
              <a:gd name="T114" fmla="*/ 148 w 165"/>
              <a:gd name="T115" fmla="*/ 138 h 138"/>
              <a:gd name="T116" fmla="*/ 165 w 165"/>
              <a:gd name="T117" fmla="*/ 128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65" h="138" extrusionOk="0">
                <a:moveTo>
                  <a:pt x="22" y="112"/>
                </a:moveTo>
                <a:cubicBezTo>
                  <a:pt x="22" y="75"/>
                  <a:pt x="22" y="75"/>
                  <a:pt x="22" y="75"/>
                </a:cubicBezTo>
                <a:cubicBezTo>
                  <a:pt x="22" y="72"/>
                  <a:pt x="24" y="70"/>
                  <a:pt x="27" y="70"/>
                </a:cubicBezTo>
                <a:cubicBezTo>
                  <a:pt x="36" y="70"/>
                  <a:pt x="36" y="70"/>
                  <a:pt x="36" y="70"/>
                </a:cubicBezTo>
                <a:cubicBezTo>
                  <a:pt x="39" y="70"/>
                  <a:pt x="42" y="72"/>
                  <a:pt x="42" y="75"/>
                </a:cubicBezTo>
                <a:cubicBezTo>
                  <a:pt x="42" y="112"/>
                  <a:pt x="42" y="112"/>
                  <a:pt x="42" y="112"/>
                </a:cubicBezTo>
                <a:cubicBezTo>
                  <a:pt x="42" y="115"/>
                  <a:pt x="39" y="118"/>
                  <a:pt x="36" y="118"/>
                </a:cubicBezTo>
                <a:cubicBezTo>
                  <a:pt x="27" y="118"/>
                  <a:pt x="27" y="118"/>
                  <a:pt x="27" y="118"/>
                </a:cubicBezTo>
                <a:cubicBezTo>
                  <a:pt x="24" y="118"/>
                  <a:pt x="22" y="115"/>
                  <a:pt x="22" y="112"/>
                </a:cubicBezTo>
                <a:close/>
                <a:moveTo>
                  <a:pt x="60" y="56"/>
                </a:moveTo>
                <a:cubicBezTo>
                  <a:pt x="57" y="56"/>
                  <a:pt x="55" y="59"/>
                  <a:pt x="55" y="62"/>
                </a:cubicBezTo>
                <a:cubicBezTo>
                  <a:pt x="55" y="112"/>
                  <a:pt x="55" y="112"/>
                  <a:pt x="55" y="112"/>
                </a:cubicBezTo>
                <a:cubicBezTo>
                  <a:pt x="55" y="115"/>
                  <a:pt x="57" y="118"/>
                  <a:pt x="60" y="118"/>
                </a:cubicBezTo>
                <a:cubicBezTo>
                  <a:pt x="69" y="118"/>
                  <a:pt x="69" y="118"/>
                  <a:pt x="69" y="118"/>
                </a:cubicBezTo>
                <a:cubicBezTo>
                  <a:pt x="72" y="118"/>
                  <a:pt x="75" y="115"/>
                  <a:pt x="75" y="112"/>
                </a:cubicBezTo>
                <a:cubicBezTo>
                  <a:pt x="75" y="62"/>
                  <a:pt x="75" y="62"/>
                  <a:pt x="75" y="62"/>
                </a:cubicBezTo>
                <a:cubicBezTo>
                  <a:pt x="75" y="59"/>
                  <a:pt x="72" y="56"/>
                  <a:pt x="69" y="56"/>
                </a:cubicBezTo>
                <a:lnTo>
                  <a:pt x="60" y="56"/>
                </a:lnTo>
                <a:close/>
                <a:moveTo>
                  <a:pt x="93" y="45"/>
                </a:moveTo>
                <a:cubicBezTo>
                  <a:pt x="90" y="45"/>
                  <a:pt x="88" y="47"/>
                  <a:pt x="88" y="50"/>
                </a:cubicBezTo>
                <a:cubicBezTo>
                  <a:pt x="88" y="112"/>
                  <a:pt x="88" y="112"/>
                  <a:pt x="88" y="112"/>
                </a:cubicBezTo>
                <a:cubicBezTo>
                  <a:pt x="88" y="115"/>
                  <a:pt x="90" y="118"/>
                  <a:pt x="93" y="118"/>
                </a:cubicBezTo>
                <a:cubicBezTo>
                  <a:pt x="103" y="118"/>
                  <a:pt x="103" y="118"/>
                  <a:pt x="103" y="118"/>
                </a:cubicBezTo>
                <a:cubicBezTo>
                  <a:pt x="106" y="118"/>
                  <a:pt x="108" y="115"/>
                  <a:pt x="108" y="112"/>
                </a:cubicBezTo>
                <a:cubicBezTo>
                  <a:pt x="108" y="50"/>
                  <a:pt x="108" y="50"/>
                  <a:pt x="108" y="50"/>
                </a:cubicBezTo>
                <a:cubicBezTo>
                  <a:pt x="108" y="47"/>
                  <a:pt x="106" y="45"/>
                  <a:pt x="103" y="45"/>
                </a:cubicBezTo>
                <a:lnTo>
                  <a:pt x="93" y="45"/>
                </a:lnTo>
                <a:close/>
                <a:moveTo>
                  <a:pt x="127" y="33"/>
                </a:moveTo>
                <a:cubicBezTo>
                  <a:pt x="124" y="33"/>
                  <a:pt x="121" y="36"/>
                  <a:pt x="121" y="39"/>
                </a:cubicBezTo>
                <a:cubicBezTo>
                  <a:pt x="121" y="112"/>
                  <a:pt x="121" y="112"/>
                  <a:pt x="121" y="112"/>
                </a:cubicBezTo>
                <a:cubicBezTo>
                  <a:pt x="121" y="115"/>
                  <a:pt x="124" y="118"/>
                  <a:pt x="127" y="118"/>
                </a:cubicBezTo>
                <a:cubicBezTo>
                  <a:pt x="136" y="118"/>
                  <a:pt x="136" y="118"/>
                  <a:pt x="136" y="118"/>
                </a:cubicBezTo>
                <a:cubicBezTo>
                  <a:pt x="139" y="118"/>
                  <a:pt x="141" y="115"/>
                  <a:pt x="141" y="112"/>
                </a:cubicBezTo>
                <a:cubicBezTo>
                  <a:pt x="141" y="39"/>
                  <a:pt x="141" y="39"/>
                  <a:pt x="141" y="39"/>
                </a:cubicBezTo>
                <a:cubicBezTo>
                  <a:pt x="141" y="36"/>
                  <a:pt x="139" y="33"/>
                  <a:pt x="136" y="33"/>
                </a:cubicBezTo>
                <a:lnTo>
                  <a:pt x="127" y="33"/>
                </a:lnTo>
                <a:close/>
                <a:moveTo>
                  <a:pt x="24" y="55"/>
                </a:moveTo>
                <a:cubicBezTo>
                  <a:pt x="60" y="49"/>
                  <a:pt x="93" y="36"/>
                  <a:pt x="123" y="18"/>
                </a:cubicBezTo>
                <a:cubicBezTo>
                  <a:pt x="125" y="23"/>
                  <a:pt x="125" y="23"/>
                  <a:pt x="125" y="23"/>
                </a:cubicBezTo>
                <a:cubicBezTo>
                  <a:pt x="136" y="7"/>
                  <a:pt x="136" y="7"/>
                  <a:pt x="136" y="7"/>
                </a:cubicBezTo>
                <a:cubicBezTo>
                  <a:pt x="116" y="6"/>
                  <a:pt x="116" y="6"/>
                  <a:pt x="116" y="6"/>
                </a:cubicBezTo>
                <a:cubicBezTo>
                  <a:pt x="119" y="12"/>
                  <a:pt x="119" y="12"/>
                  <a:pt x="119" y="12"/>
                </a:cubicBezTo>
                <a:cubicBezTo>
                  <a:pt x="90" y="29"/>
                  <a:pt x="58" y="42"/>
                  <a:pt x="23" y="48"/>
                </a:cubicBezTo>
                <a:lnTo>
                  <a:pt x="24" y="55"/>
                </a:lnTo>
                <a:close/>
                <a:moveTo>
                  <a:pt x="165" y="128"/>
                </a:moveTo>
                <a:cubicBezTo>
                  <a:pt x="148" y="119"/>
                  <a:pt x="148" y="119"/>
                  <a:pt x="148" y="119"/>
                </a:cubicBezTo>
                <a:cubicBezTo>
                  <a:pt x="148" y="125"/>
                  <a:pt x="148" y="125"/>
                  <a:pt x="148" y="125"/>
                </a:cubicBezTo>
                <a:cubicBezTo>
                  <a:pt x="13" y="125"/>
                  <a:pt x="13" y="125"/>
                  <a:pt x="13" y="125"/>
                </a:cubicBezTo>
                <a:cubicBezTo>
                  <a:pt x="13" y="17"/>
                  <a:pt x="13" y="17"/>
                  <a:pt x="13" y="17"/>
                </a:cubicBezTo>
                <a:cubicBezTo>
                  <a:pt x="19" y="17"/>
                  <a:pt x="19" y="17"/>
                  <a:pt x="19" y="17"/>
                </a:cubicBezTo>
                <a:cubicBezTo>
                  <a:pt x="9" y="0"/>
                  <a:pt x="9" y="0"/>
                  <a:pt x="9" y="0"/>
                </a:cubicBezTo>
                <a:cubicBezTo>
                  <a:pt x="0" y="17"/>
                  <a:pt x="0" y="17"/>
                  <a:pt x="0" y="17"/>
                </a:cubicBezTo>
                <a:cubicBezTo>
                  <a:pt x="6" y="17"/>
                  <a:pt x="6" y="17"/>
                  <a:pt x="6" y="17"/>
                </a:cubicBezTo>
                <a:cubicBezTo>
                  <a:pt x="6" y="125"/>
                  <a:pt x="6" y="125"/>
                  <a:pt x="6" y="125"/>
                </a:cubicBezTo>
                <a:cubicBezTo>
                  <a:pt x="6" y="128"/>
                  <a:pt x="6" y="128"/>
                  <a:pt x="6" y="128"/>
                </a:cubicBezTo>
                <a:cubicBezTo>
                  <a:pt x="6" y="132"/>
                  <a:pt x="6" y="132"/>
                  <a:pt x="6" y="132"/>
                </a:cubicBezTo>
                <a:cubicBezTo>
                  <a:pt x="148" y="132"/>
                  <a:pt x="148" y="132"/>
                  <a:pt x="148" y="132"/>
                </a:cubicBezTo>
                <a:cubicBezTo>
                  <a:pt x="148" y="138"/>
                  <a:pt x="148" y="138"/>
                  <a:pt x="148" y="138"/>
                </a:cubicBezTo>
                <a:lnTo>
                  <a:pt x="165" y="128"/>
                </a:lnTo>
                <a:close/>
              </a:path>
            </a:pathLst>
          </a:custGeom>
          <a:solidFill>
            <a:srgbClr val="FAC3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57361" name="Google Shape;1034;p34"/>
          <p:cNvSpPr>
            <a:spLocks/>
          </p:cNvSpPr>
          <p:nvPr/>
        </p:nvSpPr>
        <p:spPr bwMode="auto">
          <a:xfrm>
            <a:off x="10374313" y="5654675"/>
            <a:ext cx="992187" cy="520700"/>
          </a:xfrm>
          <a:custGeom>
            <a:avLst/>
            <a:gdLst>
              <a:gd name="T0" fmla="*/ 167 w 231"/>
              <a:gd name="T1" fmla="*/ 114 h 121"/>
              <a:gd name="T2" fmla="*/ 157 w 231"/>
              <a:gd name="T3" fmla="*/ 117 h 121"/>
              <a:gd name="T4" fmla="*/ 119 w 231"/>
              <a:gd name="T5" fmla="*/ 121 h 121"/>
              <a:gd name="T6" fmla="*/ 81 w 231"/>
              <a:gd name="T7" fmla="*/ 117 h 121"/>
              <a:gd name="T8" fmla="*/ 70 w 231"/>
              <a:gd name="T9" fmla="*/ 114 h 121"/>
              <a:gd name="T10" fmla="*/ 66 w 231"/>
              <a:gd name="T11" fmla="*/ 95 h 121"/>
              <a:gd name="T12" fmla="*/ 87 w 231"/>
              <a:gd name="T13" fmla="*/ 81 h 121"/>
              <a:gd name="T14" fmla="*/ 98 w 231"/>
              <a:gd name="T15" fmla="*/ 77 h 121"/>
              <a:gd name="T16" fmla="*/ 102 w 231"/>
              <a:gd name="T17" fmla="*/ 63 h 121"/>
              <a:gd name="T18" fmla="*/ 88 w 231"/>
              <a:gd name="T19" fmla="*/ 27 h 121"/>
              <a:gd name="T20" fmla="*/ 110 w 231"/>
              <a:gd name="T21" fmla="*/ 2 h 121"/>
              <a:gd name="T22" fmla="*/ 119 w 231"/>
              <a:gd name="T23" fmla="*/ 0 h 121"/>
              <a:gd name="T24" fmla="*/ 127 w 231"/>
              <a:gd name="T25" fmla="*/ 2 h 121"/>
              <a:gd name="T26" fmla="*/ 149 w 231"/>
              <a:gd name="T27" fmla="*/ 27 h 121"/>
              <a:gd name="T28" fmla="*/ 136 w 231"/>
              <a:gd name="T29" fmla="*/ 63 h 121"/>
              <a:gd name="T30" fmla="*/ 139 w 231"/>
              <a:gd name="T31" fmla="*/ 77 h 121"/>
              <a:gd name="T32" fmla="*/ 150 w 231"/>
              <a:gd name="T33" fmla="*/ 81 h 121"/>
              <a:gd name="T34" fmla="*/ 171 w 231"/>
              <a:gd name="T35" fmla="*/ 95 h 121"/>
              <a:gd name="T36" fmla="*/ 167 w 231"/>
              <a:gd name="T37" fmla="*/ 114 h 121"/>
              <a:gd name="T38" fmla="*/ 227 w 231"/>
              <a:gd name="T39" fmla="*/ 103 h 121"/>
              <a:gd name="T40" fmla="*/ 213 w 231"/>
              <a:gd name="T41" fmla="*/ 93 h 121"/>
              <a:gd name="T42" fmla="*/ 205 w 231"/>
              <a:gd name="T43" fmla="*/ 90 h 121"/>
              <a:gd name="T44" fmla="*/ 203 w 231"/>
              <a:gd name="T45" fmla="*/ 80 h 121"/>
              <a:gd name="T46" fmla="*/ 212 w 231"/>
              <a:gd name="T47" fmla="*/ 55 h 121"/>
              <a:gd name="T48" fmla="*/ 197 w 231"/>
              <a:gd name="T49" fmla="*/ 38 h 121"/>
              <a:gd name="T50" fmla="*/ 191 w 231"/>
              <a:gd name="T51" fmla="*/ 37 h 121"/>
              <a:gd name="T52" fmla="*/ 185 w 231"/>
              <a:gd name="T53" fmla="*/ 38 h 121"/>
              <a:gd name="T54" fmla="*/ 170 w 231"/>
              <a:gd name="T55" fmla="*/ 55 h 121"/>
              <a:gd name="T56" fmla="*/ 179 w 231"/>
              <a:gd name="T57" fmla="*/ 80 h 121"/>
              <a:gd name="T58" fmla="*/ 176 w 231"/>
              <a:gd name="T59" fmla="*/ 90 h 121"/>
              <a:gd name="T60" fmla="*/ 176 w 231"/>
              <a:gd name="T61" fmla="*/ 90 h 121"/>
              <a:gd name="T62" fmla="*/ 178 w 231"/>
              <a:gd name="T63" fmla="*/ 92 h 121"/>
              <a:gd name="T64" fmla="*/ 182 w 231"/>
              <a:gd name="T65" fmla="*/ 106 h 121"/>
              <a:gd name="T66" fmla="*/ 172 w 231"/>
              <a:gd name="T67" fmla="*/ 117 h 121"/>
              <a:gd name="T68" fmla="*/ 168 w 231"/>
              <a:gd name="T69" fmla="*/ 119 h 121"/>
              <a:gd name="T70" fmla="*/ 191 w 231"/>
              <a:gd name="T71" fmla="*/ 121 h 121"/>
              <a:gd name="T72" fmla="*/ 217 w 231"/>
              <a:gd name="T73" fmla="*/ 118 h 121"/>
              <a:gd name="T74" fmla="*/ 224 w 231"/>
              <a:gd name="T75" fmla="*/ 116 h 121"/>
              <a:gd name="T76" fmla="*/ 227 w 231"/>
              <a:gd name="T77" fmla="*/ 103 h 121"/>
              <a:gd name="T78" fmla="*/ 55 w 231"/>
              <a:gd name="T79" fmla="*/ 106 h 121"/>
              <a:gd name="T80" fmla="*/ 59 w 231"/>
              <a:gd name="T81" fmla="*/ 92 h 121"/>
              <a:gd name="T82" fmla="*/ 64 w 231"/>
              <a:gd name="T83" fmla="*/ 88 h 121"/>
              <a:gd name="T84" fmla="*/ 61 w 231"/>
              <a:gd name="T85" fmla="*/ 87 h 121"/>
              <a:gd name="T86" fmla="*/ 58 w 231"/>
              <a:gd name="T87" fmla="*/ 76 h 121"/>
              <a:gd name="T88" fmla="*/ 69 w 231"/>
              <a:gd name="T89" fmla="*/ 48 h 121"/>
              <a:gd name="T90" fmla="*/ 52 w 231"/>
              <a:gd name="T91" fmla="*/ 29 h 121"/>
              <a:gd name="T92" fmla="*/ 45 w 231"/>
              <a:gd name="T93" fmla="*/ 28 h 121"/>
              <a:gd name="T94" fmla="*/ 39 w 231"/>
              <a:gd name="T95" fmla="*/ 29 h 121"/>
              <a:gd name="T96" fmla="*/ 22 w 231"/>
              <a:gd name="T97" fmla="*/ 48 h 121"/>
              <a:gd name="T98" fmla="*/ 32 w 231"/>
              <a:gd name="T99" fmla="*/ 76 h 121"/>
              <a:gd name="T100" fmla="*/ 29 w 231"/>
              <a:gd name="T101" fmla="*/ 87 h 121"/>
              <a:gd name="T102" fmla="*/ 21 w 231"/>
              <a:gd name="T103" fmla="*/ 90 h 121"/>
              <a:gd name="T104" fmla="*/ 5 w 231"/>
              <a:gd name="T105" fmla="*/ 101 h 121"/>
              <a:gd name="T106" fmla="*/ 8 w 231"/>
              <a:gd name="T107" fmla="*/ 115 h 121"/>
              <a:gd name="T108" fmla="*/ 16 w 231"/>
              <a:gd name="T109" fmla="*/ 118 h 121"/>
              <a:gd name="T110" fmla="*/ 45 w 231"/>
              <a:gd name="T111" fmla="*/ 121 h 121"/>
              <a:gd name="T112" fmla="*/ 69 w 231"/>
              <a:gd name="T113" fmla="*/ 119 h 121"/>
              <a:gd name="T114" fmla="*/ 65 w 231"/>
              <a:gd name="T115" fmla="*/ 117 h 121"/>
              <a:gd name="T116" fmla="*/ 55 w 231"/>
              <a:gd name="T117" fmla="*/ 106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31" h="121" extrusionOk="0">
                <a:moveTo>
                  <a:pt x="167" y="114"/>
                </a:moveTo>
                <a:cubicBezTo>
                  <a:pt x="164" y="115"/>
                  <a:pt x="160" y="116"/>
                  <a:pt x="157" y="117"/>
                </a:cubicBezTo>
                <a:cubicBezTo>
                  <a:pt x="145" y="120"/>
                  <a:pt x="133" y="120"/>
                  <a:pt x="119" y="121"/>
                </a:cubicBezTo>
                <a:cubicBezTo>
                  <a:pt x="104" y="120"/>
                  <a:pt x="92" y="120"/>
                  <a:pt x="81" y="117"/>
                </a:cubicBezTo>
                <a:cubicBezTo>
                  <a:pt x="77" y="116"/>
                  <a:pt x="74" y="115"/>
                  <a:pt x="70" y="114"/>
                </a:cubicBezTo>
                <a:cubicBezTo>
                  <a:pt x="60" y="109"/>
                  <a:pt x="60" y="101"/>
                  <a:pt x="66" y="95"/>
                </a:cubicBezTo>
                <a:cubicBezTo>
                  <a:pt x="72" y="89"/>
                  <a:pt x="79" y="85"/>
                  <a:pt x="87" y="81"/>
                </a:cubicBezTo>
                <a:cubicBezTo>
                  <a:pt x="91" y="80"/>
                  <a:pt x="94" y="78"/>
                  <a:pt x="98" y="77"/>
                </a:cubicBezTo>
                <a:cubicBezTo>
                  <a:pt x="105" y="74"/>
                  <a:pt x="107" y="68"/>
                  <a:pt x="102" y="63"/>
                </a:cubicBezTo>
                <a:cubicBezTo>
                  <a:pt x="92" y="52"/>
                  <a:pt x="88" y="40"/>
                  <a:pt x="88" y="27"/>
                </a:cubicBezTo>
                <a:cubicBezTo>
                  <a:pt x="89" y="12"/>
                  <a:pt x="97" y="5"/>
                  <a:pt x="110" y="2"/>
                </a:cubicBezTo>
                <a:cubicBezTo>
                  <a:pt x="113" y="1"/>
                  <a:pt x="116" y="0"/>
                  <a:pt x="119" y="0"/>
                </a:cubicBezTo>
                <a:cubicBezTo>
                  <a:pt x="121" y="0"/>
                  <a:pt x="124" y="1"/>
                  <a:pt x="127" y="2"/>
                </a:cubicBezTo>
                <a:cubicBezTo>
                  <a:pt x="140" y="5"/>
                  <a:pt x="149" y="12"/>
                  <a:pt x="149" y="27"/>
                </a:cubicBezTo>
                <a:cubicBezTo>
                  <a:pt x="150" y="40"/>
                  <a:pt x="146" y="53"/>
                  <a:pt x="136" y="63"/>
                </a:cubicBezTo>
                <a:cubicBezTo>
                  <a:pt x="131" y="67"/>
                  <a:pt x="133" y="74"/>
                  <a:pt x="139" y="77"/>
                </a:cubicBezTo>
                <a:cubicBezTo>
                  <a:pt x="143" y="78"/>
                  <a:pt x="147" y="80"/>
                  <a:pt x="150" y="81"/>
                </a:cubicBezTo>
                <a:cubicBezTo>
                  <a:pt x="158" y="85"/>
                  <a:pt x="165" y="89"/>
                  <a:pt x="171" y="95"/>
                </a:cubicBezTo>
                <a:cubicBezTo>
                  <a:pt x="175" y="99"/>
                  <a:pt x="177" y="109"/>
                  <a:pt x="167" y="114"/>
                </a:cubicBezTo>
                <a:close/>
                <a:moveTo>
                  <a:pt x="227" y="103"/>
                </a:moveTo>
                <a:cubicBezTo>
                  <a:pt x="223" y="99"/>
                  <a:pt x="218" y="96"/>
                  <a:pt x="213" y="93"/>
                </a:cubicBezTo>
                <a:cubicBezTo>
                  <a:pt x="210" y="92"/>
                  <a:pt x="208" y="91"/>
                  <a:pt x="205" y="90"/>
                </a:cubicBezTo>
                <a:cubicBezTo>
                  <a:pt x="201" y="88"/>
                  <a:pt x="199" y="84"/>
                  <a:pt x="203" y="80"/>
                </a:cubicBezTo>
                <a:cubicBezTo>
                  <a:pt x="210" y="73"/>
                  <a:pt x="212" y="65"/>
                  <a:pt x="212" y="55"/>
                </a:cubicBezTo>
                <a:cubicBezTo>
                  <a:pt x="212" y="45"/>
                  <a:pt x="206" y="40"/>
                  <a:pt x="197" y="38"/>
                </a:cubicBezTo>
                <a:cubicBezTo>
                  <a:pt x="195" y="37"/>
                  <a:pt x="193" y="37"/>
                  <a:pt x="191" y="37"/>
                </a:cubicBezTo>
                <a:cubicBezTo>
                  <a:pt x="189" y="37"/>
                  <a:pt x="187" y="37"/>
                  <a:pt x="185" y="38"/>
                </a:cubicBezTo>
                <a:cubicBezTo>
                  <a:pt x="176" y="40"/>
                  <a:pt x="170" y="45"/>
                  <a:pt x="170" y="55"/>
                </a:cubicBezTo>
                <a:cubicBezTo>
                  <a:pt x="169" y="65"/>
                  <a:pt x="172" y="73"/>
                  <a:pt x="179" y="80"/>
                </a:cubicBezTo>
                <a:cubicBezTo>
                  <a:pt x="182" y="84"/>
                  <a:pt x="181" y="88"/>
                  <a:pt x="176" y="90"/>
                </a:cubicBezTo>
                <a:cubicBezTo>
                  <a:pt x="176" y="90"/>
                  <a:pt x="176" y="90"/>
                  <a:pt x="176" y="90"/>
                </a:cubicBezTo>
                <a:cubicBezTo>
                  <a:pt x="177" y="91"/>
                  <a:pt x="177" y="92"/>
                  <a:pt x="178" y="92"/>
                </a:cubicBezTo>
                <a:cubicBezTo>
                  <a:pt x="181" y="96"/>
                  <a:pt x="183" y="101"/>
                  <a:pt x="182" y="106"/>
                </a:cubicBezTo>
                <a:cubicBezTo>
                  <a:pt x="181" y="111"/>
                  <a:pt x="178" y="115"/>
                  <a:pt x="172" y="117"/>
                </a:cubicBezTo>
                <a:cubicBezTo>
                  <a:pt x="171" y="118"/>
                  <a:pt x="170" y="118"/>
                  <a:pt x="168" y="119"/>
                </a:cubicBezTo>
                <a:cubicBezTo>
                  <a:pt x="175" y="120"/>
                  <a:pt x="182" y="120"/>
                  <a:pt x="191" y="121"/>
                </a:cubicBezTo>
                <a:cubicBezTo>
                  <a:pt x="201" y="120"/>
                  <a:pt x="209" y="120"/>
                  <a:pt x="217" y="118"/>
                </a:cubicBezTo>
                <a:cubicBezTo>
                  <a:pt x="220" y="118"/>
                  <a:pt x="222" y="117"/>
                  <a:pt x="224" y="116"/>
                </a:cubicBezTo>
                <a:cubicBezTo>
                  <a:pt x="231" y="113"/>
                  <a:pt x="230" y="106"/>
                  <a:pt x="227" y="103"/>
                </a:cubicBezTo>
                <a:close/>
                <a:moveTo>
                  <a:pt x="55" y="106"/>
                </a:moveTo>
                <a:cubicBezTo>
                  <a:pt x="54" y="101"/>
                  <a:pt x="56" y="96"/>
                  <a:pt x="59" y="92"/>
                </a:cubicBezTo>
                <a:cubicBezTo>
                  <a:pt x="61" y="91"/>
                  <a:pt x="63" y="89"/>
                  <a:pt x="64" y="88"/>
                </a:cubicBezTo>
                <a:cubicBezTo>
                  <a:pt x="63" y="88"/>
                  <a:pt x="62" y="87"/>
                  <a:pt x="61" y="87"/>
                </a:cubicBezTo>
                <a:cubicBezTo>
                  <a:pt x="56" y="85"/>
                  <a:pt x="55" y="80"/>
                  <a:pt x="58" y="76"/>
                </a:cubicBezTo>
                <a:cubicBezTo>
                  <a:pt x="66" y="68"/>
                  <a:pt x="69" y="59"/>
                  <a:pt x="69" y="48"/>
                </a:cubicBezTo>
                <a:cubicBezTo>
                  <a:pt x="68" y="37"/>
                  <a:pt x="62" y="31"/>
                  <a:pt x="52" y="29"/>
                </a:cubicBezTo>
                <a:cubicBezTo>
                  <a:pt x="50" y="28"/>
                  <a:pt x="47" y="28"/>
                  <a:pt x="45" y="28"/>
                </a:cubicBezTo>
                <a:cubicBezTo>
                  <a:pt x="43" y="28"/>
                  <a:pt x="41" y="28"/>
                  <a:pt x="39" y="29"/>
                </a:cubicBezTo>
                <a:cubicBezTo>
                  <a:pt x="29" y="31"/>
                  <a:pt x="22" y="37"/>
                  <a:pt x="22" y="48"/>
                </a:cubicBezTo>
                <a:cubicBezTo>
                  <a:pt x="21" y="59"/>
                  <a:pt x="24" y="68"/>
                  <a:pt x="32" y="76"/>
                </a:cubicBezTo>
                <a:cubicBezTo>
                  <a:pt x="36" y="80"/>
                  <a:pt x="34" y="85"/>
                  <a:pt x="29" y="87"/>
                </a:cubicBezTo>
                <a:cubicBezTo>
                  <a:pt x="27" y="88"/>
                  <a:pt x="24" y="89"/>
                  <a:pt x="21" y="90"/>
                </a:cubicBezTo>
                <a:cubicBezTo>
                  <a:pt x="15" y="93"/>
                  <a:pt x="9" y="96"/>
                  <a:pt x="5" y="101"/>
                </a:cubicBezTo>
                <a:cubicBezTo>
                  <a:pt x="0" y="105"/>
                  <a:pt x="0" y="112"/>
                  <a:pt x="8" y="115"/>
                </a:cubicBezTo>
                <a:cubicBezTo>
                  <a:pt x="11" y="116"/>
                  <a:pt x="13" y="117"/>
                  <a:pt x="16" y="118"/>
                </a:cubicBezTo>
                <a:cubicBezTo>
                  <a:pt x="25" y="120"/>
                  <a:pt x="34" y="120"/>
                  <a:pt x="45" y="121"/>
                </a:cubicBezTo>
                <a:cubicBezTo>
                  <a:pt x="54" y="120"/>
                  <a:pt x="62" y="120"/>
                  <a:pt x="69" y="119"/>
                </a:cubicBezTo>
                <a:cubicBezTo>
                  <a:pt x="68" y="119"/>
                  <a:pt x="66" y="118"/>
                  <a:pt x="65" y="117"/>
                </a:cubicBezTo>
                <a:cubicBezTo>
                  <a:pt x="59" y="115"/>
                  <a:pt x="56" y="110"/>
                  <a:pt x="55" y="106"/>
                </a:cubicBezTo>
                <a:close/>
              </a:path>
            </a:pathLst>
          </a:custGeom>
          <a:solidFill>
            <a:srgbClr val="B8BA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57362" name="Google Shape;1035;p34"/>
          <p:cNvSpPr>
            <a:spLocks/>
          </p:cNvSpPr>
          <p:nvPr/>
        </p:nvSpPr>
        <p:spPr bwMode="auto">
          <a:xfrm>
            <a:off x="1111250" y="5534025"/>
            <a:ext cx="636588" cy="641350"/>
          </a:xfrm>
          <a:custGeom>
            <a:avLst/>
            <a:gdLst>
              <a:gd name="T0" fmla="*/ 69 w 148"/>
              <a:gd name="T1" fmla="*/ 79 h 149"/>
              <a:gd name="T2" fmla="*/ 139 w 148"/>
              <a:gd name="T3" fmla="*/ 79 h 149"/>
              <a:gd name="T4" fmla="*/ 69 w 148"/>
              <a:gd name="T5" fmla="*/ 149 h 149"/>
              <a:gd name="T6" fmla="*/ 0 w 148"/>
              <a:gd name="T7" fmla="*/ 79 h 149"/>
              <a:gd name="T8" fmla="*/ 69 w 148"/>
              <a:gd name="T9" fmla="*/ 9 h 149"/>
              <a:gd name="T10" fmla="*/ 69 w 148"/>
              <a:gd name="T11" fmla="*/ 79 h 149"/>
              <a:gd name="T12" fmla="*/ 78 w 148"/>
              <a:gd name="T13" fmla="*/ 0 h 149"/>
              <a:gd name="T14" fmla="*/ 78 w 148"/>
              <a:gd name="T15" fmla="*/ 70 h 149"/>
              <a:gd name="T16" fmla="*/ 148 w 148"/>
              <a:gd name="T17" fmla="*/ 70 h 149"/>
              <a:gd name="T18" fmla="*/ 78 w 148"/>
              <a:gd name="T19" fmla="*/ 0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8" h="149" extrusionOk="0">
                <a:moveTo>
                  <a:pt x="69" y="79"/>
                </a:moveTo>
                <a:cubicBezTo>
                  <a:pt x="139" y="79"/>
                  <a:pt x="139" y="79"/>
                  <a:pt x="139" y="79"/>
                </a:cubicBezTo>
                <a:cubicBezTo>
                  <a:pt x="139" y="117"/>
                  <a:pt x="108" y="149"/>
                  <a:pt x="69" y="149"/>
                </a:cubicBezTo>
                <a:cubicBezTo>
                  <a:pt x="31" y="149"/>
                  <a:pt x="0" y="117"/>
                  <a:pt x="0" y="79"/>
                </a:cubicBezTo>
                <a:cubicBezTo>
                  <a:pt x="0" y="40"/>
                  <a:pt x="31" y="9"/>
                  <a:pt x="69" y="9"/>
                </a:cubicBezTo>
                <a:lnTo>
                  <a:pt x="69" y="79"/>
                </a:lnTo>
                <a:close/>
                <a:moveTo>
                  <a:pt x="78" y="0"/>
                </a:moveTo>
                <a:cubicBezTo>
                  <a:pt x="78" y="70"/>
                  <a:pt x="78" y="70"/>
                  <a:pt x="78" y="70"/>
                </a:cubicBezTo>
                <a:cubicBezTo>
                  <a:pt x="148" y="70"/>
                  <a:pt x="148" y="70"/>
                  <a:pt x="148" y="70"/>
                </a:cubicBezTo>
                <a:cubicBezTo>
                  <a:pt x="148" y="32"/>
                  <a:pt x="117" y="0"/>
                  <a:pt x="78" y="0"/>
                </a:cubicBezTo>
                <a:close/>
              </a:path>
            </a:pathLst>
          </a:custGeom>
          <a:solidFill>
            <a:srgbClr val="2F52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57363" name="Google Shape;1036;p34"/>
          <p:cNvSpPr>
            <a:spLocks/>
          </p:cNvSpPr>
          <p:nvPr/>
        </p:nvSpPr>
        <p:spPr bwMode="auto">
          <a:xfrm>
            <a:off x="10510838" y="3584575"/>
            <a:ext cx="482600" cy="714375"/>
          </a:xfrm>
          <a:custGeom>
            <a:avLst/>
            <a:gdLst>
              <a:gd name="T0" fmla="*/ 112 w 112"/>
              <a:gd name="T1" fmla="*/ 111 h 166"/>
              <a:gd name="T2" fmla="*/ 73 w 112"/>
              <a:gd name="T3" fmla="*/ 76 h 166"/>
              <a:gd name="T4" fmla="*/ 52 w 112"/>
              <a:gd name="T5" fmla="*/ 70 h 166"/>
              <a:gd name="T6" fmla="*/ 22 w 112"/>
              <a:gd name="T7" fmla="*/ 53 h 166"/>
              <a:gd name="T8" fmla="*/ 55 w 112"/>
              <a:gd name="T9" fmla="*/ 37 h 166"/>
              <a:gd name="T10" fmla="*/ 87 w 112"/>
              <a:gd name="T11" fmla="*/ 49 h 166"/>
              <a:gd name="T12" fmla="*/ 92 w 112"/>
              <a:gd name="T13" fmla="*/ 51 h 166"/>
              <a:gd name="T14" fmla="*/ 98 w 112"/>
              <a:gd name="T15" fmla="*/ 48 h 166"/>
              <a:gd name="T16" fmla="*/ 103 w 112"/>
              <a:gd name="T17" fmla="*/ 40 h 166"/>
              <a:gd name="T18" fmla="*/ 68 w 112"/>
              <a:gd name="T19" fmla="*/ 20 h 166"/>
              <a:gd name="T20" fmla="*/ 65 w 112"/>
              <a:gd name="T21" fmla="*/ 20 h 166"/>
              <a:gd name="T22" fmla="*/ 65 w 112"/>
              <a:gd name="T23" fmla="*/ 4 h 166"/>
              <a:gd name="T24" fmla="*/ 61 w 112"/>
              <a:gd name="T25" fmla="*/ 0 h 166"/>
              <a:gd name="T26" fmla="*/ 52 w 112"/>
              <a:gd name="T27" fmla="*/ 0 h 166"/>
              <a:gd name="T28" fmla="*/ 47 w 112"/>
              <a:gd name="T29" fmla="*/ 4 h 166"/>
              <a:gd name="T30" fmla="*/ 47 w 112"/>
              <a:gd name="T31" fmla="*/ 19 h 166"/>
              <a:gd name="T32" fmla="*/ 44 w 112"/>
              <a:gd name="T33" fmla="*/ 19 h 166"/>
              <a:gd name="T34" fmla="*/ 0 w 112"/>
              <a:gd name="T35" fmla="*/ 54 h 166"/>
              <a:gd name="T36" fmla="*/ 42 w 112"/>
              <a:gd name="T37" fmla="*/ 88 h 166"/>
              <a:gd name="T38" fmla="*/ 67 w 112"/>
              <a:gd name="T39" fmla="*/ 94 h 166"/>
              <a:gd name="T40" fmla="*/ 90 w 112"/>
              <a:gd name="T41" fmla="*/ 112 h 166"/>
              <a:gd name="T42" fmla="*/ 57 w 112"/>
              <a:gd name="T43" fmla="*/ 129 h 166"/>
              <a:gd name="T44" fmla="*/ 20 w 112"/>
              <a:gd name="T45" fmla="*/ 115 h 166"/>
              <a:gd name="T46" fmla="*/ 8 w 112"/>
              <a:gd name="T47" fmla="*/ 118 h 166"/>
              <a:gd name="T48" fmla="*/ 5 w 112"/>
              <a:gd name="T49" fmla="*/ 126 h 166"/>
              <a:gd name="T50" fmla="*/ 44 w 112"/>
              <a:gd name="T51" fmla="*/ 146 h 166"/>
              <a:gd name="T52" fmla="*/ 47 w 112"/>
              <a:gd name="T53" fmla="*/ 146 h 166"/>
              <a:gd name="T54" fmla="*/ 47 w 112"/>
              <a:gd name="T55" fmla="*/ 162 h 166"/>
              <a:gd name="T56" fmla="*/ 52 w 112"/>
              <a:gd name="T57" fmla="*/ 166 h 166"/>
              <a:gd name="T58" fmla="*/ 61 w 112"/>
              <a:gd name="T59" fmla="*/ 166 h 166"/>
              <a:gd name="T60" fmla="*/ 65 w 112"/>
              <a:gd name="T61" fmla="*/ 162 h 166"/>
              <a:gd name="T62" fmla="*/ 65 w 112"/>
              <a:gd name="T63" fmla="*/ 147 h 166"/>
              <a:gd name="T64" fmla="*/ 68 w 112"/>
              <a:gd name="T65" fmla="*/ 147 h 166"/>
              <a:gd name="T66" fmla="*/ 112 w 112"/>
              <a:gd name="T67" fmla="*/ 111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166" extrusionOk="0">
                <a:moveTo>
                  <a:pt x="112" y="111"/>
                </a:moveTo>
                <a:cubicBezTo>
                  <a:pt x="112" y="94"/>
                  <a:pt x="98" y="82"/>
                  <a:pt x="73" y="76"/>
                </a:cubicBezTo>
                <a:cubicBezTo>
                  <a:pt x="70" y="75"/>
                  <a:pt x="55" y="71"/>
                  <a:pt x="52" y="70"/>
                </a:cubicBezTo>
                <a:cubicBezTo>
                  <a:pt x="32" y="65"/>
                  <a:pt x="22" y="61"/>
                  <a:pt x="22" y="53"/>
                </a:cubicBezTo>
                <a:cubicBezTo>
                  <a:pt x="22" y="45"/>
                  <a:pt x="31" y="37"/>
                  <a:pt x="55" y="37"/>
                </a:cubicBezTo>
                <a:cubicBezTo>
                  <a:pt x="71" y="37"/>
                  <a:pt x="86" y="49"/>
                  <a:pt x="87" y="49"/>
                </a:cubicBezTo>
                <a:cubicBezTo>
                  <a:pt x="89" y="51"/>
                  <a:pt x="91" y="51"/>
                  <a:pt x="92" y="51"/>
                </a:cubicBezTo>
                <a:cubicBezTo>
                  <a:pt x="93" y="51"/>
                  <a:pt x="95" y="51"/>
                  <a:pt x="98" y="48"/>
                </a:cubicBezTo>
                <a:cubicBezTo>
                  <a:pt x="100" y="46"/>
                  <a:pt x="103" y="43"/>
                  <a:pt x="103" y="40"/>
                </a:cubicBezTo>
                <a:cubicBezTo>
                  <a:pt x="103" y="35"/>
                  <a:pt x="88" y="24"/>
                  <a:pt x="68" y="20"/>
                </a:cubicBezTo>
                <a:cubicBezTo>
                  <a:pt x="65" y="20"/>
                  <a:pt x="65" y="20"/>
                  <a:pt x="65" y="20"/>
                </a:cubicBezTo>
                <a:cubicBezTo>
                  <a:pt x="65" y="4"/>
                  <a:pt x="65" y="4"/>
                  <a:pt x="65" y="4"/>
                </a:cubicBezTo>
                <a:cubicBezTo>
                  <a:pt x="65" y="2"/>
                  <a:pt x="63" y="0"/>
                  <a:pt x="61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49" y="0"/>
                  <a:pt x="47" y="2"/>
                  <a:pt x="47" y="4"/>
                </a:cubicBezTo>
                <a:cubicBezTo>
                  <a:pt x="47" y="19"/>
                  <a:pt x="47" y="19"/>
                  <a:pt x="47" y="19"/>
                </a:cubicBezTo>
                <a:cubicBezTo>
                  <a:pt x="44" y="19"/>
                  <a:pt x="44" y="19"/>
                  <a:pt x="44" y="19"/>
                </a:cubicBezTo>
                <a:cubicBezTo>
                  <a:pt x="17" y="22"/>
                  <a:pt x="0" y="35"/>
                  <a:pt x="0" y="54"/>
                </a:cubicBezTo>
                <a:cubicBezTo>
                  <a:pt x="0" y="74"/>
                  <a:pt x="21" y="82"/>
                  <a:pt x="42" y="88"/>
                </a:cubicBezTo>
                <a:cubicBezTo>
                  <a:pt x="45" y="89"/>
                  <a:pt x="64" y="93"/>
                  <a:pt x="67" y="94"/>
                </a:cubicBezTo>
                <a:cubicBezTo>
                  <a:pt x="87" y="99"/>
                  <a:pt x="90" y="107"/>
                  <a:pt x="90" y="112"/>
                </a:cubicBezTo>
                <a:cubicBezTo>
                  <a:pt x="90" y="117"/>
                  <a:pt x="87" y="129"/>
                  <a:pt x="57" y="129"/>
                </a:cubicBezTo>
                <a:cubicBezTo>
                  <a:pt x="42" y="129"/>
                  <a:pt x="21" y="116"/>
                  <a:pt x="20" y="115"/>
                </a:cubicBezTo>
                <a:cubicBezTo>
                  <a:pt x="15" y="112"/>
                  <a:pt x="12" y="113"/>
                  <a:pt x="8" y="118"/>
                </a:cubicBezTo>
                <a:cubicBezTo>
                  <a:pt x="8" y="118"/>
                  <a:pt x="5" y="122"/>
                  <a:pt x="5" y="126"/>
                </a:cubicBezTo>
                <a:cubicBezTo>
                  <a:pt x="5" y="131"/>
                  <a:pt x="23" y="142"/>
                  <a:pt x="44" y="146"/>
                </a:cubicBezTo>
                <a:cubicBezTo>
                  <a:pt x="47" y="146"/>
                  <a:pt x="47" y="146"/>
                  <a:pt x="47" y="146"/>
                </a:cubicBezTo>
                <a:cubicBezTo>
                  <a:pt x="47" y="162"/>
                  <a:pt x="47" y="162"/>
                  <a:pt x="47" y="162"/>
                </a:cubicBezTo>
                <a:cubicBezTo>
                  <a:pt x="47" y="164"/>
                  <a:pt x="49" y="166"/>
                  <a:pt x="52" y="166"/>
                </a:cubicBezTo>
                <a:cubicBezTo>
                  <a:pt x="61" y="166"/>
                  <a:pt x="61" y="166"/>
                  <a:pt x="61" y="166"/>
                </a:cubicBezTo>
                <a:cubicBezTo>
                  <a:pt x="63" y="166"/>
                  <a:pt x="65" y="164"/>
                  <a:pt x="65" y="162"/>
                </a:cubicBezTo>
                <a:cubicBezTo>
                  <a:pt x="65" y="147"/>
                  <a:pt x="65" y="147"/>
                  <a:pt x="65" y="147"/>
                </a:cubicBezTo>
                <a:cubicBezTo>
                  <a:pt x="68" y="147"/>
                  <a:pt x="68" y="147"/>
                  <a:pt x="68" y="147"/>
                </a:cubicBezTo>
                <a:cubicBezTo>
                  <a:pt x="100" y="143"/>
                  <a:pt x="112" y="126"/>
                  <a:pt x="112" y="111"/>
                </a:cubicBezTo>
                <a:close/>
              </a:path>
            </a:pathLst>
          </a:custGeom>
          <a:solidFill>
            <a:srgbClr val="6160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57364" name="Google Shape;1037;p34"/>
          <p:cNvSpPr>
            <a:spLocks/>
          </p:cNvSpPr>
          <p:nvPr/>
        </p:nvSpPr>
        <p:spPr bwMode="auto">
          <a:xfrm>
            <a:off x="1111250" y="1657350"/>
            <a:ext cx="631825" cy="757238"/>
          </a:xfrm>
          <a:custGeom>
            <a:avLst/>
            <a:gdLst>
              <a:gd name="T0" fmla="*/ 55 w 147"/>
              <a:gd name="T1" fmla="*/ 176 h 176"/>
              <a:gd name="T2" fmla="*/ 55 w 147"/>
              <a:gd name="T3" fmla="*/ 164 h 176"/>
              <a:gd name="T4" fmla="*/ 98 w 147"/>
              <a:gd name="T5" fmla="*/ 154 h 176"/>
              <a:gd name="T6" fmla="*/ 49 w 147"/>
              <a:gd name="T7" fmla="*/ 154 h 176"/>
              <a:gd name="T8" fmla="*/ 92 w 147"/>
              <a:gd name="T9" fmla="*/ 160 h 176"/>
              <a:gd name="T10" fmla="*/ 72 w 147"/>
              <a:gd name="T11" fmla="*/ 87 h 176"/>
              <a:gd name="T12" fmla="*/ 73 w 147"/>
              <a:gd name="T13" fmla="*/ 144 h 176"/>
              <a:gd name="T14" fmla="*/ 74 w 147"/>
              <a:gd name="T15" fmla="*/ 144 h 176"/>
              <a:gd name="T16" fmla="*/ 80 w 147"/>
              <a:gd name="T17" fmla="*/ 87 h 176"/>
              <a:gd name="T18" fmla="*/ 53 w 147"/>
              <a:gd name="T19" fmla="*/ 81 h 176"/>
              <a:gd name="T20" fmla="*/ 53 w 147"/>
              <a:gd name="T21" fmla="*/ 63 h 176"/>
              <a:gd name="T22" fmla="*/ 85 w 147"/>
              <a:gd name="T23" fmla="*/ 72 h 176"/>
              <a:gd name="T24" fmla="*/ 103 w 147"/>
              <a:gd name="T25" fmla="*/ 72 h 176"/>
              <a:gd name="T26" fmla="*/ 25 w 147"/>
              <a:gd name="T27" fmla="*/ 56 h 176"/>
              <a:gd name="T28" fmla="*/ 50 w 147"/>
              <a:gd name="T29" fmla="*/ 138 h 176"/>
              <a:gd name="T30" fmla="*/ 62 w 147"/>
              <a:gd name="T31" fmla="*/ 87 h 176"/>
              <a:gd name="T32" fmla="*/ 39 w 147"/>
              <a:gd name="T33" fmla="*/ 72 h 176"/>
              <a:gd name="T34" fmla="*/ 68 w 147"/>
              <a:gd name="T35" fmla="*/ 72 h 176"/>
              <a:gd name="T36" fmla="*/ 72 w 147"/>
              <a:gd name="T37" fmla="*/ 81 h 176"/>
              <a:gd name="T38" fmla="*/ 80 w 147"/>
              <a:gd name="T39" fmla="*/ 72 h 176"/>
              <a:gd name="T40" fmla="*/ 105 w 147"/>
              <a:gd name="T41" fmla="*/ 62 h 176"/>
              <a:gd name="T42" fmla="*/ 94 w 147"/>
              <a:gd name="T43" fmla="*/ 87 h 176"/>
              <a:gd name="T44" fmla="*/ 89 w 147"/>
              <a:gd name="T45" fmla="*/ 144 h 176"/>
              <a:gd name="T46" fmla="*/ 117 w 147"/>
              <a:gd name="T47" fmla="*/ 90 h 176"/>
              <a:gd name="T48" fmla="*/ 74 w 147"/>
              <a:gd name="T49" fmla="*/ 0 h 176"/>
              <a:gd name="T50" fmla="*/ 68 w 147"/>
              <a:gd name="T51" fmla="*/ 15 h 176"/>
              <a:gd name="T52" fmla="*/ 79 w 147"/>
              <a:gd name="T53" fmla="*/ 15 h 176"/>
              <a:gd name="T54" fmla="*/ 107 w 147"/>
              <a:gd name="T55" fmla="*/ 7 h 176"/>
              <a:gd name="T56" fmla="*/ 95 w 147"/>
              <a:gd name="T57" fmla="*/ 18 h 176"/>
              <a:gd name="T58" fmla="*/ 104 w 147"/>
              <a:gd name="T59" fmla="*/ 23 h 176"/>
              <a:gd name="T60" fmla="*/ 131 w 147"/>
              <a:gd name="T61" fmla="*/ 24 h 176"/>
              <a:gd name="T62" fmla="*/ 116 w 147"/>
              <a:gd name="T63" fmla="*/ 30 h 176"/>
              <a:gd name="T64" fmla="*/ 123 w 147"/>
              <a:gd name="T65" fmla="*/ 38 h 176"/>
              <a:gd name="T66" fmla="*/ 147 w 147"/>
              <a:gd name="T67" fmla="*/ 51 h 176"/>
              <a:gd name="T68" fmla="*/ 131 w 147"/>
              <a:gd name="T69" fmla="*/ 49 h 176"/>
              <a:gd name="T70" fmla="*/ 133 w 147"/>
              <a:gd name="T71" fmla="*/ 59 h 176"/>
              <a:gd name="T72" fmla="*/ 146 w 147"/>
              <a:gd name="T73" fmla="*/ 82 h 176"/>
              <a:gd name="T74" fmla="*/ 132 w 147"/>
              <a:gd name="T75" fmla="*/ 74 h 176"/>
              <a:gd name="T76" fmla="*/ 130 w 147"/>
              <a:gd name="T77" fmla="*/ 84 h 176"/>
              <a:gd name="T78" fmla="*/ 50 w 147"/>
              <a:gd name="T79" fmla="*/ 25 h 176"/>
              <a:gd name="T80" fmla="*/ 47 w 147"/>
              <a:gd name="T81" fmla="*/ 9 h 176"/>
              <a:gd name="T82" fmla="*/ 38 w 147"/>
              <a:gd name="T83" fmla="*/ 14 h 176"/>
              <a:gd name="T84" fmla="*/ 31 w 147"/>
              <a:gd name="T85" fmla="*/ 37 h 176"/>
              <a:gd name="T86" fmla="*/ 23 w 147"/>
              <a:gd name="T87" fmla="*/ 23 h 176"/>
              <a:gd name="T88" fmla="*/ 16 w 147"/>
              <a:gd name="T89" fmla="*/ 31 h 176"/>
              <a:gd name="T90" fmla="*/ 20 w 147"/>
              <a:gd name="T91" fmla="*/ 55 h 176"/>
              <a:gd name="T92" fmla="*/ 6 w 147"/>
              <a:gd name="T93" fmla="*/ 47 h 176"/>
              <a:gd name="T94" fmla="*/ 4 w 147"/>
              <a:gd name="T95" fmla="*/ 58 h 176"/>
              <a:gd name="T96" fmla="*/ 21 w 147"/>
              <a:gd name="T97" fmla="*/ 78 h 176"/>
              <a:gd name="T98" fmla="*/ 5 w 147"/>
              <a:gd name="T99" fmla="*/ 76 h 176"/>
              <a:gd name="T100" fmla="*/ 7 w 147"/>
              <a:gd name="T101" fmla="*/ 8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47" h="176" extrusionOk="0">
                <a:moveTo>
                  <a:pt x="98" y="170"/>
                </a:moveTo>
                <a:cubicBezTo>
                  <a:pt x="98" y="173"/>
                  <a:pt x="96" y="176"/>
                  <a:pt x="92" y="176"/>
                </a:cubicBezTo>
                <a:cubicBezTo>
                  <a:pt x="55" y="176"/>
                  <a:pt x="55" y="176"/>
                  <a:pt x="55" y="176"/>
                </a:cubicBezTo>
                <a:cubicBezTo>
                  <a:pt x="52" y="176"/>
                  <a:pt x="49" y="173"/>
                  <a:pt x="49" y="170"/>
                </a:cubicBezTo>
                <a:cubicBezTo>
                  <a:pt x="49" y="170"/>
                  <a:pt x="49" y="170"/>
                  <a:pt x="49" y="170"/>
                </a:cubicBezTo>
                <a:cubicBezTo>
                  <a:pt x="49" y="167"/>
                  <a:pt x="52" y="164"/>
                  <a:pt x="55" y="164"/>
                </a:cubicBezTo>
                <a:cubicBezTo>
                  <a:pt x="92" y="164"/>
                  <a:pt x="92" y="164"/>
                  <a:pt x="92" y="164"/>
                </a:cubicBezTo>
                <a:cubicBezTo>
                  <a:pt x="96" y="164"/>
                  <a:pt x="98" y="167"/>
                  <a:pt x="98" y="170"/>
                </a:cubicBezTo>
                <a:close/>
                <a:moveTo>
                  <a:pt x="98" y="154"/>
                </a:moveTo>
                <a:cubicBezTo>
                  <a:pt x="98" y="151"/>
                  <a:pt x="96" y="148"/>
                  <a:pt x="92" y="148"/>
                </a:cubicBezTo>
                <a:cubicBezTo>
                  <a:pt x="55" y="148"/>
                  <a:pt x="55" y="148"/>
                  <a:pt x="55" y="148"/>
                </a:cubicBezTo>
                <a:cubicBezTo>
                  <a:pt x="52" y="148"/>
                  <a:pt x="49" y="151"/>
                  <a:pt x="49" y="154"/>
                </a:cubicBezTo>
                <a:cubicBezTo>
                  <a:pt x="49" y="154"/>
                  <a:pt x="49" y="154"/>
                  <a:pt x="49" y="154"/>
                </a:cubicBezTo>
                <a:cubicBezTo>
                  <a:pt x="49" y="157"/>
                  <a:pt x="52" y="160"/>
                  <a:pt x="55" y="160"/>
                </a:cubicBezTo>
                <a:cubicBezTo>
                  <a:pt x="92" y="160"/>
                  <a:pt x="92" y="160"/>
                  <a:pt x="92" y="160"/>
                </a:cubicBezTo>
                <a:cubicBezTo>
                  <a:pt x="96" y="160"/>
                  <a:pt x="98" y="157"/>
                  <a:pt x="98" y="154"/>
                </a:cubicBezTo>
                <a:close/>
                <a:moveTo>
                  <a:pt x="80" y="87"/>
                </a:moveTo>
                <a:cubicBezTo>
                  <a:pt x="72" y="87"/>
                  <a:pt x="72" y="87"/>
                  <a:pt x="72" y="87"/>
                </a:cubicBezTo>
                <a:cubicBezTo>
                  <a:pt x="68" y="87"/>
                  <a:pt x="68" y="87"/>
                  <a:pt x="68" y="87"/>
                </a:cubicBezTo>
                <a:cubicBezTo>
                  <a:pt x="68" y="144"/>
                  <a:pt x="68" y="144"/>
                  <a:pt x="68" y="144"/>
                </a:cubicBezTo>
                <a:cubicBezTo>
                  <a:pt x="70" y="144"/>
                  <a:pt x="72" y="144"/>
                  <a:pt x="73" y="144"/>
                </a:cubicBezTo>
                <a:cubicBezTo>
                  <a:pt x="73" y="144"/>
                  <a:pt x="73" y="144"/>
                  <a:pt x="73" y="144"/>
                </a:cubicBezTo>
                <a:cubicBezTo>
                  <a:pt x="74" y="144"/>
                  <a:pt x="74" y="144"/>
                  <a:pt x="74" y="144"/>
                </a:cubicBezTo>
                <a:cubicBezTo>
                  <a:pt x="74" y="144"/>
                  <a:pt x="74" y="144"/>
                  <a:pt x="74" y="144"/>
                </a:cubicBezTo>
                <a:cubicBezTo>
                  <a:pt x="74" y="144"/>
                  <a:pt x="74" y="144"/>
                  <a:pt x="74" y="144"/>
                </a:cubicBezTo>
                <a:cubicBezTo>
                  <a:pt x="76" y="144"/>
                  <a:pt x="78" y="144"/>
                  <a:pt x="80" y="144"/>
                </a:cubicBezTo>
                <a:lnTo>
                  <a:pt x="80" y="87"/>
                </a:lnTo>
                <a:close/>
                <a:moveTo>
                  <a:pt x="53" y="63"/>
                </a:moveTo>
                <a:cubicBezTo>
                  <a:pt x="48" y="63"/>
                  <a:pt x="44" y="67"/>
                  <a:pt x="44" y="72"/>
                </a:cubicBezTo>
                <a:cubicBezTo>
                  <a:pt x="44" y="77"/>
                  <a:pt x="48" y="81"/>
                  <a:pt x="53" y="81"/>
                </a:cubicBezTo>
                <a:cubicBezTo>
                  <a:pt x="62" y="81"/>
                  <a:pt x="62" y="81"/>
                  <a:pt x="62" y="81"/>
                </a:cubicBezTo>
                <a:cubicBezTo>
                  <a:pt x="62" y="72"/>
                  <a:pt x="62" y="72"/>
                  <a:pt x="62" y="72"/>
                </a:cubicBezTo>
                <a:cubicBezTo>
                  <a:pt x="62" y="67"/>
                  <a:pt x="58" y="63"/>
                  <a:pt x="53" y="63"/>
                </a:cubicBezTo>
                <a:close/>
                <a:moveTo>
                  <a:pt x="103" y="72"/>
                </a:moveTo>
                <a:cubicBezTo>
                  <a:pt x="103" y="67"/>
                  <a:pt x="99" y="63"/>
                  <a:pt x="94" y="63"/>
                </a:cubicBezTo>
                <a:cubicBezTo>
                  <a:pt x="89" y="63"/>
                  <a:pt x="85" y="67"/>
                  <a:pt x="85" y="72"/>
                </a:cubicBezTo>
                <a:cubicBezTo>
                  <a:pt x="85" y="81"/>
                  <a:pt x="85" y="81"/>
                  <a:pt x="85" y="81"/>
                </a:cubicBezTo>
                <a:cubicBezTo>
                  <a:pt x="94" y="81"/>
                  <a:pt x="94" y="81"/>
                  <a:pt x="94" y="81"/>
                </a:cubicBezTo>
                <a:cubicBezTo>
                  <a:pt x="99" y="81"/>
                  <a:pt x="103" y="77"/>
                  <a:pt x="103" y="72"/>
                </a:cubicBezTo>
                <a:close/>
                <a:moveTo>
                  <a:pt x="123" y="56"/>
                </a:moveTo>
                <a:cubicBezTo>
                  <a:pt x="119" y="40"/>
                  <a:pt x="100" y="23"/>
                  <a:pt x="74" y="23"/>
                </a:cubicBezTo>
                <a:cubicBezTo>
                  <a:pt x="48" y="23"/>
                  <a:pt x="29" y="40"/>
                  <a:pt x="25" y="56"/>
                </a:cubicBezTo>
                <a:cubicBezTo>
                  <a:pt x="22" y="68"/>
                  <a:pt x="25" y="79"/>
                  <a:pt x="30" y="90"/>
                </a:cubicBezTo>
                <a:cubicBezTo>
                  <a:pt x="36" y="100"/>
                  <a:pt x="41" y="108"/>
                  <a:pt x="45" y="119"/>
                </a:cubicBezTo>
                <a:cubicBezTo>
                  <a:pt x="48" y="124"/>
                  <a:pt x="49" y="132"/>
                  <a:pt x="50" y="138"/>
                </a:cubicBezTo>
                <a:cubicBezTo>
                  <a:pt x="51" y="143"/>
                  <a:pt x="53" y="144"/>
                  <a:pt x="59" y="144"/>
                </a:cubicBezTo>
                <a:cubicBezTo>
                  <a:pt x="60" y="144"/>
                  <a:pt x="61" y="144"/>
                  <a:pt x="62" y="144"/>
                </a:cubicBezTo>
                <a:cubicBezTo>
                  <a:pt x="62" y="87"/>
                  <a:pt x="62" y="87"/>
                  <a:pt x="62" y="87"/>
                </a:cubicBezTo>
                <a:cubicBezTo>
                  <a:pt x="53" y="87"/>
                  <a:pt x="53" y="87"/>
                  <a:pt x="53" y="87"/>
                </a:cubicBezTo>
                <a:cubicBezTo>
                  <a:pt x="49" y="87"/>
                  <a:pt x="46" y="85"/>
                  <a:pt x="43" y="82"/>
                </a:cubicBezTo>
                <a:cubicBezTo>
                  <a:pt x="40" y="80"/>
                  <a:pt x="39" y="76"/>
                  <a:pt x="39" y="72"/>
                </a:cubicBezTo>
                <a:cubicBezTo>
                  <a:pt x="39" y="68"/>
                  <a:pt x="40" y="65"/>
                  <a:pt x="43" y="62"/>
                </a:cubicBezTo>
                <a:cubicBezTo>
                  <a:pt x="46" y="59"/>
                  <a:pt x="49" y="57"/>
                  <a:pt x="53" y="57"/>
                </a:cubicBezTo>
                <a:cubicBezTo>
                  <a:pt x="61" y="57"/>
                  <a:pt x="68" y="64"/>
                  <a:pt x="68" y="72"/>
                </a:cubicBezTo>
                <a:cubicBezTo>
                  <a:pt x="68" y="72"/>
                  <a:pt x="68" y="72"/>
                  <a:pt x="68" y="72"/>
                </a:cubicBezTo>
                <a:cubicBezTo>
                  <a:pt x="68" y="81"/>
                  <a:pt x="68" y="81"/>
                  <a:pt x="68" y="81"/>
                </a:cubicBezTo>
                <a:cubicBezTo>
                  <a:pt x="72" y="81"/>
                  <a:pt x="72" y="81"/>
                  <a:pt x="72" y="81"/>
                </a:cubicBezTo>
                <a:cubicBezTo>
                  <a:pt x="80" y="81"/>
                  <a:pt x="80" y="81"/>
                  <a:pt x="80" y="81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68"/>
                  <a:pt x="81" y="64"/>
                  <a:pt x="84" y="62"/>
                </a:cubicBezTo>
                <a:cubicBezTo>
                  <a:pt x="87" y="59"/>
                  <a:pt x="90" y="57"/>
                  <a:pt x="94" y="57"/>
                </a:cubicBezTo>
                <a:cubicBezTo>
                  <a:pt x="98" y="57"/>
                  <a:pt x="102" y="59"/>
                  <a:pt x="105" y="62"/>
                </a:cubicBezTo>
                <a:cubicBezTo>
                  <a:pt x="107" y="65"/>
                  <a:pt x="109" y="68"/>
                  <a:pt x="109" y="72"/>
                </a:cubicBezTo>
                <a:cubicBezTo>
                  <a:pt x="109" y="76"/>
                  <a:pt x="107" y="80"/>
                  <a:pt x="105" y="82"/>
                </a:cubicBezTo>
                <a:cubicBezTo>
                  <a:pt x="102" y="85"/>
                  <a:pt x="98" y="87"/>
                  <a:pt x="94" y="87"/>
                </a:cubicBezTo>
                <a:cubicBezTo>
                  <a:pt x="85" y="87"/>
                  <a:pt x="85" y="87"/>
                  <a:pt x="85" y="87"/>
                </a:cubicBezTo>
                <a:cubicBezTo>
                  <a:pt x="85" y="144"/>
                  <a:pt x="85" y="144"/>
                  <a:pt x="85" y="144"/>
                </a:cubicBezTo>
                <a:cubicBezTo>
                  <a:pt x="87" y="144"/>
                  <a:pt x="88" y="144"/>
                  <a:pt x="89" y="144"/>
                </a:cubicBezTo>
                <a:cubicBezTo>
                  <a:pt x="95" y="144"/>
                  <a:pt x="96" y="143"/>
                  <a:pt x="97" y="138"/>
                </a:cubicBezTo>
                <a:cubicBezTo>
                  <a:pt x="99" y="132"/>
                  <a:pt x="100" y="124"/>
                  <a:pt x="102" y="119"/>
                </a:cubicBezTo>
                <a:cubicBezTo>
                  <a:pt x="107" y="108"/>
                  <a:pt x="112" y="100"/>
                  <a:pt x="117" y="90"/>
                </a:cubicBezTo>
                <a:cubicBezTo>
                  <a:pt x="123" y="79"/>
                  <a:pt x="126" y="68"/>
                  <a:pt x="123" y="56"/>
                </a:cubicBezTo>
                <a:close/>
                <a:moveTo>
                  <a:pt x="79" y="5"/>
                </a:moveTo>
                <a:cubicBezTo>
                  <a:pt x="79" y="2"/>
                  <a:pt x="77" y="0"/>
                  <a:pt x="74" y="0"/>
                </a:cubicBezTo>
                <a:cubicBezTo>
                  <a:pt x="74" y="0"/>
                  <a:pt x="74" y="0"/>
                  <a:pt x="74" y="0"/>
                </a:cubicBezTo>
                <a:cubicBezTo>
                  <a:pt x="71" y="0"/>
                  <a:pt x="68" y="2"/>
                  <a:pt x="68" y="5"/>
                </a:cubicBezTo>
                <a:cubicBezTo>
                  <a:pt x="68" y="15"/>
                  <a:pt x="68" y="15"/>
                  <a:pt x="68" y="15"/>
                </a:cubicBezTo>
                <a:cubicBezTo>
                  <a:pt x="68" y="18"/>
                  <a:pt x="71" y="20"/>
                  <a:pt x="74" y="20"/>
                </a:cubicBezTo>
                <a:cubicBezTo>
                  <a:pt x="74" y="20"/>
                  <a:pt x="74" y="20"/>
                  <a:pt x="74" y="20"/>
                </a:cubicBezTo>
                <a:cubicBezTo>
                  <a:pt x="77" y="20"/>
                  <a:pt x="79" y="18"/>
                  <a:pt x="79" y="15"/>
                </a:cubicBezTo>
                <a:lnTo>
                  <a:pt x="79" y="5"/>
                </a:lnTo>
                <a:close/>
                <a:moveTo>
                  <a:pt x="109" y="14"/>
                </a:moveTo>
                <a:cubicBezTo>
                  <a:pt x="110" y="11"/>
                  <a:pt x="109" y="8"/>
                  <a:pt x="107" y="7"/>
                </a:cubicBezTo>
                <a:cubicBezTo>
                  <a:pt x="107" y="7"/>
                  <a:pt x="107" y="7"/>
                  <a:pt x="107" y="7"/>
                </a:cubicBezTo>
                <a:cubicBezTo>
                  <a:pt x="104" y="5"/>
                  <a:pt x="101" y="6"/>
                  <a:pt x="99" y="9"/>
                </a:cubicBezTo>
                <a:cubicBezTo>
                  <a:pt x="95" y="18"/>
                  <a:pt x="95" y="18"/>
                  <a:pt x="95" y="18"/>
                </a:cubicBezTo>
                <a:cubicBezTo>
                  <a:pt x="93" y="20"/>
                  <a:pt x="94" y="23"/>
                  <a:pt x="97" y="25"/>
                </a:cubicBezTo>
                <a:cubicBezTo>
                  <a:pt x="97" y="25"/>
                  <a:pt x="97" y="25"/>
                  <a:pt x="97" y="25"/>
                </a:cubicBezTo>
                <a:cubicBezTo>
                  <a:pt x="99" y="26"/>
                  <a:pt x="103" y="25"/>
                  <a:pt x="104" y="23"/>
                </a:cubicBezTo>
                <a:lnTo>
                  <a:pt x="109" y="14"/>
                </a:lnTo>
                <a:close/>
                <a:moveTo>
                  <a:pt x="131" y="31"/>
                </a:moveTo>
                <a:cubicBezTo>
                  <a:pt x="133" y="29"/>
                  <a:pt x="133" y="26"/>
                  <a:pt x="131" y="24"/>
                </a:cubicBezTo>
                <a:cubicBezTo>
                  <a:pt x="131" y="24"/>
                  <a:pt x="131" y="24"/>
                  <a:pt x="131" y="24"/>
                </a:cubicBezTo>
                <a:cubicBezTo>
                  <a:pt x="129" y="22"/>
                  <a:pt x="126" y="21"/>
                  <a:pt x="124" y="23"/>
                </a:cubicBezTo>
                <a:cubicBezTo>
                  <a:pt x="116" y="30"/>
                  <a:pt x="116" y="30"/>
                  <a:pt x="116" y="30"/>
                </a:cubicBezTo>
                <a:cubicBezTo>
                  <a:pt x="114" y="32"/>
                  <a:pt x="114" y="35"/>
                  <a:pt x="116" y="37"/>
                </a:cubicBezTo>
                <a:cubicBezTo>
                  <a:pt x="116" y="37"/>
                  <a:pt x="116" y="37"/>
                  <a:pt x="116" y="37"/>
                </a:cubicBezTo>
                <a:cubicBezTo>
                  <a:pt x="118" y="40"/>
                  <a:pt x="121" y="40"/>
                  <a:pt x="123" y="38"/>
                </a:cubicBezTo>
                <a:lnTo>
                  <a:pt x="131" y="31"/>
                </a:lnTo>
                <a:close/>
                <a:moveTo>
                  <a:pt x="142" y="58"/>
                </a:moveTo>
                <a:cubicBezTo>
                  <a:pt x="145" y="57"/>
                  <a:pt x="147" y="54"/>
                  <a:pt x="147" y="51"/>
                </a:cubicBezTo>
                <a:cubicBezTo>
                  <a:pt x="147" y="51"/>
                  <a:pt x="147" y="51"/>
                  <a:pt x="147" y="51"/>
                </a:cubicBezTo>
                <a:cubicBezTo>
                  <a:pt x="146" y="48"/>
                  <a:pt x="143" y="47"/>
                  <a:pt x="140" y="47"/>
                </a:cubicBezTo>
                <a:cubicBezTo>
                  <a:pt x="131" y="49"/>
                  <a:pt x="131" y="49"/>
                  <a:pt x="131" y="49"/>
                </a:cubicBezTo>
                <a:cubicBezTo>
                  <a:pt x="128" y="49"/>
                  <a:pt x="126" y="52"/>
                  <a:pt x="126" y="55"/>
                </a:cubicBezTo>
                <a:cubicBezTo>
                  <a:pt x="126" y="55"/>
                  <a:pt x="126" y="55"/>
                  <a:pt x="126" y="55"/>
                </a:cubicBezTo>
                <a:cubicBezTo>
                  <a:pt x="127" y="58"/>
                  <a:pt x="130" y="60"/>
                  <a:pt x="133" y="59"/>
                </a:cubicBezTo>
                <a:lnTo>
                  <a:pt x="142" y="58"/>
                </a:lnTo>
                <a:close/>
                <a:moveTo>
                  <a:pt x="140" y="86"/>
                </a:moveTo>
                <a:cubicBezTo>
                  <a:pt x="143" y="87"/>
                  <a:pt x="146" y="85"/>
                  <a:pt x="146" y="82"/>
                </a:cubicBezTo>
                <a:cubicBezTo>
                  <a:pt x="146" y="82"/>
                  <a:pt x="146" y="82"/>
                  <a:pt x="146" y="82"/>
                </a:cubicBezTo>
                <a:cubicBezTo>
                  <a:pt x="147" y="79"/>
                  <a:pt x="145" y="76"/>
                  <a:pt x="142" y="76"/>
                </a:cubicBezTo>
                <a:cubicBezTo>
                  <a:pt x="132" y="74"/>
                  <a:pt x="132" y="74"/>
                  <a:pt x="132" y="74"/>
                </a:cubicBezTo>
                <a:cubicBezTo>
                  <a:pt x="130" y="73"/>
                  <a:pt x="127" y="75"/>
                  <a:pt x="126" y="78"/>
                </a:cubicBezTo>
                <a:cubicBezTo>
                  <a:pt x="126" y="78"/>
                  <a:pt x="126" y="78"/>
                  <a:pt x="126" y="78"/>
                </a:cubicBezTo>
                <a:cubicBezTo>
                  <a:pt x="125" y="81"/>
                  <a:pt x="127" y="84"/>
                  <a:pt x="130" y="84"/>
                </a:cubicBezTo>
                <a:lnTo>
                  <a:pt x="140" y="86"/>
                </a:lnTo>
                <a:close/>
                <a:moveTo>
                  <a:pt x="43" y="23"/>
                </a:moveTo>
                <a:cubicBezTo>
                  <a:pt x="44" y="25"/>
                  <a:pt x="47" y="26"/>
                  <a:pt x="50" y="25"/>
                </a:cubicBezTo>
                <a:cubicBezTo>
                  <a:pt x="50" y="25"/>
                  <a:pt x="50" y="25"/>
                  <a:pt x="50" y="25"/>
                </a:cubicBezTo>
                <a:cubicBezTo>
                  <a:pt x="52" y="23"/>
                  <a:pt x="53" y="20"/>
                  <a:pt x="52" y="18"/>
                </a:cubicBezTo>
                <a:cubicBezTo>
                  <a:pt x="47" y="9"/>
                  <a:pt x="47" y="9"/>
                  <a:pt x="47" y="9"/>
                </a:cubicBezTo>
                <a:cubicBezTo>
                  <a:pt x="46" y="6"/>
                  <a:pt x="43" y="5"/>
                  <a:pt x="40" y="7"/>
                </a:cubicBezTo>
                <a:cubicBezTo>
                  <a:pt x="40" y="7"/>
                  <a:pt x="40" y="7"/>
                  <a:pt x="40" y="7"/>
                </a:cubicBezTo>
                <a:cubicBezTo>
                  <a:pt x="37" y="8"/>
                  <a:pt x="36" y="11"/>
                  <a:pt x="38" y="14"/>
                </a:cubicBezTo>
                <a:lnTo>
                  <a:pt x="43" y="23"/>
                </a:lnTo>
                <a:close/>
                <a:moveTo>
                  <a:pt x="23" y="38"/>
                </a:moveTo>
                <a:cubicBezTo>
                  <a:pt x="26" y="40"/>
                  <a:pt x="29" y="40"/>
                  <a:pt x="31" y="37"/>
                </a:cubicBezTo>
                <a:cubicBezTo>
                  <a:pt x="31" y="37"/>
                  <a:pt x="31" y="37"/>
                  <a:pt x="31" y="37"/>
                </a:cubicBezTo>
                <a:cubicBezTo>
                  <a:pt x="33" y="35"/>
                  <a:pt x="33" y="32"/>
                  <a:pt x="30" y="30"/>
                </a:cubicBezTo>
                <a:cubicBezTo>
                  <a:pt x="23" y="23"/>
                  <a:pt x="23" y="23"/>
                  <a:pt x="23" y="23"/>
                </a:cubicBezTo>
                <a:cubicBezTo>
                  <a:pt x="21" y="21"/>
                  <a:pt x="17" y="22"/>
                  <a:pt x="15" y="24"/>
                </a:cubicBezTo>
                <a:cubicBezTo>
                  <a:pt x="15" y="24"/>
                  <a:pt x="15" y="24"/>
                  <a:pt x="15" y="24"/>
                </a:cubicBezTo>
                <a:cubicBezTo>
                  <a:pt x="14" y="26"/>
                  <a:pt x="14" y="29"/>
                  <a:pt x="16" y="31"/>
                </a:cubicBezTo>
                <a:lnTo>
                  <a:pt x="23" y="38"/>
                </a:lnTo>
                <a:close/>
                <a:moveTo>
                  <a:pt x="14" y="59"/>
                </a:moveTo>
                <a:cubicBezTo>
                  <a:pt x="17" y="60"/>
                  <a:pt x="20" y="58"/>
                  <a:pt x="20" y="55"/>
                </a:cubicBezTo>
                <a:cubicBezTo>
                  <a:pt x="20" y="55"/>
                  <a:pt x="20" y="55"/>
                  <a:pt x="20" y="55"/>
                </a:cubicBezTo>
                <a:cubicBezTo>
                  <a:pt x="21" y="52"/>
                  <a:pt x="19" y="49"/>
                  <a:pt x="16" y="49"/>
                </a:cubicBezTo>
                <a:cubicBezTo>
                  <a:pt x="6" y="47"/>
                  <a:pt x="6" y="47"/>
                  <a:pt x="6" y="47"/>
                </a:cubicBezTo>
                <a:cubicBezTo>
                  <a:pt x="3" y="47"/>
                  <a:pt x="1" y="48"/>
                  <a:pt x="0" y="51"/>
                </a:cubicBezTo>
                <a:cubicBezTo>
                  <a:pt x="0" y="51"/>
                  <a:pt x="0" y="51"/>
                  <a:pt x="0" y="51"/>
                </a:cubicBezTo>
                <a:cubicBezTo>
                  <a:pt x="0" y="54"/>
                  <a:pt x="1" y="57"/>
                  <a:pt x="4" y="58"/>
                </a:cubicBezTo>
                <a:lnTo>
                  <a:pt x="14" y="59"/>
                </a:lnTo>
                <a:close/>
                <a:moveTo>
                  <a:pt x="16" y="84"/>
                </a:moveTo>
                <a:cubicBezTo>
                  <a:pt x="19" y="84"/>
                  <a:pt x="21" y="81"/>
                  <a:pt x="21" y="78"/>
                </a:cubicBezTo>
                <a:cubicBezTo>
                  <a:pt x="21" y="78"/>
                  <a:pt x="21" y="78"/>
                  <a:pt x="21" y="78"/>
                </a:cubicBezTo>
                <a:cubicBezTo>
                  <a:pt x="20" y="75"/>
                  <a:pt x="17" y="73"/>
                  <a:pt x="14" y="74"/>
                </a:cubicBezTo>
                <a:cubicBezTo>
                  <a:pt x="5" y="76"/>
                  <a:pt x="5" y="76"/>
                  <a:pt x="5" y="76"/>
                </a:cubicBezTo>
                <a:cubicBezTo>
                  <a:pt x="2" y="76"/>
                  <a:pt x="0" y="79"/>
                  <a:pt x="0" y="82"/>
                </a:cubicBezTo>
                <a:cubicBezTo>
                  <a:pt x="0" y="82"/>
                  <a:pt x="0" y="82"/>
                  <a:pt x="0" y="82"/>
                </a:cubicBezTo>
                <a:cubicBezTo>
                  <a:pt x="1" y="85"/>
                  <a:pt x="4" y="87"/>
                  <a:pt x="7" y="86"/>
                </a:cubicBezTo>
                <a:lnTo>
                  <a:pt x="16" y="84"/>
                </a:lnTo>
                <a:close/>
              </a:path>
            </a:pathLst>
          </a:custGeom>
          <a:solidFill>
            <a:srgbClr val="E241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57366" name="Google Shape;1039;p34"/>
          <p:cNvSpPr txBox="1">
            <a:spLocks noChangeArrowheads="1"/>
          </p:cNvSpPr>
          <p:nvPr/>
        </p:nvSpPr>
        <p:spPr bwMode="auto">
          <a:xfrm>
            <a:off x="9047163" y="3730625"/>
            <a:ext cx="14097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rtl="0" fontAlgn="base">
              <a:spcBef>
                <a:spcPct val="0"/>
              </a:spcBef>
              <a:spcAft>
                <a:spcPct val="0"/>
              </a:spcAft>
              <a:buSzPts val="1000"/>
            </a:pPr>
            <a:r>
              <a:rPr lang="ar-EG" altLang="en-US" sz="1000" dirty="0">
                <a:latin typeface="Cairo" panose="00000500000000000000" charset="-78"/>
                <a:cs typeface="Cairo" panose="00000500000000000000" charset="-78"/>
                <a:sym typeface="Open Sans" panose="020B0606030504020204" pitchFamily="34" charset="0"/>
              </a:rPr>
              <a:t>هذا النص هو مثال لنص يمكن أن يستبدل في نفس المساحة</a:t>
            </a:r>
          </a:p>
        </p:txBody>
      </p:sp>
      <p:sp>
        <p:nvSpPr>
          <p:cNvPr id="57367" name="Google Shape;1040;p34"/>
          <p:cNvSpPr txBox="1">
            <a:spLocks noChangeArrowheads="1"/>
          </p:cNvSpPr>
          <p:nvPr/>
        </p:nvSpPr>
        <p:spPr bwMode="auto">
          <a:xfrm>
            <a:off x="9058275" y="5621338"/>
            <a:ext cx="14097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rtl="0" fontAlgn="base">
              <a:spcBef>
                <a:spcPct val="0"/>
              </a:spcBef>
              <a:spcAft>
                <a:spcPct val="0"/>
              </a:spcAft>
              <a:buSzPts val="1000"/>
            </a:pPr>
            <a:r>
              <a:rPr lang="ar-EG" altLang="en-US" sz="1000" dirty="0">
                <a:latin typeface="Cairo" panose="00000500000000000000" charset="-78"/>
                <a:cs typeface="Cairo" panose="00000500000000000000" charset="-78"/>
                <a:sym typeface="Open Sans" panose="020B0606030504020204" pitchFamily="34" charset="0"/>
              </a:rPr>
              <a:t>هذا النص هو مثال لنص يمكن أن يستبدل في نفس المساحة</a:t>
            </a:r>
          </a:p>
        </p:txBody>
      </p:sp>
      <p:sp>
        <p:nvSpPr>
          <p:cNvPr id="57368" name="Google Shape;1041;p34"/>
          <p:cNvSpPr txBox="1">
            <a:spLocks noChangeArrowheads="1"/>
          </p:cNvSpPr>
          <p:nvPr/>
        </p:nvSpPr>
        <p:spPr bwMode="auto">
          <a:xfrm>
            <a:off x="1778000" y="5580063"/>
            <a:ext cx="14097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rtl="0" fontAlgn="base">
              <a:spcBef>
                <a:spcPct val="0"/>
              </a:spcBef>
              <a:spcAft>
                <a:spcPct val="0"/>
              </a:spcAft>
              <a:buSzPts val="1000"/>
            </a:pPr>
            <a:r>
              <a:rPr lang="ar-EG" altLang="en-US" sz="1000" dirty="0">
                <a:latin typeface="Cairo" panose="00000500000000000000" charset="-78"/>
                <a:cs typeface="Cairo" panose="00000500000000000000" charset="-78"/>
                <a:sym typeface="Open Sans" panose="020B0606030504020204" pitchFamily="34" charset="0"/>
              </a:rPr>
              <a:t>هذا النص هو مثال لنص يمكن أن يستبدل في نفس المساحة</a:t>
            </a:r>
          </a:p>
        </p:txBody>
      </p:sp>
      <p:sp>
        <p:nvSpPr>
          <p:cNvPr id="57369" name="Google Shape;1042;p34"/>
          <p:cNvSpPr txBox="1">
            <a:spLocks noChangeArrowheads="1"/>
          </p:cNvSpPr>
          <p:nvPr/>
        </p:nvSpPr>
        <p:spPr bwMode="auto">
          <a:xfrm>
            <a:off x="1778000" y="3713163"/>
            <a:ext cx="14097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rtl="0" fontAlgn="base">
              <a:spcBef>
                <a:spcPct val="0"/>
              </a:spcBef>
              <a:spcAft>
                <a:spcPct val="0"/>
              </a:spcAft>
              <a:buSzPts val="1000"/>
            </a:pPr>
            <a:r>
              <a:rPr lang="ar-EG" altLang="en-US" sz="1000" dirty="0">
                <a:latin typeface="Cairo" panose="00000500000000000000" charset="-78"/>
                <a:cs typeface="Cairo" panose="00000500000000000000" charset="-78"/>
                <a:sym typeface="Open Sans" panose="020B0606030504020204" pitchFamily="34" charset="0"/>
              </a:rPr>
              <a:t>هذا النص هو مثال لنص يمكن أن يستبدل في نفس المساحة</a:t>
            </a:r>
          </a:p>
        </p:txBody>
      </p:sp>
      <p:sp>
        <p:nvSpPr>
          <p:cNvPr id="57370" name="Google Shape;1043;p34"/>
          <p:cNvSpPr txBox="1">
            <a:spLocks noChangeArrowheads="1"/>
          </p:cNvSpPr>
          <p:nvPr/>
        </p:nvSpPr>
        <p:spPr bwMode="auto">
          <a:xfrm>
            <a:off x="1808163" y="1846263"/>
            <a:ext cx="14097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rtl="0" fontAlgn="base">
              <a:spcBef>
                <a:spcPct val="0"/>
              </a:spcBef>
              <a:spcAft>
                <a:spcPct val="0"/>
              </a:spcAft>
              <a:buSzPts val="1000"/>
            </a:pPr>
            <a:r>
              <a:rPr lang="ar-EG" altLang="en-US" sz="1000" dirty="0">
                <a:latin typeface="Cairo" panose="00000500000000000000" charset="-78"/>
                <a:cs typeface="Cairo" panose="00000500000000000000" charset="-78"/>
                <a:sym typeface="Open Sans" panose="020B0606030504020204" pitchFamily="34" charset="0"/>
              </a:rPr>
              <a:t>هذا النص هو مثال لنص يمكن أن يستبدل في نفس المساحة</a:t>
            </a:r>
          </a:p>
        </p:txBody>
      </p:sp>
      <p:sp>
        <p:nvSpPr>
          <p:cNvPr id="27" name="Google Shape;1011;p33">
            <a:extLst>
              <a:ext uri="{FF2B5EF4-FFF2-40B4-BE49-F238E27FC236}">
                <a16:creationId xmlns:a16="http://schemas.microsoft.com/office/drawing/2014/main" id="{3499DC3A-93F5-4D42-81B5-83D7BAE9A5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6632" y="449629"/>
            <a:ext cx="7678737" cy="660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6500"/>
              <a:buFont typeface="Montserrat" panose="02000505000000020004" pitchFamily="2" charset="0"/>
              <a:buNone/>
              <a:tabLst/>
              <a:defRPr/>
            </a:pPr>
            <a:r>
              <a:rPr lang="ar-SA" altLang="en-US" sz="4000" b="1" dirty="0">
                <a:latin typeface="Montserrat" panose="02000505000000020004" pitchFamily="2" charset="0"/>
                <a:cs typeface="Cairo" panose="00000500000000000000" charset="-78"/>
                <a:sym typeface="Montserrat" panose="02000505000000020004" pitchFamily="2" charset="0"/>
              </a:rPr>
              <a:t>العنوان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3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573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573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573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3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7" dur="750" fill="hold"/>
                                            <p:tgtEl>
                                              <p:spTgt spid="573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8" dur="750" fill="hold"/>
                                            <p:tgtEl>
                                              <p:spTgt spid="573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3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1" dur="750" fill="hold"/>
                                            <p:tgtEl>
                                              <p:spTgt spid="573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2" dur="750" fill="hold"/>
                                            <p:tgtEl>
                                              <p:spTgt spid="573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fill="hold" grpId="0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3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750" fill="hold"/>
                                            <p:tgtEl>
                                              <p:spTgt spid="573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750" fill="hold"/>
                                            <p:tgtEl>
                                              <p:spTgt spid="573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450"/>
                                </p:stCondLst>
                                <p:childTnLst>
                                  <p:par>
                                    <p:cTn id="2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3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573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573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573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3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750" fill="hold"/>
                                            <p:tgtEl>
                                              <p:spTgt spid="573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750" fill="hold"/>
                                            <p:tgtEl>
                                              <p:spTgt spid="573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8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3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9" dur="750" fill="hold"/>
                                            <p:tgtEl>
                                              <p:spTgt spid="573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0" dur="750" fill="hold"/>
                                            <p:tgtEl>
                                              <p:spTgt spid="573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8" fill="hold" grpId="0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3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3" dur="750" fill="hold"/>
                                            <p:tgtEl>
                                              <p:spTgt spid="573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4" dur="750" fill="hold"/>
                                            <p:tgtEl>
                                              <p:spTgt spid="573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4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3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573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573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573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3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3" dur="750" fill="hold"/>
                                            <p:tgtEl>
                                              <p:spTgt spid="573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4" dur="750" fill="hold"/>
                                            <p:tgtEl>
                                              <p:spTgt spid="573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8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3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7" dur="750" fill="hold"/>
                                            <p:tgtEl>
                                              <p:spTgt spid="573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8" dur="750" fill="hold"/>
                                            <p:tgtEl>
                                              <p:spTgt spid="573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8" fill="hold" grpId="0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3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1" dur="750" fill="hold"/>
                                            <p:tgtEl>
                                              <p:spTgt spid="573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2" dur="750" fill="hold"/>
                                            <p:tgtEl>
                                              <p:spTgt spid="573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3350"/>
                                </p:stCondLst>
                                <p:childTnLst>
                                  <p:par>
                                    <p:cTn id="6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3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573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573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573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3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1" dur="750" fill="hold"/>
                                            <p:tgtEl>
                                              <p:spTgt spid="573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2" dur="750" fill="hold"/>
                                            <p:tgtEl>
                                              <p:spTgt spid="573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3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5" dur="750" fill="hold"/>
                                            <p:tgtEl>
                                              <p:spTgt spid="573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6" dur="750" fill="hold"/>
                                            <p:tgtEl>
                                              <p:spTgt spid="573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2" fill="hold" grpId="0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3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9" dur="750" fill="hold"/>
                                            <p:tgtEl>
                                              <p:spTgt spid="573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0" dur="750" fill="hold"/>
                                            <p:tgtEl>
                                              <p:spTgt spid="573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4300"/>
                                </p:stCondLst>
                                <p:childTnLst>
                                  <p:par>
                                    <p:cTn id="8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3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573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573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573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3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9" dur="750" fill="hold"/>
                                            <p:tgtEl>
                                              <p:spTgt spid="573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0" dur="750" fill="hold"/>
                                            <p:tgtEl>
                                              <p:spTgt spid="573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1" presetID="2" presetClass="entr" presetSubtype="2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3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3" dur="750" fill="hold"/>
                                            <p:tgtEl>
                                              <p:spTgt spid="573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4" dur="750" fill="hold"/>
                                            <p:tgtEl>
                                              <p:spTgt spid="573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5" presetID="2" presetClass="entr" presetSubtype="2" fill="hold" grpId="0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3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7" dur="750" fill="hold"/>
                                            <p:tgtEl>
                                              <p:spTgt spid="573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8" dur="750" fill="hold"/>
                                            <p:tgtEl>
                                              <p:spTgt spid="573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9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10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3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2" dur="500" fill="hold"/>
                                            <p:tgtEl>
                                              <p:spTgt spid="573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573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4" dur="500"/>
                                            <p:tgtEl>
                                              <p:spTgt spid="573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5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3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7" dur="750" fill="hold"/>
                                            <p:tgtEl>
                                              <p:spTgt spid="573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08" dur="750" fill="hold"/>
                                            <p:tgtEl>
                                              <p:spTgt spid="573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9" presetID="2" presetClass="entr" presetSubtype="2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3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1" dur="750" fill="hold"/>
                                            <p:tgtEl>
                                              <p:spTgt spid="573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2" dur="750" fill="hold"/>
                                            <p:tgtEl>
                                              <p:spTgt spid="573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3" presetID="2" presetClass="entr" presetSubtype="2" fill="hold" grpId="0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3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5" dur="750" fill="hold"/>
                                            <p:tgtEl>
                                              <p:spTgt spid="573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6" dur="750" fill="hold"/>
                                            <p:tgtEl>
                                              <p:spTgt spid="573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7346" grpId="0"/>
          <p:bldP spid="57347" grpId="0" animBg="1"/>
          <p:bldP spid="57348" grpId="0" animBg="1"/>
          <p:bldP spid="57349" grpId="0" animBg="1"/>
          <p:bldP spid="57350" grpId="0" animBg="1"/>
          <p:bldP spid="57351" grpId="0" animBg="1"/>
          <p:bldP spid="57352" grpId="0" animBg="1"/>
          <p:bldP spid="57353" grpId="0"/>
          <p:bldP spid="57354" grpId="0"/>
          <p:bldP spid="57355" grpId="0"/>
          <p:bldP spid="57356" grpId="0"/>
          <p:bldP spid="57357" grpId="0"/>
          <p:bldP spid="57358" grpId="0"/>
          <p:bldP spid="57359" grpId="0" animBg="1"/>
          <p:bldP spid="57360" grpId="0" animBg="1"/>
          <p:bldP spid="57361" grpId="0" animBg="1"/>
          <p:bldP spid="57362" grpId="0" animBg="1"/>
          <p:bldP spid="57363" grpId="0" animBg="1"/>
          <p:bldP spid="57364" grpId="0" animBg="1"/>
          <p:bldP spid="57366" grpId="0"/>
          <p:bldP spid="57367" grpId="0"/>
          <p:bldP spid="57368" grpId="0"/>
          <p:bldP spid="57369" grpId="0"/>
          <p:bldP spid="57370" grpId="0"/>
          <p:bldP spid="2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3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573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573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573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3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573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573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3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573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573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3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573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573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450"/>
                                </p:stCondLst>
                                <p:childTnLst>
                                  <p:par>
                                    <p:cTn id="2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3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573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573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573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3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573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573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3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573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573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3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573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573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4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3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573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573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573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3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750" fill="hold"/>
                                            <p:tgtEl>
                                              <p:spTgt spid="573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750" fill="hold"/>
                                            <p:tgtEl>
                                              <p:spTgt spid="573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3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573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573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3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750" fill="hold"/>
                                            <p:tgtEl>
                                              <p:spTgt spid="573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750" fill="hold"/>
                                            <p:tgtEl>
                                              <p:spTgt spid="573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3350"/>
                                </p:stCondLst>
                                <p:childTnLst>
                                  <p:par>
                                    <p:cTn id="6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3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573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573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573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3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750" fill="hold"/>
                                            <p:tgtEl>
                                              <p:spTgt spid="573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750" fill="hold"/>
                                            <p:tgtEl>
                                              <p:spTgt spid="573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3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750" fill="hold"/>
                                            <p:tgtEl>
                                              <p:spTgt spid="573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750" fill="hold"/>
                                            <p:tgtEl>
                                              <p:spTgt spid="573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3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750" fill="hold"/>
                                            <p:tgtEl>
                                              <p:spTgt spid="573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750" fill="hold"/>
                                            <p:tgtEl>
                                              <p:spTgt spid="573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4300"/>
                                </p:stCondLst>
                                <p:childTnLst>
                                  <p:par>
                                    <p:cTn id="8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3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573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573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573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3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" dur="750" fill="hold"/>
                                            <p:tgtEl>
                                              <p:spTgt spid="573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0" dur="750" fill="hold"/>
                                            <p:tgtEl>
                                              <p:spTgt spid="573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1" presetID="2" presetClass="entr" presetSubtype="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3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3" dur="750" fill="hold"/>
                                            <p:tgtEl>
                                              <p:spTgt spid="573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4" dur="750" fill="hold"/>
                                            <p:tgtEl>
                                              <p:spTgt spid="573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5" presetID="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3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7" dur="750" fill="hold"/>
                                            <p:tgtEl>
                                              <p:spTgt spid="573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8" dur="750" fill="hold"/>
                                            <p:tgtEl>
                                              <p:spTgt spid="573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9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10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3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2" dur="500" fill="hold"/>
                                            <p:tgtEl>
                                              <p:spTgt spid="573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573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4" dur="500"/>
                                            <p:tgtEl>
                                              <p:spTgt spid="573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3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7" dur="750" fill="hold"/>
                                            <p:tgtEl>
                                              <p:spTgt spid="573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8" dur="750" fill="hold"/>
                                            <p:tgtEl>
                                              <p:spTgt spid="573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9" presetID="2" presetClass="entr" presetSubtype="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3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1" dur="750" fill="hold"/>
                                            <p:tgtEl>
                                              <p:spTgt spid="573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2" dur="750" fill="hold"/>
                                            <p:tgtEl>
                                              <p:spTgt spid="573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3" presetID="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3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5" dur="750" fill="hold"/>
                                            <p:tgtEl>
                                              <p:spTgt spid="573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6" dur="750" fill="hold"/>
                                            <p:tgtEl>
                                              <p:spTgt spid="573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7346" grpId="0"/>
          <p:bldP spid="57347" grpId="0" animBg="1"/>
          <p:bldP spid="57348" grpId="0" animBg="1"/>
          <p:bldP spid="57349" grpId="0" animBg="1"/>
          <p:bldP spid="57350" grpId="0" animBg="1"/>
          <p:bldP spid="57351" grpId="0" animBg="1"/>
          <p:bldP spid="57352" grpId="0" animBg="1"/>
          <p:bldP spid="57353" grpId="0"/>
          <p:bldP spid="57354" grpId="0"/>
          <p:bldP spid="57355" grpId="0"/>
          <p:bldP spid="57356" grpId="0"/>
          <p:bldP spid="57357" grpId="0"/>
          <p:bldP spid="57358" grpId="0"/>
          <p:bldP spid="57359" grpId="0" animBg="1"/>
          <p:bldP spid="57360" grpId="0" animBg="1"/>
          <p:bldP spid="57361" grpId="0" animBg="1"/>
          <p:bldP spid="57362" grpId="0" animBg="1"/>
          <p:bldP spid="57363" grpId="0" animBg="1"/>
          <p:bldP spid="57364" grpId="0" animBg="1"/>
          <p:bldP spid="57366" grpId="0"/>
          <p:bldP spid="57367" grpId="0"/>
          <p:bldP spid="57368" grpId="0"/>
          <p:bldP spid="57369" grpId="0"/>
          <p:bldP spid="57370" grpId="0"/>
          <p:bldP spid="27" grpId="0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Google Shape;1048;p35"/>
          <p:cNvSpPr txBox="1">
            <a:spLocks noChangeArrowheads="1"/>
          </p:cNvSpPr>
          <p:nvPr/>
        </p:nvSpPr>
        <p:spPr bwMode="auto">
          <a:xfrm>
            <a:off x="2368550" y="2492375"/>
            <a:ext cx="18669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l" rtl="0" fontAlgn="base">
              <a:spcBef>
                <a:spcPct val="0"/>
              </a:spcBef>
              <a:spcAft>
                <a:spcPct val="0"/>
              </a:spcAft>
              <a:buSzPts val="1600"/>
            </a:pPr>
            <a:r>
              <a:rPr lang="ar-EG" altLang="en-US" sz="1600" dirty="0">
                <a:latin typeface="Cairo" panose="00000500000000000000" charset="-78"/>
                <a:cs typeface="Cairo" panose="00000500000000000000" charset="-78"/>
                <a:sym typeface="Open Sans" panose="020B0606030504020204" pitchFamily="34" charset="0"/>
              </a:rPr>
              <a:t>هذا النص هو مثال لنص يمكن أن يستبدل في نفس المساحة</a:t>
            </a:r>
          </a:p>
        </p:txBody>
      </p:sp>
      <p:sp>
        <p:nvSpPr>
          <p:cNvPr id="59395" name="Google Shape;1049;p35"/>
          <p:cNvSpPr>
            <a:spLocks/>
          </p:cNvSpPr>
          <p:nvPr/>
        </p:nvSpPr>
        <p:spPr bwMode="auto">
          <a:xfrm>
            <a:off x="5045075" y="4778375"/>
            <a:ext cx="2095500" cy="1354138"/>
          </a:xfrm>
          <a:custGeom>
            <a:avLst/>
            <a:gdLst>
              <a:gd name="T0" fmla="*/ 1320 w 1320"/>
              <a:gd name="T1" fmla="*/ 853 h 853"/>
              <a:gd name="T2" fmla="*/ 0 w 1320"/>
              <a:gd name="T3" fmla="*/ 853 h 853"/>
              <a:gd name="T4" fmla="*/ 0 w 1320"/>
              <a:gd name="T5" fmla="*/ 188 h 853"/>
              <a:gd name="T6" fmla="*/ 661 w 1320"/>
              <a:gd name="T7" fmla="*/ 0 h 853"/>
              <a:gd name="T8" fmla="*/ 1320 w 1320"/>
              <a:gd name="T9" fmla="*/ 188 h 853"/>
              <a:gd name="T10" fmla="*/ 1320 w 1320"/>
              <a:gd name="T11" fmla="*/ 853 h 8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20" h="853" extrusionOk="0">
                <a:moveTo>
                  <a:pt x="1320" y="853"/>
                </a:moveTo>
                <a:lnTo>
                  <a:pt x="0" y="853"/>
                </a:lnTo>
                <a:lnTo>
                  <a:pt x="0" y="188"/>
                </a:lnTo>
                <a:lnTo>
                  <a:pt x="661" y="0"/>
                </a:lnTo>
                <a:lnTo>
                  <a:pt x="1320" y="188"/>
                </a:lnTo>
                <a:lnTo>
                  <a:pt x="1320" y="853"/>
                </a:lnTo>
                <a:close/>
              </a:path>
            </a:pathLst>
          </a:custGeom>
          <a:solidFill>
            <a:srgbClr val="6160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59396" name="Google Shape;1050;p35"/>
          <p:cNvSpPr>
            <a:spLocks/>
          </p:cNvSpPr>
          <p:nvPr/>
        </p:nvSpPr>
        <p:spPr bwMode="auto">
          <a:xfrm>
            <a:off x="5045075" y="3432175"/>
            <a:ext cx="2095500" cy="1538288"/>
          </a:xfrm>
          <a:custGeom>
            <a:avLst/>
            <a:gdLst>
              <a:gd name="T0" fmla="*/ 1320 w 1320"/>
              <a:gd name="T1" fmla="*/ 969 h 969"/>
              <a:gd name="T2" fmla="*/ 661 w 1320"/>
              <a:gd name="T3" fmla="*/ 783 h 969"/>
              <a:gd name="T4" fmla="*/ 0 w 1320"/>
              <a:gd name="T5" fmla="*/ 969 h 969"/>
              <a:gd name="T6" fmla="*/ 0 w 1320"/>
              <a:gd name="T7" fmla="*/ 186 h 969"/>
              <a:gd name="T8" fmla="*/ 661 w 1320"/>
              <a:gd name="T9" fmla="*/ 0 h 969"/>
              <a:gd name="T10" fmla="*/ 1320 w 1320"/>
              <a:gd name="T11" fmla="*/ 186 h 969"/>
              <a:gd name="T12" fmla="*/ 1320 w 1320"/>
              <a:gd name="T13" fmla="*/ 969 h 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20" h="969" extrusionOk="0">
                <a:moveTo>
                  <a:pt x="1320" y="969"/>
                </a:moveTo>
                <a:lnTo>
                  <a:pt x="661" y="783"/>
                </a:lnTo>
                <a:lnTo>
                  <a:pt x="0" y="969"/>
                </a:lnTo>
                <a:lnTo>
                  <a:pt x="0" y="186"/>
                </a:lnTo>
                <a:lnTo>
                  <a:pt x="661" y="0"/>
                </a:lnTo>
                <a:lnTo>
                  <a:pt x="1320" y="186"/>
                </a:lnTo>
                <a:lnTo>
                  <a:pt x="1320" y="969"/>
                </a:lnTo>
                <a:close/>
              </a:path>
            </a:pathLst>
          </a:custGeom>
          <a:solidFill>
            <a:srgbClr val="C3C5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59397" name="Google Shape;1051;p35"/>
          <p:cNvSpPr>
            <a:spLocks/>
          </p:cNvSpPr>
          <p:nvPr/>
        </p:nvSpPr>
        <p:spPr bwMode="auto">
          <a:xfrm>
            <a:off x="5045075" y="2081213"/>
            <a:ext cx="2095500" cy="1543050"/>
          </a:xfrm>
          <a:custGeom>
            <a:avLst/>
            <a:gdLst>
              <a:gd name="T0" fmla="*/ 1320 w 1320"/>
              <a:gd name="T1" fmla="*/ 972 h 972"/>
              <a:gd name="T2" fmla="*/ 661 w 1320"/>
              <a:gd name="T3" fmla="*/ 784 h 972"/>
              <a:gd name="T4" fmla="*/ 0 w 1320"/>
              <a:gd name="T5" fmla="*/ 972 h 972"/>
              <a:gd name="T6" fmla="*/ 0 w 1320"/>
              <a:gd name="T7" fmla="*/ 187 h 972"/>
              <a:gd name="T8" fmla="*/ 661 w 1320"/>
              <a:gd name="T9" fmla="*/ 0 h 972"/>
              <a:gd name="T10" fmla="*/ 1320 w 1320"/>
              <a:gd name="T11" fmla="*/ 187 h 972"/>
              <a:gd name="T12" fmla="*/ 1320 w 1320"/>
              <a:gd name="T13" fmla="*/ 972 h 9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20" h="972" extrusionOk="0">
                <a:moveTo>
                  <a:pt x="1320" y="972"/>
                </a:moveTo>
                <a:lnTo>
                  <a:pt x="661" y="784"/>
                </a:lnTo>
                <a:lnTo>
                  <a:pt x="0" y="972"/>
                </a:lnTo>
                <a:lnTo>
                  <a:pt x="0" y="187"/>
                </a:lnTo>
                <a:lnTo>
                  <a:pt x="661" y="0"/>
                </a:lnTo>
                <a:lnTo>
                  <a:pt x="1320" y="187"/>
                </a:lnTo>
                <a:lnTo>
                  <a:pt x="1320" y="972"/>
                </a:lnTo>
                <a:close/>
              </a:path>
            </a:pathLst>
          </a:custGeom>
          <a:solidFill>
            <a:srgbClr val="E24C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59398" name="Google Shape;1052;p35"/>
          <p:cNvSpPr>
            <a:spLocks/>
          </p:cNvSpPr>
          <p:nvPr/>
        </p:nvSpPr>
        <p:spPr bwMode="auto">
          <a:xfrm>
            <a:off x="5045075" y="731838"/>
            <a:ext cx="2095500" cy="1543050"/>
          </a:xfrm>
          <a:custGeom>
            <a:avLst/>
            <a:gdLst>
              <a:gd name="T0" fmla="*/ 1320 w 1320"/>
              <a:gd name="T1" fmla="*/ 972 h 972"/>
              <a:gd name="T2" fmla="*/ 661 w 1320"/>
              <a:gd name="T3" fmla="*/ 786 h 972"/>
              <a:gd name="T4" fmla="*/ 0 w 1320"/>
              <a:gd name="T5" fmla="*/ 972 h 972"/>
              <a:gd name="T6" fmla="*/ 0 w 1320"/>
              <a:gd name="T7" fmla="*/ 186 h 972"/>
              <a:gd name="T8" fmla="*/ 661 w 1320"/>
              <a:gd name="T9" fmla="*/ 0 h 972"/>
              <a:gd name="T10" fmla="*/ 1320 w 1320"/>
              <a:gd name="T11" fmla="*/ 186 h 972"/>
              <a:gd name="T12" fmla="*/ 1320 w 1320"/>
              <a:gd name="T13" fmla="*/ 972 h 9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20" h="972" extrusionOk="0">
                <a:moveTo>
                  <a:pt x="1320" y="972"/>
                </a:moveTo>
                <a:lnTo>
                  <a:pt x="661" y="786"/>
                </a:lnTo>
                <a:lnTo>
                  <a:pt x="0" y="972"/>
                </a:lnTo>
                <a:lnTo>
                  <a:pt x="0" y="186"/>
                </a:lnTo>
                <a:lnTo>
                  <a:pt x="661" y="0"/>
                </a:lnTo>
                <a:lnTo>
                  <a:pt x="1320" y="186"/>
                </a:lnTo>
                <a:lnTo>
                  <a:pt x="1320" y="972"/>
                </a:lnTo>
                <a:close/>
              </a:path>
            </a:pathLst>
          </a:custGeom>
          <a:solidFill>
            <a:srgbClr val="389B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59399" name="Google Shape;1053;p35"/>
          <p:cNvSpPr txBox="1">
            <a:spLocks noChangeArrowheads="1"/>
          </p:cNvSpPr>
          <p:nvPr/>
        </p:nvSpPr>
        <p:spPr bwMode="auto">
          <a:xfrm>
            <a:off x="5353050" y="5322888"/>
            <a:ext cx="13446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ctr" rtl="0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3000"/>
            </a:pPr>
            <a:r>
              <a:rPr lang="ar-EG" altLang="en-US" sz="3000" b="1" dirty="0">
                <a:solidFill>
                  <a:srgbClr val="FFFFFF"/>
                </a:solidFill>
                <a:latin typeface="PT Sans" panose="020B0503020203020204" pitchFamily="34" charset="-52"/>
                <a:cs typeface="Cairo" panose="00000500000000000000" charset="-78"/>
                <a:sym typeface="PT Sans" panose="020B0503020203020204" pitchFamily="34" charset="-52"/>
              </a:rPr>
              <a:t>العنوان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59400" name="Google Shape;1054;p35"/>
          <p:cNvSpPr txBox="1">
            <a:spLocks noChangeArrowheads="1"/>
          </p:cNvSpPr>
          <p:nvPr/>
        </p:nvSpPr>
        <p:spPr bwMode="auto">
          <a:xfrm>
            <a:off x="5418137" y="3952875"/>
            <a:ext cx="134937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ctr" rtl="0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3000"/>
            </a:pPr>
            <a:r>
              <a:rPr lang="ar-EG" altLang="en-US" sz="3000" b="1" dirty="0">
                <a:solidFill>
                  <a:srgbClr val="FFFFFF"/>
                </a:solidFill>
                <a:latin typeface="PT Sans" panose="020B0503020203020204" pitchFamily="34" charset="-52"/>
                <a:cs typeface="Cairo" panose="00000500000000000000" charset="-78"/>
                <a:sym typeface="PT Sans" panose="020B0503020203020204" pitchFamily="34" charset="-52"/>
              </a:rPr>
              <a:t>العنوان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59401" name="Google Shape;1055;p35"/>
          <p:cNvSpPr txBox="1">
            <a:spLocks noChangeArrowheads="1"/>
          </p:cNvSpPr>
          <p:nvPr/>
        </p:nvSpPr>
        <p:spPr bwMode="auto">
          <a:xfrm>
            <a:off x="5353050" y="2586038"/>
            <a:ext cx="1514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ctr" rtl="0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3000"/>
            </a:pPr>
            <a:r>
              <a:rPr lang="ar-EG" altLang="en-US" sz="3000" b="1" dirty="0">
                <a:solidFill>
                  <a:srgbClr val="FFFFFF"/>
                </a:solidFill>
                <a:latin typeface="PT Sans" panose="020B0503020203020204" pitchFamily="34" charset="-52"/>
                <a:cs typeface="Cairo" panose="00000500000000000000" charset="-78"/>
                <a:sym typeface="PT Sans" panose="020B0503020203020204" pitchFamily="34" charset="-52"/>
              </a:rPr>
              <a:t>العنوان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59402" name="Google Shape;1056;p35"/>
          <p:cNvSpPr txBox="1">
            <a:spLocks noChangeArrowheads="1"/>
          </p:cNvSpPr>
          <p:nvPr/>
        </p:nvSpPr>
        <p:spPr bwMode="auto">
          <a:xfrm>
            <a:off x="5283200" y="1244600"/>
            <a:ext cx="16938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ctr" rtl="0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3000"/>
            </a:pPr>
            <a:r>
              <a:rPr lang="ar-EG" altLang="en-US" sz="3000" b="1" dirty="0">
                <a:solidFill>
                  <a:srgbClr val="FFFFFF"/>
                </a:solidFill>
                <a:latin typeface="PT Sans" panose="020B0503020203020204" pitchFamily="34" charset="-52"/>
                <a:cs typeface="Cairo" panose="00000500000000000000" charset="-78"/>
                <a:sym typeface="PT Sans" panose="020B0503020203020204" pitchFamily="34" charset="-52"/>
              </a:rPr>
              <a:t>العنوان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A6CC3439-0895-F04E-A9C7-F2440D7D751B}"/>
              </a:ext>
            </a:extLst>
          </p:cNvPr>
          <p:cNvGrpSpPr/>
          <p:nvPr/>
        </p:nvGrpSpPr>
        <p:grpSpPr>
          <a:xfrm>
            <a:off x="1023938" y="2492375"/>
            <a:ext cx="1036637" cy="1038225"/>
            <a:chOff x="1023938" y="2492375"/>
            <a:chExt cx="1036637" cy="1038225"/>
          </a:xfrm>
        </p:grpSpPr>
        <p:sp>
          <p:nvSpPr>
            <p:cNvPr id="59406" name="Google Shape;1060;p35"/>
            <p:cNvSpPr>
              <a:spLocks noChangeArrowheads="1"/>
            </p:cNvSpPr>
            <p:nvPr/>
          </p:nvSpPr>
          <p:spPr bwMode="auto">
            <a:xfrm>
              <a:off x="1023938" y="2492375"/>
              <a:ext cx="1036637" cy="1038225"/>
            </a:xfrm>
            <a:prstGeom prst="ellipse">
              <a:avLst/>
            </a:prstGeom>
            <a:solidFill>
              <a:srgbClr val="389B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9407" name="Google Shape;1061;p35"/>
            <p:cNvSpPr>
              <a:spLocks/>
            </p:cNvSpPr>
            <p:nvPr/>
          </p:nvSpPr>
          <p:spPr bwMode="auto">
            <a:xfrm>
              <a:off x="1081088" y="2743200"/>
              <a:ext cx="901700" cy="454025"/>
            </a:xfrm>
            <a:custGeom>
              <a:avLst/>
              <a:gdLst>
                <a:gd name="T0" fmla="*/ 69 w 220"/>
                <a:gd name="T1" fmla="*/ 105 h 111"/>
                <a:gd name="T2" fmla="*/ 83 w 220"/>
                <a:gd name="T3" fmla="*/ 71 h 111"/>
                <a:gd name="T4" fmla="*/ 97 w 220"/>
                <a:gd name="T5" fmla="*/ 63 h 111"/>
                <a:gd name="T6" fmla="*/ 104 w 220"/>
                <a:gd name="T7" fmla="*/ 1 h 111"/>
                <a:gd name="T8" fmla="*/ 142 w 220"/>
                <a:gd name="T9" fmla="*/ 26 h 111"/>
                <a:gd name="T10" fmla="*/ 132 w 220"/>
                <a:gd name="T11" fmla="*/ 67 h 111"/>
                <a:gd name="T12" fmla="*/ 161 w 220"/>
                <a:gd name="T13" fmla="*/ 84 h 111"/>
                <a:gd name="T14" fmla="*/ 156 w 220"/>
                <a:gd name="T15" fmla="*/ 105 h 111"/>
                <a:gd name="T16" fmla="*/ 112 w 220"/>
                <a:gd name="T17" fmla="*/ 6 h 111"/>
                <a:gd name="T18" fmla="*/ 99 w 220"/>
                <a:gd name="T19" fmla="*/ 55 h 111"/>
                <a:gd name="T20" fmla="*/ 93 w 220"/>
                <a:gd name="T21" fmla="*/ 73 h 111"/>
                <a:gd name="T22" fmla="*/ 66 w 220"/>
                <a:gd name="T23" fmla="*/ 94 h 111"/>
                <a:gd name="T24" fmla="*/ 112 w 220"/>
                <a:gd name="T25" fmla="*/ 105 h 111"/>
                <a:gd name="T26" fmla="*/ 158 w 220"/>
                <a:gd name="T27" fmla="*/ 94 h 111"/>
                <a:gd name="T28" fmla="*/ 131 w 220"/>
                <a:gd name="T29" fmla="*/ 73 h 111"/>
                <a:gd name="T30" fmla="*/ 125 w 220"/>
                <a:gd name="T31" fmla="*/ 55 h 111"/>
                <a:gd name="T32" fmla="*/ 112 w 220"/>
                <a:gd name="T33" fmla="*/ 6 h 111"/>
                <a:gd name="T34" fmla="*/ 183 w 220"/>
                <a:gd name="T35" fmla="*/ 111 h 111"/>
                <a:gd name="T36" fmla="*/ 164 w 220"/>
                <a:gd name="T37" fmla="*/ 107 h 111"/>
                <a:gd name="T38" fmla="*/ 183 w 220"/>
                <a:gd name="T39" fmla="*/ 105 h 111"/>
                <a:gd name="T40" fmla="*/ 214 w 220"/>
                <a:gd name="T41" fmla="*/ 98 h 111"/>
                <a:gd name="T42" fmla="*/ 196 w 220"/>
                <a:gd name="T43" fmla="*/ 85 h 111"/>
                <a:gd name="T44" fmla="*/ 191 w 220"/>
                <a:gd name="T45" fmla="*/ 71 h 111"/>
                <a:gd name="T46" fmla="*/ 183 w 220"/>
                <a:gd name="T47" fmla="*/ 38 h 111"/>
                <a:gd name="T48" fmla="*/ 175 w 220"/>
                <a:gd name="T49" fmla="*/ 71 h 111"/>
                <a:gd name="T50" fmla="*/ 172 w 220"/>
                <a:gd name="T51" fmla="*/ 84 h 111"/>
                <a:gd name="T52" fmla="*/ 170 w 220"/>
                <a:gd name="T53" fmla="*/ 78 h 111"/>
                <a:gd name="T54" fmla="*/ 161 w 220"/>
                <a:gd name="T55" fmla="*/ 51 h 111"/>
                <a:gd name="T56" fmla="*/ 189 w 220"/>
                <a:gd name="T57" fmla="*/ 33 h 111"/>
                <a:gd name="T58" fmla="*/ 195 w 220"/>
                <a:gd name="T59" fmla="*/ 77 h 111"/>
                <a:gd name="T60" fmla="*/ 203 w 220"/>
                <a:gd name="T61" fmla="*/ 81 h 111"/>
                <a:gd name="T62" fmla="*/ 214 w 220"/>
                <a:gd name="T63" fmla="*/ 107 h 111"/>
                <a:gd name="T64" fmla="*/ 41 w 220"/>
                <a:gd name="T65" fmla="*/ 111 h 111"/>
                <a:gd name="T66" fmla="*/ 0 w 220"/>
                <a:gd name="T67" fmla="*/ 98 h 111"/>
                <a:gd name="T68" fmla="*/ 25 w 220"/>
                <a:gd name="T69" fmla="*/ 76 h 111"/>
                <a:gd name="T70" fmla="*/ 28 w 220"/>
                <a:gd name="T71" fmla="*/ 71 h 111"/>
                <a:gd name="T72" fmla="*/ 41 w 220"/>
                <a:gd name="T73" fmla="*/ 24 h 111"/>
                <a:gd name="T74" fmla="*/ 55 w 220"/>
                <a:gd name="T75" fmla="*/ 71 h 111"/>
                <a:gd name="T76" fmla="*/ 58 w 220"/>
                <a:gd name="T77" fmla="*/ 76 h 111"/>
                <a:gd name="T78" fmla="*/ 54 w 220"/>
                <a:gd name="T79" fmla="*/ 82 h 111"/>
                <a:gd name="T80" fmla="*/ 59 w 220"/>
                <a:gd name="T81" fmla="*/ 45 h 111"/>
                <a:gd name="T82" fmla="*/ 36 w 220"/>
                <a:gd name="T83" fmla="*/ 31 h 111"/>
                <a:gd name="T84" fmla="*/ 34 w 220"/>
                <a:gd name="T85" fmla="*/ 75 h 111"/>
                <a:gd name="T86" fmla="*/ 21 w 220"/>
                <a:gd name="T87" fmla="*/ 84 h 111"/>
                <a:gd name="T88" fmla="*/ 10 w 220"/>
                <a:gd name="T89" fmla="*/ 101 h 111"/>
                <a:gd name="T90" fmla="*/ 56 w 220"/>
                <a:gd name="T91" fmla="*/ 105 h 111"/>
                <a:gd name="T92" fmla="*/ 41 w 220"/>
                <a:gd name="T93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0" h="111" extrusionOk="0">
                  <a:moveTo>
                    <a:pt x="112" y="111"/>
                  </a:moveTo>
                  <a:cubicBezTo>
                    <a:pt x="99" y="111"/>
                    <a:pt x="89" y="111"/>
                    <a:pt x="78" y="108"/>
                  </a:cubicBezTo>
                  <a:cubicBezTo>
                    <a:pt x="75" y="107"/>
                    <a:pt x="71" y="106"/>
                    <a:pt x="69" y="105"/>
                  </a:cubicBezTo>
                  <a:cubicBezTo>
                    <a:pt x="62" y="102"/>
                    <a:pt x="60" y="98"/>
                    <a:pt x="60" y="95"/>
                  </a:cubicBezTo>
                  <a:cubicBezTo>
                    <a:pt x="59" y="91"/>
                    <a:pt x="61" y="87"/>
                    <a:pt x="64" y="84"/>
                  </a:cubicBezTo>
                  <a:cubicBezTo>
                    <a:pt x="69" y="79"/>
                    <a:pt x="75" y="75"/>
                    <a:pt x="83" y="71"/>
                  </a:cubicBezTo>
                  <a:cubicBezTo>
                    <a:pt x="86" y="70"/>
                    <a:pt x="89" y="69"/>
                    <a:pt x="91" y="68"/>
                  </a:cubicBezTo>
                  <a:cubicBezTo>
                    <a:pt x="93" y="67"/>
                    <a:pt x="93" y="67"/>
                    <a:pt x="93" y="67"/>
                  </a:cubicBezTo>
                  <a:cubicBezTo>
                    <a:pt x="95" y="66"/>
                    <a:pt x="96" y="65"/>
                    <a:pt x="97" y="63"/>
                  </a:cubicBezTo>
                  <a:cubicBezTo>
                    <a:pt x="97" y="62"/>
                    <a:pt x="96" y="61"/>
                    <a:pt x="95" y="59"/>
                  </a:cubicBezTo>
                  <a:cubicBezTo>
                    <a:pt x="86" y="50"/>
                    <a:pt x="82" y="39"/>
                    <a:pt x="83" y="26"/>
                  </a:cubicBezTo>
                  <a:cubicBezTo>
                    <a:pt x="83" y="13"/>
                    <a:pt x="90" y="4"/>
                    <a:pt x="104" y="1"/>
                  </a:cubicBezTo>
                  <a:cubicBezTo>
                    <a:pt x="107" y="0"/>
                    <a:pt x="110" y="0"/>
                    <a:pt x="112" y="0"/>
                  </a:cubicBezTo>
                  <a:cubicBezTo>
                    <a:pt x="115" y="0"/>
                    <a:pt x="118" y="0"/>
                    <a:pt x="120" y="1"/>
                  </a:cubicBezTo>
                  <a:cubicBezTo>
                    <a:pt x="134" y="4"/>
                    <a:pt x="141" y="13"/>
                    <a:pt x="142" y="26"/>
                  </a:cubicBezTo>
                  <a:cubicBezTo>
                    <a:pt x="143" y="39"/>
                    <a:pt x="138" y="51"/>
                    <a:pt x="129" y="59"/>
                  </a:cubicBezTo>
                  <a:cubicBezTo>
                    <a:pt x="128" y="61"/>
                    <a:pt x="128" y="62"/>
                    <a:pt x="128" y="63"/>
                  </a:cubicBezTo>
                  <a:cubicBezTo>
                    <a:pt x="128" y="65"/>
                    <a:pt x="130" y="66"/>
                    <a:pt x="132" y="67"/>
                  </a:cubicBezTo>
                  <a:cubicBezTo>
                    <a:pt x="133" y="68"/>
                    <a:pt x="133" y="68"/>
                    <a:pt x="133" y="68"/>
                  </a:cubicBezTo>
                  <a:cubicBezTo>
                    <a:pt x="136" y="69"/>
                    <a:pt x="139" y="70"/>
                    <a:pt x="141" y="71"/>
                  </a:cubicBezTo>
                  <a:cubicBezTo>
                    <a:pt x="150" y="75"/>
                    <a:pt x="156" y="79"/>
                    <a:pt x="161" y="84"/>
                  </a:cubicBezTo>
                  <a:cubicBezTo>
                    <a:pt x="163" y="87"/>
                    <a:pt x="165" y="91"/>
                    <a:pt x="164" y="95"/>
                  </a:cubicBezTo>
                  <a:cubicBezTo>
                    <a:pt x="163" y="99"/>
                    <a:pt x="160" y="103"/>
                    <a:pt x="156" y="105"/>
                  </a:cubicBezTo>
                  <a:cubicBezTo>
                    <a:pt x="156" y="105"/>
                    <a:pt x="156" y="105"/>
                    <a:pt x="156" y="105"/>
                  </a:cubicBezTo>
                  <a:cubicBezTo>
                    <a:pt x="153" y="106"/>
                    <a:pt x="150" y="107"/>
                    <a:pt x="146" y="108"/>
                  </a:cubicBezTo>
                  <a:cubicBezTo>
                    <a:pt x="136" y="111"/>
                    <a:pt x="125" y="111"/>
                    <a:pt x="112" y="111"/>
                  </a:cubicBezTo>
                  <a:close/>
                  <a:moveTo>
                    <a:pt x="112" y="6"/>
                  </a:moveTo>
                  <a:cubicBezTo>
                    <a:pt x="110" y="6"/>
                    <a:pt x="108" y="6"/>
                    <a:pt x="106" y="7"/>
                  </a:cubicBezTo>
                  <a:cubicBezTo>
                    <a:pt x="94" y="10"/>
                    <a:pt x="89" y="16"/>
                    <a:pt x="89" y="26"/>
                  </a:cubicBezTo>
                  <a:cubicBezTo>
                    <a:pt x="88" y="38"/>
                    <a:pt x="92" y="47"/>
                    <a:pt x="99" y="55"/>
                  </a:cubicBezTo>
                  <a:cubicBezTo>
                    <a:pt x="102" y="58"/>
                    <a:pt x="103" y="61"/>
                    <a:pt x="103" y="65"/>
                  </a:cubicBezTo>
                  <a:cubicBezTo>
                    <a:pt x="102" y="68"/>
                    <a:pt x="99" y="71"/>
                    <a:pt x="95" y="73"/>
                  </a:cubicBezTo>
                  <a:cubicBezTo>
                    <a:pt x="93" y="73"/>
                    <a:pt x="93" y="73"/>
                    <a:pt x="93" y="73"/>
                  </a:cubicBezTo>
                  <a:cubicBezTo>
                    <a:pt x="91" y="74"/>
                    <a:pt x="88" y="75"/>
                    <a:pt x="86" y="76"/>
                  </a:cubicBezTo>
                  <a:cubicBezTo>
                    <a:pt x="78" y="80"/>
                    <a:pt x="73" y="84"/>
                    <a:pt x="68" y="88"/>
                  </a:cubicBezTo>
                  <a:cubicBezTo>
                    <a:pt x="66" y="90"/>
                    <a:pt x="66" y="92"/>
                    <a:pt x="66" y="94"/>
                  </a:cubicBezTo>
                  <a:cubicBezTo>
                    <a:pt x="66" y="96"/>
                    <a:pt x="68" y="98"/>
                    <a:pt x="71" y="99"/>
                  </a:cubicBezTo>
                  <a:cubicBezTo>
                    <a:pt x="74" y="101"/>
                    <a:pt x="77" y="102"/>
                    <a:pt x="80" y="102"/>
                  </a:cubicBezTo>
                  <a:cubicBezTo>
                    <a:pt x="90" y="105"/>
                    <a:pt x="100" y="105"/>
                    <a:pt x="112" y="105"/>
                  </a:cubicBezTo>
                  <a:cubicBezTo>
                    <a:pt x="125" y="105"/>
                    <a:pt x="135" y="105"/>
                    <a:pt x="145" y="102"/>
                  </a:cubicBezTo>
                  <a:cubicBezTo>
                    <a:pt x="148" y="102"/>
                    <a:pt x="151" y="101"/>
                    <a:pt x="153" y="99"/>
                  </a:cubicBezTo>
                  <a:cubicBezTo>
                    <a:pt x="156" y="98"/>
                    <a:pt x="158" y="96"/>
                    <a:pt x="158" y="94"/>
                  </a:cubicBezTo>
                  <a:cubicBezTo>
                    <a:pt x="158" y="92"/>
                    <a:pt x="158" y="89"/>
                    <a:pt x="156" y="88"/>
                  </a:cubicBezTo>
                  <a:cubicBezTo>
                    <a:pt x="152" y="84"/>
                    <a:pt x="147" y="80"/>
                    <a:pt x="139" y="76"/>
                  </a:cubicBezTo>
                  <a:cubicBezTo>
                    <a:pt x="136" y="75"/>
                    <a:pt x="134" y="74"/>
                    <a:pt x="131" y="73"/>
                  </a:cubicBezTo>
                  <a:cubicBezTo>
                    <a:pt x="129" y="73"/>
                    <a:pt x="129" y="73"/>
                    <a:pt x="129" y="73"/>
                  </a:cubicBezTo>
                  <a:cubicBezTo>
                    <a:pt x="125" y="71"/>
                    <a:pt x="123" y="68"/>
                    <a:pt x="122" y="65"/>
                  </a:cubicBezTo>
                  <a:cubicBezTo>
                    <a:pt x="121" y="61"/>
                    <a:pt x="122" y="58"/>
                    <a:pt x="125" y="55"/>
                  </a:cubicBezTo>
                  <a:cubicBezTo>
                    <a:pt x="133" y="48"/>
                    <a:pt x="136" y="38"/>
                    <a:pt x="136" y="26"/>
                  </a:cubicBezTo>
                  <a:cubicBezTo>
                    <a:pt x="136" y="16"/>
                    <a:pt x="130" y="10"/>
                    <a:pt x="119" y="7"/>
                  </a:cubicBezTo>
                  <a:cubicBezTo>
                    <a:pt x="117" y="6"/>
                    <a:pt x="114" y="6"/>
                    <a:pt x="112" y="6"/>
                  </a:cubicBezTo>
                  <a:close/>
                  <a:moveTo>
                    <a:pt x="155" y="102"/>
                  </a:moveTo>
                  <a:cubicBezTo>
                    <a:pt x="155" y="102"/>
                    <a:pt x="155" y="102"/>
                    <a:pt x="155" y="102"/>
                  </a:cubicBezTo>
                  <a:close/>
                  <a:moveTo>
                    <a:pt x="183" y="111"/>
                  </a:moveTo>
                  <a:cubicBezTo>
                    <a:pt x="181" y="111"/>
                    <a:pt x="181" y="111"/>
                    <a:pt x="181" y="111"/>
                  </a:cubicBezTo>
                  <a:cubicBezTo>
                    <a:pt x="175" y="111"/>
                    <a:pt x="173" y="111"/>
                    <a:pt x="167" y="110"/>
                  </a:cubicBezTo>
                  <a:cubicBezTo>
                    <a:pt x="165" y="110"/>
                    <a:pt x="164" y="109"/>
                    <a:pt x="164" y="107"/>
                  </a:cubicBezTo>
                  <a:cubicBezTo>
                    <a:pt x="164" y="105"/>
                    <a:pt x="166" y="104"/>
                    <a:pt x="167" y="104"/>
                  </a:cubicBezTo>
                  <a:cubicBezTo>
                    <a:pt x="173" y="105"/>
                    <a:pt x="175" y="105"/>
                    <a:pt x="181" y="105"/>
                  </a:cubicBezTo>
                  <a:cubicBezTo>
                    <a:pt x="183" y="105"/>
                    <a:pt x="183" y="105"/>
                    <a:pt x="183" y="105"/>
                  </a:cubicBezTo>
                  <a:cubicBezTo>
                    <a:pt x="191" y="105"/>
                    <a:pt x="198" y="105"/>
                    <a:pt x="205" y="103"/>
                  </a:cubicBezTo>
                  <a:cubicBezTo>
                    <a:pt x="207" y="103"/>
                    <a:pt x="209" y="102"/>
                    <a:pt x="211" y="101"/>
                  </a:cubicBezTo>
                  <a:cubicBezTo>
                    <a:pt x="213" y="101"/>
                    <a:pt x="214" y="99"/>
                    <a:pt x="214" y="98"/>
                  </a:cubicBezTo>
                  <a:cubicBezTo>
                    <a:pt x="214" y="97"/>
                    <a:pt x="214" y="96"/>
                    <a:pt x="213" y="95"/>
                  </a:cubicBezTo>
                  <a:cubicBezTo>
                    <a:pt x="210" y="92"/>
                    <a:pt x="206" y="90"/>
                    <a:pt x="201" y="87"/>
                  </a:cubicBezTo>
                  <a:cubicBezTo>
                    <a:pt x="199" y="86"/>
                    <a:pt x="197" y="86"/>
                    <a:pt x="196" y="85"/>
                  </a:cubicBezTo>
                  <a:cubicBezTo>
                    <a:pt x="194" y="84"/>
                    <a:pt x="194" y="84"/>
                    <a:pt x="194" y="84"/>
                  </a:cubicBezTo>
                  <a:cubicBezTo>
                    <a:pt x="191" y="83"/>
                    <a:pt x="189" y="81"/>
                    <a:pt x="189" y="78"/>
                  </a:cubicBezTo>
                  <a:cubicBezTo>
                    <a:pt x="188" y="75"/>
                    <a:pt x="189" y="73"/>
                    <a:pt x="191" y="71"/>
                  </a:cubicBezTo>
                  <a:cubicBezTo>
                    <a:pt x="196" y="66"/>
                    <a:pt x="199" y="59"/>
                    <a:pt x="198" y="51"/>
                  </a:cubicBezTo>
                  <a:cubicBezTo>
                    <a:pt x="198" y="44"/>
                    <a:pt x="195" y="40"/>
                    <a:pt x="187" y="39"/>
                  </a:cubicBezTo>
                  <a:cubicBezTo>
                    <a:pt x="186" y="38"/>
                    <a:pt x="184" y="38"/>
                    <a:pt x="183" y="38"/>
                  </a:cubicBezTo>
                  <a:cubicBezTo>
                    <a:pt x="181" y="38"/>
                    <a:pt x="180" y="38"/>
                    <a:pt x="179" y="39"/>
                  </a:cubicBezTo>
                  <a:cubicBezTo>
                    <a:pt x="171" y="40"/>
                    <a:pt x="168" y="44"/>
                    <a:pt x="167" y="51"/>
                  </a:cubicBezTo>
                  <a:cubicBezTo>
                    <a:pt x="167" y="59"/>
                    <a:pt x="169" y="65"/>
                    <a:pt x="175" y="71"/>
                  </a:cubicBezTo>
                  <a:cubicBezTo>
                    <a:pt x="177" y="73"/>
                    <a:pt x="178" y="76"/>
                    <a:pt x="177" y="78"/>
                  </a:cubicBezTo>
                  <a:cubicBezTo>
                    <a:pt x="177" y="81"/>
                    <a:pt x="175" y="83"/>
                    <a:pt x="172" y="84"/>
                  </a:cubicBezTo>
                  <a:cubicBezTo>
                    <a:pt x="172" y="84"/>
                    <a:pt x="172" y="84"/>
                    <a:pt x="172" y="84"/>
                  </a:cubicBezTo>
                  <a:cubicBezTo>
                    <a:pt x="170" y="85"/>
                    <a:pt x="169" y="84"/>
                    <a:pt x="168" y="82"/>
                  </a:cubicBezTo>
                  <a:cubicBezTo>
                    <a:pt x="167" y="81"/>
                    <a:pt x="168" y="79"/>
                    <a:pt x="170" y="78"/>
                  </a:cubicBezTo>
                  <a:cubicBezTo>
                    <a:pt x="170" y="78"/>
                    <a:pt x="170" y="78"/>
                    <a:pt x="170" y="78"/>
                  </a:cubicBezTo>
                  <a:cubicBezTo>
                    <a:pt x="171" y="78"/>
                    <a:pt x="171" y="78"/>
                    <a:pt x="172" y="77"/>
                  </a:cubicBezTo>
                  <a:cubicBezTo>
                    <a:pt x="172" y="77"/>
                    <a:pt x="171" y="76"/>
                    <a:pt x="170" y="75"/>
                  </a:cubicBezTo>
                  <a:cubicBezTo>
                    <a:pt x="164" y="69"/>
                    <a:pt x="161" y="60"/>
                    <a:pt x="161" y="51"/>
                  </a:cubicBezTo>
                  <a:cubicBezTo>
                    <a:pt x="162" y="44"/>
                    <a:pt x="164" y="36"/>
                    <a:pt x="177" y="33"/>
                  </a:cubicBezTo>
                  <a:cubicBezTo>
                    <a:pt x="179" y="32"/>
                    <a:pt x="181" y="32"/>
                    <a:pt x="183" y="32"/>
                  </a:cubicBezTo>
                  <a:cubicBezTo>
                    <a:pt x="185" y="32"/>
                    <a:pt x="187" y="32"/>
                    <a:pt x="189" y="33"/>
                  </a:cubicBezTo>
                  <a:cubicBezTo>
                    <a:pt x="201" y="36"/>
                    <a:pt x="204" y="44"/>
                    <a:pt x="204" y="51"/>
                  </a:cubicBezTo>
                  <a:cubicBezTo>
                    <a:pt x="205" y="61"/>
                    <a:pt x="202" y="69"/>
                    <a:pt x="195" y="75"/>
                  </a:cubicBezTo>
                  <a:cubicBezTo>
                    <a:pt x="195" y="75"/>
                    <a:pt x="194" y="76"/>
                    <a:pt x="195" y="77"/>
                  </a:cubicBezTo>
                  <a:cubicBezTo>
                    <a:pt x="195" y="78"/>
                    <a:pt x="196" y="78"/>
                    <a:pt x="197" y="79"/>
                  </a:cubicBezTo>
                  <a:cubicBezTo>
                    <a:pt x="198" y="79"/>
                    <a:pt x="198" y="79"/>
                    <a:pt x="198" y="79"/>
                  </a:cubicBezTo>
                  <a:cubicBezTo>
                    <a:pt x="200" y="80"/>
                    <a:pt x="202" y="81"/>
                    <a:pt x="203" y="81"/>
                  </a:cubicBezTo>
                  <a:cubicBezTo>
                    <a:pt x="209" y="84"/>
                    <a:pt x="214" y="87"/>
                    <a:pt x="217" y="91"/>
                  </a:cubicBezTo>
                  <a:cubicBezTo>
                    <a:pt x="219" y="93"/>
                    <a:pt x="220" y="96"/>
                    <a:pt x="220" y="99"/>
                  </a:cubicBezTo>
                  <a:cubicBezTo>
                    <a:pt x="219" y="102"/>
                    <a:pt x="217" y="105"/>
                    <a:pt x="214" y="107"/>
                  </a:cubicBezTo>
                  <a:cubicBezTo>
                    <a:pt x="212" y="108"/>
                    <a:pt x="209" y="109"/>
                    <a:pt x="207" y="109"/>
                  </a:cubicBezTo>
                  <a:cubicBezTo>
                    <a:pt x="199" y="111"/>
                    <a:pt x="192" y="111"/>
                    <a:pt x="183" y="111"/>
                  </a:cubicBezTo>
                  <a:close/>
                  <a:moveTo>
                    <a:pt x="41" y="111"/>
                  </a:moveTo>
                  <a:cubicBezTo>
                    <a:pt x="31" y="111"/>
                    <a:pt x="23" y="111"/>
                    <a:pt x="15" y="109"/>
                  </a:cubicBezTo>
                  <a:cubicBezTo>
                    <a:pt x="12" y="108"/>
                    <a:pt x="10" y="107"/>
                    <a:pt x="7" y="106"/>
                  </a:cubicBezTo>
                  <a:cubicBezTo>
                    <a:pt x="3" y="104"/>
                    <a:pt x="1" y="101"/>
                    <a:pt x="0" y="98"/>
                  </a:cubicBezTo>
                  <a:cubicBezTo>
                    <a:pt x="0" y="95"/>
                    <a:pt x="1" y="92"/>
                    <a:pt x="3" y="89"/>
                  </a:cubicBezTo>
                  <a:cubicBezTo>
                    <a:pt x="7" y="85"/>
                    <a:pt x="12" y="82"/>
                    <a:pt x="19" y="79"/>
                  </a:cubicBezTo>
                  <a:cubicBezTo>
                    <a:pt x="21" y="78"/>
                    <a:pt x="23" y="77"/>
                    <a:pt x="25" y="76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27" y="75"/>
                    <a:pt x="28" y="75"/>
                    <a:pt x="29" y="74"/>
                  </a:cubicBezTo>
                  <a:cubicBezTo>
                    <a:pt x="29" y="73"/>
                    <a:pt x="28" y="72"/>
                    <a:pt x="28" y="71"/>
                  </a:cubicBezTo>
                  <a:cubicBezTo>
                    <a:pt x="21" y="64"/>
                    <a:pt x="17" y="55"/>
                    <a:pt x="18" y="45"/>
                  </a:cubicBezTo>
                  <a:cubicBezTo>
                    <a:pt x="18" y="37"/>
                    <a:pt x="21" y="28"/>
                    <a:pt x="35" y="25"/>
                  </a:cubicBezTo>
                  <a:cubicBezTo>
                    <a:pt x="37" y="24"/>
                    <a:pt x="39" y="24"/>
                    <a:pt x="41" y="24"/>
                  </a:cubicBezTo>
                  <a:cubicBezTo>
                    <a:pt x="43" y="24"/>
                    <a:pt x="46" y="24"/>
                    <a:pt x="48" y="25"/>
                  </a:cubicBezTo>
                  <a:cubicBezTo>
                    <a:pt x="61" y="28"/>
                    <a:pt x="65" y="37"/>
                    <a:pt x="65" y="45"/>
                  </a:cubicBezTo>
                  <a:cubicBezTo>
                    <a:pt x="65" y="55"/>
                    <a:pt x="62" y="64"/>
                    <a:pt x="55" y="71"/>
                  </a:cubicBezTo>
                  <a:cubicBezTo>
                    <a:pt x="54" y="72"/>
                    <a:pt x="54" y="73"/>
                    <a:pt x="54" y="74"/>
                  </a:cubicBezTo>
                  <a:cubicBezTo>
                    <a:pt x="54" y="75"/>
                    <a:pt x="55" y="75"/>
                    <a:pt x="56" y="76"/>
                  </a:cubicBezTo>
                  <a:cubicBezTo>
                    <a:pt x="58" y="76"/>
                    <a:pt x="58" y="76"/>
                    <a:pt x="58" y="76"/>
                  </a:cubicBezTo>
                  <a:cubicBezTo>
                    <a:pt x="59" y="77"/>
                    <a:pt x="60" y="79"/>
                    <a:pt x="60" y="80"/>
                  </a:cubicBezTo>
                  <a:cubicBezTo>
                    <a:pt x="59" y="82"/>
                    <a:pt x="57" y="83"/>
                    <a:pt x="56" y="82"/>
                  </a:cubicBezTo>
                  <a:cubicBezTo>
                    <a:pt x="54" y="82"/>
                    <a:pt x="54" y="82"/>
                    <a:pt x="54" y="82"/>
                  </a:cubicBezTo>
                  <a:cubicBezTo>
                    <a:pt x="51" y="80"/>
                    <a:pt x="49" y="78"/>
                    <a:pt x="48" y="75"/>
                  </a:cubicBezTo>
                  <a:cubicBezTo>
                    <a:pt x="47" y="72"/>
                    <a:pt x="48" y="69"/>
                    <a:pt x="51" y="67"/>
                  </a:cubicBezTo>
                  <a:cubicBezTo>
                    <a:pt x="56" y="61"/>
                    <a:pt x="59" y="54"/>
                    <a:pt x="59" y="45"/>
                  </a:cubicBezTo>
                  <a:cubicBezTo>
                    <a:pt x="59" y="37"/>
                    <a:pt x="54" y="33"/>
                    <a:pt x="46" y="31"/>
                  </a:cubicBezTo>
                  <a:cubicBezTo>
                    <a:pt x="45" y="30"/>
                    <a:pt x="43" y="30"/>
                    <a:pt x="41" y="30"/>
                  </a:cubicBezTo>
                  <a:cubicBezTo>
                    <a:pt x="40" y="30"/>
                    <a:pt x="38" y="30"/>
                    <a:pt x="36" y="31"/>
                  </a:cubicBezTo>
                  <a:cubicBezTo>
                    <a:pt x="28" y="33"/>
                    <a:pt x="24" y="37"/>
                    <a:pt x="24" y="45"/>
                  </a:cubicBezTo>
                  <a:cubicBezTo>
                    <a:pt x="23" y="54"/>
                    <a:pt x="26" y="61"/>
                    <a:pt x="32" y="67"/>
                  </a:cubicBezTo>
                  <a:cubicBezTo>
                    <a:pt x="34" y="69"/>
                    <a:pt x="35" y="72"/>
                    <a:pt x="34" y="75"/>
                  </a:cubicBezTo>
                  <a:cubicBezTo>
                    <a:pt x="34" y="78"/>
                    <a:pt x="32" y="80"/>
                    <a:pt x="28" y="82"/>
                  </a:cubicBezTo>
                  <a:cubicBezTo>
                    <a:pt x="27" y="82"/>
                    <a:pt x="27" y="82"/>
                    <a:pt x="27" y="82"/>
                  </a:cubicBezTo>
                  <a:cubicBezTo>
                    <a:pt x="25" y="83"/>
                    <a:pt x="23" y="84"/>
                    <a:pt x="21" y="84"/>
                  </a:cubicBezTo>
                  <a:cubicBezTo>
                    <a:pt x="15" y="87"/>
                    <a:pt x="11" y="90"/>
                    <a:pt x="8" y="93"/>
                  </a:cubicBezTo>
                  <a:cubicBezTo>
                    <a:pt x="7" y="95"/>
                    <a:pt x="6" y="96"/>
                    <a:pt x="6" y="97"/>
                  </a:cubicBezTo>
                  <a:cubicBezTo>
                    <a:pt x="6" y="98"/>
                    <a:pt x="8" y="100"/>
                    <a:pt x="10" y="101"/>
                  </a:cubicBezTo>
                  <a:cubicBezTo>
                    <a:pt x="12" y="102"/>
                    <a:pt x="14" y="102"/>
                    <a:pt x="16" y="103"/>
                  </a:cubicBezTo>
                  <a:cubicBezTo>
                    <a:pt x="24" y="105"/>
                    <a:pt x="32" y="105"/>
                    <a:pt x="41" y="105"/>
                  </a:cubicBezTo>
                  <a:cubicBezTo>
                    <a:pt x="47" y="105"/>
                    <a:pt x="52" y="105"/>
                    <a:pt x="56" y="105"/>
                  </a:cubicBezTo>
                  <a:cubicBezTo>
                    <a:pt x="58" y="104"/>
                    <a:pt x="59" y="106"/>
                    <a:pt x="59" y="107"/>
                  </a:cubicBezTo>
                  <a:cubicBezTo>
                    <a:pt x="60" y="109"/>
                    <a:pt x="58" y="110"/>
                    <a:pt x="57" y="111"/>
                  </a:cubicBezTo>
                  <a:cubicBezTo>
                    <a:pt x="52" y="111"/>
                    <a:pt x="47" y="111"/>
                    <a:pt x="41" y="1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3646D643-6F86-6A43-9D41-61F66BBCD458}"/>
              </a:ext>
            </a:extLst>
          </p:cNvPr>
          <p:cNvGrpSpPr/>
          <p:nvPr/>
        </p:nvGrpSpPr>
        <p:grpSpPr>
          <a:xfrm>
            <a:off x="1023938" y="5203825"/>
            <a:ext cx="1036637" cy="1035050"/>
            <a:chOff x="1023938" y="5203825"/>
            <a:chExt cx="1036637" cy="1035050"/>
          </a:xfrm>
        </p:grpSpPr>
        <p:sp>
          <p:nvSpPr>
            <p:cNvPr id="59405" name="Google Shape;1059;p35"/>
            <p:cNvSpPr>
              <a:spLocks noChangeArrowheads="1"/>
            </p:cNvSpPr>
            <p:nvPr/>
          </p:nvSpPr>
          <p:spPr bwMode="auto">
            <a:xfrm>
              <a:off x="1023938" y="5203825"/>
              <a:ext cx="1036637" cy="1035050"/>
            </a:xfrm>
            <a:prstGeom prst="ellipse">
              <a:avLst/>
            </a:prstGeom>
            <a:solidFill>
              <a:srgbClr val="C3C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9408" name="Google Shape;1062;p35"/>
            <p:cNvSpPr>
              <a:spLocks/>
            </p:cNvSpPr>
            <p:nvPr/>
          </p:nvSpPr>
          <p:spPr bwMode="auto">
            <a:xfrm>
              <a:off x="1200150" y="5392738"/>
              <a:ext cx="684213" cy="590550"/>
            </a:xfrm>
            <a:custGeom>
              <a:avLst/>
              <a:gdLst>
                <a:gd name="T0" fmla="*/ 20 w 167"/>
                <a:gd name="T1" fmla="*/ 144 h 144"/>
                <a:gd name="T2" fmla="*/ 0 w 167"/>
                <a:gd name="T3" fmla="*/ 93 h 144"/>
                <a:gd name="T4" fmla="*/ 8 w 167"/>
                <a:gd name="T5" fmla="*/ 93 h 144"/>
                <a:gd name="T6" fmla="*/ 20 w 167"/>
                <a:gd name="T7" fmla="*/ 137 h 144"/>
                <a:gd name="T8" fmla="*/ 160 w 167"/>
                <a:gd name="T9" fmla="*/ 125 h 144"/>
                <a:gd name="T10" fmla="*/ 163 w 167"/>
                <a:gd name="T11" fmla="*/ 90 h 144"/>
                <a:gd name="T12" fmla="*/ 167 w 167"/>
                <a:gd name="T13" fmla="*/ 125 h 144"/>
                <a:gd name="T14" fmla="*/ 90 w 167"/>
                <a:gd name="T15" fmla="*/ 103 h 144"/>
                <a:gd name="T16" fmla="*/ 67 w 167"/>
                <a:gd name="T17" fmla="*/ 93 h 144"/>
                <a:gd name="T18" fmla="*/ 77 w 167"/>
                <a:gd name="T19" fmla="*/ 66 h 144"/>
                <a:gd name="T20" fmla="*/ 100 w 167"/>
                <a:gd name="T21" fmla="*/ 77 h 144"/>
                <a:gd name="T22" fmla="*/ 90 w 167"/>
                <a:gd name="T23" fmla="*/ 103 h 144"/>
                <a:gd name="T24" fmla="*/ 75 w 167"/>
                <a:gd name="T25" fmla="*/ 77 h 144"/>
                <a:gd name="T26" fmla="*/ 77 w 167"/>
                <a:gd name="T27" fmla="*/ 96 h 144"/>
                <a:gd name="T28" fmla="*/ 92 w 167"/>
                <a:gd name="T29" fmla="*/ 93 h 144"/>
                <a:gd name="T30" fmla="*/ 90 w 167"/>
                <a:gd name="T31" fmla="*/ 74 h 144"/>
                <a:gd name="T32" fmla="*/ 148 w 167"/>
                <a:gd name="T33" fmla="*/ 88 h 144"/>
                <a:gd name="T34" fmla="*/ 106 w 167"/>
                <a:gd name="T35" fmla="*/ 85 h 144"/>
                <a:gd name="T36" fmla="*/ 148 w 167"/>
                <a:gd name="T37" fmla="*/ 81 h 144"/>
                <a:gd name="T38" fmla="*/ 160 w 167"/>
                <a:gd name="T39" fmla="*/ 45 h 144"/>
                <a:gd name="T40" fmla="*/ 20 w 167"/>
                <a:gd name="T41" fmla="*/ 33 h 144"/>
                <a:gd name="T42" fmla="*/ 8 w 167"/>
                <a:gd name="T43" fmla="*/ 69 h 144"/>
                <a:gd name="T44" fmla="*/ 57 w 167"/>
                <a:gd name="T45" fmla="*/ 81 h 144"/>
                <a:gd name="T46" fmla="*/ 57 w 167"/>
                <a:gd name="T47" fmla="*/ 88 h 144"/>
                <a:gd name="T48" fmla="*/ 0 w 167"/>
                <a:gd name="T49" fmla="*/ 69 h 144"/>
                <a:gd name="T50" fmla="*/ 20 w 167"/>
                <a:gd name="T51" fmla="*/ 25 h 144"/>
                <a:gd name="T52" fmla="*/ 167 w 167"/>
                <a:gd name="T53" fmla="*/ 45 h 144"/>
                <a:gd name="T54" fmla="*/ 166 w 167"/>
                <a:gd name="T55" fmla="*/ 74 h 144"/>
                <a:gd name="T56" fmla="*/ 111 w 167"/>
                <a:gd name="T57" fmla="*/ 19 h 144"/>
                <a:gd name="T58" fmla="*/ 97 w 167"/>
                <a:gd name="T59" fmla="*/ 7 h 144"/>
                <a:gd name="T60" fmla="*/ 60 w 167"/>
                <a:gd name="T61" fmla="*/ 16 h 144"/>
                <a:gd name="T62" fmla="*/ 52 w 167"/>
                <a:gd name="T63" fmla="*/ 16 h 144"/>
                <a:gd name="T64" fmla="*/ 97 w 167"/>
                <a:gd name="T65" fmla="*/ 0 h 144"/>
                <a:gd name="T66" fmla="*/ 111 w 167"/>
                <a:gd name="T67" fmla="*/ 1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7" h="144" extrusionOk="0">
                  <a:moveTo>
                    <a:pt x="148" y="144"/>
                  </a:moveTo>
                  <a:cubicBezTo>
                    <a:pt x="20" y="144"/>
                    <a:pt x="20" y="144"/>
                    <a:pt x="20" y="144"/>
                  </a:cubicBezTo>
                  <a:cubicBezTo>
                    <a:pt x="9" y="144"/>
                    <a:pt x="0" y="136"/>
                    <a:pt x="0" y="125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1"/>
                    <a:pt x="2" y="90"/>
                    <a:pt x="4" y="90"/>
                  </a:cubicBezTo>
                  <a:cubicBezTo>
                    <a:pt x="6" y="90"/>
                    <a:pt x="8" y="91"/>
                    <a:pt x="8" y="93"/>
                  </a:cubicBezTo>
                  <a:cubicBezTo>
                    <a:pt x="8" y="125"/>
                    <a:pt x="8" y="125"/>
                    <a:pt x="8" y="125"/>
                  </a:cubicBezTo>
                  <a:cubicBezTo>
                    <a:pt x="8" y="132"/>
                    <a:pt x="13" y="137"/>
                    <a:pt x="20" y="137"/>
                  </a:cubicBezTo>
                  <a:cubicBezTo>
                    <a:pt x="148" y="137"/>
                    <a:pt x="148" y="137"/>
                    <a:pt x="148" y="137"/>
                  </a:cubicBezTo>
                  <a:cubicBezTo>
                    <a:pt x="154" y="137"/>
                    <a:pt x="160" y="132"/>
                    <a:pt x="160" y="125"/>
                  </a:cubicBezTo>
                  <a:cubicBezTo>
                    <a:pt x="160" y="94"/>
                    <a:pt x="160" y="94"/>
                    <a:pt x="160" y="94"/>
                  </a:cubicBezTo>
                  <a:cubicBezTo>
                    <a:pt x="160" y="92"/>
                    <a:pt x="161" y="90"/>
                    <a:pt x="163" y="90"/>
                  </a:cubicBezTo>
                  <a:cubicBezTo>
                    <a:pt x="165" y="90"/>
                    <a:pt x="167" y="92"/>
                    <a:pt x="167" y="94"/>
                  </a:cubicBezTo>
                  <a:cubicBezTo>
                    <a:pt x="167" y="125"/>
                    <a:pt x="167" y="125"/>
                    <a:pt x="167" y="125"/>
                  </a:cubicBezTo>
                  <a:cubicBezTo>
                    <a:pt x="167" y="136"/>
                    <a:pt x="158" y="144"/>
                    <a:pt x="148" y="144"/>
                  </a:cubicBezTo>
                  <a:close/>
                  <a:moveTo>
                    <a:pt x="90" y="103"/>
                  </a:moveTo>
                  <a:cubicBezTo>
                    <a:pt x="77" y="103"/>
                    <a:pt x="77" y="103"/>
                    <a:pt x="77" y="103"/>
                  </a:cubicBezTo>
                  <a:cubicBezTo>
                    <a:pt x="72" y="103"/>
                    <a:pt x="67" y="99"/>
                    <a:pt x="67" y="93"/>
                  </a:cubicBezTo>
                  <a:cubicBezTo>
                    <a:pt x="67" y="77"/>
                    <a:pt x="67" y="77"/>
                    <a:pt x="67" y="77"/>
                  </a:cubicBezTo>
                  <a:cubicBezTo>
                    <a:pt x="67" y="71"/>
                    <a:pt x="72" y="66"/>
                    <a:pt x="77" y="66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5" y="66"/>
                    <a:pt x="100" y="71"/>
                    <a:pt x="100" y="77"/>
                  </a:cubicBezTo>
                  <a:cubicBezTo>
                    <a:pt x="100" y="93"/>
                    <a:pt x="100" y="93"/>
                    <a:pt x="100" y="93"/>
                  </a:cubicBezTo>
                  <a:cubicBezTo>
                    <a:pt x="100" y="99"/>
                    <a:pt x="95" y="103"/>
                    <a:pt x="90" y="103"/>
                  </a:cubicBezTo>
                  <a:close/>
                  <a:moveTo>
                    <a:pt x="77" y="74"/>
                  </a:moveTo>
                  <a:cubicBezTo>
                    <a:pt x="76" y="74"/>
                    <a:pt x="75" y="75"/>
                    <a:pt x="75" y="77"/>
                  </a:cubicBezTo>
                  <a:cubicBezTo>
                    <a:pt x="75" y="93"/>
                    <a:pt x="75" y="93"/>
                    <a:pt x="75" y="93"/>
                  </a:cubicBezTo>
                  <a:cubicBezTo>
                    <a:pt x="75" y="95"/>
                    <a:pt x="76" y="96"/>
                    <a:pt x="77" y="96"/>
                  </a:cubicBezTo>
                  <a:cubicBezTo>
                    <a:pt x="90" y="96"/>
                    <a:pt x="90" y="96"/>
                    <a:pt x="90" y="96"/>
                  </a:cubicBezTo>
                  <a:cubicBezTo>
                    <a:pt x="91" y="96"/>
                    <a:pt x="92" y="95"/>
                    <a:pt x="92" y="93"/>
                  </a:cubicBezTo>
                  <a:cubicBezTo>
                    <a:pt x="92" y="77"/>
                    <a:pt x="92" y="77"/>
                    <a:pt x="92" y="77"/>
                  </a:cubicBezTo>
                  <a:cubicBezTo>
                    <a:pt x="92" y="75"/>
                    <a:pt x="91" y="74"/>
                    <a:pt x="90" y="74"/>
                  </a:cubicBezTo>
                  <a:lnTo>
                    <a:pt x="77" y="74"/>
                  </a:lnTo>
                  <a:close/>
                  <a:moveTo>
                    <a:pt x="148" y="88"/>
                  </a:moveTo>
                  <a:cubicBezTo>
                    <a:pt x="110" y="88"/>
                    <a:pt x="110" y="88"/>
                    <a:pt x="110" y="88"/>
                  </a:cubicBezTo>
                  <a:cubicBezTo>
                    <a:pt x="108" y="88"/>
                    <a:pt x="106" y="87"/>
                    <a:pt x="106" y="85"/>
                  </a:cubicBezTo>
                  <a:cubicBezTo>
                    <a:pt x="106" y="83"/>
                    <a:pt x="108" y="81"/>
                    <a:pt x="110" y="81"/>
                  </a:cubicBezTo>
                  <a:cubicBezTo>
                    <a:pt x="148" y="81"/>
                    <a:pt x="148" y="81"/>
                    <a:pt x="148" y="81"/>
                  </a:cubicBezTo>
                  <a:cubicBezTo>
                    <a:pt x="154" y="81"/>
                    <a:pt x="160" y="76"/>
                    <a:pt x="160" y="69"/>
                  </a:cubicBezTo>
                  <a:cubicBezTo>
                    <a:pt x="160" y="45"/>
                    <a:pt x="160" y="45"/>
                    <a:pt x="160" y="45"/>
                  </a:cubicBezTo>
                  <a:cubicBezTo>
                    <a:pt x="160" y="38"/>
                    <a:pt x="154" y="33"/>
                    <a:pt x="148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13" y="33"/>
                    <a:pt x="8" y="38"/>
                    <a:pt x="8" y="45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8" y="76"/>
                    <a:pt x="13" y="81"/>
                    <a:pt x="20" y="81"/>
                  </a:cubicBezTo>
                  <a:cubicBezTo>
                    <a:pt x="57" y="81"/>
                    <a:pt x="57" y="81"/>
                    <a:pt x="57" y="81"/>
                  </a:cubicBezTo>
                  <a:cubicBezTo>
                    <a:pt x="59" y="81"/>
                    <a:pt x="61" y="83"/>
                    <a:pt x="61" y="85"/>
                  </a:cubicBezTo>
                  <a:cubicBezTo>
                    <a:pt x="61" y="87"/>
                    <a:pt x="59" y="88"/>
                    <a:pt x="57" y="88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9" y="88"/>
                    <a:pt x="0" y="80"/>
                    <a:pt x="0" y="69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34"/>
                    <a:pt x="9" y="25"/>
                    <a:pt x="20" y="25"/>
                  </a:cubicBezTo>
                  <a:cubicBezTo>
                    <a:pt x="148" y="25"/>
                    <a:pt x="148" y="25"/>
                    <a:pt x="148" y="25"/>
                  </a:cubicBezTo>
                  <a:cubicBezTo>
                    <a:pt x="158" y="25"/>
                    <a:pt x="167" y="34"/>
                    <a:pt x="167" y="45"/>
                  </a:cubicBezTo>
                  <a:cubicBezTo>
                    <a:pt x="167" y="72"/>
                    <a:pt x="167" y="72"/>
                    <a:pt x="167" y="72"/>
                  </a:cubicBezTo>
                  <a:cubicBezTo>
                    <a:pt x="167" y="73"/>
                    <a:pt x="167" y="73"/>
                    <a:pt x="166" y="74"/>
                  </a:cubicBezTo>
                  <a:cubicBezTo>
                    <a:pt x="164" y="82"/>
                    <a:pt x="157" y="88"/>
                    <a:pt x="148" y="88"/>
                  </a:cubicBezTo>
                  <a:close/>
                  <a:moveTo>
                    <a:pt x="111" y="19"/>
                  </a:moveTo>
                  <a:cubicBezTo>
                    <a:pt x="109" y="19"/>
                    <a:pt x="108" y="18"/>
                    <a:pt x="108" y="16"/>
                  </a:cubicBezTo>
                  <a:cubicBezTo>
                    <a:pt x="108" y="11"/>
                    <a:pt x="103" y="7"/>
                    <a:pt x="97" y="7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64" y="7"/>
                    <a:pt x="60" y="11"/>
                    <a:pt x="60" y="16"/>
                  </a:cubicBezTo>
                  <a:cubicBezTo>
                    <a:pt x="60" y="18"/>
                    <a:pt x="58" y="19"/>
                    <a:pt x="56" y="19"/>
                  </a:cubicBezTo>
                  <a:cubicBezTo>
                    <a:pt x="54" y="19"/>
                    <a:pt x="52" y="18"/>
                    <a:pt x="52" y="16"/>
                  </a:cubicBezTo>
                  <a:cubicBezTo>
                    <a:pt x="52" y="7"/>
                    <a:pt x="60" y="0"/>
                    <a:pt x="70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7" y="0"/>
                    <a:pt x="115" y="7"/>
                    <a:pt x="115" y="16"/>
                  </a:cubicBezTo>
                  <a:cubicBezTo>
                    <a:pt x="115" y="18"/>
                    <a:pt x="113" y="19"/>
                    <a:pt x="111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9BA8EA58-E94F-8C4A-9E85-52A8859ABF83}"/>
              </a:ext>
            </a:extLst>
          </p:cNvPr>
          <p:cNvGrpSpPr/>
          <p:nvPr/>
        </p:nvGrpSpPr>
        <p:grpSpPr>
          <a:xfrm>
            <a:off x="10164763" y="1182688"/>
            <a:ext cx="1033462" cy="1035050"/>
            <a:chOff x="10164763" y="1182688"/>
            <a:chExt cx="1033462" cy="1035050"/>
          </a:xfrm>
        </p:grpSpPr>
        <p:sp>
          <p:nvSpPr>
            <p:cNvPr id="59404" name="Google Shape;1058;p35"/>
            <p:cNvSpPr>
              <a:spLocks noChangeArrowheads="1"/>
            </p:cNvSpPr>
            <p:nvPr/>
          </p:nvSpPr>
          <p:spPr bwMode="auto">
            <a:xfrm>
              <a:off x="10164763" y="1182688"/>
              <a:ext cx="1033462" cy="1035050"/>
            </a:xfrm>
            <a:prstGeom prst="ellipse">
              <a:avLst/>
            </a:prstGeom>
            <a:solidFill>
              <a:srgbClr val="E24C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9409" name="Google Shape;1063;p35"/>
            <p:cNvSpPr>
              <a:spLocks/>
            </p:cNvSpPr>
            <p:nvPr/>
          </p:nvSpPr>
          <p:spPr bwMode="auto">
            <a:xfrm>
              <a:off x="10353675" y="1412875"/>
              <a:ext cx="655638" cy="587375"/>
            </a:xfrm>
            <a:custGeom>
              <a:avLst/>
              <a:gdLst>
                <a:gd name="T0" fmla="*/ 26 w 160"/>
                <a:gd name="T1" fmla="*/ 74 h 143"/>
                <a:gd name="T2" fmla="*/ 35 w 160"/>
                <a:gd name="T3" fmla="*/ 119 h 143"/>
                <a:gd name="T4" fmla="*/ 53 w 160"/>
                <a:gd name="T5" fmla="*/ 110 h 143"/>
                <a:gd name="T6" fmla="*/ 44 w 160"/>
                <a:gd name="T7" fmla="*/ 65 h 143"/>
                <a:gd name="T8" fmla="*/ 46 w 160"/>
                <a:gd name="T9" fmla="*/ 74 h 143"/>
                <a:gd name="T10" fmla="*/ 44 w 160"/>
                <a:gd name="T11" fmla="*/ 112 h 143"/>
                <a:gd name="T12" fmla="*/ 33 w 160"/>
                <a:gd name="T13" fmla="*/ 110 h 143"/>
                <a:gd name="T14" fmla="*/ 35 w 160"/>
                <a:gd name="T15" fmla="*/ 72 h 143"/>
                <a:gd name="T16" fmla="*/ 46 w 160"/>
                <a:gd name="T17" fmla="*/ 74 h 143"/>
                <a:gd name="T18" fmla="*/ 59 w 160"/>
                <a:gd name="T19" fmla="*/ 61 h 143"/>
                <a:gd name="T20" fmla="*/ 67 w 160"/>
                <a:gd name="T21" fmla="*/ 119 h 143"/>
                <a:gd name="T22" fmla="*/ 85 w 160"/>
                <a:gd name="T23" fmla="*/ 110 h 143"/>
                <a:gd name="T24" fmla="*/ 76 w 160"/>
                <a:gd name="T25" fmla="*/ 52 h 143"/>
                <a:gd name="T26" fmla="*/ 78 w 160"/>
                <a:gd name="T27" fmla="*/ 61 h 143"/>
                <a:gd name="T28" fmla="*/ 76 w 160"/>
                <a:gd name="T29" fmla="*/ 112 h 143"/>
                <a:gd name="T30" fmla="*/ 65 w 160"/>
                <a:gd name="T31" fmla="*/ 110 h 143"/>
                <a:gd name="T32" fmla="*/ 67 w 160"/>
                <a:gd name="T33" fmla="*/ 59 h 143"/>
                <a:gd name="T34" fmla="*/ 78 w 160"/>
                <a:gd name="T35" fmla="*/ 61 h 143"/>
                <a:gd name="T36" fmla="*/ 91 w 160"/>
                <a:gd name="T37" fmla="*/ 50 h 143"/>
                <a:gd name="T38" fmla="*/ 100 w 160"/>
                <a:gd name="T39" fmla="*/ 119 h 143"/>
                <a:gd name="T40" fmla="*/ 117 w 160"/>
                <a:gd name="T41" fmla="*/ 110 h 143"/>
                <a:gd name="T42" fmla="*/ 109 w 160"/>
                <a:gd name="T43" fmla="*/ 41 h 143"/>
                <a:gd name="T44" fmla="*/ 111 w 160"/>
                <a:gd name="T45" fmla="*/ 50 h 143"/>
                <a:gd name="T46" fmla="*/ 109 w 160"/>
                <a:gd name="T47" fmla="*/ 112 h 143"/>
                <a:gd name="T48" fmla="*/ 98 w 160"/>
                <a:gd name="T49" fmla="*/ 110 h 143"/>
                <a:gd name="T50" fmla="*/ 100 w 160"/>
                <a:gd name="T51" fmla="*/ 48 h 143"/>
                <a:gd name="T52" fmla="*/ 111 w 160"/>
                <a:gd name="T53" fmla="*/ 50 h 143"/>
                <a:gd name="T54" fmla="*/ 124 w 160"/>
                <a:gd name="T55" fmla="*/ 110 h 143"/>
                <a:gd name="T56" fmla="*/ 141 w 160"/>
                <a:gd name="T57" fmla="*/ 119 h 143"/>
                <a:gd name="T58" fmla="*/ 150 w 160"/>
                <a:gd name="T59" fmla="*/ 38 h 143"/>
                <a:gd name="T60" fmla="*/ 132 w 160"/>
                <a:gd name="T61" fmla="*/ 29 h 143"/>
                <a:gd name="T62" fmla="*/ 143 w 160"/>
                <a:gd name="T63" fmla="*/ 38 h 143"/>
                <a:gd name="T64" fmla="*/ 141 w 160"/>
                <a:gd name="T65" fmla="*/ 112 h 143"/>
                <a:gd name="T66" fmla="*/ 130 w 160"/>
                <a:gd name="T67" fmla="*/ 110 h 143"/>
                <a:gd name="T68" fmla="*/ 132 w 160"/>
                <a:gd name="T69" fmla="*/ 36 h 143"/>
                <a:gd name="T70" fmla="*/ 143 w 160"/>
                <a:gd name="T71" fmla="*/ 38 h 143"/>
                <a:gd name="T72" fmla="*/ 125 w 160"/>
                <a:gd name="T73" fmla="*/ 8 h 143"/>
                <a:gd name="T74" fmla="*/ 129 w 160"/>
                <a:gd name="T75" fmla="*/ 3 h 143"/>
                <a:gd name="T76" fmla="*/ 134 w 160"/>
                <a:gd name="T77" fmla="*/ 14 h 143"/>
                <a:gd name="T78" fmla="*/ 128 w 160"/>
                <a:gd name="T79" fmla="*/ 14 h 143"/>
                <a:gd name="T80" fmla="*/ 31 w 160"/>
                <a:gd name="T81" fmla="*/ 50 h 143"/>
                <a:gd name="T82" fmla="*/ 27 w 160"/>
                <a:gd name="T83" fmla="*/ 47 h 143"/>
                <a:gd name="T84" fmla="*/ 83 w 160"/>
                <a:gd name="T85" fmla="*/ 28 h 143"/>
                <a:gd name="T86" fmla="*/ 155 w 160"/>
                <a:gd name="T87" fmla="*/ 137 h 143"/>
                <a:gd name="T88" fmla="*/ 150 w 160"/>
                <a:gd name="T89" fmla="*/ 135 h 143"/>
                <a:gd name="T90" fmla="*/ 10 w 160"/>
                <a:gd name="T91" fmla="*/ 131 h 143"/>
                <a:gd name="T92" fmla="*/ 0 w 160"/>
                <a:gd name="T93" fmla="*/ 23 h 143"/>
                <a:gd name="T94" fmla="*/ 14 w 160"/>
                <a:gd name="T95" fmla="*/ 11 h 143"/>
                <a:gd name="T96" fmla="*/ 27 w 160"/>
                <a:gd name="T97" fmla="*/ 23 h 143"/>
                <a:gd name="T98" fmla="*/ 17 w 160"/>
                <a:gd name="T99" fmla="*/ 128 h 143"/>
                <a:gd name="T100" fmla="*/ 150 w 160"/>
                <a:gd name="T101" fmla="*/ 120 h 143"/>
                <a:gd name="T102" fmla="*/ 160 w 160"/>
                <a:gd name="T103" fmla="*/ 131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0" h="143" extrusionOk="0">
                  <a:moveTo>
                    <a:pt x="35" y="65"/>
                  </a:moveTo>
                  <a:cubicBezTo>
                    <a:pt x="30" y="65"/>
                    <a:pt x="26" y="69"/>
                    <a:pt x="26" y="74"/>
                  </a:cubicBezTo>
                  <a:cubicBezTo>
                    <a:pt x="26" y="110"/>
                    <a:pt x="26" y="110"/>
                    <a:pt x="26" y="110"/>
                  </a:cubicBezTo>
                  <a:cubicBezTo>
                    <a:pt x="26" y="115"/>
                    <a:pt x="30" y="119"/>
                    <a:pt x="35" y="119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9" y="119"/>
                    <a:pt x="53" y="115"/>
                    <a:pt x="53" y="110"/>
                  </a:cubicBezTo>
                  <a:cubicBezTo>
                    <a:pt x="53" y="74"/>
                    <a:pt x="53" y="74"/>
                    <a:pt x="53" y="74"/>
                  </a:cubicBezTo>
                  <a:cubicBezTo>
                    <a:pt x="53" y="69"/>
                    <a:pt x="49" y="65"/>
                    <a:pt x="44" y="65"/>
                  </a:cubicBezTo>
                  <a:lnTo>
                    <a:pt x="35" y="65"/>
                  </a:lnTo>
                  <a:close/>
                  <a:moveTo>
                    <a:pt x="46" y="74"/>
                  </a:moveTo>
                  <a:cubicBezTo>
                    <a:pt x="46" y="110"/>
                    <a:pt x="46" y="110"/>
                    <a:pt x="46" y="110"/>
                  </a:cubicBezTo>
                  <a:cubicBezTo>
                    <a:pt x="46" y="111"/>
                    <a:pt x="45" y="112"/>
                    <a:pt x="44" y="112"/>
                  </a:cubicBezTo>
                  <a:cubicBezTo>
                    <a:pt x="35" y="112"/>
                    <a:pt x="35" y="112"/>
                    <a:pt x="35" y="112"/>
                  </a:cubicBezTo>
                  <a:cubicBezTo>
                    <a:pt x="34" y="112"/>
                    <a:pt x="33" y="111"/>
                    <a:pt x="33" y="110"/>
                  </a:cubicBezTo>
                  <a:cubicBezTo>
                    <a:pt x="33" y="74"/>
                    <a:pt x="33" y="74"/>
                    <a:pt x="33" y="74"/>
                  </a:cubicBezTo>
                  <a:cubicBezTo>
                    <a:pt x="33" y="73"/>
                    <a:pt x="34" y="72"/>
                    <a:pt x="35" y="72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5" y="72"/>
                    <a:pt x="46" y="73"/>
                    <a:pt x="46" y="74"/>
                  </a:cubicBezTo>
                  <a:close/>
                  <a:moveTo>
                    <a:pt x="67" y="52"/>
                  </a:moveTo>
                  <a:cubicBezTo>
                    <a:pt x="63" y="52"/>
                    <a:pt x="59" y="56"/>
                    <a:pt x="59" y="61"/>
                  </a:cubicBezTo>
                  <a:cubicBezTo>
                    <a:pt x="59" y="110"/>
                    <a:pt x="59" y="110"/>
                    <a:pt x="59" y="110"/>
                  </a:cubicBezTo>
                  <a:cubicBezTo>
                    <a:pt x="59" y="115"/>
                    <a:pt x="63" y="119"/>
                    <a:pt x="67" y="119"/>
                  </a:cubicBezTo>
                  <a:cubicBezTo>
                    <a:pt x="76" y="119"/>
                    <a:pt x="76" y="119"/>
                    <a:pt x="76" y="119"/>
                  </a:cubicBezTo>
                  <a:cubicBezTo>
                    <a:pt x="81" y="119"/>
                    <a:pt x="85" y="115"/>
                    <a:pt x="85" y="110"/>
                  </a:cubicBezTo>
                  <a:cubicBezTo>
                    <a:pt x="85" y="61"/>
                    <a:pt x="85" y="61"/>
                    <a:pt x="85" y="61"/>
                  </a:cubicBezTo>
                  <a:cubicBezTo>
                    <a:pt x="85" y="56"/>
                    <a:pt x="81" y="52"/>
                    <a:pt x="76" y="52"/>
                  </a:cubicBezTo>
                  <a:lnTo>
                    <a:pt x="67" y="52"/>
                  </a:lnTo>
                  <a:close/>
                  <a:moveTo>
                    <a:pt x="78" y="61"/>
                  </a:moveTo>
                  <a:cubicBezTo>
                    <a:pt x="78" y="110"/>
                    <a:pt x="78" y="110"/>
                    <a:pt x="78" y="110"/>
                  </a:cubicBezTo>
                  <a:cubicBezTo>
                    <a:pt x="78" y="111"/>
                    <a:pt x="77" y="112"/>
                    <a:pt x="76" y="112"/>
                  </a:cubicBezTo>
                  <a:cubicBezTo>
                    <a:pt x="67" y="112"/>
                    <a:pt x="67" y="112"/>
                    <a:pt x="67" y="112"/>
                  </a:cubicBezTo>
                  <a:cubicBezTo>
                    <a:pt x="66" y="112"/>
                    <a:pt x="65" y="111"/>
                    <a:pt x="65" y="110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0"/>
                    <a:pt x="66" y="59"/>
                    <a:pt x="67" y="5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7" y="59"/>
                    <a:pt x="78" y="60"/>
                    <a:pt x="78" y="61"/>
                  </a:cubicBezTo>
                  <a:close/>
                  <a:moveTo>
                    <a:pt x="100" y="41"/>
                  </a:moveTo>
                  <a:cubicBezTo>
                    <a:pt x="95" y="41"/>
                    <a:pt x="91" y="45"/>
                    <a:pt x="91" y="50"/>
                  </a:cubicBezTo>
                  <a:cubicBezTo>
                    <a:pt x="91" y="110"/>
                    <a:pt x="91" y="110"/>
                    <a:pt x="91" y="110"/>
                  </a:cubicBezTo>
                  <a:cubicBezTo>
                    <a:pt x="91" y="115"/>
                    <a:pt x="95" y="119"/>
                    <a:pt x="100" y="119"/>
                  </a:cubicBezTo>
                  <a:cubicBezTo>
                    <a:pt x="109" y="119"/>
                    <a:pt x="109" y="119"/>
                    <a:pt x="109" y="119"/>
                  </a:cubicBezTo>
                  <a:cubicBezTo>
                    <a:pt x="114" y="119"/>
                    <a:pt x="117" y="115"/>
                    <a:pt x="117" y="110"/>
                  </a:cubicBezTo>
                  <a:cubicBezTo>
                    <a:pt x="117" y="50"/>
                    <a:pt x="117" y="50"/>
                    <a:pt x="117" y="50"/>
                  </a:cubicBezTo>
                  <a:cubicBezTo>
                    <a:pt x="117" y="45"/>
                    <a:pt x="114" y="41"/>
                    <a:pt x="109" y="41"/>
                  </a:cubicBezTo>
                  <a:lnTo>
                    <a:pt x="100" y="41"/>
                  </a:lnTo>
                  <a:close/>
                  <a:moveTo>
                    <a:pt x="111" y="50"/>
                  </a:moveTo>
                  <a:cubicBezTo>
                    <a:pt x="111" y="110"/>
                    <a:pt x="111" y="110"/>
                    <a:pt x="111" y="110"/>
                  </a:cubicBezTo>
                  <a:cubicBezTo>
                    <a:pt x="111" y="111"/>
                    <a:pt x="110" y="112"/>
                    <a:pt x="109" y="112"/>
                  </a:cubicBezTo>
                  <a:cubicBezTo>
                    <a:pt x="100" y="112"/>
                    <a:pt x="100" y="112"/>
                    <a:pt x="100" y="112"/>
                  </a:cubicBezTo>
                  <a:cubicBezTo>
                    <a:pt x="99" y="112"/>
                    <a:pt x="98" y="111"/>
                    <a:pt x="98" y="110"/>
                  </a:cubicBezTo>
                  <a:cubicBezTo>
                    <a:pt x="98" y="50"/>
                    <a:pt x="98" y="50"/>
                    <a:pt x="98" y="50"/>
                  </a:cubicBezTo>
                  <a:cubicBezTo>
                    <a:pt x="98" y="49"/>
                    <a:pt x="99" y="48"/>
                    <a:pt x="100" y="48"/>
                  </a:cubicBezTo>
                  <a:cubicBezTo>
                    <a:pt x="109" y="48"/>
                    <a:pt x="109" y="48"/>
                    <a:pt x="109" y="48"/>
                  </a:cubicBezTo>
                  <a:cubicBezTo>
                    <a:pt x="110" y="48"/>
                    <a:pt x="111" y="49"/>
                    <a:pt x="111" y="50"/>
                  </a:cubicBezTo>
                  <a:close/>
                  <a:moveTo>
                    <a:pt x="124" y="38"/>
                  </a:moveTo>
                  <a:cubicBezTo>
                    <a:pt x="124" y="110"/>
                    <a:pt x="124" y="110"/>
                    <a:pt x="124" y="110"/>
                  </a:cubicBezTo>
                  <a:cubicBezTo>
                    <a:pt x="124" y="115"/>
                    <a:pt x="127" y="119"/>
                    <a:pt x="132" y="119"/>
                  </a:cubicBezTo>
                  <a:cubicBezTo>
                    <a:pt x="141" y="119"/>
                    <a:pt x="141" y="119"/>
                    <a:pt x="141" y="119"/>
                  </a:cubicBezTo>
                  <a:cubicBezTo>
                    <a:pt x="146" y="119"/>
                    <a:pt x="150" y="115"/>
                    <a:pt x="150" y="110"/>
                  </a:cubicBezTo>
                  <a:cubicBezTo>
                    <a:pt x="150" y="38"/>
                    <a:pt x="150" y="38"/>
                    <a:pt x="150" y="38"/>
                  </a:cubicBezTo>
                  <a:cubicBezTo>
                    <a:pt x="150" y="33"/>
                    <a:pt x="146" y="29"/>
                    <a:pt x="141" y="29"/>
                  </a:cubicBezTo>
                  <a:cubicBezTo>
                    <a:pt x="132" y="29"/>
                    <a:pt x="132" y="29"/>
                    <a:pt x="132" y="29"/>
                  </a:cubicBezTo>
                  <a:cubicBezTo>
                    <a:pt x="127" y="29"/>
                    <a:pt x="124" y="33"/>
                    <a:pt x="124" y="38"/>
                  </a:cubicBezTo>
                  <a:close/>
                  <a:moveTo>
                    <a:pt x="143" y="38"/>
                  </a:moveTo>
                  <a:cubicBezTo>
                    <a:pt x="143" y="110"/>
                    <a:pt x="143" y="110"/>
                    <a:pt x="143" y="110"/>
                  </a:cubicBezTo>
                  <a:cubicBezTo>
                    <a:pt x="143" y="111"/>
                    <a:pt x="142" y="112"/>
                    <a:pt x="141" y="112"/>
                  </a:cubicBezTo>
                  <a:cubicBezTo>
                    <a:pt x="132" y="112"/>
                    <a:pt x="132" y="112"/>
                    <a:pt x="132" y="112"/>
                  </a:cubicBezTo>
                  <a:cubicBezTo>
                    <a:pt x="131" y="112"/>
                    <a:pt x="130" y="111"/>
                    <a:pt x="130" y="110"/>
                  </a:cubicBezTo>
                  <a:cubicBezTo>
                    <a:pt x="130" y="38"/>
                    <a:pt x="130" y="38"/>
                    <a:pt x="130" y="38"/>
                  </a:cubicBezTo>
                  <a:cubicBezTo>
                    <a:pt x="130" y="37"/>
                    <a:pt x="131" y="36"/>
                    <a:pt x="132" y="36"/>
                  </a:cubicBezTo>
                  <a:cubicBezTo>
                    <a:pt x="141" y="36"/>
                    <a:pt x="141" y="36"/>
                    <a:pt x="141" y="36"/>
                  </a:cubicBezTo>
                  <a:cubicBezTo>
                    <a:pt x="142" y="36"/>
                    <a:pt x="143" y="37"/>
                    <a:pt x="143" y="38"/>
                  </a:cubicBezTo>
                  <a:close/>
                  <a:moveTo>
                    <a:pt x="83" y="28"/>
                  </a:moveTo>
                  <a:cubicBezTo>
                    <a:pt x="104" y="20"/>
                    <a:pt x="125" y="8"/>
                    <a:pt x="125" y="8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9" y="3"/>
                    <a:pt x="129" y="3"/>
                    <a:pt x="129" y="3"/>
                  </a:cubicBezTo>
                  <a:cubicBezTo>
                    <a:pt x="136" y="6"/>
                    <a:pt x="136" y="6"/>
                    <a:pt x="136" y="6"/>
                  </a:cubicBezTo>
                  <a:cubicBezTo>
                    <a:pt x="134" y="14"/>
                    <a:pt x="134" y="14"/>
                    <a:pt x="134" y="14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28" y="14"/>
                    <a:pt x="128" y="14"/>
                    <a:pt x="128" y="14"/>
                  </a:cubicBezTo>
                  <a:cubicBezTo>
                    <a:pt x="125" y="16"/>
                    <a:pt x="106" y="27"/>
                    <a:pt x="85" y="35"/>
                  </a:cubicBezTo>
                  <a:cubicBezTo>
                    <a:pt x="61" y="44"/>
                    <a:pt x="32" y="50"/>
                    <a:pt x="31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29" y="50"/>
                    <a:pt x="28" y="49"/>
                    <a:pt x="27" y="47"/>
                  </a:cubicBezTo>
                  <a:cubicBezTo>
                    <a:pt x="27" y="46"/>
                    <a:pt x="28" y="44"/>
                    <a:pt x="30" y="43"/>
                  </a:cubicBezTo>
                  <a:cubicBezTo>
                    <a:pt x="30" y="43"/>
                    <a:pt x="60" y="37"/>
                    <a:pt x="83" y="28"/>
                  </a:cubicBezTo>
                  <a:close/>
                  <a:moveTo>
                    <a:pt x="160" y="131"/>
                  </a:moveTo>
                  <a:cubicBezTo>
                    <a:pt x="155" y="137"/>
                    <a:pt x="155" y="137"/>
                    <a:pt x="155" y="137"/>
                  </a:cubicBezTo>
                  <a:cubicBezTo>
                    <a:pt x="150" y="143"/>
                    <a:pt x="150" y="143"/>
                    <a:pt x="150" y="143"/>
                  </a:cubicBezTo>
                  <a:cubicBezTo>
                    <a:pt x="150" y="135"/>
                    <a:pt x="150" y="135"/>
                    <a:pt x="150" y="135"/>
                  </a:cubicBezTo>
                  <a:cubicBezTo>
                    <a:pt x="14" y="135"/>
                    <a:pt x="14" y="135"/>
                    <a:pt x="14" y="135"/>
                  </a:cubicBezTo>
                  <a:cubicBezTo>
                    <a:pt x="12" y="135"/>
                    <a:pt x="10" y="133"/>
                    <a:pt x="10" y="131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128"/>
                    <a:pt x="17" y="128"/>
                    <a:pt x="17" y="128"/>
                  </a:cubicBezTo>
                  <a:cubicBezTo>
                    <a:pt x="150" y="128"/>
                    <a:pt x="150" y="128"/>
                    <a:pt x="150" y="128"/>
                  </a:cubicBezTo>
                  <a:cubicBezTo>
                    <a:pt x="150" y="120"/>
                    <a:pt x="150" y="120"/>
                    <a:pt x="150" y="120"/>
                  </a:cubicBezTo>
                  <a:cubicBezTo>
                    <a:pt x="155" y="126"/>
                    <a:pt x="155" y="126"/>
                    <a:pt x="155" y="126"/>
                  </a:cubicBezTo>
                  <a:lnTo>
                    <a:pt x="160" y="1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4034BAC5-F103-B84B-9967-D04642F1FC22}"/>
              </a:ext>
            </a:extLst>
          </p:cNvPr>
          <p:cNvGrpSpPr/>
          <p:nvPr/>
        </p:nvGrpSpPr>
        <p:grpSpPr>
          <a:xfrm>
            <a:off x="10164763" y="3825875"/>
            <a:ext cx="1033462" cy="1033463"/>
            <a:chOff x="10164763" y="3825875"/>
            <a:chExt cx="1033462" cy="1033463"/>
          </a:xfrm>
        </p:grpSpPr>
        <p:sp>
          <p:nvSpPr>
            <p:cNvPr id="59403" name="Google Shape;1057;p35"/>
            <p:cNvSpPr>
              <a:spLocks noChangeArrowheads="1"/>
            </p:cNvSpPr>
            <p:nvPr/>
          </p:nvSpPr>
          <p:spPr bwMode="auto">
            <a:xfrm>
              <a:off x="10164763" y="3825875"/>
              <a:ext cx="1033462" cy="1033463"/>
            </a:xfrm>
            <a:prstGeom prst="ellipse">
              <a:avLst/>
            </a:prstGeom>
            <a:solidFill>
              <a:srgbClr val="616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9410" name="Google Shape;1064;p35"/>
            <p:cNvSpPr>
              <a:spLocks/>
            </p:cNvSpPr>
            <p:nvPr/>
          </p:nvSpPr>
          <p:spPr bwMode="auto">
            <a:xfrm>
              <a:off x="10366375" y="3968750"/>
              <a:ext cx="639763" cy="747713"/>
            </a:xfrm>
            <a:custGeom>
              <a:avLst/>
              <a:gdLst>
                <a:gd name="T0" fmla="*/ 64 w 156"/>
                <a:gd name="T1" fmla="*/ 182 h 182"/>
                <a:gd name="T2" fmla="*/ 64 w 156"/>
                <a:gd name="T3" fmla="*/ 175 h 182"/>
                <a:gd name="T4" fmla="*/ 93 w 156"/>
                <a:gd name="T5" fmla="*/ 178 h 182"/>
                <a:gd name="T6" fmla="*/ 97 w 156"/>
                <a:gd name="T7" fmla="*/ 170 h 182"/>
                <a:gd name="T8" fmla="*/ 54 w 156"/>
                <a:gd name="T9" fmla="*/ 167 h 182"/>
                <a:gd name="T10" fmla="*/ 97 w 156"/>
                <a:gd name="T11" fmla="*/ 163 h 182"/>
                <a:gd name="T12" fmla="*/ 97 w 156"/>
                <a:gd name="T13" fmla="*/ 170 h 182"/>
                <a:gd name="T14" fmla="*/ 62 w 156"/>
                <a:gd name="T15" fmla="*/ 157 h 182"/>
                <a:gd name="T16" fmla="*/ 50 w 156"/>
                <a:gd name="T17" fmla="*/ 149 h 182"/>
                <a:gd name="T18" fmla="*/ 48 w 156"/>
                <a:gd name="T19" fmla="*/ 131 h 182"/>
                <a:gd name="T20" fmla="*/ 27 w 156"/>
                <a:gd name="T21" fmla="*/ 67 h 182"/>
                <a:gd name="T22" fmla="*/ 126 w 156"/>
                <a:gd name="T23" fmla="*/ 67 h 182"/>
                <a:gd name="T24" fmla="*/ 105 w 156"/>
                <a:gd name="T25" fmla="*/ 131 h 182"/>
                <a:gd name="T26" fmla="*/ 103 w 156"/>
                <a:gd name="T27" fmla="*/ 149 h 182"/>
                <a:gd name="T28" fmla="*/ 77 w 156"/>
                <a:gd name="T29" fmla="*/ 157 h 182"/>
                <a:gd name="T30" fmla="*/ 91 w 156"/>
                <a:gd name="T31" fmla="*/ 151 h 182"/>
                <a:gd name="T32" fmla="*/ 97 w 156"/>
                <a:gd name="T33" fmla="*/ 141 h 182"/>
                <a:gd name="T34" fmla="*/ 113 w 156"/>
                <a:gd name="T35" fmla="*/ 102 h 182"/>
                <a:gd name="T36" fmla="*/ 77 w 156"/>
                <a:gd name="T37" fmla="*/ 39 h 182"/>
                <a:gd name="T38" fmla="*/ 40 w 156"/>
                <a:gd name="T39" fmla="*/ 102 h 182"/>
                <a:gd name="T40" fmla="*/ 56 w 156"/>
                <a:gd name="T41" fmla="*/ 141 h 182"/>
                <a:gd name="T42" fmla="*/ 62 w 156"/>
                <a:gd name="T43" fmla="*/ 151 h 182"/>
                <a:gd name="T44" fmla="*/ 17 w 156"/>
                <a:gd name="T45" fmla="*/ 84 h 182"/>
                <a:gd name="T46" fmla="*/ 0 w 156"/>
                <a:gd name="T47" fmla="*/ 80 h 182"/>
                <a:gd name="T48" fmla="*/ 17 w 156"/>
                <a:gd name="T49" fmla="*/ 77 h 182"/>
                <a:gd name="T50" fmla="*/ 17 w 156"/>
                <a:gd name="T51" fmla="*/ 84 h 182"/>
                <a:gd name="T52" fmla="*/ 136 w 156"/>
                <a:gd name="T53" fmla="*/ 81 h 182"/>
                <a:gd name="T54" fmla="*/ 136 w 156"/>
                <a:gd name="T55" fmla="*/ 74 h 182"/>
                <a:gd name="T56" fmla="*/ 156 w 156"/>
                <a:gd name="T57" fmla="*/ 78 h 182"/>
                <a:gd name="T58" fmla="*/ 46 w 156"/>
                <a:gd name="T59" fmla="*/ 78 h 182"/>
                <a:gd name="T60" fmla="*/ 43 w 156"/>
                <a:gd name="T61" fmla="*/ 74 h 182"/>
                <a:gd name="T62" fmla="*/ 78 w 156"/>
                <a:gd name="T63" fmla="*/ 49 h 182"/>
                <a:gd name="T64" fmla="*/ 78 w 156"/>
                <a:gd name="T65" fmla="*/ 56 h 182"/>
                <a:gd name="T66" fmla="*/ 46 w 156"/>
                <a:gd name="T67" fmla="*/ 78 h 182"/>
                <a:gd name="T68" fmla="*/ 117 w 156"/>
                <a:gd name="T69" fmla="*/ 40 h 182"/>
                <a:gd name="T70" fmla="*/ 129 w 156"/>
                <a:gd name="T71" fmla="*/ 24 h 182"/>
                <a:gd name="T72" fmla="*/ 134 w 156"/>
                <a:gd name="T73" fmla="*/ 29 h 182"/>
                <a:gd name="T74" fmla="*/ 120 w 156"/>
                <a:gd name="T75" fmla="*/ 41 h 182"/>
                <a:gd name="T76" fmla="*/ 32 w 156"/>
                <a:gd name="T77" fmla="*/ 40 h 182"/>
                <a:gd name="T78" fmla="*/ 20 w 156"/>
                <a:gd name="T79" fmla="*/ 24 h 182"/>
                <a:gd name="T80" fmla="*/ 36 w 156"/>
                <a:gd name="T81" fmla="*/ 35 h 182"/>
                <a:gd name="T82" fmla="*/ 34 w 156"/>
                <a:gd name="T83" fmla="*/ 41 h 182"/>
                <a:gd name="T84" fmla="*/ 73 w 156"/>
                <a:gd name="T85" fmla="*/ 23 h 182"/>
                <a:gd name="T86" fmla="*/ 77 w 156"/>
                <a:gd name="T87" fmla="*/ 0 h 182"/>
                <a:gd name="T88" fmla="*/ 80 w 156"/>
                <a:gd name="T89" fmla="*/ 23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56" h="182" extrusionOk="0">
                  <a:moveTo>
                    <a:pt x="90" y="182"/>
                  </a:moveTo>
                  <a:cubicBezTo>
                    <a:pt x="64" y="182"/>
                    <a:pt x="64" y="182"/>
                    <a:pt x="64" y="182"/>
                  </a:cubicBezTo>
                  <a:cubicBezTo>
                    <a:pt x="63" y="182"/>
                    <a:pt x="61" y="180"/>
                    <a:pt x="61" y="178"/>
                  </a:cubicBezTo>
                  <a:cubicBezTo>
                    <a:pt x="61" y="176"/>
                    <a:pt x="63" y="175"/>
                    <a:pt x="64" y="175"/>
                  </a:cubicBezTo>
                  <a:cubicBezTo>
                    <a:pt x="90" y="175"/>
                    <a:pt x="90" y="175"/>
                    <a:pt x="90" y="175"/>
                  </a:cubicBezTo>
                  <a:cubicBezTo>
                    <a:pt x="91" y="175"/>
                    <a:pt x="93" y="176"/>
                    <a:pt x="93" y="178"/>
                  </a:cubicBezTo>
                  <a:cubicBezTo>
                    <a:pt x="93" y="180"/>
                    <a:pt x="91" y="182"/>
                    <a:pt x="90" y="182"/>
                  </a:cubicBezTo>
                  <a:close/>
                  <a:moveTo>
                    <a:pt x="97" y="170"/>
                  </a:moveTo>
                  <a:cubicBezTo>
                    <a:pt x="57" y="170"/>
                    <a:pt x="57" y="170"/>
                    <a:pt x="57" y="170"/>
                  </a:cubicBezTo>
                  <a:cubicBezTo>
                    <a:pt x="55" y="170"/>
                    <a:pt x="54" y="169"/>
                    <a:pt x="54" y="167"/>
                  </a:cubicBezTo>
                  <a:cubicBezTo>
                    <a:pt x="54" y="165"/>
                    <a:pt x="55" y="163"/>
                    <a:pt x="57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99" y="163"/>
                    <a:pt x="100" y="165"/>
                    <a:pt x="100" y="167"/>
                  </a:cubicBezTo>
                  <a:cubicBezTo>
                    <a:pt x="100" y="169"/>
                    <a:pt x="99" y="170"/>
                    <a:pt x="97" y="170"/>
                  </a:cubicBezTo>
                  <a:close/>
                  <a:moveTo>
                    <a:pt x="77" y="157"/>
                  </a:moveTo>
                  <a:cubicBezTo>
                    <a:pt x="70" y="157"/>
                    <a:pt x="62" y="157"/>
                    <a:pt x="62" y="157"/>
                  </a:cubicBezTo>
                  <a:cubicBezTo>
                    <a:pt x="62" y="157"/>
                    <a:pt x="62" y="157"/>
                    <a:pt x="62" y="157"/>
                  </a:cubicBezTo>
                  <a:cubicBezTo>
                    <a:pt x="55" y="157"/>
                    <a:pt x="51" y="155"/>
                    <a:pt x="50" y="149"/>
                  </a:cubicBezTo>
                  <a:cubicBezTo>
                    <a:pt x="49" y="146"/>
                    <a:pt x="49" y="143"/>
                    <a:pt x="49" y="141"/>
                  </a:cubicBezTo>
                  <a:cubicBezTo>
                    <a:pt x="49" y="137"/>
                    <a:pt x="49" y="134"/>
                    <a:pt x="48" y="131"/>
                  </a:cubicBezTo>
                  <a:cubicBezTo>
                    <a:pt x="42" y="122"/>
                    <a:pt x="39" y="115"/>
                    <a:pt x="34" y="105"/>
                  </a:cubicBezTo>
                  <a:cubicBezTo>
                    <a:pt x="29" y="96"/>
                    <a:pt x="23" y="81"/>
                    <a:pt x="27" y="67"/>
                  </a:cubicBezTo>
                  <a:cubicBezTo>
                    <a:pt x="31" y="50"/>
                    <a:pt x="50" y="32"/>
                    <a:pt x="77" y="32"/>
                  </a:cubicBezTo>
                  <a:cubicBezTo>
                    <a:pt x="103" y="32"/>
                    <a:pt x="122" y="50"/>
                    <a:pt x="126" y="67"/>
                  </a:cubicBezTo>
                  <a:cubicBezTo>
                    <a:pt x="130" y="81"/>
                    <a:pt x="124" y="96"/>
                    <a:pt x="119" y="105"/>
                  </a:cubicBezTo>
                  <a:cubicBezTo>
                    <a:pt x="114" y="115"/>
                    <a:pt x="111" y="122"/>
                    <a:pt x="105" y="131"/>
                  </a:cubicBezTo>
                  <a:cubicBezTo>
                    <a:pt x="104" y="134"/>
                    <a:pt x="104" y="137"/>
                    <a:pt x="104" y="141"/>
                  </a:cubicBezTo>
                  <a:cubicBezTo>
                    <a:pt x="104" y="143"/>
                    <a:pt x="104" y="146"/>
                    <a:pt x="103" y="149"/>
                  </a:cubicBezTo>
                  <a:cubicBezTo>
                    <a:pt x="102" y="155"/>
                    <a:pt x="98" y="157"/>
                    <a:pt x="91" y="157"/>
                  </a:cubicBezTo>
                  <a:cubicBezTo>
                    <a:pt x="91" y="157"/>
                    <a:pt x="84" y="157"/>
                    <a:pt x="77" y="157"/>
                  </a:cubicBezTo>
                  <a:close/>
                  <a:moveTo>
                    <a:pt x="62" y="151"/>
                  </a:moveTo>
                  <a:cubicBezTo>
                    <a:pt x="63" y="151"/>
                    <a:pt x="91" y="151"/>
                    <a:pt x="91" y="151"/>
                  </a:cubicBezTo>
                  <a:cubicBezTo>
                    <a:pt x="96" y="151"/>
                    <a:pt x="96" y="150"/>
                    <a:pt x="96" y="147"/>
                  </a:cubicBezTo>
                  <a:cubicBezTo>
                    <a:pt x="97" y="145"/>
                    <a:pt x="97" y="143"/>
                    <a:pt x="97" y="141"/>
                  </a:cubicBezTo>
                  <a:cubicBezTo>
                    <a:pt x="97" y="136"/>
                    <a:pt x="97" y="132"/>
                    <a:pt x="99" y="128"/>
                  </a:cubicBezTo>
                  <a:cubicBezTo>
                    <a:pt x="105" y="119"/>
                    <a:pt x="108" y="112"/>
                    <a:pt x="113" y="102"/>
                  </a:cubicBezTo>
                  <a:cubicBezTo>
                    <a:pt x="117" y="95"/>
                    <a:pt x="123" y="81"/>
                    <a:pt x="120" y="69"/>
                  </a:cubicBezTo>
                  <a:cubicBezTo>
                    <a:pt x="116" y="55"/>
                    <a:pt x="100" y="39"/>
                    <a:pt x="77" y="39"/>
                  </a:cubicBezTo>
                  <a:cubicBezTo>
                    <a:pt x="53" y="39"/>
                    <a:pt x="37" y="55"/>
                    <a:pt x="33" y="69"/>
                  </a:cubicBezTo>
                  <a:cubicBezTo>
                    <a:pt x="30" y="81"/>
                    <a:pt x="36" y="95"/>
                    <a:pt x="40" y="102"/>
                  </a:cubicBezTo>
                  <a:cubicBezTo>
                    <a:pt x="45" y="112"/>
                    <a:pt x="48" y="119"/>
                    <a:pt x="54" y="128"/>
                  </a:cubicBezTo>
                  <a:cubicBezTo>
                    <a:pt x="56" y="132"/>
                    <a:pt x="56" y="136"/>
                    <a:pt x="56" y="141"/>
                  </a:cubicBezTo>
                  <a:cubicBezTo>
                    <a:pt x="56" y="143"/>
                    <a:pt x="56" y="145"/>
                    <a:pt x="57" y="147"/>
                  </a:cubicBezTo>
                  <a:cubicBezTo>
                    <a:pt x="57" y="150"/>
                    <a:pt x="57" y="151"/>
                    <a:pt x="62" y="151"/>
                  </a:cubicBezTo>
                  <a:cubicBezTo>
                    <a:pt x="62" y="151"/>
                    <a:pt x="62" y="151"/>
                    <a:pt x="62" y="151"/>
                  </a:cubicBezTo>
                  <a:close/>
                  <a:moveTo>
                    <a:pt x="17" y="84"/>
                  </a:moveTo>
                  <a:cubicBezTo>
                    <a:pt x="4" y="84"/>
                    <a:pt x="4" y="84"/>
                    <a:pt x="4" y="84"/>
                  </a:cubicBezTo>
                  <a:cubicBezTo>
                    <a:pt x="2" y="84"/>
                    <a:pt x="0" y="82"/>
                    <a:pt x="0" y="80"/>
                  </a:cubicBezTo>
                  <a:cubicBezTo>
                    <a:pt x="0" y="78"/>
                    <a:pt x="2" y="77"/>
                    <a:pt x="4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19" y="77"/>
                    <a:pt x="20" y="78"/>
                    <a:pt x="20" y="80"/>
                  </a:cubicBezTo>
                  <a:cubicBezTo>
                    <a:pt x="20" y="82"/>
                    <a:pt x="19" y="84"/>
                    <a:pt x="17" y="84"/>
                  </a:cubicBezTo>
                  <a:close/>
                  <a:moveTo>
                    <a:pt x="152" y="81"/>
                  </a:moveTo>
                  <a:cubicBezTo>
                    <a:pt x="136" y="81"/>
                    <a:pt x="136" y="81"/>
                    <a:pt x="136" y="81"/>
                  </a:cubicBezTo>
                  <a:cubicBezTo>
                    <a:pt x="134" y="81"/>
                    <a:pt x="133" y="80"/>
                    <a:pt x="133" y="78"/>
                  </a:cubicBezTo>
                  <a:cubicBezTo>
                    <a:pt x="133" y="76"/>
                    <a:pt x="134" y="74"/>
                    <a:pt x="136" y="74"/>
                  </a:cubicBezTo>
                  <a:cubicBezTo>
                    <a:pt x="152" y="74"/>
                    <a:pt x="152" y="74"/>
                    <a:pt x="152" y="74"/>
                  </a:cubicBezTo>
                  <a:cubicBezTo>
                    <a:pt x="154" y="74"/>
                    <a:pt x="156" y="76"/>
                    <a:pt x="156" y="78"/>
                  </a:cubicBezTo>
                  <a:cubicBezTo>
                    <a:pt x="156" y="80"/>
                    <a:pt x="154" y="81"/>
                    <a:pt x="152" y="81"/>
                  </a:cubicBezTo>
                  <a:close/>
                  <a:moveTo>
                    <a:pt x="46" y="78"/>
                  </a:moveTo>
                  <a:cubicBezTo>
                    <a:pt x="46" y="78"/>
                    <a:pt x="46" y="78"/>
                    <a:pt x="45" y="78"/>
                  </a:cubicBezTo>
                  <a:cubicBezTo>
                    <a:pt x="43" y="78"/>
                    <a:pt x="42" y="76"/>
                    <a:pt x="43" y="74"/>
                  </a:cubicBezTo>
                  <a:cubicBezTo>
                    <a:pt x="46" y="62"/>
                    <a:pt x="59" y="49"/>
                    <a:pt x="78" y="49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80" y="49"/>
                    <a:pt x="82" y="50"/>
                    <a:pt x="82" y="52"/>
                  </a:cubicBezTo>
                  <a:cubicBezTo>
                    <a:pt x="82" y="54"/>
                    <a:pt x="80" y="56"/>
                    <a:pt x="78" y="56"/>
                  </a:cubicBezTo>
                  <a:cubicBezTo>
                    <a:pt x="63" y="56"/>
                    <a:pt x="52" y="66"/>
                    <a:pt x="49" y="76"/>
                  </a:cubicBezTo>
                  <a:cubicBezTo>
                    <a:pt x="49" y="77"/>
                    <a:pt x="48" y="78"/>
                    <a:pt x="46" y="78"/>
                  </a:cubicBezTo>
                  <a:close/>
                  <a:moveTo>
                    <a:pt x="120" y="41"/>
                  </a:moveTo>
                  <a:cubicBezTo>
                    <a:pt x="119" y="41"/>
                    <a:pt x="118" y="41"/>
                    <a:pt x="117" y="40"/>
                  </a:cubicBezTo>
                  <a:cubicBezTo>
                    <a:pt x="116" y="39"/>
                    <a:pt x="116" y="37"/>
                    <a:pt x="117" y="35"/>
                  </a:cubicBezTo>
                  <a:cubicBezTo>
                    <a:pt x="129" y="24"/>
                    <a:pt x="129" y="24"/>
                    <a:pt x="129" y="24"/>
                  </a:cubicBezTo>
                  <a:cubicBezTo>
                    <a:pt x="130" y="23"/>
                    <a:pt x="132" y="23"/>
                    <a:pt x="134" y="24"/>
                  </a:cubicBezTo>
                  <a:cubicBezTo>
                    <a:pt x="135" y="25"/>
                    <a:pt x="135" y="27"/>
                    <a:pt x="134" y="29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122" y="41"/>
                    <a:pt x="121" y="41"/>
                    <a:pt x="120" y="41"/>
                  </a:cubicBezTo>
                  <a:close/>
                  <a:moveTo>
                    <a:pt x="34" y="41"/>
                  </a:moveTo>
                  <a:cubicBezTo>
                    <a:pt x="33" y="41"/>
                    <a:pt x="32" y="41"/>
                    <a:pt x="32" y="40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9" y="27"/>
                    <a:pt x="19" y="25"/>
                    <a:pt x="20" y="24"/>
                  </a:cubicBezTo>
                  <a:cubicBezTo>
                    <a:pt x="22" y="23"/>
                    <a:pt x="24" y="23"/>
                    <a:pt x="25" y="24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8" y="37"/>
                    <a:pt x="38" y="39"/>
                    <a:pt x="36" y="40"/>
                  </a:cubicBezTo>
                  <a:cubicBezTo>
                    <a:pt x="36" y="41"/>
                    <a:pt x="35" y="41"/>
                    <a:pt x="34" y="41"/>
                  </a:cubicBezTo>
                  <a:close/>
                  <a:moveTo>
                    <a:pt x="77" y="26"/>
                  </a:moveTo>
                  <a:cubicBezTo>
                    <a:pt x="75" y="26"/>
                    <a:pt x="73" y="24"/>
                    <a:pt x="73" y="23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2"/>
                    <a:pt x="75" y="0"/>
                    <a:pt x="77" y="0"/>
                  </a:cubicBezTo>
                  <a:cubicBezTo>
                    <a:pt x="78" y="0"/>
                    <a:pt x="80" y="2"/>
                    <a:pt x="80" y="3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80" y="24"/>
                    <a:pt x="78" y="26"/>
                    <a:pt x="77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</p:grpSp>
      <p:sp>
        <p:nvSpPr>
          <p:cNvPr id="59411" name="Google Shape;1065;p35"/>
          <p:cNvSpPr txBox="1">
            <a:spLocks noChangeArrowheads="1"/>
          </p:cNvSpPr>
          <p:nvPr/>
        </p:nvSpPr>
        <p:spPr bwMode="auto">
          <a:xfrm>
            <a:off x="2368550" y="5183188"/>
            <a:ext cx="18669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l" rtl="0" fontAlgn="base">
              <a:spcBef>
                <a:spcPct val="0"/>
              </a:spcBef>
              <a:spcAft>
                <a:spcPct val="0"/>
              </a:spcAft>
              <a:buSzPts val="1600"/>
            </a:pPr>
            <a:r>
              <a:rPr lang="ar-EG" altLang="en-US" sz="1600" dirty="0">
                <a:latin typeface="Cairo" panose="00000500000000000000" charset="-78"/>
                <a:cs typeface="Cairo" panose="00000500000000000000" charset="-78"/>
                <a:sym typeface="Open Sans" panose="020B0606030504020204" pitchFamily="34" charset="0"/>
              </a:rPr>
              <a:t>هذا النص هو مثال لنص يمكن أن يستبدل في نفس المساحة</a:t>
            </a:r>
          </a:p>
        </p:txBody>
      </p:sp>
      <p:sp>
        <p:nvSpPr>
          <p:cNvPr id="59412" name="Google Shape;1066;p35"/>
          <p:cNvSpPr txBox="1">
            <a:spLocks noChangeArrowheads="1"/>
          </p:cNvSpPr>
          <p:nvPr/>
        </p:nvSpPr>
        <p:spPr bwMode="auto">
          <a:xfrm>
            <a:off x="7997825" y="1139825"/>
            <a:ext cx="18669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rtl="0" fontAlgn="base">
              <a:spcBef>
                <a:spcPct val="0"/>
              </a:spcBef>
              <a:spcAft>
                <a:spcPct val="0"/>
              </a:spcAft>
              <a:buSzPts val="1600"/>
            </a:pPr>
            <a:r>
              <a:rPr lang="ar-EG" altLang="en-US" sz="1600" dirty="0">
                <a:latin typeface="Cairo" panose="00000500000000000000" charset="-78"/>
                <a:cs typeface="Cairo" panose="00000500000000000000" charset="-78"/>
                <a:sym typeface="Open Sans" panose="020B0606030504020204" pitchFamily="34" charset="0"/>
              </a:rPr>
              <a:t>هذا النص هو مثال لنص يمكن أن يستبدل في نفس المساحة</a:t>
            </a:r>
          </a:p>
        </p:txBody>
      </p:sp>
      <p:sp>
        <p:nvSpPr>
          <p:cNvPr id="59413" name="Google Shape;1067;p35"/>
          <p:cNvSpPr txBox="1">
            <a:spLocks noChangeArrowheads="1"/>
          </p:cNvSpPr>
          <p:nvPr/>
        </p:nvSpPr>
        <p:spPr bwMode="auto">
          <a:xfrm>
            <a:off x="7997825" y="3830638"/>
            <a:ext cx="18669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rtl="0" fontAlgn="base">
              <a:spcBef>
                <a:spcPct val="0"/>
              </a:spcBef>
              <a:spcAft>
                <a:spcPct val="0"/>
              </a:spcAft>
              <a:buSzPts val="1600"/>
            </a:pPr>
            <a:r>
              <a:rPr lang="ar-EG" altLang="en-US" sz="1600" dirty="0">
                <a:latin typeface="Cairo" panose="00000500000000000000" charset="-78"/>
                <a:cs typeface="Cairo" panose="00000500000000000000" charset="-78"/>
                <a:sym typeface="Open Sans" panose="020B0606030504020204" pitchFamily="34" charset="0"/>
              </a:rPr>
              <a:t>هذا النص هو مثال لنص يمكن أن يستبدل في نفس المساحة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3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750" fill="hold"/>
                                            <p:tgtEl>
                                              <p:spTgt spid="593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750" fill="hold"/>
                                            <p:tgtEl>
                                              <p:spTgt spid="593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3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750" fill="hold"/>
                                            <p:tgtEl>
                                              <p:spTgt spid="593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750" fill="hold"/>
                                            <p:tgtEl>
                                              <p:spTgt spid="593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3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750" fill="hold"/>
                                            <p:tgtEl>
                                              <p:spTgt spid="593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750" fill="hold"/>
                                            <p:tgtEl>
                                              <p:spTgt spid="593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5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3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750" fill="hold"/>
                                            <p:tgtEl>
                                              <p:spTgt spid="593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750" fill="hold"/>
                                            <p:tgtEl>
                                              <p:spTgt spid="593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50"/>
                                </p:stCondLst>
                                <p:childTnLst>
                                  <p:par>
                                    <p:cTn id="2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4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750" fill="hold"/>
                                            <p:tgtEl>
                                              <p:spTgt spid="5940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750" fill="hold"/>
                                            <p:tgtEl>
                                              <p:spTgt spid="5940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750"/>
                                            <p:tgtEl>
                                              <p:spTgt spid="594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3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9" dur="750" fill="hold"/>
                                            <p:tgtEl>
                                              <p:spTgt spid="593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0" dur="750" fill="hold"/>
                                            <p:tgtEl>
                                              <p:spTgt spid="593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8" fill="hold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3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4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4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750" fill="hold"/>
                                            <p:tgtEl>
                                              <p:spTgt spid="5940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750" fill="hold"/>
                                            <p:tgtEl>
                                              <p:spTgt spid="5940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750"/>
                                            <p:tgtEl>
                                              <p:spTgt spid="594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4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2" dur="750" fill="hold"/>
                                            <p:tgtEl>
                                              <p:spTgt spid="594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3" dur="750" fill="hold"/>
                                            <p:tgtEl>
                                              <p:spTgt spid="594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2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6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4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750" fill="hold"/>
                                            <p:tgtEl>
                                              <p:spTgt spid="5940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750" fill="hold"/>
                                            <p:tgtEl>
                                              <p:spTgt spid="5940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750"/>
                                            <p:tgtEl>
                                              <p:spTgt spid="594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4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5" dur="750" fill="hold"/>
                                            <p:tgtEl>
                                              <p:spTgt spid="594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6" dur="750" fill="hold"/>
                                            <p:tgtEl>
                                              <p:spTgt spid="594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9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0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3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750" fill="hold"/>
                                            <p:tgtEl>
                                              <p:spTgt spid="5939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750" fill="hold"/>
                                            <p:tgtEl>
                                              <p:spTgt spid="5939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750"/>
                                            <p:tgtEl>
                                              <p:spTgt spid="593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4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8" dur="750" fill="hold"/>
                                            <p:tgtEl>
                                              <p:spTgt spid="594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9" dur="750" fill="hold"/>
                                            <p:tgtEl>
                                              <p:spTgt spid="594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2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2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3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9394" grpId="0"/>
          <p:bldP spid="59395" grpId="0" animBg="1"/>
          <p:bldP spid="59396" grpId="0" animBg="1"/>
          <p:bldP spid="59397" grpId="0" animBg="1"/>
          <p:bldP spid="59398" grpId="0" animBg="1"/>
          <p:bldP spid="59399" grpId="0"/>
          <p:bldP spid="59400" grpId="0"/>
          <p:bldP spid="59401" grpId="0"/>
          <p:bldP spid="59402" grpId="0"/>
          <p:bldP spid="59411" grpId="0"/>
          <p:bldP spid="59412" grpId="0"/>
          <p:bldP spid="594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3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593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593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3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593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593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3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593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593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3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593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593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50"/>
                                </p:stCondLst>
                                <p:childTnLst>
                                  <p:par>
                                    <p:cTn id="2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4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750" fill="hold"/>
                                            <p:tgtEl>
                                              <p:spTgt spid="5940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750" fill="hold"/>
                                            <p:tgtEl>
                                              <p:spTgt spid="5940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750"/>
                                            <p:tgtEl>
                                              <p:spTgt spid="594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3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593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593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8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4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750" fill="hold"/>
                                            <p:tgtEl>
                                              <p:spTgt spid="5940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750" fill="hold"/>
                                            <p:tgtEl>
                                              <p:spTgt spid="5940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750"/>
                                            <p:tgtEl>
                                              <p:spTgt spid="594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4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750" fill="hold"/>
                                            <p:tgtEl>
                                              <p:spTgt spid="594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594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4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750" fill="hold"/>
                                            <p:tgtEl>
                                              <p:spTgt spid="5940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750" fill="hold"/>
                                            <p:tgtEl>
                                              <p:spTgt spid="5940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750"/>
                                            <p:tgtEl>
                                              <p:spTgt spid="594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4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750" fill="hold"/>
                                            <p:tgtEl>
                                              <p:spTgt spid="594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750" fill="hold"/>
                                            <p:tgtEl>
                                              <p:spTgt spid="594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3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750" fill="hold"/>
                                            <p:tgtEl>
                                              <p:spTgt spid="5939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750" fill="hold"/>
                                            <p:tgtEl>
                                              <p:spTgt spid="5939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750"/>
                                            <p:tgtEl>
                                              <p:spTgt spid="593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4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750" fill="hold"/>
                                            <p:tgtEl>
                                              <p:spTgt spid="594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750" fill="hold"/>
                                            <p:tgtEl>
                                              <p:spTgt spid="594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9394" grpId="0"/>
          <p:bldP spid="59395" grpId="0" animBg="1"/>
          <p:bldP spid="59396" grpId="0" animBg="1"/>
          <p:bldP spid="59397" grpId="0" animBg="1"/>
          <p:bldP spid="59398" grpId="0" animBg="1"/>
          <p:bldP spid="59399" grpId="0"/>
          <p:bldP spid="59400" grpId="0"/>
          <p:bldP spid="59401" grpId="0"/>
          <p:bldP spid="59402" grpId="0"/>
          <p:bldP spid="59411" grpId="0"/>
          <p:bldP spid="59412" grpId="0"/>
          <p:bldP spid="59413" grpId="0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9D5314E-261A-125F-3D2A-6D2600767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A67FD93-6592-40C8-5C23-20A18B3943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E4BC3500-9440-D8E7-922D-C40A23DF96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5931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795302A-6729-4AA3-81AA-067917998FC2}"/>
              </a:ext>
            </a:extLst>
          </p:cNvPr>
          <p:cNvSpPr/>
          <p:nvPr/>
        </p:nvSpPr>
        <p:spPr>
          <a:xfrm>
            <a:off x="0" y="600"/>
            <a:ext cx="12191935" cy="6857400"/>
          </a:xfrm>
          <a:prstGeom prst="rect">
            <a:avLst/>
          </a:prstGeom>
          <a:solidFill>
            <a:srgbClr val="DC5223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E82C14B5-31EE-4DEA-92CF-433615C23E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1935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iro" panose="00000500000000000000" charset="-78"/>
              <a:cs typeface="Cairo" panose="00000500000000000000" pitchFamily="2" charset="-78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0AE4D96F-4DFD-4770-819E-8D2A4C2C428D}"/>
              </a:ext>
            </a:extLst>
          </p:cNvPr>
          <p:cNvSpPr txBox="1"/>
          <p:nvPr/>
        </p:nvSpPr>
        <p:spPr>
          <a:xfrm>
            <a:off x="2453583" y="2967335"/>
            <a:ext cx="72848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Cairo" panose="00000500000000000000" charset="-78"/>
                <a:cs typeface="Cairo" panose="00000500000000000000" charset="-78"/>
              </a:rPr>
              <a:t>Ingez-ppt.com</a:t>
            </a:r>
            <a:endParaRPr lang="en-GB" sz="5400" b="1" dirty="0">
              <a:solidFill>
                <a:schemeClr val="bg1"/>
              </a:solidFill>
              <a:latin typeface="Cairo" panose="00000500000000000000" charset="-78"/>
              <a:cs typeface="Cairo" panose="00000500000000000000" charset="-78"/>
            </a:endParaRPr>
          </a:p>
        </p:txBody>
      </p:sp>
      <p:sp>
        <p:nvSpPr>
          <p:cNvPr id="9" name="مربع نص 10">
            <a:extLst>
              <a:ext uri="{FF2B5EF4-FFF2-40B4-BE49-F238E27FC236}">
                <a16:creationId xmlns:a16="http://schemas.microsoft.com/office/drawing/2014/main" id="{06D62A84-6C40-4BB7-A50F-DA3D4CED9656}"/>
              </a:ext>
            </a:extLst>
          </p:cNvPr>
          <p:cNvSpPr txBox="1"/>
          <p:nvPr/>
        </p:nvSpPr>
        <p:spPr>
          <a:xfrm>
            <a:off x="2453583" y="3890665"/>
            <a:ext cx="72848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ar-SA" sz="1400" b="1" dirty="0">
                <a:solidFill>
                  <a:schemeClr val="bg1"/>
                </a:solidFill>
                <a:latin typeface="Cairo" panose="00000500000000000000" charset="-78"/>
                <a:cs typeface="Cairo" panose="00000500000000000000" charset="-78"/>
              </a:rPr>
              <a:t>قوالب ودروس تعليمية للبوربوينت باللغة العربية</a:t>
            </a:r>
            <a:r>
              <a:rPr lang="en-US" sz="1400" b="1" dirty="0">
                <a:solidFill>
                  <a:schemeClr val="bg1"/>
                </a:solidFill>
                <a:latin typeface="Cairo" panose="00000500000000000000" charset="-78"/>
                <a:cs typeface="Cairo" panose="00000500000000000000" charset="-78"/>
              </a:rPr>
              <a:t> </a:t>
            </a:r>
            <a:endParaRPr lang="en-GB" sz="1400" b="1" dirty="0">
              <a:solidFill>
                <a:schemeClr val="bg1"/>
              </a:solidFill>
              <a:latin typeface="Cairo" panose="00000500000000000000" charset="-78"/>
              <a:cs typeface="Cairo" panose="00000500000000000000" charset="-78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53402876-8DB3-4A56-8D30-B7A5FE49DF05}"/>
              </a:ext>
            </a:extLst>
          </p:cNvPr>
          <p:cNvSpPr txBox="1"/>
          <p:nvPr/>
        </p:nvSpPr>
        <p:spPr>
          <a:xfrm>
            <a:off x="-1" y="5748799"/>
            <a:ext cx="12192001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ar-EG" sz="1100" b="1" dirty="0">
                <a:solidFill>
                  <a:srgbClr val="222222"/>
                </a:solidFill>
                <a:latin typeface="Cairo" panose="00000500000000000000" charset="-78"/>
                <a:cs typeface="Cairo" panose="00000500000000000000" charset="-78"/>
              </a:rPr>
              <a:t>الخط  المستخدم</a:t>
            </a:r>
            <a:r>
              <a:rPr lang="en-GB" sz="1100" b="1" dirty="0">
                <a:solidFill>
                  <a:srgbClr val="222222"/>
                </a:solidFill>
                <a:latin typeface="Cairo" panose="00000500000000000000" charset="-78"/>
                <a:cs typeface="Cairo" panose="00000500000000000000" charset="-78"/>
              </a:rPr>
              <a:t> </a:t>
            </a:r>
            <a:r>
              <a:rPr lang="en-US" sz="1100" b="1" dirty="0">
                <a:solidFill>
                  <a:srgbClr val="222222"/>
                </a:solidFill>
                <a:latin typeface="Cairo" panose="00000500000000000000" charset="-78"/>
                <a:cs typeface="Cairo" panose="00000500000000000000" charset="-78"/>
              </a:rPr>
              <a:t> </a:t>
            </a:r>
            <a:r>
              <a:rPr lang="ar-EG" sz="1100" b="1" dirty="0">
                <a:solidFill>
                  <a:srgbClr val="222222"/>
                </a:solidFill>
                <a:latin typeface="Cairo" panose="00000500000000000000" charset="-78"/>
                <a:cs typeface="Cairo" panose="00000500000000000000" charset="-78"/>
              </a:rPr>
              <a:t> في القالب  </a:t>
            </a:r>
            <a:r>
              <a:rPr lang="en-GB" sz="1000" b="1" dirty="0">
                <a:solidFill>
                  <a:schemeClr val="bg1"/>
                </a:solidFill>
                <a:latin typeface="Cairo" panose="00000500000000000000" charset="-78"/>
                <a:cs typeface="Cairo" panose="00000500000000000000" charset="-78"/>
              </a:rPr>
              <a:t>Cairo</a:t>
            </a:r>
            <a:r>
              <a:rPr lang="ar-EG" sz="1100" b="1" dirty="0">
                <a:solidFill>
                  <a:srgbClr val="222222"/>
                </a:solidFill>
                <a:latin typeface="Cairo" panose="00000500000000000000" charset="-78"/>
                <a:cs typeface="Cairo" panose="00000500000000000000" charset="-78"/>
              </a:rPr>
              <a:t>   </a:t>
            </a:r>
            <a:r>
              <a:rPr lang="ar-EG" sz="1100" b="1" dirty="0">
                <a:solidFill>
                  <a:schemeClr val="accent1">
                    <a:lumMod val="50000"/>
                  </a:schemeClr>
                </a:solidFill>
                <a:latin typeface="Cairo" panose="00000500000000000000" charset="-78"/>
                <a:cs typeface="Cairo" panose="00000500000000000000" charset="-7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الرابط</a:t>
            </a:r>
            <a:endParaRPr lang="ar-SA" sz="1100" b="1" dirty="0">
              <a:solidFill>
                <a:schemeClr val="accent1">
                  <a:lumMod val="50000"/>
                </a:schemeClr>
              </a:solidFill>
              <a:latin typeface="Cairo" panose="00000500000000000000" charset="-78"/>
              <a:cs typeface="Cairo" panose="00000500000000000000" charset="-78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900" b="1" u="sng" dirty="0">
                <a:solidFill>
                  <a:schemeClr val="accent1">
                    <a:lumMod val="50000"/>
                  </a:schemeClr>
                </a:solidFill>
                <a:latin typeface="Cairo" panose="00000500000000000000" charset="-78"/>
                <a:cs typeface="Cairo" panose="00000500000000000000" charset="-78"/>
                <a:hlinkClick r:id="rId3"/>
              </a:rPr>
              <a:t>https://fonts.google.com/specimen/Cairo?subset=arabic&amp;selection.family=Cairo:wght@300#standard-styles</a:t>
            </a:r>
            <a:endParaRPr lang="en-US" sz="900" b="1" u="sng" dirty="0">
              <a:solidFill>
                <a:schemeClr val="accent1">
                  <a:lumMod val="50000"/>
                </a:schemeClr>
              </a:solidFill>
              <a:latin typeface="Cairo" panose="00000500000000000000" charset="-78"/>
              <a:cs typeface="Cairo" panose="00000500000000000000" charset="-78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ar-EG" sz="900" b="1" u="sng" dirty="0">
              <a:solidFill>
                <a:schemeClr val="accent1">
                  <a:lumMod val="50000"/>
                </a:schemeClr>
              </a:solidFill>
              <a:latin typeface="Cairo" panose="00000500000000000000" charset="-78"/>
              <a:cs typeface="Cairo" panose="00000500000000000000" charset="-78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ar-EG" sz="1100" b="1" dirty="0">
                <a:solidFill>
                  <a:srgbClr val="222222"/>
                </a:solidFill>
                <a:latin typeface="Cairo" panose="00000500000000000000" charset="-78"/>
                <a:cs typeface="Cairo" panose="00000500000000000000" charset="-78"/>
              </a:rPr>
              <a:t>في حالة عدم عمل القالب بالشكل المتوقع تأكد من تحديث اصدار الاوفيس</a:t>
            </a:r>
            <a:r>
              <a:rPr lang="ar-EG" sz="1100" b="1" dirty="0">
                <a:solidFill>
                  <a:schemeClr val="bg1"/>
                </a:solidFill>
                <a:latin typeface="Cairo" panose="00000500000000000000" charset="-78"/>
                <a:cs typeface="Cairo" panose="00000500000000000000" charset="-78"/>
              </a:rPr>
              <a:t> </a:t>
            </a:r>
            <a:endParaRPr lang="ar-EG" sz="1100" b="1" dirty="0">
              <a:solidFill>
                <a:srgbClr val="222222"/>
              </a:solidFill>
              <a:latin typeface="Cairo" panose="00000500000000000000" charset="-78"/>
              <a:cs typeface="Cairo" panose="00000500000000000000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95862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3BA3DA85-48CD-8F4B-9866-09D6E4299A5D}"/>
              </a:ext>
            </a:extLst>
          </p:cNvPr>
          <p:cNvGrpSpPr/>
          <p:nvPr/>
        </p:nvGrpSpPr>
        <p:grpSpPr>
          <a:xfrm>
            <a:off x="1223963" y="1384300"/>
            <a:ext cx="1549400" cy="4087813"/>
            <a:chOff x="1223963" y="1384300"/>
            <a:chExt cx="1549400" cy="4087813"/>
          </a:xfrm>
        </p:grpSpPr>
        <p:sp>
          <p:nvSpPr>
            <p:cNvPr id="18434" name="Google Shape;325;p15"/>
            <p:cNvSpPr txBox="1">
              <a:spLocks noChangeArrowheads="1"/>
            </p:cNvSpPr>
            <p:nvPr/>
          </p:nvSpPr>
          <p:spPr bwMode="auto">
            <a:xfrm>
              <a:off x="1223963" y="2579688"/>
              <a:ext cx="1549400" cy="1697037"/>
            </a:xfrm>
            <a:prstGeom prst="rect">
              <a:avLst/>
            </a:prstGeom>
            <a:solidFill>
              <a:srgbClr val="3093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8435" name="Google Shape;326;p15"/>
            <p:cNvSpPr>
              <a:spLocks/>
            </p:cNvSpPr>
            <p:nvPr/>
          </p:nvSpPr>
          <p:spPr bwMode="auto">
            <a:xfrm>
              <a:off x="1223963" y="4276725"/>
              <a:ext cx="1549400" cy="1195388"/>
            </a:xfrm>
            <a:custGeom>
              <a:avLst/>
              <a:gdLst>
                <a:gd name="T0" fmla="*/ 340 w 441"/>
                <a:gd name="T1" fmla="*/ 340 h 340"/>
                <a:gd name="T2" fmla="*/ 395 w 441"/>
                <a:gd name="T3" fmla="*/ 340 h 340"/>
                <a:gd name="T4" fmla="*/ 441 w 441"/>
                <a:gd name="T5" fmla="*/ 295 h 340"/>
                <a:gd name="T6" fmla="*/ 441 w 441"/>
                <a:gd name="T7" fmla="*/ 0 h 340"/>
                <a:gd name="T8" fmla="*/ 0 w 441"/>
                <a:gd name="T9" fmla="*/ 0 h 340"/>
                <a:gd name="T10" fmla="*/ 340 w 441"/>
                <a:gd name="T11" fmla="*/ 34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1" h="340" extrusionOk="0">
                  <a:moveTo>
                    <a:pt x="340" y="340"/>
                  </a:moveTo>
                  <a:cubicBezTo>
                    <a:pt x="395" y="340"/>
                    <a:pt x="395" y="340"/>
                    <a:pt x="395" y="340"/>
                  </a:cubicBezTo>
                  <a:cubicBezTo>
                    <a:pt x="421" y="340"/>
                    <a:pt x="441" y="320"/>
                    <a:pt x="441" y="295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88"/>
                    <a:pt x="152" y="340"/>
                    <a:pt x="340" y="340"/>
                  </a:cubicBezTo>
                  <a:close/>
                </a:path>
              </a:pathLst>
            </a:custGeom>
            <a:solidFill>
              <a:srgbClr val="2783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8436" name="Google Shape;327;p15"/>
            <p:cNvSpPr>
              <a:spLocks/>
            </p:cNvSpPr>
            <p:nvPr/>
          </p:nvSpPr>
          <p:spPr bwMode="auto">
            <a:xfrm>
              <a:off x="1223963" y="1384300"/>
              <a:ext cx="1549400" cy="1195388"/>
            </a:xfrm>
            <a:custGeom>
              <a:avLst/>
              <a:gdLst>
                <a:gd name="T0" fmla="*/ 101 w 441"/>
                <a:gd name="T1" fmla="*/ 0 h 340"/>
                <a:gd name="T2" fmla="*/ 46 w 441"/>
                <a:gd name="T3" fmla="*/ 0 h 340"/>
                <a:gd name="T4" fmla="*/ 0 w 441"/>
                <a:gd name="T5" fmla="*/ 46 h 340"/>
                <a:gd name="T6" fmla="*/ 0 w 441"/>
                <a:gd name="T7" fmla="*/ 340 h 340"/>
                <a:gd name="T8" fmla="*/ 441 w 441"/>
                <a:gd name="T9" fmla="*/ 340 h 340"/>
                <a:gd name="T10" fmla="*/ 101 w 441"/>
                <a:gd name="T11" fmla="*/ 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1" h="340" extrusionOk="0">
                  <a:moveTo>
                    <a:pt x="101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20" y="0"/>
                    <a:pt x="0" y="20"/>
                    <a:pt x="0" y="46"/>
                  </a:cubicBezTo>
                  <a:cubicBezTo>
                    <a:pt x="0" y="340"/>
                    <a:pt x="0" y="340"/>
                    <a:pt x="0" y="340"/>
                  </a:cubicBezTo>
                  <a:cubicBezTo>
                    <a:pt x="441" y="340"/>
                    <a:pt x="441" y="340"/>
                    <a:pt x="441" y="340"/>
                  </a:cubicBezTo>
                  <a:cubicBezTo>
                    <a:pt x="441" y="152"/>
                    <a:pt x="289" y="0"/>
                    <a:pt x="101" y="0"/>
                  </a:cubicBezTo>
                  <a:close/>
                </a:path>
              </a:pathLst>
            </a:custGeom>
            <a:solidFill>
              <a:srgbClr val="449D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8449" name="Google Shape;340;p15"/>
            <p:cNvSpPr txBox="1">
              <a:spLocks noChangeArrowheads="1"/>
            </p:cNvSpPr>
            <p:nvPr/>
          </p:nvSpPr>
          <p:spPr bwMode="auto">
            <a:xfrm>
              <a:off x="1577975" y="1736725"/>
              <a:ext cx="1074738" cy="949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ts val="5100"/>
                <a:buFont typeface="Montserrat" panose="02000505000000020004" pitchFamily="2" charset="0"/>
                <a:buNone/>
                <a:tabLst/>
                <a:defRPr/>
              </a:pPr>
              <a:r>
                <a:rPr kumimoji="0" lang="en-US" altLang="en-US" sz="5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 panose="02000505000000020004" pitchFamily="2" charset="0"/>
                  <a:ea typeface="+mn-ea"/>
                  <a:cs typeface="Cairo" panose="00000500000000000000" charset="-78"/>
                  <a:sym typeface="Montserrat" panose="02000505000000020004" pitchFamily="2" charset="0"/>
                </a:rPr>
                <a:t>01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8454" name="Google Shape;345;p15"/>
            <p:cNvSpPr>
              <a:spLocks/>
            </p:cNvSpPr>
            <p:nvPr/>
          </p:nvSpPr>
          <p:spPr bwMode="auto">
            <a:xfrm>
              <a:off x="1831975" y="4460875"/>
              <a:ext cx="582613" cy="695325"/>
            </a:xfrm>
            <a:custGeom>
              <a:avLst/>
              <a:gdLst>
                <a:gd name="T0" fmla="*/ 62 w 166"/>
                <a:gd name="T1" fmla="*/ 198 h 198"/>
                <a:gd name="T2" fmla="*/ 62 w 166"/>
                <a:gd name="T3" fmla="*/ 184 h 198"/>
                <a:gd name="T4" fmla="*/ 111 w 166"/>
                <a:gd name="T5" fmla="*/ 173 h 198"/>
                <a:gd name="T6" fmla="*/ 55 w 166"/>
                <a:gd name="T7" fmla="*/ 173 h 198"/>
                <a:gd name="T8" fmla="*/ 104 w 166"/>
                <a:gd name="T9" fmla="*/ 180 h 198"/>
                <a:gd name="T10" fmla="*/ 81 w 166"/>
                <a:gd name="T11" fmla="*/ 97 h 198"/>
                <a:gd name="T12" fmla="*/ 83 w 166"/>
                <a:gd name="T13" fmla="*/ 162 h 198"/>
                <a:gd name="T14" fmla="*/ 83 w 166"/>
                <a:gd name="T15" fmla="*/ 162 h 198"/>
                <a:gd name="T16" fmla="*/ 90 w 166"/>
                <a:gd name="T17" fmla="*/ 97 h 198"/>
                <a:gd name="T18" fmla="*/ 60 w 166"/>
                <a:gd name="T19" fmla="*/ 91 h 198"/>
                <a:gd name="T20" fmla="*/ 60 w 166"/>
                <a:gd name="T21" fmla="*/ 71 h 198"/>
                <a:gd name="T22" fmla="*/ 96 w 166"/>
                <a:gd name="T23" fmla="*/ 81 h 198"/>
                <a:gd name="T24" fmla="*/ 116 w 166"/>
                <a:gd name="T25" fmla="*/ 81 h 198"/>
                <a:gd name="T26" fmla="*/ 28 w 166"/>
                <a:gd name="T27" fmla="*/ 63 h 198"/>
                <a:gd name="T28" fmla="*/ 56 w 166"/>
                <a:gd name="T29" fmla="*/ 155 h 198"/>
                <a:gd name="T30" fmla="*/ 70 w 166"/>
                <a:gd name="T31" fmla="*/ 97 h 198"/>
                <a:gd name="T32" fmla="*/ 44 w 166"/>
                <a:gd name="T33" fmla="*/ 81 h 198"/>
                <a:gd name="T34" fmla="*/ 76 w 166"/>
                <a:gd name="T35" fmla="*/ 81 h 198"/>
                <a:gd name="T36" fmla="*/ 81 w 166"/>
                <a:gd name="T37" fmla="*/ 91 h 198"/>
                <a:gd name="T38" fmla="*/ 90 w 166"/>
                <a:gd name="T39" fmla="*/ 81 h 198"/>
                <a:gd name="T40" fmla="*/ 118 w 166"/>
                <a:gd name="T41" fmla="*/ 69 h 198"/>
                <a:gd name="T42" fmla="*/ 106 w 166"/>
                <a:gd name="T43" fmla="*/ 97 h 198"/>
                <a:gd name="T44" fmla="*/ 100 w 166"/>
                <a:gd name="T45" fmla="*/ 162 h 198"/>
                <a:gd name="T46" fmla="*/ 132 w 166"/>
                <a:gd name="T47" fmla="*/ 101 h 198"/>
                <a:gd name="T48" fmla="*/ 83 w 166"/>
                <a:gd name="T49" fmla="*/ 0 h 198"/>
                <a:gd name="T50" fmla="*/ 77 w 166"/>
                <a:gd name="T51" fmla="*/ 17 h 198"/>
                <a:gd name="T52" fmla="*/ 89 w 166"/>
                <a:gd name="T53" fmla="*/ 17 h 198"/>
                <a:gd name="T54" fmla="*/ 120 w 166"/>
                <a:gd name="T55" fmla="*/ 7 h 198"/>
                <a:gd name="T56" fmla="*/ 107 w 166"/>
                <a:gd name="T57" fmla="*/ 20 h 198"/>
                <a:gd name="T58" fmla="*/ 117 w 166"/>
                <a:gd name="T59" fmla="*/ 25 h 198"/>
                <a:gd name="T60" fmla="*/ 148 w 166"/>
                <a:gd name="T61" fmla="*/ 27 h 198"/>
                <a:gd name="T62" fmla="*/ 131 w 166"/>
                <a:gd name="T63" fmla="*/ 33 h 198"/>
                <a:gd name="T64" fmla="*/ 139 w 166"/>
                <a:gd name="T65" fmla="*/ 42 h 198"/>
                <a:gd name="T66" fmla="*/ 165 w 166"/>
                <a:gd name="T67" fmla="*/ 58 h 198"/>
                <a:gd name="T68" fmla="*/ 147 w 166"/>
                <a:gd name="T69" fmla="*/ 55 h 198"/>
                <a:gd name="T70" fmla="*/ 149 w 166"/>
                <a:gd name="T71" fmla="*/ 67 h 198"/>
                <a:gd name="T72" fmla="*/ 164 w 166"/>
                <a:gd name="T73" fmla="*/ 92 h 198"/>
                <a:gd name="T74" fmla="*/ 149 w 166"/>
                <a:gd name="T75" fmla="*/ 83 h 198"/>
                <a:gd name="T76" fmla="*/ 146 w 166"/>
                <a:gd name="T77" fmla="*/ 95 h 198"/>
                <a:gd name="T78" fmla="*/ 56 w 166"/>
                <a:gd name="T79" fmla="*/ 28 h 198"/>
                <a:gd name="T80" fmla="*/ 53 w 166"/>
                <a:gd name="T81" fmla="*/ 10 h 198"/>
                <a:gd name="T82" fmla="*/ 43 w 166"/>
                <a:gd name="T83" fmla="*/ 16 h 198"/>
                <a:gd name="T84" fmla="*/ 35 w 166"/>
                <a:gd name="T85" fmla="*/ 42 h 198"/>
                <a:gd name="T86" fmla="*/ 26 w 166"/>
                <a:gd name="T87" fmla="*/ 26 h 198"/>
                <a:gd name="T88" fmla="*/ 18 w 166"/>
                <a:gd name="T89" fmla="*/ 35 h 198"/>
                <a:gd name="T90" fmla="*/ 23 w 166"/>
                <a:gd name="T91" fmla="*/ 62 h 198"/>
                <a:gd name="T92" fmla="*/ 7 w 166"/>
                <a:gd name="T93" fmla="*/ 53 h 198"/>
                <a:gd name="T94" fmla="*/ 5 w 166"/>
                <a:gd name="T95" fmla="*/ 65 h 198"/>
                <a:gd name="T96" fmla="*/ 23 w 166"/>
                <a:gd name="T97" fmla="*/ 88 h 198"/>
                <a:gd name="T98" fmla="*/ 5 w 166"/>
                <a:gd name="T99" fmla="*/ 85 h 198"/>
                <a:gd name="T100" fmla="*/ 8 w 166"/>
                <a:gd name="T101" fmla="*/ 97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6" h="198" extrusionOk="0">
                  <a:moveTo>
                    <a:pt x="111" y="191"/>
                  </a:moveTo>
                  <a:cubicBezTo>
                    <a:pt x="111" y="195"/>
                    <a:pt x="108" y="198"/>
                    <a:pt x="104" y="198"/>
                  </a:cubicBezTo>
                  <a:cubicBezTo>
                    <a:pt x="62" y="198"/>
                    <a:pt x="62" y="198"/>
                    <a:pt x="62" y="198"/>
                  </a:cubicBezTo>
                  <a:cubicBezTo>
                    <a:pt x="58" y="198"/>
                    <a:pt x="55" y="195"/>
                    <a:pt x="55" y="191"/>
                  </a:cubicBezTo>
                  <a:cubicBezTo>
                    <a:pt x="55" y="191"/>
                    <a:pt x="55" y="191"/>
                    <a:pt x="55" y="191"/>
                  </a:cubicBezTo>
                  <a:cubicBezTo>
                    <a:pt x="55" y="187"/>
                    <a:pt x="58" y="184"/>
                    <a:pt x="62" y="184"/>
                  </a:cubicBezTo>
                  <a:cubicBezTo>
                    <a:pt x="104" y="184"/>
                    <a:pt x="104" y="184"/>
                    <a:pt x="104" y="184"/>
                  </a:cubicBezTo>
                  <a:cubicBezTo>
                    <a:pt x="108" y="184"/>
                    <a:pt x="111" y="187"/>
                    <a:pt x="111" y="191"/>
                  </a:cubicBezTo>
                  <a:close/>
                  <a:moveTo>
                    <a:pt x="111" y="173"/>
                  </a:moveTo>
                  <a:cubicBezTo>
                    <a:pt x="111" y="169"/>
                    <a:pt x="108" y="166"/>
                    <a:pt x="104" y="166"/>
                  </a:cubicBezTo>
                  <a:cubicBezTo>
                    <a:pt x="62" y="166"/>
                    <a:pt x="62" y="166"/>
                    <a:pt x="62" y="166"/>
                  </a:cubicBezTo>
                  <a:cubicBezTo>
                    <a:pt x="58" y="166"/>
                    <a:pt x="55" y="169"/>
                    <a:pt x="55" y="173"/>
                  </a:cubicBezTo>
                  <a:cubicBezTo>
                    <a:pt x="55" y="173"/>
                    <a:pt x="55" y="173"/>
                    <a:pt x="55" y="173"/>
                  </a:cubicBezTo>
                  <a:cubicBezTo>
                    <a:pt x="55" y="177"/>
                    <a:pt x="58" y="180"/>
                    <a:pt x="62" y="180"/>
                  </a:cubicBezTo>
                  <a:cubicBezTo>
                    <a:pt x="104" y="180"/>
                    <a:pt x="104" y="180"/>
                    <a:pt x="104" y="180"/>
                  </a:cubicBezTo>
                  <a:cubicBezTo>
                    <a:pt x="108" y="180"/>
                    <a:pt x="111" y="177"/>
                    <a:pt x="111" y="173"/>
                  </a:cubicBezTo>
                  <a:close/>
                  <a:moveTo>
                    <a:pt x="90" y="97"/>
                  </a:moveTo>
                  <a:cubicBezTo>
                    <a:pt x="81" y="97"/>
                    <a:pt x="81" y="97"/>
                    <a:pt x="81" y="97"/>
                  </a:cubicBezTo>
                  <a:cubicBezTo>
                    <a:pt x="76" y="97"/>
                    <a:pt x="76" y="97"/>
                    <a:pt x="76" y="97"/>
                  </a:cubicBezTo>
                  <a:cubicBezTo>
                    <a:pt x="76" y="162"/>
                    <a:pt x="76" y="162"/>
                    <a:pt x="76" y="162"/>
                  </a:cubicBezTo>
                  <a:cubicBezTo>
                    <a:pt x="79" y="162"/>
                    <a:pt x="81" y="162"/>
                    <a:pt x="83" y="162"/>
                  </a:cubicBezTo>
                  <a:cubicBezTo>
                    <a:pt x="83" y="162"/>
                    <a:pt x="83" y="162"/>
                    <a:pt x="83" y="162"/>
                  </a:cubicBezTo>
                  <a:cubicBezTo>
                    <a:pt x="83" y="162"/>
                    <a:pt x="83" y="162"/>
                    <a:pt x="83" y="162"/>
                  </a:cubicBezTo>
                  <a:cubicBezTo>
                    <a:pt x="83" y="162"/>
                    <a:pt x="83" y="162"/>
                    <a:pt x="83" y="162"/>
                  </a:cubicBezTo>
                  <a:cubicBezTo>
                    <a:pt x="83" y="162"/>
                    <a:pt x="83" y="162"/>
                    <a:pt x="83" y="162"/>
                  </a:cubicBezTo>
                  <a:cubicBezTo>
                    <a:pt x="85" y="162"/>
                    <a:pt x="87" y="162"/>
                    <a:pt x="90" y="162"/>
                  </a:cubicBezTo>
                  <a:lnTo>
                    <a:pt x="90" y="97"/>
                  </a:lnTo>
                  <a:close/>
                  <a:moveTo>
                    <a:pt x="60" y="71"/>
                  </a:moveTo>
                  <a:cubicBezTo>
                    <a:pt x="55" y="71"/>
                    <a:pt x="50" y="75"/>
                    <a:pt x="50" y="81"/>
                  </a:cubicBezTo>
                  <a:cubicBezTo>
                    <a:pt x="50" y="86"/>
                    <a:pt x="55" y="91"/>
                    <a:pt x="60" y="91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0" y="75"/>
                    <a:pt x="65" y="71"/>
                    <a:pt x="60" y="71"/>
                  </a:cubicBezTo>
                  <a:close/>
                  <a:moveTo>
                    <a:pt x="116" y="81"/>
                  </a:moveTo>
                  <a:cubicBezTo>
                    <a:pt x="116" y="75"/>
                    <a:pt x="111" y="71"/>
                    <a:pt x="106" y="71"/>
                  </a:cubicBezTo>
                  <a:cubicBezTo>
                    <a:pt x="101" y="71"/>
                    <a:pt x="96" y="75"/>
                    <a:pt x="96" y="81"/>
                  </a:cubicBezTo>
                  <a:cubicBezTo>
                    <a:pt x="96" y="91"/>
                    <a:pt x="96" y="91"/>
                    <a:pt x="96" y="91"/>
                  </a:cubicBezTo>
                  <a:cubicBezTo>
                    <a:pt x="106" y="91"/>
                    <a:pt x="106" y="91"/>
                    <a:pt x="106" y="91"/>
                  </a:cubicBezTo>
                  <a:cubicBezTo>
                    <a:pt x="111" y="91"/>
                    <a:pt x="116" y="86"/>
                    <a:pt x="116" y="81"/>
                  </a:cubicBezTo>
                  <a:close/>
                  <a:moveTo>
                    <a:pt x="138" y="63"/>
                  </a:moveTo>
                  <a:cubicBezTo>
                    <a:pt x="133" y="45"/>
                    <a:pt x="112" y="26"/>
                    <a:pt x="83" y="26"/>
                  </a:cubicBezTo>
                  <a:cubicBezTo>
                    <a:pt x="54" y="26"/>
                    <a:pt x="33" y="45"/>
                    <a:pt x="28" y="63"/>
                  </a:cubicBezTo>
                  <a:cubicBezTo>
                    <a:pt x="25" y="76"/>
                    <a:pt x="28" y="89"/>
                    <a:pt x="34" y="101"/>
                  </a:cubicBezTo>
                  <a:cubicBezTo>
                    <a:pt x="40" y="113"/>
                    <a:pt x="46" y="122"/>
                    <a:pt x="51" y="133"/>
                  </a:cubicBezTo>
                  <a:cubicBezTo>
                    <a:pt x="54" y="139"/>
                    <a:pt x="55" y="148"/>
                    <a:pt x="56" y="155"/>
                  </a:cubicBezTo>
                  <a:cubicBezTo>
                    <a:pt x="58" y="160"/>
                    <a:pt x="60" y="162"/>
                    <a:pt x="66" y="162"/>
                  </a:cubicBezTo>
                  <a:cubicBezTo>
                    <a:pt x="67" y="162"/>
                    <a:pt x="69" y="162"/>
                    <a:pt x="70" y="162"/>
                  </a:cubicBezTo>
                  <a:cubicBezTo>
                    <a:pt x="70" y="97"/>
                    <a:pt x="70" y="97"/>
                    <a:pt x="7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56" y="97"/>
                    <a:pt x="52" y="96"/>
                    <a:pt x="48" y="92"/>
                  </a:cubicBezTo>
                  <a:cubicBezTo>
                    <a:pt x="45" y="89"/>
                    <a:pt x="44" y="85"/>
                    <a:pt x="44" y="81"/>
                  </a:cubicBezTo>
                  <a:cubicBezTo>
                    <a:pt x="44" y="76"/>
                    <a:pt x="45" y="72"/>
                    <a:pt x="48" y="69"/>
                  </a:cubicBezTo>
                  <a:cubicBezTo>
                    <a:pt x="52" y="66"/>
                    <a:pt x="56" y="64"/>
                    <a:pt x="60" y="64"/>
                  </a:cubicBezTo>
                  <a:cubicBezTo>
                    <a:pt x="69" y="64"/>
                    <a:pt x="76" y="72"/>
                    <a:pt x="76" y="81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76" y="91"/>
                    <a:pt x="76" y="91"/>
                    <a:pt x="76" y="91"/>
                  </a:cubicBezTo>
                  <a:cubicBezTo>
                    <a:pt x="81" y="91"/>
                    <a:pt x="81" y="91"/>
                    <a:pt x="81" y="91"/>
                  </a:cubicBezTo>
                  <a:cubicBezTo>
                    <a:pt x="90" y="91"/>
                    <a:pt x="90" y="91"/>
                    <a:pt x="90" y="91"/>
                  </a:cubicBezTo>
                  <a:cubicBezTo>
                    <a:pt x="90" y="81"/>
                    <a:pt x="90" y="81"/>
                    <a:pt x="90" y="81"/>
                  </a:cubicBezTo>
                  <a:cubicBezTo>
                    <a:pt x="90" y="81"/>
                    <a:pt x="90" y="81"/>
                    <a:pt x="90" y="81"/>
                  </a:cubicBezTo>
                  <a:cubicBezTo>
                    <a:pt x="90" y="76"/>
                    <a:pt x="91" y="72"/>
                    <a:pt x="94" y="69"/>
                  </a:cubicBezTo>
                  <a:cubicBezTo>
                    <a:pt x="97" y="66"/>
                    <a:pt x="102" y="64"/>
                    <a:pt x="106" y="64"/>
                  </a:cubicBezTo>
                  <a:cubicBezTo>
                    <a:pt x="110" y="64"/>
                    <a:pt x="114" y="66"/>
                    <a:pt x="118" y="69"/>
                  </a:cubicBezTo>
                  <a:cubicBezTo>
                    <a:pt x="121" y="72"/>
                    <a:pt x="122" y="76"/>
                    <a:pt x="122" y="81"/>
                  </a:cubicBezTo>
                  <a:cubicBezTo>
                    <a:pt x="122" y="85"/>
                    <a:pt x="121" y="89"/>
                    <a:pt x="118" y="92"/>
                  </a:cubicBezTo>
                  <a:cubicBezTo>
                    <a:pt x="114" y="96"/>
                    <a:pt x="110" y="97"/>
                    <a:pt x="106" y="97"/>
                  </a:cubicBezTo>
                  <a:cubicBezTo>
                    <a:pt x="96" y="97"/>
                    <a:pt x="96" y="97"/>
                    <a:pt x="96" y="97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7" y="162"/>
                    <a:pt x="99" y="162"/>
                    <a:pt x="100" y="162"/>
                  </a:cubicBezTo>
                  <a:cubicBezTo>
                    <a:pt x="106" y="162"/>
                    <a:pt x="108" y="160"/>
                    <a:pt x="110" y="155"/>
                  </a:cubicBezTo>
                  <a:cubicBezTo>
                    <a:pt x="111" y="148"/>
                    <a:pt x="112" y="139"/>
                    <a:pt x="115" y="133"/>
                  </a:cubicBezTo>
                  <a:cubicBezTo>
                    <a:pt x="120" y="122"/>
                    <a:pt x="126" y="113"/>
                    <a:pt x="132" y="101"/>
                  </a:cubicBezTo>
                  <a:cubicBezTo>
                    <a:pt x="138" y="89"/>
                    <a:pt x="141" y="76"/>
                    <a:pt x="138" y="63"/>
                  </a:cubicBezTo>
                  <a:close/>
                  <a:moveTo>
                    <a:pt x="89" y="6"/>
                  </a:moveTo>
                  <a:cubicBezTo>
                    <a:pt x="89" y="2"/>
                    <a:pt x="86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0" y="0"/>
                    <a:pt x="77" y="2"/>
                    <a:pt x="77" y="6"/>
                  </a:cubicBezTo>
                  <a:cubicBezTo>
                    <a:pt x="77" y="17"/>
                    <a:pt x="77" y="17"/>
                    <a:pt x="77" y="17"/>
                  </a:cubicBezTo>
                  <a:cubicBezTo>
                    <a:pt x="77" y="20"/>
                    <a:pt x="80" y="23"/>
                    <a:pt x="83" y="23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6" y="23"/>
                    <a:pt x="89" y="20"/>
                    <a:pt x="89" y="17"/>
                  </a:cubicBezTo>
                  <a:lnTo>
                    <a:pt x="89" y="6"/>
                  </a:lnTo>
                  <a:close/>
                  <a:moveTo>
                    <a:pt x="122" y="16"/>
                  </a:moveTo>
                  <a:cubicBezTo>
                    <a:pt x="124" y="13"/>
                    <a:pt x="123" y="9"/>
                    <a:pt x="120" y="7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17" y="6"/>
                    <a:pt x="113" y="7"/>
                    <a:pt x="112" y="10"/>
                  </a:cubicBezTo>
                  <a:cubicBezTo>
                    <a:pt x="107" y="20"/>
                    <a:pt x="107" y="20"/>
                    <a:pt x="107" y="20"/>
                  </a:cubicBezTo>
                  <a:cubicBezTo>
                    <a:pt x="105" y="23"/>
                    <a:pt x="106" y="26"/>
                    <a:pt x="109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2" y="29"/>
                    <a:pt x="116" y="28"/>
                    <a:pt x="117" y="25"/>
                  </a:cubicBezTo>
                  <a:lnTo>
                    <a:pt x="122" y="16"/>
                  </a:lnTo>
                  <a:close/>
                  <a:moveTo>
                    <a:pt x="147" y="35"/>
                  </a:moveTo>
                  <a:cubicBezTo>
                    <a:pt x="150" y="33"/>
                    <a:pt x="150" y="29"/>
                    <a:pt x="148" y="27"/>
                  </a:cubicBezTo>
                  <a:cubicBezTo>
                    <a:pt x="148" y="27"/>
                    <a:pt x="148" y="27"/>
                    <a:pt x="148" y="27"/>
                  </a:cubicBezTo>
                  <a:cubicBezTo>
                    <a:pt x="145" y="24"/>
                    <a:pt x="142" y="24"/>
                    <a:pt x="139" y="26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28" y="36"/>
                    <a:pt x="128" y="39"/>
                    <a:pt x="130" y="42"/>
                  </a:cubicBezTo>
                  <a:cubicBezTo>
                    <a:pt x="130" y="42"/>
                    <a:pt x="130" y="42"/>
                    <a:pt x="130" y="42"/>
                  </a:cubicBezTo>
                  <a:cubicBezTo>
                    <a:pt x="132" y="44"/>
                    <a:pt x="136" y="45"/>
                    <a:pt x="139" y="42"/>
                  </a:cubicBezTo>
                  <a:lnTo>
                    <a:pt x="147" y="35"/>
                  </a:lnTo>
                  <a:close/>
                  <a:moveTo>
                    <a:pt x="160" y="65"/>
                  </a:moveTo>
                  <a:cubicBezTo>
                    <a:pt x="163" y="64"/>
                    <a:pt x="166" y="61"/>
                    <a:pt x="165" y="58"/>
                  </a:cubicBezTo>
                  <a:cubicBezTo>
                    <a:pt x="165" y="58"/>
                    <a:pt x="165" y="58"/>
                    <a:pt x="165" y="58"/>
                  </a:cubicBezTo>
                  <a:cubicBezTo>
                    <a:pt x="164" y="54"/>
                    <a:pt x="161" y="52"/>
                    <a:pt x="158" y="53"/>
                  </a:cubicBezTo>
                  <a:cubicBezTo>
                    <a:pt x="147" y="55"/>
                    <a:pt x="147" y="55"/>
                    <a:pt x="147" y="55"/>
                  </a:cubicBezTo>
                  <a:cubicBezTo>
                    <a:pt x="144" y="55"/>
                    <a:pt x="142" y="58"/>
                    <a:pt x="142" y="62"/>
                  </a:cubicBezTo>
                  <a:cubicBezTo>
                    <a:pt x="142" y="62"/>
                    <a:pt x="142" y="62"/>
                    <a:pt x="142" y="62"/>
                  </a:cubicBezTo>
                  <a:cubicBezTo>
                    <a:pt x="143" y="65"/>
                    <a:pt x="146" y="67"/>
                    <a:pt x="149" y="67"/>
                  </a:cubicBezTo>
                  <a:lnTo>
                    <a:pt x="160" y="65"/>
                  </a:lnTo>
                  <a:close/>
                  <a:moveTo>
                    <a:pt x="157" y="97"/>
                  </a:moveTo>
                  <a:cubicBezTo>
                    <a:pt x="161" y="98"/>
                    <a:pt x="164" y="95"/>
                    <a:pt x="164" y="92"/>
                  </a:cubicBezTo>
                  <a:cubicBezTo>
                    <a:pt x="164" y="92"/>
                    <a:pt x="164" y="92"/>
                    <a:pt x="164" y="92"/>
                  </a:cubicBezTo>
                  <a:cubicBezTo>
                    <a:pt x="165" y="89"/>
                    <a:pt x="163" y="86"/>
                    <a:pt x="160" y="85"/>
                  </a:cubicBezTo>
                  <a:cubicBezTo>
                    <a:pt x="149" y="83"/>
                    <a:pt x="149" y="83"/>
                    <a:pt x="149" y="83"/>
                  </a:cubicBezTo>
                  <a:cubicBezTo>
                    <a:pt x="146" y="82"/>
                    <a:pt x="142" y="84"/>
                    <a:pt x="142" y="88"/>
                  </a:cubicBezTo>
                  <a:cubicBezTo>
                    <a:pt x="142" y="88"/>
                    <a:pt x="142" y="88"/>
                    <a:pt x="142" y="88"/>
                  </a:cubicBezTo>
                  <a:cubicBezTo>
                    <a:pt x="141" y="91"/>
                    <a:pt x="143" y="94"/>
                    <a:pt x="146" y="95"/>
                  </a:cubicBezTo>
                  <a:lnTo>
                    <a:pt x="157" y="97"/>
                  </a:lnTo>
                  <a:close/>
                  <a:moveTo>
                    <a:pt x="48" y="25"/>
                  </a:moveTo>
                  <a:cubicBezTo>
                    <a:pt x="50" y="28"/>
                    <a:pt x="53" y="29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9" y="26"/>
                    <a:pt x="60" y="23"/>
                    <a:pt x="59" y="20"/>
                  </a:cubicBezTo>
                  <a:cubicBezTo>
                    <a:pt x="53" y="10"/>
                    <a:pt x="53" y="10"/>
                    <a:pt x="53" y="10"/>
                  </a:cubicBezTo>
                  <a:cubicBezTo>
                    <a:pt x="52" y="7"/>
                    <a:pt x="48" y="6"/>
                    <a:pt x="45" y="7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2" y="9"/>
                    <a:pt x="41" y="13"/>
                    <a:pt x="43" y="16"/>
                  </a:cubicBezTo>
                  <a:lnTo>
                    <a:pt x="48" y="25"/>
                  </a:lnTo>
                  <a:close/>
                  <a:moveTo>
                    <a:pt x="26" y="42"/>
                  </a:moveTo>
                  <a:cubicBezTo>
                    <a:pt x="29" y="45"/>
                    <a:pt x="33" y="44"/>
                    <a:pt x="35" y="42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7" y="39"/>
                    <a:pt x="37" y="36"/>
                    <a:pt x="34" y="33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4" y="24"/>
                    <a:pt x="20" y="24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5" y="29"/>
                    <a:pt x="16" y="33"/>
                    <a:pt x="18" y="35"/>
                  </a:cubicBezTo>
                  <a:lnTo>
                    <a:pt x="26" y="42"/>
                  </a:lnTo>
                  <a:close/>
                  <a:moveTo>
                    <a:pt x="16" y="67"/>
                  </a:moveTo>
                  <a:cubicBezTo>
                    <a:pt x="19" y="67"/>
                    <a:pt x="22" y="65"/>
                    <a:pt x="23" y="62"/>
                  </a:cubicBezTo>
                  <a:cubicBezTo>
                    <a:pt x="23" y="62"/>
                    <a:pt x="23" y="62"/>
                    <a:pt x="23" y="62"/>
                  </a:cubicBezTo>
                  <a:cubicBezTo>
                    <a:pt x="24" y="58"/>
                    <a:pt x="21" y="55"/>
                    <a:pt x="18" y="55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4" y="52"/>
                    <a:pt x="1" y="54"/>
                    <a:pt x="0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1"/>
                    <a:pt x="2" y="64"/>
                    <a:pt x="5" y="65"/>
                  </a:cubicBezTo>
                  <a:lnTo>
                    <a:pt x="16" y="67"/>
                  </a:lnTo>
                  <a:close/>
                  <a:moveTo>
                    <a:pt x="19" y="95"/>
                  </a:moveTo>
                  <a:cubicBezTo>
                    <a:pt x="22" y="94"/>
                    <a:pt x="24" y="91"/>
                    <a:pt x="23" y="88"/>
                  </a:cubicBezTo>
                  <a:cubicBezTo>
                    <a:pt x="23" y="88"/>
                    <a:pt x="23" y="88"/>
                    <a:pt x="23" y="88"/>
                  </a:cubicBezTo>
                  <a:cubicBezTo>
                    <a:pt x="23" y="84"/>
                    <a:pt x="20" y="82"/>
                    <a:pt x="16" y="83"/>
                  </a:cubicBezTo>
                  <a:cubicBezTo>
                    <a:pt x="5" y="85"/>
                    <a:pt x="5" y="85"/>
                    <a:pt x="5" y="85"/>
                  </a:cubicBezTo>
                  <a:cubicBezTo>
                    <a:pt x="2" y="86"/>
                    <a:pt x="0" y="89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" y="95"/>
                    <a:pt x="5" y="98"/>
                    <a:pt x="8" y="97"/>
                  </a:cubicBezTo>
                  <a:lnTo>
                    <a:pt x="19" y="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8463" name="Google Shape;354;p15"/>
            <p:cNvSpPr txBox="1">
              <a:spLocks noChangeArrowheads="1"/>
            </p:cNvSpPr>
            <p:nvPr/>
          </p:nvSpPr>
          <p:spPr bwMode="auto">
            <a:xfrm>
              <a:off x="1420813" y="2843213"/>
              <a:ext cx="993775" cy="373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ts val="1800"/>
                <a:buFont typeface="Open Sans Semibold" panose="020B0706030804020204" pitchFamily="34" charset="0"/>
                <a:buNone/>
                <a:tabLst/>
                <a:defRPr/>
              </a:pPr>
              <a:r>
                <a:rPr kumimoji="0" lang="ar-EG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iro" panose="00000500000000000000" charset="-78"/>
                  <a:ea typeface="+mn-ea"/>
                  <a:cs typeface="Cairo" panose="00000500000000000000" charset="-78"/>
                  <a:sym typeface="Open Sans Semibold" panose="020B0706030804020204" pitchFamily="34" charset="0"/>
                </a:rPr>
                <a:t>العنوان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8464" name="Google Shape;355;p15"/>
            <p:cNvSpPr txBox="1">
              <a:spLocks noChangeArrowheads="1"/>
            </p:cNvSpPr>
            <p:nvPr/>
          </p:nvSpPr>
          <p:spPr bwMode="auto">
            <a:xfrm>
              <a:off x="1336675" y="3135313"/>
              <a:ext cx="1231900" cy="830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ts val="1200"/>
                <a:buFont typeface="Open Sans" panose="020B0606030504020204" pitchFamily="34" charset="0"/>
                <a:buNone/>
                <a:tabLst/>
                <a:defRPr/>
              </a:pPr>
              <a:r>
                <a:rPr kumimoji="0" lang="ar-EG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iro" panose="00000500000000000000" charset="-78"/>
                  <a:ea typeface="+mn-ea"/>
                  <a:cs typeface="Cairo" panose="00000500000000000000" charset="-78"/>
                  <a:sym typeface="Open Sans" panose="020B0606030504020204" pitchFamily="34" charset="0"/>
                </a:rPr>
                <a:t>هذا النص هو مثال لنص يمكن أن يستبدل في نفس المساحة</a:t>
              </a:r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29107F97-D49A-6C4B-B079-84BF33EE270F}"/>
              </a:ext>
            </a:extLst>
          </p:cNvPr>
          <p:cNvGrpSpPr/>
          <p:nvPr/>
        </p:nvGrpSpPr>
        <p:grpSpPr>
          <a:xfrm>
            <a:off x="3271838" y="1384300"/>
            <a:ext cx="1549400" cy="4087813"/>
            <a:chOff x="3271838" y="1384300"/>
            <a:chExt cx="1549400" cy="4087813"/>
          </a:xfrm>
        </p:grpSpPr>
        <p:sp>
          <p:nvSpPr>
            <p:cNvPr id="18437" name="Google Shape;328;p15"/>
            <p:cNvSpPr txBox="1">
              <a:spLocks noChangeArrowheads="1"/>
            </p:cNvSpPr>
            <p:nvPr/>
          </p:nvSpPr>
          <p:spPr bwMode="auto">
            <a:xfrm>
              <a:off x="3271838" y="2579688"/>
              <a:ext cx="1549400" cy="1697037"/>
            </a:xfrm>
            <a:prstGeom prst="rect">
              <a:avLst/>
            </a:prstGeom>
            <a:solidFill>
              <a:srgbClr val="3655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8438" name="Google Shape;329;p15"/>
            <p:cNvSpPr>
              <a:spLocks/>
            </p:cNvSpPr>
            <p:nvPr/>
          </p:nvSpPr>
          <p:spPr bwMode="auto">
            <a:xfrm>
              <a:off x="3271838" y="4276725"/>
              <a:ext cx="1549400" cy="1195388"/>
            </a:xfrm>
            <a:custGeom>
              <a:avLst/>
              <a:gdLst>
                <a:gd name="T0" fmla="*/ 341 w 441"/>
                <a:gd name="T1" fmla="*/ 340 h 340"/>
                <a:gd name="T2" fmla="*/ 396 w 441"/>
                <a:gd name="T3" fmla="*/ 340 h 340"/>
                <a:gd name="T4" fmla="*/ 441 w 441"/>
                <a:gd name="T5" fmla="*/ 295 h 340"/>
                <a:gd name="T6" fmla="*/ 441 w 441"/>
                <a:gd name="T7" fmla="*/ 0 h 340"/>
                <a:gd name="T8" fmla="*/ 0 w 441"/>
                <a:gd name="T9" fmla="*/ 0 h 340"/>
                <a:gd name="T10" fmla="*/ 341 w 441"/>
                <a:gd name="T11" fmla="*/ 34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1" h="340" extrusionOk="0">
                  <a:moveTo>
                    <a:pt x="341" y="340"/>
                  </a:moveTo>
                  <a:cubicBezTo>
                    <a:pt x="396" y="340"/>
                    <a:pt x="396" y="340"/>
                    <a:pt x="396" y="340"/>
                  </a:cubicBezTo>
                  <a:cubicBezTo>
                    <a:pt x="421" y="340"/>
                    <a:pt x="441" y="320"/>
                    <a:pt x="441" y="295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88"/>
                    <a:pt x="153" y="340"/>
                    <a:pt x="341" y="340"/>
                  </a:cubicBezTo>
                  <a:close/>
                </a:path>
              </a:pathLst>
            </a:custGeom>
            <a:solidFill>
              <a:srgbClr val="2B47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8439" name="Google Shape;330;p15"/>
            <p:cNvSpPr>
              <a:spLocks/>
            </p:cNvSpPr>
            <p:nvPr/>
          </p:nvSpPr>
          <p:spPr bwMode="auto">
            <a:xfrm>
              <a:off x="3271838" y="1384300"/>
              <a:ext cx="1549400" cy="1195388"/>
            </a:xfrm>
            <a:custGeom>
              <a:avLst/>
              <a:gdLst>
                <a:gd name="T0" fmla="*/ 101 w 441"/>
                <a:gd name="T1" fmla="*/ 0 h 340"/>
                <a:gd name="T2" fmla="*/ 46 w 441"/>
                <a:gd name="T3" fmla="*/ 0 h 340"/>
                <a:gd name="T4" fmla="*/ 0 w 441"/>
                <a:gd name="T5" fmla="*/ 46 h 340"/>
                <a:gd name="T6" fmla="*/ 0 w 441"/>
                <a:gd name="T7" fmla="*/ 340 h 340"/>
                <a:gd name="T8" fmla="*/ 441 w 441"/>
                <a:gd name="T9" fmla="*/ 340 h 340"/>
                <a:gd name="T10" fmla="*/ 101 w 441"/>
                <a:gd name="T11" fmla="*/ 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1" h="340" extrusionOk="0">
                  <a:moveTo>
                    <a:pt x="101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21" y="0"/>
                    <a:pt x="0" y="20"/>
                    <a:pt x="0" y="46"/>
                  </a:cubicBezTo>
                  <a:cubicBezTo>
                    <a:pt x="0" y="340"/>
                    <a:pt x="0" y="340"/>
                    <a:pt x="0" y="340"/>
                  </a:cubicBezTo>
                  <a:cubicBezTo>
                    <a:pt x="441" y="340"/>
                    <a:pt x="441" y="340"/>
                    <a:pt x="441" y="340"/>
                  </a:cubicBezTo>
                  <a:cubicBezTo>
                    <a:pt x="441" y="152"/>
                    <a:pt x="289" y="0"/>
                    <a:pt x="101" y="0"/>
                  </a:cubicBezTo>
                  <a:close/>
                </a:path>
              </a:pathLst>
            </a:custGeom>
            <a:solidFill>
              <a:srgbClr val="435F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8450" name="Google Shape;341;p15"/>
            <p:cNvSpPr txBox="1">
              <a:spLocks noChangeArrowheads="1"/>
            </p:cNvSpPr>
            <p:nvPr/>
          </p:nvSpPr>
          <p:spPr bwMode="auto">
            <a:xfrm>
              <a:off x="3538538" y="1736725"/>
              <a:ext cx="1208087" cy="949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ts val="5100"/>
                <a:buFont typeface="Montserrat" panose="02000505000000020004" pitchFamily="2" charset="0"/>
                <a:buNone/>
                <a:tabLst/>
                <a:defRPr/>
              </a:pPr>
              <a:r>
                <a:rPr kumimoji="0" lang="en-US" altLang="en-US" sz="5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 panose="02000505000000020004" pitchFamily="2" charset="0"/>
                  <a:ea typeface="+mn-ea"/>
                  <a:cs typeface="Cairo" panose="00000500000000000000" charset="-78"/>
                  <a:sym typeface="Montserrat" panose="02000505000000020004" pitchFamily="2" charset="0"/>
                </a:rPr>
                <a:t>02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8456" name="Google Shape;347;p15"/>
            <p:cNvSpPr>
              <a:spLocks/>
            </p:cNvSpPr>
            <p:nvPr/>
          </p:nvSpPr>
          <p:spPr bwMode="auto">
            <a:xfrm>
              <a:off x="3871913" y="4478338"/>
              <a:ext cx="630237" cy="565150"/>
            </a:xfrm>
            <a:custGeom>
              <a:avLst/>
              <a:gdLst>
                <a:gd name="T0" fmla="*/ 111 w 179"/>
                <a:gd name="T1" fmla="*/ 22 h 161"/>
                <a:gd name="T2" fmla="*/ 79 w 179"/>
                <a:gd name="T3" fmla="*/ 10 h 161"/>
                <a:gd name="T4" fmla="*/ 57 w 179"/>
                <a:gd name="T5" fmla="*/ 22 h 161"/>
                <a:gd name="T6" fmla="*/ 102 w 179"/>
                <a:gd name="T7" fmla="*/ 0 h 161"/>
                <a:gd name="T8" fmla="*/ 27 w 179"/>
                <a:gd name="T9" fmla="*/ 89 h 161"/>
                <a:gd name="T10" fmla="*/ 72 w 179"/>
                <a:gd name="T11" fmla="*/ 83 h 161"/>
                <a:gd name="T12" fmla="*/ 98 w 179"/>
                <a:gd name="T13" fmla="*/ 74 h 161"/>
                <a:gd name="T14" fmla="*/ 107 w 179"/>
                <a:gd name="T15" fmla="*/ 89 h 161"/>
                <a:gd name="T16" fmla="*/ 179 w 179"/>
                <a:gd name="T17" fmla="*/ 64 h 161"/>
                <a:gd name="T18" fmla="*/ 158 w 179"/>
                <a:gd name="T19" fmla="*/ 26 h 161"/>
                <a:gd name="T20" fmla="*/ 143 w 179"/>
                <a:gd name="T21" fmla="*/ 26 h 161"/>
                <a:gd name="T22" fmla="*/ 128 w 179"/>
                <a:gd name="T23" fmla="*/ 26 h 161"/>
                <a:gd name="T24" fmla="*/ 110 w 179"/>
                <a:gd name="T25" fmla="*/ 26 h 161"/>
                <a:gd name="T26" fmla="*/ 56 w 179"/>
                <a:gd name="T27" fmla="*/ 26 h 161"/>
                <a:gd name="T28" fmla="*/ 34 w 179"/>
                <a:gd name="T29" fmla="*/ 26 h 161"/>
                <a:gd name="T30" fmla="*/ 21 w 179"/>
                <a:gd name="T31" fmla="*/ 26 h 161"/>
                <a:gd name="T32" fmla="*/ 0 w 179"/>
                <a:gd name="T33" fmla="*/ 64 h 161"/>
                <a:gd name="T34" fmla="*/ 152 w 179"/>
                <a:gd name="T35" fmla="*/ 97 h 161"/>
                <a:gd name="T36" fmla="*/ 107 w 179"/>
                <a:gd name="T37" fmla="*/ 103 h 161"/>
                <a:gd name="T38" fmla="*/ 81 w 179"/>
                <a:gd name="T39" fmla="*/ 112 h 161"/>
                <a:gd name="T40" fmla="*/ 72 w 179"/>
                <a:gd name="T41" fmla="*/ 97 h 161"/>
                <a:gd name="T42" fmla="*/ 0 w 179"/>
                <a:gd name="T43" fmla="*/ 81 h 161"/>
                <a:gd name="T44" fmla="*/ 21 w 179"/>
                <a:gd name="T45" fmla="*/ 161 h 161"/>
                <a:gd name="T46" fmla="*/ 34 w 179"/>
                <a:gd name="T47" fmla="*/ 161 h 161"/>
                <a:gd name="T48" fmla="*/ 136 w 179"/>
                <a:gd name="T49" fmla="*/ 161 h 161"/>
                <a:gd name="T50" fmla="*/ 148 w 179"/>
                <a:gd name="T51" fmla="*/ 161 h 161"/>
                <a:gd name="T52" fmla="*/ 179 w 179"/>
                <a:gd name="T53" fmla="*/ 137 h 161"/>
                <a:gd name="T54" fmla="*/ 152 w 179"/>
                <a:gd name="T55" fmla="*/ 97 h 161"/>
                <a:gd name="T56" fmla="*/ 81 w 179"/>
                <a:gd name="T57" fmla="*/ 81 h 161"/>
                <a:gd name="T58" fmla="*/ 78 w 179"/>
                <a:gd name="T59" fmla="*/ 88 h 161"/>
                <a:gd name="T60" fmla="*/ 78 w 179"/>
                <a:gd name="T61" fmla="*/ 96 h 161"/>
                <a:gd name="T62" fmla="*/ 78 w 179"/>
                <a:gd name="T63" fmla="*/ 102 h 161"/>
                <a:gd name="T64" fmla="*/ 98 w 179"/>
                <a:gd name="T65" fmla="*/ 106 h 161"/>
                <a:gd name="T66" fmla="*/ 101 w 179"/>
                <a:gd name="T67" fmla="*/ 98 h 161"/>
                <a:gd name="T68" fmla="*/ 101 w 179"/>
                <a:gd name="T69" fmla="*/ 91 h 161"/>
                <a:gd name="T70" fmla="*/ 101 w 179"/>
                <a:gd name="T71" fmla="*/ 84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9" h="161" extrusionOk="0">
                  <a:moveTo>
                    <a:pt x="122" y="22"/>
                  </a:moveTo>
                  <a:cubicBezTo>
                    <a:pt x="111" y="22"/>
                    <a:pt x="111" y="22"/>
                    <a:pt x="111" y="22"/>
                  </a:cubicBezTo>
                  <a:cubicBezTo>
                    <a:pt x="110" y="15"/>
                    <a:pt x="105" y="10"/>
                    <a:pt x="99" y="10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74" y="10"/>
                    <a:pt x="69" y="15"/>
                    <a:pt x="68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8" y="10"/>
                    <a:pt x="66" y="0"/>
                    <a:pt x="77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13" y="0"/>
                    <a:pt x="121" y="10"/>
                    <a:pt x="122" y="22"/>
                  </a:cubicBezTo>
                  <a:close/>
                  <a:moveTo>
                    <a:pt x="27" y="89"/>
                  </a:moveTo>
                  <a:cubicBezTo>
                    <a:pt x="72" y="89"/>
                    <a:pt x="72" y="89"/>
                    <a:pt x="72" y="89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78"/>
                    <a:pt x="76" y="74"/>
                    <a:pt x="81" y="74"/>
                  </a:cubicBezTo>
                  <a:cubicBezTo>
                    <a:pt x="98" y="74"/>
                    <a:pt x="98" y="74"/>
                    <a:pt x="98" y="74"/>
                  </a:cubicBezTo>
                  <a:cubicBezTo>
                    <a:pt x="103" y="74"/>
                    <a:pt x="107" y="78"/>
                    <a:pt x="107" y="83"/>
                  </a:cubicBezTo>
                  <a:cubicBezTo>
                    <a:pt x="107" y="89"/>
                    <a:pt x="107" y="89"/>
                    <a:pt x="107" y="89"/>
                  </a:cubicBezTo>
                  <a:cubicBezTo>
                    <a:pt x="152" y="89"/>
                    <a:pt x="152" y="89"/>
                    <a:pt x="152" y="89"/>
                  </a:cubicBezTo>
                  <a:cubicBezTo>
                    <a:pt x="165" y="89"/>
                    <a:pt x="177" y="78"/>
                    <a:pt x="179" y="64"/>
                  </a:cubicBezTo>
                  <a:cubicBezTo>
                    <a:pt x="179" y="50"/>
                    <a:pt x="179" y="50"/>
                    <a:pt x="179" y="50"/>
                  </a:cubicBezTo>
                  <a:cubicBezTo>
                    <a:pt x="179" y="37"/>
                    <a:pt x="169" y="26"/>
                    <a:pt x="158" y="26"/>
                  </a:cubicBezTo>
                  <a:cubicBezTo>
                    <a:pt x="148" y="26"/>
                    <a:pt x="148" y="26"/>
                    <a:pt x="148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36" y="26"/>
                    <a:pt x="136" y="26"/>
                    <a:pt x="136" y="26"/>
                  </a:cubicBezTo>
                  <a:cubicBezTo>
                    <a:pt x="128" y="26"/>
                    <a:pt x="128" y="26"/>
                    <a:pt x="128" y="26"/>
                  </a:cubicBezTo>
                  <a:cubicBezTo>
                    <a:pt x="123" y="26"/>
                    <a:pt x="123" y="26"/>
                    <a:pt x="123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69" y="26"/>
                    <a:pt x="69" y="26"/>
                    <a:pt x="69" y="26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9" y="26"/>
                    <a:pt x="0" y="37"/>
                    <a:pt x="0" y="5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" y="78"/>
                    <a:pt x="14" y="89"/>
                    <a:pt x="27" y="89"/>
                  </a:cubicBezTo>
                  <a:close/>
                  <a:moveTo>
                    <a:pt x="152" y="97"/>
                  </a:moveTo>
                  <a:cubicBezTo>
                    <a:pt x="107" y="97"/>
                    <a:pt x="107" y="97"/>
                    <a:pt x="107" y="97"/>
                  </a:cubicBezTo>
                  <a:cubicBezTo>
                    <a:pt x="107" y="103"/>
                    <a:pt x="107" y="103"/>
                    <a:pt x="107" y="103"/>
                  </a:cubicBezTo>
                  <a:cubicBezTo>
                    <a:pt x="107" y="108"/>
                    <a:pt x="103" y="112"/>
                    <a:pt x="98" y="112"/>
                  </a:cubicBezTo>
                  <a:cubicBezTo>
                    <a:pt x="81" y="112"/>
                    <a:pt x="81" y="112"/>
                    <a:pt x="81" y="112"/>
                  </a:cubicBezTo>
                  <a:cubicBezTo>
                    <a:pt x="76" y="112"/>
                    <a:pt x="72" y="108"/>
                    <a:pt x="72" y="103"/>
                  </a:cubicBezTo>
                  <a:cubicBezTo>
                    <a:pt x="72" y="97"/>
                    <a:pt x="72" y="97"/>
                    <a:pt x="72" y="97"/>
                  </a:cubicBezTo>
                  <a:cubicBezTo>
                    <a:pt x="27" y="97"/>
                    <a:pt x="27" y="97"/>
                    <a:pt x="27" y="97"/>
                  </a:cubicBezTo>
                  <a:cubicBezTo>
                    <a:pt x="16" y="97"/>
                    <a:pt x="6" y="91"/>
                    <a:pt x="0" y="81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50"/>
                    <a:pt x="9" y="161"/>
                    <a:pt x="21" y="161"/>
                  </a:cubicBezTo>
                  <a:cubicBezTo>
                    <a:pt x="28" y="161"/>
                    <a:pt x="28" y="161"/>
                    <a:pt x="28" y="161"/>
                  </a:cubicBezTo>
                  <a:cubicBezTo>
                    <a:pt x="34" y="161"/>
                    <a:pt x="34" y="161"/>
                    <a:pt x="34" y="161"/>
                  </a:cubicBezTo>
                  <a:cubicBezTo>
                    <a:pt x="42" y="161"/>
                    <a:pt x="42" y="161"/>
                    <a:pt x="42" y="161"/>
                  </a:cubicBezTo>
                  <a:cubicBezTo>
                    <a:pt x="136" y="161"/>
                    <a:pt x="136" y="161"/>
                    <a:pt x="136" y="161"/>
                  </a:cubicBezTo>
                  <a:cubicBezTo>
                    <a:pt x="143" y="161"/>
                    <a:pt x="143" y="161"/>
                    <a:pt x="143" y="161"/>
                  </a:cubicBezTo>
                  <a:cubicBezTo>
                    <a:pt x="148" y="161"/>
                    <a:pt x="148" y="161"/>
                    <a:pt x="148" y="161"/>
                  </a:cubicBezTo>
                  <a:cubicBezTo>
                    <a:pt x="158" y="161"/>
                    <a:pt x="158" y="161"/>
                    <a:pt x="158" y="161"/>
                  </a:cubicBezTo>
                  <a:cubicBezTo>
                    <a:pt x="169" y="161"/>
                    <a:pt x="179" y="150"/>
                    <a:pt x="179" y="137"/>
                  </a:cubicBezTo>
                  <a:cubicBezTo>
                    <a:pt x="179" y="81"/>
                    <a:pt x="179" y="81"/>
                    <a:pt x="179" y="81"/>
                  </a:cubicBezTo>
                  <a:cubicBezTo>
                    <a:pt x="173" y="91"/>
                    <a:pt x="163" y="97"/>
                    <a:pt x="152" y="97"/>
                  </a:cubicBezTo>
                  <a:close/>
                  <a:moveTo>
                    <a:pt x="98" y="81"/>
                  </a:moveTo>
                  <a:cubicBezTo>
                    <a:pt x="81" y="81"/>
                    <a:pt x="81" y="81"/>
                    <a:pt x="81" y="81"/>
                  </a:cubicBezTo>
                  <a:cubicBezTo>
                    <a:pt x="79" y="81"/>
                    <a:pt x="78" y="82"/>
                    <a:pt x="78" y="84"/>
                  </a:cubicBezTo>
                  <a:cubicBezTo>
                    <a:pt x="78" y="88"/>
                    <a:pt x="78" y="88"/>
                    <a:pt x="78" y="88"/>
                  </a:cubicBezTo>
                  <a:cubicBezTo>
                    <a:pt x="78" y="91"/>
                    <a:pt x="78" y="91"/>
                    <a:pt x="78" y="91"/>
                  </a:cubicBezTo>
                  <a:cubicBezTo>
                    <a:pt x="78" y="96"/>
                    <a:pt x="78" y="96"/>
                    <a:pt x="78" y="96"/>
                  </a:cubicBezTo>
                  <a:cubicBezTo>
                    <a:pt x="78" y="98"/>
                    <a:pt x="78" y="98"/>
                    <a:pt x="78" y="98"/>
                  </a:cubicBezTo>
                  <a:cubicBezTo>
                    <a:pt x="78" y="102"/>
                    <a:pt x="78" y="102"/>
                    <a:pt x="78" y="102"/>
                  </a:cubicBezTo>
                  <a:cubicBezTo>
                    <a:pt x="78" y="104"/>
                    <a:pt x="79" y="106"/>
                    <a:pt x="81" y="106"/>
                  </a:cubicBezTo>
                  <a:cubicBezTo>
                    <a:pt x="98" y="106"/>
                    <a:pt x="98" y="106"/>
                    <a:pt x="98" y="106"/>
                  </a:cubicBezTo>
                  <a:cubicBezTo>
                    <a:pt x="99" y="106"/>
                    <a:pt x="101" y="104"/>
                    <a:pt x="101" y="102"/>
                  </a:cubicBezTo>
                  <a:cubicBezTo>
                    <a:pt x="101" y="98"/>
                    <a:pt x="101" y="98"/>
                    <a:pt x="101" y="98"/>
                  </a:cubicBezTo>
                  <a:cubicBezTo>
                    <a:pt x="101" y="96"/>
                    <a:pt x="101" y="96"/>
                    <a:pt x="101" y="96"/>
                  </a:cubicBezTo>
                  <a:cubicBezTo>
                    <a:pt x="101" y="91"/>
                    <a:pt x="101" y="91"/>
                    <a:pt x="101" y="91"/>
                  </a:cubicBezTo>
                  <a:cubicBezTo>
                    <a:pt x="101" y="88"/>
                    <a:pt x="101" y="88"/>
                    <a:pt x="101" y="88"/>
                  </a:cubicBezTo>
                  <a:cubicBezTo>
                    <a:pt x="101" y="84"/>
                    <a:pt x="101" y="84"/>
                    <a:pt x="101" y="84"/>
                  </a:cubicBezTo>
                  <a:cubicBezTo>
                    <a:pt x="101" y="82"/>
                    <a:pt x="99" y="81"/>
                    <a:pt x="98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8462" name="Google Shape;353;p15"/>
            <p:cNvSpPr txBox="1">
              <a:spLocks noChangeArrowheads="1"/>
            </p:cNvSpPr>
            <p:nvPr/>
          </p:nvSpPr>
          <p:spPr bwMode="auto">
            <a:xfrm>
              <a:off x="3514725" y="2843213"/>
              <a:ext cx="1074738" cy="373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ts val="1800"/>
                <a:buFont typeface="Open Sans Semibold" panose="020B0706030804020204" pitchFamily="34" charset="0"/>
                <a:buNone/>
                <a:tabLst/>
                <a:defRPr/>
              </a:pPr>
              <a:r>
                <a:rPr kumimoji="0" lang="ar-EG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iro" panose="00000500000000000000" charset="-78"/>
                  <a:ea typeface="+mn-ea"/>
                  <a:cs typeface="Cairo" panose="00000500000000000000" charset="-78"/>
                  <a:sym typeface="Open Sans Semibold" panose="020B0706030804020204" pitchFamily="34" charset="0"/>
                </a:rPr>
                <a:t>العنوان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8465" name="Google Shape;356;p15"/>
            <p:cNvSpPr txBox="1">
              <a:spLocks noChangeArrowheads="1"/>
            </p:cNvSpPr>
            <p:nvPr/>
          </p:nvSpPr>
          <p:spPr bwMode="auto">
            <a:xfrm>
              <a:off x="3424238" y="3160713"/>
              <a:ext cx="1231900" cy="830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ts val="1200"/>
                <a:buFont typeface="Open Sans" panose="020B0606030504020204" pitchFamily="34" charset="0"/>
                <a:buNone/>
                <a:tabLst/>
                <a:defRPr/>
              </a:pPr>
              <a:r>
                <a:rPr kumimoji="0" lang="ar-EG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iro" panose="00000500000000000000" charset="-78"/>
                  <a:ea typeface="+mn-ea"/>
                  <a:cs typeface="Cairo" panose="00000500000000000000" charset="-78"/>
                  <a:sym typeface="Open Sans" panose="020B0606030504020204" pitchFamily="34" charset="0"/>
                </a:rPr>
                <a:t>هذا النص هو مثال لنص يمكن أن يستبدل في نفس المساحة</a:t>
              </a:r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3E3F5EC5-9C08-724C-A7DE-1DE771CC1184}"/>
              </a:ext>
            </a:extLst>
          </p:cNvPr>
          <p:cNvGrpSpPr/>
          <p:nvPr/>
        </p:nvGrpSpPr>
        <p:grpSpPr>
          <a:xfrm>
            <a:off x="5319713" y="1384300"/>
            <a:ext cx="1552575" cy="4087813"/>
            <a:chOff x="5319713" y="1384300"/>
            <a:chExt cx="1552575" cy="4087813"/>
          </a:xfrm>
        </p:grpSpPr>
        <p:sp>
          <p:nvSpPr>
            <p:cNvPr id="18440" name="Google Shape;331;p15"/>
            <p:cNvSpPr>
              <a:spLocks/>
            </p:cNvSpPr>
            <p:nvPr/>
          </p:nvSpPr>
          <p:spPr bwMode="auto">
            <a:xfrm>
              <a:off x="5319713" y="4276725"/>
              <a:ext cx="1552575" cy="1195388"/>
            </a:xfrm>
            <a:custGeom>
              <a:avLst/>
              <a:gdLst>
                <a:gd name="T0" fmla="*/ 341 w 442"/>
                <a:gd name="T1" fmla="*/ 340 h 340"/>
                <a:gd name="T2" fmla="*/ 396 w 442"/>
                <a:gd name="T3" fmla="*/ 340 h 340"/>
                <a:gd name="T4" fmla="*/ 442 w 442"/>
                <a:gd name="T5" fmla="*/ 295 h 340"/>
                <a:gd name="T6" fmla="*/ 442 w 442"/>
                <a:gd name="T7" fmla="*/ 0 h 340"/>
                <a:gd name="T8" fmla="*/ 0 w 442"/>
                <a:gd name="T9" fmla="*/ 0 h 340"/>
                <a:gd name="T10" fmla="*/ 341 w 442"/>
                <a:gd name="T11" fmla="*/ 34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2" h="340" extrusionOk="0">
                  <a:moveTo>
                    <a:pt x="341" y="340"/>
                  </a:moveTo>
                  <a:cubicBezTo>
                    <a:pt x="396" y="340"/>
                    <a:pt x="396" y="340"/>
                    <a:pt x="396" y="340"/>
                  </a:cubicBezTo>
                  <a:cubicBezTo>
                    <a:pt x="421" y="340"/>
                    <a:pt x="442" y="320"/>
                    <a:pt x="442" y="295"/>
                  </a:cubicBezTo>
                  <a:cubicBezTo>
                    <a:pt x="442" y="0"/>
                    <a:pt x="442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88"/>
                    <a:pt x="153" y="340"/>
                    <a:pt x="341" y="340"/>
                  </a:cubicBezTo>
                  <a:close/>
                </a:path>
              </a:pathLst>
            </a:custGeom>
            <a:solidFill>
              <a:srgbClr val="B4B4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8441" name="Google Shape;332;p15"/>
            <p:cNvSpPr>
              <a:spLocks/>
            </p:cNvSpPr>
            <p:nvPr/>
          </p:nvSpPr>
          <p:spPr bwMode="auto">
            <a:xfrm>
              <a:off x="5319713" y="1384300"/>
              <a:ext cx="1552575" cy="1195388"/>
            </a:xfrm>
            <a:custGeom>
              <a:avLst/>
              <a:gdLst>
                <a:gd name="T0" fmla="*/ 101 w 442"/>
                <a:gd name="T1" fmla="*/ 0 h 340"/>
                <a:gd name="T2" fmla="*/ 46 w 442"/>
                <a:gd name="T3" fmla="*/ 0 h 340"/>
                <a:gd name="T4" fmla="*/ 0 w 442"/>
                <a:gd name="T5" fmla="*/ 46 h 340"/>
                <a:gd name="T6" fmla="*/ 0 w 442"/>
                <a:gd name="T7" fmla="*/ 340 h 340"/>
                <a:gd name="T8" fmla="*/ 442 w 442"/>
                <a:gd name="T9" fmla="*/ 340 h 340"/>
                <a:gd name="T10" fmla="*/ 101 w 442"/>
                <a:gd name="T11" fmla="*/ 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2" h="340" extrusionOk="0">
                  <a:moveTo>
                    <a:pt x="101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21" y="0"/>
                    <a:pt x="0" y="20"/>
                    <a:pt x="0" y="46"/>
                  </a:cubicBezTo>
                  <a:cubicBezTo>
                    <a:pt x="0" y="340"/>
                    <a:pt x="0" y="340"/>
                    <a:pt x="0" y="340"/>
                  </a:cubicBezTo>
                  <a:cubicBezTo>
                    <a:pt x="442" y="340"/>
                    <a:pt x="442" y="340"/>
                    <a:pt x="442" y="340"/>
                  </a:cubicBezTo>
                  <a:cubicBezTo>
                    <a:pt x="442" y="152"/>
                    <a:pt x="289" y="0"/>
                    <a:pt x="101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8442" name="Google Shape;333;p15"/>
            <p:cNvSpPr txBox="1">
              <a:spLocks noChangeArrowheads="1"/>
            </p:cNvSpPr>
            <p:nvPr/>
          </p:nvSpPr>
          <p:spPr bwMode="auto">
            <a:xfrm>
              <a:off x="5319713" y="2579688"/>
              <a:ext cx="1552575" cy="1697037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8451" name="Google Shape;342;p15"/>
            <p:cNvSpPr txBox="1">
              <a:spLocks noChangeArrowheads="1"/>
            </p:cNvSpPr>
            <p:nvPr/>
          </p:nvSpPr>
          <p:spPr bwMode="auto">
            <a:xfrm>
              <a:off x="5626100" y="1736725"/>
              <a:ext cx="1201738" cy="949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ts val="5100"/>
                <a:buFont typeface="Montserrat" panose="02000505000000020004" pitchFamily="2" charset="0"/>
                <a:buNone/>
                <a:tabLst/>
                <a:defRPr/>
              </a:pPr>
              <a:r>
                <a:rPr kumimoji="0" lang="en-US" altLang="en-US" sz="5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 panose="02000505000000020004" pitchFamily="2" charset="0"/>
                  <a:ea typeface="+mn-ea"/>
                  <a:cs typeface="Cairo" panose="00000500000000000000" charset="-78"/>
                  <a:sym typeface="Montserrat" panose="02000505000000020004" pitchFamily="2" charset="0"/>
                </a:rPr>
                <a:t>03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8455" name="Google Shape;346;p15"/>
            <p:cNvSpPr>
              <a:spLocks/>
            </p:cNvSpPr>
            <p:nvPr/>
          </p:nvSpPr>
          <p:spPr bwMode="auto">
            <a:xfrm>
              <a:off x="5907088" y="4464050"/>
              <a:ext cx="701675" cy="590550"/>
            </a:xfrm>
            <a:custGeom>
              <a:avLst/>
              <a:gdLst>
                <a:gd name="T0" fmla="*/ 27 w 200"/>
                <a:gd name="T1" fmla="*/ 137 h 168"/>
                <a:gd name="T2" fmla="*/ 27 w 200"/>
                <a:gd name="T3" fmla="*/ 92 h 168"/>
                <a:gd name="T4" fmla="*/ 34 w 200"/>
                <a:gd name="T5" fmla="*/ 85 h 168"/>
                <a:gd name="T6" fmla="*/ 45 w 200"/>
                <a:gd name="T7" fmla="*/ 85 h 168"/>
                <a:gd name="T8" fmla="*/ 51 w 200"/>
                <a:gd name="T9" fmla="*/ 92 h 168"/>
                <a:gd name="T10" fmla="*/ 51 w 200"/>
                <a:gd name="T11" fmla="*/ 137 h 168"/>
                <a:gd name="T12" fmla="*/ 45 w 200"/>
                <a:gd name="T13" fmla="*/ 143 h 168"/>
                <a:gd name="T14" fmla="*/ 34 w 200"/>
                <a:gd name="T15" fmla="*/ 143 h 168"/>
                <a:gd name="T16" fmla="*/ 27 w 200"/>
                <a:gd name="T17" fmla="*/ 137 h 168"/>
                <a:gd name="T18" fmla="*/ 74 w 200"/>
                <a:gd name="T19" fmla="*/ 69 h 168"/>
                <a:gd name="T20" fmla="*/ 67 w 200"/>
                <a:gd name="T21" fmla="*/ 76 h 168"/>
                <a:gd name="T22" fmla="*/ 67 w 200"/>
                <a:gd name="T23" fmla="*/ 137 h 168"/>
                <a:gd name="T24" fmla="*/ 74 w 200"/>
                <a:gd name="T25" fmla="*/ 143 h 168"/>
                <a:gd name="T26" fmla="*/ 85 w 200"/>
                <a:gd name="T27" fmla="*/ 143 h 168"/>
                <a:gd name="T28" fmla="*/ 91 w 200"/>
                <a:gd name="T29" fmla="*/ 137 h 168"/>
                <a:gd name="T30" fmla="*/ 91 w 200"/>
                <a:gd name="T31" fmla="*/ 76 h 168"/>
                <a:gd name="T32" fmla="*/ 85 w 200"/>
                <a:gd name="T33" fmla="*/ 69 h 168"/>
                <a:gd name="T34" fmla="*/ 74 w 200"/>
                <a:gd name="T35" fmla="*/ 69 h 168"/>
                <a:gd name="T36" fmla="*/ 114 w 200"/>
                <a:gd name="T37" fmla="*/ 55 h 168"/>
                <a:gd name="T38" fmla="*/ 107 w 200"/>
                <a:gd name="T39" fmla="*/ 62 h 168"/>
                <a:gd name="T40" fmla="*/ 107 w 200"/>
                <a:gd name="T41" fmla="*/ 137 h 168"/>
                <a:gd name="T42" fmla="*/ 114 w 200"/>
                <a:gd name="T43" fmla="*/ 143 h 168"/>
                <a:gd name="T44" fmla="*/ 125 w 200"/>
                <a:gd name="T45" fmla="*/ 143 h 168"/>
                <a:gd name="T46" fmla="*/ 131 w 200"/>
                <a:gd name="T47" fmla="*/ 137 h 168"/>
                <a:gd name="T48" fmla="*/ 131 w 200"/>
                <a:gd name="T49" fmla="*/ 62 h 168"/>
                <a:gd name="T50" fmla="*/ 125 w 200"/>
                <a:gd name="T51" fmla="*/ 55 h 168"/>
                <a:gd name="T52" fmla="*/ 114 w 200"/>
                <a:gd name="T53" fmla="*/ 55 h 168"/>
                <a:gd name="T54" fmla="*/ 154 w 200"/>
                <a:gd name="T55" fmla="*/ 41 h 168"/>
                <a:gd name="T56" fmla="*/ 147 w 200"/>
                <a:gd name="T57" fmla="*/ 48 h 168"/>
                <a:gd name="T58" fmla="*/ 147 w 200"/>
                <a:gd name="T59" fmla="*/ 137 h 168"/>
                <a:gd name="T60" fmla="*/ 154 w 200"/>
                <a:gd name="T61" fmla="*/ 143 h 168"/>
                <a:gd name="T62" fmla="*/ 165 w 200"/>
                <a:gd name="T63" fmla="*/ 143 h 168"/>
                <a:gd name="T64" fmla="*/ 171 w 200"/>
                <a:gd name="T65" fmla="*/ 137 h 168"/>
                <a:gd name="T66" fmla="*/ 171 w 200"/>
                <a:gd name="T67" fmla="*/ 48 h 168"/>
                <a:gd name="T68" fmla="*/ 165 w 200"/>
                <a:gd name="T69" fmla="*/ 41 h 168"/>
                <a:gd name="T70" fmla="*/ 154 w 200"/>
                <a:gd name="T71" fmla="*/ 41 h 168"/>
                <a:gd name="T72" fmla="*/ 30 w 200"/>
                <a:gd name="T73" fmla="*/ 68 h 168"/>
                <a:gd name="T74" fmla="*/ 149 w 200"/>
                <a:gd name="T75" fmla="*/ 23 h 168"/>
                <a:gd name="T76" fmla="*/ 152 w 200"/>
                <a:gd name="T77" fmla="*/ 29 h 168"/>
                <a:gd name="T78" fmla="*/ 165 w 200"/>
                <a:gd name="T79" fmla="*/ 9 h 168"/>
                <a:gd name="T80" fmla="*/ 141 w 200"/>
                <a:gd name="T81" fmla="*/ 8 h 168"/>
                <a:gd name="T82" fmla="*/ 145 w 200"/>
                <a:gd name="T83" fmla="*/ 15 h 168"/>
                <a:gd name="T84" fmla="*/ 29 w 200"/>
                <a:gd name="T85" fmla="*/ 59 h 168"/>
                <a:gd name="T86" fmla="*/ 30 w 200"/>
                <a:gd name="T87" fmla="*/ 68 h 168"/>
                <a:gd name="T88" fmla="*/ 200 w 200"/>
                <a:gd name="T89" fmla="*/ 156 h 168"/>
                <a:gd name="T90" fmla="*/ 180 w 200"/>
                <a:gd name="T91" fmla="*/ 144 h 168"/>
                <a:gd name="T92" fmla="*/ 180 w 200"/>
                <a:gd name="T93" fmla="*/ 152 h 168"/>
                <a:gd name="T94" fmla="*/ 16 w 200"/>
                <a:gd name="T95" fmla="*/ 152 h 168"/>
                <a:gd name="T96" fmla="*/ 16 w 200"/>
                <a:gd name="T97" fmla="*/ 21 h 168"/>
                <a:gd name="T98" fmla="*/ 24 w 200"/>
                <a:gd name="T99" fmla="*/ 21 h 168"/>
                <a:gd name="T100" fmla="*/ 12 w 200"/>
                <a:gd name="T101" fmla="*/ 0 h 168"/>
                <a:gd name="T102" fmla="*/ 0 w 200"/>
                <a:gd name="T103" fmla="*/ 21 h 168"/>
                <a:gd name="T104" fmla="*/ 7 w 200"/>
                <a:gd name="T105" fmla="*/ 21 h 168"/>
                <a:gd name="T106" fmla="*/ 7 w 200"/>
                <a:gd name="T107" fmla="*/ 152 h 168"/>
                <a:gd name="T108" fmla="*/ 7 w 200"/>
                <a:gd name="T109" fmla="*/ 156 h 168"/>
                <a:gd name="T110" fmla="*/ 7 w 200"/>
                <a:gd name="T111" fmla="*/ 161 h 168"/>
                <a:gd name="T112" fmla="*/ 180 w 200"/>
                <a:gd name="T113" fmla="*/ 161 h 168"/>
                <a:gd name="T114" fmla="*/ 180 w 200"/>
                <a:gd name="T115" fmla="*/ 168 h 168"/>
                <a:gd name="T116" fmla="*/ 200 w 200"/>
                <a:gd name="T117" fmla="*/ 15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0" h="168" extrusionOk="0">
                  <a:moveTo>
                    <a:pt x="27" y="137"/>
                  </a:moveTo>
                  <a:cubicBezTo>
                    <a:pt x="27" y="92"/>
                    <a:pt x="27" y="92"/>
                    <a:pt x="27" y="92"/>
                  </a:cubicBezTo>
                  <a:cubicBezTo>
                    <a:pt x="27" y="88"/>
                    <a:pt x="30" y="85"/>
                    <a:pt x="34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8" y="85"/>
                    <a:pt x="51" y="88"/>
                    <a:pt x="51" y="92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41"/>
                    <a:pt x="48" y="143"/>
                    <a:pt x="45" y="143"/>
                  </a:cubicBezTo>
                  <a:cubicBezTo>
                    <a:pt x="34" y="143"/>
                    <a:pt x="34" y="143"/>
                    <a:pt x="34" y="143"/>
                  </a:cubicBezTo>
                  <a:cubicBezTo>
                    <a:pt x="30" y="143"/>
                    <a:pt x="27" y="141"/>
                    <a:pt x="27" y="137"/>
                  </a:cubicBezTo>
                  <a:close/>
                  <a:moveTo>
                    <a:pt x="74" y="69"/>
                  </a:moveTo>
                  <a:cubicBezTo>
                    <a:pt x="70" y="69"/>
                    <a:pt x="67" y="72"/>
                    <a:pt x="67" y="76"/>
                  </a:cubicBezTo>
                  <a:cubicBezTo>
                    <a:pt x="67" y="137"/>
                    <a:pt x="67" y="137"/>
                    <a:pt x="67" y="137"/>
                  </a:cubicBezTo>
                  <a:cubicBezTo>
                    <a:pt x="67" y="141"/>
                    <a:pt x="70" y="143"/>
                    <a:pt x="74" y="143"/>
                  </a:cubicBezTo>
                  <a:cubicBezTo>
                    <a:pt x="85" y="143"/>
                    <a:pt x="85" y="143"/>
                    <a:pt x="85" y="143"/>
                  </a:cubicBezTo>
                  <a:cubicBezTo>
                    <a:pt x="88" y="143"/>
                    <a:pt x="91" y="141"/>
                    <a:pt x="91" y="137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72"/>
                    <a:pt x="88" y="69"/>
                    <a:pt x="85" y="69"/>
                  </a:cubicBezTo>
                  <a:lnTo>
                    <a:pt x="74" y="69"/>
                  </a:lnTo>
                  <a:close/>
                  <a:moveTo>
                    <a:pt x="114" y="55"/>
                  </a:moveTo>
                  <a:cubicBezTo>
                    <a:pt x="110" y="55"/>
                    <a:pt x="107" y="58"/>
                    <a:pt x="107" y="62"/>
                  </a:cubicBezTo>
                  <a:cubicBezTo>
                    <a:pt x="107" y="137"/>
                    <a:pt x="107" y="137"/>
                    <a:pt x="107" y="137"/>
                  </a:cubicBezTo>
                  <a:cubicBezTo>
                    <a:pt x="107" y="141"/>
                    <a:pt x="110" y="143"/>
                    <a:pt x="114" y="143"/>
                  </a:cubicBezTo>
                  <a:cubicBezTo>
                    <a:pt x="125" y="143"/>
                    <a:pt x="125" y="143"/>
                    <a:pt x="125" y="143"/>
                  </a:cubicBezTo>
                  <a:cubicBezTo>
                    <a:pt x="128" y="143"/>
                    <a:pt x="131" y="141"/>
                    <a:pt x="131" y="137"/>
                  </a:cubicBezTo>
                  <a:cubicBezTo>
                    <a:pt x="131" y="62"/>
                    <a:pt x="131" y="62"/>
                    <a:pt x="131" y="62"/>
                  </a:cubicBezTo>
                  <a:cubicBezTo>
                    <a:pt x="131" y="58"/>
                    <a:pt x="128" y="55"/>
                    <a:pt x="125" y="55"/>
                  </a:cubicBezTo>
                  <a:lnTo>
                    <a:pt x="114" y="55"/>
                  </a:lnTo>
                  <a:close/>
                  <a:moveTo>
                    <a:pt x="154" y="41"/>
                  </a:moveTo>
                  <a:cubicBezTo>
                    <a:pt x="150" y="41"/>
                    <a:pt x="147" y="44"/>
                    <a:pt x="147" y="48"/>
                  </a:cubicBezTo>
                  <a:cubicBezTo>
                    <a:pt x="147" y="137"/>
                    <a:pt x="147" y="137"/>
                    <a:pt x="147" y="137"/>
                  </a:cubicBezTo>
                  <a:cubicBezTo>
                    <a:pt x="147" y="141"/>
                    <a:pt x="150" y="143"/>
                    <a:pt x="154" y="143"/>
                  </a:cubicBezTo>
                  <a:cubicBezTo>
                    <a:pt x="165" y="143"/>
                    <a:pt x="165" y="143"/>
                    <a:pt x="165" y="143"/>
                  </a:cubicBezTo>
                  <a:cubicBezTo>
                    <a:pt x="168" y="143"/>
                    <a:pt x="171" y="141"/>
                    <a:pt x="171" y="137"/>
                  </a:cubicBezTo>
                  <a:cubicBezTo>
                    <a:pt x="171" y="48"/>
                    <a:pt x="171" y="48"/>
                    <a:pt x="171" y="48"/>
                  </a:cubicBezTo>
                  <a:cubicBezTo>
                    <a:pt x="171" y="44"/>
                    <a:pt x="168" y="41"/>
                    <a:pt x="165" y="41"/>
                  </a:cubicBezTo>
                  <a:lnTo>
                    <a:pt x="154" y="41"/>
                  </a:lnTo>
                  <a:close/>
                  <a:moveTo>
                    <a:pt x="30" y="68"/>
                  </a:moveTo>
                  <a:cubicBezTo>
                    <a:pt x="73" y="60"/>
                    <a:pt x="113" y="44"/>
                    <a:pt x="149" y="23"/>
                  </a:cubicBezTo>
                  <a:cubicBezTo>
                    <a:pt x="152" y="29"/>
                    <a:pt x="152" y="29"/>
                    <a:pt x="152" y="29"/>
                  </a:cubicBezTo>
                  <a:cubicBezTo>
                    <a:pt x="165" y="9"/>
                    <a:pt x="165" y="9"/>
                    <a:pt x="165" y="9"/>
                  </a:cubicBezTo>
                  <a:cubicBezTo>
                    <a:pt x="141" y="8"/>
                    <a:pt x="141" y="8"/>
                    <a:pt x="141" y="8"/>
                  </a:cubicBezTo>
                  <a:cubicBezTo>
                    <a:pt x="145" y="15"/>
                    <a:pt x="145" y="15"/>
                    <a:pt x="145" y="15"/>
                  </a:cubicBezTo>
                  <a:cubicBezTo>
                    <a:pt x="109" y="36"/>
                    <a:pt x="70" y="51"/>
                    <a:pt x="29" y="59"/>
                  </a:cubicBezTo>
                  <a:lnTo>
                    <a:pt x="30" y="68"/>
                  </a:lnTo>
                  <a:close/>
                  <a:moveTo>
                    <a:pt x="200" y="156"/>
                  </a:moveTo>
                  <a:cubicBezTo>
                    <a:pt x="180" y="144"/>
                    <a:pt x="180" y="144"/>
                    <a:pt x="180" y="144"/>
                  </a:cubicBezTo>
                  <a:cubicBezTo>
                    <a:pt x="180" y="152"/>
                    <a:pt x="180" y="152"/>
                    <a:pt x="180" y="152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152"/>
                    <a:pt x="7" y="152"/>
                    <a:pt x="7" y="152"/>
                  </a:cubicBezTo>
                  <a:cubicBezTo>
                    <a:pt x="7" y="156"/>
                    <a:pt x="7" y="156"/>
                    <a:pt x="7" y="156"/>
                  </a:cubicBezTo>
                  <a:cubicBezTo>
                    <a:pt x="7" y="161"/>
                    <a:pt x="7" y="161"/>
                    <a:pt x="7" y="161"/>
                  </a:cubicBezTo>
                  <a:cubicBezTo>
                    <a:pt x="180" y="161"/>
                    <a:pt x="180" y="161"/>
                    <a:pt x="180" y="161"/>
                  </a:cubicBezTo>
                  <a:cubicBezTo>
                    <a:pt x="180" y="168"/>
                    <a:pt x="180" y="168"/>
                    <a:pt x="180" y="168"/>
                  </a:cubicBezTo>
                  <a:lnTo>
                    <a:pt x="200" y="1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8461" name="Google Shape;352;p15"/>
            <p:cNvSpPr txBox="1">
              <a:spLocks noChangeArrowheads="1"/>
            </p:cNvSpPr>
            <p:nvPr/>
          </p:nvSpPr>
          <p:spPr bwMode="auto">
            <a:xfrm>
              <a:off x="5559425" y="2843213"/>
              <a:ext cx="1131888" cy="373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ts val="1800"/>
                <a:buFont typeface="Open Sans Semibold" panose="020B0706030804020204" pitchFamily="34" charset="0"/>
                <a:buNone/>
                <a:tabLst/>
                <a:defRPr/>
              </a:pPr>
              <a:r>
                <a:rPr kumimoji="0" lang="ar-EG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iro" panose="00000500000000000000" charset="-78"/>
                  <a:ea typeface="+mn-ea"/>
                  <a:cs typeface="Cairo" panose="00000500000000000000" charset="-78"/>
                  <a:sym typeface="Open Sans Semibold" panose="020B0706030804020204" pitchFamily="34" charset="0"/>
                </a:rPr>
                <a:t>العنوان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8466" name="Google Shape;357;p15"/>
            <p:cNvSpPr txBox="1">
              <a:spLocks noChangeArrowheads="1"/>
            </p:cNvSpPr>
            <p:nvPr/>
          </p:nvSpPr>
          <p:spPr bwMode="auto">
            <a:xfrm>
              <a:off x="5480050" y="3135313"/>
              <a:ext cx="1231900" cy="830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ts val="1200"/>
                <a:buFont typeface="Open Sans" panose="020B0606030504020204" pitchFamily="34" charset="0"/>
                <a:buNone/>
                <a:tabLst/>
                <a:defRPr/>
              </a:pPr>
              <a:r>
                <a:rPr kumimoji="0" lang="ar-EG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iro" panose="00000500000000000000" charset="-78"/>
                  <a:ea typeface="+mn-ea"/>
                  <a:cs typeface="Cairo" panose="00000500000000000000" charset="-78"/>
                  <a:sym typeface="Open Sans" panose="020B0606030504020204" pitchFamily="34" charset="0"/>
                </a:rPr>
                <a:t>هذا النص هو مثال لنص يمكن أن يستبدل في نفس المساحة</a:t>
              </a: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9A7F0B41-CA3A-7946-9988-E6BFBC41D67F}"/>
              </a:ext>
            </a:extLst>
          </p:cNvPr>
          <p:cNvGrpSpPr/>
          <p:nvPr/>
        </p:nvGrpSpPr>
        <p:grpSpPr>
          <a:xfrm>
            <a:off x="7372350" y="1384300"/>
            <a:ext cx="1549400" cy="4087813"/>
            <a:chOff x="7372350" y="1384300"/>
            <a:chExt cx="1549400" cy="4087813"/>
          </a:xfrm>
        </p:grpSpPr>
        <p:sp>
          <p:nvSpPr>
            <p:cNvPr id="18443" name="Google Shape;334;p15"/>
            <p:cNvSpPr>
              <a:spLocks/>
            </p:cNvSpPr>
            <p:nvPr/>
          </p:nvSpPr>
          <p:spPr bwMode="auto">
            <a:xfrm>
              <a:off x="7372350" y="4276725"/>
              <a:ext cx="1549400" cy="1195388"/>
            </a:xfrm>
            <a:custGeom>
              <a:avLst/>
              <a:gdLst>
                <a:gd name="T0" fmla="*/ 340 w 441"/>
                <a:gd name="T1" fmla="*/ 340 h 340"/>
                <a:gd name="T2" fmla="*/ 395 w 441"/>
                <a:gd name="T3" fmla="*/ 340 h 340"/>
                <a:gd name="T4" fmla="*/ 441 w 441"/>
                <a:gd name="T5" fmla="*/ 295 h 340"/>
                <a:gd name="T6" fmla="*/ 441 w 441"/>
                <a:gd name="T7" fmla="*/ 0 h 340"/>
                <a:gd name="T8" fmla="*/ 0 w 441"/>
                <a:gd name="T9" fmla="*/ 0 h 340"/>
                <a:gd name="T10" fmla="*/ 340 w 441"/>
                <a:gd name="T11" fmla="*/ 34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1" h="340" extrusionOk="0">
                  <a:moveTo>
                    <a:pt x="340" y="340"/>
                  </a:moveTo>
                  <a:cubicBezTo>
                    <a:pt x="395" y="340"/>
                    <a:pt x="395" y="340"/>
                    <a:pt x="395" y="340"/>
                  </a:cubicBezTo>
                  <a:cubicBezTo>
                    <a:pt x="420" y="340"/>
                    <a:pt x="441" y="320"/>
                    <a:pt x="441" y="295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88"/>
                    <a:pt x="152" y="340"/>
                    <a:pt x="340" y="340"/>
                  </a:cubicBezTo>
                  <a:close/>
                </a:path>
              </a:pathLst>
            </a:custGeom>
            <a:solidFill>
              <a:srgbClr val="D146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8444" name="Google Shape;335;p15"/>
            <p:cNvSpPr txBox="1">
              <a:spLocks noChangeArrowheads="1"/>
            </p:cNvSpPr>
            <p:nvPr/>
          </p:nvSpPr>
          <p:spPr bwMode="auto">
            <a:xfrm>
              <a:off x="7372350" y="2579688"/>
              <a:ext cx="1549400" cy="1697037"/>
            </a:xfrm>
            <a:prstGeom prst="rect">
              <a:avLst/>
            </a:prstGeom>
            <a:solidFill>
              <a:srgbClr val="E252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8445" name="Google Shape;336;p15"/>
            <p:cNvSpPr>
              <a:spLocks/>
            </p:cNvSpPr>
            <p:nvPr/>
          </p:nvSpPr>
          <p:spPr bwMode="auto">
            <a:xfrm>
              <a:off x="7372350" y="1384300"/>
              <a:ext cx="1549400" cy="1195388"/>
            </a:xfrm>
            <a:custGeom>
              <a:avLst/>
              <a:gdLst>
                <a:gd name="T0" fmla="*/ 100 w 441"/>
                <a:gd name="T1" fmla="*/ 0 h 340"/>
                <a:gd name="T2" fmla="*/ 45 w 441"/>
                <a:gd name="T3" fmla="*/ 0 h 340"/>
                <a:gd name="T4" fmla="*/ 0 w 441"/>
                <a:gd name="T5" fmla="*/ 46 h 340"/>
                <a:gd name="T6" fmla="*/ 0 w 441"/>
                <a:gd name="T7" fmla="*/ 340 h 340"/>
                <a:gd name="T8" fmla="*/ 441 w 441"/>
                <a:gd name="T9" fmla="*/ 340 h 340"/>
                <a:gd name="T10" fmla="*/ 100 w 441"/>
                <a:gd name="T11" fmla="*/ 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1" h="340" extrusionOk="0">
                  <a:moveTo>
                    <a:pt x="100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6"/>
                  </a:cubicBezTo>
                  <a:cubicBezTo>
                    <a:pt x="0" y="340"/>
                    <a:pt x="0" y="340"/>
                    <a:pt x="0" y="340"/>
                  </a:cubicBezTo>
                  <a:cubicBezTo>
                    <a:pt x="441" y="340"/>
                    <a:pt x="441" y="340"/>
                    <a:pt x="441" y="340"/>
                  </a:cubicBezTo>
                  <a:cubicBezTo>
                    <a:pt x="441" y="152"/>
                    <a:pt x="288" y="0"/>
                    <a:pt x="100" y="0"/>
                  </a:cubicBezTo>
                  <a:close/>
                </a:path>
              </a:pathLst>
            </a:custGeom>
            <a:solidFill>
              <a:srgbClr val="EB6C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8452" name="Google Shape;343;p15"/>
            <p:cNvSpPr txBox="1">
              <a:spLocks noChangeArrowheads="1"/>
            </p:cNvSpPr>
            <p:nvPr/>
          </p:nvSpPr>
          <p:spPr bwMode="auto">
            <a:xfrm>
              <a:off x="7670800" y="1736725"/>
              <a:ext cx="1198563" cy="949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ts val="5100"/>
                <a:buFont typeface="Montserrat" panose="02000505000000020004" pitchFamily="2" charset="0"/>
                <a:buNone/>
                <a:tabLst/>
                <a:defRPr/>
              </a:pPr>
              <a:r>
                <a:rPr kumimoji="0" lang="en-US" altLang="en-US" sz="5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 panose="02000505000000020004" pitchFamily="2" charset="0"/>
                  <a:ea typeface="+mn-ea"/>
                  <a:cs typeface="Cairo" panose="00000500000000000000" charset="-78"/>
                  <a:sym typeface="Montserrat" panose="02000505000000020004" pitchFamily="2" charset="0"/>
                </a:rPr>
                <a:t>04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8458" name="Google Shape;349;p15"/>
            <p:cNvSpPr>
              <a:spLocks/>
            </p:cNvSpPr>
            <p:nvPr/>
          </p:nvSpPr>
          <p:spPr bwMode="auto">
            <a:xfrm>
              <a:off x="8024813" y="4487863"/>
              <a:ext cx="468312" cy="679450"/>
            </a:xfrm>
            <a:custGeom>
              <a:avLst/>
              <a:gdLst>
                <a:gd name="T0" fmla="*/ 133 w 133"/>
                <a:gd name="T1" fmla="*/ 128 h 193"/>
                <a:gd name="T2" fmla="*/ 86 w 133"/>
                <a:gd name="T3" fmla="*/ 85 h 193"/>
                <a:gd name="T4" fmla="*/ 63 w 133"/>
                <a:gd name="T5" fmla="*/ 79 h 193"/>
                <a:gd name="T6" fmla="*/ 32 w 133"/>
                <a:gd name="T7" fmla="*/ 63 h 193"/>
                <a:gd name="T8" fmla="*/ 65 w 133"/>
                <a:gd name="T9" fmla="*/ 48 h 193"/>
                <a:gd name="T10" fmla="*/ 99 w 133"/>
                <a:gd name="T11" fmla="*/ 61 h 193"/>
                <a:gd name="T12" fmla="*/ 115 w 133"/>
                <a:gd name="T13" fmla="*/ 60 h 193"/>
                <a:gd name="T14" fmla="*/ 123 w 133"/>
                <a:gd name="T15" fmla="*/ 48 h 193"/>
                <a:gd name="T16" fmla="*/ 80 w 133"/>
                <a:gd name="T17" fmla="*/ 22 h 193"/>
                <a:gd name="T18" fmla="*/ 80 w 133"/>
                <a:gd name="T19" fmla="*/ 7 h 193"/>
                <a:gd name="T20" fmla="*/ 72 w 133"/>
                <a:gd name="T21" fmla="*/ 0 h 193"/>
                <a:gd name="T22" fmla="*/ 61 w 133"/>
                <a:gd name="T23" fmla="*/ 0 h 193"/>
                <a:gd name="T24" fmla="*/ 53 w 133"/>
                <a:gd name="T25" fmla="*/ 7 h 193"/>
                <a:gd name="T26" fmla="*/ 53 w 133"/>
                <a:gd name="T27" fmla="*/ 21 h 193"/>
                <a:gd name="T28" fmla="*/ 0 w 133"/>
                <a:gd name="T29" fmla="*/ 63 h 193"/>
                <a:gd name="T30" fmla="*/ 50 w 133"/>
                <a:gd name="T31" fmla="*/ 105 h 193"/>
                <a:gd name="T32" fmla="*/ 78 w 133"/>
                <a:gd name="T33" fmla="*/ 112 h 193"/>
                <a:gd name="T34" fmla="*/ 101 w 133"/>
                <a:gd name="T35" fmla="*/ 129 h 193"/>
                <a:gd name="T36" fmla="*/ 68 w 133"/>
                <a:gd name="T37" fmla="*/ 144 h 193"/>
                <a:gd name="T38" fmla="*/ 28 w 133"/>
                <a:gd name="T39" fmla="*/ 130 h 193"/>
                <a:gd name="T40" fmla="*/ 10 w 133"/>
                <a:gd name="T41" fmla="*/ 133 h 193"/>
                <a:gd name="T42" fmla="*/ 5 w 133"/>
                <a:gd name="T43" fmla="*/ 145 h 193"/>
                <a:gd name="T44" fmla="*/ 53 w 133"/>
                <a:gd name="T45" fmla="*/ 170 h 193"/>
                <a:gd name="T46" fmla="*/ 53 w 133"/>
                <a:gd name="T47" fmla="*/ 186 h 193"/>
                <a:gd name="T48" fmla="*/ 61 w 133"/>
                <a:gd name="T49" fmla="*/ 193 h 193"/>
                <a:gd name="T50" fmla="*/ 72 w 133"/>
                <a:gd name="T51" fmla="*/ 193 h 193"/>
                <a:gd name="T52" fmla="*/ 80 w 133"/>
                <a:gd name="T53" fmla="*/ 186 h 193"/>
                <a:gd name="T54" fmla="*/ 80 w 133"/>
                <a:gd name="T55" fmla="*/ 171 h 193"/>
                <a:gd name="T56" fmla="*/ 133 w 133"/>
                <a:gd name="T57" fmla="*/ 128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3" h="193" extrusionOk="0">
                  <a:moveTo>
                    <a:pt x="133" y="128"/>
                  </a:moveTo>
                  <a:cubicBezTo>
                    <a:pt x="133" y="108"/>
                    <a:pt x="117" y="92"/>
                    <a:pt x="86" y="85"/>
                  </a:cubicBezTo>
                  <a:cubicBezTo>
                    <a:pt x="83" y="84"/>
                    <a:pt x="66" y="80"/>
                    <a:pt x="63" y="79"/>
                  </a:cubicBezTo>
                  <a:cubicBezTo>
                    <a:pt x="39" y="73"/>
                    <a:pt x="32" y="69"/>
                    <a:pt x="32" y="63"/>
                  </a:cubicBezTo>
                  <a:cubicBezTo>
                    <a:pt x="32" y="56"/>
                    <a:pt x="41" y="48"/>
                    <a:pt x="65" y="48"/>
                  </a:cubicBezTo>
                  <a:cubicBezTo>
                    <a:pt x="82" y="48"/>
                    <a:pt x="99" y="61"/>
                    <a:pt x="99" y="61"/>
                  </a:cubicBezTo>
                  <a:cubicBezTo>
                    <a:pt x="106" y="65"/>
                    <a:pt x="110" y="65"/>
                    <a:pt x="115" y="60"/>
                  </a:cubicBezTo>
                  <a:cubicBezTo>
                    <a:pt x="115" y="60"/>
                    <a:pt x="123" y="54"/>
                    <a:pt x="123" y="48"/>
                  </a:cubicBezTo>
                  <a:cubicBezTo>
                    <a:pt x="123" y="39"/>
                    <a:pt x="102" y="27"/>
                    <a:pt x="80" y="22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0" y="3"/>
                    <a:pt x="76" y="0"/>
                    <a:pt x="72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57" y="0"/>
                    <a:pt x="53" y="3"/>
                    <a:pt x="53" y="7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19" y="25"/>
                    <a:pt x="0" y="42"/>
                    <a:pt x="0" y="63"/>
                  </a:cubicBezTo>
                  <a:cubicBezTo>
                    <a:pt x="0" y="88"/>
                    <a:pt x="24" y="98"/>
                    <a:pt x="50" y="105"/>
                  </a:cubicBezTo>
                  <a:cubicBezTo>
                    <a:pt x="54" y="106"/>
                    <a:pt x="74" y="111"/>
                    <a:pt x="78" y="112"/>
                  </a:cubicBezTo>
                  <a:cubicBezTo>
                    <a:pt x="97" y="117"/>
                    <a:pt x="101" y="124"/>
                    <a:pt x="101" y="129"/>
                  </a:cubicBezTo>
                  <a:cubicBezTo>
                    <a:pt x="101" y="137"/>
                    <a:pt x="92" y="144"/>
                    <a:pt x="68" y="144"/>
                  </a:cubicBezTo>
                  <a:cubicBezTo>
                    <a:pt x="51" y="144"/>
                    <a:pt x="28" y="130"/>
                    <a:pt x="28" y="130"/>
                  </a:cubicBezTo>
                  <a:cubicBezTo>
                    <a:pt x="21" y="126"/>
                    <a:pt x="15" y="127"/>
                    <a:pt x="10" y="133"/>
                  </a:cubicBezTo>
                  <a:cubicBezTo>
                    <a:pt x="10" y="133"/>
                    <a:pt x="5" y="139"/>
                    <a:pt x="5" y="145"/>
                  </a:cubicBezTo>
                  <a:cubicBezTo>
                    <a:pt x="5" y="154"/>
                    <a:pt x="30" y="166"/>
                    <a:pt x="53" y="170"/>
                  </a:cubicBezTo>
                  <a:cubicBezTo>
                    <a:pt x="53" y="186"/>
                    <a:pt x="53" y="186"/>
                    <a:pt x="53" y="186"/>
                  </a:cubicBezTo>
                  <a:cubicBezTo>
                    <a:pt x="53" y="190"/>
                    <a:pt x="57" y="193"/>
                    <a:pt x="61" y="193"/>
                  </a:cubicBezTo>
                  <a:cubicBezTo>
                    <a:pt x="72" y="193"/>
                    <a:pt x="72" y="193"/>
                    <a:pt x="72" y="193"/>
                  </a:cubicBezTo>
                  <a:cubicBezTo>
                    <a:pt x="76" y="193"/>
                    <a:pt x="80" y="190"/>
                    <a:pt x="80" y="186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116" y="168"/>
                    <a:pt x="133" y="148"/>
                    <a:pt x="133" y="1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8460" name="Google Shape;351;p15"/>
            <p:cNvSpPr txBox="1">
              <a:spLocks noChangeArrowheads="1"/>
            </p:cNvSpPr>
            <p:nvPr/>
          </p:nvSpPr>
          <p:spPr bwMode="auto">
            <a:xfrm>
              <a:off x="7604125" y="2843213"/>
              <a:ext cx="1212850" cy="373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ts val="1800"/>
                <a:buFont typeface="Open Sans Semibold" panose="020B0706030804020204" pitchFamily="34" charset="0"/>
                <a:buNone/>
                <a:tabLst/>
                <a:defRPr/>
              </a:pPr>
              <a:r>
                <a:rPr kumimoji="0" lang="ar-EG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iro" panose="00000500000000000000" charset="-78"/>
                  <a:ea typeface="+mn-ea"/>
                  <a:cs typeface="Cairo" panose="00000500000000000000" charset="-78"/>
                  <a:sym typeface="Open Sans Semibold" panose="020B0706030804020204" pitchFamily="34" charset="0"/>
                </a:rPr>
                <a:t>العنوان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8467" name="Google Shape;358;p15"/>
            <p:cNvSpPr txBox="1">
              <a:spLocks noChangeArrowheads="1"/>
            </p:cNvSpPr>
            <p:nvPr/>
          </p:nvSpPr>
          <p:spPr bwMode="auto">
            <a:xfrm>
              <a:off x="7518400" y="3168650"/>
              <a:ext cx="12319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ts val="1200"/>
                <a:buFont typeface="Open Sans" panose="020B0606030504020204" pitchFamily="34" charset="0"/>
                <a:buNone/>
                <a:tabLst/>
                <a:defRPr/>
              </a:pPr>
              <a:r>
                <a:rPr kumimoji="0" lang="ar-EG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iro" panose="00000500000000000000" charset="-78"/>
                  <a:ea typeface="+mn-ea"/>
                  <a:cs typeface="Cairo" panose="00000500000000000000" charset="-78"/>
                  <a:sym typeface="Open Sans" panose="020B0606030504020204" pitchFamily="34" charset="0"/>
                </a:rPr>
                <a:t>هذا النص هو مثال لنص يمكن أن يستبدل في نفس المساحة</a:t>
              </a:r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022D20AD-9BD6-6941-BE45-2501631D56A8}"/>
              </a:ext>
            </a:extLst>
          </p:cNvPr>
          <p:cNvGrpSpPr/>
          <p:nvPr/>
        </p:nvGrpSpPr>
        <p:grpSpPr>
          <a:xfrm>
            <a:off x="9420225" y="1384300"/>
            <a:ext cx="1549400" cy="4087813"/>
            <a:chOff x="9420225" y="1384300"/>
            <a:chExt cx="1549400" cy="4087813"/>
          </a:xfrm>
        </p:grpSpPr>
        <p:sp>
          <p:nvSpPr>
            <p:cNvPr id="18446" name="Google Shape;337;p15"/>
            <p:cNvSpPr>
              <a:spLocks/>
            </p:cNvSpPr>
            <p:nvPr/>
          </p:nvSpPr>
          <p:spPr bwMode="auto">
            <a:xfrm>
              <a:off x="9420225" y="4276725"/>
              <a:ext cx="1549400" cy="1195388"/>
            </a:xfrm>
            <a:custGeom>
              <a:avLst/>
              <a:gdLst>
                <a:gd name="T0" fmla="*/ 340 w 441"/>
                <a:gd name="T1" fmla="*/ 340 h 340"/>
                <a:gd name="T2" fmla="*/ 395 w 441"/>
                <a:gd name="T3" fmla="*/ 340 h 340"/>
                <a:gd name="T4" fmla="*/ 441 w 441"/>
                <a:gd name="T5" fmla="*/ 295 h 340"/>
                <a:gd name="T6" fmla="*/ 441 w 441"/>
                <a:gd name="T7" fmla="*/ 0 h 340"/>
                <a:gd name="T8" fmla="*/ 0 w 441"/>
                <a:gd name="T9" fmla="*/ 0 h 340"/>
                <a:gd name="T10" fmla="*/ 340 w 441"/>
                <a:gd name="T11" fmla="*/ 34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1" h="340" extrusionOk="0">
                  <a:moveTo>
                    <a:pt x="340" y="340"/>
                  </a:moveTo>
                  <a:cubicBezTo>
                    <a:pt x="395" y="340"/>
                    <a:pt x="395" y="340"/>
                    <a:pt x="395" y="340"/>
                  </a:cubicBezTo>
                  <a:cubicBezTo>
                    <a:pt x="421" y="340"/>
                    <a:pt x="441" y="320"/>
                    <a:pt x="441" y="295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88"/>
                    <a:pt x="152" y="340"/>
                    <a:pt x="340" y="340"/>
                  </a:cubicBezTo>
                  <a:close/>
                </a:path>
              </a:pathLst>
            </a:custGeom>
            <a:solidFill>
              <a:srgbClr val="E9B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8447" name="Google Shape;338;p15"/>
            <p:cNvSpPr txBox="1">
              <a:spLocks noChangeArrowheads="1"/>
            </p:cNvSpPr>
            <p:nvPr/>
          </p:nvSpPr>
          <p:spPr bwMode="auto">
            <a:xfrm>
              <a:off x="9420225" y="2579688"/>
              <a:ext cx="1549400" cy="1697037"/>
            </a:xfrm>
            <a:prstGeom prst="rect">
              <a:avLst/>
            </a:prstGeom>
            <a:solidFill>
              <a:srgbClr val="FAC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8448" name="Google Shape;339;p15"/>
            <p:cNvSpPr>
              <a:spLocks/>
            </p:cNvSpPr>
            <p:nvPr/>
          </p:nvSpPr>
          <p:spPr bwMode="auto">
            <a:xfrm>
              <a:off x="9420225" y="1384300"/>
              <a:ext cx="1549400" cy="1195388"/>
            </a:xfrm>
            <a:custGeom>
              <a:avLst/>
              <a:gdLst>
                <a:gd name="T0" fmla="*/ 101 w 441"/>
                <a:gd name="T1" fmla="*/ 0 h 340"/>
                <a:gd name="T2" fmla="*/ 46 w 441"/>
                <a:gd name="T3" fmla="*/ 0 h 340"/>
                <a:gd name="T4" fmla="*/ 0 w 441"/>
                <a:gd name="T5" fmla="*/ 46 h 340"/>
                <a:gd name="T6" fmla="*/ 0 w 441"/>
                <a:gd name="T7" fmla="*/ 340 h 340"/>
                <a:gd name="T8" fmla="*/ 441 w 441"/>
                <a:gd name="T9" fmla="*/ 340 h 340"/>
                <a:gd name="T10" fmla="*/ 101 w 441"/>
                <a:gd name="T11" fmla="*/ 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1" h="340" extrusionOk="0">
                  <a:moveTo>
                    <a:pt x="101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20" y="0"/>
                    <a:pt x="0" y="20"/>
                    <a:pt x="0" y="46"/>
                  </a:cubicBezTo>
                  <a:cubicBezTo>
                    <a:pt x="0" y="340"/>
                    <a:pt x="0" y="340"/>
                    <a:pt x="0" y="340"/>
                  </a:cubicBezTo>
                  <a:cubicBezTo>
                    <a:pt x="441" y="340"/>
                    <a:pt x="441" y="340"/>
                    <a:pt x="441" y="340"/>
                  </a:cubicBezTo>
                  <a:cubicBezTo>
                    <a:pt x="441" y="152"/>
                    <a:pt x="289" y="0"/>
                    <a:pt x="101" y="0"/>
                  </a:cubicBezTo>
                  <a:close/>
                </a:path>
              </a:pathLst>
            </a:custGeom>
            <a:solidFill>
              <a:srgbClr val="FFD5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8453" name="Google Shape;344;p15"/>
            <p:cNvSpPr txBox="1">
              <a:spLocks noChangeArrowheads="1"/>
            </p:cNvSpPr>
            <p:nvPr/>
          </p:nvSpPr>
          <p:spPr bwMode="auto">
            <a:xfrm>
              <a:off x="9704388" y="1736725"/>
              <a:ext cx="1201737" cy="949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ts val="5100"/>
                <a:buFont typeface="Montserrat" panose="02000505000000020004" pitchFamily="2" charset="0"/>
                <a:buNone/>
                <a:tabLst/>
                <a:defRPr/>
              </a:pPr>
              <a:r>
                <a:rPr kumimoji="0" lang="en-US" altLang="en-US" sz="5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 panose="02000505000000020004" pitchFamily="2" charset="0"/>
                  <a:ea typeface="+mn-ea"/>
                  <a:cs typeface="Cairo" panose="00000500000000000000" charset="-78"/>
                  <a:sym typeface="Montserrat" panose="02000505000000020004" pitchFamily="2" charset="0"/>
                </a:rPr>
                <a:t>05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8457" name="Google Shape;348;p15"/>
            <p:cNvSpPr>
              <a:spLocks/>
            </p:cNvSpPr>
            <p:nvPr/>
          </p:nvSpPr>
          <p:spPr bwMode="auto">
            <a:xfrm>
              <a:off x="10052050" y="4540250"/>
              <a:ext cx="569913" cy="569913"/>
            </a:xfrm>
            <a:custGeom>
              <a:avLst/>
              <a:gdLst>
                <a:gd name="T0" fmla="*/ 76 w 162"/>
                <a:gd name="T1" fmla="*/ 86 h 162"/>
                <a:gd name="T2" fmla="*/ 153 w 162"/>
                <a:gd name="T3" fmla="*/ 86 h 162"/>
                <a:gd name="T4" fmla="*/ 76 w 162"/>
                <a:gd name="T5" fmla="*/ 162 h 162"/>
                <a:gd name="T6" fmla="*/ 0 w 162"/>
                <a:gd name="T7" fmla="*/ 86 h 162"/>
                <a:gd name="T8" fmla="*/ 76 w 162"/>
                <a:gd name="T9" fmla="*/ 9 h 162"/>
                <a:gd name="T10" fmla="*/ 76 w 162"/>
                <a:gd name="T11" fmla="*/ 86 h 162"/>
                <a:gd name="T12" fmla="*/ 85 w 162"/>
                <a:gd name="T13" fmla="*/ 0 h 162"/>
                <a:gd name="T14" fmla="*/ 85 w 162"/>
                <a:gd name="T15" fmla="*/ 76 h 162"/>
                <a:gd name="T16" fmla="*/ 162 w 162"/>
                <a:gd name="T17" fmla="*/ 76 h 162"/>
                <a:gd name="T18" fmla="*/ 85 w 162"/>
                <a:gd name="T19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2" h="162" extrusionOk="0">
                  <a:moveTo>
                    <a:pt x="76" y="86"/>
                  </a:moveTo>
                  <a:cubicBezTo>
                    <a:pt x="153" y="86"/>
                    <a:pt x="153" y="86"/>
                    <a:pt x="153" y="86"/>
                  </a:cubicBezTo>
                  <a:cubicBezTo>
                    <a:pt x="153" y="128"/>
                    <a:pt x="118" y="162"/>
                    <a:pt x="76" y="162"/>
                  </a:cubicBezTo>
                  <a:cubicBezTo>
                    <a:pt x="34" y="162"/>
                    <a:pt x="0" y="128"/>
                    <a:pt x="0" y="86"/>
                  </a:cubicBezTo>
                  <a:cubicBezTo>
                    <a:pt x="0" y="43"/>
                    <a:pt x="34" y="9"/>
                    <a:pt x="76" y="9"/>
                  </a:cubicBezTo>
                  <a:lnTo>
                    <a:pt x="76" y="86"/>
                  </a:lnTo>
                  <a:close/>
                  <a:moveTo>
                    <a:pt x="85" y="0"/>
                  </a:moveTo>
                  <a:cubicBezTo>
                    <a:pt x="85" y="76"/>
                    <a:pt x="85" y="76"/>
                    <a:pt x="85" y="76"/>
                  </a:cubicBezTo>
                  <a:cubicBezTo>
                    <a:pt x="162" y="76"/>
                    <a:pt x="162" y="76"/>
                    <a:pt x="162" y="76"/>
                  </a:cubicBezTo>
                  <a:cubicBezTo>
                    <a:pt x="162" y="34"/>
                    <a:pt x="128" y="0"/>
                    <a:pt x="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8459" name="Google Shape;350;p15"/>
            <p:cNvSpPr txBox="1">
              <a:spLocks noChangeArrowheads="1"/>
            </p:cNvSpPr>
            <p:nvPr/>
          </p:nvSpPr>
          <p:spPr bwMode="auto">
            <a:xfrm>
              <a:off x="9640888" y="2843213"/>
              <a:ext cx="1103312" cy="373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ts val="1800"/>
                <a:buFont typeface="Open Sans Semibold" panose="020B0706030804020204" pitchFamily="34" charset="0"/>
                <a:buNone/>
                <a:tabLst/>
                <a:defRPr/>
              </a:pPr>
              <a:r>
                <a:rPr kumimoji="0" lang="ar-EG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iro" panose="00000500000000000000" charset="-78"/>
                  <a:ea typeface="+mn-ea"/>
                  <a:cs typeface="Cairo" panose="00000500000000000000" charset="-78"/>
                  <a:sym typeface="Open Sans Semibold" panose="020B0706030804020204" pitchFamily="34" charset="0"/>
                </a:rPr>
                <a:t>العنوان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18468" name="Google Shape;359;p15"/>
            <p:cNvSpPr txBox="1">
              <a:spLocks noChangeArrowheads="1"/>
            </p:cNvSpPr>
            <p:nvPr/>
          </p:nvSpPr>
          <p:spPr bwMode="auto">
            <a:xfrm>
              <a:off x="9551988" y="3160713"/>
              <a:ext cx="1231900" cy="830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ts val="1200"/>
                <a:buFont typeface="Open Sans" panose="020B0606030504020204" pitchFamily="34" charset="0"/>
                <a:buNone/>
                <a:tabLst/>
                <a:defRPr/>
              </a:pPr>
              <a:r>
                <a:rPr kumimoji="0" lang="ar-EG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iro" panose="00000500000000000000" charset="-78"/>
                  <a:ea typeface="+mn-ea"/>
                  <a:cs typeface="Cairo" panose="00000500000000000000" charset="-78"/>
                  <a:sym typeface="Open Sans" panose="020B0606030504020204" pitchFamily="34" charset="0"/>
                </a:rPr>
                <a:t>هذا النص هو مثال لنص يمكن أن يستبدل في نفس المساحة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5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5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482" name="Google Shape;364;p16"/>
          <p:cNvCxnSpPr>
            <a:cxnSpLocks noChangeShapeType="1"/>
          </p:cNvCxnSpPr>
          <p:nvPr/>
        </p:nvCxnSpPr>
        <p:spPr bwMode="auto">
          <a:xfrm>
            <a:off x="1743075" y="4710113"/>
            <a:ext cx="9542463" cy="0"/>
          </a:xfrm>
          <a:prstGeom prst="straightConnector1">
            <a:avLst/>
          </a:prstGeom>
          <a:noFill/>
          <a:ln w="25400">
            <a:solidFill>
              <a:srgbClr val="F7F7F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83" name="Google Shape;365;p16"/>
          <p:cNvCxnSpPr>
            <a:cxnSpLocks noChangeShapeType="1"/>
          </p:cNvCxnSpPr>
          <p:nvPr/>
        </p:nvCxnSpPr>
        <p:spPr bwMode="auto">
          <a:xfrm>
            <a:off x="1743075" y="3875088"/>
            <a:ext cx="9542463" cy="0"/>
          </a:xfrm>
          <a:prstGeom prst="straightConnector1">
            <a:avLst/>
          </a:prstGeom>
          <a:noFill/>
          <a:ln w="25400">
            <a:solidFill>
              <a:srgbClr val="F7F7F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84" name="Google Shape;366;p16"/>
          <p:cNvCxnSpPr>
            <a:cxnSpLocks noChangeShapeType="1"/>
          </p:cNvCxnSpPr>
          <p:nvPr/>
        </p:nvCxnSpPr>
        <p:spPr bwMode="auto">
          <a:xfrm>
            <a:off x="1743075" y="3043238"/>
            <a:ext cx="9542463" cy="0"/>
          </a:xfrm>
          <a:prstGeom prst="straightConnector1">
            <a:avLst/>
          </a:prstGeom>
          <a:noFill/>
          <a:ln w="25400">
            <a:solidFill>
              <a:srgbClr val="F7F7F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85" name="Google Shape;367;p16"/>
          <p:cNvCxnSpPr>
            <a:cxnSpLocks noChangeShapeType="1"/>
          </p:cNvCxnSpPr>
          <p:nvPr/>
        </p:nvCxnSpPr>
        <p:spPr bwMode="auto">
          <a:xfrm>
            <a:off x="1743075" y="2212975"/>
            <a:ext cx="9542463" cy="0"/>
          </a:xfrm>
          <a:prstGeom prst="straightConnector1">
            <a:avLst/>
          </a:prstGeom>
          <a:noFill/>
          <a:ln w="25400">
            <a:solidFill>
              <a:srgbClr val="F7F7F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86" name="Google Shape;368;p16"/>
          <p:cNvSpPr>
            <a:spLocks/>
          </p:cNvSpPr>
          <p:nvPr/>
        </p:nvSpPr>
        <p:spPr bwMode="auto">
          <a:xfrm>
            <a:off x="2220913" y="1382713"/>
            <a:ext cx="569912" cy="4157662"/>
          </a:xfrm>
          <a:custGeom>
            <a:avLst/>
            <a:gdLst>
              <a:gd name="T0" fmla="*/ 121 w 134"/>
              <a:gd name="T1" fmla="*/ 976 h 976"/>
              <a:gd name="T2" fmla="*/ 13 w 134"/>
              <a:gd name="T3" fmla="*/ 976 h 976"/>
              <a:gd name="T4" fmla="*/ 0 w 134"/>
              <a:gd name="T5" fmla="*/ 963 h 976"/>
              <a:gd name="T6" fmla="*/ 0 w 134"/>
              <a:gd name="T7" fmla="*/ 13 h 976"/>
              <a:gd name="T8" fmla="*/ 13 w 134"/>
              <a:gd name="T9" fmla="*/ 0 h 976"/>
              <a:gd name="T10" fmla="*/ 121 w 134"/>
              <a:gd name="T11" fmla="*/ 0 h 976"/>
              <a:gd name="T12" fmla="*/ 134 w 134"/>
              <a:gd name="T13" fmla="*/ 13 h 976"/>
              <a:gd name="T14" fmla="*/ 134 w 134"/>
              <a:gd name="T15" fmla="*/ 963 h 976"/>
              <a:gd name="T16" fmla="*/ 121 w 134"/>
              <a:gd name="T17" fmla="*/ 976 h 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4" h="976" extrusionOk="0">
                <a:moveTo>
                  <a:pt x="121" y="976"/>
                </a:moveTo>
                <a:cubicBezTo>
                  <a:pt x="13" y="976"/>
                  <a:pt x="13" y="976"/>
                  <a:pt x="13" y="976"/>
                </a:cubicBezTo>
                <a:cubicBezTo>
                  <a:pt x="6" y="976"/>
                  <a:pt x="0" y="970"/>
                  <a:pt x="0" y="963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6"/>
                  <a:pt x="6" y="0"/>
                  <a:pt x="13" y="0"/>
                </a:cubicBezTo>
                <a:cubicBezTo>
                  <a:pt x="121" y="0"/>
                  <a:pt x="121" y="0"/>
                  <a:pt x="121" y="0"/>
                </a:cubicBezTo>
                <a:cubicBezTo>
                  <a:pt x="128" y="0"/>
                  <a:pt x="134" y="6"/>
                  <a:pt x="134" y="13"/>
                </a:cubicBezTo>
                <a:cubicBezTo>
                  <a:pt x="134" y="963"/>
                  <a:pt x="134" y="963"/>
                  <a:pt x="134" y="963"/>
                </a:cubicBezTo>
                <a:cubicBezTo>
                  <a:pt x="134" y="970"/>
                  <a:pt x="128" y="976"/>
                  <a:pt x="121" y="976"/>
                </a:cubicBezTo>
                <a:close/>
              </a:path>
            </a:pathLst>
          </a:custGeom>
          <a:solidFill>
            <a:srgbClr val="F3F4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20487" name="Google Shape;369;p16"/>
          <p:cNvSpPr>
            <a:spLocks/>
          </p:cNvSpPr>
          <p:nvPr/>
        </p:nvSpPr>
        <p:spPr bwMode="auto">
          <a:xfrm>
            <a:off x="3365500" y="1382713"/>
            <a:ext cx="571500" cy="4157662"/>
          </a:xfrm>
          <a:custGeom>
            <a:avLst/>
            <a:gdLst>
              <a:gd name="T0" fmla="*/ 121 w 134"/>
              <a:gd name="T1" fmla="*/ 976 h 976"/>
              <a:gd name="T2" fmla="*/ 13 w 134"/>
              <a:gd name="T3" fmla="*/ 976 h 976"/>
              <a:gd name="T4" fmla="*/ 0 w 134"/>
              <a:gd name="T5" fmla="*/ 963 h 976"/>
              <a:gd name="T6" fmla="*/ 0 w 134"/>
              <a:gd name="T7" fmla="*/ 13 h 976"/>
              <a:gd name="T8" fmla="*/ 13 w 134"/>
              <a:gd name="T9" fmla="*/ 0 h 976"/>
              <a:gd name="T10" fmla="*/ 121 w 134"/>
              <a:gd name="T11" fmla="*/ 0 h 976"/>
              <a:gd name="T12" fmla="*/ 134 w 134"/>
              <a:gd name="T13" fmla="*/ 13 h 976"/>
              <a:gd name="T14" fmla="*/ 134 w 134"/>
              <a:gd name="T15" fmla="*/ 963 h 976"/>
              <a:gd name="T16" fmla="*/ 121 w 134"/>
              <a:gd name="T17" fmla="*/ 976 h 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4" h="976" extrusionOk="0">
                <a:moveTo>
                  <a:pt x="121" y="976"/>
                </a:moveTo>
                <a:cubicBezTo>
                  <a:pt x="13" y="976"/>
                  <a:pt x="13" y="976"/>
                  <a:pt x="13" y="976"/>
                </a:cubicBezTo>
                <a:cubicBezTo>
                  <a:pt x="6" y="976"/>
                  <a:pt x="0" y="970"/>
                  <a:pt x="0" y="963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6"/>
                  <a:pt x="6" y="0"/>
                  <a:pt x="13" y="0"/>
                </a:cubicBezTo>
                <a:cubicBezTo>
                  <a:pt x="121" y="0"/>
                  <a:pt x="121" y="0"/>
                  <a:pt x="121" y="0"/>
                </a:cubicBezTo>
                <a:cubicBezTo>
                  <a:pt x="128" y="0"/>
                  <a:pt x="134" y="6"/>
                  <a:pt x="134" y="13"/>
                </a:cubicBezTo>
                <a:cubicBezTo>
                  <a:pt x="134" y="963"/>
                  <a:pt x="134" y="963"/>
                  <a:pt x="134" y="963"/>
                </a:cubicBezTo>
                <a:cubicBezTo>
                  <a:pt x="134" y="970"/>
                  <a:pt x="128" y="976"/>
                  <a:pt x="121" y="976"/>
                </a:cubicBezTo>
                <a:close/>
              </a:path>
            </a:pathLst>
          </a:custGeom>
          <a:solidFill>
            <a:srgbClr val="F3F4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20488" name="Google Shape;370;p16"/>
          <p:cNvSpPr>
            <a:spLocks/>
          </p:cNvSpPr>
          <p:nvPr/>
        </p:nvSpPr>
        <p:spPr bwMode="auto">
          <a:xfrm>
            <a:off x="4511675" y="1382713"/>
            <a:ext cx="569913" cy="4157662"/>
          </a:xfrm>
          <a:custGeom>
            <a:avLst/>
            <a:gdLst>
              <a:gd name="T0" fmla="*/ 121 w 134"/>
              <a:gd name="T1" fmla="*/ 976 h 976"/>
              <a:gd name="T2" fmla="*/ 13 w 134"/>
              <a:gd name="T3" fmla="*/ 976 h 976"/>
              <a:gd name="T4" fmla="*/ 0 w 134"/>
              <a:gd name="T5" fmla="*/ 963 h 976"/>
              <a:gd name="T6" fmla="*/ 0 w 134"/>
              <a:gd name="T7" fmla="*/ 13 h 976"/>
              <a:gd name="T8" fmla="*/ 13 w 134"/>
              <a:gd name="T9" fmla="*/ 0 h 976"/>
              <a:gd name="T10" fmla="*/ 121 w 134"/>
              <a:gd name="T11" fmla="*/ 0 h 976"/>
              <a:gd name="T12" fmla="*/ 134 w 134"/>
              <a:gd name="T13" fmla="*/ 13 h 976"/>
              <a:gd name="T14" fmla="*/ 134 w 134"/>
              <a:gd name="T15" fmla="*/ 963 h 976"/>
              <a:gd name="T16" fmla="*/ 121 w 134"/>
              <a:gd name="T17" fmla="*/ 976 h 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4" h="976" extrusionOk="0">
                <a:moveTo>
                  <a:pt x="121" y="976"/>
                </a:moveTo>
                <a:cubicBezTo>
                  <a:pt x="13" y="976"/>
                  <a:pt x="13" y="976"/>
                  <a:pt x="13" y="976"/>
                </a:cubicBezTo>
                <a:cubicBezTo>
                  <a:pt x="6" y="976"/>
                  <a:pt x="0" y="970"/>
                  <a:pt x="0" y="963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6"/>
                  <a:pt x="6" y="0"/>
                  <a:pt x="13" y="0"/>
                </a:cubicBezTo>
                <a:cubicBezTo>
                  <a:pt x="121" y="0"/>
                  <a:pt x="121" y="0"/>
                  <a:pt x="121" y="0"/>
                </a:cubicBezTo>
                <a:cubicBezTo>
                  <a:pt x="128" y="0"/>
                  <a:pt x="134" y="6"/>
                  <a:pt x="134" y="13"/>
                </a:cubicBezTo>
                <a:cubicBezTo>
                  <a:pt x="134" y="963"/>
                  <a:pt x="134" y="963"/>
                  <a:pt x="134" y="963"/>
                </a:cubicBezTo>
                <a:cubicBezTo>
                  <a:pt x="134" y="970"/>
                  <a:pt x="128" y="976"/>
                  <a:pt x="121" y="976"/>
                </a:cubicBezTo>
                <a:close/>
              </a:path>
            </a:pathLst>
          </a:custGeom>
          <a:solidFill>
            <a:srgbClr val="F3F4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20489" name="Google Shape;371;p16"/>
          <p:cNvSpPr>
            <a:spLocks/>
          </p:cNvSpPr>
          <p:nvPr/>
        </p:nvSpPr>
        <p:spPr bwMode="auto">
          <a:xfrm>
            <a:off x="5656263" y="1382713"/>
            <a:ext cx="571500" cy="4157662"/>
          </a:xfrm>
          <a:custGeom>
            <a:avLst/>
            <a:gdLst>
              <a:gd name="T0" fmla="*/ 121 w 134"/>
              <a:gd name="T1" fmla="*/ 976 h 976"/>
              <a:gd name="T2" fmla="*/ 13 w 134"/>
              <a:gd name="T3" fmla="*/ 976 h 976"/>
              <a:gd name="T4" fmla="*/ 0 w 134"/>
              <a:gd name="T5" fmla="*/ 963 h 976"/>
              <a:gd name="T6" fmla="*/ 0 w 134"/>
              <a:gd name="T7" fmla="*/ 13 h 976"/>
              <a:gd name="T8" fmla="*/ 13 w 134"/>
              <a:gd name="T9" fmla="*/ 0 h 976"/>
              <a:gd name="T10" fmla="*/ 121 w 134"/>
              <a:gd name="T11" fmla="*/ 0 h 976"/>
              <a:gd name="T12" fmla="*/ 134 w 134"/>
              <a:gd name="T13" fmla="*/ 13 h 976"/>
              <a:gd name="T14" fmla="*/ 134 w 134"/>
              <a:gd name="T15" fmla="*/ 963 h 976"/>
              <a:gd name="T16" fmla="*/ 121 w 134"/>
              <a:gd name="T17" fmla="*/ 976 h 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4" h="976" extrusionOk="0">
                <a:moveTo>
                  <a:pt x="121" y="976"/>
                </a:moveTo>
                <a:cubicBezTo>
                  <a:pt x="13" y="976"/>
                  <a:pt x="13" y="976"/>
                  <a:pt x="13" y="976"/>
                </a:cubicBezTo>
                <a:cubicBezTo>
                  <a:pt x="6" y="976"/>
                  <a:pt x="0" y="970"/>
                  <a:pt x="0" y="963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6"/>
                  <a:pt x="6" y="0"/>
                  <a:pt x="13" y="0"/>
                </a:cubicBezTo>
                <a:cubicBezTo>
                  <a:pt x="121" y="0"/>
                  <a:pt x="121" y="0"/>
                  <a:pt x="121" y="0"/>
                </a:cubicBezTo>
                <a:cubicBezTo>
                  <a:pt x="128" y="0"/>
                  <a:pt x="134" y="6"/>
                  <a:pt x="134" y="13"/>
                </a:cubicBezTo>
                <a:cubicBezTo>
                  <a:pt x="134" y="963"/>
                  <a:pt x="134" y="963"/>
                  <a:pt x="134" y="963"/>
                </a:cubicBezTo>
                <a:cubicBezTo>
                  <a:pt x="134" y="970"/>
                  <a:pt x="128" y="976"/>
                  <a:pt x="121" y="976"/>
                </a:cubicBezTo>
                <a:close/>
              </a:path>
            </a:pathLst>
          </a:custGeom>
          <a:solidFill>
            <a:srgbClr val="F3F4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20490" name="Google Shape;372;p16"/>
          <p:cNvSpPr>
            <a:spLocks/>
          </p:cNvSpPr>
          <p:nvPr/>
        </p:nvSpPr>
        <p:spPr bwMode="auto">
          <a:xfrm>
            <a:off x="6802438" y="1382713"/>
            <a:ext cx="569912" cy="4157662"/>
          </a:xfrm>
          <a:custGeom>
            <a:avLst/>
            <a:gdLst>
              <a:gd name="T0" fmla="*/ 121 w 134"/>
              <a:gd name="T1" fmla="*/ 976 h 976"/>
              <a:gd name="T2" fmla="*/ 13 w 134"/>
              <a:gd name="T3" fmla="*/ 976 h 976"/>
              <a:gd name="T4" fmla="*/ 0 w 134"/>
              <a:gd name="T5" fmla="*/ 963 h 976"/>
              <a:gd name="T6" fmla="*/ 0 w 134"/>
              <a:gd name="T7" fmla="*/ 13 h 976"/>
              <a:gd name="T8" fmla="*/ 13 w 134"/>
              <a:gd name="T9" fmla="*/ 0 h 976"/>
              <a:gd name="T10" fmla="*/ 121 w 134"/>
              <a:gd name="T11" fmla="*/ 0 h 976"/>
              <a:gd name="T12" fmla="*/ 134 w 134"/>
              <a:gd name="T13" fmla="*/ 13 h 976"/>
              <a:gd name="T14" fmla="*/ 134 w 134"/>
              <a:gd name="T15" fmla="*/ 963 h 976"/>
              <a:gd name="T16" fmla="*/ 121 w 134"/>
              <a:gd name="T17" fmla="*/ 976 h 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4" h="976" extrusionOk="0">
                <a:moveTo>
                  <a:pt x="121" y="976"/>
                </a:moveTo>
                <a:cubicBezTo>
                  <a:pt x="13" y="976"/>
                  <a:pt x="13" y="976"/>
                  <a:pt x="13" y="976"/>
                </a:cubicBezTo>
                <a:cubicBezTo>
                  <a:pt x="6" y="976"/>
                  <a:pt x="0" y="970"/>
                  <a:pt x="0" y="963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6"/>
                  <a:pt x="6" y="0"/>
                  <a:pt x="13" y="0"/>
                </a:cubicBezTo>
                <a:cubicBezTo>
                  <a:pt x="121" y="0"/>
                  <a:pt x="121" y="0"/>
                  <a:pt x="121" y="0"/>
                </a:cubicBezTo>
                <a:cubicBezTo>
                  <a:pt x="128" y="0"/>
                  <a:pt x="134" y="6"/>
                  <a:pt x="134" y="13"/>
                </a:cubicBezTo>
                <a:cubicBezTo>
                  <a:pt x="134" y="963"/>
                  <a:pt x="134" y="963"/>
                  <a:pt x="134" y="963"/>
                </a:cubicBezTo>
                <a:cubicBezTo>
                  <a:pt x="134" y="970"/>
                  <a:pt x="128" y="976"/>
                  <a:pt x="121" y="976"/>
                </a:cubicBezTo>
                <a:close/>
              </a:path>
            </a:pathLst>
          </a:custGeom>
          <a:solidFill>
            <a:srgbClr val="F3F4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20491" name="Google Shape;373;p16"/>
          <p:cNvSpPr>
            <a:spLocks/>
          </p:cNvSpPr>
          <p:nvPr/>
        </p:nvSpPr>
        <p:spPr bwMode="auto">
          <a:xfrm>
            <a:off x="7947025" y="1382713"/>
            <a:ext cx="569913" cy="4157662"/>
          </a:xfrm>
          <a:custGeom>
            <a:avLst/>
            <a:gdLst>
              <a:gd name="T0" fmla="*/ 121 w 134"/>
              <a:gd name="T1" fmla="*/ 976 h 976"/>
              <a:gd name="T2" fmla="*/ 13 w 134"/>
              <a:gd name="T3" fmla="*/ 976 h 976"/>
              <a:gd name="T4" fmla="*/ 0 w 134"/>
              <a:gd name="T5" fmla="*/ 963 h 976"/>
              <a:gd name="T6" fmla="*/ 0 w 134"/>
              <a:gd name="T7" fmla="*/ 13 h 976"/>
              <a:gd name="T8" fmla="*/ 13 w 134"/>
              <a:gd name="T9" fmla="*/ 0 h 976"/>
              <a:gd name="T10" fmla="*/ 121 w 134"/>
              <a:gd name="T11" fmla="*/ 0 h 976"/>
              <a:gd name="T12" fmla="*/ 134 w 134"/>
              <a:gd name="T13" fmla="*/ 13 h 976"/>
              <a:gd name="T14" fmla="*/ 134 w 134"/>
              <a:gd name="T15" fmla="*/ 963 h 976"/>
              <a:gd name="T16" fmla="*/ 121 w 134"/>
              <a:gd name="T17" fmla="*/ 976 h 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4" h="976" extrusionOk="0">
                <a:moveTo>
                  <a:pt x="121" y="976"/>
                </a:moveTo>
                <a:cubicBezTo>
                  <a:pt x="13" y="976"/>
                  <a:pt x="13" y="976"/>
                  <a:pt x="13" y="976"/>
                </a:cubicBezTo>
                <a:cubicBezTo>
                  <a:pt x="6" y="976"/>
                  <a:pt x="0" y="970"/>
                  <a:pt x="0" y="963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6"/>
                  <a:pt x="6" y="0"/>
                  <a:pt x="13" y="0"/>
                </a:cubicBezTo>
                <a:cubicBezTo>
                  <a:pt x="121" y="0"/>
                  <a:pt x="121" y="0"/>
                  <a:pt x="121" y="0"/>
                </a:cubicBezTo>
                <a:cubicBezTo>
                  <a:pt x="128" y="0"/>
                  <a:pt x="134" y="6"/>
                  <a:pt x="134" y="13"/>
                </a:cubicBezTo>
                <a:cubicBezTo>
                  <a:pt x="134" y="963"/>
                  <a:pt x="134" y="963"/>
                  <a:pt x="134" y="963"/>
                </a:cubicBezTo>
                <a:cubicBezTo>
                  <a:pt x="134" y="970"/>
                  <a:pt x="128" y="976"/>
                  <a:pt x="121" y="976"/>
                </a:cubicBezTo>
                <a:close/>
              </a:path>
            </a:pathLst>
          </a:custGeom>
          <a:solidFill>
            <a:srgbClr val="F3F4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20492" name="Google Shape;374;p16"/>
          <p:cNvSpPr>
            <a:spLocks/>
          </p:cNvSpPr>
          <p:nvPr/>
        </p:nvSpPr>
        <p:spPr bwMode="auto">
          <a:xfrm>
            <a:off x="9091613" y="1382713"/>
            <a:ext cx="576262" cy="4157662"/>
          </a:xfrm>
          <a:custGeom>
            <a:avLst/>
            <a:gdLst>
              <a:gd name="T0" fmla="*/ 121 w 135"/>
              <a:gd name="T1" fmla="*/ 976 h 976"/>
              <a:gd name="T2" fmla="*/ 13 w 135"/>
              <a:gd name="T3" fmla="*/ 976 h 976"/>
              <a:gd name="T4" fmla="*/ 0 w 135"/>
              <a:gd name="T5" fmla="*/ 963 h 976"/>
              <a:gd name="T6" fmla="*/ 0 w 135"/>
              <a:gd name="T7" fmla="*/ 13 h 976"/>
              <a:gd name="T8" fmla="*/ 13 w 135"/>
              <a:gd name="T9" fmla="*/ 0 h 976"/>
              <a:gd name="T10" fmla="*/ 121 w 135"/>
              <a:gd name="T11" fmla="*/ 0 h 976"/>
              <a:gd name="T12" fmla="*/ 135 w 135"/>
              <a:gd name="T13" fmla="*/ 13 h 976"/>
              <a:gd name="T14" fmla="*/ 135 w 135"/>
              <a:gd name="T15" fmla="*/ 963 h 976"/>
              <a:gd name="T16" fmla="*/ 121 w 135"/>
              <a:gd name="T17" fmla="*/ 976 h 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5" h="976" extrusionOk="0">
                <a:moveTo>
                  <a:pt x="121" y="976"/>
                </a:moveTo>
                <a:cubicBezTo>
                  <a:pt x="13" y="976"/>
                  <a:pt x="13" y="976"/>
                  <a:pt x="13" y="976"/>
                </a:cubicBezTo>
                <a:cubicBezTo>
                  <a:pt x="6" y="976"/>
                  <a:pt x="0" y="970"/>
                  <a:pt x="0" y="963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6"/>
                  <a:pt x="6" y="0"/>
                  <a:pt x="13" y="0"/>
                </a:cubicBezTo>
                <a:cubicBezTo>
                  <a:pt x="121" y="0"/>
                  <a:pt x="121" y="0"/>
                  <a:pt x="121" y="0"/>
                </a:cubicBezTo>
                <a:cubicBezTo>
                  <a:pt x="128" y="0"/>
                  <a:pt x="135" y="6"/>
                  <a:pt x="135" y="13"/>
                </a:cubicBezTo>
                <a:cubicBezTo>
                  <a:pt x="135" y="963"/>
                  <a:pt x="135" y="963"/>
                  <a:pt x="135" y="963"/>
                </a:cubicBezTo>
                <a:cubicBezTo>
                  <a:pt x="135" y="970"/>
                  <a:pt x="128" y="976"/>
                  <a:pt x="121" y="976"/>
                </a:cubicBezTo>
                <a:close/>
              </a:path>
            </a:pathLst>
          </a:custGeom>
          <a:solidFill>
            <a:srgbClr val="F3F4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20493" name="Google Shape;375;p16"/>
          <p:cNvSpPr>
            <a:spLocks/>
          </p:cNvSpPr>
          <p:nvPr/>
        </p:nvSpPr>
        <p:spPr bwMode="auto">
          <a:xfrm>
            <a:off x="10237788" y="1382713"/>
            <a:ext cx="574675" cy="4157662"/>
          </a:xfrm>
          <a:custGeom>
            <a:avLst/>
            <a:gdLst>
              <a:gd name="T0" fmla="*/ 121 w 135"/>
              <a:gd name="T1" fmla="*/ 976 h 976"/>
              <a:gd name="T2" fmla="*/ 13 w 135"/>
              <a:gd name="T3" fmla="*/ 976 h 976"/>
              <a:gd name="T4" fmla="*/ 0 w 135"/>
              <a:gd name="T5" fmla="*/ 963 h 976"/>
              <a:gd name="T6" fmla="*/ 0 w 135"/>
              <a:gd name="T7" fmla="*/ 13 h 976"/>
              <a:gd name="T8" fmla="*/ 13 w 135"/>
              <a:gd name="T9" fmla="*/ 0 h 976"/>
              <a:gd name="T10" fmla="*/ 121 w 135"/>
              <a:gd name="T11" fmla="*/ 0 h 976"/>
              <a:gd name="T12" fmla="*/ 135 w 135"/>
              <a:gd name="T13" fmla="*/ 13 h 976"/>
              <a:gd name="T14" fmla="*/ 135 w 135"/>
              <a:gd name="T15" fmla="*/ 963 h 976"/>
              <a:gd name="T16" fmla="*/ 121 w 135"/>
              <a:gd name="T17" fmla="*/ 976 h 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5" h="976" extrusionOk="0">
                <a:moveTo>
                  <a:pt x="121" y="976"/>
                </a:moveTo>
                <a:cubicBezTo>
                  <a:pt x="13" y="976"/>
                  <a:pt x="13" y="976"/>
                  <a:pt x="13" y="976"/>
                </a:cubicBezTo>
                <a:cubicBezTo>
                  <a:pt x="6" y="976"/>
                  <a:pt x="0" y="970"/>
                  <a:pt x="0" y="963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6"/>
                  <a:pt x="6" y="0"/>
                  <a:pt x="13" y="0"/>
                </a:cubicBezTo>
                <a:cubicBezTo>
                  <a:pt x="121" y="0"/>
                  <a:pt x="121" y="0"/>
                  <a:pt x="121" y="0"/>
                </a:cubicBezTo>
                <a:cubicBezTo>
                  <a:pt x="129" y="0"/>
                  <a:pt x="135" y="6"/>
                  <a:pt x="135" y="13"/>
                </a:cubicBezTo>
                <a:cubicBezTo>
                  <a:pt x="135" y="963"/>
                  <a:pt x="135" y="963"/>
                  <a:pt x="135" y="963"/>
                </a:cubicBezTo>
                <a:cubicBezTo>
                  <a:pt x="135" y="970"/>
                  <a:pt x="129" y="976"/>
                  <a:pt x="121" y="976"/>
                </a:cubicBezTo>
                <a:close/>
              </a:path>
            </a:pathLst>
          </a:custGeom>
          <a:solidFill>
            <a:srgbClr val="F3F4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AB07E903-9DDD-514F-8A2D-311FE9025216}"/>
              </a:ext>
            </a:extLst>
          </p:cNvPr>
          <p:cNvGrpSpPr/>
          <p:nvPr/>
        </p:nvGrpSpPr>
        <p:grpSpPr>
          <a:xfrm>
            <a:off x="10237788" y="1638300"/>
            <a:ext cx="574675" cy="3902075"/>
            <a:chOff x="10237788" y="1638300"/>
            <a:chExt cx="574675" cy="3902075"/>
          </a:xfrm>
        </p:grpSpPr>
        <p:sp>
          <p:nvSpPr>
            <p:cNvPr id="20494" name="Google Shape;376;p16"/>
            <p:cNvSpPr>
              <a:spLocks noChangeArrowheads="1"/>
            </p:cNvSpPr>
            <p:nvPr/>
          </p:nvSpPr>
          <p:spPr bwMode="auto">
            <a:xfrm>
              <a:off x="10237788" y="1638300"/>
              <a:ext cx="574675" cy="574675"/>
            </a:xfrm>
            <a:prstGeom prst="ellipse">
              <a:avLst/>
            </a:prstGeom>
            <a:solidFill>
              <a:srgbClr val="FAC3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cxnSp>
          <p:nvCxnSpPr>
            <p:cNvPr id="20495" name="Google Shape;377;p16"/>
            <p:cNvCxnSpPr>
              <a:cxnSpLocks noChangeShapeType="1"/>
            </p:cNvCxnSpPr>
            <p:nvPr/>
          </p:nvCxnSpPr>
          <p:spPr bwMode="auto">
            <a:xfrm>
              <a:off x="10523538" y="1927225"/>
              <a:ext cx="0" cy="3613150"/>
            </a:xfrm>
            <a:prstGeom prst="straightConnector1">
              <a:avLst/>
            </a:prstGeom>
            <a:noFill/>
            <a:ln w="80950">
              <a:solidFill>
                <a:srgbClr val="FAC34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5867D1C8-90F7-8F49-9B88-D7DC3B7AE987}"/>
              </a:ext>
            </a:extLst>
          </p:cNvPr>
          <p:cNvGrpSpPr/>
          <p:nvPr/>
        </p:nvGrpSpPr>
        <p:grpSpPr>
          <a:xfrm>
            <a:off x="9091613" y="2332038"/>
            <a:ext cx="576262" cy="3208337"/>
            <a:chOff x="9091613" y="2332038"/>
            <a:chExt cx="576262" cy="3208337"/>
          </a:xfrm>
        </p:grpSpPr>
        <p:sp>
          <p:nvSpPr>
            <p:cNvPr id="20496" name="Google Shape;378;p16"/>
            <p:cNvSpPr>
              <a:spLocks noChangeArrowheads="1"/>
            </p:cNvSpPr>
            <p:nvPr/>
          </p:nvSpPr>
          <p:spPr bwMode="auto">
            <a:xfrm>
              <a:off x="9091613" y="2332038"/>
              <a:ext cx="576262" cy="571500"/>
            </a:xfrm>
            <a:prstGeom prst="ellipse">
              <a:avLst/>
            </a:prstGeom>
            <a:solidFill>
              <a:srgbClr val="2392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cxnSp>
          <p:nvCxnSpPr>
            <p:cNvPr id="20497" name="Google Shape;379;p16"/>
            <p:cNvCxnSpPr>
              <a:cxnSpLocks noChangeShapeType="1"/>
            </p:cNvCxnSpPr>
            <p:nvPr/>
          </p:nvCxnSpPr>
          <p:spPr bwMode="auto">
            <a:xfrm>
              <a:off x="9377363" y="2617788"/>
              <a:ext cx="0" cy="2922587"/>
            </a:xfrm>
            <a:prstGeom prst="straightConnector1">
              <a:avLst/>
            </a:prstGeom>
            <a:noFill/>
            <a:ln w="80950">
              <a:solidFill>
                <a:srgbClr val="23929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859A10AA-9EF5-B743-96BA-8881E7B53A9A}"/>
              </a:ext>
            </a:extLst>
          </p:cNvPr>
          <p:cNvGrpSpPr/>
          <p:nvPr/>
        </p:nvGrpSpPr>
        <p:grpSpPr>
          <a:xfrm>
            <a:off x="7947025" y="2706688"/>
            <a:ext cx="569913" cy="2833687"/>
            <a:chOff x="7947025" y="2706688"/>
            <a:chExt cx="569913" cy="2833687"/>
          </a:xfrm>
        </p:grpSpPr>
        <p:sp>
          <p:nvSpPr>
            <p:cNvPr id="20498" name="Google Shape;380;p16"/>
            <p:cNvSpPr>
              <a:spLocks noChangeArrowheads="1"/>
            </p:cNvSpPr>
            <p:nvPr/>
          </p:nvSpPr>
          <p:spPr bwMode="auto">
            <a:xfrm>
              <a:off x="7947025" y="2706688"/>
              <a:ext cx="569913" cy="571500"/>
            </a:xfrm>
            <a:prstGeom prst="ellipse">
              <a:avLst/>
            </a:prstGeom>
            <a:solidFill>
              <a:srgbClr val="616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cxnSp>
          <p:nvCxnSpPr>
            <p:cNvPr id="20499" name="Google Shape;381;p16"/>
            <p:cNvCxnSpPr>
              <a:cxnSpLocks noChangeShapeType="1"/>
            </p:cNvCxnSpPr>
            <p:nvPr/>
          </p:nvCxnSpPr>
          <p:spPr bwMode="auto">
            <a:xfrm>
              <a:off x="8232775" y="3192463"/>
              <a:ext cx="0" cy="2347912"/>
            </a:xfrm>
            <a:prstGeom prst="straightConnector1">
              <a:avLst/>
            </a:prstGeom>
            <a:noFill/>
            <a:ln w="80950">
              <a:solidFill>
                <a:srgbClr val="61605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9EEF8FE9-2E1D-E648-A731-A3A1840D34B8}"/>
              </a:ext>
            </a:extLst>
          </p:cNvPr>
          <p:cNvGrpSpPr/>
          <p:nvPr/>
        </p:nvGrpSpPr>
        <p:grpSpPr>
          <a:xfrm>
            <a:off x="6802438" y="2584450"/>
            <a:ext cx="569912" cy="2955925"/>
            <a:chOff x="6802438" y="2584450"/>
            <a:chExt cx="569912" cy="2955925"/>
          </a:xfrm>
        </p:grpSpPr>
        <p:sp>
          <p:nvSpPr>
            <p:cNvPr id="20500" name="Google Shape;382;p16"/>
            <p:cNvSpPr>
              <a:spLocks noChangeArrowheads="1"/>
            </p:cNvSpPr>
            <p:nvPr/>
          </p:nvSpPr>
          <p:spPr bwMode="auto">
            <a:xfrm>
              <a:off x="6802438" y="2584450"/>
              <a:ext cx="569912" cy="574675"/>
            </a:xfrm>
            <a:prstGeom prst="ellipse">
              <a:avLst/>
            </a:prstGeom>
            <a:solidFill>
              <a:srgbClr val="2F5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cxnSp>
          <p:nvCxnSpPr>
            <p:cNvPr id="20501" name="Google Shape;383;p16"/>
            <p:cNvCxnSpPr>
              <a:cxnSpLocks noChangeShapeType="1"/>
            </p:cNvCxnSpPr>
            <p:nvPr/>
          </p:nvCxnSpPr>
          <p:spPr bwMode="auto">
            <a:xfrm>
              <a:off x="7086600" y="2903538"/>
              <a:ext cx="0" cy="2636837"/>
            </a:xfrm>
            <a:prstGeom prst="straightConnector1">
              <a:avLst/>
            </a:prstGeom>
            <a:noFill/>
            <a:ln w="80950">
              <a:solidFill>
                <a:srgbClr val="2F526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07053042-B759-2541-B13D-60B2D60323D7}"/>
              </a:ext>
            </a:extLst>
          </p:cNvPr>
          <p:cNvGrpSpPr/>
          <p:nvPr/>
        </p:nvGrpSpPr>
        <p:grpSpPr>
          <a:xfrm>
            <a:off x="5656263" y="2057439"/>
            <a:ext cx="571500" cy="3482936"/>
            <a:chOff x="5656263" y="2057439"/>
            <a:chExt cx="571500" cy="3482936"/>
          </a:xfrm>
        </p:grpSpPr>
        <p:sp>
          <p:nvSpPr>
            <p:cNvPr id="20502" name="Google Shape;384;p16"/>
            <p:cNvSpPr>
              <a:spLocks noChangeArrowheads="1"/>
            </p:cNvSpPr>
            <p:nvPr/>
          </p:nvSpPr>
          <p:spPr bwMode="auto">
            <a:xfrm>
              <a:off x="5656263" y="2057439"/>
              <a:ext cx="571500" cy="571500"/>
            </a:xfrm>
            <a:prstGeom prst="ellipse">
              <a:avLst/>
            </a:prstGeom>
            <a:solidFill>
              <a:srgbClr val="E241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cxnSp>
          <p:nvCxnSpPr>
            <p:cNvPr id="20503" name="Google Shape;385;p16"/>
            <p:cNvCxnSpPr>
              <a:cxnSpLocks noChangeShapeType="1"/>
            </p:cNvCxnSpPr>
            <p:nvPr/>
          </p:nvCxnSpPr>
          <p:spPr bwMode="auto">
            <a:xfrm>
              <a:off x="5942013" y="2617788"/>
              <a:ext cx="0" cy="2922587"/>
            </a:xfrm>
            <a:prstGeom prst="straightConnector1">
              <a:avLst/>
            </a:prstGeom>
            <a:noFill/>
            <a:ln w="80950">
              <a:solidFill>
                <a:srgbClr val="E2412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805F109A-9B03-3542-B009-8EAA1D848E15}"/>
              </a:ext>
            </a:extLst>
          </p:cNvPr>
          <p:cNvGrpSpPr/>
          <p:nvPr/>
        </p:nvGrpSpPr>
        <p:grpSpPr>
          <a:xfrm>
            <a:off x="4511675" y="2903538"/>
            <a:ext cx="569913" cy="2636837"/>
            <a:chOff x="4511675" y="2903538"/>
            <a:chExt cx="569913" cy="2636837"/>
          </a:xfrm>
        </p:grpSpPr>
        <p:sp>
          <p:nvSpPr>
            <p:cNvPr id="20504" name="Google Shape;386;p16"/>
            <p:cNvSpPr>
              <a:spLocks noChangeArrowheads="1"/>
            </p:cNvSpPr>
            <p:nvPr/>
          </p:nvSpPr>
          <p:spPr bwMode="auto">
            <a:xfrm>
              <a:off x="4511675" y="2903538"/>
              <a:ext cx="569913" cy="574675"/>
            </a:xfrm>
            <a:prstGeom prst="ellipse">
              <a:avLst/>
            </a:prstGeom>
            <a:solidFill>
              <a:srgbClr val="2392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cxnSp>
          <p:nvCxnSpPr>
            <p:cNvPr id="20505" name="Google Shape;387;p16"/>
            <p:cNvCxnSpPr>
              <a:cxnSpLocks noChangeShapeType="1"/>
            </p:cNvCxnSpPr>
            <p:nvPr/>
          </p:nvCxnSpPr>
          <p:spPr bwMode="auto">
            <a:xfrm>
              <a:off x="4795838" y="3192463"/>
              <a:ext cx="0" cy="2347912"/>
            </a:xfrm>
            <a:prstGeom prst="straightConnector1">
              <a:avLst/>
            </a:prstGeom>
            <a:noFill/>
            <a:ln w="80950">
              <a:solidFill>
                <a:srgbClr val="23929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1BF55C51-9830-CE47-9D3C-2B1B4C94C937}"/>
              </a:ext>
            </a:extLst>
          </p:cNvPr>
          <p:cNvGrpSpPr/>
          <p:nvPr/>
        </p:nvGrpSpPr>
        <p:grpSpPr>
          <a:xfrm>
            <a:off x="3365500" y="3278188"/>
            <a:ext cx="571500" cy="2262187"/>
            <a:chOff x="3365500" y="3278188"/>
            <a:chExt cx="571500" cy="2262187"/>
          </a:xfrm>
        </p:grpSpPr>
        <p:sp>
          <p:nvSpPr>
            <p:cNvPr id="20506" name="Google Shape;388;p16"/>
            <p:cNvSpPr>
              <a:spLocks noChangeArrowheads="1"/>
            </p:cNvSpPr>
            <p:nvPr/>
          </p:nvSpPr>
          <p:spPr bwMode="auto">
            <a:xfrm>
              <a:off x="3365500" y="3278188"/>
              <a:ext cx="571500" cy="574675"/>
            </a:xfrm>
            <a:prstGeom prst="ellipse">
              <a:avLst/>
            </a:prstGeom>
            <a:solidFill>
              <a:srgbClr val="C3C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cxnSp>
          <p:nvCxnSpPr>
            <p:cNvPr id="20507" name="Google Shape;389;p16"/>
            <p:cNvCxnSpPr>
              <a:cxnSpLocks noChangeShapeType="1"/>
            </p:cNvCxnSpPr>
            <p:nvPr/>
          </p:nvCxnSpPr>
          <p:spPr bwMode="auto">
            <a:xfrm>
              <a:off x="3651250" y="3568700"/>
              <a:ext cx="0" cy="1971675"/>
            </a:xfrm>
            <a:prstGeom prst="straightConnector1">
              <a:avLst/>
            </a:prstGeom>
            <a:noFill/>
            <a:ln w="80950">
              <a:solidFill>
                <a:srgbClr val="C3C5C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B142C58D-1E1C-8547-8ACF-1BE129AF821E}"/>
              </a:ext>
            </a:extLst>
          </p:cNvPr>
          <p:cNvGrpSpPr/>
          <p:nvPr/>
        </p:nvGrpSpPr>
        <p:grpSpPr>
          <a:xfrm>
            <a:off x="2220913" y="2332038"/>
            <a:ext cx="569912" cy="3208337"/>
            <a:chOff x="2220913" y="2332038"/>
            <a:chExt cx="569912" cy="3208337"/>
          </a:xfrm>
        </p:grpSpPr>
        <p:sp>
          <p:nvSpPr>
            <p:cNvPr id="20508" name="Google Shape;390;p16"/>
            <p:cNvSpPr>
              <a:spLocks noChangeArrowheads="1"/>
            </p:cNvSpPr>
            <p:nvPr/>
          </p:nvSpPr>
          <p:spPr bwMode="auto">
            <a:xfrm>
              <a:off x="2220913" y="2332038"/>
              <a:ext cx="569912" cy="571500"/>
            </a:xfrm>
            <a:prstGeom prst="ellipse">
              <a:avLst/>
            </a:prstGeom>
            <a:solidFill>
              <a:srgbClr val="FAC3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cxnSp>
          <p:nvCxnSpPr>
            <p:cNvPr id="20509" name="Google Shape;391;p16"/>
            <p:cNvCxnSpPr>
              <a:cxnSpLocks noChangeShapeType="1"/>
            </p:cNvCxnSpPr>
            <p:nvPr/>
          </p:nvCxnSpPr>
          <p:spPr bwMode="auto">
            <a:xfrm>
              <a:off x="2505075" y="2617788"/>
              <a:ext cx="0" cy="2922587"/>
            </a:xfrm>
            <a:prstGeom prst="straightConnector1">
              <a:avLst/>
            </a:prstGeom>
            <a:noFill/>
            <a:ln w="80950">
              <a:solidFill>
                <a:srgbClr val="FAC34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0510" name="Google Shape;392;p16"/>
          <p:cNvSpPr txBox="1">
            <a:spLocks noChangeArrowheads="1"/>
          </p:cNvSpPr>
          <p:nvPr/>
        </p:nvSpPr>
        <p:spPr bwMode="auto">
          <a:xfrm>
            <a:off x="2178050" y="674688"/>
            <a:ext cx="890588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AC344"/>
              </a:buClr>
              <a:buSzPts val="2700"/>
              <a:buFont typeface="Open Sans Semibold" panose="020B0706030804020204" pitchFamily="34" charset="0"/>
              <a:buNone/>
              <a:tabLst/>
              <a:defRPr/>
            </a:pP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AC344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Open Sans Semibold" panose="020B0706030804020204" pitchFamily="34" charset="0"/>
              </a:rPr>
              <a:t>71%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20511" name="Google Shape;393;p16"/>
          <p:cNvSpPr txBox="1">
            <a:spLocks noChangeArrowheads="1"/>
          </p:cNvSpPr>
          <p:nvPr/>
        </p:nvSpPr>
        <p:spPr bwMode="auto">
          <a:xfrm>
            <a:off x="3322638" y="674688"/>
            <a:ext cx="890587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3C5C4"/>
              </a:buClr>
              <a:buSzPts val="2700"/>
              <a:buFont typeface="Open Sans Semibold" panose="020B0706030804020204" pitchFamily="34" charset="0"/>
              <a:buNone/>
              <a:tabLst/>
              <a:defRPr/>
            </a:pP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C3C5C4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Open Sans Semibold" panose="020B0706030804020204" pitchFamily="34" charset="0"/>
              </a:rPr>
              <a:t>48%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20512" name="Google Shape;394;p16"/>
          <p:cNvSpPr txBox="1">
            <a:spLocks noChangeArrowheads="1"/>
          </p:cNvSpPr>
          <p:nvPr/>
        </p:nvSpPr>
        <p:spPr bwMode="auto">
          <a:xfrm>
            <a:off x="4464050" y="674688"/>
            <a:ext cx="890588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3929E"/>
              </a:buClr>
              <a:buSzPts val="2700"/>
              <a:buFont typeface="Open Sans Semibold" panose="020B0706030804020204" pitchFamily="34" charset="0"/>
              <a:buNone/>
              <a:tabLst/>
              <a:defRPr/>
            </a:pP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23929E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Open Sans Semibold" panose="020B0706030804020204" pitchFamily="34" charset="0"/>
              </a:rPr>
              <a:t>57%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20513" name="Google Shape;395;p16"/>
          <p:cNvSpPr txBox="1">
            <a:spLocks noChangeArrowheads="1"/>
          </p:cNvSpPr>
          <p:nvPr/>
        </p:nvSpPr>
        <p:spPr bwMode="auto">
          <a:xfrm>
            <a:off x="5610225" y="674688"/>
            <a:ext cx="890588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2412A"/>
              </a:buClr>
              <a:buSzPts val="2700"/>
              <a:buFont typeface="Open Sans Semibold" panose="020B0706030804020204" pitchFamily="34" charset="0"/>
              <a:buNone/>
              <a:tabLst/>
              <a:defRPr/>
            </a:pP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E2412A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Open Sans Semibold" panose="020B0706030804020204" pitchFamily="34" charset="0"/>
              </a:rPr>
              <a:t>78%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20514" name="Google Shape;396;p16"/>
          <p:cNvSpPr txBox="1">
            <a:spLocks noChangeArrowheads="1"/>
          </p:cNvSpPr>
          <p:nvPr/>
        </p:nvSpPr>
        <p:spPr bwMode="auto">
          <a:xfrm>
            <a:off x="6750050" y="674688"/>
            <a:ext cx="890588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F526B"/>
              </a:buClr>
              <a:buSzPts val="2700"/>
              <a:buFont typeface="Open Sans Semibold" panose="020B0706030804020204" pitchFamily="34" charset="0"/>
              <a:buNone/>
              <a:tabLst/>
              <a:defRPr/>
            </a:pP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2F526B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Open Sans Semibold" panose="020B0706030804020204" pitchFamily="34" charset="0"/>
              </a:rPr>
              <a:t>64%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20515" name="Google Shape;397;p16"/>
          <p:cNvSpPr txBox="1">
            <a:spLocks noChangeArrowheads="1"/>
          </p:cNvSpPr>
          <p:nvPr/>
        </p:nvSpPr>
        <p:spPr bwMode="auto">
          <a:xfrm>
            <a:off x="7896225" y="674688"/>
            <a:ext cx="890588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1605E"/>
              </a:buClr>
              <a:buSzPts val="2700"/>
              <a:buFont typeface="Open Sans Semibold" panose="020B0706030804020204" pitchFamily="34" charset="0"/>
              <a:buNone/>
              <a:tabLst/>
              <a:defRPr/>
            </a:pP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61605E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Open Sans Semibold" panose="020B0706030804020204" pitchFamily="34" charset="0"/>
              </a:rPr>
              <a:t>62%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20516" name="Google Shape;398;p16"/>
          <p:cNvSpPr txBox="1">
            <a:spLocks noChangeArrowheads="1"/>
          </p:cNvSpPr>
          <p:nvPr/>
        </p:nvSpPr>
        <p:spPr bwMode="auto">
          <a:xfrm>
            <a:off x="9037638" y="674688"/>
            <a:ext cx="890587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3929E"/>
              </a:buClr>
              <a:buSzPts val="2700"/>
              <a:buFont typeface="Open Sans Semibold" panose="020B0706030804020204" pitchFamily="34" charset="0"/>
              <a:buNone/>
              <a:tabLst/>
              <a:defRPr/>
            </a:pP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23929E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Open Sans Semibold" panose="020B0706030804020204" pitchFamily="34" charset="0"/>
              </a:rPr>
              <a:t>69%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20517" name="Google Shape;399;p16"/>
          <p:cNvSpPr txBox="1">
            <a:spLocks noChangeArrowheads="1"/>
          </p:cNvSpPr>
          <p:nvPr/>
        </p:nvSpPr>
        <p:spPr bwMode="auto">
          <a:xfrm>
            <a:off x="10182225" y="674688"/>
            <a:ext cx="890588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AC344"/>
              </a:buClr>
              <a:buSzPts val="2700"/>
              <a:buFont typeface="Open Sans Semibold" panose="020B0706030804020204" pitchFamily="34" charset="0"/>
              <a:buNone/>
              <a:tabLst/>
              <a:defRPr/>
            </a:pP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AC344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Open Sans Semibold" panose="020B0706030804020204" pitchFamily="34" charset="0"/>
              </a:rPr>
              <a:t>87%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50FE190-E741-5448-8798-63A180AF1C35}"/>
              </a:ext>
            </a:extLst>
          </p:cNvPr>
          <p:cNvGrpSpPr/>
          <p:nvPr/>
        </p:nvGrpSpPr>
        <p:grpSpPr>
          <a:xfrm>
            <a:off x="912813" y="1193800"/>
            <a:ext cx="784225" cy="4567238"/>
            <a:chOff x="912813" y="1193800"/>
            <a:chExt cx="784225" cy="4567238"/>
          </a:xfrm>
        </p:grpSpPr>
        <p:sp>
          <p:nvSpPr>
            <p:cNvPr id="20518" name="Google Shape;400;p16"/>
            <p:cNvSpPr txBox="1">
              <a:spLocks noChangeArrowheads="1"/>
            </p:cNvSpPr>
            <p:nvPr/>
          </p:nvSpPr>
          <p:spPr bwMode="auto">
            <a:xfrm>
              <a:off x="1058863" y="4525963"/>
              <a:ext cx="635000" cy="404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BAB8B4"/>
                </a:buClr>
                <a:buSzPts val="1900"/>
                <a:buFont typeface="Open Sans Semibold" panose="020B0706030804020204" pitchFamily="34" charset="0"/>
                <a:buNone/>
                <a:tabLst/>
                <a:defRPr/>
              </a:pPr>
              <a:r>
                <a:rPr kumimoji="0" lang="en-US" altLang="en-US" sz="1900" b="1" i="0" u="none" strike="noStrike" kern="1200" cap="none" spc="0" normalizeH="0" baseline="0" noProof="0" dirty="0">
                  <a:ln>
                    <a:noFill/>
                  </a:ln>
                  <a:solidFill>
                    <a:srgbClr val="BAB8B4"/>
                  </a:solidFill>
                  <a:effectLst/>
                  <a:uLnTx/>
                  <a:uFillTx/>
                  <a:latin typeface="Cairo" panose="00000500000000000000" charset="-78"/>
                  <a:ea typeface="+mn-ea"/>
                  <a:cs typeface="Cairo" panose="00000500000000000000" charset="-78"/>
                  <a:sym typeface="Open Sans Semibold" panose="020B0706030804020204" pitchFamily="34" charset="0"/>
                </a:rPr>
                <a:t>20%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20519" name="Google Shape;401;p16"/>
            <p:cNvSpPr txBox="1">
              <a:spLocks noChangeArrowheads="1"/>
            </p:cNvSpPr>
            <p:nvPr/>
          </p:nvSpPr>
          <p:spPr bwMode="auto">
            <a:xfrm>
              <a:off x="1058863" y="3689350"/>
              <a:ext cx="635000" cy="404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BAB8B4"/>
                </a:buClr>
                <a:buSzPts val="1900"/>
                <a:buFont typeface="Open Sans Semibold" panose="020B0706030804020204" pitchFamily="34" charset="0"/>
                <a:buNone/>
                <a:tabLst/>
                <a:defRPr/>
              </a:pPr>
              <a:r>
                <a:rPr kumimoji="0" lang="en-US" altLang="en-US" sz="1900" b="1" i="0" u="none" strike="noStrike" kern="1200" cap="none" spc="0" normalizeH="0" baseline="0" noProof="0" dirty="0">
                  <a:ln>
                    <a:noFill/>
                  </a:ln>
                  <a:solidFill>
                    <a:srgbClr val="BAB8B4"/>
                  </a:solidFill>
                  <a:effectLst/>
                  <a:uLnTx/>
                  <a:uFillTx/>
                  <a:latin typeface="Cairo" panose="00000500000000000000" charset="-78"/>
                  <a:ea typeface="+mn-ea"/>
                  <a:cs typeface="Cairo" panose="00000500000000000000" charset="-78"/>
                  <a:sym typeface="Open Sans Semibold" panose="020B0706030804020204" pitchFamily="34" charset="0"/>
                </a:rPr>
                <a:t>40%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20520" name="Google Shape;402;p16"/>
            <p:cNvSpPr txBox="1">
              <a:spLocks noChangeArrowheads="1"/>
            </p:cNvSpPr>
            <p:nvPr/>
          </p:nvSpPr>
          <p:spPr bwMode="auto">
            <a:xfrm>
              <a:off x="1198563" y="5356225"/>
              <a:ext cx="498475" cy="404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BAB8B4"/>
                </a:buClr>
                <a:buSzPts val="1900"/>
                <a:buFont typeface="Open Sans Semibold" panose="020B0706030804020204" pitchFamily="34" charset="0"/>
                <a:buNone/>
                <a:tabLst/>
                <a:defRPr/>
              </a:pPr>
              <a:r>
                <a:rPr kumimoji="0" lang="en-US" altLang="en-US" sz="1900" b="1" i="0" u="none" strike="noStrike" kern="1200" cap="none" spc="0" normalizeH="0" baseline="0" noProof="0" dirty="0">
                  <a:ln>
                    <a:noFill/>
                  </a:ln>
                  <a:solidFill>
                    <a:srgbClr val="BAB8B4"/>
                  </a:solidFill>
                  <a:effectLst/>
                  <a:uLnTx/>
                  <a:uFillTx/>
                  <a:latin typeface="Cairo" panose="00000500000000000000" charset="-78"/>
                  <a:ea typeface="+mn-ea"/>
                  <a:cs typeface="Cairo" panose="00000500000000000000" charset="-78"/>
                  <a:sym typeface="Open Sans Semibold" panose="020B0706030804020204" pitchFamily="34" charset="0"/>
                </a:rPr>
                <a:t>0%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20521" name="Google Shape;403;p16"/>
            <p:cNvSpPr txBox="1">
              <a:spLocks noChangeArrowheads="1"/>
            </p:cNvSpPr>
            <p:nvPr/>
          </p:nvSpPr>
          <p:spPr bwMode="auto">
            <a:xfrm>
              <a:off x="1058863" y="2863850"/>
              <a:ext cx="635000" cy="404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BAB8B4"/>
                </a:buClr>
                <a:buSzPts val="1900"/>
                <a:buFont typeface="Open Sans Semibold" panose="020B0706030804020204" pitchFamily="34" charset="0"/>
                <a:buNone/>
                <a:tabLst/>
                <a:defRPr/>
              </a:pPr>
              <a:r>
                <a:rPr kumimoji="0" lang="en-US" altLang="en-US" sz="1900" b="1" i="0" u="none" strike="noStrike" kern="1200" cap="none" spc="0" normalizeH="0" baseline="0" noProof="0" dirty="0">
                  <a:ln>
                    <a:noFill/>
                  </a:ln>
                  <a:solidFill>
                    <a:srgbClr val="BAB8B4"/>
                  </a:solidFill>
                  <a:effectLst/>
                  <a:uLnTx/>
                  <a:uFillTx/>
                  <a:latin typeface="Cairo" panose="00000500000000000000" charset="-78"/>
                  <a:ea typeface="+mn-ea"/>
                  <a:cs typeface="Cairo" panose="00000500000000000000" charset="-78"/>
                  <a:sym typeface="Open Sans Semibold" panose="020B0706030804020204" pitchFamily="34" charset="0"/>
                </a:rPr>
                <a:t>60%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20522" name="Google Shape;404;p16"/>
            <p:cNvSpPr txBox="1">
              <a:spLocks noChangeArrowheads="1"/>
            </p:cNvSpPr>
            <p:nvPr/>
          </p:nvSpPr>
          <p:spPr bwMode="auto">
            <a:xfrm>
              <a:off x="1058863" y="2032000"/>
              <a:ext cx="635000" cy="404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BAB8B4"/>
                </a:buClr>
                <a:buSzPts val="1900"/>
                <a:buFont typeface="Open Sans Semibold" panose="020B0706030804020204" pitchFamily="34" charset="0"/>
                <a:buNone/>
                <a:tabLst/>
                <a:defRPr/>
              </a:pPr>
              <a:r>
                <a:rPr kumimoji="0" lang="en-US" altLang="en-US" sz="1900" b="1" i="0" u="none" strike="noStrike" kern="1200" cap="none" spc="0" normalizeH="0" baseline="0" noProof="0" dirty="0">
                  <a:ln>
                    <a:noFill/>
                  </a:ln>
                  <a:solidFill>
                    <a:srgbClr val="BAB8B4"/>
                  </a:solidFill>
                  <a:effectLst/>
                  <a:uLnTx/>
                  <a:uFillTx/>
                  <a:latin typeface="Cairo" panose="00000500000000000000" charset="-78"/>
                  <a:ea typeface="+mn-ea"/>
                  <a:cs typeface="Cairo" panose="00000500000000000000" charset="-78"/>
                  <a:sym typeface="Open Sans Semibold" panose="020B0706030804020204" pitchFamily="34" charset="0"/>
                </a:rPr>
                <a:t>80%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20523" name="Google Shape;405;p16"/>
            <p:cNvSpPr txBox="1">
              <a:spLocks noChangeArrowheads="1"/>
            </p:cNvSpPr>
            <p:nvPr/>
          </p:nvSpPr>
          <p:spPr bwMode="auto">
            <a:xfrm>
              <a:off x="912813" y="1193800"/>
              <a:ext cx="774700" cy="404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BAB8B4"/>
                </a:buClr>
                <a:buSzPts val="1900"/>
                <a:buFont typeface="Open Sans Semibold" panose="020B0706030804020204" pitchFamily="34" charset="0"/>
                <a:buNone/>
                <a:tabLst/>
                <a:defRPr/>
              </a:pPr>
              <a:r>
                <a:rPr kumimoji="0" lang="en-US" altLang="en-US" sz="1900" b="1" i="0" u="none" strike="noStrike" kern="1200" cap="none" spc="0" normalizeH="0" baseline="0" noProof="0" dirty="0">
                  <a:ln>
                    <a:noFill/>
                  </a:ln>
                  <a:solidFill>
                    <a:srgbClr val="BAB8B4"/>
                  </a:solidFill>
                  <a:effectLst/>
                  <a:uLnTx/>
                  <a:uFillTx/>
                  <a:latin typeface="Cairo" panose="00000500000000000000" charset="-78"/>
                  <a:ea typeface="+mn-ea"/>
                  <a:cs typeface="Cairo" panose="00000500000000000000" charset="-78"/>
                  <a:sym typeface="Open Sans Semibold" panose="020B0706030804020204" pitchFamily="34" charset="0"/>
                </a:rPr>
                <a:t>100%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18C4C8D-97D4-C641-B785-F8592BFC98A3}"/>
              </a:ext>
            </a:extLst>
          </p:cNvPr>
          <p:cNvGrpSpPr/>
          <p:nvPr/>
        </p:nvGrpSpPr>
        <p:grpSpPr>
          <a:xfrm>
            <a:off x="2208213" y="5781675"/>
            <a:ext cx="8758237" cy="404813"/>
            <a:chOff x="2208213" y="5781675"/>
            <a:chExt cx="8758237" cy="404813"/>
          </a:xfrm>
        </p:grpSpPr>
        <p:sp>
          <p:nvSpPr>
            <p:cNvPr id="20524" name="Google Shape;406;p16"/>
            <p:cNvSpPr txBox="1">
              <a:spLocks noChangeArrowheads="1"/>
            </p:cNvSpPr>
            <p:nvPr/>
          </p:nvSpPr>
          <p:spPr bwMode="auto">
            <a:xfrm>
              <a:off x="2208213" y="5781675"/>
              <a:ext cx="703262" cy="404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BAB8B4"/>
                </a:buClr>
                <a:buSzPts val="1900"/>
                <a:buFont typeface="Open Sans Semibold" panose="020B0706030804020204" pitchFamily="34" charset="0"/>
                <a:buNone/>
                <a:tabLst/>
                <a:defRPr/>
              </a:pPr>
              <a:r>
                <a:rPr kumimoji="0" lang="en-US" altLang="en-US" sz="1900" b="1" i="0" u="none" strike="noStrike" kern="1200" cap="none" spc="0" normalizeH="0" baseline="0" noProof="0" dirty="0">
                  <a:ln>
                    <a:noFill/>
                  </a:ln>
                  <a:solidFill>
                    <a:srgbClr val="BAB8B4"/>
                  </a:solidFill>
                  <a:effectLst/>
                  <a:uLnTx/>
                  <a:uFillTx/>
                  <a:latin typeface="Cairo" panose="00000500000000000000" charset="-78"/>
                  <a:ea typeface="+mn-ea"/>
                  <a:cs typeface="Cairo" panose="00000500000000000000" charset="-78"/>
                  <a:sym typeface="Open Sans Semibold" panose="020B0706030804020204" pitchFamily="34" charset="0"/>
                </a:rPr>
                <a:t>1949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20525" name="Google Shape;407;p16"/>
            <p:cNvSpPr txBox="1">
              <a:spLocks noChangeArrowheads="1"/>
            </p:cNvSpPr>
            <p:nvPr/>
          </p:nvSpPr>
          <p:spPr bwMode="auto">
            <a:xfrm>
              <a:off x="3357563" y="5781675"/>
              <a:ext cx="703262" cy="404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BAB8B4"/>
                </a:buClr>
                <a:buSzPts val="1900"/>
                <a:buFont typeface="Open Sans Semibold" panose="020B0706030804020204" pitchFamily="34" charset="0"/>
                <a:buNone/>
                <a:tabLst/>
                <a:defRPr/>
              </a:pPr>
              <a:r>
                <a:rPr kumimoji="0" lang="en-US" altLang="en-US" sz="1900" b="1" i="0" u="none" strike="noStrike" kern="1200" cap="none" spc="0" normalizeH="0" baseline="0" noProof="0" dirty="0">
                  <a:ln>
                    <a:noFill/>
                  </a:ln>
                  <a:solidFill>
                    <a:srgbClr val="BAB8B4"/>
                  </a:solidFill>
                  <a:effectLst/>
                  <a:uLnTx/>
                  <a:uFillTx/>
                  <a:latin typeface="Cairo" panose="00000500000000000000" charset="-78"/>
                  <a:ea typeface="+mn-ea"/>
                  <a:cs typeface="Cairo" panose="00000500000000000000" charset="-78"/>
                  <a:sym typeface="Open Sans Semibold" panose="020B0706030804020204" pitchFamily="34" charset="0"/>
                </a:rPr>
                <a:t>1962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20526" name="Google Shape;408;p16"/>
            <p:cNvSpPr txBox="1">
              <a:spLocks noChangeArrowheads="1"/>
            </p:cNvSpPr>
            <p:nvPr/>
          </p:nvSpPr>
          <p:spPr bwMode="auto">
            <a:xfrm>
              <a:off x="4511675" y="5781675"/>
              <a:ext cx="703263" cy="404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BAB8B4"/>
                </a:buClr>
                <a:buSzPts val="1900"/>
                <a:buFont typeface="Open Sans Semibold" panose="020B0706030804020204" pitchFamily="34" charset="0"/>
                <a:buNone/>
                <a:tabLst/>
                <a:defRPr/>
              </a:pPr>
              <a:r>
                <a:rPr kumimoji="0" lang="en-US" altLang="en-US" sz="1900" b="1" i="0" u="none" strike="noStrike" kern="1200" cap="none" spc="0" normalizeH="0" baseline="0" noProof="0" dirty="0">
                  <a:ln>
                    <a:noFill/>
                  </a:ln>
                  <a:solidFill>
                    <a:srgbClr val="BAB8B4"/>
                  </a:solidFill>
                  <a:effectLst/>
                  <a:uLnTx/>
                  <a:uFillTx/>
                  <a:latin typeface="Cairo" panose="00000500000000000000" charset="-78"/>
                  <a:ea typeface="+mn-ea"/>
                  <a:cs typeface="Cairo" panose="00000500000000000000" charset="-78"/>
                  <a:sym typeface="Open Sans Semibold" panose="020B0706030804020204" pitchFamily="34" charset="0"/>
                </a:rPr>
                <a:t>1971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20527" name="Google Shape;409;p16"/>
            <p:cNvSpPr txBox="1">
              <a:spLocks noChangeArrowheads="1"/>
            </p:cNvSpPr>
            <p:nvPr/>
          </p:nvSpPr>
          <p:spPr bwMode="auto">
            <a:xfrm>
              <a:off x="5661025" y="5781675"/>
              <a:ext cx="703263" cy="404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BAB8B4"/>
                </a:buClr>
                <a:buSzPts val="1900"/>
                <a:buFont typeface="Open Sans Semibold" panose="020B0706030804020204" pitchFamily="34" charset="0"/>
                <a:buNone/>
                <a:tabLst/>
                <a:defRPr/>
              </a:pPr>
              <a:r>
                <a:rPr kumimoji="0" lang="en-US" altLang="en-US" sz="1900" b="1" i="0" u="none" strike="noStrike" kern="1200" cap="none" spc="0" normalizeH="0" baseline="0" noProof="0" dirty="0">
                  <a:ln>
                    <a:noFill/>
                  </a:ln>
                  <a:solidFill>
                    <a:srgbClr val="BAB8B4"/>
                  </a:solidFill>
                  <a:effectLst/>
                  <a:uLnTx/>
                  <a:uFillTx/>
                  <a:latin typeface="Cairo" panose="00000500000000000000" charset="-78"/>
                  <a:ea typeface="+mn-ea"/>
                  <a:cs typeface="Cairo" panose="00000500000000000000" charset="-78"/>
                  <a:sym typeface="Open Sans Semibold" panose="020B0706030804020204" pitchFamily="34" charset="0"/>
                </a:rPr>
                <a:t>1983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20528" name="Google Shape;410;p16"/>
            <p:cNvSpPr txBox="1">
              <a:spLocks noChangeArrowheads="1"/>
            </p:cNvSpPr>
            <p:nvPr/>
          </p:nvSpPr>
          <p:spPr bwMode="auto">
            <a:xfrm>
              <a:off x="6810375" y="5781675"/>
              <a:ext cx="703263" cy="404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BAB8B4"/>
                </a:buClr>
                <a:buSzPts val="1900"/>
                <a:buFont typeface="Open Sans Semibold" panose="020B0706030804020204" pitchFamily="34" charset="0"/>
                <a:buNone/>
                <a:tabLst/>
                <a:defRPr/>
              </a:pPr>
              <a:r>
                <a:rPr kumimoji="0" lang="en-US" altLang="en-US" sz="1900" b="1" i="0" u="none" strike="noStrike" kern="1200" cap="none" spc="0" normalizeH="0" baseline="0" noProof="0" dirty="0">
                  <a:ln>
                    <a:noFill/>
                  </a:ln>
                  <a:solidFill>
                    <a:srgbClr val="BAB8B4"/>
                  </a:solidFill>
                  <a:effectLst/>
                  <a:uLnTx/>
                  <a:uFillTx/>
                  <a:latin typeface="Cairo" panose="00000500000000000000" charset="-78"/>
                  <a:ea typeface="+mn-ea"/>
                  <a:cs typeface="Cairo" panose="00000500000000000000" charset="-78"/>
                  <a:sym typeface="Open Sans Semibold" panose="020B0706030804020204" pitchFamily="34" charset="0"/>
                </a:rPr>
                <a:t>1994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20529" name="Google Shape;411;p16"/>
            <p:cNvSpPr txBox="1">
              <a:spLocks noChangeArrowheads="1"/>
            </p:cNvSpPr>
            <p:nvPr/>
          </p:nvSpPr>
          <p:spPr bwMode="auto">
            <a:xfrm>
              <a:off x="7959725" y="5781675"/>
              <a:ext cx="703263" cy="404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BAB8B4"/>
                </a:buClr>
                <a:buSzPts val="1900"/>
                <a:buFont typeface="Open Sans Semibold" panose="020B0706030804020204" pitchFamily="34" charset="0"/>
                <a:buNone/>
                <a:tabLst/>
                <a:defRPr/>
              </a:pPr>
              <a:r>
                <a:rPr kumimoji="0" lang="en-US" altLang="en-US" sz="1900" b="1" i="0" u="none" strike="noStrike" kern="1200" cap="none" spc="0" normalizeH="0" baseline="0" noProof="0" dirty="0">
                  <a:ln>
                    <a:noFill/>
                  </a:ln>
                  <a:solidFill>
                    <a:srgbClr val="BAB8B4"/>
                  </a:solidFill>
                  <a:effectLst/>
                  <a:uLnTx/>
                  <a:uFillTx/>
                  <a:latin typeface="Cairo" panose="00000500000000000000" charset="-78"/>
                  <a:ea typeface="+mn-ea"/>
                  <a:cs typeface="Cairo" panose="00000500000000000000" charset="-78"/>
                  <a:sym typeface="Open Sans Semibold" panose="020B0706030804020204" pitchFamily="34" charset="0"/>
                </a:rPr>
                <a:t>2001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20530" name="Google Shape;412;p16"/>
            <p:cNvSpPr txBox="1">
              <a:spLocks noChangeArrowheads="1"/>
            </p:cNvSpPr>
            <p:nvPr/>
          </p:nvSpPr>
          <p:spPr bwMode="auto">
            <a:xfrm>
              <a:off x="9113838" y="5781675"/>
              <a:ext cx="703262" cy="404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BAB8B4"/>
                </a:buClr>
                <a:buSzPts val="1900"/>
                <a:buFont typeface="Open Sans Semibold" panose="020B0706030804020204" pitchFamily="34" charset="0"/>
                <a:buNone/>
                <a:tabLst/>
                <a:defRPr/>
              </a:pPr>
              <a:r>
                <a:rPr kumimoji="0" lang="en-US" altLang="en-US" sz="1900" b="1" i="0" u="none" strike="noStrike" kern="1200" cap="none" spc="0" normalizeH="0" baseline="0" noProof="0" dirty="0">
                  <a:ln>
                    <a:noFill/>
                  </a:ln>
                  <a:solidFill>
                    <a:srgbClr val="BAB8B4"/>
                  </a:solidFill>
                  <a:effectLst/>
                  <a:uLnTx/>
                  <a:uFillTx/>
                  <a:latin typeface="Cairo" panose="00000500000000000000" charset="-78"/>
                  <a:ea typeface="+mn-ea"/>
                  <a:cs typeface="Cairo" panose="00000500000000000000" charset="-78"/>
                  <a:sym typeface="Open Sans Semibold" panose="020B0706030804020204" pitchFamily="34" charset="0"/>
                </a:rPr>
                <a:t>2009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20531" name="Google Shape;413;p16"/>
            <p:cNvSpPr txBox="1">
              <a:spLocks noChangeArrowheads="1"/>
            </p:cNvSpPr>
            <p:nvPr/>
          </p:nvSpPr>
          <p:spPr bwMode="auto">
            <a:xfrm>
              <a:off x="10263188" y="5781675"/>
              <a:ext cx="703262" cy="404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BAB8B4"/>
                </a:buClr>
                <a:buSzPts val="1900"/>
                <a:buFont typeface="Open Sans Semibold" panose="020B0706030804020204" pitchFamily="34" charset="0"/>
                <a:buNone/>
                <a:tabLst/>
                <a:defRPr/>
              </a:pPr>
              <a:r>
                <a:rPr kumimoji="0" lang="en-US" altLang="en-US" sz="1900" b="1" i="0" u="none" strike="noStrike" kern="1200" cap="none" spc="0" normalizeH="0" baseline="0" noProof="0" dirty="0">
                  <a:ln>
                    <a:noFill/>
                  </a:ln>
                  <a:solidFill>
                    <a:srgbClr val="BAB8B4"/>
                  </a:solidFill>
                  <a:effectLst/>
                  <a:uLnTx/>
                  <a:uFillTx/>
                  <a:latin typeface="Cairo" panose="00000500000000000000" charset="-78"/>
                  <a:ea typeface="+mn-ea"/>
                  <a:cs typeface="Cairo" panose="00000500000000000000" charset="-78"/>
                  <a:sym typeface="Open Sans Semibold" panose="020B0706030804020204" pitchFamily="34" charset="0"/>
                </a:rPr>
                <a:t>2017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033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204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204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204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204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204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204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nodeType="withEffect" p14:presetBounceEnd="5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500" fill="hold"/>
                                            <p:tgtEl>
                                              <p:spTgt spid="204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204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 p14:presetBounceEnd="5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500" fill="hold"/>
                                            <p:tgtEl>
                                              <p:spTgt spid="204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500" fill="hold"/>
                                            <p:tgtEl>
                                              <p:spTgt spid="204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500" fill="hold"/>
                                            <p:tgtEl>
                                              <p:spTgt spid="204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500" fill="hold"/>
                                            <p:tgtEl>
                                              <p:spTgt spid="204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 p14:presetBounceEnd="5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500" fill="hold"/>
                                            <p:tgtEl>
                                              <p:spTgt spid="204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500" fill="hold"/>
                                            <p:tgtEl>
                                              <p:spTgt spid="204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 p14:presetBounceEnd="50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500" fill="hold"/>
                                            <p:tgtEl>
                                              <p:spTgt spid="204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500" fill="hold"/>
                                            <p:tgtEl>
                                              <p:spTgt spid="204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grpId="0" nodeType="withEffect" p14:presetBounceEnd="50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9" dur="500" fill="hold"/>
                                            <p:tgtEl>
                                              <p:spTgt spid="204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0" dur="500" fill="hold"/>
                                            <p:tgtEl>
                                              <p:spTgt spid="204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grpId="0" nodeType="withEffect" p14:presetBounceEnd="50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3" dur="500" fill="hold"/>
                                            <p:tgtEl>
                                              <p:spTgt spid="204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4" dur="500" fill="hold"/>
                                            <p:tgtEl>
                                              <p:spTgt spid="204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7" dur="500" fill="hold"/>
                                            <p:tgtEl>
                                              <p:spTgt spid="204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8" dur="500" fill="hold"/>
                                            <p:tgtEl>
                                              <p:spTgt spid="204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grpId="0" nodeType="withEffect" p14:presetBounceEnd="50000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1" dur="500" fill="hold"/>
                                            <p:tgtEl>
                                              <p:spTgt spid="204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2" dur="500" fill="hold"/>
                                            <p:tgtEl>
                                              <p:spTgt spid="204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54" presetID="2" presetClass="entr" presetSubtype="8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63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5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8" dur="500" fill="hold"/>
                                            <p:tgtEl>
                                              <p:spTgt spid="205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9" dur="500" fill="hold"/>
                                            <p:tgtEl>
                                              <p:spTgt spid="205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71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6" dur="500" fill="hold"/>
                                            <p:tgtEl>
                                              <p:spTgt spid="205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7" dur="500" fill="hold"/>
                                            <p:tgtEl>
                                              <p:spTgt spid="205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3100"/>
                                </p:stCondLst>
                                <p:childTnLst>
                                  <p:par>
                                    <p:cTn id="79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1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4" dur="500" fill="hold"/>
                                            <p:tgtEl>
                                              <p:spTgt spid="205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5" dur="500" fill="hold"/>
                                            <p:tgtEl>
                                              <p:spTgt spid="205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87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2" dur="500" fill="hold"/>
                                            <p:tgtEl>
                                              <p:spTgt spid="205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3" dur="500" fill="hold"/>
                                            <p:tgtEl>
                                              <p:spTgt spid="205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4100"/>
                                </p:stCondLst>
                                <p:childTnLst>
                                  <p:par>
                                    <p:cTn id="9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0" dur="500" fill="hold"/>
                                            <p:tgtEl>
                                              <p:spTgt spid="205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01" dur="500" fill="hold"/>
                                            <p:tgtEl>
                                              <p:spTgt spid="205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2" fill="hold">
                                <p:stCondLst>
                                  <p:cond delay="4600"/>
                                </p:stCondLst>
                                <p:childTnLst>
                                  <p:par>
                                    <p:cTn id="103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6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8" dur="500" fill="hold"/>
                                            <p:tgtEl>
                                              <p:spTgt spid="205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09" dur="500" fill="hold"/>
                                            <p:tgtEl>
                                              <p:spTgt spid="205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0" fill="hold">
                                <p:stCondLst>
                                  <p:cond delay="5100"/>
                                </p:stCondLst>
                                <p:childTnLst>
                                  <p:par>
                                    <p:cTn id="111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3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4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6" dur="500" fill="hold"/>
                                            <p:tgtEl>
                                              <p:spTgt spid="205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7" dur="500" fill="hold"/>
                                            <p:tgtEl>
                                              <p:spTgt spid="205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8" fill="hold">
                                <p:stCondLst>
                                  <p:cond delay="5600"/>
                                </p:stCondLst>
                                <p:childTnLst>
                                  <p:par>
                                    <p:cTn id="119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2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4" dur="500" fill="hold"/>
                                            <p:tgtEl>
                                              <p:spTgt spid="205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5" dur="500" fill="hold"/>
                                            <p:tgtEl>
                                              <p:spTgt spid="205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486" grpId="0" animBg="1"/>
          <p:bldP spid="20487" grpId="0" animBg="1"/>
          <p:bldP spid="20488" grpId="0" animBg="1"/>
          <p:bldP spid="20489" grpId="0" animBg="1"/>
          <p:bldP spid="20490" grpId="0" animBg="1"/>
          <p:bldP spid="20491" grpId="0" animBg="1"/>
          <p:bldP spid="20492" grpId="0" animBg="1"/>
          <p:bldP spid="20493" grpId="0" animBg="1"/>
          <p:bldP spid="20510" grpId="0"/>
          <p:bldP spid="20511" grpId="0"/>
          <p:bldP spid="20512" grpId="0"/>
          <p:bldP spid="20513" grpId="0"/>
          <p:bldP spid="20514" grpId="0"/>
          <p:bldP spid="20515" grpId="0"/>
          <p:bldP spid="20516" grpId="0"/>
          <p:bldP spid="205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04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04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04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04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04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04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04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04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04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04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204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04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204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04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204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204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204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204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204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204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204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204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204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204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54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63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5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205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205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71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205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205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3100"/>
                                </p:stCondLst>
                                <p:childTnLst>
                                  <p:par>
                                    <p:cTn id="79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1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205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" dur="500" fill="hold"/>
                                            <p:tgtEl>
                                              <p:spTgt spid="205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87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2" dur="500" fill="hold"/>
                                            <p:tgtEl>
                                              <p:spTgt spid="205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3" dur="500" fill="hold"/>
                                            <p:tgtEl>
                                              <p:spTgt spid="205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4100"/>
                                </p:stCondLst>
                                <p:childTnLst>
                                  <p:par>
                                    <p:cTn id="9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0" dur="500" fill="hold"/>
                                            <p:tgtEl>
                                              <p:spTgt spid="205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1" dur="500" fill="hold"/>
                                            <p:tgtEl>
                                              <p:spTgt spid="205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2" fill="hold">
                                <p:stCondLst>
                                  <p:cond delay="4600"/>
                                </p:stCondLst>
                                <p:childTnLst>
                                  <p:par>
                                    <p:cTn id="103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6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8" dur="500" fill="hold"/>
                                            <p:tgtEl>
                                              <p:spTgt spid="205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9" dur="500" fill="hold"/>
                                            <p:tgtEl>
                                              <p:spTgt spid="205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0" fill="hold">
                                <p:stCondLst>
                                  <p:cond delay="5100"/>
                                </p:stCondLst>
                                <p:childTnLst>
                                  <p:par>
                                    <p:cTn id="111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3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4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6" dur="500" fill="hold"/>
                                            <p:tgtEl>
                                              <p:spTgt spid="205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7" dur="500" fill="hold"/>
                                            <p:tgtEl>
                                              <p:spTgt spid="205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8" fill="hold">
                                <p:stCondLst>
                                  <p:cond delay="5600"/>
                                </p:stCondLst>
                                <p:childTnLst>
                                  <p:par>
                                    <p:cTn id="119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2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4" dur="500" fill="hold"/>
                                            <p:tgtEl>
                                              <p:spTgt spid="205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5" dur="500" fill="hold"/>
                                            <p:tgtEl>
                                              <p:spTgt spid="205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486" grpId="0" animBg="1"/>
          <p:bldP spid="20487" grpId="0" animBg="1"/>
          <p:bldP spid="20488" grpId="0" animBg="1"/>
          <p:bldP spid="20489" grpId="0" animBg="1"/>
          <p:bldP spid="20490" grpId="0" animBg="1"/>
          <p:bldP spid="20491" grpId="0" animBg="1"/>
          <p:bldP spid="20492" grpId="0" animBg="1"/>
          <p:bldP spid="20493" grpId="0" animBg="1"/>
          <p:bldP spid="20510" grpId="0"/>
          <p:bldP spid="20511" grpId="0"/>
          <p:bldP spid="20512" grpId="0"/>
          <p:bldP spid="20513" grpId="0"/>
          <p:bldP spid="20514" grpId="0"/>
          <p:bldP spid="20515" grpId="0"/>
          <p:bldP spid="20516" grpId="0"/>
          <p:bldP spid="20517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65EE9675-949C-2242-927B-7A5033D40033}"/>
              </a:ext>
            </a:extLst>
          </p:cNvPr>
          <p:cNvGrpSpPr/>
          <p:nvPr/>
        </p:nvGrpSpPr>
        <p:grpSpPr>
          <a:xfrm>
            <a:off x="2003425" y="1049338"/>
            <a:ext cx="8631238" cy="4622800"/>
            <a:chOff x="2003425" y="1049338"/>
            <a:chExt cx="8631238" cy="4622800"/>
          </a:xfrm>
        </p:grpSpPr>
        <p:grpSp>
          <p:nvGrpSpPr>
            <p:cNvPr id="2" name="Группа 1">
              <a:extLst>
                <a:ext uri="{FF2B5EF4-FFF2-40B4-BE49-F238E27FC236}">
                  <a16:creationId xmlns:a16="http://schemas.microsoft.com/office/drawing/2014/main" id="{774C5BAC-1FC2-CA4A-B031-638DA3EE37CE}"/>
                </a:ext>
              </a:extLst>
            </p:cNvPr>
            <p:cNvGrpSpPr/>
            <p:nvPr/>
          </p:nvGrpSpPr>
          <p:grpSpPr>
            <a:xfrm>
              <a:off x="2224088" y="1219200"/>
              <a:ext cx="8410575" cy="4452938"/>
              <a:chOff x="2224088" y="1219200"/>
              <a:chExt cx="8410575" cy="4452938"/>
            </a:xfrm>
          </p:grpSpPr>
          <p:cxnSp>
            <p:nvCxnSpPr>
              <p:cNvPr id="22530" name="Google Shape;418;p17"/>
              <p:cNvCxnSpPr>
                <a:cxnSpLocks noChangeShapeType="1"/>
              </p:cNvCxnSpPr>
              <p:nvPr/>
            </p:nvCxnSpPr>
            <p:spPr bwMode="auto">
              <a:xfrm>
                <a:off x="2224088" y="4359275"/>
                <a:ext cx="8410575" cy="0"/>
              </a:xfrm>
              <a:prstGeom prst="straightConnector1">
                <a:avLst/>
              </a:prstGeom>
              <a:noFill/>
              <a:ln w="17450">
                <a:solidFill>
                  <a:srgbClr val="E8E8E8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531" name="Google Shape;419;p17"/>
              <p:cNvCxnSpPr>
                <a:cxnSpLocks noChangeShapeType="1"/>
              </p:cNvCxnSpPr>
              <p:nvPr/>
            </p:nvCxnSpPr>
            <p:spPr bwMode="auto">
              <a:xfrm>
                <a:off x="2224088" y="3386138"/>
                <a:ext cx="8410575" cy="0"/>
              </a:xfrm>
              <a:prstGeom prst="straightConnector1">
                <a:avLst/>
              </a:prstGeom>
              <a:noFill/>
              <a:ln w="17450">
                <a:solidFill>
                  <a:srgbClr val="E8E8E8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532" name="Google Shape;420;p17"/>
              <p:cNvCxnSpPr>
                <a:cxnSpLocks noChangeShapeType="1"/>
              </p:cNvCxnSpPr>
              <p:nvPr/>
            </p:nvCxnSpPr>
            <p:spPr bwMode="auto">
              <a:xfrm>
                <a:off x="2224088" y="2413000"/>
                <a:ext cx="8410575" cy="0"/>
              </a:xfrm>
              <a:prstGeom prst="straightConnector1">
                <a:avLst/>
              </a:prstGeom>
              <a:noFill/>
              <a:ln w="17450">
                <a:solidFill>
                  <a:srgbClr val="E8E8E8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2543" name="Google Shape;431;p17"/>
              <p:cNvSpPr>
                <a:spLocks/>
              </p:cNvSpPr>
              <p:nvPr/>
            </p:nvSpPr>
            <p:spPr bwMode="auto">
              <a:xfrm>
                <a:off x="2224088" y="1219200"/>
                <a:ext cx="8410575" cy="4452938"/>
              </a:xfrm>
              <a:custGeom>
                <a:avLst/>
                <a:gdLst>
                  <a:gd name="T0" fmla="*/ 0 w 1937"/>
                  <a:gd name="T1" fmla="*/ 0 h 1025"/>
                  <a:gd name="T2" fmla="*/ 0 w 1937"/>
                  <a:gd name="T3" fmla="*/ 927 h 1025"/>
                  <a:gd name="T4" fmla="*/ 98 w 1937"/>
                  <a:gd name="T5" fmla="*/ 1025 h 1025"/>
                  <a:gd name="T6" fmla="*/ 1937 w 1937"/>
                  <a:gd name="T7" fmla="*/ 1025 h 10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37" h="1025" extrusionOk="0">
                    <a:moveTo>
                      <a:pt x="0" y="0"/>
                    </a:moveTo>
                    <a:cubicBezTo>
                      <a:pt x="0" y="927"/>
                      <a:pt x="0" y="927"/>
                      <a:pt x="0" y="927"/>
                    </a:cubicBezTo>
                    <a:cubicBezTo>
                      <a:pt x="0" y="981"/>
                      <a:pt x="44" y="1025"/>
                      <a:pt x="98" y="1025"/>
                    </a:cubicBezTo>
                    <a:cubicBezTo>
                      <a:pt x="1937" y="1025"/>
                      <a:pt x="1937" y="1025"/>
                      <a:pt x="1937" y="1025"/>
                    </a:cubicBezTo>
                  </a:path>
                </a:pathLst>
              </a:custGeom>
              <a:noFill/>
              <a:ln w="38100" cap="flat" cmpd="sng">
                <a:solidFill>
                  <a:srgbClr val="A8A8A8"/>
                </a:solidFill>
                <a:prstDash val="solid"/>
                <a:miter lim="524287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1425" tIns="45700" rIns="91425" bIns="45700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iro" panose="00000500000000000000" charset="-78"/>
                  <a:ea typeface="+mn-ea"/>
                  <a:cs typeface="Cairo" panose="00000500000000000000" charset="-78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2544" name="Google Shape;432;p17"/>
            <p:cNvSpPr>
              <a:spLocks/>
            </p:cNvSpPr>
            <p:nvPr/>
          </p:nvSpPr>
          <p:spPr bwMode="auto">
            <a:xfrm>
              <a:off x="2003425" y="1049338"/>
              <a:ext cx="430213" cy="265112"/>
            </a:xfrm>
            <a:custGeom>
              <a:avLst/>
              <a:gdLst>
                <a:gd name="T0" fmla="*/ 0 w 271"/>
                <a:gd name="T1" fmla="*/ 167 h 167"/>
                <a:gd name="T2" fmla="*/ 139 w 271"/>
                <a:gd name="T3" fmla="*/ 0 h 167"/>
                <a:gd name="T4" fmla="*/ 271 w 271"/>
                <a:gd name="T5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1" h="167" extrusionOk="0">
                  <a:moveTo>
                    <a:pt x="0" y="167"/>
                  </a:moveTo>
                  <a:lnTo>
                    <a:pt x="139" y="0"/>
                  </a:lnTo>
                  <a:lnTo>
                    <a:pt x="271" y="167"/>
                  </a:lnTo>
                </a:path>
              </a:pathLst>
            </a:custGeom>
            <a:noFill/>
            <a:ln w="38100" cap="flat" cmpd="sng">
              <a:solidFill>
                <a:srgbClr val="A8A8A8"/>
              </a:solidFill>
              <a:prstDash val="solid"/>
              <a:miter lim="524287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FC22AA08-C8C1-5F46-98FC-40C29DB31848}"/>
              </a:ext>
            </a:extLst>
          </p:cNvPr>
          <p:cNvGrpSpPr/>
          <p:nvPr/>
        </p:nvGrpSpPr>
        <p:grpSpPr>
          <a:xfrm>
            <a:off x="2789238" y="1439863"/>
            <a:ext cx="790575" cy="3892550"/>
            <a:chOff x="2789238" y="1439863"/>
            <a:chExt cx="790575" cy="3892550"/>
          </a:xfrm>
        </p:grpSpPr>
        <p:sp>
          <p:nvSpPr>
            <p:cNvPr id="22533" name="Google Shape;421;p17"/>
            <p:cNvSpPr>
              <a:spLocks/>
            </p:cNvSpPr>
            <p:nvPr/>
          </p:nvSpPr>
          <p:spPr bwMode="auto">
            <a:xfrm>
              <a:off x="2789238" y="1439863"/>
              <a:ext cx="790575" cy="3892550"/>
            </a:xfrm>
            <a:custGeom>
              <a:avLst/>
              <a:gdLst>
                <a:gd name="T0" fmla="*/ 91 w 182"/>
                <a:gd name="T1" fmla="*/ 896 h 896"/>
                <a:gd name="T2" fmla="*/ 91 w 182"/>
                <a:gd name="T3" fmla="*/ 896 h 896"/>
                <a:gd name="T4" fmla="*/ 0 w 182"/>
                <a:gd name="T5" fmla="*/ 805 h 896"/>
                <a:gd name="T6" fmla="*/ 0 w 182"/>
                <a:gd name="T7" fmla="*/ 91 h 896"/>
                <a:gd name="T8" fmla="*/ 91 w 182"/>
                <a:gd name="T9" fmla="*/ 0 h 896"/>
                <a:gd name="T10" fmla="*/ 91 w 182"/>
                <a:gd name="T11" fmla="*/ 0 h 896"/>
                <a:gd name="T12" fmla="*/ 182 w 182"/>
                <a:gd name="T13" fmla="*/ 91 h 896"/>
                <a:gd name="T14" fmla="*/ 182 w 182"/>
                <a:gd name="T15" fmla="*/ 805 h 896"/>
                <a:gd name="T16" fmla="*/ 91 w 182"/>
                <a:gd name="T17" fmla="*/ 896 h 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2" h="896" extrusionOk="0">
                  <a:moveTo>
                    <a:pt x="91" y="896"/>
                  </a:moveTo>
                  <a:cubicBezTo>
                    <a:pt x="91" y="896"/>
                    <a:pt x="91" y="896"/>
                    <a:pt x="91" y="896"/>
                  </a:cubicBezTo>
                  <a:cubicBezTo>
                    <a:pt x="41" y="896"/>
                    <a:pt x="0" y="856"/>
                    <a:pt x="0" y="805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41"/>
                    <a:pt x="41" y="0"/>
                    <a:pt x="91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141" y="0"/>
                    <a:pt x="182" y="41"/>
                    <a:pt x="182" y="91"/>
                  </a:cubicBezTo>
                  <a:cubicBezTo>
                    <a:pt x="182" y="805"/>
                    <a:pt x="182" y="805"/>
                    <a:pt x="182" y="805"/>
                  </a:cubicBezTo>
                  <a:cubicBezTo>
                    <a:pt x="182" y="856"/>
                    <a:pt x="141" y="896"/>
                    <a:pt x="91" y="896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22534" name="Google Shape;422;p17"/>
            <p:cNvSpPr>
              <a:spLocks/>
            </p:cNvSpPr>
            <p:nvPr/>
          </p:nvSpPr>
          <p:spPr bwMode="auto">
            <a:xfrm>
              <a:off x="2789238" y="3108325"/>
              <a:ext cx="790575" cy="2224088"/>
            </a:xfrm>
            <a:custGeom>
              <a:avLst/>
              <a:gdLst>
                <a:gd name="T0" fmla="*/ 91 w 182"/>
                <a:gd name="T1" fmla="*/ 512 h 512"/>
                <a:gd name="T2" fmla="*/ 91 w 182"/>
                <a:gd name="T3" fmla="*/ 512 h 512"/>
                <a:gd name="T4" fmla="*/ 0 w 182"/>
                <a:gd name="T5" fmla="*/ 421 h 512"/>
                <a:gd name="T6" fmla="*/ 0 w 182"/>
                <a:gd name="T7" fmla="*/ 91 h 512"/>
                <a:gd name="T8" fmla="*/ 91 w 182"/>
                <a:gd name="T9" fmla="*/ 0 h 512"/>
                <a:gd name="T10" fmla="*/ 91 w 182"/>
                <a:gd name="T11" fmla="*/ 0 h 512"/>
                <a:gd name="T12" fmla="*/ 182 w 182"/>
                <a:gd name="T13" fmla="*/ 91 h 512"/>
                <a:gd name="T14" fmla="*/ 182 w 182"/>
                <a:gd name="T15" fmla="*/ 421 h 512"/>
                <a:gd name="T16" fmla="*/ 91 w 182"/>
                <a:gd name="T17" fmla="*/ 512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2" h="512" extrusionOk="0">
                  <a:moveTo>
                    <a:pt x="91" y="512"/>
                  </a:moveTo>
                  <a:cubicBezTo>
                    <a:pt x="91" y="512"/>
                    <a:pt x="91" y="512"/>
                    <a:pt x="91" y="512"/>
                  </a:cubicBezTo>
                  <a:cubicBezTo>
                    <a:pt x="41" y="512"/>
                    <a:pt x="0" y="472"/>
                    <a:pt x="0" y="42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40"/>
                    <a:pt x="41" y="0"/>
                    <a:pt x="91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141" y="0"/>
                    <a:pt x="182" y="40"/>
                    <a:pt x="182" y="91"/>
                  </a:cubicBezTo>
                  <a:cubicBezTo>
                    <a:pt x="182" y="421"/>
                    <a:pt x="182" y="421"/>
                    <a:pt x="182" y="421"/>
                  </a:cubicBezTo>
                  <a:cubicBezTo>
                    <a:pt x="182" y="472"/>
                    <a:pt x="141" y="512"/>
                    <a:pt x="91" y="512"/>
                  </a:cubicBezTo>
                  <a:close/>
                </a:path>
              </a:pathLst>
            </a:custGeom>
            <a:solidFill>
              <a:srgbClr val="2F5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41A891FC-AF32-3B43-B028-2EF76A60C1F6}"/>
              </a:ext>
            </a:extLst>
          </p:cNvPr>
          <p:cNvGrpSpPr/>
          <p:nvPr/>
        </p:nvGrpSpPr>
        <p:grpSpPr>
          <a:xfrm>
            <a:off x="4403725" y="1439863"/>
            <a:ext cx="790575" cy="3892550"/>
            <a:chOff x="4403725" y="1439863"/>
            <a:chExt cx="790575" cy="3892550"/>
          </a:xfrm>
        </p:grpSpPr>
        <p:sp>
          <p:nvSpPr>
            <p:cNvPr id="22535" name="Google Shape;423;p17"/>
            <p:cNvSpPr>
              <a:spLocks/>
            </p:cNvSpPr>
            <p:nvPr/>
          </p:nvSpPr>
          <p:spPr bwMode="auto">
            <a:xfrm>
              <a:off x="4403725" y="1439863"/>
              <a:ext cx="790575" cy="3892550"/>
            </a:xfrm>
            <a:custGeom>
              <a:avLst/>
              <a:gdLst>
                <a:gd name="T0" fmla="*/ 91 w 182"/>
                <a:gd name="T1" fmla="*/ 896 h 896"/>
                <a:gd name="T2" fmla="*/ 91 w 182"/>
                <a:gd name="T3" fmla="*/ 896 h 896"/>
                <a:gd name="T4" fmla="*/ 0 w 182"/>
                <a:gd name="T5" fmla="*/ 805 h 896"/>
                <a:gd name="T6" fmla="*/ 0 w 182"/>
                <a:gd name="T7" fmla="*/ 91 h 896"/>
                <a:gd name="T8" fmla="*/ 91 w 182"/>
                <a:gd name="T9" fmla="*/ 0 h 896"/>
                <a:gd name="T10" fmla="*/ 91 w 182"/>
                <a:gd name="T11" fmla="*/ 0 h 896"/>
                <a:gd name="T12" fmla="*/ 182 w 182"/>
                <a:gd name="T13" fmla="*/ 91 h 896"/>
                <a:gd name="T14" fmla="*/ 182 w 182"/>
                <a:gd name="T15" fmla="*/ 805 h 896"/>
                <a:gd name="T16" fmla="*/ 91 w 182"/>
                <a:gd name="T17" fmla="*/ 896 h 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2" h="896" extrusionOk="0">
                  <a:moveTo>
                    <a:pt x="91" y="896"/>
                  </a:moveTo>
                  <a:cubicBezTo>
                    <a:pt x="91" y="896"/>
                    <a:pt x="91" y="896"/>
                    <a:pt x="91" y="896"/>
                  </a:cubicBezTo>
                  <a:cubicBezTo>
                    <a:pt x="41" y="896"/>
                    <a:pt x="0" y="856"/>
                    <a:pt x="0" y="805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41"/>
                    <a:pt x="41" y="0"/>
                    <a:pt x="91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141" y="0"/>
                    <a:pt x="182" y="41"/>
                    <a:pt x="182" y="91"/>
                  </a:cubicBezTo>
                  <a:cubicBezTo>
                    <a:pt x="182" y="805"/>
                    <a:pt x="182" y="805"/>
                    <a:pt x="182" y="805"/>
                  </a:cubicBezTo>
                  <a:cubicBezTo>
                    <a:pt x="182" y="856"/>
                    <a:pt x="141" y="896"/>
                    <a:pt x="91" y="896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22539" name="Google Shape;427;p17"/>
            <p:cNvSpPr>
              <a:spLocks/>
            </p:cNvSpPr>
            <p:nvPr/>
          </p:nvSpPr>
          <p:spPr bwMode="auto">
            <a:xfrm>
              <a:off x="4403725" y="3698875"/>
              <a:ext cx="790575" cy="1633538"/>
            </a:xfrm>
            <a:custGeom>
              <a:avLst/>
              <a:gdLst>
                <a:gd name="T0" fmla="*/ 91 w 182"/>
                <a:gd name="T1" fmla="*/ 376 h 376"/>
                <a:gd name="T2" fmla="*/ 91 w 182"/>
                <a:gd name="T3" fmla="*/ 376 h 376"/>
                <a:gd name="T4" fmla="*/ 0 w 182"/>
                <a:gd name="T5" fmla="*/ 285 h 376"/>
                <a:gd name="T6" fmla="*/ 0 w 182"/>
                <a:gd name="T7" fmla="*/ 91 h 376"/>
                <a:gd name="T8" fmla="*/ 91 w 182"/>
                <a:gd name="T9" fmla="*/ 0 h 376"/>
                <a:gd name="T10" fmla="*/ 91 w 182"/>
                <a:gd name="T11" fmla="*/ 0 h 376"/>
                <a:gd name="T12" fmla="*/ 182 w 182"/>
                <a:gd name="T13" fmla="*/ 91 h 376"/>
                <a:gd name="T14" fmla="*/ 182 w 182"/>
                <a:gd name="T15" fmla="*/ 285 h 376"/>
                <a:gd name="T16" fmla="*/ 91 w 182"/>
                <a:gd name="T17" fmla="*/ 37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2" h="376" extrusionOk="0">
                  <a:moveTo>
                    <a:pt x="91" y="376"/>
                  </a:moveTo>
                  <a:cubicBezTo>
                    <a:pt x="91" y="376"/>
                    <a:pt x="91" y="376"/>
                    <a:pt x="91" y="376"/>
                  </a:cubicBezTo>
                  <a:cubicBezTo>
                    <a:pt x="41" y="376"/>
                    <a:pt x="0" y="336"/>
                    <a:pt x="0" y="285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41"/>
                    <a:pt x="41" y="0"/>
                    <a:pt x="91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141" y="0"/>
                    <a:pt x="182" y="41"/>
                    <a:pt x="182" y="91"/>
                  </a:cubicBezTo>
                  <a:cubicBezTo>
                    <a:pt x="182" y="285"/>
                    <a:pt x="182" y="285"/>
                    <a:pt x="182" y="285"/>
                  </a:cubicBezTo>
                  <a:cubicBezTo>
                    <a:pt x="182" y="336"/>
                    <a:pt x="141" y="376"/>
                    <a:pt x="91" y="376"/>
                  </a:cubicBezTo>
                  <a:close/>
                </a:path>
              </a:pathLst>
            </a:custGeom>
            <a:solidFill>
              <a:srgbClr val="2392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8EFF8478-F320-974D-9CB8-002035977EC4}"/>
              </a:ext>
            </a:extLst>
          </p:cNvPr>
          <p:cNvGrpSpPr/>
          <p:nvPr/>
        </p:nvGrpSpPr>
        <p:grpSpPr>
          <a:xfrm>
            <a:off x="6019800" y="1439863"/>
            <a:ext cx="785813" cy="3892550"/>
            <a:chOff x="6019800" y="1439863"/>
            <a:chExt cx="785813" cy="3892550"/>
          </a:xfrm>
        </p:grpSpPr>
        <p:sp>
          <p:nvSpPr>
            <p:cNvPr id="22536" name="Google Shape;424;p17"/>
            <p:cNvSpPr>
              <a:spLocks/>
            </p:cNvSpPr>
            <p:nvPr/>
          </p:nvSpPr>
          <p:spPr bwMode="auto">
            <a:xfrm>
              <a:off x="6019800" y="1439863"/>
              <a:ext cx="785813" cy="3892550"/>
            </a:xfrm>
            <a:custGeom>
              <a:avLst/>
              <a:gdLst>
                <a:gd name="T0" fmla="*/ 90 w 181"/>
                <a:gd name="T1" fmla="*/ 896 h 896"/>
                <a:gd name="T2" fmla="*/ 90 w 181"/>
                <a:gd name="T3" fmla="*/ 896 h 896"/>
                <a:gd name="T4" fmla="*/ 0 w 181"/>
                <a:gd name="T5" fmla="*/ 805 h 896"/>
                <a:gd name="T6" fmla="*/ 0 w 181"/>
                <a:gd name="T7" fmla="*/ 91 h 896"/>
                <a:gd name="T8" fmla="*/ 90 w 181"/>
                <a:gd name="T9" fmla="*/ 0 h 896"/>
                <a:gd name="T10" fmla="*/ 90 w 181"/>
                <a:gd name="T11" fmla="*/ 0 h 896"/>
                <a:gd name="T12" fmla="*/ 181 w 181"/>
                <a:gd name="T13" fmla="*/ 91 h 896"/>
                <a:gd name="T14" fmla="*/ 181 w 181"/>
                <a:gd name="T15" fmla="*/ 805 h 896"/>
                <a:gd name="T16" fmla="*/ 90 w 181"/>
                <a:gd name="T17" fmla="*/ 896 h 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1" h="896" extrusionOk="0">
                  <a:moveTo>
                    <a:pt x="90" y="896"/>
                  </a:moveTo>
                  <a:cubicBezTo>
                    <a:pt x="90" y="896"/>
                    <a:pt x="90" y="896"/>
                    <a:pt x="90" y="896"/>
                  </a:cubicBezTo>
                  <a:cubicBezTo>
                    <a:pt x="40" y="896"/>
                    <a:pt x="0" y="856"/>
                    <a:pt x="0" y="805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41"/>
                    <a:pt x="40" y="0"/>
                    <a:pt x="90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141" y="0"/>
                    <a:pt x="181" y="41"/>
                    <a:pt x="181" y="91"/>
                  </a:cubicBezTo>
                  <a:cubicBezTo>
                    <a:pt x="181" y="805"/>
                    <a:pt x="181" y="805"/>
                    <a:pt x="181" y="805"/>
                  </a:cubicBezTo>
                  <a:cubicBezTo>
                    <a:pt x="181" y="856"/>
                    <a:pt x="141" y="896"/>
                    <a:pt x="90" y="896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22540" name="Google Shape;428;p17"/>
            <p:cNvSpPr>
              <a:spLocks/>
            </p:cNvSpPr>
            <p:nvPr/>
          </p:nvSpPr>
          <p:spPr bwMode="auto">
            <a:xfrm>
              <a:off x="6019800" y="2487613"/>
              <a:ext cx="785813" cy="2844800"/>
            </a:xfrm>
            <a:custGeom>
              <a:avLst/>
              <a:gdLst>
                <a:gd name="T0" fmla="*/ 90 w 181"/>
                <a:gd name="T1" fmla="*/ 655 h 655"/>
                <a:gd name="T2" fmla="*/ 90 w 181"/>
                <a:gd name="T3" fmla="*/ 655 h 655"/>
                <a:gd name="T4" fmla="*/ 0 w 181"/>
                <a:gd name="T5" fmla="*/ 564 h 655"/>
                <a:gd name="T6" fmla="*/ 0 w 181"/>
                <a:gd name="T7" fmla="*/ 91 h 655"/>
                <a:gd name="T8" fmla="*/ 90 w 181"/>
                <a:gd name="T9" fmla="*/ 0 h 655"/>
                <a:gd name="T10" fmla="*/ 90 w 181"/>
                <a:gd name="T11" fmla="*/ 0 h 655"/>
                <a:gd name="T12" fmla="*/ 181 w 181"/>
                <a:gd name="T13" fmla="*/ 91 h 655"/>
                <a:gd name="T14" fmla="*/ 181 w 181"/>
                <a:gd name="T15" fmla="*/ 564 h 655"/>
                <a:gd name="T16" fmla="*/ 90 w 181"/>
                <a:gd name="T17" fmla="*/ 655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1" h="655" extrusionOk="0">
                  <a:moveTo>
                    <a:pt x="90" y="655"/>
                  </a:moveTo>
                  <a:cubicBezTo>
                    <a:pt x="90" y="655"/>
                    <a:pt x="90" y="655"/>
                    <a:pt x="90" y="655"/>
                  </a:cubicBezTo>
                  <a:cubicBezTo>
                    <a:pt x="40" y="655"/>
                    <a:pt x="0" y="615"/>
                    <a:pt x="0" y="564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41"/>
                    <a:pt x="40" y="0"/>
                    <a:pt x="90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141" y="0"/>
                    <a:pt x="181" y="41"/>
                    <a:pt x="181" y="91"/>
                  </a:cubicBezTo>
                  <a:cubicBezTo>
                    <a:pt x="181" y="564"/>
                    <a:pt x="181" y="564"/>
                    <a:pt x="181" y="564"/>
                  </a:cubicBezTo>
                  <a:cubicBezTo>
                    <a:pt x="181" y="615"/>
                    <a:pt x="141" y="655"/>
                    <a:pt x="90" y="655"/>
                  </a:cubicBezTo>
                  <a:close/>
                </a:path>
              </a:pathLst>
            </a:custGeom>
            <a:solidFill>
              <a:srgbClr val="A9A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F575F852-7A97-DB45-AF84-84F6D050D20B}"/>
              </a:ext>
            </a:extLst>
          </p:cNvPr>
          <p:cNvGrpSpPr/>
          <p:nvPr/>
        </p:nvGrpSpPr>
        <p:grpSpPr>
          <a:xfrm>
            <a:off x="7629525" y="1439863"/>
            <a:ext cx="790575" cy="3892550"/>
            <a:chOff x="7629525" y="1439863"/>
            <a:chExt cx="790575" cy="3892550"/>
          </a:xfrm>
        </p:grpSpPr>
        <p:sp>
          <p:nvSpPr>
            <p:cNvPr id="22537" name="Google Shape;425;p17"/>
            <p:cNvSpPr>
              <a:spLocks/>
            </p:cNvSpPr>
            <p:nvPr/>
          </p:nvSpPr>
          <p:spPr bwMode="auto">
            <a:xfrm>
              <a:off x="7629525" y="1439863"/>
              <a:ext cx="790575" cy="3892550"/>
            </a:xfrm>
            <a:custGeom>
              <a:avLst/>
              <a:gdLst>
                <a:gd name="T0" fmla="*/ 91 w 182"/>
                <a:gd name="T1" fmla="*/ 896 h 896"/>
                <a:gd name="T2" fmla="*/ 91 w 182"/>
                <a:gd name="T3" fmla="*/ 896 h 896"/>
                <a:gd name="T4" fmla="*/ 0 w 182"/>
                <a:gd name="T5" fmla="*/ 805 h 896"/>
                <a:gd name="T6" fmla="*/ 0 w 182"/>
                <a:gd name="T7" fmla="*/ 91 h 896"/>
                <a:gd name="T8" fmla="*/ 91 w 182"/>
                <a:gd name="T9" fmla="*/ 0 h 896"/>
                <a:gd name="T10" fmla="*/ 91 w 182"/>
                <a:gd name="T11" fmla="*/ 0 h 896"/>
                <a:gd name="T12" fmla="*/ 182 w 182"/>
                <a:gd name="T13" fmla="*/ 91 h 896"/>
                <a:gd name="T14" fmla="*/ 182 w 182"/>
                <a:gd name="T15" fmla="*/ 805 h 896"/>
                <a:gd name="T16" fmla="*/ 91 w 182"/>
                <a:gd name="T17" fmla="*/ 896 h 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2" h="896" extrusionOk="0">
                  <a:moveTo>
                    <a:pt x="91" y="896"/>
                  </a:moveTo>
                  <a:cubicBezTo>
                    <a:pt x="91" y="896"/>
                    <a:pt x="91" y="896"/>
                    <a:pt x="91" y="896"/>
                  </a:cubicBezTo>
                  <a:cubicBezTo>
                    <a:pt x="41" y="896"/>
                    <a:pt x="0" y="856"/>
                    <a:pt x="0" y="805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41"/>
                    <a:pt x="41" y="0"/>
                    <a:pt x="91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141" y="0"/>
                    <a:pt x="182" y="41"/>
                    <a:pt x="182" y="91"/>
                  </a:cubicBezTo>
                  <a:cubicBezTo>
                    <a:pt x="182" y="805"/>
                    <a:pt x="182" y="805"/>
                    <a:pt x="182" y="805"/>
                  </a:cubicBezTo>
                  <a:cubicBezTo>
                    <a:pt x="182" y="856"/>
                    <a:pt x="141" y="896"/>
                    <a:pt x="91" y="896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22541" name="Google Shape;429;p17"/>
            <p:cNvSpPr>
              <a:spLocks/>
            </p:cNvSpPr>
            <p:nvPr/>
          </p:nvSpPr>
          <p:spPr bwMode="auto">
            <a:xfrm>
              <a:off x="7629525" y="3038475"/>
              <a:ext cx="790575" cy="2293938"/>
            </a:xfrm>
            <a:custGeom>
              <a:avLst/>
              <a:gdLst>
                <a:gd name="T0" fmla="*/ 91 w 182"/>
                <a:gd name="T1" fmla="*/ 528 h 528"/>
                <a:gd name="T2" fmla="*/ 91 w 182"/>
                <a:gd name="T3" fmla="*/ 528 h 528"/>
                <a:gd name="T4" fmla="*/ 0 w 182"/>
                <a:gd name="T5" fmla="*/ 437 h 528"/>
                <a:gd name="T6" fmla="*/ 0 w 182"/>
                <a:gd name="T7" fmla="*/ 91 h 528"/>
                <a:gd name="T8" fmla="*/ 91 w 182"/>
                <a:gd name="T9" fmla="*/ 0 h 528"/>
                <a:gd name="T10" fmla="*/ 91 w 182"/>
                <a:gd name="T11" fmla="*/ 0 h 528"/>
                <a:gd name="T12" fmla="*/ 182 w 182"/>
                <a:gd name="T13" fmla="*/ 91 h 528"/>
                <a:gd name="T14" fmla="*/ 182 w 182"/>
                <a:gd name="T15" fmla="*/ 437 h 528"/>
                <a:gd name="T16" fmla="*/ 91 w 182"/>
                <a:gd name="T17" fmla="*/ 528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2" h="528" extrusionOk="0">
                  <a:moveTo>
                    <a:pt x="91" y="528"/>
                  </a:moveTo>
                  <a:cubicBezTo>
                    <a:pt x="91" y="528"/>
                    <a:pt x="91" y="528"/>
                    <a:pt x="91" y="528"/>
                  </a:cubicBezTo>
                  <a:cubicBezTo>
                    <a:pt x="41" y="528"/>
                    <a:pt x="0" y="488"/>
                    <a:pt x="0" y="437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41"/>
                    <a:pt x="41" y="0"/>
                    <a:pt x="91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141" y="0"/>
                    <a:pt x="182" y="41"/>
                    <a:pt x="182" y="91"/>
                  </a:cubicBezTo>
                  <a:cubicBezTo>
                    <a:pt x="182" y="437"/>
                    <a:pt x="182" y="437"/>
                    <a:pt x="182" y="437"/>
                  </a:cubicBezTo>
                  <a:cubicBezTo>
                    <a:pt x="182" y="488"/>
                    <a:pt x="141" y="528"/>
                    <a:pt x="91" y="528"/>
                  </a:cubicBezTo>
                  <a:close/>
                </a:path>
              </a:pathLst>
            </a:custGeom>
            <a:solidFill>
              <a:srgbClr val="E241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439C3592-D1B7-EC45-8651-95CD481F5400}"/>
              </a:ext>
            </a:extLst>
          </p:cNvPr>
          <p:cNvGrpSpPr/>
          <p:nvPr/>
        </p:nvGrpSpPr>
        <p:grpSpPr>
          <a:xfrm>
            <a:off x="9245600" y="1439863"/>
            <a:ext cx="788988" cy="3892550"/>
            <a:chOff x="9245600" y="1439863"/>
            <a:chExt cx="788988" cy="3892550"/>
          </a:xfrm>
        </p:grpSpPr>
        <p:sp>
          <p:nvSpPr>
            <p:cNvPr id="22538" name="Google Shape;426;p17"/>
            <p:cNvSpPr>
              <a:spLocks/>
            </p:cNvSpPr>
            <p:nvPr/>
          </p:nvSpPr>
          <p:spPr bwMode="auto">
            <a:xfrm>
              <a:off x="9245600" y="1439863"/>
              <a:ext cx="788988" cy="3892550"/>
            </a:xfrm>
            <a:custGeom>
              <a:avLst/>
              <a:gdLst>
                <a:gd name="T0" fmla="*/ 91 w 182"/>
                <a:gd name="T1" fmla="*/ 896 h 896"/>
                <a:gd name="T2" fmla="*/ 91 w 182"/>
                <a:gd name="T3" fmla="*/ 896 h 896"/>
                <a:gd name="T4" fmla="*/ 0 w 182"/>
                <a:gd name="T5" fmla="*/ 805 h 896"/>
                <a:gd name="T6" fmla="*/ 0 w 182"/>
                <a:gd name="T7" fmla="*/ 91 h 896"/>
                <a:gd name="T8" fmla="*/ 91 w 182"/>
                <a:gd name="T9" fmla="*/ 0 h 896"/>
                <a:gd name="T10" fmla="*/ 91 w 182"/>
                <a:gd name="T11" fmla="*/ 0 h 896"/>
                <a:gd name="T12" fmla="*/ 182 w 182"/>
                <a:gd name="T13" fmla="*/ 91 h 896"/>
                <a:gd name="T14" fmla="*/ 182 w 182"/>
                <a:gd name="T15" fmla="*/ 805 h 896"/>
                <a:gd name="T16" fmla="*/ 91 w 182"/>
                <a:gd name="T17" fmla="*/ 896 h 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2" h="896" extrusionOk="0">
                  <a:moveTo>
                    <a:pt x="91" y="896"/>
                  </a:moveTo>
                  <a:cubicBezTo>
                    <a:pt x="91" y="896"/>
                    <a:pt x="91" y="896"/>
                    <a:pt x="91" y="896"/>
                  </a:cubicBezTo>
                  <a:cubicBezTo>
                    <a:pt x="40" y="896"/>
                    <a:pt x="0" y="856"/>
                    <a:pt x="0" y="805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41"/>
                    <a:pt x="40" y="0"/>
                    <a:pt x="91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141" y="0"/>
                    <a:pt x="182" y="41"/>
                    <a:pt x="182" y="91"/>
                  </a:cubicBezTo>
                  <a:cubicBezTo>
                    <a:pt x="182" y="805"/>
                    <a:pt x="182" y="805"/>
                    <a:pt x="182" y="805"/>
                  </a:cubicBezTo>
                  <a:cubicBezTo>
                    <a:pt x="182" y="856"/>
                    <a:pt x="141" y="896"/>
                    <a:pt x="91" y="896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22542" name="Google Shape;430;p17"/>
            <p:cNvSpPr>
              <a:spLocks/>
            </p:cNvSpPr>
            <p:nvPr/>
          </p:nvSpPr>
          <p:spPr bwMode="auto">
            <a:xfrm>
              <a:off x="9245600" y="2212975"/>
              <a:ext cx="788988" cy="3119438"/>
            </a:xfrm>
            <a:custGeom>
              <a:avLst/>
              <a:gdLst>
                <a:gd name="T0" fmla="*/ 91 w 182"/>
                <a:gd name="T1" fmla="*/ 718 h 718"/>
                <a:gd name="T2" fmla="*/ 91 w 182"/>
                <a:gd name="T3" fmla="*/ 718 h 718"/>
                <a:gd name="T4" fmla="*/ 0 w 182"/>
                <a:gd name="T5" fmla="*/ 627 h 718"/>
                <a:gd name="T6" fmla="*/ 0 w 182"/>
                <a:gd name="T7" fmla="*/ 91 h 718"/>
                <a:gd name="T8" fmla="*/ 91 w 182"/>
                <a:gd name="T9" fmla="*/ 0 h 718"/>
                <a:gd name="T10" fmla="*/ 91 w 182"/>
                <a:gd name="T11" fmla="*/ 0 h 718"/>
                <a:gd name="T12" fmla="*/ 182 w 182"/>
                <a:gd name="T13" fmla="*/ 91 h 718"/>
                <a:gd name="T14" fmla="*/ 182 w 182"/>
                <a:gd name="T15" fmla="*/ 627 h 718"/>
                <a:gd name="T16" fmla="*/ 91 w 182"/>
                <a:gd name="T17" fmla="*/ 718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2" h="718" extrusionOk="0">
                  <a:moveTo>
                    <a:pt x="91" y="718"/>
                  </a:moveTo>
                  <a:cubicBezTo>
                    <a:pt x="91" y="718"/>
                    <a:pt x="91" y="718"/>
                    <a:pt x="91" y="718"/>
                  </a:cubicBezTo>
                  <a:cubicBezTo>
                    <a:pt x="40" y="718"/>
                    <a:pt x="0" y="678"/>
                    <a:pt x="0" y="627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41"/>
                    <a:pt x="40" y="0"/>
                    <a:pt x="91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141" y="0"/>
                    <a:pt x="182" y="41"/>
                    <a:pt x="182" y="91"/>
                  </a:cubicBezTo>
                  <a:cubicBezTo>
                    <a:pt x="182" y="627"/>
                    <a:pt x="182" y="627"/>
                    <a:pt x="182" y="627"/>
                  </a:cubicBezTo>
                  <a:cubicBezTo>
                    <a:pt x="182" y="678"/>
                    <a:pt x="141" y="718"/>
                    <a:pt x="91" y="718"/>
                  </a:cubicBezTo>
                  <a:close/>
                </a:path>
              </a:pathLst>
            </a:custGeom>
            <a:solidFill>
              <a:srgbClr val="FAC3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</p:grpSp>
      <p:sp>
        <p:nvSpPr>
          <p:cNvPr id="22545" name="Google Shape;433;p17"/>
          <p:cNvSpPr>
            <a:spLocks/>
          </p:cNvSpPr>
          <p:nvPr/>
        </p:nvSpPr>
        <p:spPr bwMode="auto">
          <a:xfrm>
            <a:off x="10539413" y="5454650"/>
            <a:ext cx="268287" cy="430213"/>
          </a:xfrm>
          <a:custGeom>
            <a:avLst/>
            <a:gdLst>
              <a:gd name="T0" fmla="*/ 0 w 169"/>
              <a:gd name="T1" fmla="*/ 0 h 271"/>
              <a:gd name="T2" fmla="*/ 169 w 169"/>
              <a:gd name="T3" fmla="*/ 140 h 271"/>
              <a:gd name="T4" fmla="*/ 0 w 169"/>
              <a:gd name="T5" fmla="*/ 271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9" h="271" extrusionOk="0">
                <a:moveTo>
                  <a:pt x="0" y="0"/>
                </a:moveTo>
                <a:lnTo>
                  <a:pt x="169" y="140"/>
                </a:lnTo>
                <a:lnTo>
                  <a:pt x="0" y="271"/>
                </a:lnTo>
              </a:path>
            </a:pathLst>
          </a:custGeom>
          <a:noFill/>
          <a:ln w="38100" cap="flat" cmpd="sng">
            <a:solidFill>
              <a:srgbClr val="A8A8A8"/>
            </a:solidFill>
            <a:prstDash val="solid"/>
            <a:miter lim="524287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45700" rIns="91425" bIns="4570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22546" name="Google Shape;434;p17"/>
          <p:cNvSpPr txBox="1">
            <a:spLocks noChangeArrowheads="1"/>
          </p:cNvSpPr>
          <p:nvPr/>
        </p:nvSpPr>
        <p:spPr bwMode="auto">
          <a:xfrm>
            <a:off x="2557071" y="5874982"/>
            <a:ext cx="1319212" cy="494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ctr" rtl="0" fontAlgn="base">
              <a:spcBef>
                <a:spcPct val="0"/>
              </a:spcBef>
              <a:spcAft>
                <a:spcPct val="0"/>
              </a:spcAft>
              <a:buClr>
                <a:srgbClr val="A9ABAA"/>
              </a:buClr>
              <a:buSzPts val="2700"/>
            </a:pPr>
            <a:r>
              <a:rPr lang="ar-EG" altLang="en-US" sz="2700" b="1" dirty="0">
                <a:solidFill>
                  <a:srgbClr val="A9ABAA"/>
                </a:solidFill>
                <a:latin typeface="Cairo" panose="00000500000000000000" charset="-78"/>
                <a:cs typeface="Cairo" panose="00000500000000000000" charset="-78"/>
                <a:sym typeface="Open Sans" panose="020B0606030504020204" pitchFamily="34" charset="0"/>
              </a:rPr>
              <a:t>العنوان</a:t>
            </a: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22547" name="Google Shape;435;p17"/>
          <p:cNvSpPr txBox="1">
            <a:spLocks noChangeArrowheads="1"/>
          </p:cNvSpPr>
          <p:nvPr/>
        </p:nvSpPr>
        <p:spPr bwMode="auto">
          <a:xfrm>
            <a:off x="4173146" y="5874982"/>
            <a:ext cx="1319212" cy="494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ctr" rtl="0" fontAlgn="base">
              <a:spcBef>
                <a:spcPct val="0"/>
              </a:spcBef>
              <a:spcAft>
                <a:spcPct val="0"/>
              </a:spcAft>
              <a:buClr>
                <a:srgbClr val="A9ABAA"/>
              </a:buClr>
              <a:buSzPts val="2700"/>
            </a:pPr>
            <a:r>
              <a:rPr lang="ar-EG" altLang="en-US" sz="2700" b="1" dirty="0">
                <a:solidFill>
                  <a:srgbClr val="A9ABAA"/>
                </a:solidFill>
                <a:latin typeface="Cairo" panose="00000500000000000000" charset="-78"/>
                <a:cs typeface="Cairo" panose="00000500000000000000" charset="-78"/>
                <a:sym typeface="Open Sans" panose="020B0606030504020204" pitchFamily="34" charset="0"/>
              </a:rPr>
              <a:t>العنوان</a:t>
            </a: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22548" name="Google Shape;436;p17"/>
          <p:cNvSpPr txBox="1">
            <a:spLocks noChangeArrowheads="1"/>
          </p:cNvSpPr>
          <p:nvPr/>
        </p:nvSpPr>
        <p:spPr bwMode="auto">
          <a:xfrm>
            <a:off x="5782871" y="5874982"/>
            <a:ext cx="1319212" cy="494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ctr" rtl="0" fontAlgn="base">
              <a:spcBef>
                <a:spcPct val="0"/>
              </a:spcBef>
              <a:spcAft>
                <a:spcPct val="0"/>
              </a:spcAft>
              <a:buClr>
                <a:srgbClr val="A9ABAA"/>
              </a:buClr>
              <a:buSzPts val="2700"/>
            </a:pPr>
            <a:r>
              <a:rPr lang="ar-EG" altLang="en-US" sz="2700" b="1" dirty="0">
                <a:solidFill>
                  <a:srgbClr val="A9ABAA"/>
                </a:solidFill>
                <a:latin typeface="Cairo" panose="00000500000000000000" charset="-78"/>
                <a:cs typeface="Cairo" panose="00000500000000000000" charset="-78"/>
                <a:sym typeface="Open Sans" panose="020B0606030504020204" pitchFamily="34" charset="0"/>
              </a:rPr>
              <a:t>العنوان</a:t>
            </a: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22549" name="Google Shape;437;p17"/>
          <p:cNvSpPr txBox="1">
            <a:spLocks noChangeArrowheads="1"/>
          </p:cNvSpPr>
          <p:nvPr/>
        </p:nvSpPr>
        <p:spPr bwMode="auto">
          <a:xfrm>
            <a:off x="7394183" y="5874982"/>
            <a:ext cx="1319213" cy="494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ctr" rtl="0" fontAlgn="base">
              <a:spcBef>
                <a:spcPct val="0"/>
              </a:spcBef>
              <a:spcAft>
                <a:spcPct val="0"/>
              </a:spcAft>
              <a:buClr>
                <a:srgbClr val="A9ABAA"/>
              </a:buClr>
              <a:buSzPts val="2700"/>
            </a:pPr>
            <a:r>
              <a:rPr lang="ar-EG" altLang="en-US" sz="2700" b="1" dirty="0">
                <a:solidFill>
                  <a:srgbClr val="A9ABAA"/>
                </a:solidFill>
                <a:latin typeface="Cairo" panose="00000500000000000000" charset="-78"/>
                <a:cs typeface="Cairo" panose="00000500000000000000" charset="-78"/>
                <a:sym typeface="Open Sans" panose="020B0606030504020204" pitchFamily="34" charset="0"/>
              </a:rPr>
              <a:t>العنوان</a:t>
            </a: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22550" name="Google Shape;438;p17"/>
          <p:cNvSpPr txBox="1">
            <a:spLocks noChangeArrowheads="1"/>
          </p:cNvSpPr>
          <p:nvPr/>
        </p:nvSpPr>
        <p:spPr bwMode="auto">
          <a:xfrm>
            <a:off x="9008671" y="5874982"/>
            <a:ext cx="1319212" cy="494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ctr" rtl="0" fontAlgn="base">
              <a:spcBef>
                <a:spcPct val="0"/>
              </a:spcBef>
              <a:spcAft>
                <a:spcPct val="0"/>
              </a:spcAft>
              <a:buClr>
                <a:srgbClr val="A9ABAA"/>
              </a:buClr>
              <a:buSzPts val="2700"/>
            </a:pPr>
            <a:r>
              <a:rPr lang="ar-EG" altLang="en-US" sz="2700" b="1" dirty="0">
                <a:solidFill>
                  <a:srgbClr val="A9ABAA"/>
                </a:solidFill>
                <a:latin typeface="Cairo" panose="00000500000000000000" charset="-78"/>
                <a:cs typeface="Cairo" panose="00000500000000000000" charset="-78"/>
                <a:sym typeface="Open Sans" panose="020B0606030504020204" pitchFamily="34" charset="0"/>
              </a:rPr>
              <a:t>العنوان</a:t>
            </a: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22551" name="Google Shape;439;p17"/>
          <p:cNvSpPr txBox="1">
            <a:spLocks noChangeArrowheads="1"/>
          </p:cNvSpPr>
          <p:nvPr/>
        </p:nvSpPr>
        <p:spPr bwMode="auto">
          <a:xfrm>
            <a:off x="1382713" y="4163890"/>
            <a:ext cx="906462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A9ABAA"/>
              </a:buClr>
              <a:buSzPts val="2700"/>
              <a:buFont typeface="Open Sans" panose="020B0606030504020204" pitchFamily="34" charset="0"/>
              <a:buNone/>
              <a:tabLst/>
              <a:defRPr/>
            </a:pPr>
            <a:r>
              <a:rPr kumimoji="0" lang="en-US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Open Sans" panose="020B0606030504020204" pitchFamily="34" charset="0"/>
              </a:rPr>
              <a:t>25%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22552" name="Google Shape;440;p17"/>
          <p:cNvSpPr txBox="1">
            <a:spLocks noChangeArrowheads="1"/>
          </p:cNvSpPr>
          <p:nvPr/>
        </p:nvSpPr>
        <p:spPr bwMode="auto">
          <a:xfrm>
            <a:off x="1382713" y="3190752"/>
            <a:ext cx="906462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A9ABAA"/>
              </a:buClr>
              <a:buSzPts val="2700"/>
              <a:buFont typeface="Open Sans" panose="020B0606030504020204" pitchFamily="34" charset="0"/>
              <a:buNone/>
              <a:tabLst/>
              <a:defRPr/>
            </a:pPr>
            <a:r>
              <a:rPr kumimoji="0" lang="en-US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Open Sans" panose="020B0606030504020204" pitchFamily="34" charset="0"/>
              </a:rPr>
              <a:t>50%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22553" name="Google Shape;441;p17"/>
          <p:cNvSpPr txBox="1">
            <a:spLocks noChangeArrowheads="1"/>
          </p:cNvSpPr>
          <p:nvPr/>
        </p:nvSpPr>
        <p:spPr bwMode="auto">
          <a:xfrm>
            <a:off x="1382713" y="2200152"/>
            <a:ext cx="906462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A9ABAA"/>
              </a:buClr>
              <a:buSzPts val="2700"/>
              <a:buFont typeface="Open Sans" panose="020B0606030504020204" pitchFamily="34" charset="0"/>
              <a:buNone/>
              <a:tabLst/>
              <a:defRPr/>
            </a:pPr>
            <a:r>
              <a:rPr kumimoji="0" lang="en-US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Open Sans" panose="020B0606030504020204" pitchFamily="34" charset="0"/>
              </a:rPr>
              <a:t>75%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22554" name="Google Shape;442;p17"/>
          <p:cNvSpPr txBox="1">
            <a:spLocks noChangeArrowheads="1"/>
          </p:cNvSpPr>
          <p:nvPr/>
        </p:nvSpPr>
        <p:spPr bwMode="auto">
          <a:xfrm>
            <a:off x="2746375" y="609600"/>
            <a:ext cx="9334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F526B"/>
              </a:buClr>
              <a:buSzPts val="3600"/>
              <a:buFont typeface="Montserrat" panose="02000505000000020004" pitchFamily="2" charset="0"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F526B"/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Cairo" panose="00000500000000000000" charset="-78"/>
                <a:sym typeface="Montserrat" panose="02000505000000020004" pitchFamily="2" charset="0"/>
              </a:rPr>
              <a:t>55%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22555" name="Google Shape;443;p17"/>
          <p:cNvSpPr txBox="1">
            <a:spLocks noChangeArrowheads="1"/>
          </p:cNvSpPr>
          <p:nvPr/>
        </p:nvSpPr>
        <p:spPr bwMode="auto">
          <a:xfrm>
            <a:off x="4348163" y="609600"/>
            <a:ext cx="93503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3929E"/>
              </a:buClr>
              <a:buSzPts val="3600"/>
              <a:buFont typeface="Montserrat" panose="02000505000000020004" pitchFamily="2" charset="0"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3929E"/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Cairo" panose="00000500000000000000" charset="-78"/>
                <a:sym typeface="Montserrat" panose="02000505000000020004" pitchFamily="2" charset="0"/>
              </a:rPr>
              <a:t>39%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22556" name="Google Shape;444;p17"/>
          <p:cNvSpPr txBox="1">
            <a:spLocks noChangeArrowheads="1"/>
          </p:cNvSpPr>
          <p:nvPr/>
        </p:nvSpPr>
        <p:spPr bwMode="auto">
          <a:xfrm>
            <a:off x="5972175" y="609600"/>
            <a:ext cx="99853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A9ABAA"/>
              </a:buClr>
              <a:buSzPts val="3600"/>
              <a:buFont typeface="Montserrat" panose="02000505000000020004" pitchFamily="2" charset="0"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A9ABAA"/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Cairo" panose="00000500000000000000" charset="-78"/>
                <a:sym typeface="Montserrat" panose="02000505000000020004" pitchFamily="2" charset="0"/>
              </a:rPr>
              <a:t>72%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22557" name="Google Shape;445;p17"/>
          <p:cNvSpPr txBox="1">
            <a:spLocks noChangeArrowheads="1"/>
          </p:cNvSpPr>
          <p:nvPr/>
        </p:nvSpPr>
        <p:spPr bwMode="auto">
          <a:xfrm>
            <a:off x="7569200" y="609600"/>
            <a:ext cx="97631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2412A"/>
              </a:buClr>
              <a:buSzPts val="3600"/>
              <a:buFont typeface="Montserrat" panose="02000505000000020004" pitchFamily="2" charset="0"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2412A"/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Cairo" panose="00000500000000000000" charset="-78"/>
                <a:sym typeface="Montserrat" panose="02000505000000020004" pitchFamily="2" charset="0"/>
              </a:rPr>
              <a:t>56%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22558" name="Google Shape;446;p17"/>
          <p:cNvSpPr txBox="1">
            <a:spLocks noChangeArrowheads="1"/>
          </p:cNvSpPr>
          <p:nvPr/>
        </p:nvSpPr>
        <p:spPr bwMode="auto">
          <a:xfrm>
            <a:off x="9183688" y="609600"/>
            <a:ext cx="95408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AC344"/>
              </a:buClr>
              <a:buSzPts val="3600"/>
              <a:buFont typeface="Montserrat" panose="02000505000000020004" pitchFamily="2" charset="0"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AC344"/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Cairo" panose="00000500000000000000" charset="-78"/>
                <a:sym typeface="Montserrat" panose="02000505000000020004" pitchFamily="2" charset="0"/>
              </a:rPr>
              <a:t>78%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225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500" fill="hold"/>
                                            <p:tgtEl>
                                              <p:spTgt spid="225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8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225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500" fill="hold"/>
                                            <p:tgtEl>
                                              <p:spTgt spid="225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fill="hold" grpId="0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225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" dur="500" fill="hold"/>
                                            <p:tgtEl>
                                              <p:spTgt spid="225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grpId="0" nodeType="withEffect" p14:presetBounceEnd="5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4" dur="500" fill="hold"/>
                                            <p:tgtEl>
                                              <p:spTgt spid="225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5" dur="500" fill="hold"/>
                                            <p:tgtEl>
                                              <p:spTgt spid="225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grpId="0" nodeType="withEffect" p14:presetBounceEnd="5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500" fill="hold"/>
                                            <p:tgtEl>
                                              <p:spTgt spid="225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500" fill="hold"/>
                                            <p:tgtEl>
                                              <p:spTgt spid="225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2" dur="500" fill="hold"/>
                                            <p:tgtEl>
                                              <p:spTgt spid="225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3" dur="500" fill="hold"/>
                                            <p:tgtEl>
                                              <p:spTgt spid="225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grpId="0" nodeType="withEffect" p14:presetBounceEnd="5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6" dur="500" fill="hold"/>
                                            <p:tgtEl>
                                              <p:spTgt spid="225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7" dur="500" fill="hold"/>
                                            <p:tgtEl>
                                              <p:spTgt spid="225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grpId="0" nodeType="withEffect" p14:presetBounceEnd="50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0" dur="500" fill="hold"/>
                                            <p:tgtEl>
                                              <p:spTgt spid="225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1" dur="500" fill="hold"/>
                                            <p:tgtEl>
                                              <p:spTgt spid="225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43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5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8" dur="500" fill="hold"/>
                                            <p:tgtEl>
                                              <p:spTgt spid="225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9" dur="500" fill="hold"/>
                                            <p:tgtEl>
                                              <p:spTgt spid="225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51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6" dur="500" fill="hold"/>
                                            <p:tgtEl>
                                              <p:spTgt spid="225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7" dur="500" fill="hold"/>
                                            <p:tgtEl>
                                              <p:spTgt spid="225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2700"/>
                                </p:stCondLst>
                                <p:childTnLst>
                                  <p:par>
                                    <p:cTn id="59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4" dur="500" fill="hold"/>
                                            <p:tgtEl>
                                              <p:spTgt spid="225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5" dur="500" fill="hold"/>
                                            <p:tgtEl>
                                              <p:spTgt spid="225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3200"/>
                                </p:stCondLst>
                                <p:childTnLst>
                                  <p:par>
                                    <p:cTn id="67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2" dur="500" fill="hold"/>
                                            <p:tgtEl>
                                              <p:spTgt spid="225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3" dur="500" fill="hold"/>
                                            <p:tgtEl>
                                              <p:spTgt spid="225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7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0" dur="500" fill="hold"/>
                                            <p:tgtEl>
                                              <p:spTgt spid="225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1" dur="500" fill="hold"/>
                                            <p:tgtEl>
                                              <p:spTgt spid="225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546" grpId="0"/>
          <p:bldP spid="22547" grpId="0"/>
          <p:bldP spid="22548" grpId="0"/>
          <p:bldP spid="22549" grpId="0"/>
          <p:bldP spid="22550" grpId="0"/>
          <p:bldP spid="22551" grpId="0"/>
          <p:bldP spid="22552" grpId="0"/>
          <p:bldP spid="22553" grpId="0"/>
          <p:bldP spid="22554" grpId="0"/>
          <p:bldP spid="22555" grpId="0"/>
          <p:bldP spid="22556" grpId="0"/>
          <p:bldP spid="22557" grpId="0"/>
          <p:bldP spid="2255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25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25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25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25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25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25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25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25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25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25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25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25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225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225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225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225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43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5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225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225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51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225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225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2700"/>
                                </p:stCondLst>
                                <p:childTnLst>
                                  <p:par>
                                    <p:cTn id="59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225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225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3200"/>
                                </p:stCondLst>
                                <p:childTnLst>
                                  <p:par>
                                    <p:cTn id="67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225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225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7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225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225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546" grpId="0"/>
          <p:bldP spid="22547" grpId="0"/>
          <p:bldP spid="22548" grpId="0"/>
          <p:bldP spid="22549" grpId="0"/>
          <p:bldP spid="22550" grpId="0"/>
          <p:bldP spid="22551" grpId="0"/>
          <p:bldP spid="22552" grpId="0"/>
          <p:bldP spid="22553" grpId="0"/>
          <p:bldP spid="22554" grpId="0"/>
          <p:bldP spid="22555" grpId="0"/>
          <p:bldP spid="22556" grpId="0"/>
          <p:bldP spid="22557" grpId="0"/>
          <p:bldP spid="22558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D2F051F3-1E06-4340-B2C7-5BC5DD606958}"/>
              </a:ext>
            </a:extLst>
          </p:cNvPr>
          <p:cNvGrpSpPr/>
          <p:nvPr/>
        </p:nvGrpSpPr>
        <p:grpSpPr>
          <a:xfrm>
            <a:off x="958850" y="635000"/>
            <a:ext cx="1866900" cy="2332038"/>
            <a:chOff x="958850" y="635000"/>
            <a:chExt cx="1866900" cy="2332038"/>
          </a:xfrm>
        </p:grpSpPr>
        <p:sp>
          <p:nvSpPr>
            <p:cNvPr id="24578" name="Google Shape;451;p18"/>
            <p:cNvSpPr txBox="1">
              <a:spLocks noChangeArrowheads="1"/>
            </p:cNvSpPr>
            <p:nvPr/>
          </p:nvSpPr>
          <p:spPr bwMode="auto">
            <a:xfrm>
              <a:off x="958850" y="2228850"/>
              <a:ext cx="1866900" cy="738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1400"/>
                <a:buFont typeface="Open Sans" panose="020B0606030504020204" pitchFamily="34" charset="0"/>
                <a:buNone/>
                <a:tabLst/>
                <a:defRPr/>
              </a:pPr>
              <a:r>
                <a:rPr kumimoji="0" lang="ar-EG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iro" panose="00000500000000000000" charset="-78"/>
                  <a:ea typeface="+mn-ea"/>
                  <a:cs typeface="Cairo" panose="00000500000000000000" charset="-78"/>
                  <a:sym typeface="Open Sans" panose="020B0606030504020204" pitchFamily="34" charset="0"/>
                </a:rPr>
                <a:t>هذا النص هو مثال لنص يمكن أن يستبدل في نفس المساحة</a:t>
              </a:r>
            </a:p>
          </p:txBody>
        </p:sp>
        <p:sp>
          <p:nvSpPr>
            <p:cNvPr id="24583" name="Google Shape;456;p18"/>
            <p:cNvSpPr>
              <a:spLocks noChangeArrowheads="1"/>
            </p:cNvSpPr>
            <p:nvPr/>
          </p:nvSpPr>
          <p:spPr bwMode="auto">
            <a:xfrm>
              <a:off x="1371600" y="635000"/>
              <a:ext cx="1042988" cy="1044575"/>
            </a:xfrm>
            <a:prstGeom prst="ellipse">
              <a:avLst/>
            </a:prstGeom>
            <a:solidFill>
              <a:srgbClr val="616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4591" name="Google Shape;464;p18"/>
            <p:cNvSpPr txBox="1">
              <a:spLocks noChangeArrowheads="1"/>
            </p:cNvSpPr>
            <p:nvPr/>
          </p:nvSpPr>
          <p:spPr bwMode="auto">
            <a:xfrm>
              <a:off x="1254125" y="1833563"/>
              <a:ext cx="1320800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61605E"/>
                </a:buClr>
                <a:buSzPts val="2200"/>
                <a:buFont typeface="Open Sans Semibold" panose="020B0706030804020204" pitchFamily="34" charset="0"/>
                <a:buNone/>
                <a:tabLst/>
                <a:defRPr/>
              </a:pPr>
              <a:r>
                <a:rPr kumimoji="0" lang="ar-EG" altLang="en-US" sz="2100" b="1" i="0" u="none" strike="noStrike" kern="1200" cap="none" spc="0" normalizeH="0" baseline="0" noProof="0" dirty="0">
                  <a:ln>
                    <a:noFill/>
                  </a:ln>
                  <a:solidFill>
                    <a:srgbClr val="61605E"/>
                  </a:solidFill>
                  <a:effectLst/>
                  <a:uLnTx/>
                  <a:uFillTx/>
                  <a:latin typeface="Cairo" panose="00000500000000000000" charset="-78"/>
                  <a:ea typeface="+mn-ea"/>
                  <a:cs typeface="Cairo" panose="00000500000000000000" charset="-78"/>
                  <a:sym typeface="Open Sans Semibold" panose="020B0706030804020204" pitchFamily="34" charset="0"/>
                </a:rPr>
                <a:t>العنوان</a:t>
              </a:r>
              <a:endParaRPr kumimoji="0" lang="en-US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24598" name="Google Shape;471;p18"/>
            <p:cNvSpPr>
              <a:spLocks/>
            </p:cNvSpPr>
            <p:nvPr/>
          </p:nvSpPr>
          <p:spPr bwMode="auto">
            <a:xfrm>
              <a:off x="1574800" y="774700"/>
              <a:ext cx="635000" cy="746125"/>
            </a:xfrm>
            <a:custGeom>
              <a:avLst/>
              <a:gdLst>
                <a:gd name="T0" fmla="*/ 69 w 168"/>
                <a:gd name="T1" fmla="*/ 197 h 197"/>
                <a:gd name="T2" fmla="*/ 69 w 168"/>
                <a:gd name="T3" fmla="*/ 189 h 197"/>
                <a:gd name="T4" fmla="*/ 100 w 168"/>
                <a:gd name="T5" fmla="*/ 193 h 197"/>
                <a:gd name="T6" fmla="*/ 104 w 168"/>
                <a:gd name="T7" fmla="*/ 184 h 197"/>
                <a:gd name="T8" fmla="*/ 58 w 168"/>
                <a:gd name="T9" fmla="*/ 180 h 197"/>
                <a:gd name="T10" fmla="*/ 104 w 168"/>
                <a:gd name="T11" fmla="*/ 177 h 197"/>
                <a:gd name="T12" fmla="*/ 104 w 168"/>
                <a:gd name="T13" fmla="*/ 184 h 197"/>
                <a:gd name="T14" fmla="*/ 66 w 168"/>
                <a:gd name="T15" fmla="*/ 170 h 197"/>
                <a:gd name="T16" fmla="*/ 54 w 168"/>
                <a:gd name="T17" fmla="*/ 161 h 197"/>
                <a:gd name="T18" fmla="*/ 51 w 168"/>
                <a:gd name="T19" fmla="*/ 142 h 197"/>
                <a:gd name="T20" fmla="*/ 29 w 168"/>
                <a:gd name="T21" fmla="*/ 73 h 197"/>
                <a:gd name="T22" fmla="*/ 136 w 168"/>
                <a:gd name="T23" fmla="*/ 73 h 197"/>
                <a:gd name="T24" fmla="*/ 114 w 168"/>
                <a:gd name="T25" fmla="*/ 142 h 197"/>
                <a:gd name="T26" fmla="*/ 111 w 168"/>
                <a:gd name="T27" fmla="*/ 161 h 197"/>
                <a:gd name="T28" fmla="*/ 83 w 168"/>
                <a:gd name="T29" fmla="*/ 170 h 197"/>
                <a:gd name="T30" fmla="*/ 99 w 168"/>
                <a:gd name="T31" fmla="*/ 163 h 197"/>
                <a:gd name="T32" fmla="*/ 105 w 168"/>
                <a:gd name="T33" fmla="*/ 152 h 197"/>
                <a:gd name="T34" fmla="*/ 122 w 168"/>
                <a:gd name="T35" fmla="*/ 110 h 197"/>
                <a:gd name="T36" fmla="*/ 82 w 168"/>
                <a:gd name="T37" fmla="*/ 42 h 197"/>
                <a:gd name="T38" fmla="*/ 42 w 168"/>
                <a:gd name="T39" fmla="*/ 110 h 197"/>
                <a:gd name="T40" fmla="*/ 60 w 168"/>
                <a:gd name="T41" fmla="*/ 152 h 197"/>
                <a:gd name="T42" fmla="*/ 66 w 168"/>
                <a:gd name="T43" fmla="*/ 163 h 197"/>
                <a:gd name="T44" fmla="*/ 18 w 168"/>
                <a:gd name="T45" fmla="*/ 90 h 197"/>
                <a:gd name="T46" fmla="*/ 0 w 168"/>
                <a:gd name="T47" fmla="*/ 87 h 197"/>
                <a:gd name="T48" fmla="*/ 18 w 168"/>
                <a:gd name="T49" fmla="*/ 83 h 197"/>
                <a:gd name="T50" fmla="*/ 18 w 168"/>
                <a:gd name="T51" fmla="*/ 90 h 197"/>
                <a:gd name="T52" fmla="*/ 147 w 168"/>
                <a:gd name="T53" fmla="*/ 88 h 197"/>
                <a:gd name="T54" fmla="*/ 147 w 168"/>
                <a:gd name="T55" fmla="*/ 80 h 197"/>
                <a:gd name="T56" fmla="*/ 168 w 168"/>
                <a:gd name="T57" fmla="*/ 84 h 197"/>
                <a:gd name="T58" fmla="*/ 49 w 168"/>
                <a:gd name="T59" fmla="*/ 85 h 197"/>
                <a:gd name="T60" fmla="*/ 46 w 168"/>
                <a:gd name="T61" fmla="*/ 80 h 197"/>
                <a:gd name="T62" fmla="*/ 84 w 168"/>
                <a:gd name="T63" fmla="*/ 53 h 197"/>
                <a:gd name="T64" fmla="*/ 84 w 168"/>
                <a:gd name="T65" fmla="*/ 60 h 197"/>
                <a:gd name="T66" fmla="*/ 49 w 168"/>
                <a:gd name="T67" fmla="*/ 85 h 197"/>
                <a:gd name="T68" fmla="*/ 127 w 168"/>
                <a:gd name="T69" fmla="*/ 43 h 197"/>
                <a:gd name="T70" fmla="*/ 139 w 168"/>
                <a:gd name="T71" fmla="*/ 26 h 197"/>
                <a:gd name="T72" fmla="*/ 145 w 168"/>
                <a:gd name="T73" fmla="*/ 31 h 197"/>
                <a:gd name="T74" fmla="*/ 129 w 168"/>
                <a:gd name="T75" fmla="*/ 44 h 197"/>
                <a:gd name="T76" fmla="*/ 34 w 168"/>
                <a:gd name="T77" fmla="*/ 43 h 197"/>
                <a:gd name="T78" fmla="*/ 21 w 168"/>
                <a:gd name="T79" fmla="*/ 26 h 197"/>
                <a:gd name="T80" fmla="*/ 39 w 168"/>
                <a:gd name="T81" fmla="*/ 38 h 197"/>
                <a:gd name="T82" fmla="*/ 36 w 168"/>
                <a:gd name="T83" fmla="*/ 44 h 197"/>
                <a:gd name="T84" fmla="*/ 79 w 168"/>
                <a:gd name="T85" fmla="*/ 24 h 197"/>
                <a:gd name="T86" fmla="*/ 82 w 168"/>
                <a:gd name="T87" fmla="*/ 0 h 197"/>
                <a:gd name="T88" fmla="*/ 86 w 168"/>
                <a:gd name="T89" fmla="*/ 24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68" h="197" extrusionOk="0">
                  <a:moveTo>
                    <a:pt x="97" y="197"/>
                  </a:moveTo>
                  <a:cubicBezTo>
                    <a:pt x="69" y="197"/>
                    <a:pt x="69" y="197"/>
                    <a:pt x="69" y="197"/>
                  </a:cubicBezTo>
                  <a:cubicBezTo>
                    <a:pt x="67" y="197"/>
                    <a:pt x="66" y="195"/>
                    <a:pt x="66" y="193"/>
                  </a:cubicBezTo>
                  <a:cubicBezTo>
                    <a:pt x="66" y="191"/>
                    <a:pt x="67" y="189"/>
                    <a:pt x="69" y="189"/>
                  </a:cubicBezTo>
                  <a:cubicBezTo>
                    <a:pt x="97" y="189"/>
                    <a:pt x="97" y="189"/>
                    <a:pt x="97" y="189"/>
                  </a:cubicBezTo>
                  <a:cubicBezTo>
                    <a:pt x="99" y="189"/>
                    <a:pt x="100" y="191"/>
                    <a:pt x="100" y="193"/>
                  </a:cubicBezTo>
                  <a:cubicBezTo>
                    <a:pt x="100" y="195"/>
                    <a:pt x="99" y="197"/>
                    <a:pt x="97" y="197"/>
                  </a:cubicBezTo>
                  <a:close/>
                  <a:moveTo>
                    <a:pt x="104" y="184"/>
                  </a:moveTo>
                  <a:cubicBezTo>
                    <a:pt x="62" y="184"/>
                    <a:pt x="62" y="184"/>
                    <a:pt x="62" y="184"/>
                  </a:cubicBezTo>
                  <a:cubicBezTo>
                    <a:pt x="60" y="184"/>
                    <a:pt x="58" y="182"/>
                    <a:pt x="58" y="180"/>
                  </a:cubicBezTo>
                  <a:cubicBezTo>
                    <a:pt x="58" y="178"/>
                    <a:pt x="60" y="177"/>
                    <a:pt x="62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6" y="177"/>
                    <a:pt x="108" y="178"/>
                    <a:pt x="108" y="180"/>
                  </a:cubicBezTo>
                  <a:cubicBezTo>
                    <a:pt x="108" y="182"/>
                    <a:pt x="106" y="184"/>
                    <a:pt x="104" y="184"/>
                  </a:cubicBezTo>
                  <a:close/>
                  <a:moveTo>
                    <a:pt x="83" y="170"/>
                  </a:moveTo>
                  <a:cubicBezTo>
                    <a:pt x="75" y="170"/>
                    <a:pt x="67" y="170"/>
                    <a:pt x="66" y="170"/>
                  </a:cubicBezTo>
                  <a:cubicBezTo>
                    <a:pt x="66" y="170"/>
                    <a:pt x="66" y="170"/>
                    <a:pt x="66" y="170"/>
                  </a:cubicBezTo>
                  <a:cubicBezTo>
                    <a:pt x="59" y="170"/>
                    <a:pt x="55" y="168"/>
                    <a:pt x="54" y="161"/>
                  </a:cubicBezTo>
                  <a:cubicBezTo>
                    <a:pt x="53" y="158"/>
                    <a:pt x="53" y="155"/>
                    <a:pt x="53" y="152"/>
                  </a:cubicBezTo>
                  <a:cubicBezTo>
                    <a:pt x="53" y="149"/>
                    <a:pt x="53" y="145"/>
                    <a:pt x="51" y="142"/>
                  </a:cubicBezTo>
                  <a:cubicBezTo>
                    <a:pt x="45" y="132"/>
                    <a:pt x="42" y="125"/>
                    <a:pt x="36" y="114"/>
                  </a:cubicBezTo>
                  <a:cubicBezTo>
                    <a:pt x="30" y="103"/>
                    <a:pt x="25" y="88"/>
                    <a:pt x="29" y="73"/>
                  </a:cubicBezTo>
                  <a:cubicBezTo>
                    <a:pt x="33" y="54"/>
                    <a:pt x="53" y="35"/>
                    <a:pt x="82" y="35"/>
                  </a:cubicBezTo>
                  <a:cubicBezTo>
                    <a:pt x="112" y="35"/>
                    <a:pt x="132" y="54"/>
                    <a:pt x="136" y="73"/>
                  </a:cubicBezTo>
                  <a:cubicBezTo>
                    <a:pt x="140" y="88"/>
                    <a:pt x="134" y="103"/>
                    <a:pt x="129" y="114"/>
                  </a:cubicBezTo>
                  <a:cubicBezTo>
                    <a:pt x="123" y="125"/>
                    <a:pt x="120" y="132"/>
                    <a:pt x="114" y="142"/>
                  </a:cubicBezTo>
                  <a:cubicBezTo>
                    <a:pt x="112" y="145"/>
                    <a:pt x="112" y="149"/>
                    <a:pt x="112" y="152"/>
                  </a:cubicBezTo>
                  <a:cubicBezTo>
                    <a:pt x="112" y="155"/>
                    <a:pt x="112" y="158"/>
                    <a:pt x="111" y="161"/>
                  </a:cubicBezTo>
                  <a:cubicBezTo>
                    <a:pt x="110" y="168"/>
                    <a:pt x="106" y="170"/>
                    <a:pt x="99" y="170"/>
                  </a:cubicBezTo>
                  <a:cubicBezTo>
                    <a:pt x="98" y="170"/>
                    <a:pt x="91" y="170"/>
                    <a:pt x="83" y="170"/>
                  </a:cubicBezTo>
                  <a:close/>
                  <a:moveTo>
                    <a:pt x="66" y="163"/>
                  </a:moveTo>
                  <a:cubicBezTo>
                    <a:pt x="67" y="163"/>
                    <a:pt x="98" y="163"/>
                    <a:pt x="99" y="163"/>
                  </a:cubicBezTo>
                  <a:cubicBezTo>
                    <a:pt x="103" y="163"/>
                    <a:pt x="103" y="162"/>
                    <a:pt x="104" y="159"/>
                  </a:cubicBezTo>
                  <a:cubicBezTo>
                    <a:pt x="104" y="157"/>
                    <a:pt x="105" y="155"/>
                    <a:pt x="105" y="152"/>
                  </a:cubicBezTo>
                  <a:cubicBezTo>
                    <a:pt x="105" y="148"/>
                    <a:pt x="105" y="143"/>
                    <a:pt x="107" y="139"/>
                  </a:cubicBezTo>
                  <a:cubicBezTo>
                    <a:pt x="113" y="128"/>
                    <a:pt x="117" y="121"/>
                    <a:pt x="122" y="110"/>
                  </a:cubicBezTo>
                  <a:cubicBezTo>
                    <a:pt x="126" y="103"/>
                    <a:pt x="133" y="88"/>
                    <a:pt x="129" y="74"/>
                  </a:cubicBezTo>
                  <a:cubicBezTo>
                    <a:pt x="125" y="59"/>
                    <a:pt x="108" y="42"/>
                    <a:pt x="82" y="42"/>
                  </a:cubicBezTo>
                  <a:cubicBezTo>
                    <a:pt x="57" y="42"/>
                    <a:pt x="40" y="59"/>
                    <a:pt x="36" y="74"/>
                  </a:cubicBezTo>
                  <a:cubicBezTo>
                    <a:pt x="32" y="88"/>
                    <a:pt x="39" y="103"/>
                    <a:pt x="42" y="110"/>
                  </a:cubicBezTo>
                  <a:cubicBezTo>
                    <a:pt x="48" y="121"/>
                    <a:pt x="52" y="128"/>
                    <a:pt x="58" y="139"/>
                  </a:cubicBezTo>
                  <a:cubicBezTo>
                    <a:pt x="60" y="143"/>
                    <a:pt x="60" y="148"/>
                    <a:pt x="60" y="152"/>
                  </a:cubicBezTo>
                  <a:cubicBezTo>
                    <a:pt x="60" y="155"/>
                    <a:pt x="60" y="157"/>
                    <a:pt x="61" y="159"/>
                  </a:cubicBezTo>
                  <a:cubicBezTo>
                    <a:pt x="62" y="162"/>
                    <a:pt x="62" y="163"/>
                    <a:pt x="66" y="163"/>
                  </a:cubicBezTo>
                  <a:cubicBezTo>
                    <a:pt x="66" y="163"/>
                    <a:pt x="66" y="163"/>
                    <a:pt x="66" y="163"/>
                  </a:cubicBezTo>
                  <a:close/>
                  <a:moveTo>
                    <a:pt x="18" y="90"/>
                  </a:moveTo>
                  <a:cubicBezTo>
                    <a:pt x="4" y="90"/>
                    <a:pt x="4" y="90"/>
                    <a:pt x="4" y="90"/>
                  </a:cubicBezTo>
                  <a:cubicBezTo>
                    <a:pt x="1" y="90"/>
                    <a:pt x="0" y="89"/>
                    <a:pt x="0" y="87"/>
                  </a:cubicBezTo>
                  <a:cubicBezTo>
                    <a:pt x="0" y="84"/>
                    <a:pt x="1" y="83"/>
                    <a:pt x="4" y="83"/>
                  </a:cubicBezTo>
                  <a:cubicBezTo>
                    <a:pt x="18" y="83"/>
                    <a:pt x="18" y="83"/>
                    <a:pt x="18" y="83"/>
                  </a:cubicBezTo>
                  <a:cubicBezTo>
                    <a:pt x="20" y="83"/>
                    <a:pt x="22" y="84"/>
                    <a:pt x="22" y="87"/>
                  </a:cubicBezTo>
                  <a:cubicBezTo>
                    <a:pt x="22" y="89"/>
                    <a:pt x="20" y="90"/>
                    <a:pt x="18" y="90"/>
                  </a:cubicBezTo>
                  <a:close/>
                  <a:moveTo>
                    <a:pt x="165" y="88"/>
                  </a:moveTo>
                  <a:cubicBezTo>
                    <a:pt x="147" y="88"/>
                    <a:pt x="147" y="88"/>
                    <a:pt x="147" y="88"/>
                  </a:cubicBezTo>
                  <a:cubicBezTo>
                    <a:pt x="145" y="88"/>
                    <a:pt x="143" y="86"/>
                    <a:pt x="143" y="84"/>
                  </a:cubicBezTo>
                  <a:cubicBezTo>
                    <a:pt x="143" y="82"/>
                    <a:pt x="145" y="80"/>
                    <a:pt x="147" y="80"/>
                  </a:cubicBezTo>
                  <a:cubicBezTo>
                    <a:pt x="165" y="80"/>
                    <a:pt x="165" y="80"/>
                    <a:pt x="165" y="80"/>
                  </a:cubicBezTo>
                  <a:cubicBezTo>
                    <a:pt x="167" y="80"/>
                    <a:pt x="168" y="82"/>
                    <a:pt x="168" y="84"/>
                  </a:cubicBezTo>
                  <a:cubicBezTo>
                    <a:pt x="168" y="86"/>
                    <a:pt x="167" y="88"/>
                    <a:pt x="165" y="88"/>
                  </a:cubicBezTo>
                  <a:close/>
                  <a:moveTo>
                    <a:pt x="49" y="85"/>
                  </a:moveTo>
                  <a:cubicBezTo>
                    <a:pt x="49" y="85"/>
                    <a:pt x="49" y="84"/>
                    <a:pt x="49" y="84"/>
                  </a:cubicBezTo>
                  <a:cubicBezTo>
                    <a:pt x="47" y="84"/>
                    <a:pt x="45" y="82"/>
                    <a:pt x="46" y="80"/>
                  </a:cubicBezTo>
                  <a:cubicBezTo>
                    <a:pt x="49" y="66"/>
                    <a:pt x="64" y="53"/>
                    <a:pt x="84" y="53"/>
                  </a:cubicBezTo>
                  <a:cubicBezTo>
                    <a:pt x="84" y="53"/>
                    <a:pt x="84" y="53"/>
                    <a:pt x="84" y="53"/>
                  </a:cubicBezTo>
                  <a:cubicBezTo>
                    <a:pt x="87" y="53"/>
                    <a:pt x="88" y="54"/>
                    <a:pt x="88" y="56"/>
                  </a:cubicBezTo>
                  <a:cubicBezTo>
                    <a:pt x="88" y="58"/>
                    <a:pt x="87" y="60"/>
                    <a:pt x="84" y="60"/>
                  </a:cubicBezTo>
                  <a:cubicBezTo>
                    <a:pt x="68" y="60"/>
                    <a:pt x="56" y="71"/>
                    <a:pt x="53" y="82"/>
                  </a:cubicBezTo>
                  <a:cubicBezTo>
                    <a:pt x="53" y="83"/>
                    <a:pt x="51" y="85"/>
                    <a:pt x="49" y="85"/>
                  </a:cubicBezTo>
                  <a:close/>
                  <a:moveTo>
                    <a:pt x="129" y="44"/>
                  </a:moveTo>
                  <a:cubicBezTo>
                    <a:pt x="129" y="44"/>
                    <a:pt x="128" y="44"/>
                    <a:pt x="127" y="43"/>
                  </a:cubicBezTo>
                  <a:cubicBezTo>
                    <a:pt x="125" y="42"/>
                    <a:pt x="125" y="39"/>
                    <a:pt x="127" y="38"/>
                  </a:cubicBezTo>
                  <a:cubicBezTo>
                    <a:pt x="139" y="26"/>
                    <a:pt x="139" y="26"/>
                    <a:pt x="139" y="26"/>
                  </a:cubicBezTo>
                  <a:cubicBezTo>
                    <a:pt x="141" y="24"/>
                    <a:pt x="143" y="24"/>
                    <a:pt x="145" y="26"/>
                  </a:cubicBezTo>
                  <a:cubicBezTo>
                    <a:pt x="146" y="27"/>
                    <a:pt x="146" y="29"/>
                    <a:pt x="145" y="31"/>
                  </a:cubicBezTo>
                  <a:cubicBezTo>
                    <a:pt x="132" y="43"/>
                    <a:pt x="132" y="43"/>
                    <a:pt x="132" y="43"/>
                  </a:cubicBezTo>
                  <a:cubicBezTo>
                    <a:pt x="131" y="44"/>
                    <a:pt x="130" y="44"/>
                    <a:pt x="129" y="44"/>
                  </a:cubicBezTo>
                  <a:close/>
                  <a:moveTo>
                    <a:pt x="36" y="44"/>
                  </a:moveTo>
                  <a:cubicBezTo>
                    <a:pt x="35" y="44"/>
                    <a:pt x="35" y="44"/>
                    <a:pt x="34" y="43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0" y="29"/>
                    <a:pt x="20" y="27"/>
                    <a:pt x="21" y="26"/>
                  </a:cubicBezTo>
                  <a:cubicBezTo>
                    <a:pt x="23" y="24"/>
                    <a:pt x="25" y="24"/>
                    <a:pt x="27" y="26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40" y="39"/>
                    <a:pt x="40" y="42"/>
                    <a:pt x="39" y="43"/>
                  </a:cubicBezTo>
                  <a:cubicBezTo>
                    <a:pt x="38" y="44"/>
                    <a:pt x="37" y="44"/>
                    <a:pt x="36" y="44"/>
                  </a:cubicBezTo>
                  <a:close/>
                  <a:moveTo>
                    <a:pt x="82" y="28"/>
                  </a:moveTo>
                  <a:cubicBezTo>
                    <a:pt x="80" y="28"/>
                    <a:pt x="79" y="26"/>
                    <a:pt x="79" y="24"/>
                  </a:cubicBezTo>
                  <a:cubicBezTo>
                    <a:pt x="79" y="3"/>
                    <a:pt x="79" y="3"/>
                    <a:pt x="79" y="3"/>
                  </a:cubicBezTo>
                  <a:cubicBezTo>
                    <a:pt x="79" y="1"/>
                    <a:pt x="80" y="0"/>
                    <a:pt x="82" y="0"/>
                  </a:cubicBezTo>
                  <a:cubicBezTo>
                    <a:pt x="84" y="0"/>
                    <a:pt x="86" y="1"/>
                    <a:pt x="86" y="3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86" y="26"/>
                    <a:pt x="84" y="28"/>
                    <a:pt x="82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32FB8600-703B-8143-A83E-571E3A653D1C}"/>
              </a:ext>
            </a:extLst>
          </p:cNvPr>
          <p:cNvGrpSpPr/>
          <p:nvPr/>
        </p:nvGrpSpPr>
        <p:grpSpPr>
          <a:xfrm>
            <a:off x="3916363" y="635000"/>
            <a:ext cx="1866900" cy="2332038"/>
            <a:chOff x="3916363" y="635000"/>
            <a:chExt cx="1866900" cy="2332038"/>
          </a:xfrm>
        </p:grpSpPr>
        <p:sp>
          <p:nvSpPr>
            <p:cNvPr id="24584" name="Google Shape;457;p18"/>
            <p:cNvSpPr>
              <a:spLocks noChangeArrowheads="1"/>
            </p:cNvSpPr>
            <p:nvPr/>
          </p:nvSpPr>
          <p:spPr bwMode="auto">
            <a:xfrm>
              <a:off x="4297363" y="635000"/>
              <a:ext cx="1047750" cy="1044575"/>
            </a:xfrm>
            <a:prstGeom prst="ellipse">
              <a:avLst/>
            </a:prstGeom>
            <a:solidFill>
              <a:srgbClr val="C3C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4592" name="Google Shape;465;p18"/>
            <p:cNvSpPr txBox="1">
              <a:spLocks noChangeArrowheads="1"/>
            </p:cNvSpPr>
            <p:nvPr/>
          </p:nvSpPr>
          <p:spPr bwMode="auto">
            <a:xfrm>
              <a:off x="4184650" y="1833563"/>
              <a:ext cx="1320800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3C5C4"/>
                </a:buClr>
                <a:buSzPts val="2200"/>
                <a:buFont typeface="Open Sans Semibold" panose="020B0706030804020204" pitchFamily="34" charset="0"/>
                <a:buNone/>
                <a:tabLst/>
                <a:defRPr/>
              </a:pPr>
              <a:r>
                <a:rPr kumimoji="0" lang="ar-EG" altLang="en-US" sz="2100" b="1" i="0" u="none" strike="noStrike" kern="1200" cap="none" spc="0" normalizeH="0" baseline="0" noProof="0" dirty="0">
                  <a:ln>
                    <a:noFill/>
                  </a:ln>
                  <a:solidFill>
                    <a:srgbClr val="C3C5C4"/>
                  </a:solidFill>
                  <a:effectLst/>
                  <a:uLnTx/>
                  <a:uFillTx/>
                  <a:latin typeface="Cairo" panose="00000500000000000000" charset="-78"/>
                  <a:ea typeface="+mn-ea"/>
                  <a:cs typeface="Cairo" panose="00000500000000000000" charset="-78"/>
                  <a:sym typeface="Open Sans Semibold" panose="020B0706030804020204" pitchFamily="34" charset="0"/>
                </a:rPr>
                <a:t>العنوان</a:t>
              </a:r>
              <a:endParaRPr kumimoji="0" lang="en-US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24600" name="Google Shape;473;p18"/>
            <p:cNvSpPr>
              <a:spLocks/>
            </p:cNvSpPr>
            <p:nvPr/>
          </p:nvSpPr>
          <p:spPr bwMode="auto">
            <a:xfrm>
              <a:off x="4467225" y="804863"/>
              <a:ext cx="706438" cy="708025"/>
            </a:xfrm>
            <a:custGeom>
              <a:avLst/>
              <a:gdLst>
                <a:gd name="T0" fmla="*/ 76 w 187"/>
                <a:gd name="T1" fmla="*/ 180 h 187"/>
                <a:gd name="T2" fmla="*/ 62 w 187"/>
                <a:gd name="T3" fmla="*/ 155 h 187"/>
                <a:gd name="T4" fmla="*/ 34 w 187"/>
                <a:gd name="T5" fmla="*/ 166 h 187"/>
                <a:gd name="T6" fmla="*/ 31 w 187"/>
                <a:gd name="T7" fmla="*/ 127 h 187"/>
                <a:gd name="T8" fmla="*/ 25 w 187"/>
                <a:gd name="T9" fmla="*/ 113 h 187"/>
                <a:gd name="T10" fmla="*/ 0 w 187"/>
                <a:gd name="T11" fmla="*/ 84 h 187"/>
                <a:gd name="T12" fmla="*/ 27 w 187"/>
                <a:gd name="T13" fmla="*/ 72 h 187"/>
                <a:gd name="T14" fmla="*/ 20 w 187"/>
                <a:gd name="T15" fmla="*/ 44 h 187"/>
                <a:gd name="T16" fmla="*/ 44 w 187"/>
                <a:gd name="T17" fmla="*/ 20 h 187"/>
                <a:gd name="T18" fmla="*/ 72 w 187"/>
                <a:gd name="T19" fmla="*/ 27 h 187"/>
                <a:gd name="T20" fmla="*/ 84 w 187"/>
                <a:gd name="T21" fmla="*/ 0 h 187"/>
                <a:gd name="T22" fmla="*/ 113 w 187"/>
                <a:gd name="T23" fmla="*/ 25 h 187"/>
                <a:gd name="T24" fmla="*/ 128 w 187"/>
                <a:gd name="T25" fmla="*/ 31 h 187"/>
                <a:gd name="T26" fmla="*/ 166 w 187"/>
                <a:gd name="T27" fmla="*/ 34 h 187"/>
                <a:gd name="T28" fmla="*/ 156 w 187"/>
                <a:gd name="T29" fmla="*/ 61 h 187"/>
                <a:gd name="T30" fmla="*/ 180 w 187"/>
                <a:gd name="T31" fmla="*/ 76 h 187"/>
                <a:gd name="T32" fmla="*/ 187 w 187"/>
                <a:gd name="T33" fmla="*/ 102 h 187"/>
                <a:gd name="T34" fmla="*/ 160 w 187"/>
                <a:gd name="T35" fmla="*/ 115 h 187"/>
                <a:gd name="T36" fmla="*/ 167 w 187"/>
                <a:gd name="T37" fmla="*/ 142 h 187"/>
                <a:gd name="T38" fmla="*/ 143 w 187"/>
                <a:gd name="T39" fmla="*/ 166 h 187"/>
                <a:gd name="T40" fmla="*/ 115 w 187"/>
                <a:gd name="T41" fmla="*/ 160 h 187"/>
                <a:gd name="T42" fmla="*/ 103 w 187"/>
                <a:gd name="T43" fmla="*/ 187 h 187"/>
                <a:gd name="T44" fmla="*/ 105 w 187"/>
                <a:gd name="T45" fmla="*/ 160 h 187"/>
                <a:gd name="T46" fmla="*/ 133 w 187"/>
                <a:gd name="T47" fmla="*/ 149 h 187"/>
                <a:gd name="T48" fmla="*/ 149 w 187"/>
                <a:gd name="T49" fmla="*/ 132 h 187"/>
                <a:gd name="T50" fmla="*/ 161 w 187"/>
                <a:gd name="T51" fmla="*/ 105 h 187"/>
                <a:gd name="T52" fmla="*/ 161 w 187"/>
                <a:gd name="T53" fmla="*/ 82 h 187"/>
                <a:gd name="T54" fmla="*/ 149 w 187"/>
                <a:gd name="T55" fmla="*/ 54 h 187"/>
                <a:gd name="T56" fmla="*/ 133 w 187"/>
                <a:gd name="T57" fmla="*/ 38 h 187"/>
                <a:gd name="T58" fmla="*/ 105 w 187"/>
                <a:gd name="T59" fmla="*/ 26 h 187"/>
                <a:gd name="T60" fmla="*/ 82 w 187"/>
                <a:gd name="T61" fmla="*/ 26 h 187"/>
                <a:gd name="T62" fmla="*/ 54 w 187"/>
                <a:gd name="T63" fmla="*/ 38 h 187"/>
                <a:gd name="T64" fmla="*/ 38 w 187"/>
                <a:gd name="T65" fmla="*/ 54 h 187"/>
                <a:gd name="T66" fmla="*/ 27 w 187"/>
                <a:gd name="T67" fmla="*/ 82 h 187"/>
                <a:gd name="T68" fmla="*/ 27 w 187"/>
                <a:gd name="T69" fmla="*/ 105 h 187"/>
                <a:gd name="T70" fmla="*/ 38 w 187"/>
                <a:gd name="T71" fmla="*/ 132 h 187"/>
                <a:gd name="T72" fmla="*/ 54 w 187"/>
                <a:gd name="T73" fmla="*/ 149 h 187"/>
                <a:gd name="T74" fmla="*/ 82 w 187"/>
                <a:gd name="T75" fmla="*/ 160 h 187"/>
                <a:gd name="T76" fmla="*/ 27 w 187"/>
                <a:gd name="T77" fmla="*/ 147 h 187"/>
                <a:gd name="T78" fmla="*/ 178 w 187"/>
                <a:gd name="T79" fmla="*/ 102 h 187"/>
                <a:gd name="T80" fmla="*/ 9 w 187"/>
                <a:gd name="T81" fmla="*/ 102 h 187"/>
                <a:gd name="T82" fmla="*/ 8 w 187"/>
                <a:gd name="T83" fmla="*/ 102 h 187"/>
                <a:gd name="T84" fmla="*/ 148 w 187"/>
                <a:gd name="T85" fmla="*/ 27 h 187"/>
                <a:gd name="T86" fmla="*/ 147 w 187"/>
                <a:gd name="T87" fmla="*/ 27 h 187"/>
                <a:gd name="T88" fmla="*/ 67 w 187"/>
                <a:gd name="T89" fmla="*/ 119 h 187"/>
                <a:gd name="T90" fmla="*/ 120 w 187"/>
                <a:gd name="T91" fmla="*/ 67 h 187"/>
                <a:gd name="T92" fmla="*/ 94 w 187"/>
                <a:gd name="T93" fmla="*/ 130 h 187"/>
                <a:gd name="T94" fmla="*/ 66 w 187"/>
                <a:gd name="T95" fmla="*/ 86 h 187"/>
                <a:gd name="T96" fmla="*/ 100 w 187"/>
                <a:gd name="T97" fmla="*/ 121 h 187"/>
                <a:gd name="T98" fmla="*/ 93 w 187"/>
                <a:gd name="T99" fmla="*/ 65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7" h="187" extrusionOk="0">
                  <a:moveTo>
                    <a:pt x="103" y="187"/>
                  </a:moveTo>
                  <a:cubicBezTo>
                    <a:pt x="84" y="187"/>
                    <a:pt x="84" y="187"/>
                    <a:pt x="84" y="187"/>
                  </a:cubicBezTo>
                  <a:cubicBezTo>
                    <a:pt x="81" y="187"/>
                    <a:pt x="77" y="184"/>
                    <a:pt x="76" y="180"/>
                  </a:cubicBezTo>
                  <a:cubicBezTo>
                    <a:pt x="74" y="161"/>
                    <a:pt x="74" y="161"/>
                    <a:pt x="74" y="161"/>
                  </a:cubicBezTo>
                  <a:cubicBezTo>
                    <a:pt x="74" y="161"/>
                    <a:pt x="73" y="160"/>
                    <a:pt x="72" y="160"/>
                  </a:cubicBezTo>
                  <a:cubicBezTo>
                    <a:pt x="69" y="159"/>
                    <a:pt x="65" y="157"/>
                    <a:pt x="62" y="155"/>
                  </a:cubicBezTo>
                  <a:cubicBezTo>
                    <a:pt x="61" y="155"/>
                    <a:pt x="60" y="155"/>
                    <a:pt x="59" y="156"/>
                  </a:cubicBezTo>
                  <a:cubicBezTo>
                    <a:pt x="44" y="166"/>
                    <a:pt x="44" y="166"/>
                    <a:pt x="44" y="166"/>
                  </a:cubicBezTo>
                  <a:cubicBezTo>
                    <a:pt x="41" y="169"/>
                    <a:pt x="37" y="168"/>
                    <a:pt x="34" y="166"/>
                  </a:cubicBezTo>
                  <a:cubicBezTo>
                    <a:pt x="21" y="153"/>
                    <a:pt x="21" y="153"/>
                    <a:pt x="21" y="153"/>
                  </a:cubicBezTo>
                  <a:cubicBezTo>
                    <a:pt x="18" y="150"/>
                    <a:pt x="18" y="145"/>
                    <a:pt x="20" y="142"/>
                  </a:cubicBezTo>
                  <a:cubicBezTo>
                    <a:pt x="31" y="127"/>
                    <a:pt x="31" y="127"/>
                    <a:pt x="31" y="127"/>
                  </a:cubicBezTo>
                  <a:cubicBezTo>
                    <a:pt x="32" y="127"/>
                    <a:pt x="32" y="126"/>
                    <a:pt x="31" y="125"/>
                  </a:cubicBezTo>
                  <a:cubicBezTo>
                    <a:pt x="30" y="122"/>
                    <a:pt x="28" y="118"/>
                    <a:pt x="27" y="115"/>
                  </a:cubicBezTo>
                  <a:cubicBezTo>
                    <a:pt x="27" y="114"/>
                    <a:pt x="26" y="113"/>
                    <a:pt x="25" y="113"/>
                  </a:cubicBezTo>
                  <a:cubicBezTo>
                    <a:pt x="7" y="110"/>
                    <a:pt x="7" y="110"/>
                    <a:pt x="7" y="110"/>
                  </a:cubicBezTo>
                  <a:cubicBezTo>
                    <a:pt x="3" y="110"/>
                    <a:pt x="0" y="106"/>
                    <a:pt x="0" y="102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0"/>
                    <a:pt x="3" y="77"/>
                    <a:pt x="7" y="76"/>
                  </a:cubicBezTo>
                  <a:cubicBezTo>
                    <a:pt x="25" y="73"/>
                    <a:pt x="25" y="73"/>
                    <a:pt x="25" y="73"/>
                  </a:cubicBezTo>
                  <a:cubicBezTo>
                    <a:pt x="26" y="73"/>
                    <a:pt x="27" y="73"/>
                    <a:pt x="27" y="72"/>
                  </a:cubicBezTo>
                  <a:cubicBezTo>
                    <a:pt x="28" y="68"/>
                    <a:pt x="30" y="65"/>
                    <a:pt x="31" y="61"/>
                  </a:cubicBezTo>
                  <a:cubicBezTo>
                    <a:pt x="32" y="60"/>
                    <a:pt x="32" y="60"/>
                    <a:pt x="31" y="59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18" y="41"/>
                    <a:pt x="18" y="36"/>
                    <a:pt x="21" y="34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7" y="18"/>
                    <a:pt x="41" y="18"/>
                    <a:pt x="44" y="20"/>
                  </a:cubicBezTo>
                  <a:cubicBezTo>
                    <a:pt x="59" y="31"/>
                    <a:pt x="59" y="31"/>
                    <a:pt x="59" y="31"/>
                  </a:cubicBezTo>
                  <a:cubicBezTo>
                    <a:pt x="60" y="31"/>
                    <a:pt x="61" y="31"/>
                    <a:pt x="62" y="31"/>
                  </a:cubicBezTo>
                  <a:cubicBezTo>
                    <a:pt x="65" y="29"/>
                    <a:pt x="69" y="28"/>
                    <a:pt x="72" y="27"/>
                  </a:cubicBezTo>
                  <a:cubicBezTo>
                    <a:pt x="73" y="26"/>
                    <a:pt x="74" y="26"/>
                    <a:pt x="74" y="25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7" y="3"/>
                    <a:pt x="81" y="0"/>
                    <a:pt x="84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7" y="0"/>
                    <a:pt x="110" y="3"/>
                    <a:pt x="111" y="7"/>
                  </a:cubicBezTo>
                  <a:cubicBezTo>
                    <a:pt x="113" y="25"/>
                    <a:pt x="113" y="25"/>
                    <a:pt x="113" y="25"/>
                  </a:cubicBezTo>
                  <a:cubicBezTo>
                    <a:pt x="114" y="26"/>
                    <a:pt x="114" y="26"/>
                    <a:pt x="115" y="27"/>
                  </a:cubicBezTo>
                  <a:cubicBezTo>
                    <a:pt x="119" y="28"/>
                    <a:pt x="122" y="29"/>
                    <a:pt x="126" y="31"/>
                  </a:cubicBezTo>
                  <a:cubicBezTo>
                    <a:pt x="126" y="31"/>
                    <a:pt x="127" y="31"/>
                    <a:pt x="128" y="31"/>
                  </a:cubicBezTo>
                  <a:cubicBezTo>
                    <a:pt x="143" y="20"/>
                    <a:pt x="143" y="20"/>
                    <a:pt x="143" y="20"/>
                  </a:cubicBezTo>
                  <a:cubicBezTo>
                    <a:pt x="146" y="18"/>
                    <a:pt x="150" y="18"/>
                    <a:pt x="153" y="21"/>
                  </a:cubicBezTo>
                  <a:cubicBezTo>
                    <a:pt x="166" y="34"/>
                    <a:pt x="166" y="34"/>
                    <a:pt x="166" y="34"/>
                  </a:cubicBezTo>
                  <a:cubicBezTo>
                    <a:pt x="169" y="36"/>
                    <a:pt x="169" y="41"/>
                    <a:pt x="167" y="44"/>
                  </a:cubicBezTo>
                  <a:cubicBezTo>
                    <a:pt x="156" y="59"/>
                    <a:pt x="156" y="59"/>
                    <a:pt x="156" y="59"/>
                  </a:cubicBezTo>
                  <a:cubicBezTo>
                    <a:pt x="155" y="60"/>
                    <a:pt x="155" y="60"/>
                    <a:pt x="156" y="61"/>
                  </a:cubicBezTo>
                  <a:cubicBezTo>
                    <a:pt x="158" y="65"/>
                    <a:pt x="159" y="68"/>
                    <a:pt x="160" y="72"/>
                  </a:cubicBezTo>
                  <a:cubicBezTo>
                    <a:pt x="160" y="73"/>
                    <a:pt x="161" y="73"/>
                    <a:pt x="162" y="73"/>
                  </a:cubicBezTo>
                  <a:cubicBezTo>
                    <a:pt x="180" y="76"/>
                    <a:pt x="180" y="76"/>
                    <a:pt x="180" y="76"/>
                  </a:cubicBezTo>
                  <a:cubicBezTo>
                    <a:pt x="180" y="76"/>
                    <a:pt x="180" y="76"/>
                    <a:pt x="180" y="76"/>
                  </a:cubicBezTo>
                  <a:cubicBezTo>
                    <a:pt x="184" y="77"/>
                    <a:pt x="187" y="80"/>
                    <a:pt x="187" y="84"/>
                  </a:cubicBezTo>
                  <a:cubicBezTo>
                    <a:pt x="187" y="102"/>
                    <a:pt x="187" y="102"/>
                    <a:pt x="187" y="102"/>
                  </a:cubicBezTo>
                  <a:cubicBezTo>
                    <a:pt x="187" y="106"/>
                    <a:pt x="184" y="110"/>
                    <a:pt x="180" y="110"/>
                  </a:cubicBezTo>
                  <a:cubicBezTo>
                    <a:pt x="162" y="113"/>
                    <a:pt x="162" y="113"/>
                    <a:pt x="162" y="113"/>
                  </a:cubicBezTo>
                  <a:cubicBezTo>
                    <a:pt x="161" y="113"/>
                    <a:pt x="160" y="114"/>
                    <a:pt x="160" y="115"/>
                  </a:cubicBezTo>
                  <a:cubicBezTo>
                    <a:pt x="159" y="118"/>
                    <a:pt x="158" y="122"/>
                    <a:pt x="156" y="125"/>
                  </a:cubicBezTo>
                  <a:cubicBezTo>
                    <a:pt x="155" y="126"/>
                    <a:pt x="155" y="127"/>
                    <a:pt x="156" y="127"/>
                  </a:cubicBezTo>
                  <a:cubicBezTo>
                    <a:pt x="167" y="142"/>
                    <a:pt x="167" y="142"/>
                    <a:pt x="167" y="142"/>
                  </a:cubicBezTo>
                  <a:cubicBezTo>
                    <a:pt x="169" y="145"/>
                    <a:pt x="169" y="150"/>
                    <a:pt x="166" y="153"/>
                  </a:cubicBezTo>
                  <a:cubicBezTo>
                    <a:pt x="153" y="166"/>
                    <a:pt x="153" y="166"/>
                    <a:pt x="153" y="166"/>
                  </a:cubicBezTo>
                  <a:cubicBezTo>
                    <a:pt x="150" y="168"/>
                    <a:pt x="146" y="169"/>
                    <a:pt x="143" y="166"/>
                  </a:cubicBezTo>
                  <a:cubicBezTo>
                    <a:pt x="128" y="156"/>
                    <a:pt x="128" y="156"/>
                    <a:pt x="128" y="156"/>
                  </a:cubicBezTo>
                  <a:cubicBezTo>
                    <a:pt x="127" y="155"/>
                    <a:pt x="126" y="155"/>
                    <a:pt x="126" y="155"/>
                  </a:cubicBezTo>
                  <a:cubicBezTo>
                    <a:pt x="122" y="157"/>
                    <a:pt x="119" y="159"/>
                    <a:pt x="115" y="160"/>
                  </a:cubicBezTo>
                  <a:cubicBezTo>
                    <a:pt x="114" y="160"/>
                    <a:pt x="114" y="161"/>
                    <a:pt x="114" y="161"/>
                  </a:cubicBezTo>
                  <a:cubicBezTo>
                    <a:pt x="111" y="180"/>
                    <a:pt x="111" y="180"/>
                    <a:pt x="111" y="180"/>
                  </a:cubicBezTo>
                  <a:cubicBezTo>
                    <a:pt x="110" y="184"/>
                    <a:pt x="107" y="187"/>
                    <a:pt x="103" y="187"/>
                  </a:cubicBezTo>
                  <a:close/>
                  <a:moveTo>
                    <a:pt x="85" y="178"/>
                  </a:moveTo>
                  <a:cubicBezTo>
                    <a:pt x="102" y="178"/>
                    <a:pt x="102" y="178"/>
                    <a:pt x="102" y="178"/>
                  </a:cubicBezTo>
                  <a:cubicBezTo>
                    <a:pt x="105" y="160"/>
                    <a:pt x="105" y="160"/>
                    <a:pt x="105" y="160"/>
                  </a:cubicBezTo>
                  <a:cubicBezTo>
                    <a:pt x="106" y="156"/>
                    <a:pt x="108" y="153"/>
                    <a:pt x="112" y="152"/>
                  </a:cubicBezTo>
                  <a:cubicBezTo>
                    <a:pt x="116" y="151"/>
                    <a:pt x="119" y="149"/>
                    <a:pt x="122" y="148"/>
                  </a:cubicBezTo>
                  <a:cubicBezTo>
                    <a:pt x="125" y="146"/>
                    <a:pt x="130" y="146"/>
                    <a:pt x="133" y="149"/>
                  </a:cubicBezTo>
                  <a:cubicBezTo>
                    <a:pt x="147" y="159"/>
                    <a:pt x="147" y="159"/>
                    <a:pt x="147" y="159"/>
                  </a:cubicBezTo>
                  <a:cubicBezTo>
                    <a:pt x="160" y="147"/>
                    <a:pt x="160" y="147"/>
                    <a:pt x="160" y="147"/>
                  </a:cubicBezTo>
                  <a:cubicBezTo>
                    <a:pt x="149" y="132"/>
                    <a:pt x="149" y="132"/>
                    <a:pt x="149" y="132"/>
                  </a:cubicBezTo>
                  <a:cubicBezTo>
                    <a:pt x="147" y="129"/>
                    <a:pt x="146" y="125"/>
                    <a:pt x="148" y="121"/>
                  </a:cubicBezTo>
                  <a:cubicBezTo>
                    <a:pt x="150" y="118"/>
                    <a:pt x="151" y="115"/>
                    <a:pt x="152" y="112"/>
                  </a:cubicBezTo>
                  <a:cubicBezTo>
                    <a:pt x="153" y="108"/>
                    <a:pt x="157" y="105"/>
                    <a:pt x="161" y="105"/>
                  </a:cubicBezTo>
                  <a:cubicBezTo>
                    <a:pt x="178" y="102"/>
                    <a:pt x="178" y="102"/>
                    <a:pt x="178" y="102"/>
                  </a:cubicBezTo>
                  <a:cubicBezTo>
                    <a:pt x="178" y="84"/>
                    <a:pt x="178" y="84"/>
                    <a:pt x="178" y="84"/>
                  </a:cubicBezTo>
                  <a:cubicBezTo>
                    <a:pt x="161" y="82"/>
                    <a:pt x="161" y="82"/>
                    <a:pt x="161" y="82"/>
                  </a:cubicBezTo>
                  <a:cubicBezTo>
                    <a:pt x="157" y="81"/>
                    <a:pt x="153" y="78"/>
                    <a:pt x="152" y="74"/>
                  </a:cubicBezTo>
                  <a:cubicBezTo>
                    <a:pt x="151" y="71"/>
                    <a:pt x="150" y="68"/>
                    <a:pt x="148" y="65"/>
                  </a:cubicBezTo>
                  <a:cubicBezTo>
                    <a:pt x="146" y="61"/>
                    <a:pt x="147" y="57"/>
                    <a:pt x="149" y="54"/>
                  </a:cubicBezTo>
                  <a:cubicBezTo>
                    <a:pt x="160" y="39"/>
                    <a:pt x="160" y="39"/>
                    <a:pt x="160" y="39"/>
                  </a:cubicBezTo>
                  <a:cubicBezTo>
                    <a:pt x="147" y="27"/>
                    <a:pt x="147" y="27"/>
                    <a:pt x="147" y="27"/>
                  </a:cubicBezTo>
                  <a:cubicBezTo>
                    <a:pt x="133" y="38"/>
                    <a:pt x="133" y="38"/>
                    <a:pt x="133" y="38"/>
                  </a:cubicBezTo>
                  <a:cubicBezTo>
                    <a:pt x="130" y="40"/>
                    <a:pt x="125" y="40"/>
                    <a:pt x="122" y="38"/>
                  </a:cubicBezTo>
                  <a:cubicBezTo>
                    <a:pt x="119" y="37"/>
                    <a:pt x="116" y="36"/>
                    <a:pt x="112" y="35"/>
                  </a:cubicBezTo>
                  <a:cubicBezTo>
                    <a:pt x="108" y="33"/>
                    <a:pt x="106" y="30"/>
                    <a:pt x="105" y="26"/>
                  </a:cubicBezTo>
                  <a:cubicBezTo>
                    <a:pt x="102" y="8"/>
                    <a:pt x="102" y="8"/>
                    <a:pt x="102" y="8"/>
                  </a:cubicBezTo>
                  <a:cubicBezTo>
                    <a:pt x="85" y="8"/>
                    <a:pt x="85" y="8"/>
                    <a:pt x="85" y="8"/>
                  </a:cubicBezTo>
                  <a:cubicBezTo>
                    <a:pt x="82" y="26"/>
                    <a:pt x="82" y="26"/>
                    <a:pt x="82" y="26"/>
                  </a:cubicBezTo>
                  <a:cubicBezTo>
                    <a:pt x="81" y="30"/>
                    <a:pt x="79" y="33"/>
                    <a:pt x="75" y="35"/>
                  </a:cubicBezTo>
                  <a:cubicBezTo>
                    <a:pt x="72" y="36"/>
                    <a:pt x="68" y="37"/>
                    <a:pt x="66" y="38"/>
                  </a:cubicBezTo>
                  <a:cubicBezTo>
                    <a:pt x="62" y="40"/>
                    <a:pt x="58" y="40"/>
                    <a:pt x="54" y="38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40" y="57"/>
                    <a:pt x="41" y="61"/>
                    <a:pt x="39" y="65"/>
                  </a:cubicBezTo>
                  <a:cubicBezTo>
                    <a:pt x="37" y="68"/>
                    <a:pt x="36" y="71"/>
                    <a:pt x="35" y="74"/>
                  </a:cubicBezTo>
                  <a:cubicBezTo>
                    <a:pt x="34" y="78"/>
                    <a:pt x="31" y="81"/>
                    <a:pt x="27" y="82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102"/>
                    <a:pt x="9" y="102"/>
                    <a:pt x="9" y="102"/>
                  </a:cubicBezTo>
                  <a:cubicBezTo>
                    <a:pt x="27" y="105"/>
                    <a:pt x="27" y="105"/>
                    <a:pt x="27" y="105"/>
                  </a:cubicBezTo>
                  <a:cubicBezTo>
                    <a:pt x="31" y="105"/>
                    <a:pt x="34" y="108"/>
                    <a:pt x="35" y="112"/>
                  </a:cubicBezTo>
                  <a:cubicBezTo>
                    <a:pt x="36" y="115"/>
                    <a:pt x="37" y="118"/>
                    <a:pt x="39" y="121"/>
                  </a:cubicBezTo>
                  <a:cubicBezTo>
                    <a:pt x="41" y="125"/>
                    <a:pt x="40" y="129"/>
                    <a:pt x="38" y="132"/>
                  </a:cubicBezTo>
                  <a:cubicBezTo>
                    <a:pt x="27" y="147"/>
                    <a:pt x="27" y="147"/>
                    <a:pt x="27" y="147"/>
                  </a:cubicBezTo>
                  <a:cubicBezTo>
                    <a:pt x="40" y="159"/>
                    <a:pt x="40" y="159"/>
                    <a:pt x="40" y="159"/>
                  </a:cubicBezTo>
                  <a:cubicBezTo>
                    <a:pt x="54" y="149"/>
                    <a:pt x="54" y="149"/>
                    <a:pt x="54" y="149"/>
                  </a:cubicBezTo>
                  <a:cubicBezTo>
                    <a:pt x="58" y="146"/>
                    <a:pt x="62" y="146"/>
                    <a:pt x="66" y="148"/>
                  </a:cubicBezTo>
                  <a:cubicBezTo>
                    <a:pt x="68" y="149"/>
                    <a:pt x="72" y="151"/>
                    <a:pt x="75" y="152"/>
                  </a:cubicBezTo>
                  <a:cubicBezTo>
                    <a:pt x="79" y="153"/>
                    <a:pt x="81" y="156"/>
                    <a:pt x="82" y="160"/>
                  </a:cubicBezTo>
                  <a:lnTo>
                    <a:pt x="85" y="178"/>
                  </a:lnTo>
                  <a:close/>
                  <a:moveTo>
                    <a:pt x="27" y="147"/>
                  </a:moveTo>
                  <a:cubicBezTo>
                    <a:pt x="27" y="147"/>
                    <a:pt x="27" y="147"/>
                    <a:pt x="27" y="147"/>
                  </a:cubicBezTo>
                  <a:close/>
                  <a:moveTo>
                    <a:pt x="160" y="147"/>
                  </a:moveTo>
                  <a:cubicBezTo>
                    <a:pt x="160" y="147"/>
                    <a:pt x="160" y="147"/>
                    <a:pt x="160" y="147"/>
                  </a:cubicBezTo>
                  <a:close/>
                  <a:moveTo>
                    <a:pt x="178" y="102"/>
                  </a:moveTo>
                  <a:cubicBezTo>
                    <a:pt x="178" y="102"/>
                    <a:pt x="178" y="102"/>
                    <a:pt x="178" y="102"/>
                  </a:cubicBezTo>
                  <a:close/>
                  <a:moveTo>
                    <a:pt x="9" y="102"/>
                  </a:moveTo>
                  <a:cubicBezTo>
                    <a:pt x="9" y="102"/>
                    <a:pt x="9" y="102"/>
                    <a:pt x="9" y="102"/>
                  </a:cubicBezTo>
                  <a:close/>
                  <a:moveTo>
                    <a:pt x="179" y="102"/>
                  </a:moveTo>
                  <a:cubicBezTo>
                    <a:pt x="179" y="102"/>
                    <a:pt x="179" y="102"/>
                    <a:pt x="179" y="102"/>
                  </a:cubicBezTo>
                  <a:close/>
                  <a:moveTo>
                    <a:pt x="8" y="102"/>
                  </a:moveTo>
                  <a:cubicBezTo>
                    <a:pt x="8" y="102"/>
                    <a:pt x="8" y="102"/>
                    <a:pt x="8" y="102"/>
                  </a:cubicBezTo>
                  <a:cubicBezTo>
                    <a:pt x="8" y="102"/>
                    <a:pt x="8" y="102"/>
                    <a:pt x="8" y="102"/>
                  </a:cubicBezTo>
                  <a:close/>
                  <a:moveTo>
                    <a:pt x="148" y="27"/>
                  </a:moveTo>
                  <a:cubicBezTo>
                    <a:pt x="148" y="27"/>
                    <a:pt x="148" y="27"/>
                    <a:pt x="148" y="27"/>
                  </a:cubicBezTo>
                  <a:cubicBezTo>
                    <a:pt x="148" y="27"/>
                    <a:pt x="148" y="27"/>
                    <a:pt x="148" y="27"/>
                  </a:cubicBezTo>
                  <a:close/>
                  <a:moveTo>
                    <a:pt x="147" y="27"/>
                  </a:moveTo>
                  <a:cubicBezTo>
                    <a:pt x="147" y="27"/>
                    <a:pt x="147" y="27"/>
                    <a:pt x="147" y="27"/>
                  </a:cubicBezTo>
                  <a:close/>
                  <a:moveTo>
                    <a:pt x="94" y="130"/>
                  </a:moveTo>
                  <a:cubicBezTo>
                    <a:pt x="84" y="130"/>
                    <a:pt x="74" y="126"/>
                    <a:pt x="67" y="119"/>
                  </a:cubicBezTo>
                  <a:cubicBezTo>
                    <a:pt x="58" y="110"/>
                    <a:pt x="55" y="97"/>
                    <a:pt x="57" y="85"/>
                  </a:cubicBezTo>
                  <a:cubicBezTo>
                    <a:pt x="61" y="71"/>
                    <a:pt x="71" y="60"/>
                    <a:pt x="85" y="57"/>
                  </a:cubicBezTo>
                  <a:cubicBezTo>
                    <a:pt x="98" y="54"/>
                    <a:pt x="111" y="58"/>
                    <a:pt x="120" y="67"/>
                  </a:cubicBezTo>
                  <a:cubicBezTo>
                    <a:pt x="129" y="76"/>
                    <a:pt x="133" y="89"/>
                    <a:pt x="130" y="102"/>
                  </a:cubicBezTo>
                  <a:cubicBezTo>
                    <a:pt x="127" y="115"/>
                    <a:pt x="116" y="126"/>
                    <a:pt x="102" y="129"/>
                  </a:cubicBezTo>
                  <a:cubicBezTo>
                    <a:pt x="99" y="130"/>
                    <a:pt x="96" y="130"/>
                    <a:pt x="94" y="130"/>
                  </a:cubicBezTo>
                  <a:close/>
                  <a:moveTo>
                    <a:pt x="93" y="65"/>
                  </a:moveTo>
                  <a:cubicBezTo>
                    <a:pt x="91" y="65"/>
                    <a:pt x="89" y="65"/>
                    <a:pt x="87" y="65"/>
                  </a:cubicBezTo>
                  <a:cubicBezTo>
                    <a:pt x="77" y="68"/>
                    <a:pt x="68" y="76"/>
                    <a:pt x="66" y="86"/>
                  </a:cubicBezTo>
                  <a:cubicBezTo>
                    <a:pt x="63" y="96"/>
                    <a:pt x="66" y="106"/>
                    <a:pt x="73" y="113"/>
                  </a:cubicBezTo>
                  <a:cubicBezTo>
                    <a:pt x="80" y="120"/>
                    <a:pt x="90" y="123"/>
                    <a:pt x="100" y="121"/>
                  </a:cubicBezTo>
                  <a:cubicBezTo>
                    <a:pt x="100" y="121"/>
                    <a:pt x="100" y="121"/>
                    <a:pt x="100" y="121"/>
                  </a:cubicBezTo>
                  <a:cubicBezTo>
                    <a:pt x="111" y="119"/>
                    <a:pt x="119" y="110"/>
                    <a:pt x="121" y="100"/>
                  </a:cubicBezTo>
                  <a:cubicBezTo>
                    <a:pt x="124" y="90"/>
                    <a:pt x="121" y="80"/>
                    <a:pt x="114" y="73"/>
                  </a:cubicBezTo>
                  <a:cubicBezTo>
                    <a:pt x="108" y="67"/>
                    <a:pt x="101" y="65"/>
                    <a:pt x="93" y="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24603" name="Google Shape;476;p18"/>
            <p:cNvSpPr txBox="1">
              <a:spLocks noChangeArrowheads="1"/>
            </p:cNvSpPr>
            <p:nvPr/>
          </p:nvSpPr>
          <p:spPr bwMode="auto">
            <a:xfrm>
              <a:off x="3916363" y="2228850"/>
              <a:ext cx="1866900" cy="738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1400"/>
                <a:buFont typeface="Open Sans" panose="020B0606030504020204" pitchFamily="34" charset="0"/>
                <a:buNone/>
                <a:tabLst/>
                <a:defRPr/>
              </a:pPr>
              <a:r>
                <a:rPr kumimoji="0" lang="ar-EG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iro" panose="00000500000000000000" charset="-78"/>
                  <a:ea typeface="+mn-ea"/>
                  <a:cs typeface="Cairo" panose="00000500000000000000" charset="-78"/>
                  <a:sym typeface="Open Sans" panose="020B0606030504020204" pitchFamily="34" charset="0"/>
                </a:rPr>
                <a:t>هذا النص هو مثال لنص يمكن أن يستبدل في نفس المساحة</a:t>
              </a:r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9DDD1C4F-007F-D84E-A615-1D7CEB017FDF}"/>
              </a:ext>
            </a:extLst>
          </p:cNvPr>
          <p:cNvGrpSpPr/>
          <p:nvPr/>
        </p:nvGrpSpPr>
        <p:grpSpPr>
          <a:xfrm>
            <a:off x="6599238" y="635000"/>
            <a:ext cx="1866900" cy="2332038"/>
            <a:chOff x="6599238" y="635000"/>
            <a:chExt cx="1866900" cy="2332038"/>
          </a:xfrm>
        </p:grpSpPr>
        <p:sp>
          <p:nvSpPr>
            <p:cNvPr id="24585" name="Google Shape;458;p18"/>
            <p:cNvSpPr>
              <a:spLocks noChangeArrowheads="1"/>
            </p:cNvSpPr>
            <p:nvPr/>
          </p:nvSpPr>
          <p:spPr bwMode="auto">
            <a:xfrm>
              <a:off x="6989763" y="635000"/>
              <a:ext cx="1042987" cy="1044575"/>
            </a:xfrm>
            <a:prstGeom prst="ellipse">
              <a:avLst/>
            </a:prstGeom>
            <a:solidFill>
              <a:srgbClr val="E241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4593" name="Google Shape;466;p18"/>
            <p:cNvSpPr txBox="1">
              <a:spLocks noChangeArrowheads="1"/>
            </p:cNvSpPr>
            <p:nvPr/>
          </p:nvSpPr>
          <p:spPr bwMode="auto">
            <a:xfrm>
              <a:off x="6872288" y="1833563"/>
              <a:ext cx="1320800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E2412A"/>
                </a:buClr>
                <a:buSzPts val="2200"/>
                <a:buFont typeface="Open Sans Semibold" panose="020B0706030804020204" pitchFamily="34" charset="0"/>
                <a:buNone/>
                <a:tabLst/>
                <a:defRPr/>
              </a:pPr>
              <a:r>
                <a:rPr kumimoji="0" lang="ar-EG" altLang="en-US" sz="2100" b="1" i="0" u="none" strike="noStrike" kern="1200" cap="none" spc="0" normalizeH="0" baseline="0" noProof="0" dirty="0">
                  <a:ln>
                    <a:noFill/>
                  </a:ln>
                  <a:solidFill>
                    <a:srgbClr val="E2412A"/>
                  </a:solidFill>
                  <a:effectLst/>
                  <a:uLnTx/>
                  <a:uFillTx/>
                  <a:latin typeface="Cairo" panose="00000500000000000000" charset="-78"/>
                  <a:ea typeface="+mn-ea"/>
                  <a:cs typeface="Cairo" panose="00000500000000000000" charset="-78"/>
                  <a:sym typeface="Open Sans Semibold" panose="020B0706030804020204" pitchFamily="34" charset="0"/>
                </a:rPr>
                <a:t>العنوان</a:t>
              </a:r>
              <a:endParaRPr kumimoji="0" lang="en-US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24597" name="Google Shape;470;p18"/>
            <p:cNvSpPr>
              <a:spLocks/>
            </p:cNvSpPr>
            <p:nvPr/>
          </p:nvSpPr>
          <p:spPr bwMode="auto">
            <a:xfrm>
              <a:off x="7204075" y="846138"/>
              <a:ext cx="639763" cy="557212"/>
            </a:xfrm>
            <a:custGeom>
              <a:avLst/>
              <a:gdLst>
                <a:gd name="T0" fmla="*/ 19 w 169"/>
                <a:gd name="T1" fmla="*/ 147 h 147"/>
                <a:gd name="T2" fmla="*/ 0 w 169"/>
                <a:gd name="T3" fmla="*/ 95 h 147"/>
                <a:gd name="T4" fmla="*/ 7 w 169"/>
                <a:gd name="T5" fmla="*/ 95 h 147"/>
                <a:gd name="T6" fmla="*/ 19 w 169"/>
                <a:gd name="T7" fmla="*/ 140 h 147"/>
                <a:gd name="T8" fmla="*/ 162 w 169"/>
                <a:gd name="T9" fmla="*/ 127 h 147"/>
                <a:gd name="T10" fmla="*/ 165 w 169"/>
                <a:gd name="T11" fmla="*/ 92 h 147"/>
                <a:gd name="T12" fmla="*/ 169 w 169"/>
                <a:gd name="T13" fmla="*/ 127 h 147"/>
                <a:gd name="T14" fmla="*/ 91 w 169"/>
                <a:gd name="T15" fmla="*/ 105 h 147"/>
                <a:gd name="T16" fmla="*/ 68 w 169"/>
                <a:gd name="T17" fmla="*/ 95 h 147"/>
                <a:gd name="T18" fmla="*/ 78 w 169"/>
                <a:gd name="T19" fmla="*/ 68 h 147"/>
                <a:gd name="T20" fmla="*/ 101 w 169"/>
                <a:gd name="T21" fmla="*/ 79 h 147"/>
                <a:gd name="T22" fmla="*/ 91 w 169"/>
                <a:gd name="T23" fmla="*/ 105 h 147"/>
                <a:gd name="T24" fmla="*/ 75 w 169"/>
                <a:gd name="T25" fmla="*/ 79 h 147"/>
                <a:gd name="T26" fmla="*/ 78 w 169"/>
                <a:gd name="T27" fmla="*/ 98 h 147"/>
                <a:gd name="T28" fmla="*/ 93 w 169"/>
                <a:gd name="T29" fmla="*/ 95 h 147"/>
                <a:gd name="T30" fmla="*/ 91 w 169"/>
                <a:gd name="T31" fmla="*/ 75 h 147"/>
                <a:gd name="T32" fmla="*/ 149 w 169"/>
                <a:gd name="T33" fmla="*/ 90 h 147"/>
                <a:gd name="T34" fmla="*/ 108 w 169"/>
                <a:gd name="T35" fmla="*/ 87 h 147"/>
                <a:gd name="T36" fmla="*/ 149 w 169"/>
                <a:gd name="T37" fmla="*/ 83 h 147"/>
                <a:gd name="T38" fmla="*/ 162 w 169"/>
                <a:gd name="T39" fmla="*/ 46 h 147"/>
                <a:gd name="T40" fmla="*/ 19 w 169"/>
                <a:gd name="T41" fmla="*/ 34 h 147"/>
                <a:gd name="T42" fmla="*/ 7 w 169"/>
                <a:gd name="T43" fmla="*/ 71 h 147"/>
                <a:gd name="T44" fmla="*/ 58 w 169"/>
                <a:gd name="T45" fmla="*/ 83 h 147"/>
                <a:gd name="T46" fmla="*/ 58 w 169"/>
                <a:gd name="T47" fmla="*/ 90 h 147"/>
                <a:gd name="T48" fmla="*/ 0 w 169"/>
                <a:gd name="T49" fmla="*/ 71 h 147"/>
                <a:gd name="T50" fmla="*/ 19 w 169"/>
                <a:gd name="T51" fmla="*/ 26 h 147"/>
                <a:gd name="T52" fmla="*/ 169 w 169"/>
                <a:gd name="T53" fmla="*/ 46 h 147"/>
                <a:gd name="T54" fmla="*/ 168 w 169"/>
                <a:gd name="T55" fmla="*/ 75 h 147"/>
                <a:gd name="T56" fmla="*/ 112 w 169"/>
                <a:gd name="T57" fmla="*/ 20 h 147"/>
                <a:gd name="T58" fmla="*/ 99 w 169"/>
                <a:gd name="T59" fmla="*/ 8 h 147"/>
                <a:gd name="T60" fmla="*/ 60 w 169"/>
                <a:gd name="T61" fmla="*/ 16 h 147"/>
                <a:gd name="T62" fmla="*/ 53 w 169"/>
                <a:gd name="T63" fmla="*/ 16 h 147"/>
                <a:gd name="T64" fmla="*/ 99 w 169"/>
                <a:gd name="T65" fmla="*/ 0 h 147"/>
                <a:gd name="T66" fmla="*/ 112 w 169"/>
                <a:gd name="T67" fmla="*/ 2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9" h="147" extrusionOk="0">
                  <a:moveTo>
                    <a:pt x="149" y="147"/>
                  </a:moveTo>
                  <a:cubicBezTo>
                    <a:pt x="19" y="147"/>
                    <a:pt x="19" y="147"/>
                    <a:pt x="19" y="147"/>
                  </a:cubicBezTo>
                  <a:cubicBezTo>
                    <a:pt x="9" y="147"/>
                    <a:pt x="0" y="138"/>
                    <a:pt x="0" y="127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3"/>
                    <a:pt x="2" y="92"/>
                    <a:pt x="4" y="92"/>
                  </a:cubicBezTo>
                  <a:cubicBezTo>
                    <a:pt x="6" y="92"/>
                    <a:pt x="7" y="93"/>
                    <a:pt x="7" y="95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34"/>
                    <a:pt x="13" y="140"/>
                    <a:pt x="19" y="140"/>
                  </a:cubicBezTo>
                  <a:cubicBezTo>
                    <a:pt x="149" y="140"/>
                    <a:pt x="149" y="140"/>
                    <a:pt x="149" y="140"/>
                  </a:cubicBezTo>
                  <a:cubicBezTo>
                    <a:pt x="156" y="140"/>
                    <a:pt x="162" y="134"/>
                    <a:pt x="162" y="127"/>
                  </a:cubicBezTo>
                  <a:cubicBezTo>
                    <a:pt x="162" y="96"/>
                    <a:pt x="162" y="96"/>
                    <a:pt x="162" y="96"/>
                  </a:cubicBezTo>
                  <a:cubicBezTo>
                    <a:pt x="162" y="94"/>
                    <a:pt x="163" y="92"/>
                    <a:pt x="165" y="92"/>
                  </a:cubicBezTo>
                  <a:cubicBezTo>
                    <a:pt x="167" y="92"/>
                    <a:pt x="169" y="94"/>
                    <a:pt x="169" y="96"/>
                  </a:cubicBezTo>
                  <a:cubicBezTo>
                    <a:pt x="169" y="127"/>
                    <a:pt x="169" y="127"/>
                    <a:pt x="169" y="127"/>
                  </a:cubicBezTo>
                  <a:cubicBezTo>
                    <a:pt x="169" y="138"/>
                    <a:pt x="160" y="147"/>
                    <a:pt x="149" y="147"/>
                  </a:cubicBezTo>
                  <a:close/>
                  <a:moveTo>
                    <a:pt x="91" y="105"/>
                  </a:moveTo>
                  <a:cubicBezTo>
                    <a:pt x="78" y="105"/>
                    <a:pt x="78" y="105"/>
                    <a:pt x="78" y="105"/>
                  </a:cubicBezTo>
                  <a:cubicBezTo>
                    <a:pt x="72" y="105"/>
                    <a:pt x="68" y="100"/>
                    <a:pt x="68" y="95"/>
                  </a:cubicBezTo>
                  <a:cubicBezTo>
                    <a:pt x="68" y="79"/>
                    <a:pt x="68" y="79"/>
                    <a:pt x="68" y="79"/>
                  </a:cubicBezTo>
                  <a:cubicBezTo>
                    <a:pt x="68" y="73"/>
                    <a:pt x="72" y="68"/>
                    <a:pt x="78" y="68"/>
                  </a:cubicBezTo>
                  <a:cubicBezTo>
                    <a:pt x="91" y="68"/>
                    <a:pt x="91" y="68"/>
                    <a:pt x="91" y="68"/>
                  </a:cubicBezTo>
                  <a:cubicBezTo>
                    <a:pt x="97" y="68"/>
                    <a:pt x="101" y="73"/>
                    <a:pt x="101" y="79"/>
                  </a:cubicBezTo>
                  <a:cubicBezTo>
                    <a:pt x="101" y="95"/>
                    <a:pt x="101" y="95"/>
                    <a:pt x="101" y="95"/>
                  </a:cubicBezTo>
                  <a:cubicBezTo>
                    <a:pt x="101" y="100"/>
                    <a:pt x="97" y="105"/>
                    <a:pt x="91" y="105"/>
                  </a:cubicBezTo>
                  <a:close/>
                  <a:moveTo>
                    <a:pt x="78" y="75"/>
                  </a:moveTo>
                  <a:cubicBezTo>
                    <a:pt x="77" y="75"/>
                    <a:pt x="75" y="77"/>
                    <a:pt x="75" y="79"/>
                  </a:cubicBezTo>
                  <a:cubicBezTo>
                    <a:pt x="75" y="95"/>
                    <a:pt x="75" y="95"/>
                    <a:pt x="75" y="95"/>
                  </a:cubicBezTo>
                  <a:cubicBezTo>
                    <a:pt x="75" y="97"/>
                    <a:pt x="77" y="98"/>
                    <a:pt x="78" y="98"/>
                  </a:cubicBezTo>
                  <a:cubicBezTo>
                    <a:pt x="91" y="98"/>
                    <a:pt x="91" y="98"/>
                    <a:pt x="91" y="98"/>
                  </a:cubicBezTo>
                  <a:cubicBezTo>
                    <a:pt x="92" y="98"/>
                    <a:pt x="93" y="97"/>
                    <a:pt x="93" y="95"/>
                  </a:cubicBezTo>
                  <a:cubicBezTo>
                    <a:pt x="93" y="79"/>
                    <a:pt x="93" y="79"/>
                    <a:pt x="93" y="79"/>
                  </a:cubicBezTo>
                  <a:cubicBezTo>
                    <a:pt x="93" y="77"/>
                    <a:pt x="92" y="75"/>
                    <a:pt x="91" y="75"/>
                  </a:cubicBezTo>
                  <a:lnTo>
                    <a:pt x="78" y="75"/>
                  </a:lnTo>
                  <a:close/>
                  <a:moveTo>
                    <a:pt x="149" y="90"/>
                  </a:moveTo>
                  <a:cubicBezTo>
                    <a:pt x="111" y="90"/>
                    <a:pt x="111" y="90"/>
                    <a:pt x="111" y="90"/>
                  </a:cubicBezTo>
                  <a:cubicBezTo>
                    <a:pt x="109" y="90"/>
                    <a:pt x="108" y="89"/>
                    <a:pt x="108" y="87"/>
                  </a:cubicBezTo>
                  <a:cubicBezTo>
                    <a:pt x="108" y="85"/>
                    <a:pt x="109" y="83"/>
                    <a:pt x="111" y="83"/>
                  </a:cubicBezTo>
                  <a:cubicBezTo>
                    <a:pt x="149" y="83"/>
                    <a:pt x="149" y="83"/>
                    <a:pt x="149" y="83"/>
                  </a:cubicBezTo>
                  <a:cubicBezTo>
                    <a:pt x="156" y="83"/>
                    <a:pt x="162" y="77"/>
                    <a:pt x="162" y="71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62" y="39"/>
                    <a:pt x="156" y="34"/>
                    <a:pt x="149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3" y="34"/>
                    <a:pt x="7" y="39"/>
                    <a:pt x="7" y="46"/>
                  </a:cubicBezTo>
                  <a:cubicBezTo>
                    <a:pt x="7" y="71"/>
                    <a:pt x="7" y="71"/>
                    <a:pt x="7" y="71"/>
                  </a:cubicBezTo>
                  <a:cubicBezTo>
                    <a:pt x="7" y="77"/>
                    <a:pt x="13" y="83"/>
                    <a:pt x="19" y="83"/>
                  </a:cubicBezTo>
                  <a:cubicBezTo>
                    <a:pt x="58" y="83"/>
                    <a:pt x="58" y="83"/>
                    <a:pt x="58" y="83"/>
                  </a:cubicBezTo>
                  <a:cubicBezTo>
                    <a:pt x="60" y="83"/>
                    <a:pt x="62" y="85"/>
                    <a:pt x="62" y="87"/>
                  </a:cubicBezTo>
                  <a:cubicBezTo>
                    <a:pt x="62" y="89"/>
                    <a:pt x="60" y="90"/>
                    <a:pt x="58" y="90"/>
                  </a:cubicBezTo>
                  <a:cubicBezTo>
                    <a:pt x="19" y="90"/>
                    <a:pt x="19" y="90"/>
                    <a:pt x="19" y="90"/>
                  </a:cubicBezTo>
                  <a:cubicBezTo>
                    <a:pt x="9" y="90"/>
                    <a:pt x="0" y="82"/>
                    <a:pt x="0" y="71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35"/>
                    <a:pt x="9" y="26"/>
                    <a:pt x="19" y="26"/>
                  </a:cubicBezTo>
                  <a:cubicBezTo>
                    <a:pt x="149" y="26"/>
                    <a:pt x="149" y="26"/>
                    <a:pt x="149" y="26"/>
                  </a:cubicBezTo>
                  <a:cubicBezTo>
                    <a:pt x="160" y="26"/>
                    <a:pt x="169" y="35"/>
                    <a:pt x="169" y="46"/>
                  </a:cubicBezTo>
                  <a:cubicBezTo>
                    <a:pt x="169" y="73"/>
                    <a:pt x="169" y="73"/>
                    <a:pt x="169" y="73"/>
                  </a:cubicBezTo>
                  <a:cubicBezTo>
                    <a:pt x="169" y="74"/>
                    <a:pt x="169" y="75"/>
                    <a:pt x="168" y="75"/>
                  </a:cubicBezTo>
                  <a:cubicBezTo>
                    <a:pt x="166" y="84"/>
                    <a:pt x="159" y="90"/>
                    <a:pt x="149" y="90"/>
                  </a:cubicBezTo>
                  <a:close/>
                  <a:moveTo>
                    <a:pt x="112" y="20"/>
                  </a:moveTo>
                  <a:cubicBezTo>
                    <a:pt x="110" y="20"/>
                    <a:pt x="109" y="18"/>
                    <a:pt x="109" y="16"/>
                  </a:cubicBezTo>
                  <a:cubicBezTo>
                    <a:pt x="109" y="11"/>
                    <a:pt x="104" y="8"/>
                    <a:pt x="99" y="8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8"/>
                    <a:pt x="60" y="11"/>
                    <a:pt x="60" y="16"/>
                  </a:cubicBezTo>
                  <a:cubicBezTo>
                    <a:pt x="60" y="18"/>
                    <a:pt x="58" y="20"/>
                    <a:pt x="56" y="20"/>
                  </a:cubicBezTo>
                  <a:cubicBezTo>
                    <a:pt x="54" y="20"/>
                    <a:pt x="53" y="18"/>
                    <a:pt x="53" y="16"/>
                  </a:cubicBezTo>
                  <a:cubicBezTo>
                    <a:pt x="53" y="7"/>
                    <a:pt x="61" y="0"/>
                    <a:pt x="70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08" y="0"/>
                    <a:pt x="116" y="7"/>
                    <a:pt x="116" y="16"/>
                  </a:cubicBezTo>
                  <a:cubicBezTo>
                    <a:pt x="116" y="18"/>
                    <a:pt x="115" y="20"/>
                    <a:pt x="112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24604" name="Google Shape;477;p18"/>
            <p:cNvSpPr txBox="1">
              <a:spLocks noChangeArrowheads="1"/>
            </p:cNvSpPr>
            <p:nvPr/>
          </p:nvSpPr>
          <p:spPr bwMode="auto">
            <a:xfrm>
              <a:off x="6599238" y="2228850"/>
              <a:ext cx="1866900" cy="738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1400"/>
                <a:buFont typeface="Open Sans" panose="020B0606030504020204" pitchFamily="34" charset="0"/>
                <a:buNone/>
                <a:tabLst/>
                <a:defRPr/>
              </a:pPr>
              <a:r>
                <a:rPr kumimoji="0" lang="ar-EG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iro" panose="00000500000000000000" charset="-78"/>
                  <a:ea typeface="+mn-ea"/>
                  <a:cs typeface="Cairo" panose="00000500000000000000" charset="-78"/>
                  <a:sym typeface="Open Sans" panose="020B0606030504020204" pitchFamily="34" charset="0"/>
                </a:rPr>
                <a:t>هذا النص هو مثال لنص يمكن أن يستبدل في نفس المساحة</a:t>
              </a: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21402403-5986-5E42-8ADA-E119524B77CA}"/>
              </a:ext>
            </a:extLst>
          </p:cNvPr>
          <p:cNvGrpSpPr/>
          <p:nvPr/>
        </p:nvGrpSpPr>
        <p:grpSpPr>
          <a:xfrm>
            <a:off x="9282113" y="635000"/>
            <a:ext cx="1866900" cy="2332038"/>
            <a:chOff x="9282113" y="635000"/>
            <a:chExt cx="1866900" cy="2332038"/>
          </a:xfrm>
        </p:grpSpPr>
        <p:sp>
          <p:nvSpPr>
            <p:cNvPr id="24586" name="Google Shape;459;p18"/>
            <p:cNvSpPr>
              <a:spLocks noChangeArrowheads="1"/>
            </p:cNvSpPr>
            <p:nvPr/>
          </p:nvSpPr>
          <p:spPr bwMode="auto">
            <a:xfrm>
              <a:off x="9680575" y="635000"/>
              <a:ext cx="1042988" cy="1044575"/>
            </a:xfrm>
            <a:prstGeom prst="ellipse">
              <a:avLst/>
            </a:prstGeom>
            <a:solidFill>
              <a:srgbClr val="FAC3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4594" name="Google Shape;467;p18"/>
            <p:cNvSpPr txBox="1">
              <a:spLocks noChangeArrowheads="1"/>
            </p:cNvSpPr>
            <p:nvPr/>
          </p:nvSpPr>
          <p:spPr bwMode="auto">
            <a:xfrm>
              <a:off x="9559925" y="1833563"/>
              <a:ext cx="1320800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AC344"/>
                </a:buClr>
                <a:buSzPts val="2200"/>
                <a:buFont typeface="Open Sans Semibold" panose="020B0706030804020204" pitchFamily="34" charset="0"/>
                <a:buNone/>
                <a:tabLst/>
                <a:defRPr/>
              </a:pPr>
              <a:r>
                <a:rPr kumimoji="0" lang="ar-EG" altLang="en-US" sz="2100" b="1" i="0" u="none" strike="noStrike" kern="1200" cap="none" spc="0" normalizeH="0" baseline="0" noProof="0" dirty="0">
                  <a:ln>
                    <a:noFill/>
                  </a:ln>
                  <a:solidFill>
                    <a:srgbClr val="FAC344"/>
                  </a:solidFill>
                  <a:effectLst/>
                  <a:uLnTx/>
                  <a:uFillTx/>
                  <a:latin typeface="Cairo" panose="00000500000000000000" charset="-78"/>
                  <a:ea typeface="+mn-ea"/>
                  <a:cs typeface="Cairo" panose="00000500000000000000" charset="-78"/>
                  <a:sym typeface="Open Sans Semibold" panose="020B0706030804020204" pitchFamily="34" charset="0"/>
                </a:rPr>
                <a:t>العنوان</a:t>
              </a:r>
              <a:endParaRPr kumimoji="0" lang="en-US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24599" name="Google Shape;472;p18"/>
            <p:cNvSpPr>
              <a:spLocks/>
            </p:cNvSpPr>
            <p:nvPr/>
          </p:nvSpPr>
          <p:spPr bwMode="auto">
            <a:xfrm>
              <a:off x="9904413" y="850900"/>
              <a:ext cx="611187" cy="596900"/>
            </a:xfrm>
            <a:custGeom>
              <a:avLst/>
              <a:gdLst>
                <a:gd name="T0" fmla="*/ 96 w 162"/>
                <a:gd name="T1" fmla="*/ 8 h 158"/>
                <a:gd name="T2" fmla="*/ 97 w 162"/>
                <a:gd name="T3" fmla="*/ 8 h 158"/>
                <a:gd name="T4" fmla="*/ 154 w 162"/>
                <a:gd name="T5" fmla="*/ 65 h 158"/>
                <a:gd name="T6" fmla="*/ 153 w 162"/>
                <a:gd name="T7" fmla="*/ 66 h 158"/>
                <a:gd name="T8" fmla="*/ 152 w 162"/>
                <a:gd name="T9" fmla="*/ 66 h 158"/>
                <a:gd name="T10" fmla="*/ 95 w 162"/>
                <a:gd name="T11" fmla="*/ 66 h 158"/>
                <a:gd name="T12" fmla="*/ 95 w 162"/>
                <a:gd name="T13" fmla="*/ 9 h 158"/>
                <a:gd name="T14" fmla="*/ 96 w 162"/>
                <a:gd name="T15" fmla="*/ 8 h 158"/>
                <a:gd name="T16" fmla="*/ 69 w 162"/>
                <a:gd name="T17" fmla="*/ 18 h 158"/>
                <a:gd name="T18" fmla="*/ 70 w 162"/>
                <a:gd name="T19" fmla="*/ 19 h 158"/>
                <a:gd name="T20" fmla="*/ 70 w 162"/>
                <a:gd name="T21" fmla="*/ 77 h 158"/>
                <a:gd name="T22" fmla="*/ 84 w 162"/>
                <a:gd name="T23" fmla="*/ 91 h 158"/>
                <a:gd name="T24" fmla="*/ 142 w 162"/>
                <a:gd name="T25" fmla="*/ 91 h 158"/>
                <a:gd name="T26" fmla="*/ 143 w 162"/>
                <a:gd name="T27" fmla="*/ 92 h 158"/>
                <a:gd name="T28" fmla="*/ 143 w 162"/>
                <a:gd name="T29" fmla="*/ 93 h 158"/>
                <a:gd name="T30" fmla="*/ 77 w 162"/>
                <a:gd name="T31" fmla="*/ 150 h 158"/>
                <a:gd name="T32" fmla="*/ 70 w 162"/>
                <a:gd name="T33" fmla="*/ 150 h 158"/>
                <a:gd name="T34" fmla="*/ 11 w 162"/>
                <a:gd name="T35" fmla="*/ 91 h 158"/>
                <a:gd name="T36" fmla="*/ 68 w 162"/>
                <a:gd name="T37" fmla="*/ 18 h 158"/>
                <a:gd name="T38" fmla="*/ 69 w 162"/>
                <a:gd name="T39" fmla="*/ 18 h 158"/>
                <a:gd name="T40" fmla="*/ 96 w 162"/>
                <a:gd name="T41" fmla="*/ 0 h 158"/>
                <a:gd name="T42" fmla="*/ 88 w 162"/>
                <a:gd name="T43" fmla="*/ 9 h 158"/>
                <a:gd name="T44" fmla="*/ 88 w 162"/>
                <a:gd name="T45" fmla="*/ 70 h 158"/>
                <a:gd name="T46" fmla="*/ 91 w 162"/>
                <a:gd name="T47" fmla="*/ 73 h 158"/>
                <a:gd name="T48" fmla="*/ 152 w 162"/>
                <a:gd name="T49" fmla="*/ 73 h 158"/>
                <a:gd name="T50" fmla="*/ 161 w 162"/>
                <a:gd name="T51" fmla="*/ 64 h 158"/>
                <a:gd name="T52" fmla="*/ 98 w 162"/>
                <a:gd name="T53" fmla="*/ 0 h 158"/>
                <a:gd name="T54" fmla="*/ 96 w 162"/>
                <a:gd name="T55" fmla="*/ 0 h 158"/>
                <a:gd name="T56" fmla="*/ 69 w 162"/>
                <a:gd name="T57" fmla="*/ 11 h 158"/>
                <a:gd name="T58" fmla="*/ 67 w 162"/>
                <a:gd name="T59" fmla="*/ 11 h 158"/>
                <a:gd name="T60" fmla="*/ 4 w 162"/>
                <a:gd name="T61" fmla="*/ 92 h 158"/>
                <a:gd name="T62" fmla="*/ 69 w 162"/>
                <a:gd name="T63" fmla="*/ 157 h 158"/>
                <a:gd name="T64" fmla="*/ 77 w 162"/>
                <a:gd name="T65" fmla="*/ 158 h 158"/>
                <a:gd name="T66" fmla="*/ 151 w 162"/>
                <a:gd name="T67" fmla="*/ 94 h 158"/>
                <a:gd name="T68" fmla="*/ 142 w 162"/>
                <a:gd name="T69" fmla="*/ 84 h 158"/>
                <a:gd name="T70" fmla="*/ 84 w 162"/>
                <a:gd name="T71" fmla="*/ 84 h 158"/>
                <a:gd name="T72" fmla="*/ 77 w 162"/>
                <a:gd name="T73" fmla="*/ 77 h 158"/>
                <a:gd name="T74" fmla="*/ 77 w 162"/>
                <a:gd name="T75" fmla="*/ 19 h 158"/>
                <a:gd name="T76" fmla="*/ 69 w 162"/>
                <a:gd name="T77" fmla="*/ 11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2" h="158" extrusionOk="0">
                  <a:moveTo>
                    <a:pt x="96" y="8"/>
                  </a:moveTo>
                  <a:cubicBezTo>
                    <a:pt x="97" y="8"/>
                    <a:pt x="97" y="8"/>
                    <a:pt x="97" y="8"/>
                  </a:cubicBezTo>
                  <a:cubicBezTo>
                    <a:pt x="126" y="12"/>
                    <a:pt x="150" y="35"/>
                    <a:pt x="154" y="65"/>
                  </a:cubicBezTo>
                  <a:cubicBezTo>
                    <a:pt x="154" y="65"/>
                    <a:pt x="154" y="65"/>
                    <a:pt x="153" y="66"/>
                  </a:cubicBezTo>
                  <a:cubicBezTo>
                    <a:pt x="153" y="66"/>
                    <a:pt x="153" y="66"/>
                    <a:pt x="152" y="66"/>
                  </a:cubicBezTo>
                  <a:cubicBezTo>
                    <a:pt x="95" y="66"/>
                    <a:pt x="95" y="66"/>
                    <a:pt x="95" y="66"/>
                  </a:cubicBezTo>
                  <a:cubicBezTo>
                    <a:pt x="95" y="9"/>
                    <a:pt x="95" y="9"/>
                    <a:pt x="95" y="9"/>
                  </a:cubicBezTo>
                  <a:cubicBezTo>
                    <a:pt x="95" y="8"/>
                    <a:pt x="96" y="8"/>
                    <a:pt x="96" y="8"/>
                  </a:cubicBezTo>
                  <a:moveTo>
                    <a:pt x="69" y="18"/>
                  </a:moveTo>
                  <a:cubicBezTo>
                    <a:pt x="70" y="18"/>
                    <a:pt x="70" y="18"/>
                    <a:pt x="70" y="19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70" y="85"/>
                    <a:pt x="76" y="91"/>
                    <a:pt x="84" y="91"/>
                  </a:cubicBezTo>
                  <a:cubicBezTo>
                    <a:pt x="142" y="91"/>
                    <a:pt x="142" y="91"/>
                    <a:pt x="142" y="91"/>
                  </a:cubicBezTo>
                  <a:cubicBezTo>
                    <a:pt x="142" y="91"/>
                    <a:pt x="143" y="91"/>
                    <a:pt x="143" y="92"/>
                  </a:cubicBezTo>
                  <a:cubicBezTo>
                    <a:pt x="143" y="92"/>
                    <a:pt x="143" y="92"/>
                    <a:pt x="143" y="93"/>
                  </a:cubicBezTo>
                  <a:cubicBezTo>
                    <a:pt x="139" y="126"/>
                    <a:pt x="110" y="150"/>
                    <a:pt x="77" y="150"/>
                  </a:cubicBezTo>
                  <a:cubicBezTo>
                    <a:pt x="75" y="150"/>
                    <a:pt x="72" y="150"/>
                    <a:pt x="70" y="150"/>
                  </a:cubicBezTo>
                  <a:cubicBezTo>
                    <a:pt x="39" y="146"/>
                    <a:pt x="15" y="122"/>
                    <a:pt x="11" y="91"/>
                  </a:cubicBezTo>
                  <a:cubicBezTo>
                    <a:pt x="7" y="55"/>
                    <a:pt x="32" y="23"/>
                    <a:pt x="68" y="18"/>
                  </a:cubicBezTo>
                  <a:cubicBezTo>
                    <a:pt x="68" y="18"/>
                    <a:pt x="69" y="18"/>
                    <a:pt x="69" y="18"/>
                  </a:cubicBezTo>
                  <a:moveTo>
                    <a:pt x="96" y="0"/>
                  </a:moveTo>
                  <a:cubicBezTo>
                    <a:pt x="92" y="0"/>
                    <a:pt x="88" y="4"/>
                    <a:pt x="88" y="9"/>
                  </a:cubicBezTo>
                  <a:cubicBezTo>
                    <a:pt x="88" y="70"/>
                    <a:pt x="88" y="70"/>
                    <a:pt x="88" y="70"/>
                  </a:cubicBezTo>
                  <a:cubicBezTo>
                    <a:pt x="88" y="72"/>
                    <a:pt x="89" y="73"/>
                    <a:pt x="91" y="73"/>
                  </a:cubicBezTo>
                  <a:cubicBezTo>
                    <a:pt x="152" y="73"/>
                    <a:pt x="152" y="73"/>
                    <a:pt x="152" y="73"/>
                  </a:cubicBezTo>
                  <a:cubicBezTo>
                    <a:pt x="158" y="73"/>
                    <a:pt x="162" y="69"/>
                    <a:pt x="161" y="64"/>
                  </a:cubicBezTo>
                  <a:cubicBezTo>
                    <a:pt x="157" y="31"/>
                    <a:pt x="131" y="5"/>
                    <a:pt x="98" y="0"/>
                  </a:cubicBezTo>
                  <a:cubicBezTo>
                    <a:pt x="97" y="0"/>
                    <a:pt x="97" y="0"/>
                    <a:pt x="96" y="0"/>
                  </a:cubicBezTo>
                  <a:close/>
                  <a:moveTo>
                    <a:pt x="69" y="11"/>
                  </a:moveTo>
                  <a:cubicBezTo>
                    <a:pt x="68" y="11"/>
                    <a:pt x="68" y="11"/>
                    <a:pt x="67" y="11"/>
                  </a:cubicBezTo>
                  <a:cubicBezTo>
                    <a:pt x="29" y="16"/>
                    <a:pt x="0" y="51"/>
                    <a:pt x="4" y="92"/>
                  </a:cubicBezTo>
                  <a:cubicBezTo>
                    <a:pt x="8" y="126"/>
                    <a:pt x="35" y="154"/>
                    <a:pt x="69" y="157"/>
                  </a:cubicBezTo>
                  <a:cubicBezTo>
                    <a:pt x="72" y="158"/>
                    <a:pt x="75" y="158"/>
                    <a:pt x="77" y="158"/>
                  </a:cubicBezTo>
                  <a:cubicBezTo>
                    <a:pt x="115" y="158"/>
                    <a:pt x="146" y="130"/>
                    <a:pt x="151" y="94"/>
                  </a:cubicBezTo>
                  <a:cubicBezTo>
                    <a:pt x="151" y="88"/>
                    <a:pt x="148" y="84"/>
                    <a:pt x="142" y="84"/>
                  </a:cubicBezTo>
                  <a:cubicBezTo>
                    <a:pt x="84" y="84"/>
                    <a:pt x="84" y="84"/>
                    <a:pt x="84" y="84"/>
                  </a:cubicBezTo>
                  <a:cubicBezTo>
                    <a:pt x="80" y="84"/>
                    <a:pt x="77" y="81"/>
                    <a:pt x="77" y="77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77" y="14"/>
                    <a:pt x="74" y="11"/>
                    <a:pt x="69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24605" name="Google Shape;478;p18"/>
            <p:cNvSpPr txBox="1">
              <a:spLocks noChangeArrowheads="1"/>
            </p:cNvSpPr>
            <p:nvPr/>
          </p:nvSpPr>
          <p:spPr bwMode="auto">
            <a:xfrm>
              <a:off x="9282113" y="2228850"/>
              <a:ext cx="1866900" cy="738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1400"/>
                <a:buFont typeface="Open Sans" panose="020B0606030504020204" pitchFamily="34" charset="0"/>
                <a:buNone/>
                <a:tabLst/>
                <a:defRPr/>
              </a:pPr>
              <a:r>
                <a:rPr kumimoji="0" lang="ar-EG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iro" panose="00000500000000000000" charset="-78"/>
                  <a:ea typeface="+mn-ea"/>
                  <a:cs typeface="Cairo" panose="00000500000000000000" charset="-78"/>
                  <a:sym typeface="Open Sans" panose="020B0606030504020204" pitchFamily="34" charset="0"/>
                </a:rPr>
                <a:t>هذا النص هو مثال لنص يمكن أن يستبدل في نفس المساحة</a:t>
              </a:r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BE3264CA-7555-C84A-AD09-8DB2BDC90C0F}"/>
              </a:ext>
            </a:extLst>
          </p:cNvPr>
          <p:cNvGrpSpPr/>
          <p:nvPr/>
        </p:nvGrpSpPr>
        <p:grpSpPr>
          <a:xfrm>
            <a:off x="958850" y="3813175"/>
            <a:ext cx="1866900" cy="2325688"/>
            <a:chOff x="958850" y="3813175"/>
            <a:chExt cx="1866900" cy="2325688"/>
          </a:xfrm>
        </p:grpSpPr>
        <p:sp>
          <p:nvSpPr>
            <p:cNvPr id="24579" name="Google Shape;452;p18"/>
            <p:cNvSpPr>
              <a:spLocks noChangeArrowheads="1"/>
            </p:cNvSpPr>
            <p:nvPr/>
          </p:nvSpPr>
          <p:spPr bwMode="auto">
            <a:xfrm>
              <a:off x="1371600" y="3813175"/>
              <a:ext cx="1042988" cy="1047750"/>
            </a:xfrm>
            <a:prstGeom prst="ellipse">
              <a:avLst/>
            </a:prstGeom>
            <a:solidFill>
              <a:srgbClr val="2392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4587" name="Google Shape;460;p18"/>
            <p:cNvSpPr txBox="1">
              <a:spLocks noChangeArrowheads="1"/>
            </p:cNvSpPr>
            <p:nvPr/>
          </p:nvSpPr>
          <p:spPr bwMode="auto">
            <a:xfrm>
              <a:off x="1254125" y="5011738"/>
              <a:ext cx="1479550" cy="465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23929E"/>
                </a:buClr>
                <a:buSzPts val="2200"/>
                <a:buFont typeface="Open Sans Semibold" panose="020B0706030804020204" pitchFamily="34" charset="0"/>
                <a:buNone/>
                <a:tabLst/>
                <a:defRPr/>
              </a:pPr>
              <a:r>
                <a:rPr kumimoji="0" lang="ar-EG" altLang="en-US" sz="2100" b="1" i="0" u="none" strike="noStrike" kern="1200" cap="none" spc="0" normalizeH="0" baseline="0" noProof="0" dirty="0">
                  <a:ln>
                    <a:noFill/>
                  </a:ln>
                  <a:solidFill>
                    <a:srgbClr val="23929E"/>
                  </a:solidFill>
                  <a:effectLst/>
                  <a:uLnTx/>
                  <a:uFillTx/>
                  <a:latin typeface="Cairo" panose="00000500000000000000" charset="-78"/>
                  <a:ea typeface="+mn-ea"/>
                  <a:cs typeface="Cairo" panose="00000500000000000000" charset="-78"/>
                  <a:sym typeface="Open Sans Semibold" panose="020B0706030804020204" pitchFamily="34" charset="0"/>
                </a:rPr>
                <a:t>العنوان</a:t>
              </a:r>
              <a:endParaRPr kumimoji="0" lang="en-US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24601" name="Google Shape;474;p18"/>
            <p:cNvSpPr>
              <a:spLocks/>
            </p:cNvSpPr>
            <p:nvPr/>
          </p:nvSpPr>
          <p:spPr bwMode="auto">
            <a:xfrm>
              <a:off x="1530350" y="4111625"/>
              <a:ext cx="725488" cy="454025"/>
            </a:xfrm>
            <a:custGeom>
              <a:avLst/>
              <a:gdLst>
                <a:gd name="T0" fmla="*/ 168 w 192"/>
                <a:gd name="T1" fmla="*/ 120 h 120"/>
                <a:gd name="T2" fmla="*/ 24 w 192"/>
                <a:gd name="T3" fmla="*/ 120 h 120"/>
                <a:gd name="T4" fmla="*/ 0 w 192"/>
                <a:gd name="T5" fmla="*/ 96 h 120"/>
                <a:gd name="T6" fmla="*/ 0 w 192"/>
                <a:gd name="T7" fmla="*/ 24 h 120"/>
                <a:gd name="T8" fmla="*/ 24 w 192"/>
                <a:gd name="T9" fmla="*/ 0 h 120"/>
                <a:gd name="T10" fmla="*/ 168 w 192"/>
                <a:gd name="T11" fmla="*/ 0 h 120"/>
                <a:gd name="T12" fmla="*/ 192 w 192"/>
                <a:gd name="T13" fmla="*/ 24 h 120"/>
                <a:gd name="T14" fmla="*/ 192 w 192"/>
                <a:gd name="T15" fmla="*/ 96 h 120"/>
                <a:gd name="T16" fmla="*/ 168 w 192"/>
                <a:gd name="T17" fmla="*/ 120 h 120"/>
                <a:gd name="T18" fmla="*/ 24 w 192"/>
                <a:gd name="T19" fmla="*/ 7 h 120"/>
                <a:gd name="T20" fmla="*/ 8 w 192"/>
                <a:gd name="T21" fmla="*/ 24 h 120"/>
                <a:gd name="T22" fmla="*/ 8 w 192"/>
                <a:gd name="T23" fmla="*/ 96 h 120"/>
                <a:gd name="T24" fmla="*/ 24 w 192"/>
                <a:gd name="T25" fmla="*/ 112 h 120"/>
                <a:gd name="T26" fmla="*/ 168 w 192"/>
                <a:gd name="T27" fmla="*/ 112 h 120"/>
                <a:gd name="T28" fmla="*/ 184 w 192"/>
                <a:gd name="T29" fmla="*/ 96 h 120"/>
                <a:gd name="T30" fmla="*/ 184 w 192"/>
                <a:gd name="T31" fmla="*/ 24 h 120"/>
                <a:gd name="T32" fmla="*/ 168 w 192"/>
                <a:gd name="T33" fmla="*/ 7 h 120"/>
                <a:gd name="T34" fmla="*/ 24 w 192"/>
                <a:gd name="T35" fmla="*/ 7 h 120"/>
                <a:gd name="T36" fmla="*/ 165 w 192"/>
                <a:gd name="T37" fmla="*/ 101 h 120"/>
                <a:gd name="T38" fmla="*/ 162 w 192"/>
                <a:gd name="T39" fmla="*/ 100 h 120"/>
                <a:gd name="T40" fmla="*/ 120 w 192"/>
                <a:gd name="T41" fmla="*/ 65 h 120"/>
                <a:gd name="T42" fmla="*/ 98 w 192"/>
                <a:gd name="T43" fmla="*/ 82 h 120"/>
                <a:gd name="T44" fmla="*/ 94 w 192"/>
                <a:gd name="T45" fmla="*/ 82 h 120"/>
                <a:gd name="T46" fmla="*/ 72 w 192"/>
                <a:gd name="T47" fmla="*/ 65 h 120"/>
                <a:gd name="T48" fmla="*/ 29 w 192"/>
                <a:gd name="T49" fmla="*/ 100 h 120"/>
                <a:gd name="T50" fmla="*/ 24 w 192"/>
                <a:gd name="T51" fmla="*/ 100 h 120"/>
                <a:gd name="T52" fmla="*/ 25 w 192"/>
                <a:gd name="T53" fmla="*/ 94 h 120"/>
                <a:gd name="T54" fmla="*/ 66 w 192"/>
                <a:gd name="T55" fmla="*/ 60 h 120"/>
                <a:gd name="T56" fmla="*/ 25 w 192"/>
                <a:gd name="T57" fmla="*/ 28 h 120"/>
                <a:gd name="T58" fmla="*/ 24 w 192"/>
                <a:gd name="T59" fmla="*/ 23 h 120"/>
                <a:gd name="T60" fmla="*/ 29 w 192"/>
                <a:gd name="T61" fmla="*/ 22 h 120"/>
                <a:gd name="T62" fmla="*/ 96 w 192"/>
                <a:gd name="T63" fmla="*/ 74 h 120"/>
                <a:gd name="T64" fmla="*/ 162 w 192"/>
                <a:gd name="T65" fmla="*/ 22 h 120"/>
                <a:gd name="T66" fmla="*/ 168 w 192"/>
                <a:gd name="T67" fmla="*/ 23 h 120"/>
                <a:gd name="T68" fmla="*/ 167 w 192"/>
                <a:gd name="T69" fmla="*/ 28 h 120"/>
                <a:gd name="T70" fmla="*/ 126 w 192"/>
                <a:gd name="T71" fmla="*/ 60 h 120"/>
                <a:gd name="T72" fmla="*/ 167 w 192"/>
                <a:gd name="T73" fmla="*/ 94 h 120"/>
                <a:gd name="T74" fmla="*/ 167 w 192"/>
                <a:gd name="T75" fmla="*/ 100 h 120"/>
                <a:gd name="T76" fmla="*/ 165 w 192"/>
                <a:gd name="T77" fmla="*/ 10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2" h="120" extrusionOk="0">
                  <a:moveTo>
                    <a:pt x="168" y="120"/>
                  </a:moveTo>
                  <a:cubicBezTo>
                    <a:pt x="24" y="120"/>
                    <a:pt x="24" y="120"/>
                    <a:pt x="24" y="120"/>
                  </a:cubicBezTo>
                  <a:cubicBezTo>
                    <a:pt x="11" y="120"/>
                    <a:pt x="0" y="109"/>
                    <a:pt x="0" y="96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0"/>
                    <a:pt x="11" y="0"/>
                    <a:pt x="24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81" y="0"/>
                    <a:pt x="192" y="10"/>
                    <a:pt x="192" y="24"/>
                  </a:cubicBezTo>
                  <a:cubicBezTo>
                    <a:pt x="192" y="96"/>
                    <a:pt x="192" y="96"/>
                    <a:pt x="192" y="96"/>
                  </a:cubicBezTo>
                  <a:cubicBezTo>
                    <a:pt x="192" y="109"/>
                    <a:pt x="181" y="120"/>
                    <a:pt x="168" y="120"/>
                  </a:cubicBezTo>
                  <a:close/>
                  <a:moveTo>
                    <a:pt x="24" y="7"/>
                  </a:moveTo>
                  <a:cubicBezTo>
                    <a:pt x="15" y="7"/>
                    <a:pt x="8" y="15"/>
                    <a:pt x="8" y="24"/>
                  </a:cubicBezTo>
                  <a:cubicBezTo>
                    <a:pt x="8" y="96"/>
                    <a:pt x="8" y="96"/>
                    <a:pt x="8" y="96"/>
                  </a:cubicBezTo>
                  <a:cubicBezTo>
                    <a:pt x="8" y="105"/>
                    <a:pt x="15" y="112"/>
                    <a:pt x="24" y="112"/>
                  </a:cubicBezTo>
                  <a:cubicBezTo>
                    <a:pt x="168" y="112"/>
                    <a:pt x="168" y="112"/>
                    <a:pt x="168" y="112"/>
                  </a:cubicBezTo>
                  <a:cubicBezTo>
                    <a:pt x="177" y="112"/>
                    <a:pt x="184" y="105"/>
                    <a:pt x="184" y="96"/>
                  </a:cubicBezTo>
                  <a:cubicBezTo>
                    <a:pt x="184" y="24"/>
                    <a:pt x="184" y="24"/>
                    <a:pt x="184" y="24"/>
                  </a:cubicBezTo>
                  <a:cubicBezTo>
                    <a:pt x="184" y="15"/>
                    <a:pt x="177" y="7"/>
                    <a:pt x="168" y="7"/>
                  </a:cubicBezTo>
                  <a:lnTo>
                    <a:pt x="24" y="7"/>
                  </a:lnTo>
                  <a:close/>
                  <a:moveTo>
                    <a:pt x="165" y="101"/>
                  </a:moveTo>
                  <a:cubicBezTo>
                    <a:pt x="164" y="101"/>
                    <a:pt x="163" y="101"/>
                    <a:pt x="162" y="100"/>
                  </a:cubicBezTo>
                  <a:cubicBezTo>
                    <a:pt x="120" y="65"/>
                    <a:pt x="120" y="65"/>
                    <a:pt x="120" y="65"/>
                  </a:cubicBezTo>
                  <a:cubicBezTo>
                    <a:pt x="98" y="82"/>
                    <a:pt x="98" y="82"/>
                    <a:pt x="98" y="82"/>
                  </a:cubicBezTo>
                  <a:cubicBezTo>
                    <a:pt x="97" y="83"/>
                    <a:pt x="95" y="83"/>
                    <a:pt x="94" y="82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29" y="100"/>
                    <a:pt x="29" y="100"/>
                    <a:pt x="29" y="100"/>
                  </a:cubicBezTo>
                  <a:cubicBezTo>
                    <a:pt x="28" y="101"/>
                    <a:pt x="25" y="101"/>
                    <a:pt x="24" y="100"/>
                  </a:cubicBezTo>
                  <a:cubicBezTo>
                    <a:pt x="23" y="98"/>
                    <a:pt x="23" y="96"/>
                    <a:pt x="25" y="94"/>
                  </a:cubicBezTo>
                  <a:cubicBezTo>
                    <a:pt x="66" y="60"/>
                    <a:pt x="66" y="60"/>
                    <a:pt x="66" y="60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3" y="27"/>
                    <a:pt x="23" y="25"/>
                    <a:pt x="24" y="23"/>
                  </a:cubicBezTo>
                  <a:cubicBezTo>
                    <a:pt x="25" y="21"/>
                    <a:pt x="28" y="21"/>
                    <a:pt x="29" y="22"/>
                  </a:cubicBezTo>
                  <a:cubicBezTo>
                    <a:pt x="96" y="74"/>
                    <a:pt x="96" y="74"/>
                    <a:pt x="96" y="74"/>
                  </a:cubicBezTo>
                  <a:cubicBezTo>
                    <a:pt x="162" y="22"/>
                    <a:pt x="162" y="22"/>
                    <a:pt x="162" y="22"/>
                  </a:cubicBezTo>
                  <a:cubicBezTo>
                    <a:pt x="164" y="21"/>
                    <a:pt x="166" y="21"/>
                    <a:pt x="168" y="23"/>
                  </a:cubicBezTo>
                  <a:cubicBezTo>
                    <a:pt x="169" y="25"/>
                    <a:pt x="169" y="27"/>
                    <a:pt x="167" y="28"/>
                  </a:cubicBezTo>
                  <a:cubicBezTo>
                    <a:pt x="126" y="60"/>
                    <a:pt x="126" y="60"/>
                    <a:pt x="126" y="60"/>
                  </a:cubicBezTo>
                  <a:cubicBezTo>
                    <a:pt x="167" y="94"/>
                    <a:pt x="167" y="94"/>
                    <a:pt x="167" y="94"/>
                  </a:cubicBezTo>
                  <a:cubicBezTo>
                    <a:pt x="169" y="96"/>
                    <a:pt x="169" y="98"/>
                    <a:pt x="167" y="100"/>
                  </a:cubicBezTo>
                  <a:cubicBezTo>
                    <a:pt x="167" y="100"/>
                    <a:pt x="166" y="101"/>
                    <a:pt x="165" y="1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24606" name="Google Shape;479;p18"/>
            <p:cNvSpPr txBox="1">
              <a:spLocks noChangeArrowheads="1"/>
            </p:cNvSpPr>
            <p:nvPr/>
          </p:nvSpPr>
          <p:spPr bwMode="auto">
            <a:xfrm>
              <a:off x="958850" y="5400675"/>
              <a:ext cx="1866900" cy="738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1400"/>
                <a:buFont typeface="Open Sans" panose="020B0606030504020204" pitchFamily="34" charset="0"/>
                <a:buNone/>
                <a:tabLst/>
                <a:defRPr/>
              </a:pPr>
              <a:r>
                <a:rPr kumimoji="0" lang="ar-EG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iro" panose="00000500000000000000" charset="-78"/>
                  <a:ea typeface="+mn-ea"/>
                  <a:cs typeface="Cairo" panose="00000500000000000000" charset="-78"/>
                  <a:sym typeface="Open Sans" panose="020B0606030504020204" pitchFamily="34" charset="0"/>
                </a:rPr>
                <a:t>هذا النص هو مثال لنص يمكن أن يستبدل في نفس المساحة</a:t>
              </a: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04A04CC4-F837-0B4B-AD10-4FB18EF249F8}"/>
              </a:ext>
            </a:extLst>
          </p:cNvPr>
          <p:cNvGrpSpPr/>
          <p:nvPr/>
        </p:nvGrpSpPr>
        <p:grpSpPr>
          <a:xfrm>
            <a:off x="3916363" y="3813175"/>
            <a:ext cx="1866900" cy="2325688"/>
            <a:chOff x="3916363" y="3813175"/>
            <a:chExt cx="1866900" cy="2325688"/>
          </a:xfrm>
        </p:grpSpPr>
        <p:sp>
          <p:nvSpPr>
            <p:cNvPr id="24580" name="Google Shape;453;p18"/>
            <p:cNvSpPr>
              <a:spLocks noChangeArrowheads="1"/>
            </p:cNvSpPr>
            <p:nvPr/>
          </p:nvSpPr>
          <p:spPr bwMode="auto">
            <a:xfrm>
              <a:off x="4297363" y="3813175"/>
              <a:ext cx="1047750" cy="1047750"/>
            </a:xfrm>
            <a:prstGeom prst="ellipse">
              <a:avLst/>
            </a:prstGeom>
            <a:solidFill>
              <a:srgbClr val="2F5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4588" name="Google Shape;461;p18"/>
            <p:cNvSpPr txBox="1">
              <a:spLocks noChangeArrowheads="1"/>
            </p:cNvSpPr>
            <p:nvPr/>
          </p:nvSpPr>
          <p:spPr bwMode="auto">
            <a:xfrm>
              <a:off x="4184650" y="5011738"/>
              <a:ext cx="1320800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2F526B"/>
                </a:buClr>
                <a:buSzPts val="2200"/>
                <a:buFont typeface="Open Sans Semibold" panose="020B0706030804020204" pitchFamily="34" charset="0"/>
                <a:buNone/>
                <a:tabLst/>
                <a:defRPr/>
              </a:pPr>
              <a:r>
                <a:rPr kumimoji="0" lang="ar-EG" altLang="en-US" sz="2100" b="1" i="0" u="none" strike="noStrike" kern="1200" cap="none" spc="0" normalizeH="0" baseline="0" noProof="0" dirty="0">
                  <a:ln>
                    <a:noFill/>
                  </a:ln>
                  <a:solidFill>
                    <a:srgbClr val="2F526B"/>
                  </a:solidFill>
                  <a:effectLst/>
                  <a:uLnTx/>
                  <a:uFillTx/>
                  <a:latin typeface="Cairo" panose="00000500000000000000" charset="-78"/>
                  <a:ea typeface="+mn-ea"/>
                  <a:cs typeface="Cairo" panose="00000500000000000000" charset="-78"/>
                  <a:sym typeface="Open Sans Semibold" panose="020B0706030804020204" pitchFamily="34" charset="0"/>
                </a:rPr>
                <a:t>العنوان</a:t>
              </a:r>
              <a:endParaRPr kumimoji="0" lang="en-US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24595" name="Google Shape;468;p18"/>
            <p:cNvSpPr>
              <a:spLocks/>
            </p:cNvSpPr>
            <p:nvPr/>
          </p:nvSpPr>
          <p:spPr bwMode="auto">
            <a:xfrm>
              <a:off x="4387850" y="4065588"/>
              <a:ext cx="869950" cy="439737"/>
            </a:xfrm>
            <a:custGeom>
              <a:avLst/>
              <a:gdLst>
                <a:gd name="T0" fmla="*/ 71 w 230"/>
                <a:gd name="T1" fmla="*/ 109 h 116"/>
                <a:gd name="T2" fmla="*/ 87 w 230"/>
                <a:gd name="T3" fmla="*/ 74 h 116"/>
                <a:gd name="T4" fmla="*/ 101 w 230"/>
                <a:gd name="T5" fmla="*/ 66 h 116"/>
                <a:gd name="T6" fmla="*/ 109 w 230"/>
                <a:gd name="T7" fmla="*/ 1 h 116"/>
                <a:gd name="T8" fmla="*/ 148 w 230"/>
                <a:gd name="T9" fmla="*/ 27 h 116"/>
                <a:gd name="T10" fmla="*/ 137 w 230"/>
                <a:gd name="T11" fmla="*/ 70 h 116"/>
                <a:gd name="T12" fmla="*/ 167 w 230"/>
                <a:gd name="T13" fmla="*/ 88 h 116"/>
                <a:gd name="T14" fmla="*/ 163 w 230"/>
                <a:gd name="T15" fmla="*/ 109 h 116"/>
                <a:gd name="T16" fmla="*/ 117 w 230"/>
                <a:gd name="T17" fmla="*/ 6 h 116"/>
                <a:gd name="T18" fmla="*/ 104 w 230"/>
                <a:gd name="T19" fmla="*/ 58 h 116"/>
                <a:gd name="T20" fmla="*/ 97 w 230"/>
                <a:gd name="T21" fmla="*/ 77 h 116"/>
                <a:gd name="T22" fmla="*/ 69 w 230"/>
                <a:gd name="T23" fmla="*/ 98 h 116"/>
                <a:gd name="T24" fmla="*/ 117 w 230"/>
                <a:gd name="T25" fmla="*/ 110 h 116"/>
                <a:gd name="T26" fmla="*/ 165 w 230"/>
                <a:gd name="T27" fmla="*/ 98 h 116"/>
                <a:gd name="T28" fmla="*/ 137 w 230"/>
                <a:gd name="T29" fmla="*/ 77 h 116"/>
                <a:gd name="T30" fmla="*/ 130 w 230"/>
                <a:gd name="T31" fmla="*/ 58 h 116"/>
                <a:gd name="T32" fmla="*/ 117 w 230"/>
                <a:gd name="T33" fmla="*/ 6 h 116"/>
                <a:gd name="T34" fmla="*/ 191 w 230"/>
                <a:gd name="T35" fmla="*/ 116 h 116"/>
                <a:gd name="T36" fmla="*/ 171 w 230"/>
                <a:gd name="T37" fmla="*/ 112 h 116"/>
                <a:gd name="T38" fmla="*/ 191 w 230"/>
                <a:gd name="T39" fmla="*/ 110 h 116"/>
                <a:gd name="T40" fmla="*/ 223 w 230"/>
                <a:gd name="T41" fmla="*/ 102 h 116"/>
                <a:gd name="T42" fmla="*/ 204 w 230"/>
                <a:gd name="T43" fmla="*/ 89 h 116"/>
                <a:gd name="T44" fmla="*/ 199 w 230"/>
                <a:gd name="T45" fmla="*/ 74 h 116"/>
                <a:gd name="T46" fmla="*/ 190 w 230"/>
                <a:gd name="T47" fmla="*/ 40 h 116"/>
                <a:gd name="T48" fmla="*/ 182 w 230"/>
                <a:gd name="T49" fmla="*/ 74 h 116"/>
                <a:gd name="T50" fmla="*/ 179 w 230"/>
                <a:gd name="T51" fmla="*/ 88 h 116"/>
                <a:gd name="T52" fmla="*/ 177 w 230"/>
                <a:gd name="T53" fmla="*/ 82 h 116"/>
                <a:gd name="T54" fmla="*/ 168 w 230"/>
                <a:gd name="T55" fmla="*/ 53 h 116"/>
                <a:gd name="T56" fmla="*/ 197 w 230"/>
                <a:gd name="T57" fmla="*/ 34 h 116"/>
                <a:gd name="T58" fmla="*/ 203 w 230"/>
                <a:gd name="T59" fmla="*/ 80 h 116"/>
                <a:gd name="T60" fmla="*/ 212 w 230"/>
                <a:gd name="T61" fmla="*/ 85 h 116"/>
                <a:gd name="T62" fmla="*/ 223 w 230"/>
                <a:gd name="T63" fmla="*/ 111 h 116"/>
                <a:gd name="T64" fmla="*/ 43 w 230"/>
                <a:gd name="T65" fmla="*/ 116 h 116"/>
                <a:gd name="T66" fmla="*/ 0 w 230"/>
                <a:gd name="T67" fmla="*/ 102 h 116"/>
                <a:gd name="T68" fmla="*/ 26 w 230"/>
                <a:gd name="T69" fmla="*/ 80 h 116"/>
                <a:gd name="T70" fmla="*/ 29 w 230"/>
                <a:gd name="T71" fmla="*/ 74 h 116"/>
                <a:gd name="T72" fmla="*/ 43 w 230"/>
                <a:gd name="T73" fmla="*/ 25 h 116"/>
                <a:gd name="T74" fmla="*/ 57 w 230"/>
                <a:gd name="T75" fmla="*/ 74 h 116"/>
                <a:gd name="T76" fmla="*/ 60 w 230"/>
                <a:gd name="T77" fmla="*/ 80 h 116"/>
                <a:gd name="T78" fmla="*/ 56 w 230"/>
                <a:gd name="T79" fmla="*/ 85 h 116"/>
                <a:gd name="T80" fmla="*/ 61 w 230"/>
                <a:gd name="T81" fmla="*/ 47 h 116"/>
                <a:gd name="T82" fmla="*/ 38 w 230"/>
                <a:gd name="T83" fmla="*/ 32 h 116"/>
                <a:gd name="T84" fmla="*/ 36 w 230"/>
                <a:gd name="T85" fmla="*/ 78 h 116"/>
                <a:gd name="T86" fmla="*/ 22 w 230"/>
                <a:gd name="T87" fmla="*/ 88 h 116"/>
                <a:gd name="T88" fmla="*/ 10 w 230"/>
                <a:gd name="T89" fmla="*/ 105 h 116"/>
                <a:gd name="T90" fmla="*/ 58 w 230"/>
                <a:gd name="T91" fmla="*/ 109 h 116"/>
                <a:gd name="T92" fmla="*/ 43 w 230"/>
                <a:gd name="T93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30" h="116" extrusionOk="0">
                  <a:moveTo>
                    <a:pt x="117" y="116"/>
                  </a:moveTo>
                  <a:cubicBezTo>
                    <a:pt x="104" y="116"/>
                    <a:pt x="93" y="116"/>
                    <a:pt x="82" y="113"/>
                  </a:cubicBezTo>
                  <a:cubicBezTo>
                    <a:pt x="78" y="112"/>
                    <a:pt x="74" y="111"/>
                    <a:pt x="71" y="109"/>
                  </a:cubicBezTo>
                  <a:cubicBezTo>
                    <a:pt x="65" y="106"/>
                    <a:pt x="63" y="102"/>
                    <a:pt x="62" y="99"/>
                  </a:cubicBezTo>
                  <a:cubicBezTo>
                    <a:pt x="62" y="95"/>
                    <a:pt x="63" y="91"/>
                    <a:pt x="66" y="88"/>
                  </a:cubicBezTo>
                  <a:cubicBezTo>
                    <a:pt x="72" y="82"/>
                    <a:pt x="78" y="78"/>
                    <a:pt x="87" y="74"/>
                  </a:cubicBezTo>
                  <a:cubicBezTo>
                    <a:pt x="90" y="73"/>
                    <a:pt x="92" y="72"/>
                    <a:pt x="95" y="71"/>
                  </a:cubicBezTo>
                  <a:cubicBezTo>
                    <a:pt x="97" y="70"/>
                    <a:pt x="97" y="70"/>
                    <a:pt x="97" y="70"/>
                  </a:cubicBezTo>
                  <a:cubicBezTo>
                    <a:pt x="99" y="69"/>
                    <a:pt x="100" y="68"/>
                    <a:pt x="101" y="66"/>
                  </a:cubicBezTo>
                  <a:cubicBezTo>
                    <a:pt x="101" y="65"/>
                    <a:pt x="100" y="63"/>
                    <a:pt x="99" y="62"/>
                  </a:cubicBezTo>
                  <a:cubicBezTo>
                    <a:pt x="90" y="53"/>
                    <a:pt x="85" y="41"/>
                    <a:pt x="86" y="27"/>
                  </a:cubicBezTo>
                  <a:cubicBezTo>
                    <a:pt x="87" y="13"/>
                    <a:pt x="94" y="5"/>
                    <a:pt x="109" y="1"/>
                  </a:cubicBezTo>
                  <a:cubicBezTo>
                    <a:pt x="111" y="0"/>
                    <a:pt x="114" y="0"/>
                    <a:pt x="117" y="0"/>
                  </a:cubicBezTo>
                  <a:cubicBezTo>
                    <a:pt x="120" y="0"/>
                    <a:pt x="123" y="0"/>
                    <a:pt x="125" y="1"/>
                  </a:cubicBezTo>
                  <a:cubicBezTo>
                    <a:pt x="140" y="5"/>
                    <a:pt x="147" y="13"/>
                    <a:pt x="148" y="27"/>
                  </a:cubicBezTo>
                  <a:cubicBezTo>
                    <a:pt x="148" y="41"/>
                    <a:pt x="144" y="53"/>
                    <a:pt x="135" y="62"/>
                  </a:cubicBezTo>
                  <a:cubicBezTo>
                    <a:pt x="133" y="63"/>
                    <a:pt x="133" y="65"/>
                    <a:pt x="133" y="66"/>
                  </a:cubicBezTo>
                  <a:cubicBezTo>
                    <a:pt x="134" y="68"/>
                    <a:pt x="135" y="69"/>
                    <a:pt x="137" y="70"/>
                  </a:cubicBezTo>
                  <a:cubicBezTo>
                    <a:pt x="139" y="71"/>
                    <a:pt x="139" y="71"/>
                    <a:pt x="139" y="71"/>
                  </a:cubicBezTo>
                  <a:cubicBezTo>
                    <a:pt x="142" y="72"/>
                    <a:pt x="144" y="73"/>
                    <a:pt x="147" y="74"/>
                  </a:cubicBezTo>
                  <a:cubicBezTo>
                    <a:pt x="156" y="78"/>
                    <a:pt x="162" y="82"/>
                    <a:pt x="167" y="88"/>
                  </a:cubicBezTo>
                  <a:cubicBezTo>
                    <a:pt x="170" y="90"/>
                    <a:pt x="172" y="95"/>
                    <a:pt x="171" y="99"/>
                  </a:cubicBezTo>
                  <a:cubicBezTo>
                    <a:pt x="170" y="104"/>
                    <a:pt x="167" y="107"/>
                    <a:pt x="163" y="109"/>
                  </a:cubicBezTo>
                  <a:cubicBezTo>
                    <a:pt x="163" y="109"/>
                    <a:pt x="163" y="109"/>
                    <a:pt x="163" y="109"/>
                  </a:cubicBezTo>
                  <a:cubicBezTo>
                    <a:pt x="160" y="111"/>
                    <a:pt x="156" y="112"/>
                    <a:pt x="152" y="113"/>
                  </a:cubicBezTo>
                  <a:cubicBezTo>
                    <a:pt x="141" y="116"/>
                    <a:pt x="130" y="116"/>
                    <a:pt x="117" y="116"/>
                  </a:cubicBezTo>
                  <a:close/>
                  <a:moveTo>
                    <a:pt x="117" y="6"/>
                  </a:moveTo>
                  <a:cubicBezTo>
                    <a:pt x="115" y="6"/>
                    <a:pt x="112" y="7"/>
                    <a:pt x="110" y="7"/>
                  </a:cubicBezTo>
                  <a:cubicBezTo>
                    <a:pt x="98" y="10"/>
                    <a:pt x="93" y="16"/>
                    <a:pt x="92" y="27"/>
                  </a:cubicBezTo>
                  <a:cubicBezTo>
                    <a:pt x="92" y="40"/>
                    <a:pt x="96" y="50"/>
                    <a:pt x="104" y="58"/>
                  </a:cubicBezTo>
                  <a:cubicBezTo>
                    <a:pt x="106" y="60"/>
                    <a:pt x="108" y="64"/>
                    <a:pt x="107" y="68"/>
                  </a:cubicBezTo>
                  <a:cubicBezTo>
                    <a:pt x="106" y="71"/>
                    <a:pt x="103" y="74"/>
                    <a:pt x="99" y="76"/>
                  </a:cubicBezTo>
                  <a:cubicBezTo>
                    <a:pt x="97" y="77"/>
                    <a:pt x="97" y="77"/>
                    <a:pt x="97" y="77"/>
                  </a:cubicBezTo>
                  <a:cubicBezTo>
                    <a:pt x="95" y="78"/>
                    <a:pt x="92" y="79"/>
                    <a:pt x="90" y="80"/>
                  </a:cubicBezTo>
                  <a:cubicBezTo>
                    <a:pt x="81" y="84"/>
                    <a:pt x="76" y="87"/>
                    <a:pt x="71" y="92"/>
                  </a:cubicBezTo>
                  <a:cubicBezTo>
                    <a:pt x="69" y="94"/>
                    <a:pt x="68" y="96"/>
                    <a:pt x="69" y="98"/>
                  </a:cubicBezTo>
                  <a:cubicBezTo>
                    <a:pt x="69" y="100"/>
                    <a:pt x="71" y="102"/>
                    <a:pt x="74" y="104"/>
                  </a:cubicBezTo>
                  <a:cubicBezTo>
                    <a:pt x="77" y="105"/>
                    <a:pt x="80" y="106"/>
                    <a:pt x="83" y="107"/>
                  </a:cubicBezTo>
                  <a:cubicBezTo>
                    <a:pt x="93" y="109"/>
                    <a:pt x="104" y="110"/>
                    <a:pt x="117" y="110"/>
                  </a:cubicBezTo>
                  <a:cubicBezTo>
                    <a:pt x="130" y="110"/>
                    <a:pt x="141" y="109"/>
                    <a:pt x="151" y="107"/>
                  </a:cubicBezTo>
                  <a:cubicBezTo>
                    <a:pt x="154" y="106"/>
                    <a:pt x="157" y="105"/>
                    <a:pt x="160" y="104"/>
                  </a:cubicBezTo>
                  <a:cubicBezTo>
                    <a:pt x="163" y="102"/>
                    <a:pt x="164" y="101"/>
                    <a:pt x="165" y="98"/>
                  </a:cubicBezTo>
                  <a:cubicBezTo>
                    <a:pt x="165" y="96"/>
                    <a:pt x="164" y="93"/>
                    <a:pt x="163" y="92"/>
                  </a:cubicBezTo>
                  <a:cubicBezTo>
                    <a:pt x="158" y="87"/>
                    <a:pt x="153" y="84"/>
                    <a:pt x="144" y="80"/>
                  </a:cubicBezTo>
                  <a:cubicBezTo>
                    <a:pt x="142" y="79"/>
                    <a:pt x="139" y="78"/>
                    <a:pt x="137" y="77"/>
                  </a:cubicBezTo>
                  <a:cubicBezTo>
                    <a:pt x="135" y="76"/>
                    <a:pt x="135" y="76"/>
                    <a:pt x="135" y="76"/>
                  </a:cubicBezTo>
                  <a:cubicBezTo>
                    <a:pt x="131" y="74"/>
                    <a:pt x="128" y="71"/>
                    <a:pt x="127" y="68"/>
                  </a:cubicBezTo>
                  <a:cubicBezTo>
                    <a:pt x="126" y="64"/>
                    <a:pt x="128" y="60"/>
                    <a:pt x="130" y="58"/>
                  </a:cubicBezTo>
                  <a:cubicBezTo>
                    <a:pt x="138" y="50"/>
                    <a:pt x="142" y="40"/>
                    <a:pt x="142" y="27"/>
                  </a:cubicBezTo>
                  <a:cubicBezTo>
                    <a:pt x="141" y="16"/>
                    <a:pt x="136" y="10"/>
                    <a:pt x="124" y="7"/>
                  </a:cubicBezTo>
                  <a:cubicBezTo>
                    <a:pt x="122" y="7"/>
                    <a:pt x="119" y="6"/>
                    <a:pt x="117" y="6"/>
                  </a:cubicBezTo>
                  <a:close/>
                  <a:moveTo>
                    <a:pt x="161" y="107"/>
                  </a:moveTo>
                  <a:cubicBezTo>
                    <a:pt x="161" y="107"/>
                    <a:pt x="161" y="107"/>
                    <a:pt x="161" y="107"/>
                  </a:cubicBezTo>
                  <a:close/>
                  <a:moveTo>
                    <a:pt x="191" y="116"/>
                  </a:moveTo>
                  <a:cubicBezTo>
                    <a:pt x="188" y="116"/>
                    <a:pt x="188" y="116"/>
                    <a:pt x="188" y="116"/>
                  </a:cubicBezTo>
                  <a:cubicBezTo>
                    <a:pt x="182" y="116"/>
                    <a:pt x="180" y="116"/>
                    <a:pt x="174" y="115"/>
                  </a:cubicBezTo>
                  <a:cubicBezTo>
                    <a:pt x="172" y="115"/>
                    <a:pt x="171" y="113"/>
                    <a:pt x="171" y="112"/>
                  </a:cubicBezTo>
                  <a:cubicBezTo>
                    <a:pt x="171" y="110"/>
                    <a:pt x="173" y="109"/>
                    <a:pt x="174" y="109"/>
                  </a:cubicBezTo>
                  <a:cubicBezTo>
                    <a:pt x="181" y="110"/>
                    <a:pt x="182" y="110"/>
                    <a:pt x="189" y="110"/>
                  </a:cubicBezTo>
                  <a:cubicBezTo>
                    <a:pt x="191" y="110"/>
                    <a:pt x="191" y="110"/>
                    <a:pt x="191" y="110"/>
                  </a:cubicBezTo>
                  <a:cubicBezTo>
                    <a:pt x="199" y="110"/>
                    <a:pt x="207" y="109"/>
                    <a:pt x="214" y="108"/>
                  </a:cubicBezTo>
                  <a:cubicBezTo>
                    <a:pt x="216" y="107"/>
                    <a:pt x="218" y="107"/>
                    <a:pt x="220" y="106"/>
                  </a:cubicBezTo>
                  <a:cubicBezTo>
                    <a:pt x="222" y="105"/>
                    <a:pt x="222" y="104"/>
                    <a:pt x="223" y="102"/>
                  </a:cubicBezTo>
                  <a:cubicBezTo>
                    <a:pt x="223" y="101"/>
                    <a:pt x="222" y="100"/>
                    <a:pt x="222" y="99"/>
                  </a:cubicBezTo>
                  <a:cubicBezTo>
                    <a:pt x="219" y="96"/>
                    <a:pt x="215" y="93"/>
                    <a:pt x="209" y="91"/>
                  </a:cubicBezTo>
                  <a:cubicBezTo>
                    <a:pt x="207" y="90"/>
                    <a:pt x="206" y="89"/>
                    <a:pt x="204" y="89"/>
                  </a:cubicBezTo>
                  <a:cubicBezTo>
                    <a:pt x="202" y="88"/>
                    <a:pt x="202" y="88"/>
                    <a:pt x="202" y="88"/>
                  </a:cubicBezTo>
                  <a:cubicBezTo>
                    <a:pt x="199" y="87"/>
                    <a:pt x="197" y="84"/>
                    <a:pt x="197" y="82"/>
                  </a:cubicBezTo>
                  <a:cubicBezTo>
                    <a:pt x="196" y="79"/>
                    <a:pt x="197" y="76"/>
                    <a:pt x="199" y="74"/>
                  </a:cubicBezTo>
                  <a:cubicBezTo>
                    <a:pt x="205" y="68"/>
                    <a:pt x="207" y="62"/>
                    <a:pt x="207" y="53"/>
                  </a:cubicBezTo>
                  <a:cubicBezTo>
                    <a:pt x="206" y="46"/>
                    <a:pt x="203" y="42"/>
                    <a:pt x="195" y="40"/>
                  </a:cubicBezTo>
                  <a:cubicBezTo>
                    <a:pt x="194" y="40"/>
                    <a:pt x="192" y="40"/>
                    <a:pt x="190" y="40"/>
                  </a:cubicBezTo>
                  <a:cubicBezTo>
                    <a:pt x="189" y="40"/>
                    <a:pt x="187" y="40"/>
                    <a:pt x="186" y="40"/>
                  </a:cubicBezTo>
                  <a:cubicBezTo>
                    <a:pt x="178" y="42"/>
                    <a:pt x="175" y="46"/>
                    <a:pt x="174" y="53"/>
                  </a:cubicBezTo>
                  <a:cubicBezTo>
                    <a:pt x="174" y="62"/>
                    <a:pt x="176" y="68"/>
                    <a:pt x="182" y="74"/>
                  </a:cubicBezTo>
                  <a:cubicBezTo>
                    <a:pt x="184" y="76"/>
                    <a:pt x="185" y="79"/>
                    <a:pt x="185" y="82"/>
                  </a:cubicBezTo>
                  <a:cubicBezTo>
                    <a:pt x="184" y="84"/>
                    <a:pt x="182" y="86"/>
                    <a:pt x="180" y="88"/>
                  </a:cubicBezTo>
                  <a:cubicBezTo>
                    <a:pt x="179" y="88"/>
                    <a:pt x="179" y="88"/>
                    <a:pt x="179" y="88"/>
                  </a:cubicBezTo>
                  <a:cubicBezTo>
                    <a:pt x="177" y="88"/>
                    <a:pt x="176" y="88"/>
                    <a:pt x="175" y="86"/>
                  </a:cubicBezTo>
                  <a:cubicBezTo>
                    <a:pt x="174" y="84"/>
                    <a:pt x="175" y="82"/>
                    <a:pt x="177" y="82"/>
                  </a:cubicBezTo>
                  <a:cubicBezTo>
                    <a:pt x="177" y="82"/>
                    <a:pt x="177" y="82"/>
                    <a:pt x="177" y="82"/>
                  </a:cubicBezTo>
                  <a:cubicBezTo>
                    <a:pt x="178" y="81"/>
                    <a:pt x="179" y="81"/>
                    <a:pt x="179" y="81"/>
                  </a:cubicBezTo>
                  <a:cubicBezTo>
                    <a:pt x="179" y="80"/>
                    <a:pt x="178" y="79"/>
                    <a:pt x="177" y="78"/>
                  </a:cubicBezTo>
                  <a:cubicBezTo>
                    <a:pt x="171" y="72"/>
                    <a:pt x="168" y="63"/>
                    <a:pt x="168" y="53"/>
                  </a:cubicBezTo>
                  <a:cubicBezTo>
                    <a:pt x="168" y="46"/>
                    <a:pt x="171" y="37"/>
                    <a:pt x="184" y="34"/>
                  </a:cubicBezTo>
                  <a:cubicBezTo>
                    <a:pt x="186" y="34"/>
                    <a:pt x="188" y="33"/>
                    <a:pt x="190" y="33"/>
                  </a:cubicBezTo>
                  <a:cubicBezTo>
                    <a:pt x="193" y="33"/>
                    <a:pt x="195" y="34"/>
                    <a:pt x="197" y="34"/>
                  </a:cubicBezTo>
                  <a:cubicBezTo>
                    <a:pt x="210" y="37"/>
                    <a:pt x="213" y="46"/>
                    <a:pt x="213" y="53"/>
                  </a:cubicBezTo>
                  <a:cubicBezTo>
                    <a:pt x="213" y="63"/>
                    <a:pt x="210" y="72"/>
                    <a:pt x="204" y="78"/>
                  </a:cubicBezTo>
                  <a:cubicBezTo>
                    <a:pt x="203" y="79"/>
                    <a:pt x="203" y="79"/>
                    <a:pt x="203" y="80"/>
                  </a:cubicBezTo>
                  <a:cubicBezTo>
                    <a:pt x="203" y="81"/>
                    <a:pt x="204" y="82"/>
                    <a:pt x="205" y="82"/>
                  </a:cubicBezTo>
                  <a:cubicBezTo>
                    <a:pt x="206" y="83"/>
                    <a:pt x="206" y="83"/>
                    <a:pt x="206" y="83"/>
                  </a:cubicBezTo>
                  <a:cubicBezTo>
                    <a:pt x="208" y="83"/>
                    <a:pt x="210" y="84"/>
                    <a:pt x="212" y="85"/>
                  </a:cubicBezTo>
                  <a:cubicBezTo>
                    <a:pt x="218" y="88"/>
                    <a:pt x="223" y="91"/>
                    <a:pt x="226" y="95"/>
                  </a:cubicBezTo>
                  <a:cubicBezTo>
                    <a:pt x="228" y="97"/>
                    <a:pt x="230" y="100"/>
                    <a:pt x="229" y="104"/>
                  </a:cubicBezTo>
                  <a:cubicBezTo>
                    <a:pt x="228" y="107"/>
                    <a:pt x="226" y="110"/>
                    <a:pt x="223" y="111"/>
                  </a:cubicBezTo>
                  <a:cubicBezTo>
                    <a:pt x="220" y="112"/>
                    <a:pt x="218" y="113"/>
                    <a:pt x="215" y="114"/>
                  </a:cubicBezTo>
                  <a:cubicBezTo>
                    <a:pt x="208" y="116"/>
                    <a:pt x="200" y="116"/>
                    <a:pt x="191" y="116"/>
                  </a:cubicBezTo>
                  <a:close/>
                  <a:moveTo>
                    <a:pt x="43" y="116"/>
                  </a:moveTo>
                  <a:cubicBezTo>
                    <a:pt x="33" y="116"/>
                    <a:pt x="24" y="116"/>
                    <a:pt x="16" y="114"/>
                  </a:cubicBezTo>
                  <a:cubicBezTo>
                    <a:pt x="13" y="113"/>
                    <a:pt x="10" y="112"/>
                    <a:pt x="8" y="111"/>
                  </a:cubicBezTo>
                  <a:cubicBezTo>
                    <a:pt x="3" y="109"/>
                    <a:pt x="1" y="106"/>
                    <a:pt x="0" y="102"/>
                  </a:cubicBezTo>
                  <a:cubicBezTo>
                    <a:pt x="0" y="99"/>
                    <a:pt x="1" y="96"/>
                    <a:pt x="4" y="93"/>
                  </a:cubicBezTo>
                  <a:cubicBezTo>
                    <a:pt x="8" y="89"/>
                    <a:pt x="13" y="86"/>
                    <a:pt x="20" y="82"/>
                  </a:cubicBezTo>
                  <a:cubicBezTo>
                    <a:pt x="22" y="81"/>
                    <a:pt x="24" y="81"/>
                    <a:pt x="26" y="80"/>
                  </a:cubicBezTo>
                  <a:cubicBezTo>
                    <a:pt x="27" y="79"/>
                    <a:pt x="27" y="79"/>
                    <a:pt x="27" y="79"/>
                  </a:cubicBezTo>
                  <a:cubicBezTo>
                    <a:pt x="29" y="79"/>
                    <a:pt x="30" y="78"/>
                    <a:pt x="30" y="77"/>
                  </a:cubicBezTo>
                  <a:cubicBezTo>
                    <a:pt x="30" y="76"/>
                    <a:pt x="29" y="75"/>
                    <a:pt x="29" y="74"/>
                  </a:cubicBezTo>
                  <a:cubicBezTo>
                    <a:pt x="21" y="67"/>
                    <a:pt x="18" y="58"/>
                    <a:pt x="18" y="47"/>
                  </a:cubicBezTo>
                  <a:cubicBezTo>
                    <a:pt x="19" y="39"/>
                    <a:pt x="22" y="30"/>
                    <a:pt x="36" y="26"/>
                  </a:cubicBezTo>
                  <a:cubicBezTo>
                    <a:pt x="39" y="26"/>
                    <a:pt x="41" y="25"/>
                    <a:pt x="43" y="25"/>
                  </a:cubicBezTo>
                  <a:cubicBezTo>
                    <a:pt x="45" y="25"/>
                    <a:pt x="47" y="26"/>
                    <a:pt x="50" y="26"/>
                  </a:cubicBezTo>
                  <a:cubicBezTo>
                    <a:pt x="64" y="30"/>
                    <a:pt x="67" y="39"/>
                    <a:pt x="68" y="47"/>
                  </a:cubicBezTo>
                  <a:cubicBezTo>
                    <a:pt x="68" y="58"/>
                    <a:pt x="65" y="67"/>
                    <a:pt x="57" y="74"/>
                  </a:cubicBezTo>
                  <a:cubicBezTo>
                    <a:pt x="57" y="75"/>
                    <a:pt x="56" y="76"/>
                    <a:pt x="56" y="77"/>
                  </a:cubicBezTo>
                  <a:cubicBezTo>
                    <a:pt x="56" y="78"/>
                    <a:pt x="57" y="79"/>
                    <a:pt x="59" y="79"/>
                  </a:cubicBezTo>
                  <a:cubicBezTo>
                    <a:pt x="60" y="80"/>
                    <a:pt x="60" y="80"/>
                    <a:pt x="60" y="80"/>
                  </a:cubicBezTo>
                  <a:cubicBezTo>
                    <a:pt x="62" y="80"/>
                    <a:pt x="63" y="82"/>
                    <a:pt x="62" y="84"/>
                  </a:cubicBezTo>
                  <a:cubicBezTo>
                    <a:pt x="61" y="86"/>
                    <a:pt x="60" y="86"/>
                    <a:pt x="58" y="86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3" y="84"/>
                    <a:pt x="51" y="81"/>
                    <a:pt x="50" y="78"/>
                  </a:cubicBezTo>
                  <a:cubicBezTo>
                    <a:pt x="49" y="75"/>
                    <a:pt x="50" y="72"/>
                    <a:pt x="53" y="70"/>
                  </a:cubicBezTo>
                  <a:cubicBezTo>
                    <a:pt x="59" y="64"/>
                    <a:pt x="62" y="56"/>
                    <a:pt x="61" y="47"/>
                  </a:cubicBezTo>
                  <a:cubicBezTo>
                    <a:pt x="61" y="39"/>
                    <a:pt x="57" y="34"/>
                    <a:pt x="48" y="32"/>
                  </a:cubicBezTo>
                  <a:cubicBezTo>
                    <a:pt x="46" y="32"/>
                    <a:pt x="45" y="32"/>
                    <a:pt x="43" y="32"/>
                  </a:cubicBezTo>
                  <a:cubicBezTo>
                    <a:pt x="41" y="32"/>
                    <a:pt x="40" y="32"/>
                    <a:pt x="38" y="32"/>
                  </a:cubicBezTo>
                  <a:cubicBezTo>
                    <a:pt x="29" y="34"/>
                    <a:pt x="25" y="39"/>
                    <a:pt x="25" y="47"/>
                  </a:cubicBezTo>
                  <a:cubicBezTo>
                    <a:pt x="24" y="56"/>
                    <a:pt x="27" y="64"/>
                    <a:pt x="33" y="70"/>
                  </a:cubicBezTo>
                  <a:cubicBezTo>
                    <a:pt x="36" y="72"/>
                    <a:pt x="37" y="75"/>
                    <a:pt x="36" y="78"/>
                  </a:cubicBezTo>
                  <a:cubicBezTo>
                    <a:pt x="35" y="81"/>
                    <a:pt x="33" y="84"/>
                    <a:pt x="30" y="85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26" y="87"/>
                    <a:pt x="24" y="87"/>
                    <a:pt x="22" y="88"/>
                  </a:cubicBezTo>
                  <a:cubicBezTo>
                    <a:pt x="16" y="91"/>
                    <a:pt x="12" y="94"/>
                    <a:pt x="8" y="97"/>
                  </a:cubicBezTo>
                  <a:cubicBezTo>
                    <a:pt x="7" y="99"/>
                    <a:pt x="6" y="100"/>
                    <a:pt x="6" y="101"/>
                  </a:cubicBezTo>
                  <a:cubicBezTo>
                    <a:pt x="7" y="103"/>
                    <a:pt x="8" y="104"/>
                    <a:pt x="10" y="105"/>
                  </a:cubicBezTo>
                  <a:cubicBezTo>
                    <a:pt x="12" y="106"/>
                    <a:pt x="15" y="107"/>
                    <a:pt x="17" y="107"/>
                  </a:cubicBezTo>
                  <a:cubicBezTo>
                    <a:pt x="25" y="109"/>
                    <a:pt x="33" y="110"/>
                    <a:pt x="43" y="110"/>
                  </a:cubicBezTo>
                  <a:cubicBezTo>
                    <a:pt x="49" y="110"/>
                    <a:pt x="54" y="110"/>
                    <a:pt x="58" y="109"/>
                  </a:cubicBezTo>
                  <a:cubicBezTo>
                    <a:pt x="60" y="109"/>
                    <a:pt x="62" y="110"/>
                    <a:pt x="62" y="112"/>
                  </a:cubicBezTo>
                  <a:cubicBezTo>
                    <a:pt x="62" y="114"/>
                    <a:pt x="61" y="115"/>
                    <a:pt x="59" y="115"/>
                  </a:cubicBezTo>
                  <a:cubicBezTo>
                    <a:pt x="54" y="116"/>
                    <a:pt x="49" y="116"/>
                    <a:pt x="43" y="1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24607" name="Google Shape;480;p18"/>
            <p:cNvSpPr txBox="1">
              <a:spLocks noChangeArrowheads="1"/>
            </p:cNvSpPr>
            <p:nvPr/>
          </p:nvSpPr>
          <p:spPr bwMode="auto">
            <a:xfrm>
              <a:off x="3916363" y="5400675"/>
              <a:ext cx="1866900" cy="738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1400"/>
                <a:buFont typeface="Open Sans" panose="020B0606030504020204" pitchFamily="34" charset="0"/>
                <a:buNone/>
                <a:tabLst/>
                <a:defRPr/>
              </a:pPr>
              <a:r>
                <a:rPr kumimoji="0" lang="ar-EG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iro" panose="00000500000000000000" charset="-78"/>
                  <a:ea typeface="+mn-ea"/>
                  <a:cs typeface="Cairo" panose="00000500000000000000" charset="-78"/>
                  <a:sym typeface="Open Sans" panose="020B0606030504020204" pitchFamily="34" charset="0"/>
                </a:rPr>
                <a:t>هذا النص هو مثال لنص يمكن أن يستبدل في نفس المساحة</a:t>
              </a:r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F9271E0A-DF1B-F249-BAF3-4255099D52D1}"/>
              </a:ext>
            </a:extLst>
          </p:cNvPr>
          <p:cNvGrpSpPr/>
          <p:nvPr/>
        </p:nvGrpSpPr>
        <p:grpSpPr>
          <a:xfrm>
            <a:off x="6599238" y="3813175"/>
            <a:ext cx="1866900" cy="2325688"/>
            <a:chOff x="6599238" y="3813175"/>
            <a:chExt cx="1866900" cy="2325688"/>
          </a:xfrm>
        </p:grpSpPr>
        <p:sp>
          <p:nvSpPr>
            <p:cNvPr id="24581" name="Google Shape;454;p18"/>
            <p:cNvSpPr>
              <a:spLocks noChangeArrowheads="1"/>
            </p:cNvSpPr>
            <p:nvPr/>
          </p:nvSpPr>
          <p:spPr bwMode="auto">
            <a:xfrm>
              <a:off x="6989763" y="3813175"/>
              <a:ext cx="1042987" cy="1047750"/>
            </a:xfrm>
            <a:prstGeom prst="ellipse">
              <a:avLst/>
            </a:prstGeom>
            <a:solidFill>
              <a:srgbClr val="C3C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4589" name="Google Shape;462;p18"/>
            <p:cNvSpPr txBox="1">
              <a:spLocks noChangeArrowheads="1"/>
            </p:cNvSpPr>
            <p:nvPr/>
          </p:nvSpPr>
          <p:spPr bwMode="auto">
            <a:xfrm>
              <a:off x="6872288" y="5011738"/>
              <a:ext cx="1320800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3C5C4"/>
                </a:buClr>
                <a:buSzPts val="2200"/>
                <a:buFont typeface="Open Sans Semibold" panose="020B0706030804020204" pitchFamily="34" charset="0"/>
                <a:buNone/>
                <a:tabLst/>
                <a:defRPr/>
              </a:pPr>
              <a:r>
                <a:rPr kumimoji="0" lang="ar-EG" altLang="en-US" sz="2100" b="1" i="0" u="none" strike="noStrike" kern="1200" cap="none" spc="0" normalizeH="0" baseline="0" noProof="0" dirty="0">
                  <a:ln>
                    <a:noFill/>
                  </a:ln>
                  <a:solidFill>
                    <a:srgbClr val="C3C5C4"/>
                  </a:solidFill>
                  <a:effectLst/>
                  <a:uLnTx/>
                  <a:uFillTx/>
                  <a:latin typeface="Cairo" panose="00000500000000000000" charset="-78"/>
                  <a:ea typeface="+mn-ea"/>
                  <a:cs typeface="Cairo" panose="00000500000000000000" charset="-78"/>
                  <a:sym typeface="Open Sans Semibold" panose="020B0706030804020204" pitchFamily="34" charset="0"/>
                </a:rPr>
                <a:t>العنوان</a:t>
              </a:r>
              <a:endParaRPr kumimoji="0" lang="en-US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24602" name="Google Shape;475;p18"/>
            <p:cNvSpPr>
              <a:spLocks/>
            </p:cNvSpPr>
            <p:nvPr/>
          </p:nvSpPr>
          <p:spPr bwMode="auto">
            <a:xfrm>
              <a:off x="7200900" y="4013200"/>
              <a:ext cx="661988" cy="628650"/>
            </a:xfrm>
            <a:custGeom>
              <a:avLst/>
              <a:gdLst>
                <a:gd name="T0" fmla="*/ 15 w 175"/>
                <a:gd name="T1" fmla="*/ 106 h 166"/>
                <a:gd name="T2" fmla="*/ 10 w 175"/>
                <a:gd name="T3" fmla="*/ 112 h 166"/>
                <a:gd name="T4" fmla="*/ 13 w 175"/>
                <a:gd name="T5" fmla="*/ 49 h 166"/>
                <a:gd name="T6" fmla="*/ 43 w 175"/>
                <a:gd name="T7" fmla="*/ 9 h 166"/>
                <a:gd name="T8" fmla="*/ 48 w 175"/>
                <a:gd name="T9" fmla="*/ 2 h 166"/>
                <a:gd name="T10" fmla="*/ 66 w 175"/>
                <a:gd name="T11" fmla="*/ 15 h 166"/>
                <a:gd name="T12" fmla="*/ 66 w 175"/>
                <a:gd name="T13" fmla="*/ 18 h 166"/>
                <a:gd name="T14" fmla="*/ 59 w 175"/>
                <a:gd name="T15" fmla="*/ 40 h 166"/>
                <a:gd name="T16" fmla="*/ 55 w 175"/>
                <a:gd name="T17" fmla="*/ 38 h 166"/>
                <a:gd name="T18" fmla="*/ 56 w 175"/>
                <a:gd name="T19" fmla="*/ 24 h 166"/>
                <a:gd name="T20" fmla="*/ 174 w 175"/>
                <a:gd name="T21" fmla="*/ 100 h 166"/>
                <a:gd name="T22" fmla="*/ 154 w 175"/>
                <a:gd name="T23" fmla="*/ 110 h 166"/>
                <a:gd name="T24" fmla="*/ 149 w 175"/>
                <a:gd name="T25" fmla="*/ 110 h 166"/>
                <a:gd name="T26" fmla="*/ 133 w 175"/>
                <a:gd name="T27" fmla="*/ 92 h 166"/>
                <a:gd name="T28" fmla="*/ 140 w 175"/>
                <a:gd name="T29" fmla="*/ 91 h 166"/>
                <a:gd name="T30" fmla="*/ 140 w 175"/>
                <a:gd name="T31" fmla="*/ 53 h 166"/>
                <a:gd name="T32" fmla="*/ 95 w 175"/>
                <a:gd name="T33" fmla="*/ 19 h 166"/>
                <a:gd name="T34" fmla="*/ 101 w 175"/>
                <a:gd name="T35" fmla="*/ 12 h 166"/>
                <a:gd name="T36" fmla="*/ 158 w 175"/>
                <a:gd name="T37" fmla="*/ 98 h 166"/>
                <a:gd name="T38" fmla="*/ 171 w 175"/>
                <a:gd name="T39" fmla="*/ 94 h 166"/>
                <a:gd name="T40" fmla="*/ 174 w 175"/>
                <a:gd name="T41" fmla="*/ 100 h 166"/>
                <a:gd name="T42" fmla="*/ 136 w 175"/>
                <a:gd name="T43" fmla="*/ 96 h 166"/>
                <a:gd name="T44" fmla="*/ 130 w 175"/>
                <a:gd name="T45" fmla="*/ 136 h 166"/>
                <a:gd name="T46" fmla="*/ 81 w 175"/>
                <a:gd name="T47" fmla="*/ 156 h 166"/>
                <a:gd name="T48" fmla="*/ 38 w 175"/>
                <a:gd name="T49" fmla="*/ 141 h 166"/>
                <a:gd name="T50" fmla="*/ 51 w 175"/>
                <a:gd name="T51" fmla="*/ 131 h 166"/>
                <a:gd name="T52" fmla="*/ 28 w 175"/>
                <a:gd name="T53" fmla="*/ 136 h 166"/>
                <a:gd name="T54" fmla="*/ 25 w 175"/>
                <a:gd name="T55" fmla="*/ 139 h 166"/>
                <a:gd name="T56" fmla="*/ 27 w 175"/>
                <a:gd name="T57" fmla="*/ 164 h 166"/>
                <a:gd name="T58" fmla="*/ 33 w 175"/>
                <a:gd name="T59" fmla="*/ 149 h 166"/>
                <a:gd name="T60" fmla="*/ 81 w 175"/>
                <a:gd name="T61" fmla="*/ 166 h 166"/>
                <a:gd name="T62" fmla="*/ 136 w 175"/>
                <a:gd name="T63" fmla="*/ 13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5" h="166" extrusionOk="0">
                  <a:moveTo>
                    <a:pt x="21" y="54"/>
                  </a:moveTo>
                  <a:cubicBezTo>
                    <a:pt x="12" y="70"/>
                    <a:pt x="10" y="88"/>
                    <a:pt x="15" y="106"/>
                  </a:cubicBezTo>
                  <a:cubicBezTo>
                    <a:pt x="15" y="108"/>
                    <a:pt x="14" y="111"/>
                    <a:pt x="11" y="112"/>
                  </a:cubicBezTo>
                  <a:cubicBezTo>
                    <a:pt x="11" y="112"/>
                    <a:pt x="11" y="112"/>
                    <a:pt x="10" y="112"/>
                  </a:cubicBezTo>
                  <a:cubicBezTo>
                    <a:pt x="8" y="112"/>
                    <a:pt x="6" y="110"/>
                    <a:pt x="6" y="108"/>
                  </a:cubicBezTo>
                  <a:cubicBezTo>
                    <a:pt x="0" y="88"/>
                    <a:pt x="3" y="67"/>
                    <a:pt x="13" y="49"/>
                  </a:cubicBezTo>
                  <a:cubicBezTo>
                    <a:pt x="22" y="34"/>
                    <a:pt x="35" y="22"/>
                    <a:pt x="52" y="15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1" y="8"/>
                    <a:pt x="40" y="5"/>
                    <a:pt x="42" y="3"/>
                  </a:cubicBezTo>
                  <a:cubicBezTo>
                    <a:pt x="44" y="0"/>
                    <a:pt x="46" y="0"/>
                    <a:pt x="48" y="2"/>
                  </a:cubicBezTo>
                  <a:cubicBezTo>
                    <a:pt x="65" y="14"/>
                    <a:pt x="65" y="14"/>
                    <a:pt x="65" y="14"/>
                  </a:cubicBezTo>
                  <a:cubicBezTo>
                    <a:pt x="65" y="14"/>
                    <a:pt x="65" y="14"/>
                    <a:pt x="66" y="15"/>
                  </a:cubicBezTo>
                  <a:cubicBezTo>
                    <a:pt x="66" y="15"/>
                    <a:pt x="66" y="15"/>
                    <a:pt x="66" y="15"/>
                  </a:cubicBezTo>
                  <a:cubicBezTo>
                    <a:pt x="66" y="16"/>
                    <a:pt x="66" y="17"/>
                    <a:pt x="66" y="18"/>
                  </a:cubicBezTo>
                  <a:cubicBezTo>
                    <a:pt x="63" y="36"/>
                    <a:pt x="63" y="36"/>
                    <a:pt x="63" y="36"/>
                  </a:cubicBezTo>
                  <a:cubicBezTo>
                    <a:pt x="63" y="38"/>
                    <a:pt x="61" y="40"/>
                    <a:pt x="59" y="40"/>
                  </a:cubicBezTo>
                  <a:cubicBezTo>
                    <a:pt x="58" y="40"/>
                    <a:pt x="58" y="40"/>
                    <a:pt x="58" y="40"/>
                  </a:cubicBezTo>
                  <a:cubicBezTo>
                    <a:pt x="57" y="40"/>
                    <a:pt x="56" y="39"/>
                    <a:pt x="55" y="38"/>
                  </a:cubicBezTo>
                  <a:cubicBezTo>
                    <a:pt x="54" y="37"/>
                    <a:pt x="54" y="36"/>
                    <a:pt x="54" y="35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41" y="29"/>
                    <a:pt x="29" y="40"/>
                    <a:pt x="21" y="54"/>
                  </a:cubicBezTo>
                  <a:close/>
                  <a:moveTo>
                    <a:pt x="174" y="100"/>
                  </a:moveTo>
                  <a:cubicBezTo>
                    <a:pt x="174" y="101"/>
                    <a:pt x="173" y="102"/>
                    <a:pt x="172" y="103"/>
                  </a:cubicBezTo>
                  <a:cubicBezTo>
                    <a:pt x="154" y="110"/>
                    <a:pt x="154" y="110"/>
                    <a:pt x="154" y="110"/>
                  </a:cubicBezTo>
                  <a:cubicBezTo>
                    <a:pt x="153" y="111"/>
                    <a:pt x="153" y="111"/>
                    <a:pt x="152" y="111"/>
                  </a:cubicBezTo>
                  <a:cubicBezTo>
                    <a:pt x="151" y="111"/>
                    <a:pt x="150" y="110"/>
                    <a:pt x="149" y="110"/>
                  </a:cubicBezTo>
                  <a:cubicBezTo>
                    <a:pt x="134" y="98"/>
                    <a:pt x="134" y="98"/>
                    <a:pt x="134" y="98"/>
                  </a:cubicBezTo>
                  <a:cubicBezTo>
                    <a:pt x="132" y="97"/>
                    <a:pt x="132" y="94"/>
                    <a:pt x="133" y="92"/>
                  </a:cubicBezTo>
                  <a:cubicBezTo>
                    <a:pt x="134" y="91"/>
                    <a:pt x="135" y="90"/>
                    <a:pt x="137" y="90"/>
                  </a:cubicBezTo>
                  <a:cubicBezTo>
                    <a:pt x="138" y="90"/>
                    <a:pt x="139" y="90"/>
                    <a:pt x="140" y="91"/>
                  </a:cubicBezTo>
                  <a:cubicBezTo>
                    <a:pt x="149" y="98"/>
                    <a:pt x="149" y="98"/>
                    <a:pt x="149" y="98"/>
                  </a:cubicBezTo>
                  <a:cubicBezTo>
                    <a:pt x="151" y="82"/>
                    <a:pt x="148" y="66"/>
                    <a:pt x="140" y="53"/>
                  </a:cubicBezTo>
                  <a:cubicBezTo>
                    <a:pt x="131" y="37"/>
                    <a:pt x="116" y="26"/>
                    <a:pt x="98" y="21"/>
                  </a:cubicBezTo>
                  <a:cubicBezTo>
                    <a:pt x="97" y="21"/>
                    <a:pt x="96" y="20"/>
                    <a:pt x="95" y="19"/>
                  </a:cubicBezTo>
                  <a:cubicBezTo>
                    <a:pt x="95" y="18"/>
                    <a:pt x="95" y="17"/>
                    <a:pt x="95" y="15"/>
                  </a:cubicBezTo>
                  <a:cubicBezTo>
                    <a:pt x="96" y="13"/>
                    <a:pt x="98" y="12"/>
                    <a:pt x="101" y="12"/>
                  </a:cubicBezTo>
                  <a:cubicBezTo>
                    <a:pt x="121" y="17"/>
                    <a:pt x="138" y="30"/>
                    <a:pt x="148" y="48"/>
                  </a:cubicBezTo>
                  <a:cubicBezTo>
                    <a:pt x="157" y="63"/>
                    <a:pt x="161" y="81"/>
                    <a:pt x="158" y="98"/>
                  </a:cubicBezTo>
                  <a:cubicBezTo>
                    <a:pt x="168" y="94"/>
                    <a:pt x="168" y="94"/>
                    <a:pt x="168" y="94"/>
                  </a:cubicBezTo>
                  <a:cubicBezTo>
                    <a:pt x="169" y="94"/>
                    <a:pt x="170" y="94"/>
                    <a:pt x="171" y="94"/>
                  </a:cubicBezTo>
                  <a:cubicBezTo>
                    <a:pt x="173" y="95"/>
                    <a:pt x="174" y="95"/>
                    <a:pt x="174" y="97"/>
                  </a:cubicBezTo>
                  <a:cubicBezTo>
                    <a:pt x="175" y="98"/>
                    <a:pt x="175" y="99"/>
                    <a:pt x="174" y="100"/>
                  </a:cubicBezTo>
                  <a:close/>
                  <a:moveTo>
                    <a:pt x="136" y="96"/>
                  </a:moveTo>
                  <a:cubicBezTo>
                    <a:pt x="136" y="96"/>
                    <a:pt x="136" y="96"/>
                    <a:pt x="136" y="96"/>
                  </a:cubicBezTo>
                  <a:cubicBezTo>
                    <a:pt x="136" y="96"/>
                    <a:pt x="136" y="96"/>
                    <a:pt x="136" y="96"/>
                  </a:cubicBezTo>
                  <a:close/>
                  <a:moveTo>
                    <a:pt x="130" y="136"/>
                  </a:moveTo>
                  <a:cubicBezTo>
                    <a:pt x="130" y="136"/>
                    <a:pt x="130" y="136"/>
                    <a:pt x="130" y="136"/>
                  </a:cubicBezTo>
                  <a:cubicBezTo>
                    <a:pt x="117" y="149"/>
                    <a:pt x="100" y="156"/>
                    <a:pt x="81" y="156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65" y="156"/>
                    <a:pt x="50" y="151"/>
                    <a:pt x="38" y="141"/>
                  </a:cubicBezTo>
                  <a:cubicBezTo>
                    <a:pt x="48" y="137"/>
                    <a:pt x="48" y="137"/>
                    <a:pt x="48" y="137"/>
                  </a:cubicBezTo>
                  <a:cubicBezTo>
                    <a:pt x="51" y="136"/>
                    <a:pt x="52" y="133"/>
                    <a:pt x="51" y="131"/>
                  </a:cubicBezTo>
                  <a:cubicBezTo>
                    <a:pt x="50" y="129"/>
                    <a:pt x="47" y="128"/>
                    <a:pt x="45" y="129"/>
                  </a:cubicBezTo>
                  <a:cubicBezTo>
                    <a:pt x="28" y="136"/>
                    <a:pt x="28" y="136"/>
                    <a:pt x="28" y="136"/>
                  </a:cubicBezTo>
                  <a:cubicBezTo>
                    <a:pt x="27" y="136"/>
                    <a:pt x="26" y="136"/>
                    <a:pt x="26" y="137"/>
                  </a:cubicBezTo>
                  <a:cubicBezTo>
                    <a:pt x="25" y="138"/>
                    <a:pt x="25" y="138"/>
                    <a:pt x="25" y="139"/>
                  </a:cubicBezTo>
                  <a:cubicBezTo>
                    <a:pt x="23" y="159"/>
                    <a:pt x="23" y="159"/>
                    <a:pt x="23" y="159"/>
                  </a:cubicBezTo>
                  <a:cubicBezTo>
                    <a:pt x="22" y="161"/>
                    <a:pt x="24" y="164"/>
                    <a:pt x="27" y="164"/>
                  </a:cubicBezTo>
                  <a:cubicBezTo>
                    <a:pt x="29" y="164"/>
                    <a:pt x="31" y="162"/>
                    <a:pt x="32" y="160"/>
                  </a:cubicBezTo>
                  <a:cubicBezTo>
                    <a:pt x="33" y="149"/>
                    <a:pt x="33" y="149"/>
                    <a:pt x="33" y="149"/>
                  </a:cubicBezTo>
                  <a:cubicBezTo>
                    <a:pt x="47" y="160"/>
                    <a:pt x="63" y="166"/>
                    <a:pt x="81" y="166"/>
                  </a:cubicBezTo>
                  <a:cubicBezTo>
                    <a:pt x="81" y="166"/>
                    <a:pt x="81" y="166"/>
                    <a:pt x="81" y="166"/>
                  </a:cubicBezTo>
                  <a:cubicBezTo>
                    <a:pt x="102" y="166"/>
                    <a:pt x="122" y="157"/>
                    <a:pt x="136" y="142"/>
                  </a:cubicBezTo>
                  <a:cubicBezTo>
                    <a:pt x="138" y="141"/>
                    <a:pt x="138" y="138"/>
                    <a:pt x="136" y="136"/>
                  </a:cubicBezTo>
                  <a:cubicBezTo>
                    <a:pt x="135" y="134"/>
                    <a:pt x="132" y="134"/>
                    <a:pt x="130" y="1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24608" name="Google Shape;481;p18"/>
            <p:cNvSpPr txBox="1">
              <a:spLocks noChangeArrowheads="1"/>
            </p:cNvSpPr>
            <p:nvPr/>
          </p:nvSpPr>
          <p:spPr bwMode="auto">
            <a:xfrm>
              <a:off x="6599238" y="5400675"/>
              <a:ext cx="1866900" cy="738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1400"/>
                <a:buFont typeface="Open Sans" panose="020B0606030504020204" pitchFamily="34" charset="0"/>
                <a:buNone/>
                <a:tabLst/>
                <a:defRPr/>
              </a:pPr>
              <a:r>
                <a:rPr kumimoji="0" lang="ar-EG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iro" panose="00000500000000000000" charset="-78"/>
                  <a:ea typeface="+mn-ea"/>
                  <a:cs typeface="Cairo" panose="00000500000000000000" charset="-78"/>
                  <a:sym typeface="Open Sans" panose="020B0606030504020204" pitchFamily="34" charset="0"/>
                </a:rPr>
                <a:t>هذا النص هو مثال لنص يمكن أن يستبدل في نفس المساحة</a:t>
              </a:r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70B6EB03-9E3E-F442-AFAD-543F3E1F815B}"/>
              </a:ext>
            </a:extLst>
          </p:cNvPr>
          <p:cNvGrpSpPr/>
          <p:nvPr/>
        </p:nvGrpSpPr>
        <p:grpSpPr>
          <a:xfrm>
            <a:off x="9282113" y="3813175"/>
            <a:ext cx="1866900" cy="2325688"/>
            <a:chOff x="9282113" y="3813175"/>
            <a:chExt cx="1866900" cy="2325688"/>
          </a:xfrm>
        </p:grpSpPr>
        <p:sp>
          <p:nvSpPr>
            <p:cNvPr id="24582" name="Google Shape;455;p18"/>
            <p:cNvSpPr>
              <a:spLocks noChangeArrowheads="1"/>
            </p:cNvSpPr>
            <p:nvPr/>
          </p:nvSpPr>
          <p:spPr bwMode="auto">
            <a:xfrm>
              <a:off x="9680575" y="3813175"/>
              <a:ext cx="1042988" cy="1047750"/>
            </a:xfrm>
            <a:prstGeom prst="ellipse">
              <a:avLst/>
            </a:prstGeom>
            <a:solidFill>
              <a:srgbClr val="616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4590" name="Google Shape;463;p18"/>
            <p:cNvSpPr txBox="1">
              <a:spLocks noChangeArrowheads="1"/>
            </p:cNvSpPr>
            <p:nvPr/>
          </p:nvSpPr>
          <p:spPr bwMode="auto">
            <a:xfrm>
              <a:off x="9559925" y="5011738"/>
              <a:ext cx="1320800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61605E"/>
                </a:buClr>
                <a:buSzPts val="2200"/>
                <a:buFont typeface="Open Sans Semibold" panose="020B0706030804020204" pitchFamily="34" charset="0"/>
                <a:buNone/>
                <a:tabLst/>
                <a:defRPr/>
              </a:pPr>
              <a:r>
                <a:rPr kumimoji="0" lang="ar-EG" altLang="en-US" sz="2100" b="1" i="0" u="none" strike="noStrike" kern="1200" cap="none" spc="0" normalizeH="0" baseline="0" noProof="0" dirty="0">
                  <a:ln>
                    <a:noFill/>
                  </a:ln>
                  <a:solidFill>
                    <a:srgbClr val="61605E"/>
                  </a:solidFill>
                  <a:effectLst/>
                  <a:uLnTx/>
                  <a:uFillTx/>
                  <a:latin typeface="Cairo" panose="00000500000000000000" charset="-78"/>
                  <a:ea typeface="+mn-ea"/>
                  <a:cs typeface="Cairo" panose="00000500000000000000" charset="-78"/>
                  <a:sym typeface="Open Sans Semibold" panose="020B0706030804020204" pitchFamily="34" charset="0"/>
                </a:rPr>
                <a:t>العنوان</a:t>
              </a:r>
              <a:endParaRPr kumimoji="0" lang="en-US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24596" name="Google Shape;469;p18"/>
            <p:cNvSpPr>
              <a:spLocks/>
            </p:cNvSpPr>
            <p:nvPr/>
          </p:nvSpPr>
          <p:spPr bwMode="auto">
            <a:xfrm>
              <a:off x="9877425" y="4032250"/>
              <a:ext cx="650875" cy="585788"/>
            </a:xfrm>
            <a:custGeom>
              <a:avLst/>
              <a:gdLst>
                <a:gd name="T0" fmla="*/ 28 w 172"/>
                <a:gd name="T1" fmla="*/ 80 h 155"/>
                <a:gd name="T2" fmla="*/ 37 w 172"/>
                <a:gd name="T3" fmla="*/ 129 h 155"/>
                <a:gd name="T4" fmla="*/ 56 w 172"/>
                <a:gd name="T5" fmla="*/ 120 h 155"/>
                <a:gd name="T6" fmla="*/ 47 w 172"/>
                <a:gd name="T7" fmla="*/ 71 h 155"/>
                <a:gd name="T8" fmla="*/ 49 w 172"/>
                <a:gd name="T9" fmla="*/ 80 h 155"/>
                <a:gd name="T10" fmla="*/ 47 w 172"/>
                <a:gd name="T11" fmla="*/ 122 h 155"/>
                <a:gd name="T12" fmla="*/ 35 w 172"/>
                <a:gd name="T13" fmla="*/ 120 h 155"/>
                <a:gd name="T14" fmla="*/ 37 w 172"/>
                <a:gd name="T15" fmla="*/ 78 h 155"/>
                <a:gd name="T16" fmla="*/ 49 w 172"/>
                <a:gd name="T17" fmla="*/ 80 h 155"/>
                <a:gd name="T18" fmla="*/ 63 w 172"/>
                <a:gd name="T19" fmla="*/ 66 h 155"/>
                <a:gd name="T20" fmla="*/ 72 w 172"/>
                <a:gd name="T21" fmla="*/ 129 h 155"/>
                <a:gd name="T22" fmla="*/ 91 w 172"/>
                <a:gd name="T23" fmla="*/ 120 h 155"/>
                <a:gd name="T24" fmla="*/ 82 w 172"/>
                <a:gd name="T25" fmla="*/ 57 h 155"/>
                <a:gd name="T26" fmla="*/ 84 w 172"/>
                <a:gd name="T27" fmla="*/ 66 h 155"/>
                <a:gd name="T28" fmla="*/ 82 w 172"/>
                <a:gd name="T29" fmla="*/ 122 h 155"/>
                <a:gd name="T30" fmla="*/ 70 w 172"/>
                <a:gd name="T31" fmla="*/ 120 h 155"/>
                <a:gd name="T32" fmla="*/ 72 w 172"/>
                <a:gd name="T33" fmla="*/ 64 h 155"/>
                <a:gd name="T34" fmla="*/ 84 w 172"/>
                <a:gd name="T35" fmla="*/ 66 h 155"/>
                <a:gd name="T36" fmla="*/ 98 w 172"/>
                <a:gd name="T37" fmla="*/ 54 h 155"/>
                <a:gd name="T38" fmla="*/ 107 w 172"/>
                <a:gd name="T39" fmla="*/ 129 h 155"/>
                <a:gd name="T40" fmla="*/ 126 w 172"/>
                <a:gd name="T41" fmla="*/ 120 h 155"/>
                <a:gd name="T42" fmla="*/ 117 w 172"/>
                <a:gd name="T43" fmla="*/ 45 h 155"/>
                <a:gd name="T44" fmla="*/ 119 w 172"/>
                <a:gd name="T45" fmla="*/ 54 h 155"/>
                <a:gd name="T46" fmla="*/ 117 w 172"/>
                <a:gd name="T47" fmla="*/ 122 h 155"/>
                <a:gd name="T48" fmla="*/ 105 w 172"/>
                <a:gd name="T49" fmla="*/ 120 h 155"/>
                <a:gd name="T50" fmla="*/ 107 w 172"/>
                <a:gd name="T51" fmla="*/ 52 h 155"/>
                <a:gd name="T52" fmla="*/ 119 w 172"/>
                <a:gd name="T53" fmla="*/ 54 h 155"/>
                <a:gd name="T54" fmla="*/ 133 w 172"/>
                <a:gd name="T55" fmla="*/ 120 h 155"/>
                <a:gd name="T56" fmla="*/ 152 w 172"/>
                <a:gd name="T57" fmla="*/ 129 h 155"/>
                <a:gd name="T58" fmla="*/ 161 w 172"/>
                <a:gd name="T59" fmla="*/ 42 h 155"/>
                <a:gd name="T60" fmla="*/ 142 w 172"/>
                <a:gd name="T61" fmla="*/ 32 h 155"/>
                <a:gd name="T62" fmla="*/ 154 w 172"/>
                <a:gd name="T63" fmla="*/ 42 h 155"/>
                <a:gd name="T64" fmla="*/ 152 w 172"/>
                <a:gd name="T65" fmla="*/ 122 h 155"/>
                <a:gd name="T66" fmla="*/ 140 w 172"/>
                <a:gd name="T67" fmla="*/ 120 h 155"/>
                <a:gd name="T68" fmla="*/ 142 w 172"/>
                <a:gd name="T69" fmla="*/ 40 h 155"/>
                <a:gd name="T70" fmla="*/ 154 w 172"/>
                <a:gd name="T71" fmla="*/ 42 h 155"/>
                <a:gd name="T72" fmla="*/ 135 w 172"/>
                <a:gd name="T73" fmla="*/ 9 h 155"/>
                <a:gd name="T74" fmla="*/ 138 w 172"/>
                <a:gd name="T75" fmla="*/ 4 h 155"/>
                <a:gd name="T76" fmla="*/ 144 w 172"/>
                <a:gd name="T77" fmla="*/ 15 h 155"/>
                <a:gd name="T78" fmla="*/ 138 w 172"/>
                <a:gd name="T79" fmla="*/ 15 h 155"/>
                <a:gd name="T80" fmla="*/ 33 w 172"/>
                <a:gd name="T81" fmla="*/ 55 h 155"/>
                <a:gd name="T82" fmla="*/ 29 w 172"/>
                <a:gd name="T83" fmla="*/ 52 h 155"/>
                <a:gd name="T84" fmla="*/ 89 w 172"/>
                <a:gd name="T85" fmla="*/ 31 h 155"/>
                <a:gd name="T86" fmla="*/ 166 w 172"/>
                <a:gd name="T87" fmla="*/ 149 h 155"/>
                <a:gd name="T88" fmla="*/ 161 w 172"/>
                <a:gd name="T89" fmla="*/ 146 h 155"/>
                <a:gd name="T90" fmla="*/ 11 w 172"/>
                <a:gd name="T91" fmla="*/ 142 h 155"/>
                <a:gd name="T92" fmla="*/ 0 w 172"/>
                <a:gd name="T93" fmla="*/ 25 h 155"/>
                <a:gd name="T94" fmla="*/ 14 w 172"/>
                <a:gd name="T95" fmla="*/ 12 h 155"/>
                <a:gd name="T96" fmla="*/ 29 w 172"/>
                <a:gd name="T97" fmla="*/ 25 h 155"/>
                <a:gd name="T98" fmla="*/ 18 w 172"/>
                <a:gd name="T99" fmla="*/ 139 h 155"/>
                <a:gd name="T100" fmla="*/ 161 w 172"/>
                <a:gd name="T101" fmla="*/ 130 h 155"/>
                <a:gd name="T102" fmla="*/ 172 w 172"/>
                <a:gd name="T103" fmla="*/ 14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2" h="155" extrusionOk="0">
                  <a:moveTo>
                    <a:pt x="37" y="71"/>
                  </a:moveTo>
                  <a:cubicBezTo>
                    <a:pt x="32" y="71"/>
                    <a:pt x="28" y="75"/>
                    <a:pt x="28" y="80"/>
                  </a:cubicBezTo>
                  <a:cubicBezTo>
                    <a:pt x="28" y="120"/>
                    <a:pt x="28" y="120"/>
                    <a:pt x="28" y="120"/>
                  </a:cubicBezTo>
                  <a:cubicBezTo>
                    <a:pt x="28" y="125"/>
                    <a:pt x="32" y="129"/>
                    <a:pt x="37" y="129"/>
                  </a:cubicBezTo>
                  <a:cubicBezTo>
                    <a:pt x="47" y="129"/>
                    <a:pt x="47" y="129"/>
                    <a:pt x="47" y="129"/>
                  </a:cubicBezTo>
                  <a:cubicBezTo>
                    <a:pt x="52" y="129"/>
                    <a:pt x="56" y="125"/>
                    <a:pt x="56" y="12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75"/>
                    <a:pt x="52" y="71"/>
                    <a:pt x="47" y="71"/>
                  </a:cubicBezTo>
                  <a:lnTo>
                    <a:pt x="37" y="71"/>
                  </a:lnTo>
                  <a:close/>
                  <a:moveTo>
                    <a:pt x="49" y="80"/>
                  </a:moveTo>
                  <a:cubicBezTo>
                    <a:pt x="49" y="120"/>
                    <a:pt x="49" y="120"/>
                    <a:pt x="49" y="120"/>
                  </a:cubicBezTo>
                  <a:cubicBezTo>
                    <a:pt x="49" y="121"/>
                    <a:pt x="48" y="122"/>
                    <a:pt x="47" y="122"/>
                  </a:cubicBezTo>
                  <a:cubicBezTo>
                    <a:pt x="37" y="122"/>
                    <a:pt x="37" y="122"/>
                    <a:pt x="37" y="122"/>
                  </a:cubicBezTo>
                  <a:cubicBezTo>
                    <a:pt x="36" y="122"/>
                    <a:pt x="35" y="121"/>
                    <a:pt x="35" y="120"/>
                  </a:cubicBezTo>
                  <a:cubicBezTo>
                    <a:pt x="35" y="80"/>
                    <a:pt x="35" y="80"/>
                    <a:pt x="35" y="80"/>
                  </a:cubicBezTo>
                  <a:cubicBezTo>
                    <a:pt x="35" y="79"/>
                    <a:pt x="36" y="78"/>
                    <a:pt x="37" y="78"/>
                  </a:cubicBezTo>
                  <a:cubicBezTo>
                    <a:pt x="47" y="78"/>
                    <a:pt x="47" y="78"/>
                    <a:pt x="47" y="78"/>
                  </a:cubicBezTo>
                  <a:cubicBezTo>
                    <a:pt x="48" y="78"/>
                    <a:pt x="49" y="79"/>
                    <a:pt x="49" y="80"/>
                  </a:cubicBezTo>
                  <a:close/>
                  <a:moveTo>
                    <a:pt x="72" y="57"/>
                  </a:moveTo>
                  <a:cubicBezTo>
                    <a:pt x="67" y="57"/>
                    <a:pt x="63" y="61"/>
                    <a:pt x="63" y="66"/>
                  </a:cubicBezTo>
                  <a:cubicBezTo>
                    <a:pt x="63" y="120"/>
                    <a:pt x="63" y="120"/>
                    <a:pt x="63" y="120"/>
                  </a:cubicBezTo>
                  <a:cubicBezTo>
                    <a:pt x="63" y="125"/>
                    <a:pt x="67" y="129"/>
                    <a:pt x="72" y="129"/>
                  </a:cubicBezTo>
                  <a:cubicBezTo>
                    <a:pt x="82" y="129"/>
                    <a:pt x="82" y="129"/>
                    <a:pt x="82" y="129"/>
                  </a:cubicBezTo>
                  <a:cubicBezTo>
                    <a:pt x="87" y="129"/>
                    <a:pt x="91" y="125"/>
                    <a:pt x="91" y="120"/>
                  </a:cubicBezTo>
                  <a:cubicBezTo>
                    <a:pt x="91" y="66"/>
                    <a:pt x="91" y="66"/>
                    <a:pt x="91" y="66"/>
                  </a:cubicBezTo>
                  <a:cubicBezTo>
                    <a:pt x="91" y="61"/>
                    <a:pt x="87" y="57"/>
                    <a:pt x="82" y="57"/>
                  </a:cubicBezTo>
                  <a:lnTo>
                    <a:pt x="72" y="57"/>
                  </a:lnTo>
                  <a:close/>
                  <a:moveTo>
                    <a:pt x="84" y="66"/>
                  </a:moveTo>
                  <a:cubicBezTo>
                    <a:pt x="84" y="120"/>
                    <a:pt x="84" y="120"/>
                    <a:pt x="84" y="120"/>
                  </a:cubicBezTo>
                  <a:cubicBezTo>
                    <a:pt x="84" y="121"/>
                    <a:pt x="83" y="122"/>
                    <a:pt x="82" y="122"/>
                  </a:cubicBezTo>
                  <a:cubicBezTo>
                    <a:pt x="72" y="122"/>
                    <a:pt x="72" y="122"/>
                    <a:pt x="72" y="122"/>
                  </a:cubicBezTo>
                  <a:cubicBezTo>
                    <a:pt x="71" y="122"/>
                    <a:pt x="70" y="121"/>
                    <a:pt x="70" y="120"/>
                  </a:cubicBezTo>
                  <a:cubicBezTo>
                    <a:pt x="70" y="66"/>
                    <a:pt x="70" y="66"/>
                    <a:pt x="70" y="66"/>
                  </a:cubicBezTo>
                  <a:cubicBezTo>
                    <a:pt x="70" y="65"/>
                    <a:pt x="71" y="64"/>
                    <a:pt x="7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4"/>
                    <a:pt x="84" y="65"/>
                    <a:pt x="84" y="66"/>
                  </a:cubicBezTo>
                  <a:close/>
                  <a:moveTo>
                    <a:pt x="107" y="45"/>
                  </a:moveTo>
                  <a:cubicBezTo>
                    <a:pt x="102" y="45"/>
                    <a:pt x="98" y="49"/>
                    <a:pt x="98" y="54"/>
                  </a:cubicBezTo>
                  <a:cubicBezTo>
                    <a:pt x="98" y="120"/>
                    <a:pt x="98" y="120"/>
                    <a:pt x="98" y="120"/>
                  </a:cubicBezTo>
                  <a:cubicBezTo>
                    <a:pt x="98" y="125"/>
                    <a:pt x="102" y="129"/>
                    <a:pt x="10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22" y="129"/>
                    <a:pt x="126" y="125"/>
                    <a:pt x="126" y="120"/>
                  </a:cubicBezTo>
                  <a:cubicBezTo>
                    <a:pt x="126" y="54"/>
                    <a:pt x="126" y="54"/>
                    <a:pt x="126" y="54"/>
                  </a:cubicBezTo>
                  <a:cubicBezTo>
                    <a:pt x="126" y="49"/>
                    <a:pt x="122" y="45"/>
                    <a:pt x="117" y="45"/>
                  </a:cubicBezTo>
                  <a:lnTo>
                    <a:pt x="107" y="45"/>
                  </a:lnTo>
                  <a:close/>
                  <a:moveTo>
                    <a:pt x="119" y="54"/>
                  </a:moveTo>
                  <a:cubicBezTo>
                    <a:pt x="119" y="120"/>
                    <a:pt x="119" y="120"/>
                    <a:pt x="119" y="120"/>
                  </a:cubicBezTo>
                  <a:cubicBezTo>
                    <a:pt x="119" y="121"/>
                    <a:pt x="118" y="122"/>
                    <a:pt x="117" y="122"/>
                  </a:cubicBezTo>
                  <a:cubicBezTo>
                    <a:pt x="107" y="122"/>
                    <a:pt x="107" y="122"/>
                    <a:pt x="107" y="122"/>
                  </a:cubicBezTo>
                  <a:cubicBezTo>
                    <a:pt x="106" y="122"/>
                    <a:pt x="105" y="121"/>
                    <a:pt x="105" y="120"/>
                  </a:cubicBezTo>
                  <a:cubicBezTo>
                    <a:pt x="105" y="54"/>
                    <a:pt x="105" y="54"/>
                    <a:pt x="105" y="54"/>
                  </a:cubicBezTo>
                  <a:cubicBezTo>
                    <a:pt x="105" y="53"/>
                    <a:pt x="106" y="52"/>
                    <a:pt x="107" y="5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8" y="52"/>
                    <a:pt x="119" y="53"/>
                    <a:pt x="119" y="54"/>
                  </a:cubicBezTo>
                  <a:close/>
                  <a:moveTo>
                    <a:pt x="133" y="42"/>
                  </a:moveTo>
                  <a:cubicBezTo>
                    <a:pt x="133" y="120"/>
                    <a:pt x="133" y="120"/>
                    <a:pt x="133" y="120"/>
                  </a:cubicBezTo>
                  <a:cubicBezTo>
                    <a:pt x="133" y="125"/>
                    <a:pt x="137" y="129"/>
                    <a:pt x="142" y="129"/>
                  </a:cubicBezTo>
                  <a:cubicBezTo>
                    <a:pt x="152" y="129"/>
                    <a:pt x="152" y="129"/>
                    <a:pt x="152" y="129"/>
                  </a:cubicBezTo>
                  <a:cubicBezTo>
                    <a:pt x="157" y="129"/>
                    <a:pt x="161" y="125"/>
                    <a:pt x="161" y="120"/>
                  </a:cubicBezTo>
                  <a:cubicBezTo>
                    <a:pt x="161" y="42"/>
                    <a:pt x="161" y="42"/>
                    <a:pt x="161" y="42"/>
                  </a:cubicBezTo>
                  <a:cubicBezTo>
                    <a:pt x="161" y="36"/>
                    <a:pt x="157" y="32"/>
                    <a:pt x="152" y="32"/>
                  </a:cubicBezTo>
                  <a:cubicBezTo>
                    <a:pt x="142" y="32"/>
                    <a:pt x="142" y="32"/>
                    <a:pt x="142" y="32"/>
                  </a:cubicBezTo>
                  <a:cubicBezTo>
                    <a:pt x="137" y="32"/>
                    <a:pt x="133" y="36"/>
                    <a:pt x="133" y="42"/>
                  </a:cubicBezTo>
                  <a:close/>
                  <a:moveTo>
                    <a:pt x="154" y="42"/>
                  </a:moveTo>
                  <a:cubicBezTo>
                    <a:pt x="154" y="120"/>
                    <a:pt x="154" y="120"/>
                    <a:pt x="154" y="120"/>
                  </a:cubicBezTo>
                  <a:cubicBezTo>
                    <a:pt x="154" y="121"/>
                    <a:pt x="153" y="122"/>
                    <a:pt x="152" y="122"/>
                  </a:cubicBezTo>
                  <a:cubicBezTo>
                    <a:pt x="142" y="122"/>
                    <a:pt x="142" y="122"/>
                    <a:pt x="142" y="122"/>
                  </a:cubicBezTo>
                  <a:cubicBezTo>
                    <a:pt x="141" y="122"/>
                    <a:pt x="140" y="121"/>
                    <a:pt x="140" y="120"/>
                  </a:cubicBezTo>
                  <a:cubicBezTo>
                    <a:pt x="140" y="42"/>
                    <a:pt x="140" y="42"/>
                    <a:pt x="140" y="42"/>
                  </a:cubicBezTo>
                  <a:cubicBezTo>
                    <a:pt x="140" y="40"/>
                    <a:pt x="141" y="40"/>
                    <a:pt x="142" y="40"/>
                  </a:cubicBezTo>
                  <a:cubicBezTo>
                    <a:pt x="152" y="40"/>
                    <a:pt x="152" y="40"/>
                    <a:pt x="152" y="40"/>
                  </a:cubicBezTo>
                  <a:cubicBezTo>
                    <a:pt x="153" y="40"/>
                    <a:pt x="154" y="40"/>
                    <a:pt x="154" y="42"/>
                  </a:cubicBezTo>
                  <a:close/>
                  <a:moveTo>
                    <a:pt x="89" y="31"/>
                  </a:moveTo>
                  <a:cubicBezTo>
                    <a:pt x="112" y="22"/>
                    <a:pt x="134" y="9"/>
                    <a:pt x="135" y="9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38" y="4"/>
                    <a:pt x="138" y="4"/>
                    <a:pt x="138" y="4"/>
                  </a:cubicBezTo>
                  <a:cubicBezTo>
                    <a:pt x="146" y="7"/>
                    <a:pt x="146" y="7"/>
                    <a:pt x="146" y="7"/>
                  </a:cubicBezTo>
                  <a:cubicBezTo>
                    <a:pt x="144" y="15"/>
                    <a:pt x="144" y="15"/>
                    <a:pt x="144" y="15"/>
                  </a:cubicBezTo>
                  <a:cubicBezTo>
                    <a:pt x="142" y="24"/>
                    <a:pt x="142" y="24"/>
                    <a:pt x="142" y="24"/>
                  </a:cubicBezTo>
                  <a:cubicBezTo>
                    <a:pt x="138" y="15"/>
                    <a:pt x="138" y="15"/>
                    <a:pt x="138" y="15"/>
                  </a:cubicBezTo>
                  <a:cubicBezTo>
                    <a:pt x="134" y="17"/>
                    <a:pt x="113" y="30"/>
                    <a:pt x="91" y="38"/>
                  </a:cubicBezTo>
                  <a:cubicBezTo>
                    <a:pt x="66" y="48"/>
                    <a:pt x="33" y="55"/>
                    <a:pt x="33" y="55"/>
                  </a:cubicBezTo>
                  <a:cubicBezTo>
                    <a:pt x="33" y="55"/>
                    <a:pt x="33" y="55"/>
                    <a:pt x="32" y="55"/>
                  </a:cubicBezTo>
                  <a:cubicBezTo>
                    <a:pt x="31" y="55"/>
                    <a:pt x="29" y="53"/>
                    <a:pt x="29" y="52"/>
                  </a:cubicBezTo>
                  <a:cubicBezTo>
                    <a:pt x="28" y="50"/>
                    <a:pt x="30" y="48"/>
                    <a:pt x="32" y="47"/>
                  </a:cubicBezTo>
                  <a:cubicBezTo>
                    <a:pt x="32" y="47"/>
                    <a:pt x="64" y="41"/>
                    <a:pt x="89" y="31"/>
                  </a:cubicBezTo>
                  <a:close/>
                  <a:moveTo>
                    <a:pt x="172" y="142"/>
                  </a:moveTo>
                  <a:cubicBezTo>
                    <a:pt x="166" y="149"/>
                    <a:pt x="166" y="149"/>
                    <a:pt x="166" y="149"/>
                  </a:cubicBezTo>
                  <a:cubicBezTo>
                    <a:pt x="161" y="155"/>
                    <a:pt x="161" y="155"/>
                    <a:pt x="161" y="155"/>
                  </a:cubicBezTo>
                  <a:cubicBezTo>
                    <a:pt x="161" y="146"/>
                    <a:pt x="161" y="146"/>
                    <a:pt x="161" y="146"/>
                  </a:cubicBezTo>
                  <a:cubicBezTo>
                    <a:pt x="14" y="146"/>
                    <a:pt x="14" y="146"/>
                    <a:pt x="14" y="146"/>
                  </a:cubicBezTo>
                  <a:cubicBezTo>
                    <a:pt x="12" y="146"/>
                    <a:pt x="11" y="144"/>
                    <a:pt x="11" y="142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139"/>
                    <a:pt x="18" y="139"/>
                    <a:pt x="18" y="139"/>
                  </a:cubicBezTo>
                  <a:cubicBezTo>
                    <a:pt x="161" y="139"/>
                    <a:pt x="161" y="139"/>
                    <a:pt x="161" y="139"/>
                  </a:cubicBezTo>
                  <a:cubicBezTo>
                    <a:pt x="161" y="130"/>
                    <a:pt x="161" y="130"/>
                    <a:pt x="161" y="130"/>
                  </a:cubicBezTo>
                  <a:cubicBezTo>
                    <a:pt x="166" y="136"/>
                    <a:pt x="166" y="136"/>
                    <a:pt x="166" y="136"/>
                  </a:cubicBezTo>
                  <a:lnTo>
                    <a:pt x="172" y="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24609" name="Google Shape;482;p18"/>
            <p:cNvSpPr txBox="1">
              <a:spLocks noChangeArrowheads="1"/>
            </p:cNvSpPr>
            <p:nvPr/>
          </p:nvSpPr>
          <p:spPr bwMode="auto">
            <a:xfrm>
              <a:off x="9282113" y="5400675"/>
              <a:ext cx="1866900" cy="738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1400"/>
                <a:buFont typeface="Open Sans" panose="020B0606030504020204" pitchFamily="34" charset="0"/>
                <a:buNone/>
                <a:tabLst/>
                <a:defRPr/>
              </a:pPr>
              <a:r>
                <a:rPr kumimoji="0" lang="ar-EG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iro" panose="00000500000000000000" charset="-78"/>
                  <a:ea typeface="+mn-ea"/>
                  <a:cs typeface="Cairo" panose="00000500000000000000" charset="-78"/>
                  <a:sym typeface="Open Sans" panose="020B0606030504020204" pitchFamily="34" charset="0"/>
                </a:rPr>
                <a:t>هذا النص هو مثال لنص يمكن أن يستبدل في نفس المساحة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5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5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5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 p14:presetBounceEnd="50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Google Shape;487;p19"/>
          <p:cNvSpPr txBox="1">
            <a:spLocks noChangeArrowheads="1"/>
          </p:cNvSpPr>
          <p:nvPr/>
        </p:nvSpPr>
        <p:spPr bwMode="auto">
          <a:xfrm>
            <a:off x="1023938" y="3884613"/>
            <a:ext cx="1866900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ctr" rtl="0" fontAlgn="base">
              <a:spcBef>
                <a:spcPct val="0"/>
              </a:spcBef>
              <a:spcAft>
                <a:spcPct val="0"/>
              </a:spcAft>
              <a:buSzPts val="1700"/>
            </a:pPr>
            <a:r>
              <a:rPr lang="ar-EG" altLang="en-US" sz="1700" dirty="0">
                <a:latin typeface="Cairo" panose="00000500000000000000" charset="-78"/>
                <a:cs typeface="Cairo" panose="00000500000000000000" charset="-78"/>
                <a:sym typeface="Open Sans" panose="020B0606030504020204" pitchFamily="34" charset="0"/>
              </a:rPr>
              <a:t>هذا النص هو مثال لنص يمكن أن يستبدل في نفس المساحة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A7947383-67E3-F440-A4E8-017AA77B39C0}"/>
              </a:ext>
            </a:extLst>
          </p:cNvPr>
          <p:cNvGrpSpPr/>
          <p:nvPr/>
        </p:nvGrpSpPr>
        <p:grpSpPr>
          <a:xfrm>
            <a:off x="1023938" y="1128713"/>
            <a:ext cx="1935162" cy="1936750"/>
            <a:chOff x="1023938" y="1128713"/>
            <a:chExt cx="1935162" cy="1936750"/>
          </a:xfrm>
        </p:grpSpPr>
        <p:sp>
          <p:nvSpPr>
            <p:cNvPr id="26627" name="Google Shape;488;p19"/>
            <p:cNvSpPr>
              <a:spLocks noChangeArrowheads="1"/>
            </p:cNvSpPr>
            <p:nvPr/>
          </p:nvSpPr>
          <p:spPr bwMode="auto">
            <a:xfrm>
              <a:off x="1023938" y="1211263"/>
              <a:ext cx="1855787" cy="1854200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C3C5C4"/>
              </a:solidFill>
              <a:miter lim="800000"/>
              <a:headEnd type="none" w="sm" len="sm"/>
              <a:tailEnd type="none" w="sm" len="sm"/>
            </a:ln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6628" name="Google Shape;489;p19"/>
            <p:cNvSpPr>
              <a:spLocks/>
            </p:cNvSpPr>
            <p:nvPr/>
          </p:nvSpPr>
          <p:spPr bwMode="auto">
            <a:xfrm>
              <a:off x="1954213" y="1211263"/>
              <a:ext cx="925512" cy="927100"/>
            </a:xfrm>
            <a:custGeom>
              <a:avLst/>
              <a:gdLst>
                <a:gd name="T0" fmla="*/ 0 w 222"/>
                <a:gd name="T1" fmla="*/ 0 h 222"/>
                <a:gd name="T2" fmla="*/ 222 w 222"/>
                <a:gd name="T3" fmla="*/ 22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222" extrusionOk="0">
                  <a:moveTo>
                    <a:pt x="0" y="0"/>
                  </a:moveTo>
                  <a:cubicBezTo>
                    <a:pt x="123" y="0"/>
                    <a:pt x="222" y="99"/>
                    <a:pt x="222" y="222"/>
                  </a:cubicBezTo>
                </a:path>
              </a:pathLst>
            </a:custGeom>
            <a:solidFill>
              <a:srgbClr val="FFFFFF"/>
            </a:solidFill>
            <a:ln w="74600" cap="flat" cmpd="sng">
              <a:solidFill>
                <a:srgbClr val="23929E"/>
              </a:solidFill>
              <a:prstDash val="solid"/>
              <a:miter lim="524287"/>
              <a:headEnd type="none" w="sm" len="sm"/>
              <a:tailEnd type="none" w="sm" len="sm"/>
            </a:ln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26629" name="Google Shape;490;p19"/>
            <p:cNvSpPr>
              <a:spLocks/>
            </p:cNvSpPr>
            <p:nvPr/>
          </p:nvSpPr>
          <p:spPr bwMode="auto">
            <a:xfrm>
              <a:off x="1954213" y="1211263"/>
              <a:ext cx="925512" cy="927100"/>
            </a:xfrm>
            <a:custGeom>
              <a:avLst/>
              <a:gdLst>
                <a:gd name="T0" fmla="*/ 0 w 222"/>
                <a:gd name="T1" fmla="*/ 0 h 222"/>
                <a:gd name="T2" fmla="*/ 222 w 222"/>
                <a:gd name="T3" fmla="*/ 22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222" extrusionOk="0">
                  <a:moveTo>
                    <a:pt x="0" y="0"/>
                  </a:moveTo>
                  <a:cubicBezTo>
                    <a:pt x="123" y="0"/>
                    <a:pt x="222" y="99"/>
                    <a:pt x="222" y="222"/>
                  </a:cubicBezTo>
                </a:path>
              </a:pathLst>
            </a:custGeom>
            <a:noFill/>
            <a:ln w="74600" cap="flat" cmpd="sng">
              <a:solidFill>
                <a:srgbClr val="23929E"/>
              </a:solidFill>
              <a:prstDash val="solid"/>
              <a:miter lim="524287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26630" name="Google Shape;491;p19"/>
            <p:cNvSpPr>
              <a:spLocks noChangeArrowheads="1"/>
            </p:cNvSpPr>
            <p:nvPr/>
          </p:nvSpPr>
          <p:spPr bwMode="auto">
            <a:xfrm>
              <a:off x="1870075" y="1128713"/>
              <a:ext cx="163513" cy="161925"/>
            </a:xfrm>
            <a:prstGeom prst="ellipse">
              <a:avLst/>
            </a:prstGeom>
            <a:solidFill>
              <a:srgbClr val="2392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6631" name="Google Shape;492;p19"/>
            <p:cNvSpPr>
              <a:spLocks noChangeArrowheads="1"/>
            </p:cNvSpPr>
            <p:nvPr/>
          </p:nvSpPr>
          <p:spPr bwMode="auto">
            <a:xfrm>
              <a:off x="2800350" y="2058988"/>
              <a:ext cx="158750" cy="158750"/>
            </a:xfrm>
            <a:prstGeom prst="ellipse">
              <a:avLst/>
            </a:prstGeom>
            <a:solidFill>
              <a:srgbClr val="2392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EAF43FE7-CA69-8248-9AAE-138F4433E16D}"/>
              </a:ext>
            </a:extLst>
          </p:cNvPr>
          <p:cNvGrpSpPr/>
          <p:nvPr/>
        </p:nvGrpSpPr>
        <p:grpSpPr>
          <a:xfrm>
            <a:off x="3843338" y="1128713"/>
            <a:ext cx="1855787" cy="2019300"/>
            <a:chOff x="3843338" y="1128713"/>
            <a:chExt cx="1855787" cy="2019300"/>
          </a:xfrm>
        </p:grpSpPr>
        <p:sp>
          <p:nvSpPr>
            <p:cNvPr id="26632" name="Google Shape;493;p19"/>
            <p:cNvSpPr>
              <a:spLocks noChangeArrowheads="1"/>
            </p:cNvSpPr>
            <p:nvPr/>
          </p:nvSpPr>
          <p:spPr bwMode="auto">
            <a:xfrm>
              <a:off x="3843338" y="1211263"/>
              <a:ext cx="1855787" cy="1854200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C3C5C4"/>
              </a:solidFill>
              <a:miter lim="800000"/>
              <a:headEnd type="none" w="sm" len="sm"/>
              <a:tailEnd type="none" w="sm" len="sm"/>
            </a:ln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6633" name="Google Shape;494;p19"/>
            <p:cNvSpPr>
              <a:spLocks/>
            </p:cNvSpPr>
            <p:nvPr/>
          </p:nvSpPr>
          <p:spPr bwMode="auto">
            <a:xfrm>
              <a:off x="4768850" y="1211263"/>
              <a:ext cx="930275" cy="1854200"/>
            </a:xfrm>
            <a:custGeom>
              <a:avLst/>
              <a:gdLst>
                <a:gd name="T0" fmla="*/ 0 w 223"/>
                <a:gd name="T1" fmla="*/ 0 h 444"/>
                <a:gd name="T2" fmla="*/ 223 w 223"/>
                <a:gd name="T3" fmla="*/ 222 h 444"/>
                <a:gd name="T4" fmla="*/ 0 w 223"/>
                <a:gd name="T5" fmla="*/ 444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3" h="444" extrusionOk="0">
                  <a:moveTo>
                    <a:pt x="0" y="0"/>
                  </a:moveTo>
                  <a:cubicBezTo>
                    <a:pt x="123" y="0"/>
                    <a:pt x="223" y="99"/>
                    <a:pt x="223" y="222"/>
                  </a:cubicBezTo>
                  <a:cubicBezTo>
                    <a:pt x="223" y="345"/>
                    <a:pt x="123" y="444"/>
                    <a:pt x="0" y="444"/>
                  </a:cubicBezTo>
                </a:path>
              </a:pathLst>
            </a:custGeom>
            <a:solidFill>
              <a:srgbClr val="FFFFFF"/>
            </a:solidFill>
            <a:ln w="74600" cap="flat" cmpd="sng">
              <a:solidFill>
                <a:srgbClr val="2F526B"/>
              </a:solidFill>
              <a:prstDash val="solid"/>
              <a:miter lim="524287"/>
              <a:headEnd type="none" w="sm" len="sm"/>
              <a:tailEnd type="none" w="sm" len="sm"/>
            </a:ln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26634" name="Google Shape;495;p19"/>
            <p:cNvSpPr>
              <a:spLocks/>
            </p:cNvSpPr>
            <p:nvPr/>
          </p:nvSpPr>
          <p:spPr bwMode="auto">
            <a:xfrm>
              <a:off x="4768850" y="1211263"/>
              <a:ext cx="930275" cy="1854200"/>
            </a:xfrm>
            <a:custGeom>
              <a:avLst/>
              <a:gdLst>
                <a:gd name="T0" fmla="*/ 0 w 223"/>
                <a:gd name="T1" fmla="*/ 0 h 444"/>
                <a:gd name="T2" fmla="*/ 223 w 223"/>
                <a:gd name="T3" fmla="*/ 222 h 444"/>
                <a:gd name="T4" fmla="*/ 0 w 223"/>
                <a:gd name="T5" fmla="*/ 444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3" h="444" extrusionOk="0">
                  <a:moveTo>
                    <a:pt x="0" y="0"/>
                  </a:moveTo>
                  <a:cubicBezTo>
                    <a:pt x="123" y="0"/>
                    <a:pt x="223" y="99"/>
                    <a:pt x="223" y="222"/>
                  </a:cubicBezTo>
                  <a:cubicBezTo>
                    <a:pt x="223" y="345"/>
                    <a:pt x="123" y="444"/>
                    <a:pt x="0" y="444"/>
                  </a:cubicBezTo>
                </a:path>
              </a:pathLst>
            </a:custGeom>
            <a:noFill/>
            <a:ln w="74600" cap="flat" cmpd="sng">
              <a:solidFill>
                <a:srgbClr val="2F526B"/>
              </a:solidFill>
              <a:prstDash val="solid"/>
              <a:miter lim="524287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26635" name="Google Shape;496;p19"/>
            <p:cNvSpPr>
              <a:spLocks noChangeArrowheads="1"/>
            </p:cNvSpPr>
            <p:nvPr/>
          </p:nvSpPr>
          <p:spPr bwMode="auto">
            <a:xfrm>
              <a:off x="4689475" y="1128713"/>
              <a:ext cx="163513" cy="161925"/>
            </a:xfrm>
            <a:prstGeom prst="ellipse">
              <a:avLst/>
            </a:prstGeom>
            <a:solidFill>
              <a:srgbClr val="2F5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6636" name="Google Shape;497;p19"/>
            <p:cNvSpPr>
              <a:spLocks noChangeArrowheads="1"/>
            </p:cNvSpPr>
            <p:nvPr/>
          </p:nvSpPr>
          <p:spPr bwMode="auto">
            <a:xfrm>
              <a:off x="4689475" y="2986088"/>
              <a:ext cx="163513" cy="161925"/>
            </a:xfrm>
            <a:prstGeom prst="ellipse">
              <a:avLst/>
            </a:prstGeom>
            <a:solidFill>
              <a:srgbClr val="2F5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C9D76F0B-9D2F-984C-A5FB-76E1A7F70B6B}"/>
              </a:ext>
            </a:extLst>
          </p:cNvPr>
          <p:cNvGrpSpPr/>
          <p:nvPr/>
        </p:nvGrpSpPr>
        <p:grpSpPr>
          <a:xfrm>
            <a:off x="6496050" y="1128713"/>
            <a:ext cx="1938338" cy="1936750"/>
            <a:chOff x="6496050" y="1128713"/>
            <a:chExt cx="1938338" cy="1936750"/>
          </a:xfrm>
        </p:grpSpPr>
        <p:sp>
          <p:nvSpPr>
            <p:cNvPr id="26637" name="Google Shape;498;p19"/>
            <p:cNvSpPr>
              <a:spLocks noChangeArrowheads="1"/>
            </p:cNvSpPr>
            <p:nvPr/>
          </p:nvSpPr>
          <p:spPr bwMode="auto">
            <a:xfrm>
              <a:off x="6578600" y="1211263"/>
              <a:ext cx="1855788" cy="1854200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C3C5C4"/>
              </a:solidFill>
              <a:miter lim="800000"/>
              <a:headEnd type="none" w="sm" len="sm"/>
              <a:tailEnd type="none" w="sm" len="sm"/>
            </a:ln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6638" name="Google Shape;499;p19"/>
            <p:cNvSpPr>
              <a:spLocks/>
            </p:cNvSpPr>
            <p:nvPr/>
          </p:nvSpPr>
          <p:spPr bwMode="auto">
            <a:xfrm>
              <a:off x="6578600" y="1211263"/>
              <a:ext cx="1855788" cy="1854200"/>
            </a:xfrm>
            <a:custGeom>
              <a:avLst/>
              <a:gdLst>
                <a:gd name="T0" fmla="*/ 222 w 445"/>
                <a:gd name="T1" fmla="*/ 0 h 444"/>
                <a:gd name="T2" fmla="*/ 445 w 445"/>
                <a:gd name="T3" fmla="*/ 222 h 444"/>
                <a:gd name="T4" fmla="*/ 222 w 445"/>
                <a:gd name="T5" fmla="*/ 444 h 444"/>
                <a:gd name="T6" fmla="*/ 0 w 445"/>
                <a:gd name="T7" fmla="*/ 222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5" h="444" extrusionOk="0">
                  <a:moveTo>
                    <a:pt x="222" y="0"/>
                  </a:moveTo>
                  <a:cubicBezTo>
                    <a:pt x="345" y="0"/>
                    <a:pt x="445" y="99"/>
                    <a:pt x="445" y="222"/>
                  </a:cubicBezTo>
                  <a:cubicBezTo>
                    <a:pt x="445" y="345"/>
                    <a:pt x="345" y="444"/>
                    <a:pt x="222" y="444"/>
                  </a:cubicBezTo>
                  <a:cubicBezTo>
                    <a:pt x="99" y="444"/>
                    <a:pt x="0" y="345"/>
                    <a:pt x="0" y="222"/>
                  </a:cubicBezTo>
                </a:path>
              </a:pathLst>
            </a:custGeom>
            <a:solidFill>
              <a:srgbClr val="FFFFFF"/>
            </a:solidFill>
            <a:ln w="74600" cap="flat" cmpd="sng">
              <a:solidFill>
                <a:srgbClr val="FAC344"/>
              </a:solidFill>
              <a:prstDash val="solid"/>
              <a:miter lim="524287"/>
              <a:headEnd type="none" w="sm" len="sm"/>
              <a:tailEnd type="none" w="sm" len="sm"/>
            </a:ln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26639" name="Google Shape;500;p19"/>
            <p:cNvSpPr>
              <a:spLocks/>
            </p:cNvSpPr>
            <p:nvPr/>
          </p:nvSpPr>
          <p:spPr bwMode="auto">
            <a:xfrm>
              <a:off x="6578600" y="1211263"/>
              <a:ext cx="1855788" cy="1854200"/>
            </a:xfrm>
            <a:custGeom>
              <a:avLst/>
              <a:gdLst>
                <a:gd name="T0" fmla="*/ 222 w 445"/>
                <a:gd name="T1" fmla="*/ 0 h 444"/>
                <a:gd name="T2" fmla="*/ 445 w 445"/>
                <a:gd name="T3" fmla="*/ 222 h 444"/>
                <a:gd name="T4" fmla="*/ 222 w 445"/>
                <a:gd name="T5" fmla="*/ 444 h 444"/>
                <a:gd name="T6" fmla="*/ 0 w 445"/>
                <a:gd name="T7" fmla="*/ 222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5" h="444" extrusionOk="0">
                  <a:moveTo>
                    <a:pt x="222" y="0"/>
                  </a:moveTo>
                  <a:cubicBezTo>
                    <a:pt x="345" y="0"/>
                    <a:pt x="445" y="99"/>
                    <a:pt x="445" y="222"/>
                  </a:cubicBezTo>
                  <a:cubicBezTo>
                    <a:pt x="445" y="345"/>
                    <a:pt x="345" y="444"/>
                    <a:pt x="222" y="444"/>
                  </a:cubicBezTo>
                  <a:cubicBezTo>
                    <a:pt x="99" y="444"/>
                    <a:pt x="0" y="345"/>
                    <a:pt x="0" y="222"/>
                  </a:cubicBezTo>
                </a:path>
              </a:pathLst>
            </a:custGeom>
            <a:noFill/>
            <a:ln w="74600" cap="flat" cmpd="sng">
              <a:solidFill>
                <a:srgbClr val="FAC344"/>
              </a:solidFill>
              <a:prstDash val="solid"/>
              <a:miter lim="524287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26640" name="Google Shape;501;p19"/>
            <p:cNvSpPr>
              <a:spLocks noChangeArrowheads="1"/>
            </p:cNvSpPr>
            <p:nvPr/>
          </p:nvSpPr>
          <p:spPr bwMode="auto">
            <a:xfrm>
              <a:off x="7424738" y="1128713"/>
              <a:ext cx="163512" cy="161925"/>
            </a:xfrm>
            <a:prstGeom prst="ellipse">
              <a:avLst/>
            </a:prstGeom>
            <a:solidFill>
              <a:srgbClr val="FAC3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6641" name="Google Shape;502;p19"/>
            <p:cNvSpPr>
              <a:spLocks noChangeArrowheads="1"/>
            </p:cNvSpPr>
            <p:nvPr/>
          </p:nvSpPr>
          <p:spPr bwMode="auto">
            <a:xfrm>
              <a:off x="6496050" y="2058988"/>
              <a:ext cx="161925" cy="158750"/>
            </a:xfrm>
            <a:prstGeom prst="ellipse">
              <a:avLst/>
            </a:prstGeom>
            <a:solidFill>
              <a:srgbClr val="FAC3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3AB36C2A-2D5B-B541-9A6B-A7728E9D5E98}"/>
              </a:ext>
            </a:extLst>
          </p:cNvPr>
          <p:cNvGrpSpPr/>
          <p:nvPr/>
        </p:nvGrpSpPr>
        <p:grpSpPr>
          <a:xfrm>
            <a:off x="9313863" y="1128713"/>
            <a:ext cx="1855787" cy="1936750"/>
            <a:chOff x="9313863" y="1128713"/>
            <a:chExt cx="1855787" cy="1936750"/>
          </a:xfrm>
        </p:grpSpPr>
        <p:sp>
          <p:nvSpPr>
            <p:cNvPr id="26642" name="Google Shape;503;p19"/>
            <p:cNvSpPr>
              <a:spLocks noChangeArrowheads="1"/>
            </p:cNvSpPr>
            <p:nvPr/>
          </p:nvSpPr>
          <p:spPr bwMode="auto">
            <a:xfrm>
              <a:off x="9313863" y="1211263"/>
              <a:ext cx="1855787" cy="1854200"/>
            </a:xfrm>
            <a:prstGeom prst="ellipse">
              <a:avLst/>
            </a:prstGeom>
            <a:solidFill>
              <a:srgbClr val="FFFFFF"/>
            </a:solidFill>
            <a:ln w="74600">
              <a:solidFill>
                <a:srgbClr val="E2412A"/>
              </a:solidFill>
              <a:miter lim="800000"/>
              <a:headEnd type="none" w="sm" len="sm"/>
              <a:tailEnd type="none" w="sm" len="sm"/>
            </a:ln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6643" name="Google Shape;504;p19"/>
            <p:cNvSpPr>
              <a:spLocks noChangeArrowheads="1"/>
            </p:cNvSpPr>
            <p:nvPr/>
          </p:nvSpPr>
          <p:spPr bwMode="auto">
            <a:xfrm>
              <a:off x="10161588" y="1128713"/>
              <a:ext cx="161925" cy="161925"/>
            </a:xfrm>
            <a:prstGeom prst="ellipse">
              <a:avLst/>
            </a:prstGeom>
            <a:solidFill>
              <a:srgbClr val="E241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sp>
        <p:nvSpPr>
          <p:cNvPr id="26644" name="Google Shape;505;p19"/>
          <p:cNvSpPr txBox="1">
            <a:spLocks noChangeArrowheads="1"/>
          </p:cNvSpPr>
          <p:nvPr/>
        </p:nvSpPr>
        <p:spPr bwMode="auto">
          <a:xfrm>
            <a:off x="1470025" y="1825625"/>
            <a:ext cx="1296988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3929E"/>
              </a:buClr>
              <a:buSzPts val="4000"/>
              <a:buFont typeface="Montserrat" panose="02000505000000020004" pitchFamily="2" charset="0"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3929E"/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Cairo" panose="00000500000000000000" charset="-78"/>
                <a:sym typeface="Montserrat" panose="02000505000000020004" pitchFamily="2" charset="0"/>
              </a:rPr>
              <a:t>25%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26645" name="Google Shape;506;p19"/>
          <p:cNvSpPr txBox="1">
            <a:spLocks noChangeArrowheads="1"/>
          </p:cNvSpPr>
          <p:nvPr/>
        </p:nvSpPr>
        <p:spPr bwMode="auto">
          <a:xfrm>
            <a:off x="4264025" y="1825625"/>
            <a:ext cx="1343025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F526B"/>
              </a:buClr>
              <a:buSzPts val="4000"/>
              <a:buFont typeface="Montserrat" panose="02000505000000020004" pitchFamily="2" charset="0"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F526B"/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Cairo" panose="00000500000000000000" charset="-78"/>
                <a:sym typeface="Montserrat" panose="02000505000000020004" pitchFamily="2" charset="0"/>
              </a:rPr>
              <a:t>50%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26646" name="Google Shape;507;p19"/>
          <p:cNvSpPr txBox="1">
            <a:spLocks noChangeArrowheads="1"/>
          </p:cNvSpPr>
          <p:nvPr/>
        </p:nvSpPr>
        <p:spPr bwMode="auto">
          <a:xfrm>
            <a:off x="7024688" y="1825625"/>
            <a:ext cx="1284287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AC344"/>
              </a:buClr>
              <a:buSzPts val="4000"/>
              <a:buFont typeface="Montserrat" panose="02000505000000020004" pitchFamily="2" charset="0"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AC344"/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Cairo" panose="00000500000000000000" charset="-78"/>
                <a:sym typeface="Montserrat" panose="02000505000000020004" pitchFamily="2" charset="0"/>
              </a:rPr>
              <a:t>75%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26647" name="Google Shape;508;p19"/>
          <p:cNvSpPr txBox="1">
            <a:spLocks noChangeArrowheads="1"/>
          </p:cNvSpPr>
          <p:nvPr/>
        </p:nvSpPr>
        <p:spPr bwMode="auto">
          <a:xfrm>
            <a:off x="9626600" y="1825625"/>
            <a:ext cx="1592263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2412A"/>
              </a:buClr>
              <a:buSzPts val="4000"/>
              <a:buFont typeface="Montserrat" panose="02000505000000020004" pitchFamily="2" charset="0"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2412A"/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Cairo" panose="00000500000000000000" charset="-78"/>
                <a:sym typeface="Montserrat" panose="02000505000000020004" pitchFamily="2" charset="0"/>
              </a:rPr>
              <a:t>100%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26648" name="Google Shape;509;p19"/>
          <p:cNvSpPr txBox="1">
            <a:spLocks noChangeArrowheads="1"/>
          </p:cNvSpPr>
          <p:nvPr/>
        </p:nvSpPr>
        <p:spPr bwMode="auto">
          <a:xfrm>
            <a:off x="947738" y="5173663"/>
            <a:ext cx="22431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ctr" rtl="0" fontAlgn="base">
              <a:spcBef>
                <a:spcPct val="0"/>
              </a:spcBef>
              <a:spcAft>
                <a:spcPct val="0"/>
              </a:spcAft>
              <a:buClr>
                <a:srgbClr val="23929E"/>
              </a:buClr>
              <a:buSzPts val="3300"/>
            </a:pPr>
            <a:r>
              <a:rPr lang="ar-EG" altLang="en-US" sz="3300" b="1" dirty="0">
                <a:solidFill>
                  <a:srgbClr val="23929E"/>
                </a:solidFill>
                <a:latin typeface="Cairo" panose="00000500000000000000" charset="-78"/>
                <a:cs typeface="Cairo" panose="00000500000000000000" charset="-78"/>
                <a:sym typeface="Open Sans Semibold" panose="020B0706030804020204" pitchFamily="34" charset="0"/>
              </a:rPr>
              <a:t>العنوان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26649" name="Google Shape;510;p19"/>
          <p:cNvSpPr txBox="1">
            <a:spLocks noChangeArrowheads="1"/>
          </p:cNvSpPr>
          <p:nvPr/>
        </p:nvSpPr>
        <p:spPr bwMode="auto">
          <a:xfrm>
            <a:off x="3735388" y="5173663"/>
            <a:ext cx="2243137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ctr" rtl="0" fontAlgn="base">
              <a:spcBef>
                <a:spcPct val="0"/>
              </a:spcBef>
              <a:spcAft>
                <a:spcPct val="0"/>
              </a:spcAft>
              <a:buClr>
                <a:srgbClr val="2F526B"/>
              </a:buClr>
              <a:buSzPts val="3300"/>
            </a:pPr>
            <a:r>
              <a:rPr lang="ar-EG" altLang="en-US" sz="3300" b="1" dirty="0">
                <a:solidFill>
                  <a:srgbClr val="2F526B"/>
                </a:solidFill>
                <a:latin typeface="Cairo" panose="00000500000000000000" charset="-78"/>
                <a:cs typeface="Cairo" panose="00000500000000000000" charset="-78"/>
                <a:sym typeface="Open Sans Semibold" panose="020B0706030804020204" pitchFamily="34" charset="0"/>
              </a:rPr>
              <a:t>العنوان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26650" name="Google Shape;511;p19"/>
          <p:cNvSpPr txBox="1">
            <a:spLocks noChangeArrowheads="1"/>
          </p:cNvSpPr>
          <p:nvPr/>
        </p:nvSpPr>
        <p:spPr bwMode="auto">
          <a:xfrm>
            <a:off x="6516688" y="5173663"/>
            <a:ext cx="2230437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ctr" rtl="0" fontAlgn="base">
              <a:spcBef>
                <a:spcPct val="0"/>
              </a:spcBef>
              <a:spcAft>
                <a:spcPct val="0"/>
              </a:spcAft>
              <a:buClr>
                <a:srgbClr val="FAC344"/>
              </a:buClr>
              <a:buSzPts val="3300"/>
            </a:pPr>
            <a:r>
              <a:rPr lang="ar-EG" altLang="en-US" sz="3300" b="1" dirty="0">
                <a:solidFill>
                  <a:srgbClr val="FAC344"/>
                </a:solidFill>
                <a:latin typeface="Cairo" panose="00000500000000000000" charset="-78"/>
                <a:cs typeface="Cairo" panose="00000500000000000000" charset="-78"/>
                <a:sym typeface="Open Sans Semibold" panose="020B0706030804020204" pitchFamily="34" charset="0"/>
              </a:rPr>
              <a:t>العنوان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26651" name="Google Shape;512;p19"/>
          <p:cNvSpPr txBox="1">
            <a:spLocks noChangeArrowheads="1"/>
          </p:cNvSpPr>
          <p:nvPr/>
        </p:nvSpPr>
        <p:spPr bwMode="auto">
          <a:xfrm>
            <a:off x="9313863" y="5173663"/>
            <a:ext cx="22733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ctr" rtl="0" fontAlgn="base">
              <a:spcBef>
                <a:spcPct val="0"/>
              </a:spcBef>
              <a:spcAft>
                <a:spcPct val="0"/>
              </a:spcAft>
              <a:buClr>
                <a:srgbClr val="E2412A"/>
              </a:buClr>
              <a:buSzPts val="3300"/>
            </a:pPr>
            <a:r>
              <a:rPr lang="ar-EG" altLang="en-US" sz="3300" b="1" dirty="0">
                <a:solidFill>
                  <a:srgbClr val="E2412A"/>
                </a:solidFill>
                <a:latin typeface="Cairo" panose="00000500000000000000" charset="-78"/>
                <a:cs typeface="Cairo" panose="00000500000000000000" charset="-78"/>
                <a:sym typeface="Open Sans Semibold" panose="020B0706030804020204" pitchFamily="34" charset="0"/>
              </a:rPr>
              <a:t>العنوان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26652" name="Google Shape;513;p19"/>
          <p:cNvSpPr txBox="1">
            <a:spLocks noChangeArrowheads="1"/>
          </p:cNvSpPr>
          <p:nvPr/>
        </p:nvSpPr>
        <p:spPr bwMode="auto">
          <a:xfrm>
            <a:off x="3810000" y="3884613"/>
            <a:ext cx="1866900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ctr" rtl="0" fontAlgn="base">
              <a:spcBef>
                <a:spcPct val="0"/>
              </a:spcBef>
              <a:spcAft>
                <a:spcPct val="0"/>
              </a:spcAft>
              <a:buSzPts val="1700"/>
            </a:pPr>
            <a:r>
              <a:rPr lang="ar-EG" altLang="en-US" sz="1700" dirty="0">
                <a:latin typeface="Cairo" panose="00000500000000000000" charset="-78"/>
                <a:cs typeface="Cairo" panose="00000500000000000000" charset="-78"/>
                <a:sym typeface="Open Sans" panose="020B0606030504020204" pitchFamily="34" charset="0"/>
              </a:rPr>
              <a:t>هذا النص هو مثال لنص يمكن أن يستبدل في نفس المساحة</a:t>
            </a:r>
          </a:p>
        </p:txBody>
      </p:sp>
      <p:sp>
        <p:nvSpPr>
          <p:cNvPr id="26653" name="Google Shape;514;p19"/>
          <p:cNvSpPr txBox="1">
            <a:spLocks noChangeArrowheads="1"/>
          </p:cNvSpPr>
          <p:nvPr/>
        </p:nvSpPr>
        <p:spPr bwMode="auto">
          <a:xfrm>
            <a:off x="6600825" y="3884613"/>
            <a:ext cx="1866900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ctr" rtl="0" fontAlgn="base">
              <a:spcBef>
                <a:spcPct val="0"/>
              </a:spcBef>
              <a:spcAft>
                <a:spcPct val="0"/>
              </a:spcAft>
              <a:buSzPts val="1700"/>
            </a:pPr>
            <a:r>
              <a:rPr lang="ar-EG" altLang="en-US" sz="1700" dirty="0">
                <a:latin typeface="Cairo" panose="00000500000000000000" charset="-78"/>
                <a:cs typeface="Cairo" panose="00000500000000000000" charset="-78"/>
                <a:sym typeface="Open Sans" panose="020B0606030504020204" pitchFamily="34" charset="0"/>
              </a:rPr>
              <a:t>هذا النص هو مثال لنص يمكن أن يستبدل في نفس المساحة</a:t>
            </a:r>
          </a:p>
        </p:txBody>
      </p:sp>
      <p:sp>
        <p:nvSpPr>
          <p:cNvPr id="26654" name="Google Shape;515;p19"/>
          <p:cNvSpPr txBox="1">
            <a:spLocks noChangeArrowheads="1"/>
          </p:cNvSpPr>
          <p:nvPr/>
        </p:nvSpPr>
        <p:spPr bwMode="auto">
          <a:xfrm>
            <a:off x="9390063" y="3884613"/>
            <a:ext cx="1866900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ctr" rtl="0" fontAlgn="base">
              <a:spcBef>
                <a:spcPct val="0"/>
              </a:spcBef>
              <a:spcAft>
                <a:spcPct val="0"/>
              </a:spcAft>
              <a:buSzPts val="1700"/>
            </a:pPr>
            <a:r>
              <a:rPr lang="ar-EG" altLang="en-US" sz="1700" dirty="0">
                <a:latin typeface="Cairo" panose="00000500000000000000" charset="-78"/>
                <a:cs typeface="Cairo" panose="00000500000000000000" charset="-78"/>
                <a:sym typeface="Open Sans" panose="020B0606030504020204" pitchFamily="34" charset="0"/>
              </a:rPr>
              <a:t>هذا النص هو مثال لنص يمكن أن يستبدل في نفس المساحة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5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2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66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66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266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9" dur="750" fill="hold"/>
                                            <p:tgtEl>
                                              <p:spTgt spid="266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0" dur="750" fill="hold"/>
                                            <p:tgtEl>
                                              <p:spTgt spid="266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3" dur="750" fill="hold"/>
                                            <p:tgtEl>
                                              <p:spTgt spid="266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4" dur="750" fill="hold"/>
                                            <p:tgtEl>
                                              <p:spTgt spid="266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150"/>
                                </p:stCondLst>
                                <p:childTnLst>
                                  <p:par>
                                    <p:cTn id="3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66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66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66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3" dur="750" fill="hold"/>
                                            <p:tgtEl>
                                              <p:spTgt spid="266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4" dur="750" fill="hold"/>
                                            <p:tgtEl>
                                              <p:spTgt spid="266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7" dur="750" fill="hold"/>
                                            <p:tgtEl>
                                              <p:spTgt spid="266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8" dur="750" fill="hold"/>
                                            <p:tgtEl>
                                              <p:spTgt spid="266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266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266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266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7" dur="750" fill="hold"/>
                                            <p:tgtEl>
                                              <p:spTgt spid="266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8" dur="750" fill="hold"/>
                                            <p:tgtEl>
                                              <p:spTgt spid="266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4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1" dur="750" fill="hold"/>
                                            <p:tgtEl>
                                              <p:spTgt spid="266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2" dur="750" fill="hold"/>
                                            <p:tgtEl>
                                              <p:spTgt spid="266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3850"/>
                                </p:stCondLst>
                                <p:childTnLst>
                                  <p:par>
                                    <p:cTn id="6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266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266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266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1" dur="750" fill="hold"/>
                                            <p:tgtEl>
                                              <p:spTgt spid="266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2" dur="750" fill="hold"/>
                                            <p:tgtEl>
                                              <p:spTgt spid="266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5" dur="750" fill="hold"/>
                                            <p:tgtEl>
                                              <p:spTgt spid="266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6" dur="750" fill="hold"/>
                                            <p:tgtEl>
                                              <p:spTgt spid="266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626" grpId="0"/>
          <p:bldP spid="26644" grpId="0"/>
          <p:bldP spid="26645" grpId="0"/>
          <p:bldP spid="26646" grpId="0"/>
          <p:bldP spid="26647" grpId="0"/>
          <p:bldP spid="26648" grpId="0"/>
          <p:bldP spid="26649" grpId="0"/>
          <p:bldP spid="26650" grpId="0"/>
          <p:bldP spid="26651" grpId="0"/>
          <p:bldP spid="26652" grpId="0"/>
          <p:bldP spid="26653" grpId="0"/>
          <p:bldP spid="2665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2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66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66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266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266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266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750" fill="hold"/>
                                            <p:tgtEl>
                                              <p:spTgt spid="266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750" fill="hold"/>
                                            <p:tgtEl>
                                              <p:spTgt spid="266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150"/>
                                </p:stCondLst>
                                <p:childTnLst>
                                  <p:par>
                                    <p:cTn id="3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66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66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66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266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266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750" fill="hold"/>
                                            <p:tgtEl>
                                              <p:spTgt spid="266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750" fill="hold"/>
                                            <p:tgtEl>
                                              <p:spTgt spid="266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266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266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266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266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266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750" fill="hold"/>
                                            <p:tgtEl>
                                              <p:spTgt spid="266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750" fill="hold"/>
                                            <p:tgtEl>
                                              <p:spTgt spid="266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3850"/>
                                </p:stCondLst>
                                <p:childTnLst>
                                  <p:par>
                                    <p:cTn id="6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266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266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266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750" fill="hold"/>
                                            <p:tgtEl>
                                              <p:spTgt spid="266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750" fill="hold"/>
                                            <p:tgtEl>
                                              <p:spTgt spid="266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750" fill="hold"/>
                                            <p:tgtEl>
                                              <p:spTgt spid="266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750" fill="hold"/>
                                            <p:tgtEl>
                                              <p:spTgt spid="266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626" grpId="0"/>
          <p:bldP spid="26644" grpId="0"/>
          <p:bldP spid="26645" grpId="0"/>
          <p:bldP spid="26646" grpId="0"/>
          <p:bldP spid="26647" grpId="0"/>
          <p:bldP spid="26648" grpId="0"/>
          <p:bldP spid="26649" grpId="0"/>
          <p:bldP spid="26650" grpId="0"/>
          <p:bldP spid="26651" grpId="0"/>
          <p:bldP spid="26652" grpId="0"/>
          <p:bldP spid="26653" grpId="0"/>
          <p:bldP spid="26654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13" name="Google Shape;559;p20"/>
          <p:cNvSpPr txBox="1">
            <a:spLocks noChangeArrowheads="1"/>
          </p:cNvSpPr>
          <p:nvPr/>
        </p:nvSpPr>
        <p:spPr bwMode="auto">
          <a:xfrm>
            <a:off x="1815715" y="381000"/>
            <a:ext cx="8560571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ctr" rtl="0" fontAlgn="base">
              <a:spcBef>
                <a:spcPct val="0"/>
              </a:spcBef>
              <a:spcAft>
                <a:spcPct val="0"/>
              </a:spcAft>
              <a:buSzPts val="4500"/>
            </a:pPr>
            <a:r>
              <a:rPr lang="ar-EG" altLang="en-US" sz="4500" b="1" dirty="0">
                <a:latin typeface="Montserrat" panose="02000505000000020004" pitchFamily="2" charset="77"/>
                <a:cs typeface="Cairo" panose="00000500000000000000" charset="-78"/>
                <a:sym typeface="Montserrat" panose="02000505000000020004" pitchFamily="2" charset="0"/>
              </a:rPr>
              <a:t>العنوان</a:t>
            </a: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2000505000000020004" pitchFamily="2" charset="77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A820E36D-4585-1042-9C3F-C075FEF8E185}"/>
              </a:ext>
            </a:extLst>
          </p:cNvPr>
          <p:cNvGrpSpPr/>
          <p:nvPr/>
        </p:nvGrpSpPr>
        <p:grpSpPr>
          <a:xfrm>
            <a:off x="1117600" y="1639888"/>
            <a:ext cx="9939338" cy="3925888"/>
            <a:chOff x="1117600" y="1639888"/>
            <a:chExt cx="9939338" cy="3925888"/>
          </a:xfrm>
        </p:grpSpPr>
        <p:sp>
          <p:nvSpPr>
            <p:cNvPr id="28705" name="Google Shape;551;p20"/>
            <p:cNvSpPr txBox="1">
              <a:spLocks noChangeArrowheads="1"/>
            </p:cNvSpPr>
            <p:nvPr/>
          </p:nvSpPr>
          <p:spPr bwMode="auto">
            <a:xfrm>
              <a:off x="9633728" y="1644143"/>
              <a:ext cx="888812" cy="427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2300"/>
                <a:buFont typeface="Montserrat" panose="02000505000000020004" pitchFamily="2" charset="0"/>
                <a:buNone/>
                <a:tabLst/>
                <a:defRPr/>
              </a:pPr>
              <a:r>
                <a:rPr kumimoji="0" lang="en-US" altLang="en-US" sz="23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ntserrat" panose="02000505000000020004" pitchFamily="2" charset="77"/>
                  <a:ea typeface="+mn-ea"/>
                  <a:cs typeface="Cairo" panose="00000500000000000000" charset="-78"/>
                  <a:sym typeface="Montserrat" panose="02000505000000020004" pitchFamily="2" charset="0"/>
                </a:rPr>
                <a:t>98%</a:t>
              </a:r>
              <a:endPara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2000505000000020004" pitchFamily="2" charset="77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28706" name="Google Shape;552;p20"/>
            <p:cNvSpPr txBox="1">
              <a:spLocks noChangeArrowheads="1"/>
            </p:cNvSpPr>
            <p:nvPr/>
          </p:nvSpPr>
          <p:spPr bwMode="auto">
            <a:xfrm>
              <a:off x="8563753" y="2043113"/>
              <a:ext cx="809684" cy="427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2300"/>
                <a:buFont typeface="Montserrat" panose="02000505000000020004" pitchFamily="2" charset="0"/>
                <a:buNone/>
                <a:tabLst/>
                <a:defRPr/>
              </a:pPr>
              <a:r>
                <a:rPr kumimoji="0" lang="en-US" altLang="en-US" sz="23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ntserrat" panose="02000505000000020004" pitchFamily="2" charset="77"/>
                  <a:ea typeface="+mn-ea"/>
                  <a:cs typeface="Cairo" panose="00000500000000000000" charset="-78"/>
                  <a:sym typeface="Montserrat" panose="02000505000000020004" pitchFamily="2" charset="0"/>
                </a:rPr>
                <a:t>81%</a:t>
              </a:r>
              <a:endPara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2000505000000020004" pitchFamily="2" charset="77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28707" name="Google Shape;553;p20"/>
            <p:cNvSpPr txBox="1">
              <a:spLocks noChangeArrowheads="1"/>
            </p:cNvSpPr>
            <p:nvPr/>
          </p:nvSpPr>
          <p:spPr bwMode="auto">
            <a:xfrm>
              <a:off x="7438215" y="2514600"/>
              <a:ext cx="866731" cy="427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2300"/>
                <a:buFont typeface="Montserrat" panose="02000505000000020004" pitchFamily="2" charset="0"/>
                <a:buNone/>
                <a:tabLst/>
                <a:defRPr/>
              </a:pPr>
              <a:r>
                <a:rPr kumimoji="0" lang="en-US" altLang="en-US" sz="23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ntserrat" panose="02000505000000020004" pitchFamily="2" charset="77"/>
                  <a:ea typeface="+mn-ea"/>
                  <a:cs typeface="Cairo" panose="00000500000000000000" charset="-78"/>
                  <a:sym typeface="Montserrat" panose="02000505000000020004" pitchFamily="2" charset="0"/>
                </a:rPr>
                <a:t>67%</a:t>
              </a:r>
              <a:endPara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2000505000000020004" pitchFamily="2" charset="77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28708" name="Google Shape;554;p20"/>
            <p:cNvSpPr txBox="1">
              <a:spLocks noChangeArrowheads="1"/>
            </p:cNvSpPr>
            <p:nvPr/>
          </p:nvSpPr>
          <p:spPr bwMode="auto">
            <a:xfrm>
              <a:off x="6331728" y="2043113"/>
              <a:ext cx="879612" cy="427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2300"/>
                <a:buFont typeface="Montserrat" panose="02000505000000020004" pitchFamily="2" charset="0"/>
                <a:buNone/>
                <a:tabLst/>
                <a:defRPr/>
              </a:pPr>
              <a:r>
                <a:rPr kumimoji="0" lang="en-US" altLang="en-US" sz="23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ntserrat" panose="02000505000000020004" pitchFamily="2" charset="77"/>
                  <a:ea typeface="+mn-ea"/>
                  <a:cs typeface="Cairo" panose="00000500000000000000" charset="-78"/>
                  <a:sym typeface="Montserrat" panose="02000505000000020004" pitchFamily="2" charset="0"/>
                </a:rPr>
                <a:t>82%</a:t>
              </a:r>
              <a:endPara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2000505000000020004" pitchFamily="2" charset="77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28709" name="Google Shape;555;p20"/>
            <p:cNvSpPr txBox="1">
              <a:spLocks noChangeArrowheads="1"/>
            </p:cNvSpPr>
            <p:nvPr/>
          </p:nvSpPr>
          <p:spPr bwMode="auto">
            <a:xfrm>
              <a:off x="5222065" y="1779588"/>
              <a:ext cx="894333" cy="427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2300"/>
                <a:buFont typeface="Montserrat" panose="02000505000000020004" pitchFamily="2" charset="0"/>
                <a:buNone/>
                <a:tabLst/>
                <a:defRPr/>
              </a:pPr>
              <a:r>
                <a:rPr kumimoji="0" lang="en-US" altLang="en-US" sz="23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ntserrat" panose="02000505000000020004" pitchFamily="2" charset="77"/>
                  <a:ea typeface="+mn-ea"/>
                  <a:cs typeface="Cairo" panose="00000500000000000000" charset="-78"/>
                  <a:sym typeface="Montserrat" panose="02000505000000020004" pitchFamily="2" charset="0"/>
                </a:rPr>
                <a:t>88%</a:t>
              </a:r>
              <a:endPara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2000505000000020004" pitchFamily="2" charset="77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28710" name="Google Shape;556;p20"/>
            <p:cNvSpPr txBox="1">
              <a:spLocks noChangeArrowheads="1"/>
            </p:cNvSpPr>
            <p:nvPr/>
          </p:nvSpPr>
          <p:spPr bwMode="auto">
            <a:xfrm>
              <a:off x="4136215" y="2271713"/>
              <a:ext cx="852009" cy="427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2300"/>
                <a:buFont typeface="Montserrat" panose="02000505000000020004" pitchFamily="2" charset="0"/>
                <a:buNone/>
                <a:tabLst/>
                <a:defRPr/>
              </a:pPr>
              <a:r>
                <a:rPr kumimoji="0" lang="en-US" altLang="en-US" sz="23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ntserrat" panose="02000505000000020004" pitchFamily="2" charset="77"/>
                  <a:ea typeface="+mn-ea"/>
                  <a:cs typeface="Cairo" panose="00000500000000000000" charset="-78"/>
                  <a:sym typeface="Montserrat" panose="02000505000000020004" pitchFamily="2" charset="0"/>
                </a:rPr>
                <a:t>73%</a:t>
              </a:r>
              <a:endPara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2000505000000020004" pitchFamily="2" charset="77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28711" name="Google Shape;557;p20"/>
            <p:cNvSpPr txBox="1">
              <a:spLocks noChangeArrowheads="1"/>
            </p:cNvSpPr>
            <p:nvPr/>
          </p:nvSpPr>
          <p:spPr bwMode="auto">
            <a:xfrm>
              <a:off x="3018614" y="1639888"/>
              <a:ext cx="885133" cy="427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2300"/>
                <a:buFont typeface="Montserrat" panose="02000505000000020004" pitchFamily="2" charset="0"/>
                <a:buNone/>
                <a:tabLst/>
                <a:defRPr/>
              </a:pPr>
              <a:r>
                <a:rPr kumimoji="0" lang="en-US" altLang="en-US" sz="23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ntserrat" panose="02000505000000020004" pitchFamily="2" charset="77"/>
                  <a:ea typeface="+mn-ea"/>
                  <a:cs typeface="Cairo" panose="00000500000000000000" charset="-78"/>
                  <a:sym typeface="Montserrat" panose="02000505000000020004" pitchFamily="2" charset="0"/>
                </a:rPr>
                <a:t>96%</a:t>
              </a:r>
              <a:endPara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2000505000000020004" pitchFamily="2" charset="77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28712" name="Google Shape;558;p20"/>
            <p:cNvSpPr txBox="1">
              <a:spLocks noChangeArrowheads="1"/>
            </p:cNvSpPr>
            <p:nvPr/>
          </p:nvSpPr>
          <p:spPr bwMode="auto">
            <a:xfrm>
              <a:off x="1915302" y="2043113"/>
              <a:ext cx="875931" cy="427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2300"/>
                <a:buFont typeface="Montserrat" panose="02000505000000020004" pitchFamily="2" charset="0"/>
                <a:buNone/>
                <a:tabLst/>
                <a:defRPr/>
              </a:pPr>
              <a:r>
                <a:rPr kumimoji="0" lang="en-US" altLang="en-US" sz="23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ntserrat" panose="02000505000000020004" pitchFamily="2" charset="77"/>
                  <a:ea typeface="+mn-ea"/>
                  <a:cs typeface="Cairo" panose="00000500000000000000" charset="-78"/>
                  <a:sym typeface="Montserrat" panose="02000505000000020004" pitchFamily="2" charset="0"/>
                </a:rPr>
                <a:t>85%</a:t>
              </a:r>
              <a:endPara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2000505000000020004" pitchFamily="2" charset="77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1117600" y="2060575"/>
              <a:ext cx="9939338" cy="3505201"/>
              <a:chOff x="1117600" y="2060575"/>
              <a:chExt cx="9939338" cy="3505201"/>
            </a:xfrm>
          </p:grpSpPr>
          <p:sp>
            <p:nvSpPr>
              <p:cNvPr id="6" name="Freeform 46"/>
              <p:cNvSpPr>
                <a:spLocks/>
              </p:cNvSpPr>
              <p:nvPr/>
            </p:nvSpPr>
            <p:spPr bwMode="auto">
              <a:xfrm>
                <a:off x="1117600" y="2457450"/>
                <a:ext cx="2209800" cy="3108325"/>
              </a:xfrm>
              <a:custGeom>
                <a:avLst/>
                <a:gdLst>
                  <a:gd name="T0" fmla="*/ 459 w 568"/>
                  <a:gd name="T1" fmla="*/ 447 h 798"/>
                  <a:gd name="T2" fmla="*/ 284 w 568"/>
                  <a:gd name="T3" fmla="*/ 0 h 798"/>
                  <a:gd name="T4" fmla="*/ 109 w 568"/>
                  <a:gd name="T5" fmla="*/ 447 h 798"/>
                  <a:gd name="T6" fmla="*/ 0 w 568"/>
                  <a:gd name="T7" fmla="*/ 798 h 798"/>
                  <a:gd name="T8" fmla="*/ 284 w 568"/>
                  <a:gd name="T9" fmla="*/ 798 h 798"/>
                  <a:gd name="T10" fmla="*/ 568 w 568"/>
                  <a:gd name="T11" fmla="*/ 798 h 798"/>
                  <a:gd name="T12" fmla="*/ 459 w 568"/>
                  <a:gd name="T13" fmla="*/ 447 h 7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8" h="798">
                    <a:moveTo>
                      <a:pt x="459" y="447"/>
                    </a:moveTo>
                    <a:cubicBezTo>
                      <a:pt x="432" y="276"/>
                      <a:pt x="450" y="0"/>
                      <a:pt x="284" y="0"/>
                    </a:cubicBezTo>
                    <a:cubicBezTo>
                      <a:pt x="118" y="0"/>
                      <a:pt x="136" y="276"/>
                      <a:pt x="109" y="447"/>
                    </a:cubicBezTo>
                    <a:cubicBezTo>
                      <a:pt x="71" y="688"/>
                      <a:pt x="0" y="798"/>
                      <a:pt x="0" y="798"/>
                    </a:cubicBezTo>
                    <a:cubicBezTo>
                      <a:pt x="284" y="798"/>
                      <a:pt x="284" y="798"/>
                      <a:pt x="284" y="798"/>
                    </a:cubicBezTo>
                    <a:cubicBezTo>
                      <a:pt x="568" y="798"/>
                      <a:pt x="568" y="798"/>
                      <a:pt x="568" y="798"/>
                    </a:cubicBezTo>
                    <a:cubicBezTo>
                      <a:pt x="568" y="798"/>
                      <a:pt x="497" y="688"/>
                      <a:pt x="459" y="447"/>
                    </a:cubicBezTo>
                    <a:close/>
                  </a:path>
                </a:pathLst>
              </a:custGeom>
              <a:solidFill>
                <a:srgbClr val="23929E">
                  <a:alpha val="8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iro" panose="00000500000000000000" charset="-78"/>
                  <a:ea typeface="+mn-ea"/>
                  <a:cs typeface="Cairo" panose="00000500000000000000" charset="-78"/>
                  <a:sym typeface="Arial" panose="020B0604020202020204" pitchFamily="34" charset="0"/>
                </a:endParaRPr>
              </a:p>
            </p:txBody>
          </p:sp>
          <p:sp>
            <p:nvSpPr>
              <p:cNvPr id="7" name="Freeform 47"/>
              <p:cNvSpPr>
                <a:spLocks/>
              </p:cNvSpPr>
              <p:nvPr/>
            </p:nvSpPr>
            <p:spPr bwMode="auto">
              <a:xfrm>
                <a:off x="4429125" y="2192338"/>
                <a:ext cx="2211388" cy="3373438"/>
              </a:xfrm>
              <a:custGeom>
                <a:avLst/>
                <a:gdLst>
                  <a:gd name="T0" fmla="*/ 459 w 568"/>
                  <a:gd name="T1" fmla="*/ 485 h 866"/>
                  <a:gd name="T2" fmla="*/ 284 w 568"/>
                  <a:gd name="T3" fmla="*/ 0 h 866"/>
                  <a:gd name="T4" fmla="*/ 109 w 568"/>
                  <a:gd name="T5" fmla="*/ 485 h 866"/>
                  <a:gd name="T6" fmla="*/ 0 w 568"/>
                  <a:gd name="T7" fmla="*/ 866 h 866"/>
                  <a:gd name="T8" fmla="*/ 284 w 568"/>
                  <a:gd name="T9" fmla="*/ 866 h 866"/>
                  <a:gd name="T10" fmla="*/ 568 w 568"/>
                  <a:gd name="T11" fmla="*/ 866 h 866"/>
                  <a:gd name="T12" fmla="*/ 459 w 568"/>
                  <a:gd name="T13" fmla="*/ 485 h 8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8" h="866">
                    <a:moveTo>
                      <a:pt x="459" y="485"/>
                    </a:moveTo>
                    <a:cubicBezTo>
                      <a:pt x="432" y="299"/>
                      <a:pt x="450" y="0"/>
                      <a:pt x="284" y="0"/>
                    </a:cubicBezTo>
                    <a:cubicBezTo>
                      <a:pt x="118" y="0"/>
                      <a:pt x="136" y="299"/>
                      <a:pt x="109" y="485"/>
                    </a:cubicBezTo>
                    <a:cubicBezTo>
                      <a:pt x="71" y="746"/>
                      <a:pt x="0" y="866"/>
                      <a:pt x="0" y="866"/>
                    </a:cubicBezTo>
                    <a:cubicBezTo>
                      <a:pt x="284" y="866"/>
                      <a:pt x="284" y="866"/>
                      <a:pt x="284" y="866"/>
                    </a:cubicBezTo>
                    <a:cubicBezTo>
                      <a:pt x="568" y="866"/>
                      <a:pt x="568" y="866"/>
                      <a:pt x="568" y="866"/>
                    </a:cubicBezTo>
                    <a:cubicBezTo>
                      <a:pt x="568" y="866"/>
                      <a:pt x="497" y="746"/>
                      <a:pt x="459" y="485"/>
                    </a:cubicBezTo>
                    <a:close/>
                  </a:path>
                </a:pathLst>
              </a:custGeom>
              <a:solidFill>
                <a:srgbClr val="E2412A">
                  <a:alpha val="8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iro" panose="00000500000000000000" charset="-78"/>
                  <a:ea typeface="+mn-ea"/>
                  <a:cs typeface="Cairo" panose="00000500000000000000" charset="-78"/>
                  <a:sym typeface="Arial" panose="020B0604020202020204" pitchFamily="34" charset="0"/>
                </a:endParaRPr>
              </a:p>
            </p:txBody>
          </p:sp>
          <p:sp>
            <p:nvSpPr>
              <p:cNvPr id="8" name="Freeform 48"/>
              <p:cNvSpPr>
                <a:spLocks/>
              </p:cNvSpPr>
              <p:nvPr/>
            </p:nvSpPr>
            <p:spPr bwMode="auto">
              <a:xfrm>
                <a:off x="5534025" y="2457450"/>
                <a:ext cx="2211388" cy="3108325"/>
              </a:xfrm>
              <a:custGeom>
                <a:avLst/>
                <a:gdLst>
                  <a:gd name="T0" fmla="*/ 459 w 568"/>
                  <a:gd name="T1" fmla="*/ 447 h 798"/>
                  <a:gd name="T2" fmla="*/ 284 w 568"/>
                  <a:gd name="T3" fmla="*/ 0 h 798"/>
                  <a:gd name="T4" fmla="*/ 109 w 568"/>
                  <a:gd name="T5" fmla="*/ 447 h 798"/>
                  <a:gd name="T6" fmla="*/ 0 w 568"/>
                  <a:gd name="T7" fmla="*/ 798 h 798"/>
                  <a:gd name="T8" fmla="*/ 284 w 568"/>
                  <a:gd name="T9" fmla="*/ 798 h 798"/>
                  <a:gd name="T10" fmla="*/ 568 w 568"/>
                  <a:gd name="T11" fmla="*/ 798 h 798"/>
                  <a:gd name="T12" fmla="*/ 459 w 568"/>
                  <a:gd name="T13" fmla="*/ 447 h 7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8" h="798">
                    <a:moveTo>
                      <a:pt x="459" y="447"/>
                    </a:moveTo>
                    <a:cubicBezTo>
                      <a:pt x="432" y="276"/>
                      <a:pt x="450" y="0"/>
                      <a:pt x="284" y="0"/>
                    </a:cubicBezTo>
                    <a:cubicBezTo>
                      <a:pt x="118" y="0"/>
                      <a:pt x="136" y="276"/>
                      <a:pt x="109" y="447"/>
                    </a:cubicBezTo>
                    <a:cubicBezTo>
                      <a:pt x="71" y="688"/>
                      <a:pt x="0" y="798"/>
                      <a:pt x="0" y="798"/>
                    </a:cubicBezTo>
                    <a:cubicBezTo>
                      <a:pt x="284" y="798"/>
                      <a:pt x="284" y="798"/>
                      <a:pt x="284" y="798"/>
                    </a:cubicBezTo>
                    <a:cubicBezTo>
                      <a:pt x="568" y="798"/>
                      <a:pt x="568" y="798"/>
                      <a:pt x="568" y="798"/>
                    </a:cubicBezTo>
                    <a:cubicBezTo>
                      <a:pt x="568" y="798"/>
                      <a:pt x="497" y="688"/>
                      <a:pt x="459" y="447"/>
                    </a:cubicBezTo>
                    <a:close/>
                  </a:path>
                </a:pathLst>
              </a:custGeom>
              <a:solidFill>
                <a:srgbClr val="2F526B">
                  <a:alpha val="8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iro" panose="00000500000000000000" charset="-78"/>
                  <a:ea typeface="+mn-ea"/>
                  <a:cs typeface="Cairo" panose="00000500000000000000" charset="-78"/>
                  <a:sym typeface="Arial" panose="020B0604020202020204" pitchFamily="34" charset="0"/>
                </a:endParaRPr>
              </a:p>
            </p:txBody>
          </p:sp>
          <p:sp>
            <p:nvSpPr>
              <p:cNvPr id="9" name="Freeform 49"/>
              <p:cNvSpPr>
                <a:spLocks/>
              </p:cNvSpPr>
              <p:nvPr/>
            </p:nvSpPr>
            <p:spPr bwMode="auto">
              <a:xfrm>
                <a:off x="6640513" y="2928938"/>
                <a:ext cx="2206625" cy="2636838"/>
              </a:xfrm>
              <a:custGeom>
                <a:avLst/>
                <a:gdLst>
                  <a:gd name="T0" fmla="*/ 458 w 567"/>
                  <a:gd name="T1" fmla="*/ 379 h 677"/>
                  <a:gd name="T2" fmla="*/ 284 w 567"/>
                  <a:gd name="T3" fmla="*/ 0 h 677"/>
                  <a:gd name="T4" fmla="*/ 109 w 567"/>
                  <a:gd name="T5" fmla="*/ 379 h 677"/>
                  <a:gd name="T6" fmla="*/ 0 w 567"/>
                  <a:gd name="T7" fmla="*/ 677 h 677"/>
                  <a:gd name="T8" fmla="*/ 284 w 567"/>
                  <a:gd name="T9" fmla="*/ 677 h 677"/>
                  <a:gd name="T10" fmla="*/ 567 w 567"/>
                  <a:gd name="T11" fmla="*/ 677 h 677"/>
                  <a:gd name="T12" fmla="*/ 458 w 567"/>
                  <a:gd name="T13" fmla="*/ 379 h 6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7" h="677">
                    <a:moveTo>
                      <a:pt x="458" y="379"/>
                    </a:moveTo>
                    <a:cubicBezTo>
                      <a:pt x="431" y="234"/>
                      <a:pt x="449" y="0"/>
                      <a:pt x="284" y="0"/>
                    </a:cubicBezTo>
                    <a:cubicBezTo>
                      <a:pt x="118" y="0"/>
                      <a:pt x="136" y="234"/>
                      <a:pt x="109" y="379"/>
                    </a:cubicBezTo>
                    <a:cubicBezTo>
                      <a:pt x="71" y="583"/>
                      <a:pt x="0" y="677"/>
                      <a:pt x="0" y="677"/>
                    </a:cubicBezTo>
                    <a:cubicBezTo>
                      <a:pt x="284" y="677"/>
                      <a:pt x="284" y="677"/>
                      <a:pt x="284" y="677"/>
                    </a:cubicBezTo>
                    <a:cubicBezTo>
                      <a:pt x="567" y="677"/>
                      <a:pt x="567" y="677"/>
                      <a:pt x="567" y="677"/>
                    </a:cubicBezTo>
                    <a:cubicBezTo>
                      <a:pt x="567" y="677"/>
                      <a:pt x="496" y="583"/>
                      <a:pt x="458" y="379"/>
                    </a:cubicBezTo>
                    <a:close/>
                  </a:path>
                </a:pathLst>
              </a:custGeom>
              <a:solidFill>
                <a:srgbClr val="61605E">
                  <a:alpha val="8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iro" panose="00000500000000000000" charset="-78"/>
                  <a:ea typeface="+mn-ea"/>
                  <a:cs typeface="Cairo" panose="00000500000000000000" charset="-78"/>
                  <a:sym typeface="Arial" panose="020B0604020202020204" pitchFamily="34" charset="0"/>
                </a:endParaRPr>
              </a:p>
            </p:txBody>
          </p:sp>
          <p:sp>
            <p:nvSpPr>
              <p:cNvPr id="10" name="Freeform 50"/>
              <p:cNvSpPr>
                <a:spLocks/>
              </p:cNvSpPr>
              <p:nvPr/>
            </p:nvSpPr>
            <p:spPr bwMode="auto">
              <a:xfrm>
                <a:off x="7745413" y="2457450"/>
                <a:ext cx="2206625" cy="3108325"/>
              </a:xfrm>
              <a:custGeom>
                <a:avLst/>
                <a:gdLst>
                  <a:gd name="T0" fmla="*/ 458 w 567"/>
                  <a:gd name="T1" fmla="*/ 447 h 798"/>
                  <a:gd name="T2" fmla="*/ 283 w 567"/>
                  <a:gd name="T3" fmla="*/ 0 h 798"/>
                  <a:gd name="T4" fmla="*/ 109 w 567"/>
                  <a:gd name="T5" fmla="*/ 447 h 798"/>
                  <a:gd name="T6" fmla="*/ 0 w 567"/>
                  <a:gd name="T7" fmla="*/ 798 h 798"/>
                  <a:gd name="T8" fmla="*/ 283 w 567"/>
                  <a:gd name="T9" fmla="*/ 798 h 798"/>
                  <a:gd name="T10" fmla="*/ 567 w 567"/>
                  <a:gd name="T11" fmla="*/ 798 h 798"/>
                  <a:gd name="T12" fmla="*/ 458 w 567"/>
                  <a:gd name="T13" fmla="*/ 447 h 7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7" h="798">
                    <a:moveTo>
                      <a:pt x="458" y="447"/>
                    </a:moveTo>
                    <a:cubicBezTo>
                      <a:pt x="431" y="276"/>
                      <a:pt x="449" y="0"/>
                      <a:pt x="283" y="0"/>
                    </a:cubicBezTo>
                    <a:cubicBezTo>
                      <a:pt x="118" y="0"/>
                      <a:pt x="135" y="276"/>
                      <a:pt x="109" y="447"/>
                    </a:cubicBezTo>
                    <a:cubicBezTo>
                      <a:pt x="71" y="688"/>
                      <a:pt x="0" y="798"/>
                      <a:pt x="0" y="798"/>
                    </a:cubicBezTo>
                    <a:cubicBezTo>
                      <a:pt x="283" y="798"/>
                      <a:pt x="283" y="798"/>
                      <a:pt x="283" y="798"/>
                    </a:cubicBezTo>
                    <a:cubicBezTo>
                      <a:pt x="567" y="798"/>
                      <a:pt x="567" y="798"/>
                      <a:pt x="567" y="798"/>
                    </a:cubicBezTo>
                    <a:cubicBezTo>
                      <a:pt x="567" y="798"/>
                      <a:pt x="496" y="688"/>
                      <a:pt x="458" y="447"/>
                    </a:cubicBezTo>
                    <a:close/>
                  </a:path>
                </a:pathLst>
              </a:custGeom>
              <a:solidFill>
                <a:srgbClr val="FAC344">
                  <a:alpha val="8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iro" panose="00000500000000000000" charset="-78"/>
                  <a:ea typeface="+mn-ea"/>
                  <a:cs typeface="Cairo" panose="00000500000000000000" charset="-78"/>
                  <a:sym typeface="Arial" panose="020B0604020202020204" pitchFamily="34" charset="0"/>
                </a:endParaRPr>
              </a:p>
            </p:txBody>
          </p:sp>
          <p:sp>
            <p:nvSpPr>
              <p:cNvPr id="11" name="Freeform 51"/>
              <p:cNvSpPr>
                <a:spLocks/>
              </p:cNvSpPr>
              <p:nvPr/>
            </p:nvSpPr>
            <p:spPr bwMode="auto">
              <a:xfrm>
                <a:off x="8847138" y="2060575"/>
                <a:ext cx="2209800" cy="3505200"/>
              </a:xfrm>
              <a:custGeom>
                <a:avLst/>
                <a:gdLst>
                  <a:gd name="T0" fmla="*/ 459 w 568"/>
                  <a:gd name="T1" fmla="*/ 504 h 900"/>
                  <a:gd name="T2" fmla="*/ 284 w 568"/>
                  <a:gd name="T3" fmla="*/ 0 h 900"/>
                  <a:gd name="T4" fmla="*/ 109 w 568"/>
                  <a:gd name="T5" fmla="*/ 504 h 900"/>
                  <a:gd name="T6" fmla="*/ 0 w 568"/>
                  <a:gd name="T7" fmla="*/ 900 h 900"/>
                  <a:gd name="T8" fmla="*/ 284 w 568"/>
                  <a:gd name="T9" fmla="*/ 900 h 900"/>
                  <a:gd name="T10" fmla="*/ 568 w 568"/>
                  <a:gd name="T11" fmla="*/ 900 h 900"/>
                  <a:gd name="T12" fmla="*/ 459 w 568"/>
                  <a:gd name="T13" fmla="*/ 504 h 9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8" h="900">
                    <a:moveTo>
                      <a:pt x="459" y="504"/>
                    </a:moveTo>
                    <a:cubicBezTo>
                      <a:pt x="432" y="311"/>
                      <a:pt x="450" y="0"/>
                      <a:pt x="284" y="0"/>
                    </a:cubicBezTo>
                    <a:cubicBezTo>
                      <a:pt x="118" y="0"/>
                      <a:pt x="136" y="311"/>
                      <a:pt x="109" y="504"/>
                    </a:cubicBezTo>
                    <a:cubicBezTo>
                      <a:pt x="71" y="776"/>
                      <a:pt x="0" y="900"/>
                      <a:pt x="0" y="900"/>
                    </a:cubicBezTo>
                    <a:cubicBezTo>
                      <a:pt x="284" y="900"/>
                      <a:pt x="284" y="900"/>
                      <a:pt x="284" y="900"/>
                    </a:cubicBezTo>
                    <a:cubicBezTo>
                      <a:pt x="568" y="900"/>
                      <a:pt x="568" y="900"/>
                      <a:pt x="568" y="900"/>
                    </a:cubicBezTo>
                    <a:cubicBezTo>
                      <a:pt x="568" y="900"/>
                      <a:pt x="497" y="776"/>
                      <a:pt x="459" y="504"/>
                    </a:cubicBezTo>
                    <a:close/>
                  </a:path>
                </a:pathLst>
              </a:custGeom>
              <a:solidFill>
                <a:srgbClr val="23929E">
                  <a:alpha val="8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iro" panose="00000500000000000000" charset="-78"/>
                  <a:ea typeface="+mn-ea"/>
                  <a:cs typeface="Cairo" panose="00000500000000000000" charset="-78"/>
                  <a:sym typeface="Arial" panose="020B0604020202020204" pitchFamily="34" charset="0"/>
                </a:endParaRPr>
              </a:p>
            </p:txBody>
          </p:sp>
          <p:sp>
            <p:nvSpPr>
              <p:cNvPr id="12" name="Freeform 52"/>
              <p:cNvSpPr>
                <a:spLocks/>
              </p:cNvSpPr>
              <p:nvPr/>
            </p:nvSpPr>
            <p:spPr bwMode="auto">
              <a:xfrm>
                <a:off x="2222500" y="2060575"/>
                <a:ext cx="2206625" cy="3505200"/>
              </a:xfrm>
              <a:custGeom>
                <a:avLst/>
                <a:gdLst>
                  <a:gd name="T0" fmla="*/ 458 w 567"/>
                  <a:gd name="T1" fmla="*/ 504 h 900"/>
                  <a:gd name="T2" fmla="*/ 284 w 567"/>
                  <a:gd name="T3" fmla="*/ 0 h 900"/>
                  <a:gd name="T4" fmla="*/ 109 w 567"/>
                  <a:gd name="T5" fmla="*/ 504 h 900"/>
                  <a:gd name="T6" fmla="*/ 0 w 567"/>
                  <a:gd name="T7" fmla="*/ 900 h 900"/>
                  <a:gd name="T8" fmla="*/ 284 w 567"/>
                  <a:gd name="T9" fmla="*/ 900 h 900"/>
                  <a:gd name="T10" fmla="*/ 567 w 567"/>
                  <a:gd name="T11" fmla="*/ 900 h 900"/>
                  <a:gd name="T12" fmla="*/ 458 w 567"/>
                  <a:gd name="T13" fmla="*/ 504 h 9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7" h="900">
                    <a:moveTo>
                      <a:pt x="458" y="504"/>
                    </a:moveTo>
                    <a:cubicBezTo>
                      <a:pt x="432" y="311"/>
                      <a:pt x="449" y="0"/>
                      <a:pt x="284" y="0"/>
                    </a:cubicBezTo>
                    <a:cubicBezTo>
                      <a:pt x="118" y="0"/>
                      <a:pt x="136" y="311"/>
                      <a:pt x="109" y="504"/>
                    </a:cubicBezTo>
                    <a:cubicBezTo>
                      <a:pt x="71" y="776"/>
                      <a:pt x="0" y="900"/>
                      <a:pt x="0" y="900"/>
                    </a:cubicBezTo>
                    <a:cubicBezTo>
                      <a:pt x="284" y="900"/>
                      <a:pt x="284" y="900"/>
                      <a:pt x="284" y="900"/>
                    </a:cubicBezTo>
                    <a:cubicBezTo>
                      <a:pt x="567" y="900"/>
                      <a:pt x="567" y="900"/>
                      <a:pt x="567" y="900"/>
                    </a:cubicBezTo>
                    <a:cubicBezTo>
                      <a:pt x="567" y="900"/>
                      <a:pt x="496" y="776"/>
                      <a:pt x="458" y="504"/>
                    </a:cubicBezTo>
                    <a:close/>
                  </a:path>
                </a:pathLst>
              </a:custGeom>
              <a:solidFill>
                <a:srgbClr val="61605E">
                  <a:alpha val="8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iro" panose="00000500000000000000" charset="-78"/>
                  <a:ea typeface="+mn-ea"/>
                  <a:cs typeface="Cairo" panose="00000500000000000000" charset="-78"/>
                  <a:sym typeface="Arial" panose="020B0604020202020204" pitchFamily="34" charset="0"/>
                </a:endParaRPr>
              </a:p>
            </p:txBody>
          </p:sp>
          <p:sp>
            <p:nvSpPr>
              <p:cNvPr id="13" name="Freeform 53"/>
              <p:cNvSpPr>
                <a:spLocks/>
              </p:cNvSpPr>
              <p:nvPr/>
            </p:nvSpPr>
            <p:spPr bwMode="auto">
              <a:xfrm>
                <a:off x="3327400" y="2682875"/>
                <a:ext cx="2206625" cy="2882900"/>
              </a:xfrm>
              <a:custGeom>
                <a:avLst/>
                <a:gdLst>
                  <a:gd name="T0" fmla="*/ 458 w 567"/>
                  <a:gd name="T1" fmla="*/ 414 h 740"/>
                  <a:gd name="T2" fmla="*/ 283 w 567"/>
                  <a:gd name="T3" fmla="*/ 0 h 740"/>
                  <a:gd name="T4" fmla="*/ 109 w 567"/>
                  <a:gd name="T5" fmla="*/ 414 h 740"/>
                  <a:gd name="T6" fmla="*/ 0 w 567"/>
                  <a:gd name="T7" fmla="*/ 740 h 740"/>
                  <a:gd name="T8" fmla="*/ 283 w 567"/>
                  <a:gd name="T9" fmla="*/ 740 h 740"/>
                  <a:gd name="T10" fmla="*/ 567 w 567"/>
                  <a:gd name="T11" fmla="*/ 740 h 740"/>
                  <a:gd name="T12" fmla="*/ 458 w 567"/>
                  <a:gd name="T13" fmla="*/ 414 h 7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7" h="740">
                    <a:moveTo>
                      <a:pt x="458" y="414"/>
                    </a:moveTo>
                    <a:cubicBezTo>
                      <a:pt x="431" y="256"/>
                      <a:pt x="449" y="0"/>
                      <a:pt x="283" y="0"/>
                    </a:cubicBezTo>
                    <a:cubicBezTo>
                      <a:pt x="118" y="0"/>
                      <a:pt x="136" y="256"/>
                      <a:pt x="109" y="414"/>
                    </a:cubicBezTo>
                    <a:cubicBezTo>
                      <a:pt x="71" y="638"/>
                      <a:pt x="0" y="740"/>
                      <a:pt x="0" y="740"/>
                    </a:cubicBezTo>
                    <a:cubicBezTo>
                      <a:pt x="283" y="740"/>
                      <a:pt x="283" y="740"/>
                      <a:pt x="283" y="740"/>
                    </a:cubicBezTo>
                    <a:cubicBezTo>
                      <a:pt x="567" y="740"/>
                      <a:pt x="567" y="740"/>
                      <a:pt x="567" y="740"/>
                    </a:cubicBezTo>
                    <a:cubicBezTo>
                      <a:pt x="567" y="740"/>
                      <a:pt x="496" y="638"/>
                      <a:pt x="458" y="414"/>
                    </a:cubicBezTo>
                    <a:close/>
                  </a:path>
                </a:pathLst>
              </a:custGeom>
              <a:solidFill>
                <a:srgbClr val="C3C5C4">
                  <a:alpha val="8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iro" panose="00000500000000000000" charset="-78"/>
                  <a:ea typeface="+mn-ea"/>
                  <a:cs typeface="Cairo" panose="00000500000000000000" charset="-78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7CCFC12C-737F-0A48-95C5-4C38EB36F70F}"/>
              </a:ext>
            </a:extLst>
          </p:cNvPr>
          <p:cNvGrpSpPr/>
          <p:nvPr/>
        </p:nvGrpSpPr>
        <p:grpSpPr>
          <a:xfrm>
            <a:off x="1905662" y="5914075"/>
            <a:ext cx="8425047" cy="605352"/>
            <a:chOff x="1905662" y="5914075"/>
            <a:chExt cx="8425047" cy="605352"/>
          </a:xfrm>
        </p:grpSpPr>
        <p:sp>
          <p:nvSpPr>
            <p:cNvPr id="28690" name="Google Shape;536;p20"/>
            <p:cNvSpPr txBox="1">
              <a:spLocks noChangeArrowheads="1"/>
            </p:cNvSpPr>
            <p:nvPr/>
          </p:nvSpPr>
          <p:spPr bwMode="auto">
            <a:xfrm>
              <a:off x="1905662" y="5920032"/>
              <a:ext cx="785658" cy="599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2300"/>
                <a:buFont typeface="Montserrat" panose="02000505000000020004" pitchFamily="2" charset="0"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ntserrat" panose="02000505000000020004" pitchFamily="2" charset="77"/>
                  <a:ea typeface="+mn-ea"/>
                  <a:cs typeface="Cairo" panose="00000500000000000000" charset="-78"/>
                  <a:sym typeface="Montserrat" panose="02000505000000020004" pitchFamily="2" charset="0"/>
                </a:rPr>
                <a:t>01</a:t>
              </a:r>
              <a:endPara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2000505000000020004" pitchFamily="2" charset="77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28692" name="Google Shape;538;p20"/>
            <p:cNvSpPr txBox="1">
              <a:spLocks noChangeArrowheads="1"/>
            </p:cNvSpPr>
            <p:nvPr/>
          </p:nvSpPr>
          <p:spPr bwMode="auto">
            <a:xfrm>
              <a:off x="2978267" y="5914075"/>
              <a:ext cx="673701" cy="557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2300"/>
                <a:buFont typeface="Montserrat" panose="02000505000000020004" pitchFamily="2" charset="0"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ntserrat" panose="02000505000000020004" pitchFamily="2" charset="77"/>
                  <a:ea typeface="+mn-ea"/>
                  <a:cs typeface="Cairo" panose="00000500000000000000" charset="-78"/>
                  <a:sym typeface="Montserrat" panose="02000505000000020004" pitchFamily="2" charset="0"/>
                </a:rPr>
                <a:t>02</a:t>
              </a:r>
              <a:endPara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2000505000000020004" pitchFamily="2" charset="77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28694" name="Google Shape;540;p20"/>
            <p:cNvSpPr txBox="1">
              <a:spLocks noChangeArrowheads="1"/>
            </p:cNvSpPr>
            <p:nvPr/>
          </p:nvSpPr>
          <p:spPr bwMode="auto">
            <a:xfrm>
              <a:off x="4104387" y="5914075"/>
              <a:ext cx="669761" cy="557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2300"/>
                <a:buFont typeface="Montserrat" panose="02000505000000020004" pitchFamily="2" charset="0"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ntserrat" panose="02000505000000020004" pitchFamily="2" charset="77"/>
                  <a:ea typeface="+mn-ea"/>
                  <a:cs typeface="Cairo" panose="00000500000000000000" charset="-78"/>
                  <a:sym typeface="Montserrat" panose="02000505000000020004" pitchFamily="2" charset="0"/>
                </a:rPr>
                <a:t>03</a:t>
              </a:r>
              <a:endPara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2000505000000020004" pitchFamily="2" charset="77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28696" name="Google Shape;542;p20"/>
            <p:cNvSpPr txBox="1">
              <a:spLocks noChangeArrowheads="1"/>
            </p:cNvSpPr>
            <p:nvPr/>
          </p:nvSpPr>
          <p:spPr bwMode="auto">
            <a:xfrm>
              <a:off x="5204184" y="5914075"/>
              <a:ext cx="669761" cy="557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2300"/>
                <a:buFont typeface="Montserrat" panose="02000505000000020004" pitchFamily="2" charset="0"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ntserrat" panose="02000505000000020004" pitchFamily="2" charset="77"/>
                  <a:ea typeface="+mn-ea"/>
                  <a:cs typeface="Cairo" panose="00000500000000000000" charset="-78"/>
                  <a:sym typeface="Montserrat" panose="02000505000000020004" pitchFamily="2" charset="0"/>
                </a:rPr>
                <a:t>04</a:t>
              </a:r>
              <a:endPara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2000505000000020004" pitchFamily="2" charset="77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28698" name="Google Shape;544;p20"/>
            <p:cNvSpPr txBox="1">
              <a:spLocks noChangeArrowheads="1"/>
            </p:cNvSpPr>
            <p:nvPr/>
          </p:nvSpPr>
          <p:spPr bwMode="auto">
            <a:xfrm>
              <a:off x="6322991" y="5914075"/>
              <a:ext cx="669761" cy="557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2300"/>
                <a:buFont typeface="Montserrat" panose="02000505000000020004" pitchFamily="2" charset="0"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ntserrat" panose="02000505000000020004" pitchFamily="2" charset="77"/>
                  <a:ea typeface="+mn-ea"/>
                  <a:cs typeface="Cairo" panose="00000500000000000000" charset="-78"/>
                  <a:sym typeface="Montserrat" panose="02000505000000020004" pitchFamily="2" charset="0"/>
                </a:rPr>
                <a:t>05</a:t>
              </a:r>
              <a:endPara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2000505000000020004" pitchFamily="2" charset="77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28700" name="Google Shape;546;p20"/>
            <p:cNvSpPr txBox="1">
              <a:spLocks noChangeArrowheads="1"/>
            </p:cNvSpPr>
            <p:nvPr/>
          </p:nvSpPr>
          <p:spPr bwMode="auto">
            <a:xfrm>
              <a:off x="7418367" y="5914075"/>
              <a:ext cx="683552" cy="557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2300"/>
                <a:buFont typeface="Montserrat" panose="02000505000000020004" pitchFamily="2" charset="0"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ntserrat" panose="02000505000000020004" pitchFamily="2" charset="77"/>
                  <a:ea typeface="+mn-ea"/>
                  <a:cs typeface="Cairo" panose="00000500000000000000" charset="-78"/>
                  <a:sym typeface="Montserrat" panose="02000505000000020004" pitchFamily="2" charset="0"/>
                </a:rPr>
                <a:t>06</a:t>
              </a:r>
              <a:endPara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2000505000000020004" pitchFamily="2" charset="77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28702" name="Google Shape;548;p20"/>
            <p:cNvSpPr txBox="1">
              <a:spLocks noChangeArrowheads="1"/>
            </p:cNvSpPr>
            <p:nvPr/>
          </p:nvSpPr>
          <p:spPr bwMode="auto">
            <a:xfrm>
              <a:off x="8533653" y="5914075"/>
              <a:ext cx="663852" cy="557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2300"/>
                <a:buFont typeface="Montserrat" panose="02000505000000020004" pitchFamily="2" charset="0"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ntserrat" panose="02000505000000020004" pitchFamily="2" charset="77"/>
                  <a:ea typeface="+mn-ea"/>
                  <a:cs typeface="Cairo" panose="00000500000000000000" charset="-78"/>
                  <a:sym typeface="Montserrat" panose="02000505000000020004" pitchFamily="2" charset="0"/>
                </a:rPr>
                <a:t>07</a:t>
              </a:r>
              <a:endPara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2000505000000020004" pitchFamily="2" charset="77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  <p:sp>
          <p:nvSpPr>
            <p:cNvPr id="28704" name="Google Shape;550;p20"/>
            <p:cNvSpPr txBox="1">
              <a:spLocks noChangeArrowheads="1"/>
            </p:cNvSpPr>
            <p:nvPr/>
          </p:nvSpPr>
          <p:spPr bwMode="auto">
            <a:xfrm>
              <a:off x="9637309" y="5914075"/>
              <a:ext cx="693400" cy="557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2300"/>
                <a:buFont typeface="Montserrat" panose="02000505000000020004" pitchFamily="2" charset="0"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ntserrat" panose="02000505000000020004" pitchFamily="2" charset="77"/>
                  <a:ea typeface="+mn-ea"/>
                  <a:cs typeface="Cairo" panose="00000500000000000000" charset="-78"/>
                  <a:sym typeface="Montserrat" panose="02000505000000020004" pitchFamily="2" charset="0"/>
                </a:rPr>
                <a:t>08</a:t>
              </a:r>
              <a:endPara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2000505000000020004" pitchFamily="2" charset="77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7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750" fill="hold"/>
                                            <p:tgtEl>
                                              <p:spTgt spid="287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750" fill="hold"/>
                                            <p:tgtEl>
                                              <p:spTgt spid="287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7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7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87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87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713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Google Shape;564;p21"/>
          <p:cNvSpPr txBox="1">
            <a:spLocks noChangeArrowheads="1"/>
          </p:cNvSpPr>
          <p:nvPr/>
        </p:nvSpPr>
        <p:spPr bwMode="auto">
          <a:xfrm>
            <a:off x="9523413" y="1657350"/>
            <a:ext cx="2178050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l" rtl="0" fontAlgn="base">
              <a:spcBef>
                <a:spcPct val="0"/>
              </a:spcBef>
              <a:spcAft>
                <a:spcPct val="0"/>
              </a:spcAft>
              <a:buSzPts val="1700"/>
            </a:pPr>
            <a:r>
              <a:rPr lang="ar-EG" altLang="en-US" sz="1700" dirty="0">
                <a:latin typeface="Cairo" panose="00000500000000000000" charset="-78"/>
                <a:cs typeface="Cairo" panose="00000500000000000000" charset="-78"/>
                <a:sym typeface="Open Sans" panose="020B0606030504020204" pitchFamily="34" charset="0"/>
              </a:rPr>
              <a:t>هذا النص هو مثال لنص يمكن أن يستبدل في نفس المساحة</a:t>
            </a:r>
          </a:p>
        </p:txBody>
      </p:sp>
      <p:sp>
        <p:nvSpPr>
          <p:cNvPr id="30727" name="Google Shape;569;p21"/>
          <p:cNvSpPr>
            <a:spLocks/>
          </p:cNvSpPr>
          <p:nvPr/>
        </p:nvSpPr>
        <p:spPr bwMode="auto">
          <a:xfrm>
            <a:off x="8016875" y="2598738"/>
            <a:ext cx="174625" cy="1651000"/>
          </a:xfrm>
          <a:custGeom>
            <a:avLst/>
            <a:gdLst>
              <a:gd name="T0" fmla="*/ 0 w 43"/>
              <a:gd name="T1" fmla="*/ 0 h 406"/>
              <a:gd name="T2" fmla="*/ 43 w 43"/>
              <a:gd name="T3" fmla="*/ 205 h 406"/>
              <a:gd name="T4" fmla="*/ 2 w 43"/>
              <a:gd name="T5" fmla="*/ 406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" h="406" extrusionOk="0">
                <a:moveTo>
                  <a:pt x="0" y="0"/>
                </a:moveTo>
                <a:cubicBezTo>
                  <a:pt x="28" y="63"/>
                  <a:pt x="43" y="132"/>
                  <a:pt x="43" y="205"/>
                </a:cubicBezTo>
                <a:cubicBezTo>
                  <a:pt x="43" y="276"/>
                  <a:pt x="29" y="344"/>
                  <a:pt x="2" y="406"/>
                </a:cubicBezTo>
              </a:path>
            </a:pathLst>
          </a:custGeom>
          <a:noFill/>
          <a:ln w="28575" cap="rnd" cmpd="sng">
            <a:solidFill>
              <a:srgbClr val="231F20"/>
            </a:solidFill>
            <a:prstDash val="solid"/>
            <a:miter lim="524287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45700" rIns="91425" bIns="4570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30728" name="Google Shape;570;p21"/>
          <p:cNvSpPr>
            <a:spLocks/>
          </p:cNvSpPr>
          <p:nvPr/>
        </p:nvSpPr>
        <p:spPr bwMode="auto">
          <a:xfrm>
            <a:off x="5284788" y="5357813"/>
            <a:ext cx="1646237" cy="169862"/>
          </a:xfrm>
          <a:custGeom>
            <a:avLst/>
            <a:gdLst>
              <a:gd name="T0" fmla="*/ 405 w 405"/>
              <a:gd name="T1" fmla="*/ 0 h 42"/>
              <a:gd name="T2" fmla="*/ 200 w 405"/>
              <a:gd name="T3" fmla="*/ 42 h 42"/>
              <a:gd name="T4" fmla="*/ 0 w 405"/>
              <a:gd name="T5" fmla="*/ 2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5" h="42" extrusionOk="0">
                <a:moveTo>
                  <a:pt x="405" y="0"/>
                </a:moveTo>
                <a:cubicBezTo>
                  <a:pt x="342" y="27"/>
                  <a:pt x="273" y="42"/>
                  <a:pt x="200" y="42"/>
                </a:cubicBezTo>
                <a:cubicBezTo>
                  <a:pt x="129" y="42"/>
                  <a:pt x="61" y="28"/>
                  <a:pt x="0" y="2"/>
                </a:cubicBezTo>
              </a:path>
            </a:pathLst>
          </a:custGeom>
          <a:noFill/>
          <a:ln w="28575" cap="rnd" cmpd="sng">
            <a:solidFill>
              <a:srgbClr val="231F20"/>
            </a:solidFill>
            <a:prstDash val="solid"/>
            <a:miter lim="524287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45700" rIns="91425" bIns="4570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30729" name="Google Shape;571;p21"/>
          <p:cNvSpPr>
            <a:spLocks/>
          </p:cNvSpPr>
          <p:nvPr/>
        </p:nvSpPr>
        <p:spPr bwMode="auto">
          <a:xfrm>
            <a:off x="4003675" y="2617788"/>
            <a:ext cx="174625" cy="1652587"/>
          </a:xfrm>
          <a:custGeom>
            <a:avLst/>
            <a:gdLst>
              <a:gd name="T0" fmla="*/ 43 w 43"/>
              <a:gd name="T1" fmla="*/ 406 h 406"/>
              <a:gd name="T2" fmla="*/ 0 w 43"/>
              <a:gd name="T3" fmla="*/ 200 h 406"/>
              <a:gd name="T4" fmla="*/ 41 w 43"/>
              <a:gd name="T5" fmla="*/ 0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" h="406" extrusionOk="0">
                <a:moveTo>
                  <a:pt x="43" y="406"/>
                </a:moveTo>
                <a:cubicBezTo>
                  <a:pt x="15" y="343"/>
                  <a:pt x="0" y="273"/>
                  <a:pt x="0" y="200"/>
                </a:cubicBezTo>
                <a:cubicBezTo>
                  <a:pt x="0" y="129"/>
                  <a:pt x="14" y="62"/>
                  <a:pt x="41" y="0"/>
                </a:cubicBezTo>
              </a:path>
            </a:pathLst>
          </a:custGeom>
          <a:noFill/>
          <a:ln w="28575" cap="rnd" cmpd="sng">
            <a:solidFill>
              <a:srgbClr val="231F20"/>
            </a:solidFill>
            <a:prstDash val="solid"/>
            <a:miter lim="524287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45700" rIns="91425" bIns="4570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30730" name="Google Shape;572;p21"/>
          <p:cNvSpPr>
            <a:spLocks/>
          </p:cNvSpPr>
          <p:nvPr/>
        </p:nvSpPr>
        <p:spPr bwMode="auto">
          <a:xfrm>
            <a:off x="5264150" y="1336675"/>
            <a:ext cx="1646238" cy="174625"/>
          </a:xfrm>
          <a:custGeom>
            <a:avLst/>
            <a:gdLst>
              <a:gd name="T0" fmla="*/ 0 w 405"/>
              <a:gd name="T1" fmla="*/ 43 h 43"/>
              <a:gd name="T2" fmla="*/ 205 w 405"/>
              <a:gd name="T3" fmla="*/ 0 h 43"/>
              <a:gd name="T4" fmla="*/ 405 w 405"/>
              <a:gd name="T5" fmla="*/ 41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5" h="43" extrusionOk="0">
                <a:moveTo>
                  <a:pt x="0" y="43"/>
                </a:moveTo>
                <a:cubicBezTo>
                  <a:pt x="63" y="16"/>
                  <a:pt x="132" y="0"/>
                  <a:pt x="205" y="0"/>
                </a:cubicBezTo>
                <a:cubicBezTo>
                  <a:pt x="276" y="0"/>
                  <a:pt x="344" y="15"/>
                  <a:pt x="405" y="41"/>
                </a:cubicBezTo>
              </a:path>
            </a:pathLst>
          </a:custGeom>
          <a:noFill/>
          <a:ln w="28575" cap="rnd" cmpd="sng">
            <a:solidFill>
              <a:srgbClr val="231F20"/>
            </a:solidFill>
            <a:prstDash val="solid"/>
            <a:miter lim="524287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45700" rIns="91425" bIns="4570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B661A455-05C8-144F-82CA-649F50E3F065}"/>
              </a:ext>
            </a:extLst>
          </p:cNvPr>
          <p:cNvGrpSpPr/>
          <p:nvPr/>
        </p:nvGrpSpPr>
        <p:grpSpPr>
          <a:xfrm>
            <a:off x="6931025" y="4270375"/>
            <a:ext cx="1354138" cy="1355725"/>
            <a:chOff x="6931025" y="4270375"/>
            <a:chExt cx="1354138" cy="1355725"/>
          </a:xfrm>
        </p:grpSpPr>
        <p:sp>
          <p:nvSpPr>
            <p:cNvPr id="30724" name="Google Shape;566;p21"/>
            <p:cNvSpPr>
              <a:spLocks noChangeArrowheads="1"/>
            </p:cNvSpPr>
            <p:nvPr/>
          </p:nvSpPr>
          <p:spPr bwMode="auto">
            <a:xfrm>
              <a:off x="6931025" y="4270375"/>
              <a:ext cx="1354138" cy="1355725"/>
            </a:xfrm>
            <a:prstGeom prst="ellipse">
              <a:avLst/>
            </a:prstGeom>
            <a:solidFill>
              <a:srgbClr val="2F5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0731" name="Google Shape;573;p21"/>
            <p:cNvSpPr>
              <a:spLocks/>
            </p:cNvSpPr>
            <p:nvPr/>
          </p:nvSpPr>
          <p:spPr bwMode="auto">
            <a:xfrm>
              <a:off x="7235825" y="4575175"/>
              <a:ext cx="744538" cy="746125"/>
            </a:xfrm>
            <a:custGeom>
              <a:avLst/>
              <a:gdLst>
                <a:gd name="T0" fmla="*/ 75 w 183"/>
                <a:gd name="T1" fmla="*/ 176 h 183"/>
                <a:gd name="T2" fmla="*/ 60 w 183"/>
                <a:gd name="T3" fmla="*/ 152 h 183"/>
                <a:gd name="T4" fmla="*/ 33 w 183"/>
                <a:gd name="T5" fmla="*/ 162 h 183"/>
                <a:gd name="T6" fmla="*/ 31 w 183"/>
                <a:gd name="T7" fmla="*/ 125 h 183"/>
                <a:gd name="T8" fmla="*/ 25 w 183"/>
                <a:gd name="T9" fmla="*/ 111 h 183"/>
                <a:gd name="T10" fmla="*/ 0 w 183"/>
                <a:gd name="T11" fmla="*/ 82 h 183"/>
                <a:gd name="T12" fmla="*/ 26 w 183"/>
                <a:gd name="T13" fmla="*/ 70 h 183"/>
                <a:gd name="T14" fmla="*/ 20 w 183"/>
                <a:gd name="T15" fmla="*/ 43 h 183"/>
                <a:gd name="T16" fmla="*/ 44 w 183"/>
                <a:gd name="T17" fmla="*/ 19 h 183"/>
                <a:gd name="T18" fmla="*/ 71 w 183"/>
                <a:gd name="T19" fmla="*/ 26 h 183"/>
                <a:gd name="T20" fmla="*/ 83 w 183"/>
                <a:gd name="T21" fmla="*/ 0 h 183"/>
                <a:gd name="T22" fmla="*/ 111 w 183"/>
                <a:gd name="T23" fmla="*/ 24 h 183"/>
                <a:gd name="T24" fmla="*/ 125 w 183"/>
                <a:gd name="T25" fmla="*/ 30 h 183"/>
                <a:gd name="T26" fmla="*/ 163 w 183"/>
                <a:gd name="T27" fmla="*/ 33 h 183"/>
                <a:gd name="T28" fmla="*/ 153 w 183"/>
                <a:gd name="T29" fmla="*/ 60 h 183"/>
                <a:gd name="T30" fmla="*/ 177 w 183"/>
                <a:gd name="T31" fmla="*/ 74 h 183"/>
                <a:gd name="T32" fmla="*/ 183 w 183"/>
                <a:gd name="T33" fmla="*/ 100 h 183"/>
                <a:gd name="T34" fmla="*/ 157 w 183"/>
                <a:gd name="T35" fmla="*/ 112 h 183"/>
                <a:gd name="T36" fmla="*/ 164 w 183"/>
                <a:gd name="T37" fmla="*/ 139 h 183"/>
                <a:gd name="T38" fmla="*/ 140 w 183"/>
                <a:gd name="T39" fmla="*/ 163 h 183"/>
                <a:gd name="T40" fmla="*/ 113 w 183"/>
                <a:gd name="T41" fmla="*/ 157 h 183"/>
                <a:gd name="T42" fmla="*/ 101 w 183"/>
                <a:gd name="T43" fmla="*/ 183 h 183"/>
                <a:gd name="T44" fmla="*/ 103 w 183"/>
                <a:gd name="T45" fmla="*/ 157 h 183"/>
                <a:gd name="T46" fmla="*/ 130 w 183"/>
                <a:gd name="T47" fmla="*/ 146 h 183"/>
                <a:gd name="T48" fmla="*/ 146 w 183"/>
                <a:gd name="T49" fmla="*/ 130 h 183"/>
                <a:gd name="T50" fmla="*/ 157 w 183"/>
                <a:gd name="T51" fmla="*/ 103 h 183"/>
                <a:gd name="T52" fmla="*/ 157 w 183"/>
                <a:gd name="T53" fmla="*/ 80 h 183"/>
                <a:gd name="T54" fmla="*/ 146 w 183"/>
                <a:gd name="T55" fmla="*/ 53 h 183"/>
                <a:gd name="T56" fmla="*/ 130 w 183"/>
                <a:gd name="T57" fmla="*/ 37 h 183"/>
                <a:gd name="T58" fmla="*/ 103 w 183"/>
                <a:gd name="T59" fmla="*/ 26 h 183"/>
                <a:gd name="T60" fmla="*/ 81 w 183"/>
                <a:gd name="T61" fmla="*/ 26 h 183"/>
                <a:gd name="T62" fmla="*/ 53 w 183"/>
                <a:gd name="T63" fmla="*/ 37 h 183"/>
                <a:gd name="T64" fmla="*/ 37 w 183"/>
                <a:gd name="T65" fmla="*/ 53 h 183"/>
                <a:gd name="T66" fmla="*/ 26 w 183"/>
                <a:gd name="T67" fmla="*/ 80 h 183"/>
                <a:gd name="T68" fmla="*/ 26 w 183"/>
                <a:gd name="T69" fmla="*/ 103 h 183"/>
                <a:gd name="T70" fmla="*/ 37 w 183"/>
                <a:gd name="T71" fmla="*/ 130 h 183"/>
                <a:gd name="T72" fmla="*/ 53 w 183"/>
                <a:gd name="T73" fmla="*/ 146 h 183"/>
                <a:gd name="T74" fmla="*/ 81 w 183"/>
                <a:gd name="T75" fmla="*/ 157 h 183"/>
                <a:gd name="T76" fmla="*/ 27 w 183"/>
                <a:gd name="T77" fmla="*/ 144 h 183"/>
                <a:gd name="T78" fmla="*/ 157 w 183"/>
                <a:gd name="T79" fmla="*/ 144 h 183"/>
                <a:gd name="T80" fmla="*/ 9 w 183"/>
                <a:gd name="T81" fmla="*/ 100 h 183"/>
                <a:gd name="T82" fmla="*/ 175 w 183"/>
                <a:gd name="T83" fmla="*/ 100 h 183"/>
                <a:gd name="T84" fmla="*/ 8 w 183"/>
                <a:gd name="T85" fmla="*/ 100 h 183"/>
                <a:gd name="T86" fmla="*/ 145 w 183"/>
                <a:gd name="T87" fmla="*/ 26 h 183"/>
                <a:gd name="T88" fmla="*/ 92 w 183"/>
                <a:gd name="T89" fmla="*/ 128 h 183"/>
                <a:gd name="T90" fmla="*/ 84 w 183"/>
                <a:gd name="T91" fmla="*/ 56 h 183"/>
                <a:gd name="T92" fmla="*/ 100 w 183"/>
                <a:gd name="T93" fmla="*/ 127 h 183"/>
                <a:gd name="T94" fmla="*/ 85 w 183"/>
                <a:gd name="T95" fmla="*/ 64 h 183"/>
                <a:gd name="T96" fmla="*/ 98 w 183"/>
                <a:gd name="T97" fmla="*/ 119 h 183"/>
                <a:gd name="T98" fmla="*/ 112 w 183"/>
                <a:gd name="T99" fmla="*/ 7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3" h="183" extrusionOk="0">
                  <a:moveTo>
                    <a:pt x="101" y="183"/>
                  </a:moveTo>
                  <a:cubicBezTo>
                    <a:pt x="83" y="183"/>
                    <a:pt x="83" y="183"/>
                    <a:pt x="83" y="183"/>
                  </a:cubicBezTo>
                  <a:cubicBezTo>
                    <a:pt x="79" y="183"/>
                    <a:pt x="76" y="180"/>
                    <a:pt x="75" y="176"/>
                  </a:cubicBezTo>
                  <a:cubicBezTo>
                    <a:pt x="72" y="158"/>
                    <a:pt x="72" y="158"/>
                    <a:pt x="72" y="158"/>
                  </a:cubicBezTo>
                  <a:cubicBezTo>
                    <a:pt x="72" y="157"/>
                    <a:pt x="71" y="157"/>
                    <a:pt x="71" y="157"/>
                  </a:cubicBezTo>
                  <a:cubicBezTo>
                    <a:pt x="67" y="155"/>
                    <a:pt x="64" y="154"/>
                    <a:pt x="60" y="152"/>
                  </a:cubicBezTo>
                  <a:cubicBezTo>
                    <a:pt x="60" y="152"/>
                    <a:pt x="59" y="152"/>
                    <a:pt x="58" y="152"/>
                  </a:cubicBezTo>
                  <a:cubicBezTo>
                    <a:pt x="44" y="163"/>
                    <a:pt x="44" y="163"/>
                    <a:pt x="44" y="163"/>
                  </a:cubicBezTo>
                  <a:cubicBezTo>
                    <a:pt x="41" y="165"/>
                    <a:pt x="36" y="165"/>
                    <a:pt x="33" y="162"/>
                  </a:cubicBezTo>
                  <a:cubicBezTo>
                    <a:pt x="21" y="150"/>
                    <a:pt x="21" y="150"/>
                    <a:pt x="21" y="150"/>
                  </a:cubicBezTo>
                  <a:cubicBezTo>
                    <a:pt x="18" y="147"/>
                    <a:pt x="18" y="142"/>
                    <a:pt x="20" y="139"/>
                  </a:cubicBezTo>
                  <a:cubicBezTo>
                    <a:pt x="31" y="125"/>
                    <a:pt x="31" y="125"/>
                    <a:pt x="31" y="125"/>
                  </a:cubicBezTo>
                  <a:cubicBezTo>
                    <a:pt x="31" y="124"/>
                    <a:pt x="31" y="123"/>
                    <a:pt x="31" y="123"/>
                  </a:cubicBezTo>
                  <a:cubicBezTo>
                    <a:pt x="29" y="119"/>
                    <a:pt x="28" y="116"/>
                    <a:pt x="26" y="112"/>
                  </a:cubicBezTo>
                  <a:cubicBezTo>
                    <a:pt x="26" y="111"/>
                    <a:pt x="26" y="111"/>
                    <a:pt x="25" y="111"/>
                  </a:cubicBezTo>
                  <a:cubicBezTo>
                    <a:pt x="7" y="108"/>
                    <a:pt x="7" y="108"/>
                    <a:pt x="7" y="108"/>
                  </a:cubicBezTo>
                  <a:cubicBezTo>
                    <a:pt x="3" y="107"/>
                    <a:pt x="0" y="104"/>
                    <a:pt x="0" y="10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78"/>
                    <a:pt x="3" y="75"/>
                    <a:pt x="7" y="74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26" y="72"/>
                    <a:pt x="26" y="71"/>
                    <a:pt x="26" y="70"/>
                  </a:cubicBezTo>
                  <a:cubicBezTo>
                    <a:pt x="28" y="67"/>
                    <a:pt x="29" y="63"/>
                    <a:pt x="31" y="60"/>
                  </a:cubicBezTo>
                  <a:cubicBezTo>
                    <a:pt x="31" y="59"/>
                    <a:pt x="31" y="58"/>
                    <a:pt x="31" y="58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18" y="40"/>
                    <a:pt x="18" y="35"/>
                    <a:pt x="21" y="33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6" y="17"/>
                    <a:pt x="41" y="17"/>
                    <a:pt x="44" y="19"/>
                  </a:cubicBezTo>
                  <a:cubicBezTo>
                    <a:pt x="58" y="30"/>
                    <a:pt x="58" y="30"/>
                    <a:pt x="58" y="30"/>
                  </a:cubicBezTo>
                  <a:cubicBezTo>
                    <a:pt x="59" y="30"/>
                    <a:pt x="60" y="30"/>
                    <a:pt x="60" y="30"/>
                  </a:cubicBezTo>
                  <a:cubicBezTo>
                    <a:pt x="64" y="28"/>
                    <a:pt x="67" y="27"/>
                    <a:pt x="71" y="26"/>
                  </a:cubicBezTo>
                  <a:cubicBezTo>
                    <a:pt x="72" y="26"/>
                    <a:pt x="72" y="25"/>
                    <a:pt x="72" y="24"/>
                  </a:cubicBezTo>
                  <a:cubicBezTo>
                    <a:pt x="75" y="6"/>
                    <a:pt x="75" y="6"/>
                    <a:pt x="75" y="6"/>
                  </a:cubicBezTo>
                  <a:cubicBezTo>
                    <a:pt x="76" y="3"/>
                    <a:pt x="79" y="0"/>
                    <a:pt x="83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5" y="0"/>
                    <a:pt x="108" y="3"/>
                    <a:pt x="109" y="6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1" y="25"/>
                    <a:pt x="112" y="26"/>
                    <a:pt x="113" y="26"/>
                  </a:cubicBezTo>
                  <a:cubicBezTo>
                    <a:pt x="116" y="27"/>
                    <a:pt x="120" y="28"/>
                    <a:pt x="123" y="30"/>
                  </a:cubicBezTo>
                  <a:cubicBezTo>
                    <a:pt x="124" y="30"/>
                    <a:pt x="125" y="30"/>
                    <a:pt x="125" y="30"/>
                  </a:cubicBezTo>
                  <a:cubicBezTo>
                    <a:pt x="140" y="19"/>
                    <a:pt x="140" y="19"/>
                    <a:pt x="140" y="19"/>
                  </a:cubicBezTo>
                  <a:cubicBezTo>
                    <a:pt x="143" y="17"/>
                    <a:pt x="148" y="17"/>
                    <a:pt x="150" y="20"/>
                  </a:cubicBezTo>
                  <a:cubicBezTo>
                    <a:pt x="163" y="33"/>
                    <a:pt x="163" y="33"/>
                    <a:pt x="163" y="33"/>
                  </a:cubicBezTo>
                  <a:cubicBezTo>
                    <a:pt x="166" y="35"/>
                    <a:pt x="166" y="40"/>
                    <a:pt x="164" y="43"/>
                  </a:cubicBezTo>
                  <a:cubicBezTo>
                    <a:pt x="153" y="58"/>
                    <a:pt x="153" y="58"/>
                    <a:pt x="153" y="58"/>
                  </a:cubicBezTo>
                  <a:cubicBezTo>
                    <a:pt x="153" y="58"/>
                    <a:pt x="153" y="59"/>
                    <a:pt x="153" y="60"/>
                  </a:cubicBezTo>
                  <a:cubicBezTo>
                    <a:pt x="155" y="63"/>
                    <a:pt x="156" y="67"/>
                    <a:pt x="157" y="70"/>
                  </a:cubicBezTo>
                  <a:cubicBezTo>
                    <a:pt x="157" y="71"/>
                    <a:pt x="158" y="72"/>
                    <a:pt x="159" y="72"/>
                  </a:cubicBezTo>
                  <a:cubicBezTo>
                    <a:pt x="177" y="74"/>
                    <a:pt x="177" y="74"/>
                    <a:pt x="177" y="74"/>
                  </a:cubicBezTo>
                  <a:cubicBezTo>
                    <a:pt x="177" y="74"/>
                    <a:pt x="177" y="74"/>
                    <a:pt x="177" y="74"/>
                  </a:cubicBezTo>
                  <a:cubicBezTo>
                    <a:pt x="181" y="75"/>
                    <a:pt x="183" y="78"/>
                    <a:pt x="183" y="82"/>
                  </a:cubicBezTo>
                  <a:cubicBezTo>
                    <a:pt x="183" y="100"/>
                    <a:pt x="183" y="100"/>
                    <a:pt x="183" y="100"/>
                  </a:cubicBezTo>
                  <a:cubicBezTo>
                    <a:pt x="183" y="104"/>
                    <a:pt x="180" y="107"/>
                    <a:pt x="177" y="108"/>
                  </a:cubicBezTo>
                  <a:cubicBezTo>
                    <a:pt x="159" y="111"/>
                    <a:pt x="159" y="111"/>
                    <a:pt x="159" y="111"/>
                  </a:cubicBezTo>
                  <a:cubicBezTo>
                    <a:pt x="158" y="111"/>
                    <a:pt x="157" y="112"/>
                    <a:pt x="157" y="112"/>
                  </a:cubicBezTo>
                  <a:cubicBezTo>
                    <a:pt x="156" y="116"/>
                    <a:pt x="155" y="119"/>
                    <a:pt x="153" y="123"/>
                  </a:cubicBezTo>
                  <a:cubicBezTo>
                    <a:pt x="153" y="123"/>
                    <a:pt x="153" y="124"/>
                    <a:pt x="153" y="125"/>
                  </a:cubicBezTo>
                  <a:cubicBezTo>
                    <a:pt x="164" y="139"/>
                    <a:pt x="164" y="139"/>
                    <a:pt x="164" y="139"/>
                  </a:cubicBezTo>
                  <a:cubicBezTo>
                    <a:pt x="166" y="143"/>
                    <a:pt x="166" y="147"/>
                    <a:pt x="163" y="150"/>
                  </a:cubicBezTo>
                  <a:cubicBezTo>
                    <a:pt x="150" y="162"/>
                    <a:pt x="150" y="162"/>
                    <a:pt x="150" y="162"/>
                  </a:cubicBezTo>
                  <a:cubicBezTo>
                    <a:pt x="148" y="165"/>
                    <a:pt x="143" y="165"/>
                    <a:pt x="140" y="163"/>
                  </a:cubicBezTo>
                  <a:cubicBezTo>
                    <a:pt x="125" y="152"/>
                    <a:pt x="125" y="152"/>
                    <a:pt x="125" y="152"/>
                  </a:cubicBezTo>
                  <a:cubicBezTo>
                    <a:pt x="125" y="152"/>
                    <a:pt x="124" y="152"/>
                    <a:pt x="123" y="152"/>
                  </a:cubicBezTo>
                  <a:cubicBezTo>
                    <a:pt x="120" y="154"/>
                    <a:pt x="116" y="155"/>
                    <a:pt x="113" y="157"/>
                  </a:cubicBezTo>
                  <a:cubicBezTo>
                    <a:pt x="112" y="157"/>
                    <a:pt x="111" y="157"/>
                    <a:pt x="111" y="158"/>
                  </a:cubicBezTo>
                  <a:cubicBezTo>
                    <a:pt x="109" y="176"/>
                    <a:pt x="109" y="176"/>
                    <a:pt x="109" y="176"/>
                  </a:cubicBezTo>
                  <a:cubicBezTo>
                    <a:pt x="108" y="180"/>
                    <a:pt x="105" y="183"/>
                    <a:pt x="101" y="183"/>
                  </a:cubicBezTo>
                  <a:close/>
                  <a:moveTo>
                    <a:pt x="83" y="174"/>
                  </a:moveTo>
                  <a:cubicBezTo>
                    <a:pt x="100" y="174"/>
                    <a:pt x="100" y="174"/>
                    <a:pt x="100" y="174"/>
                  </a:cubicBezTo>
                  <a:cubicBezTo>
                    <a:pt x="103" y="157"/>
                    <a:pt x="103" y="157"/>
                    <a:pt x="103" y="157"/>
                  </a:cubicBezTo>
                  <a:cubicBezTo>
                    <a:pt x="104" y="153"/>
                    <a:pt x="106" y="150"/>
                    <a:pt x="110" y="149"/>
                  </a:cubicBezTo>
                  <a:cubicBezTo>
                    <a:pt x="113" y="148"/>
                    <a:pt x="116" y="146"/>
                    <a:pt x="119" y="145"/>
                  </a:cubicBezTo>
                  <a:cubicBezTo>
                    <a:pt x="123" y="143"/>
                    <a:pt x="127" y="143"/>
                    <a:pt x="130" y="146"/>
                  </a:cubicBezTo>
                  <a:cubicBezTo>
                    <a:pt x="145" y="156"/>
                    <a:pt x="145" y="156"/>
                    <a:pt x="145" y="156"/>
                  </a:cubicBezTo>
                  <a:cubicBezTo>
                    <a:pt x="157" y="144"/>
                    <a:pt x="157" y="144"/>
                    <a:pt x="157" y="144"/>
                  </a:cubicBezTo>
                  <a:cubicBezTo>
                    <a:pt x="146" y="130"/>
                    <a:pt x="146" y="130"/>
                    <a:pt x="146" y="130"/>
                  </a:cubicBezTo>
                  <a:cubicBezTo>
                    <a:pt x="144" y="126"/>
                    <a:pt x="144" y="122"/>
                    <a:pt x="145" y="119"/>
                  </a:cubicBezTo>
                  <a:cubicBezTo>
                    <a:pt x="147" y="116"/>
                    <a:pt x="148" y="113"/>
                    <a:pt x="149" y="110"/>
                  </a:cubicBezTo>
                  <a:cubicBezTo>
                    <a:pt x="150" y="106"/>
                    <a:pt x="154" y="103"/>
                    <a:pt x="157" y="103"/>
                  </a:cubicBezTo>
                  <a:cubicBezTo>
                    <a:pt x="175" y="100"/>
                    <a:pt x="175" y="100"/>
                    <a:pt x="175" y="100"/>
                  </a:cubicBezTo>
                  <a:cubicBezTo>
                    <a:pt x="175" y="83"/>
                    <a:pt x="175" y="83"/>
                    <a:pt x="175" y="83"/>
                  </a:cubicBezTo>
                  <a:cubicBezTo>
                    <a:pt x="157" y="80"/>
                    <a:pt x="157" y="80"/>
                    <a:pt x="157" y="80"/>
                  </a:cubicBezTo>
                  <a:cubicBezTo>
                    <a:pt x="154" y="79"/>
                    <a:pt x="150" y="77"/>
                    <a:pt x="149" y="73"/>
                  </a:cubicBezTo>
                  <a:cubicBezTo>
                    <a:pt x="148" y="70"/>
                    <a:pt x="147" y="67"/>
                    <a:pt x="145" y="64"/>
                  </a:cubicBezTo>
                  <a:cubicBezTo>
                    <a:pt x="144" y="60"/>
                    <a:pt x="144" y="56"/>
                    <a:pt x="146" y="53"/>
                  </a:cubicBezTo>
                  <a:cubicBezTo>
                    <a:pt x="157" y="38"/>
                    <a:pt x="157" y="38"/>
                    <a:pt x="157" y="38"/>
                  </a:cubicBezTo>
                  <a:cubicBezTo>
                    <a:pt x="145" y="26"/>
                    <a:pt x="145" y="26"/>
                    <a:pt x="145" y="26"/>
                  </a:cubicBezTo>
                  <a:cubicBezTo>
                    <a:pt x="130" y="37"/>
                    <a:pt x="130" y="37"/>
                    <a:pt x="130" y="37"/>
                  </a:cubicBezTo>
                  <a:cubicBezTo>
                    <a:pt x="127" y="39"/>
                    <a:pt x="123" y="39"/>
                    <a:pt x="119" y="38"/>
                  </a:cubicBezTo>
                  <a:cubicBezTo>
                    <a:pt x="116" y="36"/>
                    <a:pt x="113" y="35"/>
                    <a:pt x="110" y="34"/>
                  </a:cubicBezTo>
                  <a:cubicBezTo>
                    <a:pt x="106" y="33"/>
                    <a:pt x="104" y="29"/>
                    <a:pt x="103" y="26"/>
                  </a:cubicBezTo>
                  <a:cubicBezTo>
                    <a:pt x="100" y="8"/>
                    <a:pt x="100" y="8"/>
                    <a:pt x="100" y="8"/>
                  </a:cubicBezTo>
                  <a:cubicBezTo>
                    <a:pt x="83" y="8"/>
                    <a:pt x="83" y="8"/>
                    <a:pt x="83" y="8"/>
                  </a:cubicBezTo>
                  <a:cubicBezTo>
                    <a:pt x="81" y="26"/>
                    <a:pt x="81" y="26"/>
                    <a:pt x="81" y="26"/>
                  </a:cubicBezTo>
                  <a:cubicBezTo>
                    <a:pt x="80" y="29"/>
                    <a:pt x="77" y="33"/>
                    <a:pt x="73" y="34"/>
                  </a:cubicBezTo>
                  <a:cubicBezTo>
                    <a:pt x="70" y="35"/>
                    <a:pt x="67" y="36"/>
                    <a:pt x="64" y="38"/>
                  </a:cubicBezTo>
                  <a:cubicBezTo>
                    <a:pt x="61" y="39"/>
                    <a:pt x="57" y="39"/>
                    <a:pt x="53" y="37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37" y="53"/>
                    <a:pt x="37" y="53"/>
                    <a:pt x="37" y="53"/>
                  </a:cubicBezTo>
                  <a:cubicBezTo>
                    <a:pt x="40" y="56"/>
                    <a:pt x="40" y="60"/>
                    <a:pt x="38" y="64"/>
                  </a:cubicBezTo>
                  <a:cubicBezTo>
                    <a:pt x="37" y="67"/>
                    <a:pt x="35" y="70"/>
                    <a:pt x="34" y="73"/>
                  </a:cubicBezTo>
                  <a:cubicBezTo>
                    <a:pt x="33" y="77"/>
                    <a:pt x="30" y="79"/>
                    <a:pt x="26" y="80"/>
                  </a:cubicBezTo>
                  <a:cubicBezTo>
                    <a:pt x="9" y="83"/>
                    <a:pt x="9" y="83"/>
                    <a:pt x="9" y="83"/>
                  </a:cubicBezTo>
                  <a:cubicBezTo>
                    <a:pt x="9" y="100"/>
                    <a:pt x="9" y="100"/>
                    <a:pt x="9" y="100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30" y="103"/>
                    <a:pt x="33" y="106"/>
                    <a:pt x="34" y="110"/>
                  </a:cubicBezTo>
                  <a:cubicBezTo>
                    <a:pt x="35" y="113"/>
                    <a:pt x="37" y="116"/>
                    <a:pt x="38" y="119"/>
                  </a:cubicBezTo>
                  <a:cubicBezTo>
                    <a:pt x="40" y="122"/>
                    <a:pt x="40" y="126"/>
                    <a:pt x="37" y="130"/>
                  </a:cubicBezTo>
                  <a:cubicBezTo>
                    <a:pt x="27" y="144"/>
                    <a:pt x="27" y="144"/>
                    <a:pt x="27" y="144"/>
                  </a:cubicBezTo>
                  <a:cubicBezTo>
                    <a:pt x="39" y="156"/>
                    <a:pt x="39" y="156"/>
                    <a:pt x="39" y="156"/>
                  </a:cubicBezTo>
                  <a:cubicBezTo>
                    <a:pt x="53" y="146"/>
                    <a:pt x="53" y="146"/>
                    <a:pt x="53" y="146"/>
                  </a:cubicBezTo>
                  <a:cubicBezTo>
                    <a:pt x="57" y="143"/>
                    <a:pt x="61" y="143"/>
                    <a:pt x="64" y="145"/>
                  </a:cubicBezTo>
                  <a:cubicBezTo>
                    <a:pt x="67" y="146"/>
                    <a:pt x="70" y="148"/>
                    <a:pt x="73" y="149"/>
                  </a:cubicBezTo>
                  <a:cubicBezTo>
                    <a:pt x="77" y="150"/>
                    <a:pt x="80" y="153"/>
                    <a:pt x="81" y="157"/>
                  </a:cubicBezTo>
                  <a:lnTo>
                    <a:pt x="83" y="174"/>
                  </a:lnTo>
                  <a:close/>
                  <a:moveTo>
                    <a:pt x="27" y="144"/>
                  </a:moveTo>
                  <a:cubicBezTo>
                    <a:pt x="27" y="144"/>
                    <a:pt x="27" y="144"/>
                    <a:pt x="27" y="144"/>
                  </a:cubicBezTo>
                  <a:cubicBezTo>
                    <a:pt x="27" y="144"/>
                    <a:pt x="27" y="144"/>
                    <a:pt x="27" y="144"/>
                  </a:cubicBezTo>
                  <a:close/>
                  <a:moveTo>
                    <a:pt x="157" y="144"/>
                  </a:moveTo>
                  <a:cubicBezTo>
                    <a:pt x="157" y="144"/>
                    <a:pt x="157" y="144"/>
                    <a:pt x="157" y="144"/>
                  </a:cubicBezTo>
                  <a:close/>
                  <a:moveTo>
                    <a:pt x="175" y="100"/>
                  </a:moveTo>
                  <a:cubicBezTo>
                    <a:pt x="175" y="100"/>
                    <a:pt x="175" y="100"/>
                    <a:pt x="175" y="100"/>
                  </a:cubicBezTo>
                  <a:close/>
                  <a:moveTo>
                    <a:pt x="9" y="100"/>
                  </a:moveTo>
                  <a:cubicBezTo>
                    <a:pt x="9" y="100"/>
                    <a:pt x="9" y="100"/>
                    <a:pt x="9" y="100"/>
                  </a:cubicBezTo>
                  <a:close/>
                  <a:moveTo>
                    <a:pt x="175" y="100"/>
                  </a:moveTo>
                  <a:cubicBezTo>
                    <a:pt x="175" y="100"/>
                    <a:pt x="175" y="100"/>
                    <a:pt x="175" y="100"/>
                  </a:cubicBezTo>
                  <a:close/>
                  <a:moveTo>
                    <a:pt x="8" y="100"/>
                  </a:moveTo>
                  <a:cubicBezTo>
                    <a:pt x="8" y="100"/>
                    <a:pt x="8" y="100"/>
                    <a:pt x="8" y="100"/>
                  </a:cubicBezTo>
                  <a:cubicBezTo>
                    <a:pt x="8" y="100"/>
                    <a:pt x="8" y="100"/>
                    <a:pt x="8" y="100"/>
                  </a:cubicBezTo>
                  <a:close/>
                  <a:moveTo>
                    <a:pt x="145" y="26"/>
                  </a:moveTo>
                  <a:cubicBezTo>
                    <a:pt x="145" y="26"/>
                    <a:pt x="145" y="26"/>
                    <a:pt x="145" y="26"/>
                  </a:cubicBezTo>
                  <a:cubicBezTo>
                    <a:pt x="145" y="26"/>
                    <a:pt x="145" y="26"/>
                    <a:pt x="145" y="26"/>
                  </a:cubicBezTo>
                  <a:close/>
                  <a:moveTo>
                    <a:pt x="144" y="26"/>
                  </a:moveTo>
                  <a:cubicBezTo>
                    <a:pt x="144" y="26"/>
                    <a:pt x="144" y="26"/>
                    <a:pt x="144" y="26"/>
                  </a:cubicBezTo>
                  <a:close/>
                  <a:moveTo>
                    <a:pt x="92" y="128"/>
                  </a:moveTo>
                  <a:cubicBezTo>
                    <a:pt x="82" y="128"/>
                    <a:pt x="73" y="124"/>
                    <a:pt x="66" y="117"/>
                  </a:cubicBezTo>
                  <a:cubicBezTo>
                    <a:pt x="57" y="108"/>
                    <a:pt x="54" y="95"/>
                    <a:pt x="56" y="83"/>
                  </a:cubicBezTo>
                  <a:cubicBezTo>
                    <a:pt x="59" y="69"/>
                    <a:pt x="70" y="59"/>
                    <a:pt x="84" y="56"/>
                  </a:cubicBezTo>
                  <a:cubicBezTo>
                    <a:pt x="96" y="53"/>
                    <a:pt x="109" y="57"/>
                    <a:pt x="118" y="65"/>
                  </a:cubicBezTo>
                  <a:cubicBezTo>
                    <a:pt x="126" y="74"/>
                    <a:pt x="130" y="87"/>
                    <a:pt x="127" y="99"/>
                  </a:cubicBezTo>
                  <a:cubicBezTo>
                    <a:pt x="124" y="113"/>
                    <a:pt x="114" y="124"/>
                    <a:pt x="100" y="127"/>
                  </a:cubicBezTo>
                  <a:cubicBezTo>
                    <a:pt x="97" y="127"/>
                    <a:pt x="95" y="128"/>
                    <a:pt x="92" y="128"/>
                  </a:cubicBezTo>
                  <a:close/>
                  <a:moveTo>
                    <a:pt x="92" y="63"/>
                  </a:moveTo>
                  <a:cubicBezTo>
                    <a:pt x="90" y="63"/>
                    <a:pt x="88" y="63"/>
                    <a:pt x="85" y="64"/>
                  </a:cubicBezTo>
                  <a:cubicBezTo>
                    <a:pt x="75" y="66"/>
                    <a:pt x="67" y="74"/>
                    <a:pt x="65" y="85"/>
                  </a:cubicBezTo>
                  <a:cubicBezTo>
                    <a:pt x="62" y="94"/>
                    <a:pt x="65" y="104"/>
                    <a:pt x="72" y="111"/>
                  </a:cubicBezTo>
                  <a:cubicBezTo>
                    <a:pt x="79" y="118"/>
                    <a:pt x="89" y="121"/>
                    <a:pt x="98" y="119"/>
                  </a:cubicBezTo>
                  <a:cubicBezTo>
                    <a:pt x="98" y="119"/>
                    <a:pt x="98" y="119"/>
                    <a:pt x="98" y="119"/>
                  </a:cubicBezTo>
                  <a:cubicBezTo>
                    <a:pt x="109" y="116"/>
                    <a:pt x="117" y="108"/>
                    <a:pt x="119" y="98"/>
                  </a:cubicBezTo>
                  <a:cubicBezTo>
                    <a:pt x="121" y="88"/>
                    <a:pt x="118" y="78"/>
                    <a:pt x="112" y="71"/>
                  </a:cubicBezTo>
                  <a:cubicBezTo>
                    <a:pt x="106" y="66"/>
                    <a:pt x="99" y="63"/>
                    <a:pt x="92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744AE92E-115D-D046-85C0-2D2D9CD742BB}"/>
              </a:ext>
            </a:extLst>
          </p:cNvPr>
          <p:cNvGrpSpPr/>
          <p:nvPr/>
        </p:nvGrpSpPr>
        <p:grpSpPr>
          <a:xfrm>
            <a:off x="3910013" y="4270375"/>
            <a:ext cx="1354137" cy="1355725"/>
            <a:chOff x="3910013" y="4270375"/>
            <a:chExt cx="1354137" cy="1355725"/>
          </a:xfrm>
        </p:grpSpPr>
        <p:sp>
          <p:nvSpPr>
            <p:cNvPr id="30726" name="Google Shape;568;p21"/>
            <p:cNvSpPr>
              <a:spLocks noChangeArrowheads="1"/>
            </p:cNvSpPr>
            <p:nvPr/>
          </p:nvSpPr>
          <p:spPr bwMode="auto">
            <a:xfrm>
              <a:off x="3910013" y="4270375"/>
              <a:ext cx="1354137" cy="1355725"/>
            </a:xfrm>
            <a:prstGeom prst="ellipse">
              <a:avLst/>
            </a:prstGeom>
            <a:solidFill>
              <a:srgbClr val="616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0732" name="Google Shape;574;p21"/>
            <p:cNvSpPr>
              <a:spLocks/>
            </p:cNvSpPr>
            <p:nvPr/>
          </p:nvSpPr>
          <p:spPr bwMode="auto">
            <a:xfrm>
              <a:off x="4194175" y="4702175"/>
              <a:ext cx="784225" cy="492125"/>
            </a:xfrm>
            <a:custGeom>
              <a:avLst/>
              <a:gdLst>
                <a:gd name="T0" fmla="*/ 168 w 193"/>
                <a:gd name="T1" fmla="*/ 121 h 121"/>
                <a:gd name="T2" fmla="*/ 24 w 193"/>
                <a:gd name="T3" fmla="*/ 121 h 121"/>
                <a:gd name="T4" fmla="*/ 0 w 193"/>
                <a:gd name="T5" fmla="*/ 97 h 121"/>
                <a:gd name="T6" fmla="*/ 0 w 193"/>
                <a:gd name="T7" fmla="*/ 24 h 121"/>
                <a:gd name="T8" fmla="*/ 24 w 193"/>
                <a:gd name="T9" fmla="*/ 0 h 121"/>
                <a:gd name="T10" fmla="*/ 168 w 193"/>
                <a:gd name="T11" fmla="*/ 0 h 121"/>
                <a:gd name="T12" fmla="*/ 193 w 193"/>
                <a:gd name="T13" fmla="*/ 24 h 121"/>
                <a:gd name="T14" fmla="*/ 193 w 193"/>
                <a:gd name="T15" fmla="*/ 97 h 121"/>
                <a:gd name="T16" fmla="*/ 168 w 193"/>
                <a:gd name="T17" fmla="*/ 121 h 121"/>
                <a:gd name="T18" fmla="*/ 24 w 193"/>
                <a:gd name="T19" fmla="*/ 7 h 121"/>
                <a:gd name="T20" fmla="*/ 7 w 193"/>
                <a:gd name="T21" fmla="*/ 24 h 121"/>
                <a:gd name="T22" fmla="*/ 7 w 193"/>
                <a:gd name="T23" fmla="*/ 97 h 121"/>
                <a:gd name="T24" fmla="*/ 24 w 193"/>
                <a:gd name="T25" fmla="*/ 113 h 121"/>
                <a:gd name="T26" fmla="*/ 168 w 193"/>
                <a:gd name="T27" fmla="*/ 113 h 121"/>
                <a:gd name="T28" fmla="*/ 185 w 193"/>
                <a:gd name="T29" fmla="*/ 97 h 121"/>
                <a:gd name="T30" fmla="*/ 185 w 193"/>
                <a:gd name="T31" fmla="*/ 24 h 121"/>
                <a:gd name="T32" fmla="*/ 168 w 193"/>
                <a:gd name="T33" fmla="*/ 7 h 121"/>
                <a:gd name="T34" fmla="*/ 24 w 193"/>
                <a:gd name="T35" fmla="*/ 7 h 121"/>
                <a:gd name="T36" fmla="*/ 165 w 193"/>
                <a:gd name="T37" fmla="*/ 102 h 121"/>
                <a:gd name="T38" fmla="*/ 163 w 193"/>
                <a:gd name="T39" fmla="*/ 101 h 121"/>
                <a:gd name="T40" fmla="*/ 120 w 193"/>
                <a:gd name="T41" fmla="*/ 66 h 121"/>
                <a:gd name="T42" fmla="*/ 98 w 193"/>
                <a:gd name="T43" fmla="*/ 83 h 121"/>
                <a:gd name="T44" fmla="*/ 94 w 193"/>
                <a:gd name="T45" fmla="*/ 83 h 121"/>
                <a:gd name="T46" fmla="*/ 71 w 193"/>
                <a:gd name="T47" fmla="*/ 65 h 121"/>
                <a:gd name="T48" fmla="*/ 29 w 193"/>
                <a:gd name="T49" fmla="*/ 101 h 121"/>
                <a:gd name="T50" fmla="*/ 24 w 193"/>
                <a:gd name="T51" fmla="*/ 100 h 121"/>
                <a:gd name="T52" fmla="*/ 24 w 193"/>
                <a:gd name="T53" fmla="*/ 95 h 121"/>
                <a:gd name="T54" fmla="*/ 65 w 193"/>
                <a:gd name="T55" fmla="*/ 61 h 121"/>
                <a:gd name="T56" fmla="*/ 24 w 193"/>
                <a:gd name="T57" fmla="*/ 29 h 121"/>
                <a:gd name="T58" fmla="*/ 24 w 193"/>
                <a:gd name="T59" fmla="*/ 23 h 121"/>
                <a:gd name="T60" fmla="*/ 29 w 193"/>
                <a:gd name="T61" fmla="*/ 23 h 121"/>
                <a:gd name="T62" fmla="*/ 96 w 193"/>
                <a:gd name="T63" fmla="*/ 75 h 121"/>
                <a:gd name="T64" fmla="*/ 163 w 193"/>
                <a:gd name="T65" fmla="*/ 23 h 121"/>
                <a:gd name="T66" fmla="*/ 168 w 193"/>
                <a:gd name="T67" fmla="*/ 23 h 121"/>
                <a:gd name="T68" fmla="*/ 168 w 193"/>
                <a:gd name="T69" fmla="*/ 29 h 121"/>
                <a:gd name="T70" fmla="*/ 127 w 193"/>
                <a:gd name="T71" fmla="*/ 61 h 121"/>
                <a:gd name="T72" fmla="*/ 168 w 193"/>
                <a:gd name="T73" fmla="*/ 95 h 121"/>
                <a:gd name="T74" fmla="*/ 168 w 193"/>
                <a:gd name="T75" fmla="*/ 100 h 121"/>
                <a:gd name="T76" fmla="*/ 165 w 193"/>
                <a:gd name="T77" fmla="*/ 102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3" h="121" extrusionOk="0">
                  <a:moveTo>
                    <a:pt x="168" y="121"/>
                  </a:moveTo>
                  <a:cubicBezTo>
                    <a:pt x="24" y="121"/>
                    <a:pt x="24" y="121"/>
                    <a:pt x="24" y="121"/>
                  </a:cubicBezTo>
                  <a:cubicBezTo>
                    <a:pt x="11" y="121"/>
                    <a:pt x="0" y="110"/>
                    <a:pt x="0" y="9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0"/>
                    <a:pt x="11" y="0"/>
                    <a:pt x="24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82" y="0"/>
                    <a:pt x="193" y="10"/>
                    <a:pt x="193" y="24"/>
                  </a:cubicBezTo>
                  <a:cubicBezTo>
                    <a:pt x="193" y="97"/>
                    <a:pt x="193" y="97"/>
                    <a:pt x="193" y="97"/>
                  </a:cubicBezTo>
                  <a:cubicBezTo>
                    <a:pt x="193" y="110"/>
                    <a:pt x="182" y="121"/>
                    <a:pt x="168" y="121"/>
                  </a:cubicBezTo>
                  <a:close/>
                  <a:moveTo>
                    <a:pt x="24" y="7"/>
                  </a:moveTo>
                  <a:cubicBezTo>
                    <a:pt x="15" y="7"/>
                    <a:pt x="7" y="15"/>
                    <a:pt x="7" y="24"/>
                  </a:cubicBezTo>
                  <a:cubicBezTo>
                    <a:pt x="7" y="97"/>
                    <a:pt x="7" y="97"/>
                    <a:pt x="7" y="97"/>
                  </a:cubicBezTo>
                  <a:cubicBezTo>
                    <a:pt x="7" y="106"/>
                    <a:pt x="15" y="113"/>
                    <a:pt x="24" y="113"/>
                  </a:cubicBezTo>
                  <a:cubicBezTo>
                    <a:pt x="168" y="113"/>
                    <a:pt x="168" y="113"/>
                    <a:pt x="168" y="113"/>
                  </a:cubicBezTo>
                  <a:cubicBezTo>
                    <a:pt x="178" y="113"/>
                    <a:pt x="185" y="106"/>
                    <a:pt x="185" y="97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5" y="15"/>
                    <a:pt x="178" y="7"/>
                    <a:pt x="168" y="7"/>
                  </a:cubicBezTo>
                  <a:lnTo>
                    <a:pt x="24" y="7"/>
                  </a:lnTo>
                  <a:close/>
                  <a:moveTo>
                    <a:pt x="165" y="102"/>
                  </a:moveTo>
                  <a:cubicBezTo>
                    <a:pt x="164" y="102"/>
                    <a:pt x="164" y="102"/>
                    <a:pt x="163" y="101"/>
                  </a:cubicBezTo>
                  <a:cubicBezTo>
                    <a:pt x="120" y="66"/>
                    <a:pt x="120" y="66"/>
                    <a:pt x="120" y="66"/>
                  </a:cubicBezTo>
                  <a:cubicBezTo>
                    <a:pt x="98" y="83"/>
                    <a:pt x="98" y="83"/>
                    <a:pt x="98" y="83"/>
                  </a:cubicBezTo>
                  <a:cubicBezTo>
                    <a:pt x="97" y="84"/>
                    <a:pt x="95" y="84"/>
                    <a:pt x="94" y="83"/>
                  </a:cubicBezTo>
                  <a:cubicBezTo>
                    <a:pt x="71" y="65"/>
                    <a:pt x="71" y="65"/>
                    <a:pt x="71" y="65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7" y="102"/>
                    <a:pt x="25" y="102"/>
                    <a:pt x="24" y="100"/>
                  </a:cubicBezTo>
                  <a:cubicBezTo>
                    <a:pt x="22" y="99"/>
                    <a:pt x="22" y="96"/>
                    <a:pt x="24" y="95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3" y="27"/>
                    <a:pt x="22" y="25"/>
                    <a:pt x="24" y="23"/>
                  </a:cubicBezTo>
                  <a:cubicBezTo>
                    <a:pt x="25" y="22"/>
                    <a:pt x="27" y="21"/>
                    <a:pt x="29" y="23"/>
                  </a:cubicBezTo>
                  <a:cubicBezTo>
                    <a:pt x="96" y="75"/>
                    <a:pt x="96" y="75"/>
                    <a:pt x="96" y="75"/>
                  </a:cubicBezTo>
                  <a:cubicBezTo>
                    <a:pt x="163" y="23"/>
                    <a:pt x="163" y="23"/>
                    <a:pt x="163" y="23"/>
                  </a:cubicBezTo>
                  <a:cubicBezTo>
                    <a:pt x="165" y="21"/>
                    <a:pt x="167" y="22"/>
                    <a:pt x="168" y="23"/>
                  </a:cubicBezTo>
                  <a:cubicBezTo>
                    <a:pt x="170" y="25"/>
                    <a:pt x="169" y="27"/>
                    <a:pt x="168" y="29"/>
                  </a:cubicBezTo>
                  <a:cubicBezTo>
                    <a:pt x="127" y="61"/>
                    <a:pt x="127" y="61"/>
                    <a:pt x="127" y="61"/>
                  </a:cubicBezTo>
                  <a:cubicBezTo>
                    <a:pt x="168" y="95"/>
                    <a:pt x="168" y="95"/>
                    <a:pt x="168" y="95"/>
                  </a:cubicBezTo>
                  <a:cubicBezTo>
                    <a:pt x="169" y="96"/>
                    <a:pt x="170" y="99"/>
                    <a:pt x="168" y="100"/>
                  </a:cubicBezTo>
                  <a:cubicBezTo>
                    <a:pt x="167" y="101"/>
                    <a:pt x="166" y="102"/>
                    <a:pt x="165" y="1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6B9CB76F-F373-D148-85A6-854CF6BC5B17}"/>
              </a:ext>
            </a:extLst>
          </p:cNvPr>
          <p:cNvGrpSpPr/>
          <p:nvPr/>
        </p:nvGrpSpPr>
        <p:grpSpPr>
          <a:xfrm>
            <a:off x="6931025" y="1243013"/>
            <a:ext cx="1354138" cy="1355725"/>
            <a:chOff x="6931025" y="1243013"/>
            <a:chExt cx="1354138" cy="1355725"/>
          </a:xfrm>
        </p:grpSpPr>
        <p:sp>
          <p:nvSpPr>
            <p:cNvPr id="30723" name="Google Shape;565;p21"/>
            <p:cNvSpPr>
              <a:spLocks noChangeArrowheads="1"/>
            </p:cNvSpPr>
            <p:nvPr/>
          </p:nvSpPr>
          <p:spPr bwMode="auto">
            <a:xfrm>
              <a:off x="6931025" y="1243013"/>
              <a:ext cx="1354138" cy="1355725"/>
            </a:xfrm>
            <a:prstGeom prst="ellipse">
              <a:avLst/>
            </a:prstGeom>
            <a:solidFill>
              <a:srgbClr val="C3C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0733" name="Google Shape;575;p21"/>
            <p:cNvSpPr>
              <a:spLocks/>
            </p:cNvSpPr>
            <p:nvPr/>
          </p:nvSpPr>
          <p:spPr bwMode="auto">
            <a:xfrm>
              <a:off x="7223125" y="1560513"/>
              <a:ext cx="768350" cy="666750"/>
            </a:xfrm>
            <a:custGeom>
              <a:avLst/>
              <a:gdLst>
                <a:gd name="T0" fmla="*/ 22 w 189"/>
                <a:gd name="T1" fmla="*/ 164 h 164"/>
                <a:gd name="T2" fmla="*/ 0 w 189"/>
                <a:gd name="T3" fmla="*/ 106 h 164"/>
                <a:gd name="T4" fmla="*/ 9 w 189"/>
                <a:gd name="T5" fmla="*/ 106 h 164"/>
                <a:gd name="T6" fmla="*/ 22 w 189"/>
                <a:gd name="T7" fmla="*/ 156 h 164"/>
                <a:gd name="T8" fmla="*/ 181 w 189"/>
                <a:gd name="T9" fmla="*/ 142 h 164"/>
                <a:gd name="T10" fmla="*/ 185 w 189"/>
                <a:gd name="T11" fmla="*/ 103 h 164"/>
                <a:gd name="T12" fmla="*/ 189 w 189"/>
                <a:gd name="T13" fmla="*/ 142 h 164"/>
                <a:gd name="T14" fmla="*/ 102 w 189"/>
                <a:gd name="T15" fmla="*/ 118 h 164"/>
                <a:gd name="T16" fmla="*/ 76 w 189"/>
                <a:gd name="T17" fmla="*/ 106 h 164"/>
                <a:gd name="T18" fmla="*/ 87 w 189"/>
                <a:gd name="T19" fmla="*/ 76 h 164"/>
                <a:gd name="T20" fmla="*/ 113 w 189"/>
                <a:gd name="T21" fmla="*/ 88 h 164"/>
                <a:gd name="T22" fmla="*/ 102 w 189"/>
                <a:gd name="T23" fmla="*/ 118 h 164"/>
                <a:gd name="T24" fmla="*/ 85 w 189"/>
                <a:gd name="T25" fmla="*/ 88 h 164"/>
                <a:gd name="T26" fmla="*/ 87 w 189"/>
                <a:gd name="T27" fmla="*/ 109 h 164"/>
                <a:gd name="T28" fmla="*/ 105 w 189"/>
                <a:gd name="T29" fmla="*/ 106 h 164"/>
                <a:gd name="T30" fmla="*/ 102 w 189"/>
                <a:gd name="T31" fmla="*/ 84 h 164"/>
                <a:gd name="T32" fmla="*/ 167 w 189"/>
                <a:gd name="T33" fmla="*/ 101 h 164"/>
                <a:gd name="T34" fmla="*/ 121 w 189"/>
                <a:gd name="T35" fmla="*/ 97 h 164"/>
                <a:gd name="T36" fmla="*/ 167 w 189"/>
                <a:gd name="T37" fmla="*/ 93 h 164"/>
                <a:gd name="T38" fmla="*/ 181 w 189"/>
                <a:gd name="T39" fmla="*/ 51 h 164"/>
                <a:gd name="T40" fmla="*/ 22 w 189"/>
                <a:gd name="T41" fmla="*/ 38 h 164"/>
                <a:gd name="T42" fmla="*/ 9 w 189"/>
                <a:gd name="T43" fmla="*/ 79 h 164"/>
                <a:gd name="T44" fmla="*/ 65 w 189"/>
                <a:gd name="T45" fmla="*/ 93 h 164"/>
                <a:gd name="T46" fmla="*/ 65 w 189"/>
                <a:gd name="T47" fmla="*/ 101 h 164"/>
                <a:gd name="T48" fmla="*/ 0 w 189"/>
                <a:gd name="T49" fmla="*/ 79 h 164"/>
                <a:gd name="T50" fmla="*/ 22 w 189"/>
                <a:gd name="T51" fmla="*/ 29 h 164"/>
                <a:gd name="T52" fmla="*/ 189 w 189"/>
                <a:gd name="T53" fmla="*/ 51 h 164"/>
                <a:gd name="T54" fmla="*/ 189 w 189"/>
                <a:gd name="T55" fmla="*/ 84 h 164"/>
                <a:gd name="T56" fmla="*/ 126 w 189"/>
                <a:gd name="T57" fmla="*/ 22 h 164"/>
                <a:gd name="T58" fmla="*/ 111 w 189"/>
                <a:gd name="T59" fmla="*/ 8 h 164"/>
                <a:gd name="T60" fmla="*/ 68 w 189"/>
                <a:gd name="T61" fmla="*/ 18 h 164"/>
                <a:gd name="T62" fmla="*/ 59 w 189"/>
                <a:gd name="T63" fmla="*/ 18 h 164"/>
                <a:gd name="T64" fmla="*/ 111 w 189"/>
                <a:gd name="T65" fmla="*/ 0 h 164"/>
                <a:gd name="T66" fmla="*/ 126 w 189"/>
                <a:gd name="T67" fmla="*/ 22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9" h="164" extrusionOk="0">
                  <a:moveTo>
                    <a:pt x="167" y="164"/>
                  </a:moveTo>
                  <a:cubicBezTo>
                    <a:pt x="22" y="164"/>
                    <a:pt x="22" y="164"/>
                    <a:pt x="22" y="164"/>
                  </a:cubicBezTo>
                  <a:cubicBezTo>
                    <a:pt x="10" y="164"/>
                    <a:pt x="0" y="155"/>
                    <a:pt x="0" y="142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04"/>
                    <a:pt x="2" y="102"/>
                    <a:pt x="4" y="102"/>
                  </a:cubicBezTo>
                  <a:cubicBezTo>
                    <a:pt x="7" y="102"/>
                    <a:pt x="9" y="104"/>
                    <a:pt x="9" y="106"/>
                  </a:cubicBezTo>
                  <a:cubicBezTo>
                    <a:pt x="9" y="142"/>
                    <a:pt x="9" y="142"/>
                    <a:pt x="9" y="142"/>
                  </a:cubicBezTo>
                  <a:cubicBezTo>
                    <a:pt x="9" y="150"/>
                    <a:pt x="15" y="156"/>
                    <a:pt x="22" y="156"/>
                  </a:cubicBezTo>
                  <a:cubicBezTo>
                    <a:pt x="167" y="156"/>
                    <a:pt x="167" y="156"/>
                    <a:pt x="167" y="156"/>
                  </a:cubicBezTo>
                  <a:cubicBezTo>
                    <a:pt x="175" y="156"/>
                    <a:pt x="181" y="150"/>
                    <a:pt x="181" y="142"/>
                  </a:cubicBezTo>
                  <a:cubicBezTo>
                    <a:pt x="181" y="107"/>
                    <a:pt x="181" y="107"/>
                    <a:pt x="181" y="107"/>
                  </a:cubicBezTo>
                  <a:cubicBezTo>
                    <a:pt x="181" y="105"/>
                    <a:pt x="183" y="103"/>
                    <a:pt x="185" y="103"/>
                  </a:cubicBezTo>
                  <a:cubicBezTo>
                    <a:pt x="187" y="103"/>
                    <a:pt x="189" y="105"/>
                    <a:pt x="189" y="107"/>
                  </a:cubicBezTo>
                  <a:cubicBezTo>
                    <a:pt x="189" y="142"/>
                    <a:pt x="189" y="142"/>
                    <a:pt x="189" y="142"/>
                  </a:cubicBezTo>
                  <a:cubicBezTo>
                    <a:pt x="189" y="155"/>
                    <a:pt x="179" y="164"/>
                    <a:pt x="167" y="164"/>
                  </a:cubicBezTo>
                  <a:close/>
                  <a:moveTo>
                    <a:pt x="102" y="118"/>
                  </a:moveTo>
                  <a:cubicBezTo>
                    <a:pt x="87" y="118"/>
                    <a:pt x="87" y="118"/>
                    <a:pt x="87" y="118"/>
                  </a:cubicBezTo>
                  <a:cubicBezTo>
                    <a:pt x="81" y="118"/>
                    <a:pt x="76" y="112"/>
                    <a:pt x="76" y="106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1"/>
                    <a:pt x="81" y="76"/>
                    <a:pt x="87" y="76"/>
                  </a:cubicBezTo>
                  <a:cubicBezTo>
                    <a:pt x="102" y="76"/>
                    <a:pt x="102" y="76"/>
                    <a:pt x="102" y="76"/>
                  </a:cubicBezTo>
                  <a:cubicBezTo>
                    <a:pt x="108" y="76"/>
                    <a:pt x="113" y="81"/>
                    <a:pt x="113" y="88"/>
                  </a:cubicBezTo>
                  <a:cubicBezTo>
                    <a:pt x="113" y="106"/>
                    <a:pt x="113" y="106"/>
                    <a:pt x="113" y="106"/>
                  </a:cubicBezTo>
                  <a:cubicBezTo>
                    <a:pt x="113" y="112"/>
                    <a:pt x="108" y="118"/>
                    <a:pt x="102" y="118"/>
                  </a:cubicBezTo>
                  <a:close/>
                  <a:moveTo>
                    <a:pt x="87" y="84"/>
                  </a:moveTo>
                  <a:cubicBezTo>
                    <a:pt x="86" y="84"/>
                    <a:pt x="85" y="86"/>
                    <a:pt x="85" y="88"/>
                  </a:cubicBezTo>
                  <a:cubicBezTo>
                    <a:pt x="85" y="106"/>
                    <a:pt x="85" y="106"/>
                    <a:pt x="85" y="106"/>
                  </a:cubicBezTo>
                  <a:cubicBezTo>
                    <a:pt x="85" y="108"/>
                    <a:pt x="86" y="109"/>
                    <a:pt x="87" y="109"/>
                  </a:cubicBezTo>
                  <a:cubicBezTo>
                    <a:pt x="102" y="109"/>
                    <a:pt x="102" y="109"/>
                    <a:pt x="102" y="109"/>
                  </a:cubicBezTo>
                  <a:cubicBezTo>
                    <a:pt x="104" y="109"/>
                    <a:pt x="105" y="108"/>
                    <a:pt x="105" y="106"/>
                  </a:cubicBezTo>
                  <a:cubicBezTo>
                    <a:pt x="105" y="88"/>
                    <a:pt x="105" y="88"/>
                    <a:pt x="105" y="88"/>
                  </a:cubicBezTo>
                  <a:cubicBezTo>
                    <a:pt x="105" y="86"/>
                    <a:pt x="104" y="84"/>
                    <a:pt x="102" y="84"/>
                  </a:cubicBezTo>
                  <a:lnTo>
                    <a:pt x="87" y="84"/>
                  </a:lnTo>
                  <a:close/>
                  <a:moveTo>
                    <a:pt x="167" y="101"/>
                  </a:moveTo>
                  <a:cubicBezTo>
                    <a:pt x="125" y="101"/>
                    <a:pt x="125" y="101"/>
                    <a:pt x="125" y="101"/>
                  </a:cubicBezTo>
                  <a:cubicBezTo>
                    <a:pt x="122" y="101"/>
                    <a:pt x="121" y="99"/>
                    <a:pt x="121" y="97"/>
                  </a:cubicBezTo>
                  <a:cubicBezTo>
                    <a:pt x="121" y="95"/>
                    <a:pt x="122" y="93"/>
                    <a:pt x="125" y="93"/>
                  </a:cubicBezTo>
                  <a:cubicBezTo>
                    <a:pt x="167" y="93"/>
                    <a:pt x="167" y="93"/>
                    <a:pt x="167" y="93"/>
                  </a:cubicBezTo>
                  <a:cubicBezTo>
                    <a:pt x="175" y="93"/>
                    <a:pt x="181" y="87"/>
                    <a:pt x="181" y="79"/>
                  </a:cubicBezTo>
                  <a:cubicBezTo>
                    <a:pt x="181" y="51"/>
                    <a:pt x="181" y="51"/>
                    <a:pt x="181" y="51"/>
                  </a:cubicBezTo>
                  <a:cubicBezTo>
                    <a:pt x="181" y="44"/>
                    <a:pt x="175" y="38"/>
                    <a:pt x="167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15" y="38"/>
                    <a:pt x="9" y="44"/>
                    <a:pt x="9" y="51"/>
                  </a:cubicBezTo>
                  <a:cubicBezTo>
                    <a:pt x="9" y="79"/>
                    <a:pt x="9" y="79"/>
                    <a:pt x="9" y="79"/>
                  </a:cubicBezTo>
                  <a:cubicBezTo>
                    <a:pt x="9" y="87"/>
                    <a:pt x="15" y="93"/>
                    <a:pt x="22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7" y="93"/>
                    <a:pt x="69" y="95"/>
                    <a:pt x="69" y="97"/>
                  </a:cubicBezTo>
                  <a:cubicBezTo>
                    <a:pt x="69" y="99"/>
                    <a:pt x="67" y="101"/>
                    <a:pt x="65" y="101"/>
                  </a:cubicBezTo>
                  <a:cubicBezTo>
                    <a:pt x="22" y="101"/>
                    <a:pt x="22" y="101"/>
                    <a:pt x="22" y="101"/>
                  </a:cubicBezTo>
                  <a:cubicBezTo>
                    <a:pt x="10" y="101"/>
                    <a:pt x="0" y="91"/>
                    <a:pt x="0" y="79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39"/>
                    <a:pt x="10" y="29"/>
                    <a:pt x="22" y="29"/>
                  </a:cubicBezTo>
                  <a:cubicBezTo>
                    <a:pt x="167" y="29"/>
                    <a:pt x="167" y="29"/>
                    <a:pt x="167" y="29"/>
                  </a:cubicBezTo>
                  <a:cubicBezTo>
                    <a:pt x="179" y="29"/>
                    <a:pt x="189" y="39"/>
                    <a:pt x="189" y="51"/>
                  </a:cubicBezTo>
                  <a:cubicBezTo>
                    <a:pt x="189" y="82"/>
                    <a:pt x="189" y="82"/>
                    <a:pt x="189" y="82"/>
                  </a:cubicBezTo>
                  <a:cubicBezTo>
                    <a:pt x="189" y="83"/>
                    <a:pt x="189" y="84"/>
                    <a:pt x="189" y="84"/>
                  </a:cubicBezTo>
                  <a:cubicBezTo>
                    <a:pt x="186" y="94"/>
                    <a:pt x="178" y="101"/>
                    <a:pt x="167" y="101"/>
                  </a:cubicBezTo>
                  <a:close/>
                  <a:moveTo>
                    <a:pt x="126" y="22"/>
                  </a:moveTo>
                  <a:cubicBezTo>
                    <a:pt x="124" y="22"/>
                    <a:pt x="122" y="20"/>
                    <a:pt x="122" y="18"/>
                  </a:cubicBezTo>
                  <a:cubicBezTo>
                    <a:pt x="122" y="13"/>
                    <a:pt x="117" y="8"/>
                    <a:pt x="111" y="8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73" y="8"/>
                    <a:pt x="68" y="13"/>
                    <a:pt x="68" y="18"/>
                  </a:cubicBezTo>
                  <a:cubicBezTo>
                    <a:pt x="68" y="20"/>
                    <a:pt x="66" y="22"/>
                    <a:pt x="63" y="22"/>
                  </a:cubicBezTo>
                  <a:cubicBezTo>
                    <a:pt x="61" y="22"/>
                    <a:pt x="59" y="20"/>
                    <a:pt x="59" y="18"/>
                  </a:cubicBezTo>
                  <a:cubicBezTo>
                    <a:pt x="59" y="8"/>
                    <a:pt x="68" y="0"/>
                    <a:pt x="79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21" y="0"/>
                    <a:pt x="130" y="8"/>
                    <a:pt x="130" y="18"/>
                  </a:cubicBezTo>
                  <a:cubicBezTo>
                    <a:pt x="130" y="20"/>
                    <a:pt x="128" y="22"/>
                    <a:pt x="126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E7ADEA34-19D9-4D4C-B665-93F9BD6CC736}"/>
              </a:ext>
            </a:extLst>
          </p:cNvPr>
          <p:cNvGrpSpPr/>
          <p:nvPr/>
        </p:nvGrpSpPr>
        <p:grpSpPr>
          <a:xfrm>
            <a:off x="3910013" y="1243013"/>
            <a:ext cx="1354137" cy="1355725"/>
            <a:chOff x="3910013" y="1243013"/>
            <a:chExt cx="1354137" cy="1355725"/>
          </a:xfrm>
        </p:grpSpPr>
        <p:sp>
          <p:nvSpPr>
            <p:cNvPr id="30725" name="Google Shape;567;p21"/>
            <p:cNvSpPr>
              <a:spLocks noChangeArrowheads="1"/>
            </p:cNvSpPr>
            <p:nvPr/>
          </p:nvSpPr>
          <p:spPr bwMode="auto">
            <a:xfrm>
              <a:off x="3910013" y="1243013"/>
              <a:ext cx="1354137" cy="1355725"/>
            </a:xfrm>
            <a:prstGeom prst="ellipse">
              <a:avLst/>
            </a:prstGeom>
            <a:solidFill>
              <a:srgbClr val="2392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0734" name="Google Shape;576;p21"/>
            <p:cNvSpPr>
              <a:spLocks/>
            </p:cNvSpPr>
            <p:nvPr/>
          </p:nvSpPr>
          <p:spPr bwMode="auto">
            <a:xfrm>
              <a:off x="4222750" y="1490663"/>
              <a:ext cx="731838" cy="858837"/>
            </a:xfrm>
            <a:custGeom>
              <a:avLst/>
              <a:gdLst>
                <a:gd name="T0" fmla="*/ 74 w 180"/>
                <a:gd name="T1" fmla="*/ 211 h 211"/>
                <a:gd name="T2" fmla="*/ 74 w 180"/>
                <a:gd name="T3" fmla="*/ 203 h 211"/>
                <a:gd name="T4" fmla="*/ 107 w 180"/>
                <a:gd name="T5" fmla="*/ 207 h 211"/>
                <a:gd name="T6" fmla="*/ 112 w 180"/>
                <a:gd name="T7" fmla="*/ 197 h 211"/>
                <a:gd name="T8" fmla="*/ 62 w 180"/>
                <a:gd name="T9" fmla="*/ 194 h 211"/>
                <a:gd name="T10" fmla="*/ 112 w 180"/>
                <a:gd name="T11" fmla="*/ 190 h 211"/>
                <a:gd name="T12" fmla="*/ 112 w 180"/>
                <a:gd name="T13" fmla="*/ 197 h 211"/>
                <a:gd name="T14" fmla="*/ 71 w 180"/>
                <a:gd name="T15" fmla="*/ 183 h 211"/>
                <a:gd name="T16" fmla="*/ 57 w 180"/>
                <a:gd name="T17" fmla="*/ 173 h 211"/>
                <a:gd name="T18" fmla="*/ 55 w 180"/>
                <a:gd name="T19" fmla="*/ 153 h 211"/>
                <a:gd name="T20" fmla="*/ 31 w 180"/>
                <a:gd name="T21" fmla="*/ 78 h 211"/>
                <a:gd name="T22" fmla="*/ 146 w 180"/>
                <a:gd name="T23" fmla="*/ 78 h 211"/>
                <a:gd name="T24" fmla="*/ 122 w 180"/>
                <a:gd name="T25" fmla="*/ 153 h 211"/>
                <a:gd name="T26" fmla="*/ 119 w 180"/>
                <a:gd name="T27" fmla="*/ 173 h 211"/>
                <a:gd name="T28" fmla="*/ 88 w 180"/>
                <a:gd name="T29" fmla="*/ 183 h 211"/>
                <a:gd name="T30" fmla="*/ 105 w 180"/>
                <a:gd name="T31" fmla="*/ 175 h 211"/>
                <a:gd name="T32" fmla="*/ 112 w 180"/>
                <a:gd name="T33" fmla="*/ 163 h 211"/>
                <a:gd name="T34" fmla="*/ 131 w 180"/>
                <a:gd name="T35" fmla="*/ 119 h 211"/>
                <a:gd name="T36" fmla="*/ 88 w 180"/>
                <a:gd name="T37" fmla="*/ 46 h 211"/>
                <a:gd name="T38" fmla="*/ 45 w 180"/>
                <a:gd name="T39" fmla="*/ 119 h 211"/>
                <a:gd name="T40" fmla="*/ 64 w 180"/>
                <a:gd name="T41" fmla="*/ 163 h 211"/>
                <a:gd name="T42" fmla="*/ 71 w 180"/>
                <a:gd name="T43" fmla="*/ 175 h 211"/>
                <a:gd name="T44" fmla="*/ 19 w 180"/>
                <a:gd name="T45" fmla="*/ 97 h 211"/>
                <a:gd name="T46" fmla="*/ 0 w 180"/>
                <a:gd name="T47" fmla="*/ 93 h 211"/>
                <a:gd name="T48" fmla="*/ 19 w 180"/>
                <a:gd name="T49" fmla="*/ 89 h 211"/>
                <a:gd name="T50" fmla="*/ 19 w 180"/>
                <a:gd name="T51" fmla="*/ 97 h 211"/>
                <a:gd name="T52" fmla="*/ 157 w 180"/>
                <a:gd name="T53" fmla="*/ 94 h 211"/>
                <a:gd name="T54" fmla="*/ 157 w 180"/>
                <a:gd name="T55" fmla="*/ 86 h 211"/>
                <a:gd name="T56" fmla="*/ 180 w 180"/>
                <a:gd name="T57" fmla="*/ 90 h 211"/>
                <a:gd name="T58" fmla="*/ 53 w 180"/>
                <a:gd name="T59" fmla="*/ 91 h 211"/>
                <a:gd name="T60" fmla="*/ 49 w 180"/>
                <a:gd name="T61" fmla="*/ 86 h 211"/>
                <a:gd name="T62" fmla="*/ 90 w 180"/>
                <a:gd name="T63" fmla="*/ 57 h 211"/>
                <a:gd name="T64" fmla="*/ 90 w 180"/>
                <a:gd name="T65" fmla="*/ 65 h 211"/>
                <a:gd name="T66" fmla="*/ 53 w 180"/>
                <a:gd name="T67" fmla="*/ 91 h 211"/>
                <a:gd name="T68" fmla="*/ 136 w 180"/>
                <a:gd name="T69" fmla="*/ 47 h 211"/>
                <a:gd name="T70" fmla="*/ 149 w 180"/>
                <a:gd name="T71" fmla="*/ 28 h 211"/>
                <a:gd name="T72" fmla="*/ 155 w 180"/>
                <a:gd name="T73" fmla="*/ 33 h 211"/>
                <a:gd name="T74" fmla="*/ 139 w 180"/>
                <a:gd name="T75" fmla="*/ 48 h 211"/>
                <a:gd name="T76" fmla="*/ 36 w 180"/>
                <a:gd name="T77" fmla="*/ 47 h 211"/>
                <a:gd name="T78" fmla="*/ 23 w 180"/>
                <a:gd name="T79" fmla="*/ 28 h 211"/>
                <a:gd name="T80" fmla="*/ 42 w 180"/>
                <a:gd name="T81" fmla="*/ 41 h 211"/>
                <a:gd name="T82" fmla="*/ 39 w 180"/>
                <a:gd name="T83" fmla="*/ 48 h 211"/>
                <a:gd name="T84" fmla="*/ 84 w 180"/>
                <a:gd name="T85" fmla="*/ 26 h 211"/>
                <a:gd name="T86" fmla="*/ 88 w 180"/>
                <a:gd name="T87" fmla="*/ 0 h 211"/>
                <a:gd name="T88" fmla="*/ 92 w 180"/>
                <a:gd name="T89" fmla="*/ 26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0" h="211" extrusionOk="0">
                  <a:moveTo>
                    <a:pt x="103" y="211"/>
                  </a:moveTo>
                  <a:cubicBezTo>
                    <a:pt x="74" y="211"/>
                    <a:pt x="74" y="211"/>
                    <a:pt x="74" y="211"/>
                  </a:cubicBezTo>
                  <a:cubicBezTo>
                    <a:pt x="72" y="211"/>
                    <a:pt x="70" y="209"/>
                    <a:pt x="70" y="207"/>
                  </a:cubicBezTo>
                  <a:cubicBezTo>
                    <a:pt x="70" y="205"/>
                    <a:pt x="72" y="203"/>
                    <a:pt x="74" y="203"/>
                  </a:cubicBezTo>
                  <a:cubicBezTo>
                    <a:pt x="103" y="203"/>
                    <a:pt x="103" y="203"/>
                    <a:pt x="103" y="203"/>
                  </a:cubicBezTo>
                  <a:cubicBezTo>
                    <a:pt x="106" y="203"/>
                    <a:pt x="107" y="205"/>
                    <a:pt x="107" y="207"/>
                  </a:cubicBezTo>
                  <a:cubicBezTo>
                    <a:pt x="107" y="209"/>
                    <a:pt x="106" y="211"/>
                    <a:pt x="103" y="211"/>
                  </a:cubicBezTo>
                  <a:close/>
                  <a:moveTo>
                    <a:pt x="112" y="197"/>
                  </a:moveTo>
                  <a:cubicBezTo>
                    <a:pt x="66" y="197"/>
                    <a:pt x="66" y="197"/>
                    <a:pt x="66" y="197"/>
                  </a:cubicBezTo>
                  <a:cubicBezTo>
                    <a:pt x="64" y="197"/>
                    <a:pt x="62" y="196"/>
                    <a:pt x="62" y="194"/>
                  </a:cubicBezTo>
                  <a:cubicBezTo>
                    <a:pt x="62" y="191"/>
                    <a:pt x="64" y="190"/>
                    <a:pt x="66" y="190"/>
                  </a:cubicBezTo>
                  <a:cubicBezTo>
                    <a:pt x="112" y="190"/>
                    <a:pt x="112" y="190"/>
                    <a:pt x="112" y="190"/>
                  </a:cubicBezTo>
                  <a:cubicBezTo>
                    <a:pt x="114" y="190"/>
                    <a:pt x="116" y="191"/>
                    <a:pt x="116" y="194"/>
                  </a:cubicBezTo>
                  <a:cubicBezTo>
                    <a:pt x="116" y="196"/>
                    <a:pt x="114" y="197"/>
                    <a:pt x="112" y="197"/>
                  </a:cubicBezTo>
                  <a:close/>
                  <a:moveTo>
                    <a:pt x="88" y="183"/>
                  </a:moveTo>
                  <a:cubicBezTo>
                    <a:pt x="80" y="183"/>
                    <a:pt x="72" y="183"/>
                    <a:pt x="71" y="183"/>
                  </a:cubicBezTo>
                  <a:cubicBezTo>
                    <a:pt x="71" y="183"/>
                    <a:pt x="71" y="183"/>
                    <a:pt x="71" y="183"/>
                  </a:cubicBezTo>
                  <a:cubicBezTo>
                    <a:pt x="63" y="183"/>
                    <a:pt x="59" y="180"/>
                    <a:pt x="57" y="173"/>
                  </a:cubicBezTo>
                  <a:cubicBezTo>
                    <a:pt x="57" y="170"/>
                    <a:pt x="57" y="167"/>
                    <a:pt x="57" y="164"/>
                  </a:cubicBezTo>
                  <a:cubicBezTo>
                    <a:pt x="56" y="159"/>
                    <a:pt x="56" y="155"/>
                    <a:pt x="55" y="153"/>
                  </a:cubicBezTo>
                  <a:cubicBezTo>
                    <a:pt x="48" y="142"/>
                    <a:pt x="44" y="134"/>
                    <a:pt x="38" y="122"/>
                  </a:cubicBezTo>
                  <a:cubicBezTo>
                    <a:pt x="33" y="111"/>
                    <a:pt x="26" y="94"/>
                    <a:pt x="31" y="78"/>
                  </a:cubicBezTo>
                  <a:cubicBezTo>
                    <a:pt x="36" y="58"/>
                    <a:pt x="57" y="38"/>
                    <a:pt x="88" y="38"/>
                  </a:cubicBezTo>
                  <a:cubicBezTo>
                    <a:pt x="119" y="38"/>
                    <a:pt x="141" y="58"/>
                    <a:pt x="146" y="78"/>
                  </a:cubicBezTo>
                  <a:cubicBezTo>
                    <a:pt x="150" y="94"/>
                    <a:pt x="144" y="111"/>
                    <a:pt x="138" y="122"/>
                  </a:cubicBezTo>
                  <a:cubicBezTo>
                    <a:pt x="132" y="134"/>
                    <a:pt x="128" y="142"/>
                    <a:pt x="122" y="153"/>
                  </a:cubicBezTo>
                  <a:cubicBezTo>
                    <a:pt x="120" y="155"/>
                    <a:pt x="120" y="159"/>
                    <a:pt x="120" y="164"/>
                  </a:cubicBezTo>
                  <a:cubicBezTo>
                    <a:pt x="120" y="167"/>
                    <a:pt x="120" y="170"/>
                    <a:pt x="119" y="173"/>
                  </a:cubicBezTo>
                  <a:cubicBezTo>
                    <a:pt x="117" y="180"/>
                    <a:pt x="114" y="183"/>
                    <a:pt x="105" y="183"/>
                  </a:cubicBezTo>
                  <a:cubicBezTo>
                    <a:pt x="105" y="183"/>
                    <a:pt x="97" y="183"/>
                    <a:pt x="88" y="183"/>
                  </a:cubicBezTo>
                  <a:close/>
                  <a:moveTo>
                    <a:pt x="71" y="175"/>
                  </a:moveTo>
                  <a:cubicBezTo>
                    <a:pt x="72" y="175"/>
                    <a:pt x="104" y="175"/>
                    <a:pt x="105" y="175"/>
                  </a:cubicBezTo>
                  <a:cubicBezTo>
                    <a:pt x="110" y="175"/>
                    <a:pt x="111" y="174"/>
                    <a:pt x="111" y="171"/>
                  </a:cubicBezTo>
                  <a:cubicBezTo>
                    <a:pt x="112" y="169"/>
                    <a:pt x="112" y="166"/>
                    <a:pt x="112" y="163"/>
                  </a:cubicBezTo>
                  <a:cubicBezTo>
                    <a:pt x="112" y="158"/>
                    <a:pt x="112" y="153"/>
                    <a:pt x="115" y="149"/>
                  </a:cubicBezTo>
                  <a:cubicBezTo>
                    <a:pt x="121" y="138"/>
                    <a:pt x="125" y="130"/>
                    <a:pt x="131" y="119"/>
                  </a:cubicBezTo>
                  <a:cubicBezTo>
                    <a:pt x="135" y="110"/>
                    <a:pt x="142" y="94"/>
                    <a:pt x="138" y="80"/>
                  </a:cubicBezTo>
                  <a:cubicBezTo>
                    <a:pt x="134" y="63"/>
                    <a:pt x="115" y="46"/>
                    <a:pt x="88" y="46"/>
                  </a:cubicBezTo>
                  <a:cubicBezTo>
                    <a:pt x="61" y="46"/>
                    <a:pt x="42" y="63"/>
                    <a:pt x="38" y="80"/>
                  </a:cubicBezTo>
                  <a:cubicBezTo>
                    <a:pt x="35" y="94"/>
                    <a:pt x="41" y="110"/>
                    <a:pt x="45" y="119"/>
                  </a:cubicBezTo>
                  <a:cubicBezTo>
                    <a:pt x="51" y="130"/>
                    <a:pt x="55" y="138"/>
                    <a:pt x="62" y="149"/>
                  </a:cubicBezTo>
                  <a:cubicBezTo>
                    <a:pt x="64" y="153"/>
                    <a:pt x="64" y="158"/>
                    <a:pt x="64" y="163"/>
                  </a:cubicBezTo>
                  <a:cubicBezTo>
                    <a:pt x="65" y="166"/>
                    <a:pt x="65" y="169"/>
                    <a:pt x="65" y="171"/>
                  </a:cubicBezTo>
                  <a:cubicBezTo>
                    <a:pt x="66" y="174"/>
                    <a:pt x="66" y="175"/>
                    <a:pt x="71" y="175"/>
                  </a:cubicBezTo>
                  <a:cubicBezTo>
                    <a:pt x="71" y="175"/>
                    <a:pt x="71" y="175"/>
                    <a:pt x="71" y="175"/>
                  </a:cubicBezTo>
                  <a:close/>
                  <a:moveTo>
                    <a:pt x="19" y="97"/>
                  </a:moveTo>
                  <a:cubicBezTo>
                    <a:pt x="4" y="97"/>
                    <a:pt x="4" y="97"/>
                    <a:pt x="4" y="97"/>
                  </a:cubicBezTo>
                  <a:cubicBezTo>
                    <a:pt x="2" y="97"/>
                    <a:pt x="0" y="95"/>
                    <a:pt x="0" y="93"/>
                  </a:cubicBezTo>
                  <a:cubicBezTo>
                    <a:pt x="0" y="91"/>
                    <a:pt x="2" y="89"/>
                    <a:pt x="4" y="89"/>
                  </a:cubicBezTo>
                  <a:cubicBezTo>
                    <a:pt x="19" y="89"/>
                    <a:pt x="19" y="89"/>
                    <a:pt x="19" y="89"/>
                  </a:cubicBezTo>
                  <a:cubicBezTo>
                    <a:pt x="21" y="89"/>
                    <a:pt x="23" y="91"/>
                    <a:pt x="23" y="93"/>
                  </a:cubicBezTo>
                  <a:cubicBezTo>
                    <a:pt x="23" y="95"/>
                    <a:pt x="21" y="97"/>
                    <a:pt x="19" y="97"/>
                  </a:cubicBezTo>
                  <a:close/>
                  <a:moveTo>
                    <a:pt x="176" y="94"/>
                  </a:moveTo>
                  <a:cubicBezTo>
                    <a:pt x="157" y="94"/>
                    <a:pt x="157" y="94"/>
                    <a:pt x="157" y="94"/>
                  </a:cubicBezTo>
                  <a:cubicBezTo>
                    <a:pt x="155" y="94"/>
                    <a:pt x="153" y="92"/>
                    <a:pt x="153" y="90"/>
                  </a:cubicBezTo>
                  <a:cubicBezTo>
                    <a:pt x="153" y="88"/>
                    <a:pt x="155" y="86"/>
                    <a:pt x="157" y="86"/>
                  </a:cubicBezTo>
                  <a:cubicBezTo>
                    <a:pt x="176" y="86"/>
                    <a:pt x="176" y="86"/>
                    <a:pt x="176" y="86"/>
                  </a:cubicBezTo>
                  <a:cubicBezTo>
                    <a:pt x="178" y="86"/>
                    <a:pt x="180" y="88"/>
                    <a:pt x="180" y="90"/>
                  </a:cubicBezTo>
                  <a:cubicBezTo>
                    <a:pt x="180" y="92"/>
                    <a:pt x="178" y="94"/>
                    <a:pt x="176" y="94"/>
                  </a:cubicBezTo>
                  <a:close/>
                  <a:moveTo>
                    <a:pt x="53" y="91"/>
                  </a:moveTo>
                  <a:cubicBezTo>
                    <a:pt x="53" y="91"/>
                    <a:pt x="52" y="91"/>
                    <a:pt x="52" y="91"/>
                  </a:cubicBezTo>
                  <a:cubicBezTo>
                    <a:pt x="50" y="90"/>
                    <a:pt x="48" y="88"/>
                    <a:pt x="49" y="86"/>
                  </a:cubicBezTo>
                  <a:cubicBezTo>
                    <a:pt x="53" y="72"/>
                    <a:pt x="68" y="57"/>
                    <a:pt x="90" y="57"/>
                  </a:cubicBezTo>
                  <a:cubicBezTo>
                    <a:pt x="90" y="57"/>
                    <a:pt x="90" y="57"/>
                    <a:pt x="90" y="57"/>
                  </a:cubicBezTo>
                  <a:cubicBezTo>
                    <a:pt x="93" y="57"/>
                    <a:pt x="94" y="59"/>
                    <a:pt x="94" y="61"/>
                  </a:cubicBezTo>
                  <a:cubicBezTo>
                    <a:pt x="94" y="63"/>
                    <a:pt x="93" y="65"/>
                    <a:pt x="90" y="65"/>
                  </a:cubicBezTo>
                  <a:cubicBezTo>
                    <a:pt x="72" y="65"/>
                    <a:pt x="59" y="77"/>
                    <a:pt x="57" y="88"/>
                  </a:cubicBezTo>
                  <a:cubicBezTo>
                    <a:pt x="56" y="90"/>
                    <a:pt x="55" y="91"/>
                    <a:pt x="53" y="91"/>
                  </a:cubicBezTo>
                  <a:close/>
                  <a:moveTo>
                    <a:pt x="139" y="48"/>
                  </a:moveTo>
                  <a:cubicBezTo>
                    <a:pt x="138" y="48"/>
                    <a:pt x="137" y="47"/>
                    <a:pt x="136" y="47"/>
                  </a:cubicBezTo>
                  <a:cubicBezTo>
                    <a:pt x="134" y="45"/>
                    <a:pt x="134" y="43"/>
                    <a:pt x="136" y="41"/>
                  </a:cubicBezTo>
                  <a:cubicBezTo>
                    <a:pt x="149" y="28"/>
                    <a:pt x="149" y="28"/>
                    <a:pt x="149" y="28"/>
                  </a:cubicBezTo>
                  <a:cubicBezTo>
                    <a:pt x="151" y="26"/>
                    <a:pt x="153" y="26"/>
                    <a:pt x="155" y="28"/>
                  </a:cubicBezTo>
                  <a:cubicBezTo>
                    <a:pt x="156" y="29"/>
                    <a:pt x="156" y="32"/>
                    <a:pt x="155" y="33"/>
                  </a:cubicBezTo>
                  <a:cubicBezTo>
                    <a:pt x="141" y="47"/>
                    <a:pt x="141" y="47"/>
                    <a:pt x="141" y="47"/>
                  </a:cubicBezTo>
                  <a:cubicBezTo>
                    <a:pt x="141" y="47"/>
                    <a:pt x="140" y="48"/>
                    <a:pt x="139" y="48"/>
                  </a:cubicBezTo>
                  <a:close/>
                  <a:moveTo>
                    <a:pt x="39" y="48"/>
                  </a:moveTo>
                  <a:cubicBezTo>
                    <a:pt x="38" y="48"/>
                    <a:pt x="37" y="47"/>
                    <a:pt x="36" y="47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1" y="32"/>
                    <a:pt x="21" y="29"/>
                    <a:pt x="23" y="28"/>
                  </a:cubicBezTo>
                  <a:cubicBezTo>
                    <a:pt x="24" y="26"/>
                    <a:pt x="27" y="26"/>
                    <a:pt x="28" y="28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3" y="43"/>
                    <a:pt x="43" y="45"/>
                    <a:pt x="42" y="47"/>
                  </a:cubicBezTo>
                  <a:cubicBezTo>
                    <a:pt x="41" y="47"/>
                    <a:pt x="40" y="48"/>
                    <a:pt x="39" y="48"/>
                  </a:cubicBezTo>
                  <a:close/>
                  <a:moveTo>
                    <a:pt x="88" y="30"/>
                  </a:moveTo>
                  <a:cubicBezTo>
                    <a:pt x="86" y="30"/>
                    <a:pt x="84" y="28"/>
                    <a:pt x="84" y="26"/>
                  </a:cubicBezTo>
                  <a:cubicBezTo>
                    <a:pt x="84" y="4"/>
                    <a:pt x="84" y="4"/>
                    <a:pt x="84" y="4"/>
                  </a:cubicBezTo>
                  <a:cubicBezTo>
                    <a:pt x="84" y="2"/>
                    <a:pt x="86" y="0"/>
                    <a:pt x="88" y="0"/>
                  </a:cubicBezTo>
                  <a:cubicBezTo>
                    <a:pt x="90" y="0"/>
                    <a:pt x="92" y="2"/>
                    <a:pt x="92" y="4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2" y="28"/>
                    <a:pt x="90" y="30"/>
                    <a:pt x="88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Arial" panose="020B0604020202020204" pitchFamily="34" charset="0"/>
              </a:endParaRPr>
            </a:p>
          </p:txBody>
        </p:sp>
      </p:grpSp>
      <p:sp>
        <p:nvSpPr>
          <p:cNvPr id="30735" name="Google Shape;577;p21"/>
          <p:cNvSpPr txBox="1">
            <a:spLocks noChangeArrowheads="1"/>
          </p:cNvSpPr>
          <p:nvPr/>
        </p:nvSpPr>
        <p:spPr bwMode="auto">
          <a:xfrm>
            <a:off x="4913313" y="2833688"/>
            <a:ext cx="2424112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4100"/>
              <a:buFont typeface="Open Sans" panose="020B0606030504020204" pitchFamily="34" charset="0"/>
              <a:buNone/>
              <a:tabLst/>
              <a:defRPr/>
            </a:pPr>
            <a:r>
              <a:rPr kumimoji="0" lang="ar-SA" altLang="en-US" sz="4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iro" panose="00000500000000000000" charset="-78"/>
                <a:ea typeface="+mn-ea"/>
                <a:cs typeface="Cairo" panose="00000500000000000000" charset="-78"/>
                <a:sym typeface="Open Sans" panose="020B0606030504020204" pitchFamily="34" charset="0"/>
              </a:rPr>
              <a:t>العنوان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4100"/>
              <a:buFont typeface="Open Sans" panose="020B0606030504020204" pitchFamily="34" charset="0"/>
              <a:buNone/>
              <a:tabLst/>
              <a:defRPr/>
            </a:pPr>
            <a:r>
              <a:rPr lang="ar-SA" altLang="en-US" sz="4100" dirty="0">
                <a:latin typeface="Cairo" panose="00000500000000000000" charset="-78"/>
                <a:cs typeface="Cairo" panose="00000500000000000000" charset="-78"/>
                <a:sym typeface="Open Sans" panose="020B0606030504020204" pitchFamily="34" charset="0"/>
              </a:rPr>
              <a:t>الرئيسي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30736" name="Google Shape;578;p21"/>
          <p:cNvSpPr txBox="1">
            <a:spLocks noChangeArrowheads="1"/>
          </p:cNvSpPr>
          <p:nvPr/>
        </p:nvSpPr>
        <p:spPr bwMode="auto">
          <a:xfrm>
            <a:off x="1023938" y="1214438"/>
            <a:ext cx="17843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l" rtl="0" fontAlgn="base">
              <a:spcBef>
                <a:spcPct val="0"/>
              </a:spcBef>
              <a:spcAft>
                <a:spcPct val="0"/>
              </a:spcAft>
              <a:buClr>
                <a:srgbClr val="23929E"/>
              </a:buClr>
              <a:buSzPts val="2700"/>
            </a:pPr>
            <a:r>
              <a:rPr lang="ar-EG" altLang="en-US" sz="2700" dirty="0">
                <a:solidFill>
                  <a:srgbClr val="23929E"/>
                </a:solidFill>
                <a:latin typeface="Cairo" panose="00000500000000000000" charset="-78"/>
                <a:cs typeface="Cairo" panose="00000500000000000000" charset="-78"/>
                <a:sym typeface="Open Sans" panose="020B0606030504020204" pitchFamily="34" charset="0"/>
              </a:rPr>
              <a:t>العنوان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30737" name="Google Shape;579;p21"/>
          <p:cNvSpPr txBox="1">
            <a:spLocks noChangeArrowheads="1"/>
          </p:cNvSpPr>
          <p:nvPr/>
        </p:nvSpPr>
        <p:spPr bwMode="auto">
          <a:xfrm>
            <a:off x="1006475" y="4249738"/>
            <a:ext cx="1817688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l" rtl="0" fontAlgn="base">
              <a:spcBef>
                <a:spcPct val="0"/>
              </a:spcBef>
              <a:spcAft>
                <a:spcPct val="0"/>
              </a:spcAft>
              <a:buClr>
                <a:srgbClr val="61605E"/>
              </a:buClr>
              <a:buSzPts val="2700"/>
            </a:pPr>
            <a:r>
              <a:rPr lang="ar-EG" altLang="en-US" sz="2700" dirty="0">
                <a:solidFill>
                  <a:srgbClr val="61605E"/>
                </a:solidFill>
                <a:latin typeface="Cairo" panose="00000500000000000000" charset="-78"/>
                <a:cs typeface="Cairo" panose="00000500000000000000" charset="-78"/>
                <a:sym typeface="Open Sans" panose="020B0606030504020204" pitchFamily="34" charset="0"/>
              </a:rPr>
              <a:t>العنوان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30738" name="Google Shape;580;p21"/>
          <p:cNvSpPr txBox="1">
            <a:spLocks noChangeArrowheads="1"/>
          </p:cNvSpPr>
          <p:nvPr/>
        </p:nvSpPr>
        <p:spPr bwMode="auto">
          <a:xfrm>
            <a:off x="9601200" y="1214438"/>
            <a:ext cx="1789113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l" rtl="0" fontAlgn="base">
              <a:spcBef>
                <a:spcPct val="0"/>
              </a:spcBef>
              <a:spcAft>
                <a:spcPct val="0"/>
              </a:spcAft>
              <a:buClr>
                <a:srgbClr val="ACADAD"/>
              </a:buClr>
              <a:buSzPts val="2700"/>
            </a:pPr>
            <a:r>
              <a:rPr lang="ar-EG" altLang="en-US" sz="2700" dirty="0">
                <a:solidFill>
                  <a:srgbClr val="ACADAD"/>
                </a:solidFill>
                <a:latin typeface="Cairo" panose="00000500000000000000" charset="-78"/>
                <a:cs typeface="Cairo" panose="00000500000000000000" charset="-78"/>
                <a:sym typeface="Open Sans" panose="020B0606030504020204" pitchFamily="34" charset="0"/>
              </a:rPr>
              <a:t>العنوان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30739" name="Google Shape;581;p21"/>
          <p:cNvSpPr txBox="1">
            <a:spLocks noChangeArrowheads="1"/>
          </p:cNvSpPr>
          <p:nvPr/>
        </p:nvSpPr>
        <p:spPr bwMode="auto">
          <a:xfrm>
            <a:off x="9605963" y="4249738"/>
            <a:ext cx="17843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l" rtl="0" fontAlgn="base">
              <a:spcBef>
                <a:spcPct val="0"/>
              </a:spcBef>
              <a:spcAft>
                <a:spcPct val="0"/>
              </a:spcAft>
              <a:buClr>
                <a:srgbClr val="2F526B"/>
              </a:buClr>
              <a:buSzPts val="2700"/>
            </a:pPr>
            <a:r>
              <a:rPr lang="ar-EG" altLang="en-US" sz="2700" dirty="0">
                <a:solidFill>
                  <a:srgbClr val="2F526B"/>
                </a:solidFill>
                <a:latin typeface="Cairo" panose="00000500000000000000" charset="-78"/>
                <a:cs typeface="Cairo" panose="00000500000000000000" charset="-78"/>
                <a:sym typeface="Open Sans" panose="020B0606030504020204" pitchFamily="34" charset="0"/>
              </a:rPr>
              <a:t>العنوان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iro" panose="00000500000000000000" charset="-78"/>
              <a:ea typeface="+mn-ea"/>
              <a:cs typeface="Cairo" panose="00000500000000000000" charset="-78"/>
              <a:sym typeface="Arial" panose="020B0604020202020204" pitchFamily="34" charset="0"/>
            </a:endParaRPr>
          </a:p>
        </p:txBody>
      </p:sp>
      <p:sp>
        <p:nvSpPr>
          <p:cNvPr id="30740" name="Google Shape;582;p21"/>
          <p:cNvSpPr txBox="1">
            <a:spLocks noChangeArrowheads="1"/>
          </p:cNvSpPr>
          <p:nvPr/>
        </p:nvSpPr>
        <p:spPr bwMode="auto">
          <a:xfrm>
            <a:off x="9523413" y="4702175"/>
            <a:ext cx="2178050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l" rtl="0" fontAlgn="base">
              <a:spcBef>
                <a:spcPct val="0"/>
              </a:spcBef>
              <a:spcAft>
                <a:spcPct val="0"/>
              </a:spcAft>
              <a:buSzPts val="1700"/>
            </a:pPr>
            <a:r>
              <a:rPr lang="ar-EG" altLang="en-US" sz="1700" dirty="0">
                <a:latin typeface="Cairo" panose="00000500000000000000" charset="-78"/>
                <a:cs typeface="Cairo" panose="00000500000000000000" charset="-78"/>
                <a:sym typeface="Open Sans" panose="020B0606030504020204" pitchFamily="34" charset="0"/>
              </a:rPr>
              <a:t>هذا النص هو مثال لنص يمكن أن يستبدل في نفس المساحة</a:t>
            </a:r>
          </a:p>
        </p:txBody>
      </p:sp>
      <p:sp>
        <p:nvSpPr>
          <p:cNvPr id="30741" name="Google Shape;583;p21"/>
          <p:cNvSpPr txBox="1">
            <a:spLocks noChangeArrowheads="1"/>
          </p:cNvSpPr>
          <p:nvPr/>
        </p:nvSpPr>
        <p:spPr bwMode="auto">
          <a:xfrm>
            <a:off x="527050" y="1619250"/>
            <a:ext cx="2176463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rtl="0" fontAlgn="base">
              <a:spcBef>
                <a:spcPct val="0"/>
              </a:spcBef>
              <a:spcAft>
                <a:spcPct val="0"/>
              </a:spcAft>
              <a:buSzPts val="1700"/>
            </a:pPr>
            <a:r>
              <a:rPr lang="ar-EG" altLang="en-US" sz="1700" dirty="0">
                <a:latin typeface="Cairo" panose="00000500000000000000" charset="-78"/>
                <a:cs typeface="Cairo" panose="00000500000000000000" charset="-78"/>
                <a:sym typeface="Open Sans" panose="020B0606030504020204" pitchFamily="34" charset="0"/>
              </a:rPr>
              <a:t>هذا النص هو مثال لنص يمكن أن يستبدل في نفس المساحة</a:t>
            </a:r>
          </a:p>
        </p:txBody>
      </p:sp>
      <p:sp>
        <p:nvSpPr>
          <p:cNvPr id="30742" name="Google Shape;584;p21"/>
          <p:cNvSpPr txBox="1">
            <a:spLocks noChangeArrowheads="1"/>
          </p:cNvSpPr>
          <p:nvPr/>
        </p:nvSpPr>
        <p:spPr bwMode="auto">
          <a:xfrm>
            <a:off x="527050" y="4664075"/>
            <a:ext cx="2176463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rtl="0" fontAlgn="base">
              <a:spcBef>
                <a:spcPct val="0"/>
              </a:spcBef>
              <a:spcAft>
                <a:spcPct val="0"/>
              </a:spcAft>
              <a:buSzPts val="1700"/>
            </a:pPr>
            <a:r>
              <a:rPr lang="ar-EG" altLang="en-US" sz="1700" dirty="0">
                <a:latin typeface="Cairo" panose="00000500000000000000" charset="-78"/>
                <a:cs typeface="Cairo" panose="00000500000000000000" charset="-78"/>
                <a:sym typeface="Open Sans" panose="020B0606030504020204" pitchFamily="34" charset="0"/>
              </a:rPr>
              <a:t>هذا النص هو مثال لنص يمكن أن يستبدل في نفس المساحة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07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07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307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8" dur="750" fill="hold"/>
                                            <p:tgtEl>
                                              <p:spTgt spid="307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9" dur="750" fill="hold"/>
                                            <p:tgtEl>
                                              <p:spTgt spid="307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8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2" dur="750" fill="hold"/>
                                            <p:tgtEl>
                                              <p:spTgt spid="307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3" dur="750" fill="hold"/>
                                            <p:tgtEl>
                                              <p:spTgt spid="307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350"/>
                                </p:stCondLst>
                                <p:childTnLst>
                                  <p:par>
                                    <p:cTn id="2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500"/>
                                            <p:tgtEl>
                                              <p:spTgt spid="307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850"/>
                                </p:stCondLst>
                                <p:childTnLst>
                                  <p:par>
                                    <p:cTn id="2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6" dur="750" fill="hold"/>
                                            <p:tgtEl>
                                              <p:spTgt spid="307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7" dur="750" fill="hold"/>
                                            <p:tgtEl>
                                              <p:spTgt spid="307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8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0" dur="750" fill="hold"/>
                                            <p:tgtEl>
                                              <p:spTgt spid="307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1" dur="750" fill="hold"/>
                                            <p:tgtEl>
                                              <p:spTgt spid="307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2700"/>
                                </p:stCondLst>
                                <p:childTnLst>
                                  <p:par>
                                    <p:cTn id="4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307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3200"/>
                                </p:stCondLst>
                                <p:childTnLst>
                                  <p:par>
                                    <p:cTn id="4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4" dur="750" fill="hold"/>
                                            <p:tgtEl>
                                              <p:spTgt spid="307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5" dur="750" fill="hold"/>
                                            <p:tgtEl>
                                              <p:spTgt spid="307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2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8" dur="750" fill="hold"/>
                                            <p:tgtEl>
                                              <p:spTgt spid="307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9" dur="750" fill="hold"/>
                                            <p:tgtEl>
                                              <p:spTgt spid="307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4050"/>
                                </p:stCondLst>
                                <p:childTnLst>
                                  <p:par>
                                    <p:cTn id="61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3" dur="500"/>
                                            <p:tgtEl>
                                              <p:spTgt spid="307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4550"/>
                                </p:stCondLst>
                                <p:childTnLst>
                                  <p:par>
                                    <p:cTn id="6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2" dur="750" fill="hold"/>
                                            <p:tgtEl>
                                              <p:spTgt spid="307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3" dur="750" fill="hold"/>
                                            <p:tgtEl>
                                              <p:spTgt spid="307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2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6" dur="750" fill="hold"/>
                                            <p:tgtEl>
                                              <p:spTgt spid="307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7" dur="750" fill="hold"/>
                                            <p:tgtEl>
                                              <p:spTgt spid="307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0" dur="500"/>
                                            <p:tgtEl>
                                              <p:spTgt spid="307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722" grpId="0"/>
          <p:bldP spid="30727" grpId="0" animBg="1"/>
          <p:bldP spid="30728" grpId="0" animBg="1"/>
          <p:bldP spid="30729" grpId="0" animBg="1"/>
          <p:bldP spid="30730" grpId="0" animBg="1"/>
          <p:bldP spid="30735" grpId="0"/>
          <p:bldP spid="30736" grpId="0"/>
          <p:bldP spid="30737" grpId="0"/>
          <p:bldP spid="30738" grpId="0"/>
          <p:bldP spid="30739" grpId="0"/>
          <p:bldP spid="30740" grpId="0"/>
          <p:bldP spid="30741" grpId="0"/>
          <p:bldP spid="3074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07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07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307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307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307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307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307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350"/>
                                </p:stCondLst>
                                <p:childTnLst>
                                  <p:par>
                                    <p:cTn id="2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500"/>
                                            <p:tgtEl>
                                              <p:spTgt spid="307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850"/>
                                </p:stCondLst>
                                <p:childTnLst>
                                  <p:par>
                                    <p:cTn id="2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307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750" fill="hold"/>
                                            <p:tgtEl>
                                              <p:spTgt spid="307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307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750" fill="hold"/>
                                            <p:tgtEl>
                                              <p:spTgt spid="307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2700"/>
                                </p:stCondLst>
                                <p:childTnLst>
                                  <p:par>
                                    <p:cTn id="4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307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3200"/>
                                </p:stCondLst>
                                <p:childTnLst>
                                  <p:par>
                                    <p:cTn id="4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750" fill="hold"/>
                                            <p:tgtEl>
                                              <p:spTgt spid="307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750" fill="hold"/>
                                            <p:tgtEl>
                                              <p:spTgt spid="307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307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750" fill="hold"/>
                                            <p:tgtEl>
                                              <p:spTgt spid="307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4050"/>
                                </p:stCondLst>
                                <p:childTnLst>
                                  <p:par>
                                    <p:cTn id="61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3" dur="500"/>
                                            <p:tgtEl>
                                              <p:spTgt spid="307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4550"/>
                                </p:stCondLst>
                                <p:childTnLst>
                                  <p:par>
                                    <p:cTn id="6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750" fill="hold"/>
                                            <p:tgtEl>
                                              <p:spTgt spid="307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750" fill="hold"/>
                                            <p:tgtEl>
                                              <p:spTgt spid="307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750" fill="hold"/>
                                            <p:tgtEl>
                                              <p:spTgt spid="307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750" fill="hold"/>
                                            <p:tgtEl>
                                              <p:spTgt spid="307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0" dur="500"/>
                                            <p:tgtEl>
                                              <p:spTgt spid="307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722" grpId="0"/>
          <p:bldP spid="30727" grpId="0" animBg="1"/>
          <p:bldP spid="30728" grpId="0" animBg="1"/>
          <p:bldP spid="30729" grpId="0" animBg="1"/>
          <p:bldP spid="30730" grpId="0" animBg="1"/>
          <p:bldP spid="30735" grpId="0"/>
          <p:bldP spid="30736" grpId="0"/>
          <p:bldP spid="30737" grpId="0"/>
          <p:bldP spid="30738" grpId="0"/>
          <p:bldP spid="30739" grpId="0"/>
          <p:bldP spid="30740" grpId="0"/>
          <p:bldP spid="30741" grpId="0"/>
          <p:bldP spid="30742" grpId="0"/>
        </p:bldLst>
      </p:timing>
    </mc:Fallback>
  </mc:AlternateContent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مخصص 7">
      <a:majorFont>
        <a:latin typeface="Cairo"/>
        <a:ea typeface=""/>
        <a:cs typeface="Cairold"/>
      </a:majorFont>
      <a:minorFont>
        <a:latin typeface="Cairo"/>
        <a:ea typeface=""/>
        <a:cs typeface="Cairo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airo"/>
        <a:ea typeface=""/>
        <a:cs typeface="Cairo"/>
      </a:majorFont>
      <a:minorFont>
        <a:latin typeface="Cairo"/>
        <a:ea typeface=""/>
        <a:cs typeface="Cairo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1281</Words>
  <Application>Microsoft Office PowerPoint</Application>
  <PresentationFormat>شاشة عريضة</PresentationFormat>
  <Paragraphs>308</Paragraphs>
  <Slides>25</Slides>
  <Notes>24</Notes>
  <HiddenSlides>1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25</vt:i4>
      </vt:variant>
    </vt:vector>
  </HeadingPairs>
  <TitlesOfParts>
    <vt:vector size="34" baseType="lpstr">
      <vt:lpstr>Arial</vt:lpstr>
      <vt:lpstr>Montserrat</vt:lpstr>
      <vt:lpstr>Open Sans</vt:lpstr>
      <vt:lpstr>PT Sans</vt:lpstr>
      <vt:lpstr>Cairo</vt:lpstr>
      <vt:lpstr>Open Sans SemiBold</vt:lpstr>
      <vt:lpstr>Calibri</vt:lpstr>
      <vt:lpstr>نسق Office</vt:lpstr>
      <vt:lpstr>Тема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Manager>انجز ingez-ppt</Manager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https://ingez-ppt.com/</dc:title>
  <dc:creator>hassan MH</dc:creator>
  <cp:lastModifiedBy>ingez-ppt.com</cp:lastModifiedBy>
  <cp:revision>2</cp:revision>
  <dcterms:created xsi:type="dcterms:W3CDTF">2020-06-12T12:56:01Z</dcterms:created>
  <dcterms:modified xsi:type="dcterms:W3CDTF">2023-04-16T14:19:56Z</dcterms:modified>
</cp:coreProperties>
</file>