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02" r:id="rId4"/>
    <p:sldId id="344" r:id="rId5"/>
    <p:sldId id="345" r:id="rId6"/>
    <p:sldId id="259" r:id="rId7"/>
    <p:sldId id="384" r:id="rId8"/>
    <p:sldId id="385" r:id="rId9"/>
    <p:sldId id="352" r:id="rId10"/>
    <p:sldId id="301" r:id="rId11"/>
    <p:sldId id="283" r:id="rId12"/>
    <p:sldId id="4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khuu" initials="M" lastIdx="2" clrIdx="0">
    <p:extLst>
      <p:ext uri="{19B8F6BF-5375-455C-9EA6-DF929625EA0E}">
        <p15:presenceInfo xmlns:p15="http://schemas.microsoft.com/office/powerpoint/2012/main" userId="Munkhu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CA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E1C76-955C-49D3-9D4F-9415EF1D5CB1}" v="1" dt="2023-04-16T22:39:15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946E1C76-955C-49D3-9D4F-9415EF1D5CB1}"/>
    <pc:docChg chg="addSld modSld">
      <pc:chgData name="Hassan Moddather" userId="84cd2103f36ef0dc" providerId="LiveId" clId="{946E1C76-955C-49D3-9D4F-9415EF1D5CB1}" dt="2023-04-16T22:39:15.434" v="0"/>
      <pc:docMkLst>
        <pc:docMk/>
      </pc:docMkLst>
      <pc:sldChg chg="add">
        <pc:chgData name="Hassan Moddather" userId="84cd2103f36ef0dc" providerId="LiveId" clId="{946E1C76-955C-49D3-9D4F-9415EF1D5CB1}" dt="2023-04-16T22:39:15.434" v="0"/>
        <pc:sldMkLst>
          <pc:docMk/>
          <pc:sldMk cId="1832840326" sldId="4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2</c:v>
                </c:pt>
                <c:pt idx="2">
                  <c:v>3.5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9-4403-9BCE-3CA5C18CA3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</c:v>
                </c:pt>
                <c:pt idx="1">
                  <c:v>1.6</c:v>
                </c:pt>
                <c:pt idx="2">
                  <c:v>1.8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9-4403-9BCE-3CA5C18CA3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0.8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9-4403-9BCE-3CA5C18CA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79700431"/>
        <c:axId val="501289119"/>
      </c:barChart>
      <c:catAx>
        <c:axId val="37970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501289119"/>
        <c:crosses val="autoZero"/>
        <c:auto val="1"/>
        <c:lblAlgn val="ctr"/>
        <c:lblOffset val="100"/>
        <c:noMultiLvlLbl val="0"/>
      </c:catAx>
      <c:valAx>
        <c:axId val="50128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37970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5332-7B5E-482D-B504-FE8EC455F4F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525-5C3D-4A1C-BD7E-98151971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682B-2619-4892-9E1D-96CEDA0C72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31875"/>
            <a:ext cx="9906000" cy="1311275"/>
          </a:xfrm>
        </p:spPr>
        <p:txBody>
          <a:bodyPr anchor="t" anchorCtr="0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662F675-9B09-4241-9CCE-82E709676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08611"/>
            <a:ext cx="3004458" cy="2020389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6BCEB89-D820-4D54-8A7F-61BDA7A76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771" y="1408611"/>
            <a:ext cx="3004458" cy="2020389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5ED157-4EFD-48B9-B2A1-7A7601028D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5542" y="1408611"/>
            <a:ext cx="3004458" cy="2020389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682B-2619-4892-9E1D-96CEDA0C72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31875"/>
            <a:ext cx="9906000" cy="1311275"/>
          </a:xfrm>
        </p:spPr>
        <p:txBody>
          <a:bodyPr anchor="t" anchorCtr="0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8A356E-E577-4B52-B9F3-19C56667C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687" y="771939"/>
            <a:ext cx="3051313" cy="5324061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CE57EBD-8000-4975-B72C-23FF903ED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068" y="3429000"/>
            <a:ext cx="3051313" cy="2667000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1" grpId="0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682B-2619-4892-9E1D-96CEDA0C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150"/>
            <a:ext cx="9906000" cy="1375423"/>
          </a:xfrm>
        </p:spPr>
        <p:txBody>
          <a:bodyPr anchor="t" anchorCtr="0">
            <a:no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C1C8B1-6500-4D09-825E-3BEB16223E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113" y="1143000"/>
            <a:ext cx="4245720" cy="5780314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7" grpId="1" animBg="1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848-1CCE-405A-ADD8-66F04E5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5ED157-4EFD-48B9-B2A1-7A7601028D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1143000"/>
            <a:ext cx="2286000" cy="2667000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8AEB4AA-3DE3-4ED3-9659-F6C14C6083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24650" y="1143000"/>
            <a:ext cx="2286000" cy="2667000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2F29290-3B1D-4596-9DF2-ADE5DDA6B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5300" y="1143000"/>
            <a:ext cx="2286000" cy="2667000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A551AD-6744-4FFF-91B8-4AD4F12BE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6725"/>
            <a:ext cx="4572000" cy="1311275"/>
          </a:xfrm>
        </p:spPr>
        <p:txBody>
          <a:bodyPr anchor="t" anchorCtr="0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7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decel="50000" autoRev="1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decel="50000" autoRev="1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37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B22E5-9AA4-4773-859F-4C061661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5524"/>
            <a:ext cx="9906000" cy="1079501"/>
          </a:xfrm>
          <a:prstGeom prst="rect">
            <a:avLst/>
          </a:prstGeom>
        </p:spPr>
        <p:txBody>
          <a:bodyPr vert="horz" lIns="0" tIns="91440" rIns="0" bIns="9144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887C-01A8-4DAD-9A1B-821D6A78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048000"/>
            <a:ext cx="9906000" cy="2774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020A9BB-3122-4855-AF55-75439C3053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096000"/>
            <a:ext cx="759619" cy="7596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B1F1-F16F-4497-B9E7-8C19DB304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25" y="6293246"/>
            <a:ext cx="542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5596063E-0933-489A-8DB5-4BC6AC5809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9" r:id="rId3"/>
    <p:sldLayoutId id="2147483649" r:id="rId4"/>
    <p:sldLayoutId id="2147483651" r:id="rId5"/>
    <p:sldLayoutId id="2147483682" r:id="rId6"/>
    <p:sldLayoutId id="214748368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>
              <a:alpha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alpha val="8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>
              <a:alpha val="80000"/>
            </a:schemeClr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>
              <a:alpha val="80000"/>
            </a:schemeClr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800" kern="1200">
          <a:solidFill>
            <a:schemeClr val="tx1">
              <a:alpha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192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AB374F6-E7CE-47FE-8ABD-CE304085E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002F0-06B4-4545-9224-C99C7F4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BA6C4-41F1-4457-9F5F-D95FC388E9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009900"/>
            <a:ext cx="3924300" cy="3048000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Subtitle</a:t>
            </a:r>
          </a:p>
          <a:p>
            <a:r>
              <a:rPr lang="en-US" sz="1200" b="0" dirty="0"/>
              <a:t>There are many variations of passages of Lorem Ipsum available, but the majority have suffered alteration in some form, by injected </a:t>
            </a:r>
            <a:r>
              <a:rPr lang="en-US" sz="1200" b="0" dirty="0" err="1"/>
              <a:t>humour</a:t>
            </a:r>
            <a:r>
              <a:rPr lang="en-US" sz="1200" b="0" dirty="0"/>
              <a:t>, or </a:t>
            </a:r>
            <a:r>
              <a:rPr lang="en-US" sz="1200" b="0" dirty="0" err="1"/>
              <a:t>randomised</a:t>
            </a:r>
            <a:r>
              <a:rPr lang="en-US" sz="1200" b="0" dirty="0"/>
              <a:t> words which don't look even slightly believable. If you are going to use a passage of Lorem Ipsum, you need to be sure there isn't anything embarrassing hidden in the middle of text.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22B0E7AE-89B1-73BC-7368-F6668E6608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>
            <a:fillRect/>
          </a:stretch>
        </p:blipFill>
        <p:spPr/>
      </p:pic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171468C9-CCA0-6D30-AEAD-177AE3DB83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2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15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B395E81-A6D5-4927-9AD8-0EE9CBB5D35A}"/>
              </a:ext>
            </a:extLst>
          </p:cNvPr>
          <p:cNvSpPr/>
          <p:nvPr/>
        </p:nvSpPr>
        <p:spPr>
          <a:xfrm>
            <a:off x="4589690" y="1644916"/>
            <a:ext cx="3563816" cy="3563814"/>
          </a:xfrm>
          <a:prstGeom prst="ellipse">
            <a:avLst/>
          </a:prstGeom>
          <a:noFill/>
          <a:ln w="63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F9F2E-EF0F-426A-B0B6-343D9DD8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10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29177-C2BF-40DA-A172-FC20CAB0BA12}"/>
              </a:ext>
            </a:extLst>
          </p:cNvPr>
          <p:cNvSpPr/>
          <p:nvPr/>
        </p:nvSpPr>
        <p:spPr>
          <a:xfrm>
            <a:off x="5233374" y="2290777"/>
            <a:ext cx="2276448" cy="22764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73C6F9-AB3C-4209-85AC-ED544C25619D}"/>
              </a:ext>
            </a:extLst>
          </p:cNvPr>
          <p:cNvSpPr/>
          <p:nvPr/>
        </p:nvSpPr>
        <p:spPr>
          <a:xfrm>
            <a:off x="5727913" y="2783139"/>
            <a:ext cx="1287370" cy="12873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C0754F2E-BF51-421D-9A20-D4FA3A552980}"/>
              </a:ext>
            </a:extLst>
          </p:cNvPr>
          <p:cNvSpPr>
            <a:spLocks noEditPoints="1"/>
          </p:cNvSpPr>
          <p:nvPr/>
        </p:nvSpPr>
        <p:spPr bwMode="auto">
          <a:xfrm>
            <a:off x="6149075" y="3092809"/>
            <a:ext cx="445046" cy="659962"/>
          </a:xfrm>
          <a:custGeom>
            <a:avLst/>
            <a:gdLst>
              <a:gd name="T0" fmla="*/ 187442 w 109"/>
              <a:gd name="T1" fmla="*/ 0 h 160"/>
              <a:gd name="T2" fmla="*/ 0 w 109"/>
              <a:gd name="T3" fmla="*/ 189359 h 160"/>
              <a:gd name="T4" fmla="*/ 64753 w 109"/>
              <a:gd name="T5" fmla="*/ 330518 h 160"/>
              <a:gd name="T6" fmla="*/ 64753 w 109"/>
              <a:gd name="T7" fmla="*/ 330518 h 160"/>
              <a:gd name="T8" fmla="*/ 92017 w 109"/>
              <a:gd name="T9" fmla="*/ 392490 h 160"/>
              <a:gd name="T10" fmla="*/ 98833 w 109"/>
              <a:gd name="T11" fmla="*/ 399376 h 160"/>
              <a:gd name="T12" fmla="*/ 272642 w 109"/>
              <a:gd name="T13" fmla="*/ 399376 h 160"/>
              <a:gd name="T14" fmla="*/ 279458 w 109"/>
              <a:gd name="T15" fmla="*/ 392490 h 160"/>
              <a:gd name="T16" fmla="*/ 306722 w 109"/>
              <a:gd name="T17" fmla="*/ 330518 h 160"/>
              <a:gd name="T18" fmla="*/ 371475 w 109"/>
              <a:gd name="T19" fmla="*/ 189359 h 160"/>
              <a:gd name="T20" fmla="*/ 187442 w 109"/>
              <a:gd name="T21" fmla="*/ 0 h 160"/>
              <a:gd name="T22" fmla="*/ 293090 w 109"/>
              <a:gd name="T23" fmla="*/ 320189 h 160"/>
              <a:gd name="T24" fmla="*/ 265826 w 109"/>
              <a:gd name="T25" fmla="*/ 382161 h 160"/>
              <a:gd name="T26" fmla="*/ 105649 w 109"/>
              <a:gd name="T27" fmla="*/ 382161 h 160"/>
              <a:gd name="T28" fmla="*/ 78385 w 109"/>
              <a:gd name="T29" fmla="*/ 320189 h 160"/>
              <a:gd name="T30" fmla="*/ 78385 w 109"/>
              <a:gd name="T31" fmla="*/ 320189 h 160"/>
              <a:gd name="T32" fmla="*/ 17040 w 109"/>
              <a:gd name="T33" fmla="*/ 189359 h 160"/>
              <a:gd name="T34" fmla="*/ 187442 w 109"/>
              <a:gd name="T35" fmla="*/ 17214 h 160"/>
              <a:gd name="T36" fmla="*/ 354435 w 109"/>
              <a:gd name="T37" fmla="*/ 189359 h 160"/>
              <a:gd name="T38" fmla="*/ 293090 w 109"/>
              <a:gd name="T39" fmla="*/ 320189 h 160"/>
              <a:gd name="T40" fmla="*/ 279458 w 109"/>
              <a:gd name="T41" fmla="*/ 440690 h 160"/>
              <a:gd name="T42" fmla="*/ 272642 w 109"/>
              <a:gd name="T43" fmla="*/ 447576 h 160"/>
              <a:gd name="T44" fmla="*/ 98833 w 109"/>
              <a:gd name="T45" fmla="*/ 447576 h 160"/>
              <a:gd name="T46" fmla="*/ 92017 w 109"/>
              <a:gd name="T47" fmla="*/ 440690 h 160"/>
              <a:gd name="T48" fmla="*/ 98833 w 109"/>
              <a:gd name="T49" fmla="*/ 433805 h 160"/>
              <a:gd name="T50" fmla="*/ 272642 w 109"/>
              <a:gd name="T51" fmla="*/ 433805 h 160"/>
              <a:gd name="T52" fmla="*/ 279458 w 109"/>
              <a:gd name="T53" fmla="*/ 440690 h 160"/>
              <a:gd name="T54" fmla="*/ 279458 w 109"/>
              <a:gd name="T55" fmla="*/ 492334 h 160"/>
              <a:gd name="T56" fmla="*/ 272642 w 109"/>
              <a:gd name="T57" fmla="*/ 499220 h 160"/>
              <a:gd name="T58" fmla="*/ 98833 w 109"/>
              <a:gd name="T59" fmla="*/ 499220 h 160"/>
              <a:gd name="T60" fmla="*/ 92017 w 109"/>
              <a:gd name="T61" fmla="*/ 492334 h 160"/>
              <a:gd name="T62" fmla="*/ 98833 w 109"/>
              <a:gd name="T63" fmla="*/ 482005 h 160"/>
              <a:gd name="T64" fmla="*/ 272642 w 109"/>
              <a:gd name="T65" fmla="*/ 482005 h 160"/>
              <a:gd name="T66" fmla="*/ 279458 w 109"/>
              <a:gd name="T67" fmla="*/ 492334 h 160"/>
              <a:gd name="T68" fmla="*/ 231746 w 109"/>
              <a:gd name="T69" fmla="*/ 543977 h 160"/>
              <a:gd name="T70" fmla="*/ 221522 w 109"/>
              <a:gd name="T71" fmla="*/ 550863 h 160"/>
              <a:gd name="T72" fmla="*/ 149953 w 109"/>
              <a:gd name="T73" fmla="*/ 550863 h 160"/>
              <a:gd name="T74" fmla="*/ 139729 w 109"/>
              <a:gd name="T75" fmla="*/ 543977 h 160"/>
              <a:gd name="T76" fmla="*/ 149953 w 109"/>
              <a:gd name="T77" fmla="*/ 533649 h 160"/>
              <a:gd name="T78" fmla="*/ 221522 w 109"/>
              <a:gd name="T79" fmla="*/ 533649 h 160"/>
              <a:gd name="T80" fmla="*/ 231746 w 109"/>
              <a:gd name="T81" fmla="*/ 543977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9" h="160">
                <a:moveTo>
                  <a:pt x="55" y="0"/>
                </a:moveTo>
                <a:cubicBezTo>
                  <a:pt x="24" y="0"/>
                  <a:pt x="0" y="24"/>
                  <a:pt x="0" y="55"/>
                </a:cubicBezTo>
                <a:cubicBezTo>
                  <a:pt x="0" y="71"/>
                  <a:pt x="7" y="86"/>
                  <a:pt x="19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1"/>
                  <a:pt x="26" y="109"/>
                  <a:pt x="27" y="114"/>
                </a:cubicBezTo>
                <a:cubicBezTo>
                  <a:pt x="27" y="115"/>
                  <a:pt x="28" y="116"/>
                  <a:pt x="29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1" y="116"/>
                  <a:pt x="82" y="115"/>
                  <a:pt x="82" y="114"/>
                </a:cubicBezTo>
                <a:cubicBezTo>
                  <a:pt x="83" y="109"/>
                  <a:pt x="85" y="101"/>
                  <a:pt x="90" y="96"/>
                </a:cubicBezTo>
                <a:cubicBezTo>
                  <a:pt x="102" y="86"/>
                  <a:pt x="109" y="71"/>
                  <a:pt x="109" y="55"/>
                </a:cubicBezTo>
                <a:cubicBezTo>
                  <a:pt x="109" y="24"/>
                  <a:pt x="85" y="0"/>
                  <a:pt x="55" y="0"/>
                </a:cubicBezTo>
                <a:close/>
                <a:moveTo>
                  <a:pt x="86" y="93"/>
                </a:moveTo>
                <a:cubicBezTo>
                  <a:pt x="81" y="98"/>
                  <a:pt x="79" y="105"/>
                  <a:pt x="78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0" y="105"/>
                  <a:pt x="28" y="99"/>
                  <a:pt x="23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11" y="83"/>
                  <a:pt x="5" y="69"/>
                  <a:pt x="5" y="55"/>
                </a:cubicBezTo>
                <a:cubicBezTo>
                  <a:pt x="5" y="27"/>
                  <a:pt x="27" y="5"/>
                  <a:pt x="55" y="5"/>
                </a:cubicBezTo>
                <a:cubicBezTo>
                  <a:pt x="82" y="5"/>
                  <a:pt x="104" y="27"/>
                  <a:pt x="104" y="55"/>
                </a:cubicBezTo>
                <a:cubicBezTo>
                  <a:pt x="104" y="69"/>
                  <a:pt x="98" y="83"/>
                  <a:pt x="86" y="93"/>
                </a:cubicBezTo>
                <a:close/>
                <a:moveTo>
                  <a:pt x="82" y="128"/>
                </a:moveTo>
                <a:cubicBezTo>
                  <a:pt x="82" y="129"/>
                  <a:pt x="81" y="130"/>
                  <a:pt x="80" y="130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28" y="130"/>
                  <a:pt x="27" y="129"/>
                  <a:pt x="27" y="128"/>
                </a:cubicBezTo>
                <a:cubicBezTo>
                  <a:pt x="27" y="127"/>
                  <a:pt x="28" y="126"/>
                  <a:pt x="29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1" y="126"/>
                  <a:pt x="82" y="127"/>
                  <a:pt x="82" y="128"/>
                </a:cubicBezTo>
                <a:close/>
                <a:moveTo>
                  <a:pt x="82" y="143"/>
                </a:moveTo>
                <a:cubicBezTo>
                  <a:pt x="82" y="144"/>
                  <a:pt x="81" y="145"/>
                  <a:pt x="80" y="145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8" y="145"/>
                  <a:pt x="27" y="144"/>
                  <a:pt x="27" y="143"/>
                </a:cubicBezTo>
                <a:cubicBezTo>
                  <a:pt x="27" y="141"/>
                  <a:pt x="28" y="140"/>
                  <a:pt x="29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1" y="140"/>
                  <a:pt x="82" y="141"/>
                  <a:pt x="82" y="143"/>
                </a:cubicBezTo>
                <a:close/>
                <a:moveTo>
                  <a:pt x="68" y="158"/>
                </a:moveTo>
                <a:cubicBezTo>
                  <a:pt x="68" y="159"/>
                  <a:pt x="67" y="160"/>
                  <a:pt x="65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43" y="160"/>
                  <a:pt x="41" y="159"/>
                  <a:pt x="41" y="158"/>
                </a:cubicBezTo>
                <a:cubicBezTo>
                  <a:pt x="41" y="156"/>
                  <a:pt x="43" y="155"/>
                  <a:pt x="44" y="15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67" y="155"/>
                  <a:pt x="68" y="156"/>
                  <a:pt x="68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F772CA-2000-46B9-8440-E4E7EC83DF77}"/>
              </a:ext>
            </a:extLst>
          </p:cNvPr>
          <p:cNvSpPr txBox="1">
            <a:spLocks/>
          </p:cNvSpPr>
          <p:nvPr/>
        </p:nvSpPr>
        <p:spPr>
          <a:xfrm>
            <a:off x="8942995" y="3262983"/>
            <a:ext cx="2512405" cy="1119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Write title here</a:t>
            </a:r>
            <a:endParaRPr lang="en-US" sz="1400" b="0" dirty="0"/>
          </a:p>
          <a:p>
            <a:r>
              <a:rPr lang="en-US" sz="1200" b="0" dirty="0"/>
              <a:t>It is a long established fact that a reader will be distracted by the readable content.</a:t>
            </a:r>
          </a:p>
        </p:txBody>
      </p:sp>
      <p:sp>
        <p:nvSpPr>
          <p:cNvPr id="9" name="Freeform 788">
            <a:extLst>
              <a:ext uri="{FF2B5EF4-FFF2-40B4-BE49-F238E27FC236}">
                <a16:creationId xmlns:a16="http://schemas.microsoft.com/office/drawing/2014/main" id="{7F8F554B-C25D-482C-B402-216E87336E88}"/>
              </a:ext>
            </a:extLst>
          </p:cNvPr>
          <p:cNvSpPr>
            <a:spLocks noEditPoints="1"/>
          </p:cNvSpPr>
          <p:nvPr/>
        </p:nvSpPr>
        <p:spPr bwMode="auto">
          <a:xfrm>
            <a:off x="8945714" y="2553350"/>
            <a:ext cx="522287" cy="550863"/>
          </a:xfrm>
          <a:custGeom>
            <a:avLst/>
            <a:gdLst>
              <a:gd name="T0" fmla="*/ 443774 w 153"/>
              <a:gd name="T1" fmla="*/ 137716 h 160"/>
              <a:gd name="T2" fmla="*/ 327710 w 153"/>
              <a:gd name="T3" fmla="*/ 55086 h 160"/>
              <a:gd name="T4" fmla="*/ 187751 w 153"/>
              <a:gd name="T5" fmla="*/ 58529 h 160"/>
              <a:gd name="T6" fmla="*/ 75100 w 153"/>
              <a:gd name="T7" fmla="*/ 144602 h 160"/>
              <a:gd name="T8" fmla="*/ 34136 w 153"/>
              <a:gd name="T9" fmla="*/ 278874 h 160"/>
              <a:gd name="T10" fmla="*/ 78514 w 153"/>
              <a:gd name="T11" fmla="*/ 413147 h 160"/>
              <a:gd name="T12" fmla="*/ 194578 w 153"/>
              <a:gd name="T13" fmla="*/ 495777 h 160"/>
              <a:gd name="T14" fmla="*/ 334537 w 153"/>
              <a:gd name="T15" fmla="*/ 492334 h 160"/>
              <a:gd name="T16" fmla="*/ 447188 w 153"/>
              <a:gd name="T17" fmla="*/ 406261 h 160"/>
              <a:gd name="T18" fmla="*/ 488152 w 153"/>
              <a:gd name="T19" fmla="*/ 271989 h 160"/>
              <a:gd name="T20" fmla="*/ 498392 w 153"/>
              <a:gd name="T21" fmla="*/ 358061 h 160"/>
              <a:gd name="T22" fmla="*/ 337951 w 153"/>
              <a:gd name="T23" fmla="*/ 471676 h 160"/>
              <a:gd name="T24" fmla="*/ 208232 w 153"/>
              <a:gd name="T25" fmla="*/ 478562 h 160"/>
              <a:gd name="T26" fmla="*/ 98996 w 153"/>
              <a:gd name="T27" fmla="*/ 409704 h 160"/>
              <a:gd name="T28" fmla="*/ 51205 w 153"/>
              <a:gd name="T29" fmla="*/ 289203 h 160"/>
              <a:gd name="T30" fmla="*/ 85341 w 153"/>
              <a:gd name="T31" fmla="*/ 161816 h 160"/>
              <a:gd name="T32" fmla="*/ 187751 w 153"/>
              <a:gd name="T33" fmla="*/ 79187 h 160"/>
              <a:gd name="T34" fmla="*/ 314056 w 153"/>
              <a:gd name="T35" fmla="*/ 72301 h 160"/>
              <a:gd name="T36" fmla="*/ 436947 w 153"/>
              <a:gd name="T37" fmla="*/ 161816 h 160"/>
              <a:gd name="T38" fmla="*/ 471083 w 153"/>
              <a:gd name="T39" fmla="*/ 289203 h 160"/>
              <a:gd name="T40" fmla="*/ 296987 w 153"/>
              <a:gd name="T41" fmla="*/ 223788 h 160"/>
              <a:gd name="T42" fmla="*/ 259437 w 153"/>
              <a:gd name="T43" fmla="*/ 175588 h 160"/>
              <a:gd name="T44" fmla="*/ 245783 w 153"/>
              <a:gd name="T45" fmla="*/ 285760 h 160"/>
              <a:gd name="T46" fmla="*/ 215060 w 153"/>
              <a:gd name="T47" fmla="*/ 337404 h 160"/>
              <a:gd name="T48" fmla="*/ 269678 w 153"/>
              <a:gd name="T49" fmla="*/ 364947 h 160"/>
              <a:gd name="T50" fmla="*/ 341365 w 153"/>
              <a:gd name="T51" fmla="*/ 158373 h 160"/>
              <a:gd name="T52" fmla="*/ 341365 w 153"/>
              <a:gd name="T53" fmla="*/ 158373 h 160"/>
              <a:gd name="T54" fmla="*/ 365260 w 153"/>
              <a:gd name="T55" fmla="*/ 182473 h 160"/>
              <a:gd name="T56" fmla="*/ 317469 w 153"/>
              <a:gd name="T57" fmla="*/ 426919 h 160"/>
              <a:gd name="T58" fmla="*/ 344778 w 153"/>
              <a:gd name="T59" fmla="*/ 409704 h 160"/>
              <a:gd name="T60" fmla="*/ 197992 w 153"/>
              <a:gd name="T61" fmla="*/ 413147 h 160"/>
              <a:gd name="T62" fmla="*/ 276505 w 153"/>
              <a:gd name="T63" fmla="*/ 413147 h 160"/>
              <a:gd name="T64" fmla="*/ 276505 w 153"/>
              <a:gd name="T65" fmla="*/ 413147 h 160"/>
              <a:gd name="T66" fmla="*/ 242369 w 153"/>
              <a:gd name="T67" fmla="*/ 433805 h 160"/>
              <a:gd name="T68" fmla="*/ 406224 w 153"/>
              <a:gd name="T69" fmla="*/ 247888 h 160"/>
              <a:gd name="T70" fmla="*/ 409638 w 153"/>
              <a:gd name="T71" fmla="*/ 265103 h 160"/>
              <a:gd name="T72" fmla="*/ 409638 w 153"/>
              <a:gd name="T73" fmla="*/ 299532 h 160"/>
              <a:gd name="T74" fmla="*/ 409638 w 153"/>
              <a:gd name="T75" fmla="*/ 299532 h 160"/>
              <a:gd name="T76" fmla="*/ 385742 w 153"/>
              <a:gd name="T77" fmla="*/ 210017 h 160"/>
              <a:gd name="T78" fmla="*/ 382328 w 153"/>
              <a:gd name="T79" fmla="*/ 382161 h 160"/>
              <a:gd name="T80" fmla="*/ 389156 w 153"/>
              <a:gd name="T81" fmla="*/ 354618 h 160"/>
              <a:gd name="T82" fmla="*/ 157028 w 153"/>
              <a:gd name="T83" fmla="*/ 182473 h 160"/>
              <a:gd name="T84" fmla="*/ 122891 w 153"/>
              <a:gd name="T85" fmla="*/ 337404 h 160"/>
              <a:gd name="T86" fmla="*/ 122891 w 153"/>
              <a:gd name="T87" fmla="*/ 337404 h 160"/>
              <a:gd name="T88" fmla="*/ 119478 w 153"/>
              <a:gd name="T89" fmla="*/ 320189 h 160"/>
              <a:gd name="T90" fmla="*/ 119478 w 153"/>
              <a:gd name="T91" fmla="*/ 230674 h 160"/>
              <a:gd name="T92" fmla="*/ 122891 w 153"/>
              <a:gd name="T93" fmla="*/ 275432 h 160"/>
              <a:gd name="T94" fmla="*/ 102409 w 153"/>
              <a:gd name="T95" fmla="*/ 275432 h 160"/>
              <a:gd name="T96" fmla="*/ 133132 w 153"/>
              <a:gd name="T97" fmla="*/ 196245 h 160"/>
              <a:gd name="T98" fmla="*/ 150200 w 153"/>
              <a:gd name="T99" fmla="*/ 385604 h 160"/>
              <a:gd name="T100" fmla="*/ 245783 w 153"/>
              <a:gd name="T101" fmla="*/ 134273 h 160"/>
              <a:gd name="T102" fmla="*/ 276505 w 153"/>
              <a:gd name="T103" fmla="*/ 134273 h 160"/>
              <a:gd name="T104" fmla="*/ 276505 w 153"/>
              <a:gd name="T105" fmla="*/ 134273 h 160"/>
              <a:gd name="T106" fmla="*/ 303815 w 153"/>
              <a:gd name="T107" fmla="*/ 130830 h 160"/>
              <a:gd name="T108" fmla="*/ 204819 w 153"/>
              <a:gd name="T109" fmla="*/ 123944 h 160"/>
              <a:gd name="T110" fmla="*/ 167269 w 153"/>
              <a:gd name="T111" fmla="*/ 392490 h 160"/>
              <a:gd name="T112" fmla="*/ 177510 w 153"/>
              <a:gd name="T113" fmla="*/ 161816 h 160"/>
              <a:gd name="T114" fmla="*/ 177510 w 153"/>
              <a:gd name="T115" fmla="*/ 161816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3" h="160">
                <a:moveTo>
                  <a:pt x="152" y="61"/>
                </a:moveTo>
                <a:cubicBezTo>
                  <a:pt x="153" y="59"/>
                  <a:pt x="153" y="57"/>
                  <a:pt x="153" y="55"/>
                </a:cubicBezTo>
                <a:cubicBezTo>
                  <a:pt x="152" y="53"/>
                  <a:pt x="150" y="52"/>
                  <a:pt x="149" y="51"/>
                </a:cubicBezTo>
                <a:cubicBezTo>
                  <a:pt x="131" y="42"/>
                  <a:pt x="131" y="42"/>
                  <a:pt x="131" y="42"/>
                </a:cubicBezTo>
                <a:cubicBezTo>
                  <a:pt x="130" y="41"/>
                  <a:pt x="130" y="41"/>
                  <a:pt x="130" y="40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6" y="17"/>
                  <a:pt x="123" y="14"/>
                  <a:pt x="119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98" y="17"/>
                  <a:pt x="98" y="17"/>
                  <a:pt x="98" y="17"/>
                </a:cubicBezTo>
                <a:cubicBezTo>
                  <a:pt x="97" y="17"/>
                  <a:pt x="97" y="17"/>
                  <a:pt x="96" y="16"/>
                </a:cubicBezTo>
                <a:cubicBezTo>
                  <a:pt x="82" y="2"/>
                  <a:pt x="82" y="2"/>
                  <a:pt x="82" y="2"/>
                </a:cubicBezTo>
                <a:cubicBezTo>
                  <a:pt x="81" y="1"/>
                  <a:pt x="79" y="0"/>
                  <a:pt x="76" y="0"/>
                </a:cubicBezTo>
                <a:cubicBezTo>
                  <a:pt x="74" y="0"/>
                  <a:pt x="72" y="1"/>
                  <a:pt x="71" y="2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7"/>
                  <a:pt x="56" y="17"/>
                  <a:pt x="55" y="17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4" y="14"/>
                </a:cubicBezTo>
                <a:cubicBezTo>
                  <a:pt x="30" y="14"/>
                  <a:pt x="27" y="17"/>
                  <a:pt x="26" y="2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2" y="42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3"/>
                  <a:pt x="0" y="55"/>
                </a:cubicBezTo>
                <a:cubicBezTo>
                  <a:pt x="0" y="57"/>
                  <a:pt x="0" y="59"/>
                  <a:pt x="1" y="61"/>
                </a:cubicBezTo>
                <a:cubicBezTo>
                  <a:pt x="10" y="79"/>
                  <a:pt x="10" y="79"/>
                  <a:pt x="10" y="79"/>
                </a:cubicBezTo>
                <a:cubicBezTo>
                  <a:pt x="10" y="80"/>
                  <a:pt x="10" y="80"/>
                  <a:pt x="10" y="81"/>
                </a:cubicBezTo>
                <a:cubicBezTo>
                  <a:pt x="1" y="99"/>
                  <a:pt x="1" y="99"/>
                  <a:pt x="1" y="99"/>
                </a:cubicBezTo>
                <a:cubicBezTo>
                  <a:pt x="0" y="101"/>
                  <a:pt x="0" y="103"/>
                  <a:pt x="0" y="105"/>
                </a:cubicBezTo>
                <a:cubicBezTo>
                  <a:pt x="1" y="107"/>
                  <a:pt x="2" y="108"/>
                  <a:pt x="4" y="109"/>
                </a:cubicBezTo>
                <a:cubicBezTo>
                  <a:pt x="22" y="118"/>
                  <a:pt x="22" y="118"/>
                  <a:pt x="22" y="118"/>
                </a:cubicBezTo>
                <a:cubicBezTo>
                  <a:pt x="23" y="119"/>
                  <a:pt x="23" y="119"/>
                  <a:pt x="23" y="120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7" y="143"/>
                  <a:pt x="30" y="146"/>
                  <a:pt x="34" y="146"/>
                </a:cubicBezTo>
                <a:cubicBezTo>
                  <a:pt x="34" y="146"/>
                  <a:pt x="35" y="146"/>
                  <a:pt x="35" y="146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6" y="143"/>
                  <a:pt x="56" y="143"/>
                  <a:pt x="57" y="144"/>
                </a:cubicBezTo>
                <a:cubicBezTo>
                  <a:pt x="71" y="158"/>
                  <a:pt x="71" y="158"/>
                  <a:pt x="71" y="158"/>
                </a:cubicBezTo>
                <a:cubicBezTo>
                  <a:pt x="72" y="159"/>
                  <a:pt x="74" y="160"/>
                  <a:pt x="76" y="160"/>
                </a:cubicBezTo>
                <a:cubicBezTo>
                  <a:pt x="79" y="160"/>
                  <a:pt x="81" y="159"/>
                  <a:pt x="82" y="158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7" y="143"/>
                  <a:pt x="97" y="143"/>
                  <a:pt x="98" y="14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8" y="146"/>
                  <a:pt x="118" y="146"/>
                  <a:pt x="119" y="146"/>
                </a:cubicBezTo>
                <a:cubicBezTo>
                  <a:pt x="123" y="146"/>
                  <a:pt x="126" y="143"/>
                  <a:pt x="127" y="139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30" y="119"/>
                  <a:pt x="130" y="119"/>
                  <a:pt x="131" y="11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50" y="108"/>
                  <a:pt x="152" y="107"/>
                  <a:pt x="152" y="105"/>
                </a:cubicBezTo>
                <a:cubicBezTo>
                  <a:pt x="153" y="103"/>
                  <a:pt x="153" y="101"/>
                  <a:pt x="152" y="99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43" y="80"/>
                  <a:pt x="143" y="80"/>
                  <a:pt x="143" y="79"/>
                </a:cubicBezTo>
                <a:lnTo>
                  <a:pt x="152" y="61"/>
                </a:lnTo>
                <a:close/>
                <a:moveTo>
                  <a:pt x="138" y="84"/>
                </a:moveTo>
                <a:cubicBezTo>
                  <a:pt x="147" y="101"/>
                  <a:pt x="147" y="101"/>
                  <a:pt x="147" y="101"/>
                </a:cubicBezTo>
                <a:cubicBezTo>
                  <a:pt x="147" y="102"/>
                  <a:pt x="147" y="102"/>
                  <a:pt x="147" y="103"/>
                </a:cubicBezTo>
                <a:cubicBezTo>
                  <a:pt x="147" y="103"/>
                  <a:pt x="146" y="104"/>
                  <a:pt x="146" y="104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14"/>
                  <a:pt x="124" y="116"/>
                  <a:pt x="124" y="11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1" y="140"/>
                  <a:pt x="120" y="140"/>
                  <a:pt x="119" y="140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7"/>
                  <a:pt x="94" y="138"/>
                  <a:pt x="92" y="139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7" y="154"/>
                  <a:pt x="76" y="154"/>
                  <a:pt x="75" y="153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0" y="138"/>
                  <a:pt x="58" y="137"/>
                  <a:pt x="55" y="137"/>
                </a:cubicBezTo>
                <a:cubicBezTo>
                  <a:pt x="55" y="137"/>
                  <a:pt x="55" y="137"/>
                  <a:pt x="54" y="137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3" y="140"/>
                  <a:pt x="32" y="140"/>
                  <a:pt x="32" y="139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29" y="116"/>
                  <a:pt x="27" y="114"/>
                  <a:pt x="25" y="113"/>
                </a:cubicBezTo>
                <a:cubicBezTo>
                  <a:pt x="7" y="104"/>
                  <a:pt x="7" y="104"/>
                  <a:pt x="7" y="104"/>
                </a:cubicBezTo>
                <a:cubicBezTo>
                  <a:pt x="7" y="104"/>
                  <a:pt x="6" y="103"/>
                  <a:pt x="6" y="103"/>
                </a:cubicBezTo>
                <a:cubicBezTo>
                  <a:pt x="6" y="102"/>
                  <a:pt x="6" y="102"/>
                  <a:pt x="6" y="101"/>
                </a:cubicBezTo>
                <a:cubicBezTo>
                  <a:pt x="15" y="84"/>
                  <a:pt x="15" y="84"/>
                  <a:pt x="15" y="84"/>
                </a:cubicBezTo>
                <a:cubicBezTo>
                  <a:pt x="17" y="81"/>
                  <a:pt x="17" y="79"/>
                  <a:pt x="15" y="76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8"/>
                  <a:pt x="6" y="57"/>
                </a:cubicBezTo>
                <a:cubicBezTo>
                  <a:pt x="6" y="57"/>
                  <a:pt x="7" y="56"/>
                  <a:pt x="7" y="56"/>
                </a:cubicBezTo>
                <a:cubicBezTo>
                  <a:pt x="25" y="47"/>
                  <a:pt x="25" y="47"/>
                  <a:pt x="25" y="47"/>
                </a:cubicBezTo>
                <a:cubicBezTo>
                  <a:pt x="27" y="46"/>
                  <a:pt x="29" y="44"/>
                  <a:pt x="29" y="4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4" y="20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5" y="23"/>
                  <a:pt x="55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7" y="23"/>
                  <a:pt x="59" y="22"/>
                  <a:pt x="61" y="21"/>
                </a:cubicBezTo>
                <a:cubicBezTo>
                  <a:pt x="75" y="7"/>
                  <a:pt x="75" y="7"/>
                  <a:pt x="75" y="7"/>
                </a:cubicBezTo>
                <a:cubicBezTo>
                  <a:pt x="76" y="6"/>
                  <a:pt x="77" y="6"/>
                  <a:pt x="78" y="7"/>
                </a:cubicBezTo>
                <a:cubicBezTo>
                  <a:pt x="92" y="21"/>
                  <a:pt x="92" y="21"/>
                  <a:pt x="92" y="21"/>
                </a:cubicBezTo>
                <a:cubicBezTo>
                  <a:pt x="94" y="22"/>
                  <a:pt x="96" y="23"/>
                  <a:pt x="99" y="23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0" y="20"/>
                  <a:pt x="121" y="20"/>
                  <a:pt x="121" y="2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4" y="44"/>
                  <a:pt x="126" y="46"/>
                  <a:pt x="128" y="47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56"/>
                  <a:pt x="147" y="57"/>
                  <a:pt x="147" y="57"/>
                </a:cubicBezTo>
                <a:cubicBezTo>
                  <a:pt x="147" y="58"/>
                  <a:pt x="147" y="58"/>
                  <a:pt x="147" y="59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37" y="79"/>
                  <a:pt x="137" y="81"/>
                  <a:pt x="138" y="84"/>
                </a:cubicBezTo>
                <a:close/>
                <a:moveTo>
                  <a:pt x="81" y="77"/>
                </a:moveTo>
                <a:cubicBezTo>
                  <a:pt x="72" y="77"/>
                  <a:pt x="72" y="77"/>
                  <a:pt x="72" y="77"/>
                </a:cubicBezTo>
                <a:cubicBezTo>
                  <a:pt x="69" y="77"/>
                  <a:pt x="66" y="74"/>
                  <a:pt x="66" y="71"/>
                </a:cubicBezTo>
                <a:cubicBezTo>
                  <a:pt x="66" y="68"/>
                  <a:pt x="69" y="65"/>
                  <a:pt x="72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8" y="65"/>
                  <a:pt x="90" y="64"/>
                  <a:pt x="90" y="62"/>
                </a:cubicBezTo>
                <a:cubicBezTo>
                  <a:pt x="90" y="60"/>
                  <a:pt x="88" y="59"/>
                  <a:pt x="87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2"/>
                  <a:pt x="78" y="51"/>
                  <a:pt x="76" y="51"/>
                </a:cubicBezTo>
                <a:cubicBezTo>
                  <a:pt x="75" y="51"/>
                  <a:pt x="73" y="52"/>
                  <a:pt x="73" y="54"/>
                </a:cubicBezTo>
                <a:cubicBezTo>
                  <a:pt x="73" y="59"/>
                  <a:pt x="73" y="59"/>
                  <a:pt x="7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66" y="59"/>
                  <a:pt x="60" y="64"/>
                  <a:pt x="60" y="71"/>
                </a:cubicBezTo>
                <a:cubicBezTo>
                  <a:pt x="60" y="78"/>
                  <a:pt x="66" y="83"/>
                  <a:pt x="72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4" y="83"/>
                  <a:pt x="86" y="86"/>
                  <a:pt x="86" y="89"/>
                </a:cubicBezTo>
                <a:cubicBezTo>
                  <a:pt x="86" y="92"/>
                  <a:pt x="84" y="95"/>
                  <a:pt x="80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4" y="95"/>
                  <a:pt x="63" y="96"/>
                  <a:pt x="63" y="98"/>
                </a:cubicBezTo>
                <a:cubicBezTo>
                  <a:pt x="63" y="99"/>
                  <a:pt x="64" y="101"/>
                  <a:pt x="66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8"/>
                  <a:pt x="75" y="109"/>
                  <a:pt x="76" y="109"/>
                </a:cubicBezTo>
                <a:cubicBezTo>
                  <a:pt x="78" y="109"/>
                  <a:pt x="79" y="108"/>
                  <a:pt x="79" y="106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7" y="101"/>
                  <a:pt x="92" y="95"/>
                  <a:pt x="92" y="89"/>
                </a:cubicBezTo>
                <a:cubicBezTo>
                  <a:pt x="92" y="82"/>
                  <a:pt x="87" y="77"/>
                  <a:pt x="81" y="77"/>
                </a:cubicBezTo>
                <a:close/>
                <a:moveTo>
                  <a:pt x="100" y="46"/>
                </a:moveTo>
                <a:cubicBezTo>
                  <a:pt x="100" y="47"/>
                  <a:pt x="101" y="47"/>
                  <a:pt x="101" y="47"/>
                </a:cubicBezTo>
                <a:cubicBezTo>
                  <a:pt x="102" y="47"/>
                  <a:pt x="103" y="46"/>
                  <a:pt x="104" y="46"/>
                </a:cubicBezTo>
                <a:cubicBezTo>
                  <a:pt x="105" y="44"/>
                  <a:pt x="104" y="42"/>
                  <a:pt x="103" y="41"/>
                </a:cubicBezTo>
                <a:cubicBezTo>
                  <a:pt x="102" y="41"/>
                  <a:pt x="100" y="41"/>
                  <a:pt x="99" y="42"/>
                </a:cubicBezTo>
                <a:cubicBezTo>
                  <a:pt x="98" y="44"/>
                  <a:pt x="98" y="45"/>
                  <a:pt x="100" y="46"/>
                </a:cubicBezTo>
                <a:close/>
                <a:moveTo>
                  <a:pt x="109" y="54"/>
                </a:moveTo>
                <a:cubicBezTo>
                  <a:pt x="110" y="54"/>
                  <a:pt x="111" y="54"/>
                  <a:pt x="111" y="53"/>
                </a:cubicBezTo>
                <a:cubicBezTo>
                  <a:pt x="112" y="52"/>
                  <a:pt x="112" y="50"/>
                  <a:pt x="111" y="49"/>
                </a:cubicBezTo>
                <a:cubicBezTo>
                  <a:pt x="110" y="48"/>
                  <a:pt x="108" y="48"/>
                  <a:pt x="107" y="49"/>
                </a:cubicBezTo>
                <a:cubicBezTo>
                  <a:pt x="106" y="50"/>
                  <a:pt x="106" y="52"/>
                  <a:pt x="107" y="53"/>
                </a:cubicBezTo>
                <a:cubicBezTo>
                  <a:pt x="108" y="54"/>
                  <a:pt x="108" y="54"/>
                  <a:pt x="109" y="54"/>
                </a:cubicBezTo>
                <a:close/>
                <a:moveTo>
                  <a:pt x="91" y="118"/>
                </a:moveTo>
                <a:cubicBezTo>
                  <a:pt x="89" y="119"/>
                  <a:pt x="89" y="120"/>
                  <a:pt x="89" y="122"/>
                </a:cubicBezTo>
                <a:cubicBezTo>
                  <a:pt x="90" y="123"/>
                  <a:pt x="91" y="124"/>
                  <a:pt x="92" y="124"/>
                </a:cubicBezTo>
                <a:cubicBezTo>
                  <a:pt x="92" y="124"/>
                  <a:pt x="93" y="124"/>
                  <a:pt x="93" y="124"/>
                </a:cubicBezTo>
                <a:cubicBezTo>
                  <a:pt x="95" y="123"/>
                  <a:pt x="95" y="121"/>
                  <a:pt x="95" y="120"/>
                </a:cubicBezTo>
                <a:cubicBezTo>
                  <a:pt x="94" y="118"/>
                  <a:pt x="93" y="117"/>
                  <a:pt x="91" y="118"/>
                </a:cubicBezTo>
                <a:close/>
                <a:moveTo>
                  <a:pt x="100" y="113"/>
                </a:moveTo>
                <a:cubicBezTo>
                  <a:pt x="98" y="114"/>
                  <a:pt x="98" y="116"/>
                  <a:pt x="99" y="118"/>
                </a:cubicBezTo>
                <a:cubicBezTo>
                  <a:pt x="100" y="118"/>
                  <a:pt x="100" y="119"/>
                  <a:pt x="101" y="119"/>
                </a:cubicBezTo>
                <a:cubicBezTo>
                  <a:pt x="102" y="119"/>
                  <a:pt x="103" y="119"/>
                  <a:pt x="103" y="118"/>
                </a:cubicBezTo>
                <a:cubicBezTo>
                  <a:pt x="104" y="117"/>
                  <a:pt x="105" y="116"/>
                  <a:pt x="104" y="114"/>
                </a:cubicBezTo>
                <a:cubicBezTo>
                  <a:pt x="103" y="113"/>
                  <a:pt x="101" y="113"/>
                  <a:pt x="100" y="113"/>
                </a:cubicBezTo>
                <a:close/>
                <a:moveTo>
                  <a:pt x="62" y="118"/>
                </a:moveTo>
                <a:cubicBezTo>
                  <a:pt x="61" y="118"/>
                  <a:pt x="59" y="118"/>
                  <a:pt x="58" y="120"/>
                </a:cubicBezTo>
                <a:cubicBezTo>
                  <a:pt x="58" y="121"/>
                  <a:pt x="58" y="123"/>
                  <a:pt x="60" y="124"/>
                </a:cubicBezTo>
                <a:cubicBezTo>
                  <a:pt x="60" y="124"/>
                  <a:pt x="61" y="124"/>
                  <a:pt x="61" y="124"/>
                </a:cubicBezTo>
                <a:cubicBezTo>
                  <a:pt x="62" y="124"/>
                  <a:pt x="63" y="123"/>
                  <a:pt x="64" y="122"/>
                </a:cubicBezTo>
                <a:cubicBezTo>
                  <a:pt x="64" y="120"/>
                  <a:pt x="64" y="119"/>
                  <a:pt x="62" y="118"/>
                </a:cubicBezTo>
                <a:close/>
                <a:moveTo>
                  <a:pt x="81" y="120"/>
                </a:moveTo>
                <a:cubicBezTo>
                  <a:pt x="80" y="121"/>
                  <a:pt x="79" y="122"/>
                  <a:pt x="79" y="124"/>
                </a:cubicBezTo>
                <a:cubicBezTo>
                  <a:pt x="79" y="125"/>
                  <a:pt x="80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6"/>
                  <a:pt x="85" y="125"/>
                  <a:pt x="85" y="123"/>
                </a:cubicBezTo>
                <a:cubicBezTo>
                  <a:pt x="85" y="121"/>
                  <a:pt x="83" y="120"/>
                  <a:pt x="81" y="120"/>
                </a:cubicBezTo>
                <a:close/>
                <a:moveTo>
                  <a:pt x="72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0" y="120"/>
                  <a:pt x="69" y="121"/>
                  <a:pt x="68" y="123"/>
                </a:cubicBezTo>
                <a:cubicBezTo>
                  <a:pt x="68" y="125"/>
                  <a:pt x="69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3" y="126"/>
                  <a:pt x="74" y="125"/>
                  <a:pt x="74" y="124"/>
                </a:cubicBezTo>
                <a:cubicBezTo>
                  <a:pt x="74" y="122"/>
                  <a:pt x="73" y="121"/>
                  <a:pt x="72" y="120"/>
                </a:cubicBezTo>
                <a:close/>
                <a:moveTo>
                  <a:pt x="116" y="70"/>
                </a:move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8" y="72"/>
                  <a:pt x="119" y="72"/>
                </a:cubicBezTo>
                <a:cubicBezTo>
                  <a:pt x="119" y="72"/>
                  <a:pt x="119" y="72"/>
                  <a:pt x="120" y="72"/>
                </a:cubicBezTo>
                <a:cubicBezTo>
                  <a:pt x="121" y="72"/>
                  <a:pt x="122" y="70"/>
                  <a:pt x="122" y="69"/>
                </a:cubicBezTo>
                <a:cubicBezTo>
                  <a:pt x="121" y="67"/>
                  <a:pt x="120" y="66"/>
                  <a:pt x="118" y="67"/>
                </a:cubicBezTo>
                <a:cubicBezTo>
                  <a:pt x="117" y="67"/>
                  <a:pt x="116" y="69"/>
                  <a:pt x="116" y="70"/>
                </a:cubicBezTo>
                <a:close/>
                <a:moveTo>
                  <a:pt x="120" y="77"/>
                </a:moveTo>
                <a:cubicBezTo>
                  <a:pt x="119" y="77"/>
                  <a:pt x="117" y="78"/>
                  <a:pt x="117" y="80"/>
                </a:cubicBezTo>
                <a:cubicBezTo>
                  <a:pt x="117" y="82"/>
                  <a:pt x="119" y="83"/>
                  <a:pt x="120" y="83"/>
                </a:cubicBezTo>
                <a:cubicBezTo>
                  <a:pt x="122" y="83"/>
                  <a:pt x="123" y="82"/>
                  <a:pt x="123" y="80"/>
                </a:cubicBezTo>
                <a:cubicBezTo>
                  <a:pt x="123" y="78"/>
                  <a:pt x="122" y="77"/>
                  <a:pt x="120" y="77"/>
                </a:cubicBezTo>
                <a:close/>
                <a:moveTo>
                  <a:pt x="120" y="87"/>
                </a:moveTo>
                <a:cubicBezTo>
                  <a:pt x="118" y="87"/>
                  <a:pt x="116" y="88"/>
                  <a:pt x="116" y="90"/>
                </a:cubicBezTo>
                <a:cubicBezTo>
                  <a:pt x="116" y="91"/>
                  <a:pt x="117" y="93"/>
                  <a:pt x="118" y="93"/>
                </a:cubicBezTo>
                <a:cubicBezTo>
                  <a:pt x="118" y="93"/>
                  <a:pt x="119" y="93"/>
                  <a:pt x="119" y="93"/>
                </a:cubicBezTo>
                <a:cubicBezTo>
                  <a:pt x="120" y="93"/>
                  <a:pt x="122" y="92"/>
                  <a:pt x="122" y="91"/>
                </a:cubicBezTo>
                <a:cubicBezTo>
                  <a:pt x="122" y="89"/>
                  <a:pt x="121" y="88"/>
                  <a:pt x="120" y="87"/>
                </a:cubicBezTo>
                <a:close/>
                <a:moveTo>
                  <a:pt x="115" y="63"/>
                </a:moveTo>
                <a:cubicBezTo>
                  <a:pt x="116" y="63"/>
                  <a:pt x="116" y="62"/>
                  <a:pt x="117" y="62"/>
                </a:cubicBezTo>
                <a:cubicBezTo>
                  <a:pt x="118" y="61"/>
                  <a:pt x="119" y="60"/>
                  <a:pt x="118" y="58"/>
                </a:cubicBezTo>
                <a:cubicBezTo>
                  <a:pt x="117" y="57"/>
                  <a:pt x="115" y="56"/>
                  <a:pt x="114" y="57"/>
                </a:cubicBezTo>
                <a:cubicBezTo>
                  <a:pt x="112" y="58"/>
                  <a:pt x="112" y="60"/>
                  <a:pt x="113" y="61"/>
                </a:cubicBezTo>
                <a:cubicBezTo>
                  <a:pt x="113" y="62"/>
                  <a:pt x="114" y="63"/>
                  <a:pt x="115" y="63"/>
                </a:cubicBezTo>
                <a:close/>
                <a:moveTo>
                  <a:pt x="107" y="107"/>
                </a:moveTo>
                <a:cubicBezTo>
                  <a:pt x="106" y="108"/>
                  <a:pt x="106" y="110"/>
                  <a:pt x="107" y="111"/>
                </a:cubicBezTo>
                <a:cubicBezTo>
                  <a:pt x="108" y="112"/>
                  <a:pt x="109" y="112"/>
                  <a:pt x="109" y="112"/>
                </a:cubicBezTo>
                <a:cubicBezTo>
                  <a:pt x="110" y="112"/>
                  <a:pt x="111" y="112"/>
                  <a:pt x="112" y="111"/>
                </a:cubicBezTo>
                <a:cubicBezTo>
                  <a:pt x="113" y="110"/>
                  <a:pt x="112" y="108"/>
                  <a:pt x="111" y="107"/>
                </a:cubicBezTo>
                <a:cubicBezTo>
                  <a:pt x="110" y="106"/>
                  <a:pt x="108" y="106"/>
                  <a:pt x="107" y="107"/>
                </a:cubicBezTo>
                <a:close/>
                <a:moveTo>
                  <a:pt x="117" y="98"/>
                </a:moveTo>
                <a:cubicBezTo>
                  <a:pt x="115" y="97"/>
                  <a:pt x="113" y="97"/>
                  <a:pt x="113" y="99"/>
                </a:cubicBezTo>
                <a:cubicBezTo>
                  <a:pt x="112" y="100"/>
                  <a:pt x="112" y="102"/>
                  <a:pt x="114" y="103"/>
                </a:cubicBezTo>
                <a:cubicBezTo>
                  <a:pt x="114" y="103"/>
                  <a:pt x="115" y="103"/>
                  <a:pt x="115" y="103"/>
                </a:cubicBezTo>
                <a:cubicBezTo>
                  <a:pt x="116" y="103"/>
                  <a:pt x="117" y="103"/>
                  <a:pt x="118" y="102"/>
                </a:cubicBezTo>
                <a:cubicBezTo>
                  <a:pt x="119" y="100"/>
                  <a:pt x="118" y="98"/>
                  <a:pt x="117" y="98"/>
                </a:cubicBezTo>
                <a:close/>
                <a:moveTo>
                  <a:pt x="44" y="54"/>
                </a:moveTo>
                <a:cubicBezTo>
                  <a:pt x="45" y="54"/>
                  <a:pt x="45" y="54"/>
                  <a:pt x="46" y="53"/>
                </a:cubicBezTo>
                <a:cubicBezTo>
                  <a:pt x="47" y="52"/>
                  <a:pt x="47" y="50"/>
                  <a:pt x="46" y="49"/>
                </a:cubicBezTo>
                <a:cubicBezTo>
                  <a:pt x="44" y="48"/>
                  <a:pt x="43" y="48"/>
                  <a:pt x="41" y="49"/>
                </a:cubicBezTo>
                <a:cubicBezTo>
                  <a:pt x="40" y="50"/>
                  <a:pt x="41" y="52"/>
                  <a:pt x="42" y="53"/>
                </a:cubicBezTo>
                <a:cubicBezTo>
                  <a:pt x="42" y="54"/>
                  <a:pt x="43" y="54"/>
                  <a:pt x="44" y="54"/>
                </a:cubicBezTo>
                <a:close/>
                <a:moveTo>
                  <a:pt x="36" y="98"/>
                </a:moveTo>
                <a:cubicBezTo>
                  <a:pt x="35" y="99"/>
                  <a:pt x="34" y="100"/>
                  <a:pt x="35" y="102"/>
                </a:cubicBezTo>
                <a:cubicBezTo>
                  <a:pt x="36" y="103"/>
                  <a:pt x="37" y="103"/>
                  <a:pt x="38" y="103"/>
                </a:cubicBezTo>
                <a:cubicBezTo>
                  <a:pt x="38" y="103"/>
                  <a:pt x="39" y="103"/>
                  <a:pt x="39" y="103"/>
                </a:cubicBezTo>
                <a:cubicBezTo>
                  <a:pt x="41" y="102"/>
                  <a:pt x="41" y="100"/>
                  <a:pt x="40" y="99"/>
                </a:cubicBezTo>
                <a:cubicBezTo>
                  <a:pt x="40" y="98"/>
                  <a:pt x="38" y="97"/>
                  <a:pt x="36" y="98"/>
                </a:cubicBezTo>
                <a:close/>
                <a:moveTo>
                  <a:pt x="37" y="90"/>
                </a:moveTo>
                <a:cubicBezTo>
                  <a:pt x="36" y="88"/>
                  <a:pt x="35" y="87"/>
                  <a:pt x="33" y="88"/>
                </a:cubicBezTo>
                <a:cubicBezTo>
                  <a:pt x="32" y="88"/>
                  <a:pt x="31" y="90"/>
                  <a:pt x="31" y="91"/>
                </a:cubicBezTo>
                <a:cubicBezTo>
                  <a:pt x="31" y="93"/>
                  <a:pt x="33" y="93"/>
                  <a:pt x="34" y="93"/>
                </a:cubicBezTo>
                <a:cubicBezTo>
                  <a:pt x="34" y="93"/>
                  <a:pt x="34" y="93"/>
                  <a:pt x="35" y="93"/>
                </a:cubicBezTo>
                <a:cubicBezTo>
                  <a:pt x="36" y="93"/>
                  <a:pt x="37" y="91"/>
                  <a:pt x="37" y="90"/>
                </a:cubicBezTo>
                <a:close/>
                <a:moveTo>
                  <a:pt x="33" y="72"/>
                </a:moveTo>
                <a:cubicBezTo>
                  <a:pt x="33" y="72"/>
                  <a:pt x="34" y="72"/>
                  <a:pt x="34" y="72"/>
                </a:cubicBezTo>
                <a:cubicBezTo>
                  <a:pt x="35" y="72"/>
                  <a:pt x="37" y="72"/>
                  <a:pt x="37" y="70"/>
                </a:cubicBezTo>
                <a:cubicBezTo>
                  <a:pt x="37" y="69"/>
                  <a:pt x="36" y="67"/>
                  <a:pt x="35" y="67"/>
                </a:cubicBezTo>
                <a:cubicBezTo>
                  <a:pt x="33" y="66"/>
                  <a:pt x="31" y="67"/>
                  <a:pt x="31" y="69"/>
                </a:cubicBezTo>
                <a:cubicBezTo>
                  <a:pt x="31" y="70"/>
                  <a:pt x="32" y="72"/>
                  <a:pt x="33" y="72"/>
                </a:cubicBezTo>
                <a:close/>
                <a:moveTo>
                  <a:pt x="33" y="83"/>
                </a:moveTo>
                <a:cubicBezTo>
                  <a:pt x="34" y="83"/>
                  <a:pt x="36" y="82"/>
                  <a:pt x="36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78"/>
                  <a:pt x="34" y="77"/>
                  <a:pt x="33" y="77"/>
                </a:cubicBezTo>
                <a:cubicBezTo>
                  <a:pt x="31" y="77"/>
                  <a:pt x="30" y="78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2"/>
                  <a:pt x="31" y="83"/>
                  <a:pt x="33" y="83"/>
                </a:cubicBezTo>
                <a:close/>
                <a:moveTo>
                  <a:pt x="36" y="62"/>
                </a:moveTo>
                <a:cubicBezTo>
                  <a:pt x="37" y="62"/>
                  <a:pt x="37" y="63"/>
                  <a:pt x="38" y="63"/>
                </a:cubicBezTo>
                <a:cubicBezTo>
                  <a:pt x="39" y="63"/>
                  <a:pt x="40" y="62"/>
                  <a:pt x="40" y="61"/>
                </a:cubicBezTo>
                <a:cubicBezTo>
                  <a:pt x="41" y="60"/>
                  <a:pt x="41" y="58"/>
                  <a:pt x="39" y="57"/>
                </a:cubicBezTo>
                <a:cubicBezTo>
                  <a:pt x="38" y="56"/>
                  <a:pt x="36" y="57"/>
                  <a:pt x="35" y="58"/>
                </a:cubicBezTo>
                <a:cubicBezTo>
                  <a:pt x="34" y="60"/>
                  <a:pt x="35" y="61"/>
                  <a:pt x="36" y="62"/>
                </a:cubicBezTo>
                <a:close/>
                <a:moveTo>
                  <a:pt x="42" y="107"/>
                </a:moveTo>
                <a:cubicBezTo>
                  <a:pt x="41" y="108"/>
                  <a:pt x="40" y="110"/>
                  <a:pt x="42" y="111"/>
                </a:cubicBezTo>
                <a:cubicBezTo>
                  <a:pt x="42" y="112"/>
                  <a:pt x="43" y="112"/>
                  <a:pt x="44" y="112"/>
                </a:cubicBezTo>
                <a:cubicBezTo>
                  <a:pt x="45" y="112"/>
                  <a:pt x="45" y="112"/>
                  <a:pt x="46" y="111"/>
                </a:cubicBezTo>
                <a:cubicBezTo>
                  <a:pt x="47" y="110"/>
                  <a:pt x="47" y="108"/>
                  <a:pt x="46" y="107"/>
                </a:cubicBezTo>
                <a:cubicBezTo>
                  <a:pt x="45" y="106"/>
                  <a:pt x="43" y="106"/>
                  <a:pt x="42" y="107"/>
                </a:cubicBezTo>
                <a:close/>
                <a:moveTo>
                  <a:pt x="71" y="39"/>
                </a:moveTo>
                <a:cubicBezTo>
                  <a:pt x="71" y="39"/>
                  <a:pt x="71" y="39"/>
                  <a:pt x="72" y="39"/>
                </a:cubicBezTo>
                <a:cubicBezTo>
                  <a:pt x="73" y="39"/>
                  <a:pt x="74" y="38"/>
                  <a:pt x="74" y="36"/>
                </a:cubicBezTo>
                <a:cubicBezTo>
                  <a:pt x="74" y="34"/>
                  <a:pt x="72" y="33"/>
                  <a:pt x="71" y="34"/>
                </a:cubicBezTo>
                <a:cubicBezTo>
                  <a:pt x="69" y="34"/>
                  <a:pt x="68" y="35"/>
                  <a:pt x="68" y="37"/>
                </a:cubicBezTo>
                <a:cubicBezTo>
                  <a:pt x="68" y="38"/>
                  <a:pt x="70" y="39"/>
                  <a:pt x="71" y="39"/>
                </a:cubicBezTo>
                <a:close/>
                <a:moveTo>
                  <a:pt x="81" y="39"/>
                </a:moveTo>
                <a:cubicBezTo>
                  <a:pt x="81" y="39"/>
                  <a:pt x="82" y="39"/>
                  <a:pt x="82" y="39"/>
                </a:cubicBezTo>
                <a:cubicBezTo>
                  <a:pt x="83" y="39"/>
                  <a:pt x="84" y="38"/>
                  <a:pt x="85" y="37"/>
                </a:cubicBezTo>
                <a:cubicBezTo>
                  <a:pt x="85" y="35"/>
                  <a:pt x="84" y="34"/>
                  <a:pt x="82" y="34"/>
                </a:cubicBezTo>
                <a:cubicBezTo>
                  <a:pt x="80" y="33"/>
                  <a:pt x="79" y="35"/>
                  <a:pt x="79" y="36"/>
                </a:cubicBezTo>
                <a:cubicBezTo>
                  <a:pt x="79" y="38"/>
                  <a:pt x="80" y="39"/>
                  <a:pt x="81" y="39"/>
                </a:cubicBezTo>
                <a:close/>
                <a:moveTo>
                  <a:pt x="91" y="42"/>
                </a:moveTo>
                <a:cubicBezTo>
                  <a:pt x="91" y="42"/>
                  <a:pt x="92" y="42"/>
                  <a:pt x="92" y="42"/>
                </a:cubicBezTo>
                <a:cubicBezTo>
                  <a:pt x="93" y="42"/>
                  <a:pt x="94" y="41"/>
                  <a:pt x="95" y="40"/>
                </a:cubicBezTo>
                <a:cubicBezTo>
                  <a:pt x="95" y="38"/>
                  <a:pt x="95" y="37"/>
                  <a:pt x="93" y="36"/>
                </a:cubicBezTo>
                <a:cubicBezTo>
                  <a:pt x="91" y="36"/>
                  <a:pt x="90" y="36"/>
                  <a:pt x="89" y="38"/>
                </a:cubicBezTo>
                <a:cubicBezTo>
                  <a:pt x="89" y="39"/>
                  <a:pt x="89" y="41"/>
                  <a:pt x="91" y="42"/>
                </a:cubicBezTo>
                <a:close/>
                <a:moveTo>
                  <a:pt x="61" y="42"/>
                </a:moveTo>
                <a:cubicBezTo>
                  <a:pt x="61" y="42"/>
                  <a:pt x="62" y="42"/>
                  <a:pt x="62" y="42"/>
                </a:cubicBezTo>
                <a:cubicBezTo>
                  <a:pt x="63" y="41"/>
                  <a:pt x="64" y="39"/>
                  <a:pt x="64" y="38"/>
                </a:cubicBezTo>
                <a:cubicBezTo>
                  <a:pt x="63" y="36"/>
                  <a:pt x="61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8" y="37"/>
                  <a:pt x="58" y="39"/>
                  <a:pt x="58" y="40"/>
                </a:cubicBezTo>
                <a:cubicBezTo>
                  <a:pt x="59" y="41"/>
                  <a:pt x="60" y="42"/>
                  <a:pt x="61" y="42"/>
                </a:cubicBezTo>
                <a:close/>
                <a:moveTo>
                  <a:pt x="53" y="114"/>
                </a:moveTo>
                <a:cubicBezTo>
                  <a:pt x="52" y="113"/>
                  <a:pt x="50" y="113"/>
                  <a:pt x="49" y="114"/>
                </a:cubicBezTo>
                <a:cubicBezTo>
                  <a:pt x="48" y="116"/>
                  <a:pt x="49" y="118"/>
                  <a:pt x="50" y="118"/>
                </a:cubicBezTo>
                <a:cubicBezTo>
                  <a:pt x="51" y="119"/>
                  <a:pt x="51" y="119"/>
                  <a:pt x="52" y="119"/>
                </a:cubicBezTo>
                <a:cubicBezTo>
                  <a:pt x="53" y="119"/>
                  <a:pt x="54" y="119"/>
                  <a:pt x="54" y="118"/>
                </a:cubicBezTo>
                <a:cubicBezTo>
                  <a:pt x="55" y="116"/>
                  <a:pt x="55" y="115"/>
                  <a:pt x="53" y="114"/>
                </a:cubicBezTo>
                <a:close/>
                <a:moveTo>
                  <a:pt x="52" y="47"/>
                </a:moveTo>
                <a:cubicBezTo>
                  <a:pt x="52" y="47"/>
                  <a:pt x="53" y="47"/>
                  <a:pt x="53" y="46"/>
                </a:cubicBezTo>
                <a:cubicBezTo>
                  <a:pt x="55" y="45"/>
                  <a:pt x="55" y="44"/>
                  <a:pt x="54" y="42"/>
                </a:cubicBezTo>
                <a:cubicBezTo>
                  <a:pt x="53" y="41"/>
                  <a:pt x="51" y="41"/>
                  <a:pt x="50" y="41"/>
                </a:cubicBezTo>
                <a:cubicBezTo>
                  <a:pt x="49" y="42"/>
                  <a:pt x="48" y="44"/>
                  <a:pt x="49" y="46"/>
                </a:cubicBezTo>
                <a:cubicBezTo>
                  <a:pt x="50" y="46"/>
                  <a:pt x="51" y="47"/>
                  <a:pt x="52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7221F5-A291-45FE-BDAB-010216171C15}"/>
              </a:ext>
            </a:extLst>
          </p:cNvPr>
          <p:cNvSpPr txBox="1">
            <a:spLocks/>
          </p:cNvSpPr>
          <p:nvPr/>
        </p:nvSpPr>
        <p:spPr>
          <a:xfrm>
            <a:off x="1524000" y="3276333"/>
            <a:ext cx="2304320" cy="1119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tx1"/>
                </a:solidFill>
              </a:rPr>
              <a:t>Write title here</a:t>
            </a:r>
            <a:endParaRPr lang="en-US" sz="1400" b="0" dirty="0"/>
          </a:p>
          <a:p>
            <a:pPr algn="r"/>
            <a:r>
              <a:rPr lang="en-US" sz="1200" b="0" dirty="0"/>
              <a:t>It is a long established fact that a reader will be distracted by the readable content.</a:t>
            </a:r>
          </a:p>
        </p:txBody>
      </p:sp>
      <p:sp>
        <p:nvSpPr>
          <p:cNvPr id="12" name="Freeform 861">
            <a:extLst>
              <a:ext uri="{FF2B5EF4-FFF2-40B4-BE49-F238E27FC236}">
                <a16:creationId xmlns:a16="http://schemas.microsoft.com/office/drawing/2014/main" id="{EC4D6320-9889-41AC-A1EF-3A0B7CEB15A8}"/>
              </a:ext>
            </a:extLst>
          </p:cNvPr>
          <p:cNvSpPr>
            <a:spLocks noEditPoints="1"/>
          </p:cNvSpPr>
          <p:nvPr/>
        </p:nvSpPr>
        <p:spPr bwMode="auto">
          <a:xfrm>
            <a:off x="3333932" y="2588992"/>
            <a:ext cx="488950" cy="550863"/>
          </a:xfrm>
          <a:custGeom>
            <a:avLst/>
            <a:gdLst>
              <a:gd name="T0" fmla="*/ 437662 w 143"/>
              <a:gd name="T1" fmla="*/ 113615 h 160"/>
              <a:gd name="T2" fmla="*/ 294054 w 143"/>
              <a:gd name="T3" fmla="*/ 68858 h 160"/>
              <a:gd name="T4" fmla="*/ 246185 w 143"/>
              <a:gd name="T5" fmla="*/ 0 h 160"/>
              <a:gd name="T6" fmla="*/ 194896 w 143"/>
              <a:gd name="T7" fmla="*/ 68858 h 160"/>
              <a:gd name="T8" fmla="*/ 51288 w 143"/>
              <a:gd name="T9" fmla="*/ 113615 h 160"/>
              <a:gd name="T10" fmla="*/ 41031 w 143"/>
              <a:gd name="T11" fmla="*/ 216902 h 160"/>
              <a:gd name="T12" fmla="*/ 0 w 143"/>
              <a:gd name="T13" fmla="*/ 385604 h 160"/>
              <a:gd name="T14" fmla="*/ 92319 w 143"/>
              <a:gd name="T15" fmla="*/ 420033 h 160"/>
              <a:gd name="T16" fmla="*/ 191477 w 143"/>
              <a:gd name="T17" fmla="*/ 499220 h 160"/>
              <a:gd name="T18" fmla="*/ 297473 w 143"/>
              <a:gd name="T19" fmla="*/ 499220 h 160"/>
              <a:gd name="T20" fmla="*/ 400050 w 143"/>
              <a:gd name="T21" fmla="*/ 420033 h 160"/>
              <a:gd name="T22" fmla="*/ 488950 w 143"/>
              <a:gd name="T23" fmla="*/ 385604 h 160"/>
              <a:gd name="T24" fmla="*/ 447919 w 143"/>
              <a:gd name="T25" fmla="*/ 216902 h 160"/>
              <a:gd name="T26" fmla="*/ 437662 w 143"/>
              <a:gd name="T27" fmla="*/ 130830 h 160"/>
              <a:gd name="T28" fmla="*/ 437662 w 143"/>
              <a:gd name="T29" fmla="*/ 196245 h 160"/>
              <a:gd name="T30" fmla="*/ 437662 w 143"/>
              <a:gd name="T31" fmla="*/ 130830 h 160"/>
              <a:gd name="T32" fmla="*/ 276958 w 143"/>
              <a:gd name="T33" fmla="*/ 51643 h 160"/>
              <a:gd name="T34" fmla="*/ 273538 w 143"/>
              <a:gd name="T35" fmla="*/ 68858 h 160"/>
              <a:gd name="T36" fmla="*/ 246185 w 143"/>
              <a:gd name="T37" fmla="*/ 86072 h 160"/>
              <a:gd name="T38" fmla="*/ 246185 w 143"/>
              <a:gd name="T39" fmla="*/ 20657 h 160"/>
              <a:gd name="T40" fmla="*/ 51288 w 143"/>
              <a:gd name="T41" fmla="*/ 130830 h 160"/>
              <a:gd name="T42" fmla="*/ 51288 w 143"/>
              <a:gd name="T43" fmla="*/ 196245 h 160"/>
              <a:gd name="T44" fmla="*/ 51288 w 143"/>
              <a:gd name="T45" fmla="*/ 420033 h 160"/>
              <a:gd name="T46" fmla="*/ 51288 w 143"/>
              <a:gd name="T47" fmla="*/ 354618 h 160"/>
              <a:gd name="T48" fmla="*/ 51288 w 143"/>
              <a:gd name="T49" fmla="*/ 420033 h 160"/>
              <a:gd name="T50" fmla="*/ 211992 w 143"/>
              <a:gd name="T51" fmla="*/ 499220 h 160"/>
              <a:gd name="T52" fmla="*/ 276958 w 143"/>
              <a:gd name="T53" fmla="*/ 499220 h 160"/>
              <a:gd name="T54" fmla="*/ 283796 w 143"/>
              <a:gd name="T55" fmla="*/ 464791 h 160"/>
              <a:gd name="T56" fmla="*/ 205154 w 143"/>
              <a:gd name="T57" fmla="*/ 464791 h 160"/>
              <a:gd name="T58" fmla="*/ 105996 w 143"/>
              <a:gd name="T59" fmla="*/ 385604 h 160"/>
              <a:gd name="T60" fmla="*/ 61546 w 143"/>
              <a:gd name="T61" fmla="*/ 216902 h 160"/>
              <a:gd name="T62" fmla="*/ 102577 w 143"/>
              <a:gd name="T63" fmla="*/ 148044 h 160"/>
              <a:gd name="T64" fmla="*/ 246185 w 143"/>
              <a:gd name="T65" fmla="*/ 106730 h 160"/>
              <a:gd name="T66" fmla="*/ 389792 w 143"/>
              <a:gd name="T67" fmla="*/ 148044 h 160"/>
              <a:gd name="T68" fmla="*/ 427404 w 143"/>
              <a:gd name="T69" fmla="*/ 216902 h 160"/>
              <a:gd name="T70" fmla="*/ 386373 w 143"/>
              <a:gd name="T71" fmla="*/ 385604 h 160"/>
              <a:gd name="T72" fmla="*/ 283796 w 143"/>
              <a:gd name="T73" fmla="*/ 464791 h 160"/>
              <a:gd name="T74" fmla="*/ 437662 w 143"/>
              <a:gd name="T75" fmla="*/ 420033 h 160"/>
              <a:gd name="T76" fmla="*/ 437662 w 143"/>
              <a:gd name="T77" fmla="*/ 354618 h 160"/>
              <a:gd name="T78" fmla="*/ 294054 w 143"/>
              <a:gd name="T79" fmla="*/ 316746 h 160"/>
              <a:gd name="T80" fmla="*/ 304312 w 143"/>
              <a:gd name="T81" fmla="*/ 254774 h 160"/>
              <a:gd name="T82" fmla="*/ 249604 w 143"/>
              <a:gd name="T83" fmla="*/ 154930 h 160"/>
              <a:gd name="T84" fmla="*/ 188058 w 143"/>
              <a:gd name="T85" fmla="*/ 206574 h 160"/>
              <a:gd name="T86" fmla="*/ 194896 w 143"/>
              <a:gd name="T87" fmla="*/ 278874 h 160"/>
              <a:gd name="T88" fmla="*/ 129931 w 143"/>
              <a:gd name="T89" fmla="*/ 358061 h 160"/>
              <a:gd name="T90" fmla="*/ 143608 w 143"/>
              <a:gd name="T91" fmla="*/ 375275 h 160"/>
              <a:gd name="T92" fmla="*/ 215412 w 143"/>
              <a:gd name="T93" fmla="*/ 320189 h 160"/>
              <a:gd name="T94" fmla="*/ 211992 w 143"/>
              <a:gd name="T95" fmla="*/ 265103 h 160"/>
              <a:gd name="T96" fmla="*/ 208573 w 143"/>
              <a:gd name="T97" fmla="*/ 206574 h 160"/>
              <a:gd name="T98" fmla="*/ 249604 w 143"/>
              <a:gd name="T99" fmla="*/ 175588 h 160"/>
              <a:gd name="T100" fmla="*/ 283796 w 143"/>
              <a:gd name="T101" fmla="*/ 254774 h 160"/>
              <a:gd name="T102" fmla="*/ 273538 w 143"/>
              <a:gd name="T103" fmla="*/ 275432 h 160"/>
              <a:gd name="T104" fmla="*/ 280377 w 143"/>
              <a:gd name="T105" fmla="*/ 333961 h 160"/>
              <a:gd name="T106" fmla="*/ 352181 w 143"/>
              <a:gd name="T107" fmla="*/ 378718 h 160"/>
              <a:gd name="T108" fmla="*/ 359019 w 143"/>
              <a:gd name="T109" fmla="*/ 358061 h 1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" h="160">
                <a:moveTo>
                  <a:pt x="143" y="48"/>
                </a:moveTo>
                <a:cubicBezTo>
                  <a:pt x="143" y="39"/>
                  <a:pt x="136" y="33"/>
                  <a:pt x="128" y="33"/>
                </a:cubicBezTo>
                <a:cubicBezTo>
                  <a:pt x="123" y="33"/>
                  <a:pt x="119" y="35"/>
                  <a:pt x="116" y="38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19"/>
                  <a:pt x="87" y="17"/>
                  <a:pt x="87" y="15"/>
                </a:cubicBezTo>
                <a:cubicBezTo>
                  <a:pt x="87" y="7"/>
                  <a:pt x="80" y="0"/>
                  <a:pt x="72" y="0"/>
                </a:cubicBezTo>
                <a:cubicBezTo>
                  <a:pt x="63" y="0"/>
                  <a:pt x="56" y="7"/>
                  <a:pt x="56" y="15"/>
                </a:cubicBezTo>
                <a:cubicBezTo>
                  <a:pt x="56" y="17"/>
                  <a:pt x="57" y="19"/>
                  <a:pt x="57" y="20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5"/>
                  <a:pt x="20" y="33"/>
                  <a:pt x="15" y="33"/>
                </a:cubicBezTo>
                <a:cubicBezTo>
                  <a:pt x="7" y="33"/>
                  <a:pt x="0" y="39"/>
                  <a:pt x="0" y="48"/>
                </a:cubicBezTo>
                <a:cubicBezTo>
                  <a:pt x="0" y="55"/>
                  <a:pt x="5" y="61"/>
                  <a:pt x="12" y="63"/>
                </a:cubicBezTo>
                <a:cubicBezTo>
                  <a:pt x="12" y="97"/>
                  <a:pt x="12" y="97"/>
                  <a:pt x="12" y="97"/>
                </a:cubicBezTo>
                <a:cubicBezTo>
                  <a:pt x="5" y="99"/>
                  <a:pt x="0" y="105"/>
                  <a:pt x="0" y="112"/>
                </a:cubicBezTo>
                <a:cubicBezTo>
                  <a:pt x="0" y="121"/>
                  <a:pt x="7" y="127"/>
                  <a:pt x="15" y="127"/>
                </a:cubicBezTo>
                <a:cubicBezTo>
                  <a:pt x="20" y="127"/>
                  <a:pt x="24" y="126"/>
                  <a:pt x="27" y="122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41"/>
                  <a:pt x="56" y="143"/>
                  <a:pt x="56" y="145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0" y="160"/>
                  <a:pt x="87" y="153"/>
                  <a:pt x="87" y="145"/>
                </a:cubicBezTo>
                <a:cubicBezTo>
                  <a:pt x="87" y="143"/>
                  <a:pt x="87" y="141"/>
                  <a:pt x="86" y="140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9" y="126"/>
                  <a:pt x="123" y="127"/>
                  <a:pt x="128" y="127"/>
                </a:cubicBezTo>
                <a:cubicBezTo>
                  <a:pt x="136" y="127"/>
                  <a:pt x="143" y="121"/>
                  <a:pt x="143" y="112"/>
                </a:cubicBezTo>
                <a:cubicBezTo>
                  <a:pt x="143" y="105"/>
                  <a:pt x="138" y="98"/>
                  <a:pt x="131" y="9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8" y="62"/>
                  <a:pt x="143" y="55"/>
                  <a:pt x="143" y="48"/>
                </a:cubicBezTo>
                <a:close/>
                <a:moveTo>
                  <a:pt x="128" y="38"/>
                </a:moveTo>
                <a:cubicBezTo>
                  <a:pt x="133" y="38"/>
                  <a:pt x="137" y="43"/>
                  <a:pt x="137" y="48"/>
                </a:cubicBezTo>
                <a:cubicBezTo>
                  <a:pt x="137" y="53"/>
                  <a:pt x="133" y="57"/>
                  <a:pt x="128" y="57"/>
                </a:cubicBezTo>
                <a:cubicBezTo>
                  <a:pt x="123" y="57"/>
                  <a:pt x="119" y="53"/>
                  <a:pt x="119" y="48"/>
                </a:cubicBezTo>
                <a:cubicBezTo>
                  <a:pt x="119" y="43"/>
                  <a:pt x="123" y="38"/>
                  <a:pt x="128" y="38"/>
                </a:cubicBezTo>
                <a:close/>
                <a:moveTo>
                  <a:pt x="72" y="6"/>
                </a:moveTo>
                <a:cubicBezTo>
                  <a:pt x="77" y="6"/>
                  <a:pt x="81" y="10"/>
                  <a:pt x="81" y="15"/>
                </a:cubicBezTo>
                <a:cubicBezTo>
                  <a:pt x="81" y="17"/>
                  <a:pt x="81" y="18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78" y="23"/>
                  <a:pt x="75" y="25"/>
                  <a:pt x="72" y="25"/>
                </a:cubicBezTo>
                <a:cubicBezTo>
                  <a:pt x="66" y="25"/>
                  <a:pt x="62" y="21"/>
                  <a:pt x="62" y="15"/>
                </a:cubicBezTo>
                <a:cubicBezTo>
                  <a:pt x="62" y="10"/>
                  <a:pt x="66" y="6"/>
                  <a:pt x="72" y="6"/>
                </a:cubicBezTo>
                <a:close/>
                <a:moveTo>
                  <a:pt x="6" y="48"/>
                </a:moveTo>
                <a:cubicBezTo>
                  <a:pt x="6" y="43"/>
                  <a:pt x="10" y="38"/>
                  <a:pt x="15" y="38"/>
                </a:cubicBezTo>
                <a:cubicBezTo>
                  <a:pt x="21" y="38"/>
                  <a:pt x="25" y="43"/>
                  <a:pt x="25" y="48"/>
                </a:cubicBezTo>
                <a:cubicBezTo>
                  <a:pt x="25" y="53"/>
                  <a:pt x="21" y="57"/>
                  <a:pt x="15" y="57"/>
                </a:cubicBezTo>
                <a:cubicBezTo>
                  <a:pt x="10" y="57"/>
                  <a:pt x="6" y="53"/>
                  <a:pt x="6" y="48"/>
                </a:cubicBezTo>
                <a:close/>
                <a:moveTo>
                  <a:pt x="15" y="122"/>
                </a:moveTo>
                <a:cubicBezTo>
                  <a:pt x="10" y="122"/>
                  <a:pt x="6" y="117"/>
                  <a:pt x="6" y="112"/>
                </a:cubicBezTo>
                <a:cubicBezTo>
                  <a:pt x="6" y="107"/>
                  <a:pt x="10" y="103"/>
                  <a:pt x="15" y="103"/>
                </a:cubicBezTo>
                <a:cubicBezTo>
                  <a:pt x="21" y="103"/>
                  <a:pt x="25" y="107"/>
                  <a:pt x="25" y="112"/>
                </a:cubicBezTo>
                <a:cubicBezTo>
                  <a:pt x="25" y="117"/>
                  <a:pt x="21" y="122"/>
                  <a:pt x="15" y="122"/>
                </a:cubicBezTo>
                <a:close/>
                <a:moveTo>
                  <a:pt x="72" y="154"/>
                </a:moveTo>
                <a:cubicBezTo>
                  <a:pt x="66" y="154"/>
                  <a:pt x="62" y="150"/>
                  <a:pt x="62" y="145"/>
                </a:cubicBezTo>
                <a:cubicBezTo>
                  <a:pt x="62" y="139"/>
                  <a:pt x="66" y="135"/>
                  <a:pt x="72" y="135"/>
                </a:cubicBezTo>
                <a:cubicBezTo>
                  <a:pt x="77" y="135"/>
                  <a:pt x="81" y="139"/>
                  <a:pt x="81" y="145"/>
                </a:cubicBezTo>
                <a:cubicBezTo>
                  <a:pt x="81" y="150"/>
                  <a:pt x="77" y="154"/>
                  <a:pt x="72" y="154"/>
                </a:cubicBezTo>
                <a:close/>
                <a:moveTo>
                  <a:pt x="83" y="135"/>
                </a:moveTo>
                <a:cubicBezTo>
                  <a:pt x="81" y="131"/>
                  <a:pt x="76" y="129"/>
                  <a:pt x="72" y="129"/>
                </a:cubicBezTo>
                <a:cubicBezTo>
                  <a:pt x="67" y="129"/>
                  <a:pt x="63" y="131"/>
                  <a:pt x="60" y="13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6"/>
                  <a:pt x="31" y="114"/>
                  <a:pt x="31" y="112"/>
                </a:cubicBezTo>
                <a:cubicBezTo>
                  <a:pt x="31" y="105"/>
                  <a:pt x="25" y="98"/>
                  <a:pt x="18" y="97"/>
                </a:cubicBezTo>
                <a:cubicBezTo>
                  <a:pt x="18" y="63"/>
                  <a:pt x="18" y="63"/>
                  <a:pt x="18" y="63"/>
                </a:cubicBezTo>
                <a:cubicBezTo>
                  <a:pt x="25" y="62"/>
                  <a:pt x="31" y="55"/>
                  <a:pt x="31" y="48"/>
                </a:cubicBezTo>
                <a:cubicBezTo>
                  <a:pt x="31" y="46"/>
                  <a:pt x="30" y="44"/>
                  <a:pt x="30" y="43"/>
                </a:cubicBezTo>
                <a:cubicBezTo>
                  <a:pt x="60" y="25"/>
                  <a:pt x="60" y="25"/>
                  <a:pt x="60" y="25"/>
                </a:cubicBezTo>
                <a:cubicBezTo>
                  <a:pt x="63" y="29"/>
                  <a:pt x="67" y="31"/>
                  <a:pt x="72" y="31"/>
                </a:cubicBezTo>
                <a:cubicBezTo>
                  <a:pt x="76" y="31"/>
                  <a:pt x="80" y="29"/>
                  <a:pt x="83" y="2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3" y="44"/>
                  <a:pt x="113" y="46"/>
                  <a:pt x="113" y="48"/>
                </a:cubicBezTo>
                <a:cubicBezTo>
                  <a:pt x="113" y="55"/>
                  <a:pt x="118" y="61"/>
                  <a:pt x="125" y="63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18" y="98"/>
                  <a:pt x="113" y="105"/>
                  <a:pt x="113" y="112"/>
                </a:cubicBezTo>
                <a:cubicBezTo>
                  <a:pt x="113" y="114"/>
                  <a:pt x="113" y="116"/>
                  <a:pt x="114" y="117"/>
                </a:cubicBezTo>
                <a:lnTo>
                  <a:pt x="83" y="135"/>
                </a:lnTo>
                <a:close/>
                <a:moveTo>
                  <a:pt x="137" y="112"/>
                </a:moveTo>
                <a:cubicBezTo>
                  <a:pt x="137" y="117"/>
                  <a:pt x="133" y="122"/>
                  <a:pt x="128" y="122"/>
                </a:cubicBezTo>
                <a:cubicBezTo>
                  <a:pt x="123" y="122"/>
                  <a:pt x="119" y="117"/>
                  <a:pt x="119" y="112"/>
                </a:cubicBezTo>
                <a:cubicBezTo>
                  <a:pt x="119" y="107"/>
                  <a:pt x="123" y="103"/>
                  <a:pt x="128" y="103"/>
                </a:cubicBezTo>
                <a:cubicBezTo>
                  <a:pt x="133" y="103"/>
                  <a:pt x="137" y="107"/>
                  <a:pt x="137" y="112"/>
                </a:cubicBezTo>
                <a:close/>
                <a:moveTo>
                  <a:pt x="86" y="92"/>
                </a:moveTo>
                <a:cubicBezTo>
                  <a:pt x="86" y="81"/>
                  <a:pt x="86" y="81"/>
                  <a:pt x="86" y="81"/>
                </a:cubicBezTo>
                <a:cubicBezTo>
                  <a:pt x="88" y="79"/>
                  <a:pt x="89" y="77"/>
                  <a:pt x="89" y="74"/>
                </a:cubicBezTo>
                <a:cubicBezTo>
                  <a:pt x="89" y="60"/>
                  <a:pt x="89" y="60"/>
                  <a:pt x="89" y="60"/>
                </a:cubicBezTo>
                <a:cubicBezTo>
                  <a:pt x="89" y="52"/>
                  <a:pt x="82" y="45"/>
                  <a:pt x="73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2" y="45"/>
                  <a:pt x="55" y="52"/>
                  <a:pt x="55" y="60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7"/>
                  <a:pt x="56" y="79"/>
                  <a:pt x="57" y="81"/>
                </a:cubicBezTo>
                <a:cubicBezTo>
                  <a:pt x="57" y="92"/>
                  <a:pt x="57" y="92"/>
                  <a:pt x="57" y="92"/>
                </a:cubicBezTo>
                <a:cubicBezTo>
                  <a:pt x="54" y="94"/>
                  <a:pt x="46" y="98"/>
                  <a:pt x="38" y="104"/>
                </a:cubicBezTo>
                <a:cubicBezTo>
                  <a:pt x="37" y="105"/>
                  <a:pt x="37" y="107"/>
                  <a:pt x="38" y="109"/>
                </a:cubicBezTo>
                <a:cubicBezTo>
                  <a:pt x="39" y="110"/>
                  <a:pt x="41" y="110"/>
                  <a:pt x="42" y="109"/>
                </a:cubicBezTo>
                <a:cubicBezTo>
                  <a:pt x="50" y="102"/>
                  <a:pt x="60" y="97"/>
                  <a:pt x="61" y="97"/>
                </a:cubicBezTo>
                <a:cubicBezTo>
                  <a:pt x="63" y="96"/>
                  <a:pt x="63" y="95"/>
                  <a:pt x="63" y="93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79"/>
                  <a:pt x="63" y="78"/>
                  <a:pt x="62" y="77"/>
                </a:cubicBezTo>
                <a:cubicBezTo>
                  <a:pt x="61" y="77"/>
                  <a:pt x="61" y="76"/>
                  <a:pt x="61" y="74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55"/>
                  <a:pt x="65" y="51"/>
                  <a:pt x="70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9" y="51"/>
                  <a:pt x="83" y="55"/>
                  <a:pt x="83" y="60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6"/>
                  <a:pt x="82" y="77"/>
                  <a:pt x="81" y="77"/>
                </a:cubicBezTo>
                <a:cubicBezTo>
                  <a:pt x="81" y="78"/>
                  <a:pt x="80" y="79"/>
                  <a:pt x="80" y="80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5"/>
                  <a:pt x="81" y="96"/>
                  <a:pt x="82" y="97"/>
                </a:cubicBezTo>
                <a:cubicBezTo>
                  <a:pt x="84" y="97"/>
                  <a:pt x="93" y="102"/>
                  <a:pt x="101" y="109"/>
                </a:cubicBezTo>
                <a:cubicBezTo>
                  <a:pt x="102" y="109"/>
                  <a:pt x="103" y="110"/>
                  <a:pt x="103" y="110"/>
                </a:cubicBezTo>
                <a:cubicBezTo>
                  <a:pt x="104" y="110"/>
                  <a:pt x="105" y="109"/>
                  <a:pt x="106" y="109"/>
                </a:cubicBezTo>
                <a:cubicBezTo>
                  <a:pt x="107" y="107"/>
                  <a:pt x="106" y="105"/>
                  <a:pt x="105" y="104"/>
                </a:cubicBezTo>
                <a:cubicBezTo>
                  <a:pt x="98" y="98"/>
                  <a:pt x="89" y="94"/>
                  <a:pt x="86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40ED0-2497-4B86-9D7C-C635E422C345}"/>
              </a:ext>
            </a:extLst>
          </p:cNvPr>
          <p:cNvCxnSpPr>
            <a:cxnSpLocks/>
            <a:endCxn id="4" idx="6"/>
          </p:cNvCxnSpPr>
          <p:nvPr/>
        </p:nvCxnSpPr>
        <p:spPr>
          <a:xfrm flipH="1" flipV="1">
            <a:off x="8153506" y="3426823"/>
            <a:ext cx="643684" cy="2177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6FE69B-53EE-44C0-A42C-3A5C16DC28DC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974125" y="3426823"/>
            <a:ext cx="61556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3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27B2-B44A-4DF7-BB74-C0D81CCAB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 from our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target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D6E83-5984-403F-AFA4-7EE62972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11</a:t>
            </a:fld>
            <a:endParaRPr lang="en-US"/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04394829-B784-4B0C-AD62-6D38B8E38611}"/>
              </a:ext>
            </a:extLst>
          </p:cNvPr>
          <p:cNvCxnSpPr/>
          <p:nvPr/>
        </p:nvCxnSpPr>
        <p:spPr>
          <a:xfrm>
            <a:off x="1524000" y="6096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E41F385-B74D-466F-A1D9-5FAA1F22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44" y="6258558"/>
            <a:ext cx="421504" cy="43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31F54C-A59E-4CB2-8465-4211319F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94" y="6293246"/>
            <a:ext cx="795108" cy="365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82534-3FE4-46DF-A89D-BDF97F43F7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13" y="6290922"/>
            <a:ext cx="1120916" cy="3855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8542F5-5553-4A2F-882C-1A58816A9F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67" y="6035675"/>
            <a:ext cx="1054263" cy="822325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20440017-B06D-4748-9DC8-48AFBA6085B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86" y="6247981"/>
            <a:ext cx="772498" cy="410390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F3017D30-51C7-4A44-9B82-F06A24A5351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95" y="6035674"/>
            <a:ext cx="822325" cy="822325"/>
          </a:xfrm>
          <a:prstGeom prst="rect">
            <a:avLst/>
          </a:prstGeom>
        </p:spPr>
      </p:pic>
      <p:sp>
        <p:nvSpPr>
          <p:cNvPr id="401" name="Rectangle 400">
            <a:extLst>
              <a:ext uri="{FF2B5EF4-FFF2-40B4-BE49-F238E27FC236}">
                <a16:creationId xmlns:a16="http://schemas.microsoft.com/office/drawing/2014/main" id="{D7D30453-BF27-4A59-ACB7-AB5C4231DDD3}"/>
              </a:ext>
            </a:extLst>
          </p:cNvPr>
          <p:cNvSpPr/>
          <p:nvPr/>
        </p:nvSpPr>
        <p:spPr>
          <a:xfrm>
            <a:off x="1524000" y="6343114"/>
            <a:ext cx="7567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Partners:</a:t>
            </a:r>
          </a:p>
        </p:txBody>
      </p:sp>
      <p:graphicFrame>
        <p:nvGraphicFramePr>
          <p:cNvPr id="518" name="Chart 517">
            <a:extLst>
              <a:ext uri="{FF2B5EF4-FFF2-40B4-BE49-F238E27FC236}">
                <a16:creationId xmlns:a16="http://schemas.microsoft.com/office/drawing/2014/main" id="{489B2F2F-0BF2-4654-ADBA-4BDC3675B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1424"/>
              </p:ext>
            </p:extLst>
          </p:nvPr>
        </p:nvGraphicFramePr>
        <p:xfrm>
          <a:off x="6583923" y="1539549"/>
          <a:ext cx="4564743" cy="401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6" name="Subtitle 2">
            <a:extLst>
              <a:ext uri="{FF2B5EF4-FFF2-40B4-BE49-F238E27FC236}">
                <a16:creationId xmlns:a16="http://schemas.microsoft.com/office/drawing/2014/main" id="{ACE0CD4C-F996-44FD-87C6-02457619B1A3}"/>
              </a:ext>
            </a:extLst>
          </p:cNvPr>
          <p:cNvSpPr txBox="1">
            <a:spLocks/>
          </p:cNvSpPr>
          <p:nvPr/>
        </p:nvSpPr>
        <p:spPr>
          <a:xfrm>
            <a:off x="1524000" y="3009900"/>
            <a:ext cx="3924300" cy="2159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Subtitle</a:t>
            </a:r>
          </a:p>
          <a:p>
            <a:r>
              <a:rPr lang="en-US" sz="1200" dirty="0"/>
              <a:t>There are many variations of passages of Lorem Ipsum available, but the majority have suffered </a:t>
            </a:r>
            <a:r>
              <a:rPr lang="en-US" sz="1200" b="0" dirty="0"/>
              <a:t>alteration in some form, by injected </a:t>
            </a:r>
            <a:r>
              <a:rPr lang="en-US" sz="1200" b="0" dirty="0" err="1"/>
              <a:t>humour</a:t>
            </a:r>
            <a:r>
              <a:rPr lang="en-US" sz="1200" b="0" dirty="0"/>
              <a:t>, or </a:t>
            </a:r>
            <a:r>
              <a:rPr lang="en-US" sz="1200" b="0" dirty="0" err="1"/>
              <a:t>randomised</a:t>
            </a:r>
            <a:r>
              <a:rPr lang="en-US" sz="1200" b="0" dirty="0"/>
              <a:t> words which don't look even slightly believable. If you are going to use a passage of Lorem Ipsum, you need to be sure there isn't anything embarrassing hidden in the </a:t>
            </a:r>
            <a:br>
              <a:rPr lang="en-US" sz="1200" b="0" dirty="0"/>
            </a:br>
            <a:r>
              <a:rPr lang="en-US" sz="1200" b="0" dirty="0"/>
              <a:t>middle of text.</a:t>
            </a:r>
          </a:p>
        </p:txBody>
      </p:sp>
    </p:spTree>
    <p:extLst>
      <p:ext uri="{BB962C8B-B14F-4D97-AF65-F5344CB8AC3E}">
        <p14:creationId xmlns:p14="http://schemas.microsoft.com/office/powerpoint/2010/main" val="25438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1" grpId="0"/>
          <p:bldGraphic spid="518" grpId="0">
            <p:bldAsOne/>
          </p:bldGraphic>
          <p:bldP spid="4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1" grpId="0"/>
          <p:bldGraphic spid="518" grpId="0">
            <p:bldAsOne/>
          </p:bldGraphic>
          <p:bldP spid="40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04D4-0C67-45FC-8B19-20AD9E150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A31FC-50F7-4885-AE38-28A546A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4F1615-17D5-4CCF-9D72-032230F081ED}"/>
              </a:ext>
            </a:extLst>
          </p:cNvPr>
          <p:cNvGrpSpPr/>
          <p:nvPr/>
        </p:nvGrpSpPr>
        <p:grpSpPr>
          <a:xfrm>
            <a:off x="2066537" y="3681589"/>
            <a:ext cx="2176879" cy="1107996"/>
            <a:chOff x="2066537" y="3681589"/>
            <a:chExt cx="2176879" cy="11079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306D5-697D-45C5-A74A-652880DE84F2}"/>
                </a:ext>
              </a:extLst>
            </p:cNvPr>
            <p:cNvSpPr/>
            <p:nvPr/>
          </p:nvSpPr>
          <p:spPr>
            <a:xfrm>
              <a:off x="2066537" y="4389475"/>
              <a:ext cx="2176879" cy="4001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 b="1" dirty="0"/>
                <a:t>Happy Clients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7398AD-B2E8-4CA3-BDEA-5557261C7E8A}"/>
                </a:ext>
              </a:extLst>
            </p:cNvPr>
            <p:cNvSpPr/>
            <p:nvPr/>
          </p:nvSpPr>
          <p:spPr>
            <a:xfrm>
              <a:off x="2436830" y="3681589"/>
              <a:ext cx="1436291" cy="70788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4600" b="1" dirty="0">
                  <a:solidFill>
                    <a:schemeClr val="accent1"/>
                  </a:solidFill>
                </a:rPr>
                <a:t>280+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24AD3B-FECE-4F2E-839B-549530CB5AA2}"/>
              </a:ext>
            </a:extLst>
          </p:cNvPr>
          <p:cNvGrpSpPr/>
          <p:nvPr/>
        </p:nvGrpSpPr>
        <p:grpSpPr>
          <a:xfrm>
            <a:off x="4904330" y="3681589"/>
            <a:ext cx="2383346" cy="1107996"/>
            <a:chOff x="4904330" y="3681589"/>
            <a:chExt cx="2383346" cy="11079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D7C03B-51CF-4C88-A47C-6D75C6E9C021}"/>
                </a:ext>
              </a:extLst>
            </p:cNvPr>
            <p:cNvSpPr/>
            <p:nvPr/>
          </p:nvSpPr>
          <p:spPr>
            <a:xfrm>
              <a:off x="4904330" y="4389475"/>
              <a:ext cx="2383346" cy="4001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 b="1" dirty="0"/>
                <a:t>Success Project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E3D2FC-75F2-48BE-BCE8-C7630857DB72}"/>
                </a:ext>
              </a:extLst>
            </p:cNvPr>
            <p:cNvSpPr/>
            <p:nvPr/>
          </p:nvSpPr>
          <p:spPr>
            <a:xfrm>
              <a:off x="5207936" y="3681589"/>
              <a:ext cx="1776127" cy="70788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4600" b="1" dirty="0">
                  <a:solidFill>
                    <a:schemeClr val="accent1"/>
                  </a:solidFill>
                </a:rPr>
                <a:t>2100+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E55B22-2732-4150-9669-50847053056B}"/>
              </a:ext>
            </a:extLst>
          </p:cNvPr>
          <p:cNvGrpSpPr/>
          <p:nvPr/>
        </p:nvGrpSpPr>
        <p:grpSpPr>
          <a:xfrm>
            <a:off x="7943738" y="3681589"/>
            <a:ext cx="2400529" cy="1107996"/>
            <a:chOff x="7943738" y="3681589"/>
            <a:chExt cx="2400529" cy="11079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12601C-E4A6-43D0-BC37-566313D3096C}"/>
                </a:ext>
              </a:extLst>
            </p:cNvPr>
            <p:cNvSpPr/>
            <p:nvPr/>
          </p:nvSpPr>
          <p:spPr>
            <a:xfrm>
              <a:off x="7943738" y="4389475"/>
              <a:ext cx="2400529" cy="4001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 b="1" dirty="0"/>
                <a:t>Team Members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C902D-FC0E-4B04-B321-EB688D203898}"/>
                </a:ext>
              </a:extLst>
            </p:cNvPr>
            <p:cNvSpPr/>
            <p:nvPr/>
          </p:nvSpPr>
          <p:spPr>
            <a:xfrm>
              <a:off x="8595770" y="3681589"/>
              <a:ext cx="1096454" cy="70788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4600" b="1" dirty="0">
                  <a:solidFill>
                    <a:schemeClr val="accent1"/>
                  </a:solidFill>
                </a:rPr>
                <a:t>58+</a:t>
              </a:r>
            </a:p>
          </p:txBody>
        </p:sp>
      </p:grpSp>
      <p:sp>
        <p:nvSpPr>
          <p:cNvPr id="13" name="Freeform 78">
            <a:extLst>
              <a:ext uri="{FF2B5EF4-FFF2-40B4-BE49-F238E27FC236}">
                <a16:creationId xmlns:a16="http://schemas.microsoft.com/office/drawing/2014/main" id="{F0CF7E8E-5A0D-43BD-8057-49CBB4190511}"/>
              </a:ext>
            </a:extLst>
          </p:cNvPr>
          <p:cNvSpPr>
            <a:spLocks noEditPoints="1"/>
          </p:cNvSpPr>
          <p:nvPr/>
        </p:nvSpPr>
        <p:spPr bwMode="auto">
          <a:xfrm>
            <a:off x="5662122" y="2600130"/>
            <a:ext cx="867756" cy="860166"/>
          </a:xfrm>
          <a:custGeom>
            <a:avLst/>
            <a:gdLst>
              <a:gd name="T0" fmla="*/ 272257 w 160"/>
              <a:gd name="T1" fmla="*/ 0 h 157"/>
              <a:gd name="T2" fmla="*/ 0 w 160"/>
              <a:gd name="T3" fmla="*/ 226901 h 157"/>
              <a:gd name="T4" fmla="*/ 112306 w 160"/>
              <a:gd name="T5" fmla="*/ 412548 h 157"/>
              <a:gd name="T6" fmla="*/ 112306 w 160"/>
              <a:gd name="T7" fmla="*/ 532874 h 157"/>
              <a:gd name="T8" fmla="*/ 115709 w 160"/>
              <a:gd name="T9" fmla="*/ 539750 h 157"/>
              <a:gd name="T10" fmla="*/ 119112 w 160"/>
              <a:gd name="T11" fmla="*/ 539750 h 157"/>
              <a:gd name="T12" fmla="*/ 125919 w 160"/>
              <a:gd name="T13" fmla="*/ 539750 h 157"/>
              <a:gd name="T14" fmla="*/ 255240 w 160"/>
              <a:gd name="T15" fmla="*/ 450365 h 157"/>
              <a:gd name="T16" fmla="*/ 258644 w 160"/>
              <a:gd name="T17" fmla="*/ 450365 h 157"/>
              <a:gd name="T18" fmla="*/ 272257 w 160"/>
              <a:gd name="T19" fmla="*/ 450365 h 157"/>
              <a:gd name="T20" fmla="*/ 544513 w 160"/>
              <a:gd name="T21" fmla="*/ 226901 h 157"/>
              <a:gd name="T22" fmla="*/ 272257 w 160"/>
              <a:gd name="T23" fmla="*/ 0 h 157"/>
              <a:gd name="T24" fmla="*/ 272257 w 160"/>
              <a:gd name="T25" fmla="*/ 433175 h 157"/>
              <a:gd name="T26" fmla="*/ 258644 w 160"/>
              <a:gd name="T27" fmla="*/ 433175 h 157"/>
              <a:gd name="T28" fmla="*/ 255240 w 160"/>
              <a:gd name="T29" fmla="*/ 433175 h 157"/>
              <a:gd name="T30" fmla="*/ 248434 w 160"/>
              <a:gd name="T31" fmla="*/ 436613 h 157"/>
              <a:gd name="T32" fmla="*/ 129322 w 160"/>
              <a:gd name="T33" fmla="*/ 515685 h 157"/>
              <a:gd name="T34" fmla="*/ 129322 w 160"/>
              <a:gd name="T35" fmla="*/ 409110 h 157"/>
              <a:gd name="T36" fmla="*/ 122515 w 160"/>
              <a:gd name="T37" fmla="*/ 402234 h 157"/>
              <a:gd name="T38" fmla="*/ 17016 w 160"/>
              <a:gd name="T39" fmla="*/ 226901 h 157"/>
              <a:gd name="T40" fmla="*/ 272257 w 160"/>
              <a:gd name="T41" fmla="*/ 17189 h 157"/>
              <a:gd name="T42" fmla="*/ 527497 w 160"/>
              <a:gd name="T43" fmla="*/ 226901 h 157"/>
              <a:gd name="T44" fmla="*/ 272257 w 160"/>
              <a:gd name="T45" fmla="*/ 433175 h 157"/>
              <a:gd name="T46" fmla="*/ 404982 w 160"/>
              <a:gd name="T47" fmla="*/ 147830 h 157"/>
              <a:gd name="T48" fmla="*/ 394772 w 160"/>
              <a:gd name="T49" fmla="*/ 154705 h 157"/>
              <a:gd name="T50" fmla="*/ 149741 w 160"/>
              <a:gd name="T51" fmla="*/ 154705 h 157"/>
              <a:gd name="T52" fmla="*/ 139531 w 160"/>
              <a:gd name="T53" fmla="*/ 147830 h 157"/>
              <a:gd name="T54" fmla="*/ 149741 w 160"/>
              <a:gd name="T55" fmla="*/ 137516 h 157"/>
              <a:gd name="T56" fmla="*/ 394772 w 160"/>
              <a:gd name="T57" fmla="*/ 137516 h 157"/>
              <a:gd name="T58" fmla="*/ 404982 w 160"/>
              <a:gd name="T59" fmla="*/ 147830 h 157"/>
              <a:gd name="T60" fmla="*/ 404982 w 160"/>
              <a:gd name="T61" fmla="*/ 226901 h 157"/>
              <a:gd name="T62" fmla="*/ 394772 w 160"/>
              <a:gd name="T63" fmla="*/ 237215 h 157"/>
              <a:gd name="T64" fmla="*/ 149741 w 160"/>
              <a:gd name="T65" fmla="*/ 237215 h 157"/>
              <a:gd name="T66" fmla="*/ 139531 w 160"/>
              <a:gd name="T67" fmla="*/ 226901 h 157"/>
              <a:gd name="T68" fmla="*/ 149741 w 160"/>
              <a:gd name="T69" fmla="*/ 220025 h 157"/>
              <a:gd name="T70" fmla="*/ 394772 w 160"/>
              <a:gd name="T71" fmla="*/ 220025 h 157"/>
              <a:gd name="T72" fmla="*/ 404982 w 160"/>
              <a:gd name="T73" fmla="*/ 226901 h 157"/>
              <a:gd name="T74" fmla="*/ 279063 w 160"/>
              <a:gd name="T75" fmla="*/ 309411 h 157"/>
              <a:gd name="T76" fmla="*/ 272257 w 160"/>
              <a:gd name="T77" fmla="*/ 316287 h 157"/>
              <a:gd name="T78" fmla="*/ 149741 w 160"/>
              <a:gd name="T79" fmla="*/ 316287 h 157"/>
              <a:gd name="T80" fmla="*/ 139531 w 160"/>
              <a:gd name="T81" fmla="*/ 309411 h 157"/>
              <a:gd name="T82" fmla="*/ 149741 w 160"/>
              <a:gd name="T83" fmla="*/ 302535 h 157"/>
              <a:gd name="T84" fmla="*/ 272257 w 160"/>
              <a:gd name="T85" fmla="*/ 302535 h 157"/>
              <a:gd name="T86" fmla="*/ 279063 w 160"/>
              <a:gd name="T87" fmla="*/ 309411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0" h="157">
                <a:moveTo>
                  <a:pt x="80" y="0"/>
                </a:moveTo>
                <a:cubicBezTo>
                  <a:pt x="34" y="0"/>
                  <a:pt x="0" y="28"/>
                  <a:pt x="0" y="66"/>
                </a:cubicBezTo>
                <a:cubicBezTo>
                  <a:pt x="0" y="90"/>
                  <a:pt x="12" y="109"/>
                  <a:pt x="33" y="120"/>
                </a:cubicBezTo>
                <a:cubicBezTo>
                  <a:pt x="33" y="155"/>
                  <a:pt x="33" y="155"/>
                  <a:pt x="33" y="155"/>
                </a:cubicBezTo>
                <a:cubicBezTo>
                  <a:pt x="33" y="156"/>
                  <a:pt x="33" y="156"/>
                  <a:pt x="34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6" y="157"/>
                  <a:pt x="36" y="157"/>
                  <a:pt x="37" y="157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77" y="131"/>
                  <a:pt x="79" y="131"/>
                  <a:pt x="80" y="131"/>
                </a:cubicBezTo>
                <a:cubicBezTo>
                  <a:pt x="126" y="131"/>
                  <a:pt x="160" y="103"/>
                  <a:pt x="160" y="66"/>
                </a:cubicBezTo>
                <a:cubicBezTo>
                  <a:pt x="160" y="28"/>
                  <a:pt x="126" y="0"/>
                  <a:pt x="80" y="0"/>
                </a:cubicBezTo>
                <a:close/>
                <a:moveTo>
                  <a:pt x="80" y="126"/>
                </a:moveTo>
                <a:cubicBezTo>
                  <a:pt x="79" y="126"/>
                  <a:pt x="77" y="126"/>
                  <a:pt x="76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4" y="126"/>
                  <a:pt x="74" y="126"/>
                  <a:pt x="73" y="127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18"/>
                  <a:pt x="37" y="117"/>
                  <a:pt x="36" y="117"/>
                </a:cubicBezTo>
                <a:cubicBezTo>
                  <a:pt x="10" y="104"/>
                  <a:pt x="5" y="82"/>
                  <a:pt x="5" y="66"/>
                </a:cubicBezTo>
                <a:cubicBezTo>
                  <a:pt x="5" y="31"/>
                  <a:pt x="37" y="5"/>
                  <a:pt x="80" y="5"/>
                </a:cubicBezTo>
                <a:cubicBezTo>
                  <a:pt x="123" y="5"/>
                  <a:pt x="155" y="31"/>
                  <a:pt x="155" y="66"/>
                </a:cubicBezTo>
                <a:cubicBezTo>
                  <a:pt x="155" y="100"/>
                  <a:pt x="123" y="126"/>
                  <a:pt x="80" y="126"/>
                </a:cubicBezTo>
                <a:close/>
                <a:moveTo>
                  <a:pt x="119" y="43"/>
                </a:moveTo>
                <a:cubicBezTo>
                  <a:pt x="119" y="44"/>
                  <a:pt x="118" y="45"/>
                  <a:pt x="116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1" y="44"/>
                  <a:pt x="41" y="43"/>
                </a:cubicBezTo>
                <a:cubicBezTo>
                  <a:pt x="41" y="42"/>
                  <a:pt x="42" y="40"/>
                  <a:pt x="44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8" y="40"/>
                  <a:pt x="119" y="42"/>
                  <a:pt x="119" y="43"/>
                </a:cubicBezTo>
                <a:close/>
                <a:moveTo>
                  <a:pt x="119" y="66"/>
                </a:moveTo>
                <a:cubicBezTo>
                  <a:pt x="119" y="68"/>
                  <a:pt x="118" y="69"/>
                  <a:pt x="116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2" y="69"/>
                  <a:pt x="41" y="68"/>
                  <a:pt x="41" y="66"/>
                </a:cubicBezTo>
                <a:cubicBezTo>
                  <a:pt x="41" y="65"/>
                  <a:pt x="42" y="64"/>
                  <a:pt x="44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19" y="65"/>
                  <a:pt x="119" y="66"/>
                </a:cubicBezTo>
                <a:close/>
                <a:moveTo>
                  <a:pt x="82" y="90"/>
                </a:moveTo>
                <a:cubicBezTo>
                  <a:pt x="82" y="91"/>
                  <a:pt x="81" y="92"/>
                  <a:pt x="80" y="92"/>
                </a:cubicBezTo>
                <a:cubicBezTo>
                  <a:pt x="44" y="92"/>
                  <a:pt x="44" y="92"/>
                  <a:pt x="44" y="92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9"/>
                  <a:pt x="42" y="88"/>
                  <a:pt x="4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9"/>
                  <a:pt x="82" y="9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891AD451-D418-4548-B2C1-E38C942A4AFE}"/>
              </a:ext>
            </a:extLst>
          </p:cNvPr>
          <p:cNvSpPr>
            <a:spLocks noEditPoints="1"/>
          </p:cNvSpPr>
          <p:nvPr/>
        </p:nvSpPr>
        <p:spPr bwMode="auto">
          <a:xfrm>
            <a:off x="8710119" y="2584951"/>
            <a:ext cx="867756" cy="875345"/>
          </a:xfrm>
          <a:custGeom>
            <a:avLst/>
            <a:gdLst>
              <a:gd name="T0" fmla="*/ 272257 w 160"/>
              <a:gd name="T1" fmla="*/ 0 h 160"/>
              <a:gd name="T2" fmla="*/ 115709 w 160"/>
              <a:gd name="T3" fmla="*/ 497780 h 160"/>
              <a:gd name="T4" fmla="*/ 115709 w 160"/>
              <a:gd name="T5" fmla="*/ 497780 h 160"/>
              <a:gd name="T6" fmla="*/ 136128 w 160"/>
              <a:gd name="T7" fmla="*/ 511512 h 160"/>
              <a:gd name="T8" fmla="*/ 159951 w 160"/>
              <a:gd name="T9" fmla="*/ 525244 h 160"/>
              <a:gd name="T10" fmla="*/ 190580 w 160"/>
              <a:gd name="T11" fmla="*/ 535543 h 160"/>
              <a:gd name="T12" fmla="*/ 214402 w 160"/>
              <a:gd name="T13" fmla="*/ 542409 h 160"/>
              <a:gd name="T14" fmla="*/ 238224 w 160"/>
              <a:gd name="T15" fmla="*/ 545842 h 160"/>
              <a:gd name="T16" fmla="*/ 272257 w 160"/>
              <a:gd name="T17" fmla="*/ 549275 h 160"/>
              <a:gd name="T18" fmla="*/ 306289 w 160"/>
              <a:gd name="T19" fmla="*/ 545842 h 160"/>
              <a:gd name="T20" fmla="*/ 330111 w 160"/>
              <a:gd name="T21" fmla="*/ 542409 h 160"/>
              <a:gd name="T22" fmla="*/ 353933 w 160"/>
              <a:gd name="T23" fmla="*/ 535543 h 160"/>
              <a:gd name="T24" fmla="*/ 384562 w 160"/>
              <a:gd name="T25" fmla="*/ 525244 h 160"/>
              <a:gd name="T26" fmla="*/ 408385 w 160"/>
              <a:gd name="T27" fmla="*/ 511512 h 160"/>
              <a:gd name="T28" fmla="*/ 428804 w 160"/>
              <a:gd name="T29" fmla="*/ 497780 h 160"/>
              <a:gd name="T30" fmla="*/ 428804 w 160"/>
              <a:gd name="T31" fmla="*/ 497780 h 160"/>
              <a:gd name="T32" fmla="*/ 204192 w 160"/>
              <a:gd name="T33" fmla="*/ 367328 h 160"/>
              <a:gd name="T34" fmla="*/ 173564 w 160"/>
              <a:gd name="T35" fmla="*/ 305534 h 160"/>
              <a:gd name="T36" fmla="*/ 166757 w 160"/>
              <a:gd name="T37" fmla="*/ 260906 h 160"/>
              <a:gd name="T38" fmla="*/ 166757 w 160"/>
              <a:gd name="T39" fmla="*/ 223143 h 160"/>
              <a:gd name="T40" fmla="*/ 309692 w 160"/>
              <a:gd name="T41" fmla="*/ 113288 h 160"/>
              <a:gd name="T42" fmla="*/ 319901 w 160"/>
              <a:gd name="T43" fmla="*/ 116721 h 160"/>
              <a:gd name="T44" fmla="*/ 374353 w 160"/>
              <a:gd name="T45" fmla="*/ 250607 h 160"/>
              <a:gd name="T46" fmla="*/ 384562 w 160"/>
              <a:gd name="T47" fmla="*/ 278070 h 160"/>
              <a:gd name="T48" fmla="*/ 357337 w 160"/>
              <a:gd name="T49" fmla="*/ 326132 h 160"/>
              <a:gd name="T50" fmla="*/ 333514 w 160"/>
              <a:gd name="T51" fmla="*/ 398224 h 160"/>
              <a:gd name="T52" fmla="*/ 401578 w 160"/>
              <a:gd name="T53" fmla="*/ 497780 h 160"/>
              <a:gd name="T54" fmla="*/ 374353 w 160"/>
              <a:gd name="T55" fmla="*/ 511512 h 160"/>
              <a:gd name="T56" fmla="*/ 353933 w 160"/>
              <a:gd name="T57" fmla="*/ 518378 h 160"/>
              <a:gd name="T58" fmla="*/ 323305 w 160"/>
              <a:gd name="T59" fmla="*/ 528677 h 160"/>
              <a:gd name="T60" fmla="*/ 302885 w 160"/>
              <a:gd name="T61" fmla="*/ 532110 h 160"/>
              <a:gd name="T62" fmla="*/ 272257 w 160"/>
              <a:gd name="T63" fmla="*/ 532110 h 160"/>
              <a:gd name="T64" fmla="*/ 241628 w 160"/>
              <a:gd name="T65" fmla="*/ 532110 h 160"/>
              <a:gd name="T66" fmla="*/ 221208 w 160"/>
              <a:gd name="T67" fmla="*/ 528677 h 160"/>
              <a:gd name="T68" fmla="*/ 190580 w 160"/>
              <a:gd name="T69" fmla="*/ 518378 h 160"/>
              <a:gd name="T70" fmla="*/ 170160 w 160"/>
              <a:gd name="T71" fmla="*/ 511512 h 160"/>
              <a:gd name="T72" fmla="*/ 142935 w 160"/>
              <a:gd name="T73" fmla="*/ 497780 h 160"/>
              <a:gd name="T74" fmla="*/ 210999 w 160"/>
              <a:gd name="T75" fmla="*/ 398224 h 160"/>
              <a:gd name="T76" fmla="*/ 421998 w 160"/>
              <a:gd name="T77" fmla="*/ 480616 h 160"/>
              <a:gd name="T78" fmla="*/ 353933 w 160"/>
              <a:gd name="T79" fmla="*/ 377627 h 160"/>
              <a:gd name="T80" fmla="*/ 377756 w 160"/>
              <a:gd name="T81" fmla="*/ 322699 h 160"/>
              <a:gd name="T82" fmla="*/ 391369 w 160"/>
              <a:gd name="T83" fmla="*/ 250607 h 160"/>
              <a:gd name="T84" fmla="*/ 319901 w 160"/>
              <a:gd name="T85" fmla="*/ 99556 h 160"/>
              <a:gd name="T86" fmla="*/ 149741 w 160"/>
              <a:gd name="T87" fmla="*/ 223143 h 160"/>
              <a:gd name="T88" fmla="*/ 142935 w 160"/>
              <a:gd name="T89" fmla="*/ 278070 h 160"/>
              <a:gd name="T90" fmla="*/ 170160 w 160"/>
              <a:gd name="T91" fmla="*/ 329565 h 160"/>
              <a:gd name="T92" fmla="*/ 197386 w 160"/>
              <a:gd name="T93" fmla="*/ 398224 h 160"/>
              <a:gd name="T94" fmla="*/ 17016 w 160"/>
              <a:gd name="T95" fmla="*/ 274638 h 160"/>
              <a:gd name="T96" fmla="*/ 527497 w 160"/>
              <a:gd name="T97" fmla="*/ 274638 h 1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07"/>
                  <a:pt x="13" y="131"/>
                  <a:pt x="34" y="145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35" y="146"/>
                  <a:pt x="36" y="147"/>
                  <a:pt x="37" y="148"/>
                </a:cubicBezTo>
                <a:cubicBezTo>
                  <a:pt x="38" y="148"/>
                  <a:pt x="39" y="149"/>
                  <a:pt x="40" y="149"/>
                </a:cubicBezTo>
                <a:cubicBezTo>
                  <a:pt x="41" y="150"/>
                  <a:pt x="42" y="150"/>
                  <a:pt x="43" y="151"/>
                </a:cubicBezTo>
                <a:cubicBezTo>
                  <a:pt x="44" y="152"/>
                  <a:pt x="46" y="152"/>
                  <a:pt x="47" y="153"/>
                </a:cubicBezTo>
                <a:cubicBezTo>
                  <a:pt x="48" y="153"/>
                  <a:pt x="49" y="154"/>
                  <a:pt x="50" y="154"/>
                </a:cubicBezTo>
                <a:cubicBezTo>
                  <a:pt x="52" y="155"/>
                  <a:pt x="54" y="156"/>
                  <a:pt x="56" y="156"/>
                </a:cubicBezTo>
                <a:cubicBezTo>
                  <a:pt x="57" y="156"/>
                  <a:pt x="57" y="157"/>
                  <a:pt x="58" y="157"/>
                </a:cubicBezTo>
                <a:cubicBezTo>
                  <a:pt x="59" y="157"/>
                  <a:pt x="61" y="158"/>
                  <a:pt x="63" y="158"/>
                </a:cubicBezTo>
                <a:cubicBezTo>
                  <a:pt x="64" y="158"/>
                  <a:pt x="65" y="158"/>
                  <a:pt x="65" y="159"/>
                </a:cubicBezTo>
                <a:cubicBezTo>
                  <a:pt x="67" y="159"/>
                  <a:pt x="69" y="159"/>
                  <a:pt x="70" y="159"/>
                </a:cubicBezTo>
                <a:cubicBezTo>
                  <a:pt x="71" y="159"/>
                  <a:pt x="72" y="160"/>
                  <a:pt x="73" y="160"/>
                </a:cubicBezTo>
                <a:cubicBezTo>
                  <a:pt x="75" y="160"/>
                  <a:pt x="78" y="160"/>
                  <a:pt x="80" y="160"/>
                </a:cubicBezTo>
                <a:cubicBezTo>
                  <a:pt x="82" y="160"/>
                  <a:pt x="85" y="160"/>
                  <a:pt x="87" y="160"/>
                </a:cubicBezTo>
                <a:cubicBezTo>
                  <a:pt x="88" y="160"/>
                  <a:pt x="89" y="159"/>
                  <a:pt x="90" y="159"/>
                </a:cubicBezTo>
                <a:cubicBezTo>
                  <a:pt x="91" y="159"/>
                  <a:pt x="93" y="159"/>
                  <a:pt x="95" y="159"/>
                </a:cubicBezTo>
                <a:cubicBezTo>
                  <a:pt x="95" y="158"/>
                  <a:pt x="96" y="158"/>
                  <a:pt x="97" y="158"/>
                </a:cubicBezTo>
                <a:cubicBezTo>
                  <a:pt x="99" y="158"/>
                  <a:pt x="101" y="157"/>
                  <a:pt x="102" y="157"/>
                </a:cubicBezTo>
                <a:cubicBezTo>
                  <a:pt x="103" y="157"/>
                  <a:pt x="104" y="156"/>
                  <a:pt x="104" y="156"/>
                </a:cubicBezTo>
                <a:cubicBezTo>
                  <a:pt x="106" y="156"/>
                  <a:pt x="108" y="155"/>
                  <a:pt x="110" y="154"/>
                </a:cubicBezTo>
                <a:cubicBezTo>
                  <a:pt x="111" y="154"/>
                  <a:pt x="112" y="153"/>
                  <a:pt x="113" y="153"/>
                </a:cubicBezTo>
                <a:cubicBezTo>
                  <a:pt x="114" y="152"/>
                  <a:pt x="116" y="152"/>
                  <a:pt x="117" y="151"/>
                </a:cubicBezTo>
                <a:cubicBezTo>
                  <a:pt x="118" y="150"/>
                  <a:pt x="119" y="150"/>
                  <a:pt x="120" y="149"/>
                </a:cubicBezTo>
                <a:cubicBezTo>
                  <a:pt x="121" y="149"/>
                  <a:pt x="122" y="148"/>
                  <a:pt x="123" y="148"/>
                </a:cubicBezTo>
                <a:cubicBezTo>
                  <a:pt x="124" y="147"/>
                  <a:pt x="125" y="146"/>
                  <a:pt x="126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47" y="131"/>
                  <a:pt x="160" y="107"/>
                  <a:pt x="160" y="80"/>
                </a:cubicBezTo>
                <a:close/>
                <a:moveTo>
                  <a:pt x="60" y="107"/>
                </a:moveTo>
                <a:cubicBezTo>
                  <a:pt x="58" y="105"/>
                  <a:pt x="56" y="102"/>
                  <a:pt x="55" y="95"/>
                </a:cubicBezTo>
                <a:cubicBezTo>
                  <a:pt x="54" y="91"/>
                  <a:pt x="52" y="90"/>
                  <a:pt x="51" y="89"/>
                </a:cubicBezTo>
                <a:cubicBezTo>
                  <a:pt x="49" y="89"/>
                  <a:pt x="48" y="88"/>
                  <a:pt x="47" y="81"/>
                </a:cubicBezTo>
                <a:cubicBezTo>
                  <a:pt x="47" y="77"/>
                  <a:pt x="49" y="76"/>
                  <a:pt x="49" y="76"/>
                </a:cubicBezTo>
                <a:cubicBezTo>
                  <a:pt x="50" y="76"/>
                  <a:pt x="50" y="74"/>
                  <a:pt x="50" y="73"/>
                </a:cubicBezTo>
                <a:cubicBezTo>
                  <a:pt x="50" y="73"/>
                  <a:pt x="49" y="69"/>
                  <a:pt x="49" y="65"/>
                </a:cubicBezTo>
                <a:cubicBezTo>
                  <a:pt x="47" y="52"/>
                  <a:pt x="47" y="39"/>
                  <a:pt x="62" y="32"/>
                </a:cubicBezTo>
                <a:cubicBezTo>
                  <a:pt x="78" y="26"/>
                  <a:pt x="90" y="30"/>
                  <a:pt x="91" y="33"/>
                </a:cubicBezTo>
                <a:cubicBezTo>
                  <a:pt x="91" y="33"/>
                  <a:pt x="93" y="34"/>
                  <a:pt x="93" y="34"/>
                </a:cubicBezTo>
                <a:cubicBezTo>
                  <a:pt x="93" y="34"/>
                  <a:pt x="94" y="34"/>
                  <a:pt x="94" y="34"/>
                </a:cubicBezTo>
                <a:cubicBezTo>
                  <a:pt x="95" y="34"/>
                  <a:pt x="102" y="34"/>
                  <a:pt x="107" y="39"/>
                </a:cubicBezTo>
                <a:cubicBezTo>
                  <a:pt x="113" y="47"/>
                  <a:pt x="111" y="67"/>
                  <a:pt x="110" y="73"/>
                </a:cubicBezTo>
                <a:cubicBezTo>
                  <a:pt x="110" y="74"/>
                  <a:pt x="110" y="75"/>
                  <a:pt x="111" y="76"/>
                </a:cubicBezTo>
                <a:cubicBezTo>
                  <a:pt x="111" y="76"/>
                  <a:pt x="113" y="77"/>
                  <a:pt x="113" y="81"/>
                </a:cubicBezTo>
                <a:cubicBezTo>
                  <a:pt x="112" y="88"/>
                  <a:pt x="111" y="89"/>
                  <a:pt x="109" y="89"/>
                </a:cubicBezTo>
                <a:cubicBezTo>
                  <a:pt x="108" y="90"/>
                  <a:pt x="106" y="91"/>
                  <a:pt x="105" y="95"/>
                </a:cubicBezTo>
                <a:cubicBezTo>
                  <a:pt x="104" y="102"/>
                  <a:pt x="102" y="105"/>
                  <a:pt x="100" y="107"/>
                </a:cubicBezTo>
                <a:cubicBezTo>
                  <a:pt x="99" y="109"/>
                  <a:pt x="98" y="111"/>
                  <a:pt x="98" y="116"/>
                </a:cubicBezTo>
                <a:cubicBezTo>
                  <a:pt x="98" y="130"/>
                  <a:pt x="103" y="137"/>
                  <a:pt x="120" y="144"/>
                </a:cubicBezTo>
                <a:cubicBezTo>
                  <a:pt x="119" y="144"/>
                  <a:pt x="118" y="144"/>
                  <a:pt x="118" y="145"/>
                </a:cubicBezTo>
                <a:cubicBezTo>
                  <a:pt x="117" y="145"/>
                  <a:pt x="116" y="146"/>
                  <a:pt x="115" y="146"/>
                </a:cubicBezTo>
                <a:cubicBezTo>
                  <a:pt x="113" y="147"/>
                  <a:pt x="112" y="148"/>
                  <a:pt x="110" y="149"/>
                </a:cubicBezTo>
                <a:cubicBezTo>
                  <a:pt x="109" y="149"/>
                  <a:pt x="108" y="149"/>
                  <a:pt x="108" y="150"/>
                </a:cubicBezTo>
                <a:cubicBezTo>
                  <a:pt x="106" y="150"/>
                  <a:pt x="105" y="151"/>
                  <a:pt x="104" y="151"/>
                </a:cubicBezTo>
                <a:cubicBezTo>
                  <a:pt x="103" y="152"/>
                  <a:pt x="102" y="152"/>
                  <a:pt x="102" y="152"/>
                </a:cubicBezTo>
                <a:cubicBezTo>
                  <a:pt x="100" y="153"/>
                  <a:pt x="97" y="153"/>
                  <a:pt x="95" y="154"/>
                </a:cubicBezTo>
                <a:cubicBezTo>
                  <a:pt x="95" y="154"/>
                  <a:pt x="95" y="154"/>
                  <a:pt x="94" y="154"/>
                </a:cubicBezTo>
                <a:cubicBezTo>
                  <a:pt x="92" y="154"/>
                  <a:pt x="91" y="154"/>
                  <a:pt x="89" y="155"/>
                </a:cubicBezTo>
                <a:cubicBezTo>
                  <a:pt x="88" y="155"/>
                  <a:pt x="87" y="155"/>
                  <a:pt x="87" y="155"/>
                </a:cubicBezTo>
                <a:cubicBezTo>
                  <a:pt x="85" y="155"/>
                  <a:pt x="82" y="155"/>
                  <a:pt x="80" y="155"/>
                </a:cubicBezTo>
                <a:cubicBezTo>
                  <a:pt x="78" y="155"/>
                  <a:pt x="75" y="155"/>
                  <a:pt x="73" y="155"/>
                </a:cubicBezTo>
                <a:cubicBezTo>
                  <a:pt x="73" y="155"/>
                  <a:pt x="72" y="155"/>
                  <a:pt x="71" y="155"/>
                </a:cubicBezTo>
                <a:cubicBezTo>
                  <a:pt x="69" y="154"/>
                  <a:pt x="68" y="154"/>
                  <a:pt x="66" y="154"/>
                </a:cubicBezTo>
                <a:cubicBezTo>
                  <a:pt x="65" y="154"/>
                  <a:pt x="65" y="154"/>
                  <a:pt x="65" y="154"/>
                </a:cubicBezTo>
                <a:cubicBezTo>
                  <a:pt x="63" y="153"/>
                  <a:pt x="61" y="153"/>
                  <a:pt x="58" y="152"/>
                </a:cubicBezTo>
                <a:cubicBezTo>
                  <a:pt x="58" y="152"/>
                  <a:pt x="57" y="152"/>
                  <a:pt x="56" y="151"/>
                </a:cubicBezTo>
                <a:cubicBezTo>
                  <a:pt x="55" y="151"/>
                  <a:pt x="54" y="150"/>
                  <a:pt x="52" y="150"/>
                </a:cubicBezTo>
                <a:cubicBezTo>
                  <a:pt x="52" y="149"/>
                  <a:pt x="51" y="149"/>
                  <a:pt x="50" y="149"/>
                </a:cubicBezTo>
                <a:cubicBezTo>
                  <a:pt x="48" y="148"/>
                  <a:pt x="47" y="147"/>
                  <a:pt x="45" y="146"/>
                </a:cubicBezTo>
                <a:cubicBezTo>
                  <a:pt x="44" y="146"/>
                  <a:pt x="43" y="145"/>
                  <a:pt x="42" y="145"/>
                </a:cubicBezTo>
                <a:cubicBezTo>
                  <a:pt x="42" y="144"/>
                  <a:pt x="41" y="144"/>
                  <a:pt x="40" y="144"/>
                </a:cubicBezTo>
                <a:cubicBezTo>
                  <a:pt x="57" y="137"/>
                  <a:pt x="62" y="130"/>
                  <a:pt x="62" y="116"/>
                </a:cubicBezTo>
                <a:cubicBezTo>
                  <a:pt x="62" y="111"/>
                  <a:pt x="61" y="109"/>
                  <a:pt x="60" y="107"/>
                </a:cubicBezTo>
                <a:close/>
                <a:moveTo>
                  <a:pt x="124" y="140"/>
                </a:moveTo>
                <a:cubicBezTo>
                  <a:pt x="106" y="133"/>
                  <a:pt x="102" y="127"/>
                  <a:pt x="102" y="116"/>
                </a:cubicBezTo>
                <a:cubicBezTo>
                  <a:pt x="102" y="113"/>
                  <a:pt x="103" y="112"/>
                  <a:pt x="104" y="110"/>
                </a:cubicBezTo>
                <a:cubicBezTo>
                  <a:pt x="106" y="108"/>
                  <a:pt x="108" y="104"/>
                  <a:pt x="110" y="96"/>
                </a:cubicBezTo>
                <a:cubicBezTo>
                  <a:pt x="110" y="94"/>
                  <a:pt x="110" y="94"/>
                  <a:pt x="111" y="94"/>
                </a:cubicBezTo>
                <a:cubicBezTo>
                  <a:pt x="114" y="92"/>
                  <a:pt x="117" y="90"/>
                  <a:pt x="118" y="81"/>
                </a:cubicBezTo>
                <a:cubicBezTo>
                  <a:pt x="118" y="77"/>
                  <a:pt x="116" y="74"/>
                  <a:pt x="115" y="73"/>
                </a:cubicBezTo>
                <a:cubicBezTo>
                  <a:pt x="116" y="67"/>
                  <a:pt x="118" y="46"/>
                  <a:pt x="110" y="36"/>
                </a:cubicBezTo>
                <a:cubicBezTo>
                  <a:pt x="105" y="30"/>
                  <a:pt x="97" y="29"/>
                  <a:pt x="94" y="29"/>
                </a:cubicBezTo>
                <a:cubicBezTo>
                  <a:pt x="90" y="25"/>
                  <a:pt x="77" y="21"/>
                  <a:pt x="61" y="28"/>
                </a:cubicBezTo>
                <a:cubicBezTo>
                  <a:pt x="42" y="36"/>
                  <a:pt x="42" y="52"/>
                  <a:pt x="44" y="65"/>
                </a:cubicBezTo>
                <a:cubicBezTo>
                  <a:pt x="44" y="68"/>
                  <a:pt x="45" y="71"/>
                  <a:pt x="45" y="73"/>
                </a:cubicBezTo>
                <a:cubicBezTo>
                  <a:pt x="44" y="74"/>
                  <a:pt x="42" y="77"/>
                  <a:pt x="42" y="81"/>
                </a:cubicBezTo>
                <a:cubicBezTo>
                  <a:pt x="43" y="90"/>
                  <a:pt x="46" y="92"/>
                  <a:pt x="49" y="94"/>
                </a:cubicBezTo>
                <a:cubicBezTo>
                  <a:pt x="50" y="94"/>
                  <a:pt x="50" y="94"/>
                  <a:pt x="50" y="96"/>
                </a:cubicBezTo>
                <a:cubicBezTo>
                  <a:pt x="52" y="104"/>
                  <a:pt x="54" y="108"/>
                  <a:pt x="56" y="110"/>
                </a:cubicBezTo>
                <a:cubicBezTo>
                  <a:pt x="57" y="112"/>
                  <a:pt x="58" y="113"/>
                  <a:pt x="58" y="116"/>
                </a:cubicBezTo>
                <a:cubicBezTo>
                  <a:pt x="58" y="127"/>
                  <a:pt x="54" y="133"/>
                  <a:pt x="36" y="140"/>
                </a:cubicBezTo>
                <a:cubicBezTo>
                  <a:pt x="17" y="127"/>
                  <a:pt x="5" y="105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05"/>
                  <a:pt x="143" y="127"/>
                  <a:pt x="124" y="14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9FB9B0A-6C34-40ED-B7BF-805E917B0056}"/>
              </a:ext>
            </a:extLst>
          </p:cNvPr>
          <p:cNvSpPr>
            <a:spLocks noEditPoints="1"/>
          </p:cNvSpPr>
          <p:nvPr/>
        </p:nvSpPr>
        <p:spPr bwMode="auto">
          <a:xfrm>
            <a:off x="2615579" y="2561457"/>
            <a:ext cx="867756" cy="898840"/>
          </a:xfrm>
          <a:custGeom>
            <a:avLst/>
            <a:gdLst>
              <a:gd name="T0" fmla="*/ 518177 w 156"/>
              <a:gd name="T1" fmla="*/ 285760 h 160"/>
              <a:gd name="T2" fmla="*/ 490904 w 156"/>
              <a:gd name="T3" fmla="*/ 196245 h 160"/>
              <a:gd name="T4" fmla="*/ 354542 w 156"/>
              <a:gd name="T5" fmla="*/ 192802 h 160"/>
              <a:gd name="T6" fmla="*/ 381814 w 156"/>
              <a:gd name="T7" fmla="*/ 72301 h 160"/>
              <a:gd name="T8" fmla="*/ 313633 w 156"/>
              <a:gd name="T9" fmla="*/ 20657 h 160"/>
              <a:gd name="T10" fmla="*/ 259088 w 156"/>
              <a:gd name="T11" fmla="*/ 127387 h 160"/>
              <a:gd name="T12" fmla="*/ 102272 w 156"/>
              <a:gd name="T13" fmla="*/ 296089 h 160"/>
              <a:gd name="T14" fmla="*/ 95454 w 156"/>
              <a:gd name="T15" fmla="*/ 254774 h 160"/>
              <a:gd name="T16" fmla="*/ 0 w 156"/>
              <a:gd name="T17" fmla="*/ 261660 h 160"/>
              <a:gd name="T18" fmla="*/ 6818 w 156"/>
              <a:gd name="T19" fmla="*/ 550863 h 160"/>
              <a:gd name="T20" fmla="*/ 102272 w 156"/>
              <a:gd name="T21" fmla="*/ 543977 h 160"/>
              <a:gd name="T22" fmla="*/ 187498 w 156"/>
              <a:gd name="T23" fmla="*/ 506105 h 160"/>
              <a:gd name="T24" fmla="*/ 334088 w 156"/>
              <a:gd name="T25" fmla="*/ 526763 h 160"/>
              <a:gd name="T26" fmla="*/ 480677 w 156"/>
              <a:gd name="T27" fmla="*/ 447576 h 160"/>
              <a:gd name="T28" fmla="*/ 507950 w 156"/>
              <a:gd name="T29" fmla="*/ 368390 h 160"/>
              <a:gd name="T30" fmla="*/ 88636 w 156"/>
              <a:gd name="T31" fmla="*/ 533649 h 160"/>
              <a:gd name="T32" fmla="*/ 17045 w 156"/>
              <a:gd name="T33" fmla="*/ 271989 h 160"/>
              <a:gd name="T34" fmla="*/ 88636 w 156"/>
              <a:gd name="T35" fmla="*/ 306418 h 160"/>
              <a:gd name="T36" fmla="*/ 88636 w 156"/>
              <a:gd name="T37" fmla="*/ 533649 h 160"/>
              <a:gd name="T38" fmla="*/ 484086 w 156"/>
              <a:gd name="T39" fmla="*/ 364947 h 160"/>
              <a:gd name="T40" fmla="*/ 501131 w 156"/>
              <a:gd name="T41" fmla="*/ 402819 h 160"/>
              <a:gd name="T42" fmla="*/ 460223 w 156"/>
              <a:gd name="T43" fmla="*/ 440690 h 160"/>
              <a:gd name="T44" fmla="*/ 470450 w 156"/>
              <a:gd name="T45" fmla="*/ 485448 h 160"/>
              <a:gd name="T46" fmla="*/ 214771 w 156"/>
              <a:gd name="T47" fmla="*/ 495777 h 160"/>
              <a:gd name="T48" fmla="*/ 102272 w 156"/>
              <a:gd name="T49" fmla="*/ 488891 h 160"/>
              <a:gd name="T50" fmla="*/ 190907 w 156"/>
              <a:gd name="T51" fmla="*/ 254774 h 160"/>
              <a:gd name="T52" fmla="*/ 327270 w 156"/>
              <a:gd name="T53" fmla="*/ 30986 h 160"/>
              <a:gd name="T54" fmla="*/ 330679 w 156"/>
              <a:gd name="T55" fmla="*/ 17214 h 160"/>
              <a:gd name="T56" fmla="*/ 368178 w 156"/>
              <a:gd name="T57" fmla="*/ 72301 h 160"/>
              <a:gd name="T58" fmla="*/ 340906 w 156"/>
              <a:gd name="T59" fmla="*/ 199688 h 160"/>
              <a:gd name="T60" fmla="*/ 487495 w 156"/>
              <a:gd name="T61" fmla="*/ 210017 h 160"/>
              <a:gd name="T62" fmla="*/ 501131 w 156"/>
              <a:gd name="T63" fmla="*/ 275432 h 160"/>
              <a:gd name="T64" fmla="*/ 497722 w 156"/>
              <a:gd name="T65" fmla="*/ 292646 h 160"/>
              <a:gd name="T66" fmla="*/ 490904 w 156"/>
              <a:gd name="T67" fmla="*/ 358061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" h="160">
                <a:moveTo>
                  <a:pt x="156" y="94"/>
                </a:moveTo>
                <a:cubicBezTo>
                  <a:pt x="156" y="88"/>
                  <a:pt x="154" y="85"/>
                  <a:pt x="152" y="83"/>
                </a:cubicBezTo>
                <a:cubicBezTo>
                  <a:pt x="154" y="81"/>
                  <a:pt x="156" y="77"/>
                  <a:pt x="156" y="71"/>
                </a:cubicBezTo>
                <a:cubicBezTo>
                  <a:pt x="156" y="61"/>
                  <a:pt x="148" y="57"/>
                  <a:pt x="144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5" y="57"/>
                  <a:pt x="105" y="56"/>
                  <a:pt x="104" y="56"/>
                </a:cubicBezTo>
                <a:cubicBezTo>
                  <a:pt x="103" y="54"/>
                  <a:pt x="103" y="51"/>
                  <a:pt x="105" y="47"/>
                </a:cubicBezTo>
                <a:cubicBezTo>
                  <a:pt x="110" y="36"/>
                  <a:pt x="112" y="27"/>
                  <a:pt x="112" y="21"/>
                </a:cubicBezTo>
                <a:cubicBezTo>
                  <a:pt x="112" y="11"/>
                  <a:pt x="107" y="0"/>
                  <a:pt x="98" y="0"/>
                </a:cubicBezTo>
                <a:cubicBezTo>
                  <a:pt x="93" y="0"/>
                  <a:pt x="92" y="3"/>
                  <a:pt x="92" y="6"/>
                </a:cubicBezTo>
                <a:cubicBezTo>
                  <a:pt x="92" y="8"/>
                  <a:pt x="92" y="8"/>
                  <a:pt x="92" y="8"/>
                </a:cubicBezTo>
                <a:cubicBezTo>
                  <a:pt x="91" y="12"/>
                  <a:pt x="86" y="25"/>
                  <a:pt x="76" y="37"/>
                </a:cubicBezTo>
                <a:cubicBezTo>
                  <a:pt x="67" y="49"/>
                  <a:pt x="61" y="57"/>
                  <a:pt x="52" y="71"/>
                </a:cubicBezTo>
                <a:cubicBezTo>
                  <a:pt x="46" y="81"/>
                  <a:pt x="39" y="86"/>
                  <a:pt x="30" y="8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29" y="74"/>
                  <a:pt x="28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5"/>
                  <a:pt x="0" y="76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9" y="160"/>
                  <a:pt x="30" y="159"/>
                  <a:pt x="30" y="158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7" y="147"/>
                  <a:pt x="59" y="147"/>
                  <a:pt x="62" y="148"/>
                </a:cubicBezTo>
                <a:cubicBezTo>
                  <a:pt x="69" y="150"/>
                  <a:pt x="79" y="153"/>
                  <a:pt x="98" y="153"/>
                </a:cubicBezTo>
                <a:cubicBezTo>
                  <a:pt x="128" y="153"/>
                  <a:pt x="141" y="150"/>
                  <a:pt x="143" y="141"/>
                </a:cubicBezTo>
                <a:cubicBezTo>
                  <a:pt x="143" y="137"/>
                  <a:pt x="143" y="133"/>
                  <a:pt x="141" y="130"/>
                </a:cubicBezTo>
                <a:cubicBezTo>
                  <a:pt x="146" y="129"/>
                  <a:pt x="152" y="125"/>
                  <a:pt x="152" y="117"/>
                </a:cubicBezTo>
                <a:cubicBezTo>
                  <a:pt x="152" y="112"/>
                  <a:pt x="150" y="109"/>
                  <a:pt x="149" y="107"/>
                </a:cubicBezTo>
                <a:cubicBezTo>
                  <a:pt x="152" y="105"/>
                  <a:pt x="156" y="100"/>
                  <a:pt x="156" y="94"/>
                </a:cubicBezTo>
                <a:close/>
                <a:moveTo>
                  <a:pt x="26" y="155"/>
                </a:moveTo>
                <a:cubicBezTo>
                  <a:pt x="5" y="155"/>
                  <a:pt x="5" y="155"/>
                  <a:pt x="5" y="155"/>
                </a:cubicBezTo>
                <a:cubicBezTo>
                  <a:pt x="5" y="79"/>
                  <a:pt x="5" y="79"/>
                  <a:pt x="5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89"/>
                  <a:pt x="26" y="89"/>
                  <a:pt x="26" y="89"/>
                </a:cubicBezTo>
                <a:cubicBezTo>
                  <a:pt x="26" y="144"/>
                  <a:pt x="26" y="144"/>
                  <a:pt x="26" y="144"/>
                </a:cubicBezTo>
                <a:lnTo>
                  <a:pt x="26" y="155"/>
                </a:lnTo>
                <a:close/>
                <a:moveTo>
                  <a:pt x="144" y="104"/>
                </a:moveTo>
                <a:cubicBezTo>
                  <a:pt x="143" y="105"/>
                  <a:pt x="142" y="105"/>
                  <a:pt x="142" y="106"/>
                </a:cubicBezTo>
                <a:cubicBezTo>
                  <a:pt x="142" y="107"/>
                  <a:pt x="143" y="108"/>
                  <a:pt x="144" y="109"/>
                </a:cubicBezTo>
                <a:cubicBezTo>
                  <a:pt x="144" y="109"/>
                  <a:pt x="147" y="110"/>
                  <a:pt x="147" y="117"/>
                </a:cubicBezTo>
                <a:cubicBezTo>
                  <a:pt x="147" y="124"/>
                  <a:pt x="137" y="127"/>
                  <a:pt x="137" y="127"/>
                </a:cubicBezTo>
                <a:cubicBezTo>
                  <a:pt x="136" y="127"/>
                  <a:pt x="136" y="127"/>
                  <a:pt x="135" y="128"/>
                </a:cubicBezTo>
                <a:cubicBezTo>
                  <a:pt x="135" y="129"/>
                  <a:pt x="135" y="130"/>
                  <a:pt x="136" y="131"/>
                </a:cubicBezTo>
                <a:cubicBezTo>
                  <a:pt x="138" y="133"/>
                  <a:pt x="139" y="135"/>
                  <a:pt x="138" y="141"/>
                </a:cubicBezTo>
                <a:cubicBezTo>
                  <a:pt x="137" y="143"/>
                  <a:pt x="132" y="148"/>
                  <a:pt x="98" y="148"/>
                </a:cubicBezTo>
                <a:cubicBezTo>
                  <a:pt x="79" y="148"/>
                  <a:pt x="70" y="146"/>
                  <a:pt x="63" y="144"/>
                </a:cubicBezTo>
                <a:cubicBezTo>
                  <a:pt x="60" y="143"/>
                  <a:pt x="57" y="142"/>
                  <a:pt x="55" y="142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30" y="91"/>
                  <a:pt x="30" y="91"/>
                  <a:pt x="30" y="91"/>
                </a:cubicBezTo>
                <a:cubicBezTo>
                  <a:pt x="40" y="90"/>
                  <a:pt x="49" y="85"/>
                  <a:pt x="56" y="74"/>
                </a:cubicBezTo>
                <a:cubicBezTo>
                  <a:pt x="65" y="60"/>
                  <a:pt x="70" y="52"/>
                  <a:pt x="80" y="39"/>
                </a:cubicBezTo>
                <a:cubicBezTo>
                  <a:pt x="90" y="27"/>
                  <a:pt x="95" y="13"/>
                  <a:pt x="96" y="9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6"/>
                  <a:pt x="97" y="5"/>
                  <a:pt x="97" y="5"/>
                </a:cubicBezTo>
                <a:cubicBezTo>
                  <a:pt x="97" y="5"/>
                  <a:pt x="97" y="5"/>
                  <a:pt x="98" y="5"/>
                </a:cubicBezTo>
                <a:cubicBezTo>
                  <a:pt x="105" y="5"/>
                  <a:pt x="108" y="14"/>
                  <a:pt x="108" y="21"/>
                </a:cubicBezTo>
                <a:cubicBezTo>
                  <a:pt x="108" y="27"/>
                  <a:pt x="105" y="35"/>
                  <a:pt x="101" y="45"/>
                </a:cubicBezTo>
                <a:cubicBezTo>
                  <a:pt x="98" y="50"/>
                  <a:pt x="98" y="55"/>
                  <a:pt x="100" y="58"/>
                </a:cubicBezTo>
                <a:cubicBezTo>
                  <a:pt x="102" y="60"/>
                  <a:pt x="104" y="61"/>
                  <a:pt x="106" y="61"/>
                </a:cubicBezTo>
                <a:cubicBezTo>
                  <a:pt x="143" y="61"/>
                  <a:pt x="143" y="61"/>
                  <a:pt x="143" y="61"/>
                </a:cubicBezTo>
                <a:cubicBezTo>
                  <a:pt x="144" y="61"/>
                  <a:pt x="152" y="62"/>
                  <a:pt x="152" y="71"/>
                </a:cubicBezTo>
                <a:cubicBezTo>
                  <a:pt x="152" y="79"/>
                  <a:pt x="147" y="80"/>
                  <a:pt x="147" y="80"/>
                </a:cubicBezTo>
                <a:cubicBezTo>
                  <a:pt x="146" y="81"/>
                  <a:pt x="145" y="81"/>
                  <a:pt x="145" y="82"/>
                </a:cubicBezTo>
                <a:cubicBezTo>
                  <a:pt x="145" y="83"/>
                  <a:pt x="146" y="84"/>
                  <a:pt x="146" y="85"/>
                </a:cubicBezTo>
                <a:cubicBezTo>
                  <a:pt x="147" y="85"/>
                  <a:pt x="152" y="87"/>
                  <a:pt x="152" y="94"/>
                </a:cubicBezTo>
                <a:cubicBezTo>
                  <a:pt x="152" y="101"/>
                  <a:pt x="144" y="104"/>
                  <a:pt x="144" y="104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678B1-EB4A-477A-A755-F48BEF3E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38182F-422B-412D-86A1-D228F1E56999}"/>
              </a:ext>
            </a:extLst>
          </p:cNvPr>
          <p:cNvGrpSpPr/>
          <p:nvPr/>
        </p:nvGrpSpPr>
        <p:grpSpPr>
          <a:xfrm>
            <a:off x="6096000" y="1913820"/>
            <a:ext cx="2128981" cy="615553"/>
            <a:chOff x="6096000" y="1913820"/>
            <a:chExt cx="2128981" cy="6155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0D3114-1A4E-4F40-8BFD-0CF66B8F1EBC}"/>
                </a:ext>
              </a:extLst>
            </p:cNvPr>
            <p:cNvSpPr/>
            <p:nvPr/>
          </p:nvSpPr>
          <p:spPr>
            <a:xfrm>
              <a:off x="6096000" y="1913820"/>
              <a:ext cx="61234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alpha val="70000"/>
                    </a:schemeClr>
                  </a:solidFill>
                </a:rPr>
                <a:t>About us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41D84A-32A8-4CCB-8B1D-CF4F08E3B2C8}"/>
                </a:ext>
              </a:extLst>
            </p:cNvPr>
            <p:cNvSpPr/>
            <p:nvPr/>
          </p:nvSpPr>
          <p:spPr>
            <a:xfrm>
              <a:off x="6096000" y="2098486"/>
              <a:ext cx="212898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/>
                <a:t>Who We Are</a:t>
              </a:r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B913F6F4-C5D9-48A2-980E-870885E3E7DF}"/>
              </a:ext>
            </a:extLst>
          </p:cNvPr>
          <p:cNvSpPr txBox="1">
            <a:spLocks/>
          </p:cNvSpPr>
          <p:nvPr/>
        </p:nvSpPr>
        <p:spPr>
          <a:xfrm>
            <a:off x="6708347" y="3090983"/>
            <a:ext cx="3673151" cy="1970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110000"/>
            </a:pPr>
            <a:r>
              <a:rPr lang="en-US" sz="1200" b="0" dirty="0"/>
              <a:t>If you are going to use a passage of Lorem Ipsum, you need to be sure by injected.</a:t>
            </a:r>
          </a:p>
          <a:p>
            <a:pPr>
              <a:buClr>
                <a:schemeClr val="accent1"/>
              </a:buClr>
              <a:buSzPct val="110000"/>
            </a:pPr>
            <a:r>
              <a:rPr lang="en-US" sz="1200" b="0" dirty="0"/>
              <a:t>There isn't anything embarrassing hidden in the middle of text but the majority have suffered.</a:t>
            </a:r>
          </a:p>
          <a:p>
            <a:pPr>
              <a:buClr>
                <a:schemeClr val="accent1"/>
              </a:buClr>
              <a:buSzPct val="110000"/>
            </a:pPr>
            <a:r>
              <a:rPr lang="en-US" sz="1200" b="0" dirty="0"/>
              <a:t>But the majority have suffered alteration in some form, by injected </a:t>
            </a:r>
            <a:r>
              <a:rPr lang="en-US" sz="1200" b="0" dirty="0" err="1"/>
              <a:t>humour</a:t>
            </a:r>
            <a:r>
              <a:rPr lang="en-US" sz="1200" b="0" dirty="0"/>
              <a:t>, or </a:t>
            </a:r>
            <a:r>
              <a:rPr lang="en-US" sz="1200" b="0" dirty="0" err="1"/>
              <a:t>randomised</a:t>
            </a:r>
            <a:r>
              <a:rPr lang="en-US" sz="1200" b="0" dirty="0"/>
              <a:t> words which don't look even slightly believable.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DB982A-2DB0-4F54-B0ED-5B2ECE202566}"/>
              </a:ext>
            </a:extLst>
          </p:cNvPr>
          <p:cNvSpPr/>
          <p:nvPr/>
        </p:nvSpPr>
        <p:spPr>
          <a:xfrm>
            <a:off x="6096000" y="3176980"/>
            <a:ext cx="333104" cy="333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68D3CB-20CC-4370-B4A7-C134C8DC6071}"/>
              </a:ext>
            </a:extLst>
          </p:cNvPr>
          <p:cNvSpPr/>
          <p:nvPr/>
        </p:nvSpPr>
        <p:spPr>
          <a:xfrm>
            <a:off x="6096000" y="3743191"/>
            <a:ext cx="333104" cy="333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8EEC80-DA2A-49DA-8901-12F71493ECF7}"/>
              </a:ext>
            </a:extLst>
          </p:cNvPr>
          <p:cNvSpPr/>
          <p:nvPr/>
        </p:nvSpPr>
        <p:spPr>
          <a:xfrm>
            <a:off x="6096000" y="4309402"/>
            <a:ext cx="333104" cy="333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1836C1D8-BD59-4CC8-AD65-3EA354F7467D}"/>
              </a:ext>
            </a:extLst>
          </p:cNvPr>
          <p:cNvSpPr>
            <a:spLocks noEditPoints="1"/>
          </p:cNvSpPr>
          <p:nvPr/>
        </p:nvSpPr>
        <p:spPr bwMode="auto">
          <a:xfrm>
            <a:off x="6186216" y="3261165"/>
            <a:ext cx="152672" cy="156274"/>
          </a:xfrm>
          <a:custGeom>
            <a:avLst/>
            <a:gdLst>
              <a:gd name="T0" fmla="*/ 524539 w 158"/>
              <a:gd name="T1" fmla="*/ 206574 h 160"/>
              <a:gd name="T2" fmla="*/ 476853 w 158"/>
              <a:gd name="T3" fmla="*/ 179030 h 160"/>
              <a:gd name="T4" fmla="*/ 463229 w 158"/>
              <a:gd name="T5" fmla="*/ 175588 h 160"/>
              <a:gd name="T6" fmla="*/ 344016 w 158"/>
              <a:gd name="T7" fmla="*/ 175588 h 160"/>
              <a:gd name="T8" fmla="*/ 344016 w 158"/>
              <a:gd name="T9" fmla="*/ 99844 h 160"/>
              <a:gd name="T10" fmla="*/ 248645 w 158"/>
              <a:gd name="T11" fmla="*/ 0 h 160"/>
              <a:gd name="T12" fmla="*/ 228208 w 158"/>
              <a:gd name="T13" fmla="*/ 13772 h 160"/>
              <a:gd name="T14" fmla="*/ 132838 w 158"/>
              <a:gd name="T15" fmla="*/ 227231 h 160"/>
              <a:gd name="T16" fmla="*/ 71528 w 158"/>
              <a:gd name="T17" fmla="*/ 227231 h 160"/>
              <a:gd name="T18" fmla="*/ 0 w 158"/>
              <a:gd name="T19" fmla="*/ 299532 h 160"/>
              <a:gd name="T20" fmla="*/ 0 w 158"/>
              <a:gd name="T21" fmla="*/ 478562 h 160"/>
              <a:gd name="T22" fmla="*/ 71528 w 158"/>
              <a:gd name="T23" fmla="*/ 550863 h 160"/>
              <a:gd name="T24" fmla="*/ 146462 w 158"/>
              <a:gd name="T25" fmla="*/ 550863 h 160"/>
              <a:gd name="T26" fmla="*/ 429168 w 158"/>
              <a:gd name="T27" fmla="*/ 550863 h 160"/>
              <a:gd name="T28" fmla="*/ 429168 w 158"/>
              <a:gd name="T29" fmla="*/ 550863 h 160"/>
              <a:gd name="T30" fmla="*/ 476853 w 158"/>
              <a:gd name="T31" fmla="*/ 533649 h 160"/>
              <a:gd name="T32" fmla="*/ 500696 w 158"/>
              <a:gd name="T33" fmla="*/ 488891 h 160"/>
              <a:gd name="T34" fmla="*/ 534757 w 158"/>
              <a:gd name="T35" fmla="*/ 261660 h 160"/>
              <a:gd name="T36" fmla="*/ 524539 w 158"/>
              <a:gd name="T37" fmla="*/ 206574 h 160"/>
              <a:gd name="T38" fmla="*/ 44279 w 158"/>
              <a:gd name="T39" fmla="*/ 478562 h 160"/>
              <a:gd name="T40" fmla="*/ 44279 w 158"/>
              <a:gd name="T41" fmla="*/ 299532 h 160"/>
              <a:gd name="T42" fmla="*/ 71528 w 158"/>
              <a:gd name="T43" fmla="*/ 271989 h 160"/>
              <a:gd name="T44" fmla="*/ 126026 w 158"/>
              <a:gd name="T45" fmla="*/ 271989 h 160"/>
              <a:gd name="T46" fmla="*/ 126026 w 158"/>
              <a:gd name="T47" fmla="*/ 506105 h 160"/>
              <a:gd name="T48" fmla="*/ 71528 w 158"/>
              <a:gd name="T49" fmla="*/ 506105 h 160"/>
              <a:gd name="T50" fmla="*/ 44279 w 158"/>
              <a:gd name="T51" fmla="*/ 478562 h 160"/>
              <a:gd name="T52" fmla="*/ 493884 w 158"/>
              <a:gd name="T53" fmla="*/ 254774 h 160"/>
              <a:gd name="T54" fmla="*/ 459823 w 158"/>
              <a:gd name="T55" fmla="*/ 482005 h 160"/>
              <a:gd name="T56" fmla="*/ 429168 w 158"/>
              <a:gd name="T57" fmla="*/ 506105 h 160"/>
              <a:gd name="T58" fmla="*/ 429168 w 158"/>
              <a:gd name="T59" fmla="*/ 506105 h 160"/>
              <a:gd name="T60" fmla="*/ 429168 w 158"/>
              <a:gd name="T61" fmla="*/ 506105 h 160"/>
              <a:gd name="T62" fmla="*/ 170305 w 158"/>
              <a:gd name="T63" fmla="*/ 506105 h 160"/>
              <a:gd name="T64" fmla="*/ 170305 w 158"/>
              <a:gd name="T65" fmla="*/ 254774 h 160"/>
              <a:gd name="T66" fmla="*/ 262269 w 158"/>
              <a:gd name="T67" fmla="*/ 44758 h 160"/>
              <a:gd name="T68" fmla="*/ 299736 w 158"/>
              <a:gd name="T69" fmla="*/ 99844 h 160"/>
              <a:gd name="T70" fmla="*/ 299736 w 158"/>
              <a:gd name="T71" fmla="*/ 199688 h 160"/>
              <a:gd name="T72" fmla="*/ 323579 w 158"/>
              <a:gd name="T73" fmla="*/ 220345 h 160"/>
              <a:gd name="T74" fmla="*/ 463229 w 158"/>
              <a:gd name="T75" fmla="*/ 220345 h 160"/>
              <a:gd name="T76" fmla="*/ 463229 w 158"/>
              <a:gd name="T77" fmla="*/ 220345 h 160"/>
              <a:gd name="T78" fmla="*/ 470041 w 158"/>
              <a:gd name="T79" fmla="*/ 220345 h 160"/>
              <a:gd name="T80" fmla="*/ 487072 w 158"/>
              <a:gd name="T81" fmla="*/ 234117 h 160"/>
              <a:gd name="T82" fmla="*/ 493884 w 158"/>
              <a:gd name="T83" fmla="*/ 254774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8" h="160">
                <a:moveTo>
                  <a:pt x="154" y="60"/>
                </a:moveTo>
                <a:cubicBezTo>
                  <a:pt x="150" y="56"/>
                  <a:pt x="145" y="53"/>
                  <a:pt x="140" y="52"/>
                </a:cubicBezTo>
                <a:cubicBezTo>
                  <a:pt x="139" y="52"/>
                  <a:pt x="137" y="51"/>
                  <a:pt x="136" y="51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13"/>
                  <a:pt x="88" y="0"/>
                  <a:pt x="73" y="0"/>
                </a:cubicBezTo>
                <a:cubicBezTo>
                  <a:pt x="70" y="0"/>
                  <a:pt x="68" y="2"/>
                  <a:pt x="67" y="4"/>
                </a:cubicBezTo>
                <a:cubicBezTo>
                  <a:pt x="39" y="66"/>
                  <a:pt x="39" y="66"/>
                  <a:pt x="39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9" y="66"/>
                  <a:pt x="0" y="76"/>
                  <a:pt x="0" y="87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9" y="160"/>
                  <a:pt x="21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1" y="160"/>
                  <a:pt x="136" y="158"/>
                  <a:pt x="140" y="155"/>
                </a:cubicBezTo>
                <a:cubicBezTo>
                  <a:pt x="144" y="152"/>
                  <a:pt x="147" y="147"/>
                  <a:pt x="147" y="142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8" y="70"/>
                  <a:pt x="157" y="65"/>
                  <a:pt x="154" y="60"/>
                </a:cubicBezTo>
                <a:close/>
                <a:moveTo>
                  <a:pt x="13" y="139"/>
                </a:moveTo>
                <a:cubicBezTo>
                  <a:pt x="13" y="87"/>
                  <a:pt x="13" y="87"/>
                  <a:pt x="13" y="87"/>
                </a:cubicBezTo>
                <a:cubicBezTo>
                  <a:pt x="13" y="83"/>
                  <a:pt x="17" y="79"/>
                  <a:pt x="21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21" y="147"/>
                  <a:pt x="21" y="147"/>
                  <a:pt x="21" y="147"/>
                </a:cubicBezTo>
                <a:cubicBezTo>
                  <a:pt x="17" y="147"/>
                  <a:pt x="13" y="143"/>
                  <a:pt x="13" y="139"/>
                </a:cubicBezTo>
                <a:close/>
                <a:moveTo>
                  <a:pt x="145" y="74"/>
                </a:moveTo>
                <a:cubicBezTo>
                  <a:pt x="135" y="140"/>
                  <a:pt x="135" y="140"/>
                  <a:pt x="135" y="140"/>
                </a:cubicBezTo>
                <a:cubicBezTo>
                  <a:pt x="134" y="144"/>
                  <a:pt x="130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74"/>
                  <a:pt x="50" y="74"/>
                  <a:pt x="50" y="74"/>
                </a:cubicBezTo>
                <a:cubicBezTo>
                  <a:pt x="77" y="13"/>
                  <a:pt x="77" y="13"/>
                  <a:pt x="77" y="13"/>
                </a:cubicBezTo>
                <a:cubicBezTo>
                  <a:pt x="83" y="15"/>
                  <a:pt x="88" y="21"/>
                  <a:pt x="88" y="29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62"/>
                  <a:pt x="91" y="64"/>
                  <a:pt x="95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7" y="64"/>
                  <a:pt x="137" y="64"/>
                  <a:pt x="138" y="64"/>
                </a:cubicBezTo>
                <a:cubicBezTo>
                  <a:pt x="140" y="65"/>
                  <a:pt x="142" y="66"/>
                  <a:pt x="143" y="68"/>
                </a:cubicBezTo>
                <a:cubicBezTo>
                  <a:pt x="144" y="70"/>
                  <a:pt x="145" y="72"/>
                  <a:pt x="145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325D5831-3C23-472B-9514-42A32B61ECB0}"/>
              </a:ext>
            </a:extLst>
          </p:cNvPr>
          <p:cNvSpPr>
            <a:spLocks noEditPoints="1"/>
          </p:cNvSpPr>
          <p:nvPr/>
        </p:nvSpPr>
        <p:spPr bwMode="auto">
          <a:xfrm>
            <a:off x="6186216" y="3831606"/>
            <a:ext cx="152672" cy="156274"/>
          </a:xfrm>
          <a:custGeom>
            <a:avLst/>
            <a:gdLst>
              <a:gd name="T0" fmla="*/ 524539 w 158"/>
              <a:gd name="T1" fmla="*/ 206574 h 160"/>
              <a:gd name="T2" fmla="*/ 476853 w 158"/>
              <a:gd name="T3" fmla="*/ 179030 h 160"/>
              <a:gd name="T4" fmla="*/ 463229 w 158"/>
              <a:gd name="T5" fmla="*/ 175588 h 160"/>
              <a:gd name="T6" fmla="*/ 344016 w 158"/>
              <a:gd name="T7" fmla="*/ 175588 h 160"/>
              <a:gd name="T8" fmla="*/ 344016 w 158"/>
              <a:gd name="T9" fmla="*/ 99844 h 160"/>
              <a:gd name="T10" fmla="*/ 248645 w 158"/>
              <a:gd name="T11" fmla="*/ 0 h 160"/>
              <a:gd name="T12" fmla="*/ 228208 w 158"/>
              <a:gd name="T13" fmla="*/ 13772 h 160"/>
              <a:gd name="T14" fmla="*/ 132838 w 158"/>
              <a:gd name="T15" fmla="*/ 227231 h 160"/>
              <a:gd name="T16" fmla="*/ 71528 w 158"/>
              <a:gd name="T17" fmla="*/ 227231 h 160"/>
              <a:gd name="T18" fmla="*/ 0 w 158"/>
              <a:gd name="T19" fmla="*/ 299532 h 160"/>
              <a:gd name="T20" fmla="*/ 0 w 158"/>
              <a:gd name="T21" fmla="*/ 478562 h 160"/>
              <a:gd name="T22" fmla="*/ 71528 w 158"/>
              <a:gd name="T23" fmla="*/ 550863 h 160"/>
              <a:gd name="T24" fmla="*/ 146462 w 158"/>
              <a:gd name="T25" fmla="*/ 550863 h 160"/>
              <a:gd name="T26" fmla="*/ 429168 w 158"/>
              <a:gd name="T27" fmla="*/ 550863 h 160"/>
              <a:gd name="T28" fmla="*/ 429168 w 158"/>
              <a:gd name="T29" fmla="*/ 550863 h 160"/>
              <a:gd name="T30" fmla="*/ 476853 w 158"/>
              <a:gd name="T31" fmla="*/ 533649 h 160"/>
              <a:gd name="T32" fmla="*/ 500696 w 158"/>
              <a:gd name="T33" fmla="*/ 488891 h 160"/>
              <a:gd name="T34" fmla="*/ 534757 w 158"/>
              <a:gd name="T35" fmla="*/ 261660 h 160"/>
              <a:gd name="T36" fmla="*/ 524539 w 158"/>
              <a:gd name="T37" fmla="*/ 206574 h 160"/>
              <a:gd name="T38" fmla="*/ 44279 w 158"/>
              <a:gd name="T39" fmla="*/ 478562 h 160"/>
              <a:gd name="T40" fmla="*/ 44279 w 158"/>
              <a:gd name="T41" fmla="*/ 299532 h 160"/>
              <a:gd name="T42" fmla="*/ 71528 w 158"/>
              <a:gd name="T43" fmla="*/ 271989 h 160"/>
              <a:gd name="T44" fmla="*/ 126026 w 158"/>
              <a:gd name="T45" fmla="*/ 271989 h 160"/>
              <a:gd name="T46" fmla="*/ 126026 w 158"/>
              <a:gd name="T47" fmla="*/ 506105 h 160"/>
              <a:gd name="T48" fmla="*/ 71528 w 158"/>
              <a:gd name="T49" fmla="*/ 506105 h 160"/>
              <a:gd name="T50" fmla="*/ 44279 w 158"/>
              <a:gd name="T51" fmla="*/ 478562 h 160"/>
              <a:gd name="T52" fmla="*/ 493884 w 158"/>
              <a:gd name="T53" fmla="*/ 254774 h 160"/>
              <a:gd name="T54" fmla="*/ 459823 w 158"/>
              <a:gd name="T55" fmla="*/ 482005 h 160"/>
              <a:gd name="T56" fmla="*/ 429168 w 158"/>
              <a:gd name="T57" fmla="*/ 506105 h 160"/>
              <a:gd name="T58" fmla="*/ 429168 w 158"/>
              <a:gd name="T59" fmla="*/ 506105 h 160"/>
              <a:gd name="T60" fmla="*/ 429168 w 158"/>
              <a:gd name="T61" fmla="*/ 506105 h 160"/>
              <a:gd name="T62" fmla="*/ 170305 w 158"/>
              <a:gd name="T63" fmla="*/ 506105 h 160"/>
              <a:gd name="T64" fmla="*/ 170305 w 158"/>
              <a:gd name="T65" fmla="*/ 254774 h 160"/>
              <a:gd name="T66" fmla="*/ 262269 w 158"/>
              <a:gd name="T67" fmla="*/ 44758 h 160"/>
              <a:gd name="T68" fmla="*/ 299736 w 158"/>
              <a:gd name="T69" fmla="*/ 99844 h 160"/>
              <a:gd name="T70" fmla="*/ 299736 w 158"/>
              <a:gd name="T71" fmla="*/ 199688 h 160"/>
              <a:gd name="T72" fmla="*/ 323579 w 158"/>
              <a:gd name="T73" fmla="*/ 220345 h 160"/>
              <a:gd name="T74" fmla="*/ 463229 w 158"/>
              <a:gd name="T75" fmla="*/ 220345 h 160"/>
              <a:gd name="T76" fmla="*/ 463229 w 158"/>
              <a:gd name="T77" fmla="*/ 220345 h 160"/>
              <a:gd name="T78" fmla="*/ 470041 w 158"/>
              <a:gd name="T79" fmla="*/ 220345 h 160"/>
              <a:gd name="T80" fmla="*/ 487072 w 158"/>
              <a:gd name="T81" fmla="*/ 234117 h 160"/>
              <a:gd name="T82" fmla="*/ 493884 w 158"/>
              <a:gd name="T83" fmla="*/ 254774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8" h="160">
                <a:moveTo>
                  <a:pt x="154" y="60"/>
                </a:moveTo>
                <a:cubicBezTo>
                  <a:pt x="150" y="56"/>
                  <a:pt x="145" y="53"/>
                  <a:pt x="140" y="52"/>
                </a:cubicBezTo>
                <a:cubicBezTo>
                  <a:pt x="139" y="52"/>
                  <a:pt x="137" y="51"/>
                  <a:pt x="136" y="51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13"/>
                  <a:pt x="88" y="0"/>
                  <a:pt x="73" y="0"/>
                </a:cubicBezTo>
                <a:cubicBezTo>
                  <a:pt x="70" y="0"/>
                  <a:pt x="68" y="2"/>
                  <a:pt x="67" y="4"/>
                </a:cubicBezTo>
                <a:cubicBezTo>
                  <a:pt x="39" y="66"/>
                  <a:pt x="39" y="66"/>
                  <a:pt x="39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9" y="66"/>
                  <a:pt x="0" y="76"/>
                  <a:pt x="0" y="87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9" y="160"/>
                  <a:pt x="21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1" y="160"/>
                  <a:pt x="136" y="158"/>
                  <a:pt x="140" y="155"/>
                </a:cubicBezTo>
                <a:cubicBezTo>
                  <a:pt x="144" y="152"/>
                  <a:pt x="147" y="147"/>
                  <a:pt x="147" y="142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8" y="70"/>
                  <a:pt x="157" y="65"/>
                  <a:pt x="154" y="60"/>
                </a:cubicBezTo>
                <a:close/>
                <a:moveTo>
                  <a:pt x="13" y="139"/>
                </a:moveTo>
                <a:cubicBezTo>
                  <a:pt x="13" y="87"/>
                  <a:pt x="13" y="87"/>
                  <a:pt x="13" y="87"/>
                </a:cubicBezTo>
                <a:cubicBezTo>
                  <a:pt x="13" y="83"/>
                  <a:pt x="17" y="79"/>
                  <a:pt x="21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21" y="147"/>
                  <a:pt x="21" y="147"/>
                  <a:pt x="21" y="147"/>
                </a:cubicBezTo>
                <a:cubicBezTo>
                  <a:pt x="17" y="147"/>
                  <a:pt x="13" y="143"/>
                  <a:pt x="13" y="139"/>
                </a:cubicBezTo>
                <a:close/>
                <a:moveTo>
                  <a:pt x="145" y="74"/>
                </a:moveTo>
                <a:cubicBezTo>
                  <a:pt x="135" y="140"/>
                  <a:pt x="135" y="140"/>
                  <a:pt x="135" y="140"/>
                </a:cubicBezTo>
                <a:cubicBezTo>
                  <a:pt x="134" y="144"/>
                  <a:pt x="130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74"/>
                  <a:pt x="50" y="74"/>
                  <a:pt x="50" y="74"/>
                </a:cubicBezTo>
                <a:cubicBezTo>
                  <a:pt x="77" y="13"/>
                  <a:pt x="77" y="13"/>
                  <a:pt x="77" y="13"/>
                </a:cubicBezTo>
                <a:cubicBezTo>
                  <a:pt x="83" y="15"/>
                  <a:pt x="88" y="21"/>
                  <a:pt x="88" y="29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62"/>
                  <a:pt x="91" y="64"/>
                  <a:pt x="95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7" y="64"/>
                  <a:pt x="137" y="64"/>
                  <a:pt x="138" y="64"/>
                </a:cubicBezTo>
                <a:cubicBezTo>
                  <a:pt x="140" y="65"/>
                  <a:pt x="142" y="66"/>
                  <a:pt x="143" y="68"/>
                </a:cubicBezTo>
                <a:cubicBezTo>
                  <a:pt x="144" y="70"/>
                  <a:pt x="145" y="72"/>
                  <a:pt x="145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8DDB77C1-0B31-493E-8EE9-5EFE6AE20308}"/>
              </a:ext>
            </a:extLst>
          </p:cNvPr>
          <p:cNvSpPr>
            <a:spLocks noEditPoints="1"/>
          </p:cNvSpPr>
          <p:nvPr/>
        </p:nvSpPr>
        <p:spPr bwMode="auto">
          <a:xfrm>
            <a:off x="6186216" y="4397817"/>
            <a:ext cx="152672" cy="156274"/>
          </a:xfrm>
          <a:custGeom>
            <a:avLst/>
            <a:gdLst>
              <a:gd name="T0" fmla="*/ 524539 w 158"/>
              <a:gd name="T1" fmla="*/ 206574 h 160"/>
              <a:gd name="T2" fmla="*/ 476853 w 158"/>
              <a:gd name="T3" fmla="*/ 179030 h 160"/>
              <a:gd name="T4" fmla="*/ 463229 w 158"/>
              <a:gd name="T5" fmla="*/ 175588 h 160"/>
              <a:gd name="T6" fmla="*/ 344016 w 158"/>
              <a:gd name="T7" fmla="*/ 175588 h 160"/>
              <a:gd name="T8" fmla="*/ 344016 w 158"/>
              <a:gd name="T9" fmla="*/ 99844 h 160"/>
              <a:gd name="T10" fmla="*/ 248645 w 158"/>
              <a:gd name="T11" fmla="*/ 0 h 160"/>
              <a:gd name="T12" fmla="*/ 228208 w 158"/>
              <a:gd name="T13" fmla="*/ 13772 h 160"/>
              <a:gd name="T14" fmla="*/ 132838 w 158"/>
              <a:gd name="T15" fmla="*/ 227231 h 160"/>
              <a:gd name="T16" fmla="*/ 71528 w 158"/>
              <a:gd name="T17" fmla="*/ 227231 h 160"/>
              <a:gd name="T18" fmla="*/ 0 w 158"/>
              <a:gd name="T19" fmla="*/ 299532 h 160"/>
              <a:gd name="T20" fmla="*/ 0 w 158"/>
              <a:gd name="T21" fmla="*/ 478562 h 160"/>
              <a:gd name="T22" fmla="*/ 71528 w 158"/>
              <a:gd name="T23" fmla="*/ 550863 h 160"/>
              <a:gd name="T24" fmla="*/ 146462 w 158"/>
              <a:gd name="T25" fmla="*/ 550863 h 160"/>
              <a:gd name="T26" fmla="*/ 429168 w 158"/>
              <a:gd name="T27" fmla="*/ 550863 h 160"/>
              <a:gd name="T28" fmla="*/ 429168 w 158"/>
              <a:gd name="T29" fmla="*/ 550863 h 160"/>
              <a:gd name="T30" fmla="*/ 476853 w 158"/>
              <a:gd name="T31" fmla="*/ 533649 h 160"/>
              <a:gd name="T32" fmla="*/ 500696 w 158"/>
              <a:gd name="T33" fmla="*/ 488891 h 160"/>
              <a:gd name="T34" fmla="*/ 534757 w 158"/>
              <a:gd name="T35" fmla="*/ 261660 h 160"/>
              <a:gd name="T36" fmla="*/ 524539 w 158"/>
              <a:gd name="T37" fmla="*/ 206574 h 160"/>
              <a:gd name="T38" fmla="*/ 44279 w 158"/>
              <a:gd name="T39" fmla="*/ 478562 h 160"/>
              <a:gd name="T40" fmla="*/ 44279 w 158"/>
              <a:gd name="T41" fmla="*/ 299532 h 160"/>
              <a:gd name="T42" fmla="*/ 71528 w 158"/>
              <a:gd name="T43" fmla="*/ 271989 h 160"/>
              <a:gd name="T44" fmla="*/ 126026 w 158"/>
              <a:gd name="T45" fmla="*/ 271989 h 160"/>
              <a:gd name="T46" fmla="*/ 126026 w 158"/>
              <a:gd name="T47" fmla="*/ 506105 h 160"/>
              <a:gd name="T48" fmla="*/ 71528 w 158"/>
              <a:gd name="T49" fmla="*/ 506105 h 160"/>
              <a:gd name="T50" fmla="*/ 44279 w 158"/>
              <a:gd name="T51" fmla="*/ 478562 h 160"/>
              <a:gd name="T52" fmla="*/ 493884 w 158"/>
              <a:gd name="T53" fmla="*/ 254774 h 160"/>
              <a:gd name="T54" fmla="*/ 459823 w 158"/>
              <a:gd name="T55" fmla="*/ 482005 h 160"/>
              <a:gd name="T56" fmla="*/ 429168 w 158"/>
              <a:gd name="T57" fmla="*/ 506105 h 160"/>
              <a:gd name="T58" fmla="*/ 429168 w 158"/>
              <a:gd name="T59" fmla="*/ 506105 h 160"/>
              <a:gd name="T60" fmla="*/ 429168 w 158"/>
              <a:gd name="T61" fmla="*/ 506105 h 160"/>
              <a:gd name="T62" fmla="*/ 170305 w 158"/>
              <a:gd name="T63" fmla="*/ 506105 h 160"/>
              <a:gd name="T64" fmla="*/ 170305 w 158"/>
              <a:gd name="T65" fmla="*/ 254774 h 160"/>
              <a:gd name="T66" fmla="*/ 262269 w 158"/>
              <a:gd name="T67" fmla="*/ 44758 h 160"/>
              <a:gd name="T68" fmla="*/ 299736 w 158"/>
              <a:gd name="T69" fmla="*/ 99844 h 160"/>
              <a:gd name="T70" fmla="*/ 299736 w 158"/>
              <a:gd name="T71" fmla="*/ 199688 h 160"/>
              <a:gd name="T72" fmla="*/ 323579 w 158"/>
              <a:gd name="T73" fmla="*/ 220345 h 160"/>
              <a:gd name="T74" fmla="*/ 463229 w 158"/>
              <a:gd name="T75" fmla="*/ 220345 h 160"/>
              <a:gd name="T76" fmla="*/ 463229 w 158"/>
              <a:gd name="T77" fmla="*/ 220345 h 160"/>
              <a:gd name="T78" fmla="*/ 470041 w 158"/>
              <a:gd name="T79" fmla="*/ 220345 h 160"/>
              <a:gd name="T80" fmla="*/ 487072 w 158"/>
              <a:gd name="T81" fmla="*/ 234117 h 160"/>
              <a:gd name="T82" fmla="*/ 493884 w 158"/>
              <a:gd name="T83" fmla="*/ 254774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8" h="160">
                <a:moveTo>
                  <a:pt x="154" y="60"/>
                </a:moveTo>
                <a:cubicBezTo>
                  <a:pt x="150" y="56"/>
                  <a:pt x="145" y="53"/>
                  <a:pt x="140" y="52"/>
                </a:cubicBezTo>
                <a:cubicBezTo>
                  <a:pt x="139" y="52"/>
                  <a:pt x="137" y="51"/>
                  <a:pt x="136" y="51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13"/>
                  <a:pt x="88" y="0"/>
                  <a:pt x="73" y="0"/>
                </a:cubicBezTo>
                <a:cubicBezTo>
                  <a:pt x="70" y="0"/>
                  <a:pt x="68" y="2"/>
                  <a:pt x="67" y="4"/>
                </a:cubicBezTo>
                <a:cubicBezTo>
                  <a:pt x="39" y="66"/>
                  <a:pt x="39" y="66"/>
                  <a:pt x="39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9" y="66"/>
                  <a:pt x="0" y="76"/>
                  <a:pt x="0" y="87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9" y="160"/>
                  <a:pt x="21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1" y="160"/>
                  <a:pt x="136" y="158"/>
                  <a:pt x="140" y="155"/>
                </a:cubicBezTo>
                <a:cubicBezTo>
                  <a:pt x="144" y="152"/>
                  <a:pt x="147" y="147"/>
                  <a:pt x="147" y="142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8" y="70"/>
                  <a:pt x="157" y="65"/>
                  <a:pt x="154" y="60"/>
                </a:cubicBezTo>
                <a:close/>
                <a:moveTo>
                  <a:pt x="13" y="139"/>
                </a:moveTo>
                <a:cubicBezTo>
                  <a:pt x="13" y="87"/>
                  <a:pt x="13" y="87"/>
                  <a:pt x="13" y="87"/>
                </a:cubicBezTo>
                <a:cubicBezTo>
                  <a:pt x="13" y="83"/>
                  <a:pt x="17" y="79"/>
                  <a:pt x="21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21" y="147"/>
                  <a:pt x="21" y="147"/>
                  <a:pt x="21" y="147"/>
                </a:cubicBezTo>
                <a:cubicBezTo>
                  <a:pt x="17" y="147"/>
                  <a:pt x="13" y="143"/>
                  <a:pt x="13" y="139"/>
                </a:cubicBezTo>
                <a:close/>
                <a:moveTo>
                  <a:pt x="145" y="74"/>
                </a:moveTo>
                <a:cubicBezTo>
                  <a:pt x="135" y="140"/>
                  <a:pt x="135" y="140"/>
                  <a:pt x="135" y="140"/>
                </a:cubicBezTo>
                <a:cubicBezTo>
                  <a:pt x="134" y="144"/>
                  <a:pt x="130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74"/>
                  <a:pt x="50" y="74"/>
                  <a:pt x="50" y="74"/>
                </a:cubicBezTo>
                <a:cubicBezTo>
                  <a:pt x="77" y="13"/>
                  <a:pt x="77" y="13"/>
                  <a:pt x="77" y="13"/>
                </a:cubicBezTo>
                <a:cubicBezTo>
                  <a:pt x="83" y="15"/>
                  <a:pt x="88" y="21"/>
                  <a:pt x="88" y="29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62"/>
                  <a:pt x="91" y="64"/>
                  <a:pt x="95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7" y="64"/>
                  <a:pt x="137" y="64"/>
                  <a:pt x="138" y="64"/>
                </a:cubicBezTo>
                <a:cubicBezTo>
                  <a:pt x="140" y="65"/>
                  <a:pt x="142" y="66"/>
                  <a:pt x="143" y="68"/>
                </a:cubicBezTo>
                <a:cubicBezTo>
                  <a:pt x="144" y="70"/>
                  <a:pt x="145" y="72"/>
                  <a:pt x="145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AEED44-812E-4675-B175-FBDDBB4E6256}"/>
              </a:ext>
            </a:extLst>
          </p:cNvPr>
          <p:cNvGrpSpPr/>
          <p:nvPr/>
        </p:nvGrpSpPr>
        <p:grpSpPr>
          <a:xfrm>
            <a:off x="1528763" y="1752600"/>
            <a:ext cx="3857625" cy="3363913"/>
            <a:chOff x="1528763" y="1752600"/>
            <a:chExt cx="3857625" cy="3363913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F6D998A8-D820-4B4A-99B2-E52C4B6A5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00" y="4945063"/>
              <a:ext cx="3311525" cy="1714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A290DDA-7CF0-41B3-BCB3-A3A1D97A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3754438"/>
              <a:ext cx="495300" cy="1085850"/>
            </a:xfrm>
            <a:custGeom>
              <a:avLst/>
              <a:gdLst>
                <a:gd name="T0" fmla="*/ 119 w 225"/>
                <a:gd name="T1" fmla="*/ 0 h 493"/>
                <a:gd name="T2" fmla="*/ 53 w 225"/>
                <a:gd name="T3" fmla="*/ 0 h 493"/>
                <a:gd name="T4" fmla="*/ 0 w 225"/>
                <a:gd name="T5" fmla="*/ 72 h 493"/>
                <a:gd name="T6" fmla="*/ 114 w 225"/>
                <a:gd name="T7" fmla="*/ 264 h 493"/>
                <a:gd name="T8" fmla="*/ 50 w 225"/>
                <a:gd name="T9" fmla="*/ 493 h 493"/>
                <a:gd name="T10" fmla="*/ 160 w 225"/>
                <a:gd name="T11" fmla="*/ 493 h 493"/>
                <a:gd name="T12" fmla="*/ 223 w 225"/>
                <a:gd name="T13" fmla="*/ 265 h 493"/>
                <a:gd name="T14" fmla="*/ 218 w 225"/>
                <a:gd name="T15" fmla="*/ 231 h 493"/>
                <a:gd name="T16" fmla="*/ 119 w 225"/>
                <a:gd name="T1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93">
                  <a:moveTo>
                    <a:pt x="119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50" y="493"/>
                    <a:pt x="50" y="493"/>
                    <a:pt x="50" y="493"/>
                  </a:cubicBezTo>
                  <a:cubicBezTo>
                    <a:pt x="160" y="493"/>
                    <a:pt x="160" y="493"/>
                    <a:pt x="160" y="493"/>
                  </a:cubicBezTo>
                  <a:cubicBezTo>
                    <a:pt x="160" y="493"/>
                    <a:pt x="214" y="319"/>
                    <a:pt x="223" y="265"/>
                  </a:cubicBezTo>
                  <a:cubicBezTo>
                    <a:pt x="225" y="253"/>
                    <a:pt x="223" y="242"/>
                    <a:pt x="218" y="23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7E26B02-81AB-4C48-81BF-CAC55039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840288"/>
              <a:ext cx="398463" cy="174625"/>
            </a:xfrm>
            <a:custGeom>
              <a:avLst/>
              <a:gdLst>
                <a:gd name="T0" fmla="*/ 98 w 181"/>
                <a:gd name="T1" fmla="*/ 0 h 79"/>
                <a:gd name="T2" fmla="*/ 181 w 181"/>
                <a:gd name="T3" fmla="*/ 67 h 79"/>
                <a:gd name="T4" fmla="*/ 181 w 181"/>
                <a:gd name="T5" fmla="*/ 79 h 79"/>
                <a:gd name="T6" fmla="*/ 0 w 181"/>
                <a:gd name="T7" fmla="*/ 79 h 79"/>
                <a:gd name="T8" fmla="*/ 25 w 181"/>
                <a:gd name="T9" fmla="*/ 0 h 79"/>
                <a:gd name="T10" fmla="*/ 98 w 18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79">
                  <a:moveTo>
                    <a:pt x="98" y="0"/>
                  </a:moveTo>
                  <a:cubicBezTo>
                    <a:pt x="98" y="0"/>
                    <a:pt x="178" y="27"/>
                    <a:pt x="181" y="67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59AF7D64-1F52-4E52-80EB-2BB958584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84750"/>
              <a:ext cx="388938" cy="6350"/>
            </a:xfrm>
            <a:custGeom>
              <a:avLst/>
              <a:gdLst>
                <a:gd name="T0" fmla="*/ 0 w 245"/>
                <a:gd name="T1" fmla="*/ 4 h 4"/>
                <a:gd name="T2" fmla="*/ 245 w 245"/>
                <a:gd name="T3" fmla="*/ 4 h 4"/>
                <a:gd name="T4" fmla="*/ 245 w 245"/>
                <a:gd name="T5" fmla="*/ 0 h 4"/>
                <a:gd name="T6" fmla="*/ 1 w 245"/>
                <a:gd name="T7" fmla="*/ 0 h 4"/>
                <a:gd name="T8" fmla="*/ 0 w 24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4">
                  <a:moveTo>
                    <a:pt x="0" y="4"/>
                  </a:moveTo>
                  <a:lnTo>
                    <a:pt x="245" y="4"/>
                  </a:lnTo>
                  <a:lnTo>
                    <a:pt x="245" y="0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0E67CBB-B72D-46EF-8FD1-0CFA43C84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4872038"/>
              <a:ext cx="42863" cy="44450"/>
            </a:xfrm>
            <a:custGeom>
              <a:avLst/>
              <a:gdLst>
                <a:gd name="T0" fmla="*/ 3 w 19"/>
                <a:gd name="T1" fmla="*/ 20 h 20"/>
                <a:gd name="T2" fmla="*/ 19 w 19"/>
                <a:gd name="T3" fmla="*/ 2 h 20"/>
                <a:gd name="T4" fmla="*/ 15 w 19"/>
                <a:gd name="T5" fmla="*/ 0 h 20"/>
                <a:gd name="T6" fmla="*/ 0 w 19"/>
                <a:gd name="T7" fmla="*/ 19 h 20"/>
                <a:gd name="T8" fmla="*/ 3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20"/>
                  </a:moveTo>
                  <a:cubicBezTo>
                    <a:pt x="8" y="9"/>
                    <a:pt x="18" y="2"/>
                    <a:pt x="19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5" y="7"/>
                    <a:pt x="0" y="19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59674F1-5B2C-4B71-9307-E3725958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4856163"/>
              <a:ext cx="34925" cy="44450"/>
            </a:xfrm>
            <a:custGeom>
              <a:avLst/>
              <a:gdLst>
                <a:gd name="T0" fmla="*/ 3 w 16"/>
                <a:gd name="T1" fmla="*/ 20 h 20"/>
                <a:gd name="T2" fmla="*/ 16 w 16"/>
                <a:gd name="T3" fmla="*/ 1 h 20"/>
                <a:gd name="T4" fmla="*/ 13 w 16"/>
                <a:gd name="T5" fmla="*/ 0 h 20"/>
                <a:gd name="T6" fmla="*/ 0 w 16"/>
                <a:gd name="T7" fmla="*/ 19 h 20"/>
                <a:gd name="T8" fmla="*/ 3 w 1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3" y="20"/>
                  </a:moveTo>
                  <a:cubicBezTo>
                    <a:pt x="5" y="9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2" y="7"/>
                    <a:pt x="0" y="19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87F702E-3CE5-4885-8774-26B9B63F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4840288"/>
              <a:ext cx="398463" cy="174625"/>
            </a:xfrm>
            <a:custGeom>
              <a:avLst/>
              <a:gdLst>
                <a:gd name="T0" fmla="*/ 98 w 181"/>
                <a:gd name="T1" fmla="*/ 0 h 79"/>
                <a:gd name="T2" fmla="*/ 181 w 181"/>
                <a:gd name="T3" fmla="*/ 67 h 79"/>
                <a:gd name="T4" fmla="*/ 181 w 181"/>
                <a:gd name="T5" fmla="*/ 79 h 79"/>
                <a:gd name="T6" fmla="*/ 0 w 181"/>
                <a:gd name="T7" fmla="*/ 79 h 79"/>
                <a:gd name="T8" fmla="*/ 25 w 181"/>
                <a:gd name="T9" fmla="*/ 0 h 79"/>
                <a:gd name="T10" fmla="*/ 98 w 18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79">
                  <a:moveTo>
                    <a:pt x="98" y="0"/>
                  </a:moveTo>
                  <a:cubicBezTo>
                    <a:pt x="98" y="0"/>
                    <a:pt x="177" y="27"/>
                    <a:pt x="181" y="67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1FD0615-5881-4A76-B410-01540AA1E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4984750"/>
              <a:ext cx="392113" cy="6350"/>
            </a:xfrm>
            <a:custGeom>
              <a:avLst/>
              <a:gdLst>
                <a:gd name="T0" fmla="*/ 0 w 247"/>
                <a:gd name="T1" fmla="*/ 4 h 4"/>
                <a:gd name="T2" fmla="*/ 247 w 247"/>
                <a:gd name="T3" fmla="*/ 4 h 4"/>
                <a:gd name="T4" fmla="*/ 247 w 247"/>
                <a:gd name="T5" fmla="*/ 0 h 4"/>
                <a:gd name="T6" fmla="*/ 2 w 247"/>
                <a:gd name="T7" fmla="*/ 0 h 4"/>
                <a:gd name="T8" fmla="*/ 0 w 24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">
                  <a:moveTo>
                    <a:pt x="0" y="4"/>
                  </a:moveTo>
                  <a:lnTo>
                    <a:pt x="247" y="4"/>
                  </a:lnTo>
                  <a:lnTo>
                    <a:pt x="247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D2C72F2-4BFA-413A-98BD-60B94F6F7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4872038"/>
              <a:ext cx="41275" cy="44450"/>
            </a:xfrm>
            <a:custGeom>
              <a:avLst/>
              <a:gdLst>
                <a:gd name="T0" fmla="*/ 3 w 19"/>
                <a:gd name="T1" fmla="*/ 20 h 20"/>
                <a:gd name="T2" fmla="*/ 19 w 19"/>
                <a:gd name="T3" fmla="*/ 2 h 20"/>
                <a:gd name="T4" fmla="*/ 15 w 19"/>
                <a:gd name="T5" fmla="*/ 0 h 20"/>
                <a:gd name="T6" fmla="*/ 0 w 19"/>
                <a:gd name="T7" fmla="*/ 19 h 20"/>
                <a:gd name="T8" fmla="*/ 3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3" y="20"/>
                  </a:moveTo>
                  <a:cubicBezTo>
                    <a:pt x="8" y="9"/>
                    <a:pt x="19" y="2"/>
                    <a:pt x="19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6" y="7"/>
                    <a:pt x="0" y="19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29B7245-3CCD-47D8-ADA5-857F69BA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856163"/>
              <a:ext cx="36513" cy="44450"/>
            </a:xfrm>
            <a:custGeom>
              <a:avLst/>
              <a:gdLst>
                <a:gd name="T0" fmla="*/ 4 w 17"/>
                <a:gd name="T1" fmla="*/ 20 h 20"/>
                <a:gd name="T2" fmla="*/ 17 w 17"/>
                <a:gd name="T3" fmla="*/ 1 h 20"/>
                <a:gd name="T4" fmla="*/ 13 w 17"/>
                <a:gd name="T5" fmla="*/ 0 h 20"/>
                <a:gd name="T6" fmla="*/ 0 w 17"/>
                <a:gd name="T7" fmla="*/ 19 h 20"/>
                <a:gd name="T8" fmla="*/ 4 w 1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4" y="20"/>
                  </a:moveTo>
                  <a:cubicBezTo>
                    <a:pt x="5" y="9"/>
                    <a:pt x="17" y="1"/>
                    <a:pt x="17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2" y="7"/>
                    <a:pt x="0" y="19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2249C86-5E51-498E-A9A0-C2EB7DB5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754438"/>
              <a:ext cx="584200" cy="1085850"/>
            </a:xfrm>
            <a:custGeom>
              <a:avLst/>
              <a:gdLst>
                <a:gd name="T0" fmla="*/ 171 w 368"/>
                <a:gd name="T1" fmla="*/ 0 h 684"/>
                <a:gd name="T2" fmla="*/ 0 w 368"/>
                <a:gd name="T3" fmla="*/ 684 h 684"/>
                <a:gd name="T4" fmla="*/ 144 w 368"/>
                <a:gd name="T5" fmla="*/ 684 h 684"/>
                <a:gd name="T6" fmla="*/ 368 w 368"/>
                <a:gd name="T7" fmla="*/ 0 h 684"/>
                <a:gd name="T8" fmla="*/ 171 w 368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684">
                  <a:moveTo>
                    <a:pt x="171" y="0"/>
                  </a:moveTo>
                  <a:lnTo>
                    <a:pt x="0" y="684"/>
                  </a:lnTo>
                  <a:lnTo>
                    <a:pt x="144" y="684"/>
                  </a:lnTo>
                  <a:lnTo>
                    <a:pt x="36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35B8096-56C3-4687-9FC3-AAE06F0F8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3916363"/>
              <a:ext cx="112713" cy="195263"/>
            </a:xfrm>
            <a:custGeom>
              <a:avLst/>
              <a:gdLst>
                <a:gd name="T0" fmla="*/ 0 w 71"/>
                <a:gd name="T1" fmla="*/ 123 h 123"/>
                <a:gd name="T2" fmla="*/ 29 w 71"/>
                <a:gd name="T3" fmla="*/ 37 h 123"/>
                <a:gd name="T4" fmla="*/ 71 w 71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23">
                  <a:moveTo>
                    <a:pt x="0" y="123"/>
                  </a:moveTo>
                  <a:lnTo>
                    <a:pt x="29" y="37"/>
                  </a:lnTo>
                  <a:lnTo>
                    <a:pt x="71" y="0"/>
                  </a:ln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0C27B03B-4C96-440D-B78B-A223449E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287713"/>
              <a:ext cx="400050" cy="515938"/>
            </a:xfrm>
            <a:custGeom>
              <a:avLst/>
              <a:gdLst>
                <a:gd name="T0" fmla="*/ 63 w 182"/>
                <a:gd name="T1" fmla="*/ 0 h 234"/>
                <a:gd name="T2" fmla="*/ 0 w 182"/>
                <a:gd name="T3" fmla="*/ 33 h 234"/>
                <a:gd name="T4" fmla="*/ 103 w 182"/>
                <a:gd name="T5" fmla="*/ 207 h 234"/>
                <a:gd name="T6" fmla="*/ 166 w 182"/>
                <a:gd name="T7" fmla="*/ 216 h 234"/>
                <a:gd name="T8" fmla="*/ 166 w 182"/>
                <a:gd name="T9" fmla="*/ 216 h 234"/>
                <a:gd name="T10" fmla="*/ 172 w 182"/>
                <a:gd name="T11" fmla="*/ 165 h 234"/>
                <a:gd name="T12" fmla="*/ 63 w 182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234">
                  <a:moveTo>
                    <a:pt x="6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16" y="230"/>
                    <a:pt x="147" y="234"/>
                    <a:pt x="166" y="216"/>
                  </a:cubicBezTo>
                  <a:cubicBezTo>
                    <a:pt x="166" y="216"/>
                    <a:pt x="166" y="216"/>
                    <a:pt x="166" y="216"/>
                  </a:cubicBezTo>
                  <a:cubicBezTo>
                    <a:pt x="180" y="202"/>
                    <a:pt x="182" y="181"/>
                    <a:pt x="172" y="16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99068C8-9349-460A-8BC6-856F834E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387725"/>
              <a:ext cx="511175" cy="409575"/>
            </a:xfrm>
            <a:custGeom>
              <a:avLst/>
              <a:gdLst>
                <a:gd name="T0" fmla="*/ 232 w 232"/>
                <a:gd name="T1" fmla="*/ 63 h 186"/>
                <a:gd name="T2" fmla="*/ 198 w 232"/>
                <a:gd name="T3" fmla="*/ 0 h 186"/>
                <a:gd name="T4" fmla="*/ 26 w 232"/>
                <a:gd name="T5" fmla="*/ 107 h 186"/>
                <a:gd name="T6" fmla="*/ 19 w 232"/>
                <a:gd name="T7" fmla="*/ 170 h 186"/>
                <a:gd name="T8" fmla="*/ 19 w 232"/>
                <a:gd name="T9" fmla="*/ 170 h 186"/>
                <a:gd name="T10" fmla="*/ 70 w 232"/>
                <a:gd name="T11" fmla="*/ 175 h 186"/>
                <a:gd name="T12" fmla="*/ 232 w 232"/>
                <a:gd name="T13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86">
                  <a:moveTo>
                    <a:pt x="232" y="63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4" y="121"/>
                    <a:pt x="0" y="152"/>
                    <a:pt x="19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33" y="184"/>
                    <a:pt x="54" y="186"/>
                    <a:pt x="70" y="175"/>
                  </a:cubicBezTo>
                  <a:lnTo>
                    <a:pt x="232" y="6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E30D92B-634F-4DD2-932A-7A3B5688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3319463"/>
              <a:ext cx="174625" cy="215900"/>
            </a:xfrm>
            <a:custGeom>
              <a:avLst/>
              <a:gdLst>
                <a:gd name="T0" fmla="*/ 0 w 79"/>
                <a:gd name="T1" fmla="*/ 34 h 98"/>
                <a:gd name="T2" fmla="*/ 45 w 79"/>
                <a:gd name="T3" fmla="*/ 6 h 98"/>
                <a:gd name="T4" fmla="*/ 59 w 79"/>
                <a:gd name="T5" fmla="*/ 14 h 98"/>
                <a:gd name="T6" fmla="*/ 72 w 79"/>
                <a:gd name="T7" fmla="*/ 41 h 98"/>
                <a:gd name="T8" fmla="*/ 34 w 79"/>
                <a:gd name="T9" fmla="*/ 98 h 98"/>
                <a:gd name="T10" fmla="*/ 0 w 79"/>
                <a:gd name="T11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8">
                  <a:moveTo>
                    <a:pt x="0" y="34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58" y="0"/>
                    <a:pt x="59" y="14"/>
                  </a:cubicBezTo>
                  <a:cubicBezTo>
                    <a:pt x="59" y="14"/>
                    <a:pt x="68" y="14"/>
                    <a:pt x="72" y="41"/>
                  </a:cubicBezTo>
                  <a:cubicBezTo>
                    <a:pt x="75" y="62"/>
                    <a:pt x="79" y="70"/>
                    <a:pt x="34" y="9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FAA178B-A18B-4B5D-92E6-DA2118EB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3279775"/>
              <a:ext cx="182563" cy="138113"/>
            </a:xfrm>
            <a:custGeom>
              <a:avLst/>
              <a:gdLst>
                <a:gd name="T0" fmla="*/ 97 w 115"/>
                <a:gd name="T1" fmla="*/ 0 h 87"/>
                <a:gd name="T2" fmla="*/ 115 w 115"/>
                <a:gd name="T3" fmla="*/ 27 h 87"/>
                <a:gd name="T4" fmla="*/ 29 w 115"/>
                <a:gd name="T5" fmla="*/ 87 h 87"/>
                <a:gd name="T6" fmla="*/ 0 w 115"/>
                <a:gd name="T7" fmla="*/ 34 h 87"/>
                <a:gd name="T8" fmla="*/ 97 w 115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7">
                  <a:moveTo>
                    <a:pt x="97" y="0"/>
                  </a:moveTo>
                  <a:lnTo>
                    <a:pt x="115" y="27"/>
                  </a:lnTo>
                  <a:lnTo>
                    <a:pt x="29" y="87"/>
                  </a:lnTo>
                  <a:lnTo>
                    <a:pt x="0" y="3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47453BE-4136-4244-94B2-13CA27F0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240088"/>
              <a:ext cx="468313" cy="514350"/>
            </a:xfrm>
            <a:custGeom>
              <a:avLst/>
              <a:gdLst>
                <a:gd name="T0" fmla="*/ 119 w 213"/>
                <a:gd name="T1" fmla="*/ 0 h 234"/>
                <a:gd name="T2" fmla="*/ 70 w 213"/>
                <a:gd name="T3" fmla="*/ 0 h 234"/>
                <a:gd name="T4" fmla="*/ 53 w 213"/>
                <a:gd name="T5" fmla="*/ 13 h 234"/>
                <a:gd name="T6" fmla="*/ 0 w 213"/>
                <a:gd name="T7" fmla="*/ 234 h 234"/>
                <a:gd name="T8" fmla="*/ 155 w 213"/>
                <a:gd name="T9" fmla="*/ 234 h 234"/>
                <a:gd name="T10" fmla="*/ 176 w 213"/>
                <a:gd name="T11" fmla="*/ 124 h 234"/>
                <a:gd name="T12" fmla="*/ 183 w 213"/>
                <a:gd name="T13" fmla="*/ 23 h 234"/>
                <a:gd name="T14" fmla="*/ 167 w 213"/>
                <a:gd name="T15" fmla="*/ 9 h 234"/>
                <a:gd name="T16" fmla="*/ 138 w 213"/>
                <a:gd name="T17" fmla="*/ 0 h 234"/>
                <a:gd name="T18" fmla="*/ 119 w 213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34">
                  <a:moveTo>
                    <a:pt x="119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4" y="6"/>
                    <a:pt x="53" y="1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55" y="234"/>
                    <a:pt x="155" y="234"/>
                    <a:pt x="155" y="23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213" y="84"/>
                    <a:pt x="183" y="23"/>
                  </a:cubicBezTo>
                  <a:cubicBezTo>
                    <a:pt x="180" y="16"/>
                    <a:pt x="174" y="12"/>
                    <a:pt x="167" y="9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568CCFF-E1DE-402E-BDAF-376DEE9930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7713" y="2917825"/>
              <a:ext cx="696913" cy="534988"/>
            </a:xfrm>
            <a:custGeom>
              <a:avLst/>
              <a:gdLst>
                <a:gd name="T0" fmla="*/ 76 w 316"/>
                <a:gd name="T1" fmla="*/ 110 h 243"/>
                <a:gd name="T2" fmla="*/ 96 w 316"/>
                <a:gd name="T3" fmla="*/ 103 h 243"/>
                <a:gd name="T4" fmla="*/ 124 w 316"/>
                <a:gd name="T5" fmla="*/ 100 h 243"/>
                <a:gd name="T6" fmla="*/ 147 w 316"/>
                <a:gd name="T7" fmla="*/ 106 h 243"/>
                <a:gd name="T8" fmla="*/ 166 w 316"/>
                <a:gd name="T9" fmla="*/ 118 h 243"/>
                <a:gd name="T10" fmla="*/ 183 w 316"/>
                <a:gd name="T11" fmla="*/ 130 h 243"/>
                <a:gd name="T12" fmla="*/ 198 w 316"/>
                <a:gd name="T13" fmla="*/ 139 h 243"/>
                <a:gd name="T14" fmla="*/ 214 w 316"/>
                <a:gd name="T15" fmla="*/ 139 h 243"/>
                <a:gd name="T16" fmla="*/ 223 w 316"/>
                <a:gd name="T17" fmla="*/ 131 h 243"/>
                <a:gd name="T18" fmla="*/ 221 w 316"/>
                <a:gd name="T19" fmla="*/ 113 h 243"/>
                <a:gd name="T20" fmla="*/ 212 w 316"/>
                <a:gd name="T21" fmla="*/ 93 h 243"/>
                <a:gd name="T22" fmla="*/ 201 w 316"/>
                <a:gd name="T23" fmla="*/ 74 h 243"/>
                <a:gd name="T24" fmla="*/ 188 w 316"/>
                <a:gd name="T25" fmla="*/ 57 h 243"/>
                <a:gd name="T26" fmla="*/ 175 w 316"/>
                <a:gd name="T27" fmla="*/ 43 h 243"/>
                <a:gd name="T28" fmla="*/ 243 w 316"/>
                <a:gd name="T29" fmla="*/ 0 h 243"/>
                <a:gd name="T30" fmla="*/ 259 w 316"/>
                <a:gd name="T31" fmla="*/ 19 h 243"/>
                <a:gd name="T32" fmla="*/ 277 w 316"/>
                <a:gd name="T33" fmla="*/ 43 h 243"/>
                <a:gd name="T34" fmla="*/ 294 w 316"/>
                <a:gd name="T35" fmla="*/ 71 h 243"/>
                <a:gd name="T36" fmla="*/ 308 w 316"/>
                <a:gd name="T37" fmla="*/ 106 h 243"/>
                <a:gd name="T38" fmla="*/ 316 w 316"/>
                <a:gd name="T39" fmla="*/ 151 h 243"/>
                <a:gd name="T40" fmla="*/ 310 w 316"/>
                <a:gd name="T41" fmla="*/ 190 h 243"/>
                <a:gd name="T42" fmla="*/ 292 w 316"/>
                <a:gd name="T43" fmla="*/ 219 h 243"/>
                <a:gd name="T44" fmla="*/ 263 w 316"/>
                <a:gd name="T45" fmla="*/ 236 h 243"/>
                <a:gd name="T46" fmla="*/ 226 w 316"/>
                <a:gd name="T47" fmla="*/ 241 h 243"/>
                <a:gd name="T48" fmla="*/ 199 w 316"/>
                <a:gd name="T49" fmla="*/ 234 h 243"/>
                <a:gd name="T50" fmla="*/ 176 w 316"/>
                <a:gd name="T51" fmla="*/ 219 h 243"/>
                <a:gd name="T52" fmla="*/ 156 w 316"/>
                <a:gd name="T53" fmla="*/ 203 h 243"/>
                <a:gd name="T54" fmla="*/ 133 w 316"/>
                <a:gd name="T55" fmla="*/ 194 h 243"/>
                <a:gd name="T56" fmla="*/ 104 w 316"/>
                <a:gd name="T57" fmla="*/ 196 h 243"/>
                <a:gd name="T58" fmla="*/ 76 w 316"/>
                <a:gd name="T59" fmla="*/ 110 h 243"/>
                <a:gd name="T60" fmla="*/ 59 w 316"/>
                <a:gd name="T61" fmla="*/ 115 h 243"/>
                <a:gd name="T62" fmla="*/ 87 w 316"/>
                <a:gd name="T63" fmla="*/ 202 h 243"/>
                <a:gd name="T64" fmla="*/ 28 w 316"/>
                <a:gd name="T65" fmla="*/ 221 h 243"/>
                <a:gd name="T66" fmla="*/ 0 w 316"/>
                <a:gd name="T67" fmla="*/ 135 h 243"/>
                <a:gd name="T68" fmla="*/ 59 w 316"/>
                <a:gd name="T69" fmla="*/ 1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243">
                  <a:moveTo>
                    <a:pt x="76" y="110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106" y="100"/>
                    <a:pt x="115" y="99"/>
                    <a:pt x="124" y="100"/>
                  </a:cubicBezTo>
                  <a:cubicBezTo>
                    <a:pt x="132" y="101"/>
                    <a:pt x="140" y="103"/>
                    <a:pt x="147" y="106"/>
                  </a:cubicBezTo>
                  <a:cubicBezTo>
                    <a:pt x="153" y="110"/>
                    <a:pt x="160" y="113"/>
                    <a:pt x="166" y="118"/>
                  </a:cubicBezTo>
                  <a:cubicBezTo>
                    <a:pt x="172" y="122"/>
                    <a:pt x="177" y="126"/>
                    <a:pt x="183" y="130"/>
                  </a:cubicBezTo>
                  <a:cubicBezTo>
                    <a:pt x="188" y="134"/>
                    <a:pt x="193" y="137"/>
                    <a:pt x="198" y="139"/>
                  </a:cubicBezTo>
                  <a:cubicBezTo>
                    <a:pt x="203" y="141"/>
                    <a:pt x="208" y="141"/>
                    <a:pt x="214" y="139"/>
                  </a:cubicBezTo>
                  <a:cubicBezTo>
                    <a:pt x="218" y="138"/>
                    <a:pt x="221" y="135"/>
                    <a:pt x="223" y="131"/>
                  </a:cubicBezTo>
                  <a:cubicBezTo>
                    <a:pt x="224" y="127"/>
                    <a:pt x="224" y="121"/>
                    <a:pt x="221" y="113"/>
                  </a:cubicBezTo>
                  <a:cubicBezTo>
                    <a:pt x="219" y="106"/>
                    <a:pt x="216" y="99"/>
                    <a:pt x="212" y="93"/>
                  </a:cubicBezTo>
                  <a:cubicBezTo>
                    <a:pt x="209" y="86"/>
                    <a:pt x="205" y="80"/>
                    <a:pt x="201" y="74"/>
                  </a:cubicBezTo>
                  <a:cubicBezTo>
                    <a:pt x="197" y="68"/>
                    <a:pt x="192" y="63"/>
                    <a:pt x="188" y="57"/>
                  </a:cubicBezTo>
                  <a:cubicBezTo>
                    <a:pt x="183" y="52"/>
                    <a:pt x="179" y="48"/>
                    <a:pt x="175" y="43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8" y="6"/>
                    <a:pt x="254" y="12"/>
                    <a:pt x="259" y="19"/>
                  </a:cubicBezTo>
                  <a:cubicBezTo>
                    <a:pt x="265" y="26"/>
                    <a:pt x="271" y="34"/>
                    <a:pt x="277" y="43"/>
                  </a:cubicBezTo>
                  <a:cubicBezTo>
                    <a:pt x="283" y="51"/>
                    <a:pt x="288" y="61"/>
                    <a:pt x="294" y="71"/>
                  </a:cubicBezTo>
                  <a:cubicBezTo>
                    <a:pt x="299" y="82"/>
                    <a:pt x="304" y="93"/>
                    <a:pt x="308" y="106"/>
                  </a:cubicBezTo>
                  <a:cubicBezTo>
                    <a:pt x="313" y="122"/>
                    <a:pt x="316" y="137"/>
                    <a:pt x="316" y="151"/>
                  </a:cubicBezTo>
                  <a:cubicBezTo>
                    <a:pt x="316" y="166"/>
                    <a:pt x="314" y="179"/>
                    <a:pt x="310" y="190"/>
                  </a:cubicBezTo>
                  <a:cubicBezTo>
                    <a:pt x="306" y="201"/>
                    <a:pt x="300" y="211"/>
                    <a:pt x="292" y="219"/>
                  </a:cubicBezTo>
                  <a:cubicBezTo>
                    <a:pt x="284" y="227"/>
                    <a:pt x="274" y="233"/>
                    <a:pt x="263" y="236"/>
                  </a:cubicBezTo>
                  <a:cubicBezTo>
                    <a:pt x="249" y="241"/>
                    <a:pt x="237" y="243"/>
                    <a:pt x="226" y="241"/>
                  </a:cubicBezTo>
                  <a:cubicBezTo>
                    <a:pt x="216" y="240"/>
                    <a:pt x="207" y="238"/>
                    <a:pt x="199" y="234"/>
                  </a:cubicBezTo>
                  <a:cubicBezTo>
                    <a:pt x="191" y="230"/>
                    <a:pt x="183" y="225"/>
                    <a:pt x="176" y="219"/>
                  </a:cubicBezTo>
                  <a:cubicBezTo>
                    <a:pt x="170" y="213"/>
                    <a:pt x="163" y="208"/>
                    <a:pt x="156" y="203"/>
                  </a:cubicBezTo>
                  <a:cubicBezTo>
                    <a:pt x="149" y="199"/>
                    <a:pt x="141" y="196"/>
                    <a:pt x="133" y="194"/>
                  </a:cubicBezTo>
                  <a:cubicBezTo>
                    <a:pt x="125" y="192"/>
                    <a:pt x="115" y="193"/>
                    <a:pt x="104" y="196"/>
                  </a:cubicBezTo>
                  <a:lnTo>
                    <a:pt x="76" y="110"/>
                  </a:lnTo>
                  <a:close/>
                  <a:moveTo>
                    <a:pt x="59" y="115"/>
                  </a:moveTo>
                  <a:cubicBezTo>
                    <a:pt x="87" y="202"/>
                    <a:pt x="87" y="202"/>
                    <a:pt x="87" y="20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5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126B222-C46D-4E1F-9306-79F20F7F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2" y="3250377"/>
              <a:ext cx="519396" cy="620001"/>
            </a:xfrm>
            <a:custGeom>
              <a:avLst/>
              <a:gdLst>
                <a:gd name="connsiteX0" fmla="*/ 431183 w 519396"/>
                <a:gd name="connsiteY0" fmla="*/ 546 h 620001"/>
                <a:gd name="connsiteX1" fmla="*/ 443223 w 519396"/>
                <a:gd name="connsiteY1" fmla="*/ 10770 h 620001"/>
                <a:gd name="connsiteX2" fmla="*/ 494005 w 519396"/>
                <a:gd name="connsiteY2" fmla="*/ 52628 h 620001"/>
                <a:gd name="connsiteX3" fmla="*/ 478550 w 519396"/>
                <a:gd name="connsiteY3" fmla="*/ 202436 h 620001"/>
                <a:gd name="connsiteX4" fmla="*/ 477389 w 519396"/>
                <a:gd name="connsiteY4" fmla="*/ 201645 h 620001"/>
                <a:gd name="connsiteX5" fmla="*/ 287935 w 519396"/>
                <a:gd name="connsiteY5" fmla="*/ 552709 h 620001"/>
                <a:gd name="connsiteX6" fmla="*/ 285147 w 519396"/>
                <a:gd name="connsiteY6" fmla="*/ 564469 h 620001"/>
                <a:gd name="connsiteX7" fmla="*/ 244884 w 519396"/>
                <a:gd name="connsiteY7" fmla="*/ 608785 h 620001"/>
                <a:gd name="connsiteX8" fmla="*/ 233806 w 519396"/>
                <a:gd name="connsiteY8" fmla="*/ 611928 h 620001"/>
                <a:gd name="connsiteX9" fmla="*/ 232509 w 519396"/>
                <a:gd name="connsiteY9" fmla="*/ 612725 h 620001"/>
                <a:gd name="connsiteX10" fmla="*/ 226701 w 519396"/>
                <a:gd name="connsiteY10" fmla="*/ 613943 h 620001"/>
                <a:gd name="connsiteX11" fmla="*/ 205346 w 519396"/>
                <a:gd name="connsiteY11" fmla="*/ 620001 h 620001"/>
                <a:gd name="connsiteX12" fmla="*/ 192640 w 519396"/>
                <a:gd name="connsiteY12" fmla="*/ 617572 h 620001"/>
                <a:gd name="connsiteX13" fmla="*/ 171379 w 519396"/>
                <a:gd name="connsiteY13" fmla="*/ 614655 h 620001"/>
                <a:gd name="connsiteX14" fmla="*/ 168610 w 519396"/>
                <a:gd name="connsiteY14" fmla="*/ 612977 h 620001"/>
                <a:gd name="connsiteX15" fmla="*/ 166841 w 519396"/>
                <a:gd name="connsiteY15" fmla="*/ 612638 h 620001"/>
                <a:gd name="connsiteX16" fmla="*/ 161044 w 519396"/>
                <a:gd name="connsiteY16" fmla="*/ 608392 h 620001"/>
                <a:gd name="connsiteX17" fmla="*/ 136236 w 519396"/>
                <a:gd name="connsiteY17" fmla="*/ 593360 h 620001"/>
                <a:gd name="connsiteX18" fmla="*/ 114930 w 519396"/>
                <a:gd name="connsiteY18" fmla="*/ 560075 h 620001"/>
                <a:gd name="connsiteX19" fmla="*/ 111347 w 519396"/>
                <a:gd name="connsiteY19" fmla="*/ 533140 h 620001"/>
                <a:gd name="connsiteX20" fmla="*/ 110761 w 519396"/>
                <a:gd name="connsiteY20" fmla="*/ 530975 h 620001"/>
                <a:gd name="connsiteX21" fmla="*/ 0 w 519396"/>
                <a:gd name="connsiteY21" fmla="*/ 122139 h 620001"/>
                <a:gd name="connsiteX22" fmla="*/ 154432 w 519396"/>
                <a:gd name="connsiteY22" fmla="*/ 91311 h 620001"/>
                <a:gd name="connsiteX23" fmla="*/ 225834 w 519396"/>
                <a:gd name="connsiteY23" fmla="*/ 310958 h 620001"/>
                <a:gd name="connsiteX24" fmla="*/ 276395 w 519396"/>
                <a:gd name="connsiteY24" fmla="*/ 226763 h 620001"/>
                <a:gd name="connsiteX25" fmla="*/ 352015 w 519396"/>
                <a:gd name="connsiteY25" fmla="*/ 100836 h 620001"/>
                <a:gd name="connsiteX26" fmla="*/ 352682 w 519396"/>
                <a:gd name="connsiteY26" fmla="*/ 101281 h 620001"/>
                <a:gd name="connsiteX27" fmla="*/ 366481 w 519396"/>
                <a:gd name="connsiteY27" fmla="*/ 78660 h 620001"/>
                <a:gd name="connsiteX28" fmla="*/ 407897 w 519396"/>
                <a:gd name="connsiteY28" fmla="*/ 10770 h 620001"/>
                <a:gd name="connsiteX29" fmla="*/ 431183 w 519396"/>
                <a:gd name="connsiteY29" fmla="*/ 546 h 6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19396" h="620001">
                  <a:moveTo>
                    <a:pt x="431183" y="546"/>
                  </a:moveTo>
                  <a:cubicBezTo>
                    <a:pt x="435220" y="1682"/>
                    <a:pt x="439359" y="4711"/>
                    <a:pt x="443223" y="10770"/>
                  </a:cubicBezTo>
                  <a:cubicBezTo>
                    <a:pt x="443223" y="10770"/>
                    <a:pt x="460886" y="4160"/>
                    <a:pt x="494005" y="52628"/>
                  </a:cubicBezTo>
                  <a:cubicBezTo>
                    <a:pt x="522708" y="92283"/>
                    <a:pt x="538163" y="101095"/>
                    <a:pt x="478550" y="202436"/>
                  </a:cubicBezTo>
                  <a:lnTo>
                    <a:pt x="477389" y="201645"/>
                  </a:lnTo>
                  <a:lnTo>
                    <a:pt x="287935" y="552709"/>
                  </a:lnTo>
                  <a:lnTo>
                    <a:pt x="285147" y="564469"/>
                  </a:lnTo>
                  <a:cubicBezTo>
                    <a:pt x="277425" y="582911"/>
                    <a:pt x="263636" y="598876"/>
                    <a:pt x="244884" y="608785"/>
                  </a:cubicBezTo>
                  <a:lnTo>
                    <a:pt x="233806" y="611928"/>
                  </a:lnTo>
                  <a:lnTo>
                    <a:pt x="232509" y="612725"/>
                  </a:lnTo>
                  <a:lnTo>
                    <a:pt x="226701" y="613943"/>
                  </a:lnTo>
                  <a:lnTo>
                    <a:pt x="205346" y="620001"/>
                  </a:lnTo>
                  <a:lnTo>
                    <a:pt x="192640" y="617572"/>
                  </a:lnTo>
                  <a:lnTo>
                    <a:pt x="171379" y="614655"/>
                  </a:lnTo>
                  <a:lnTo>
                    <a:pt x="168610" y="612977"/>
                  </a:lnTo>
                  <a:lnTo>
                    <a:pt x="166841" y="612638"/>
                  </a:lnTo>
                  <a:lnTo>
                    <a:pt x="161044" y="608392"/>
                  </a:lnTo>
                  <a:lnTo>
                    <a:pt x="136236" y="593360"/>
                  </a:lnTo>
                  <a:cubicBezTo>
                    <a:pt x="126702" y="583919"/>
                    <a:pt x="119474" y="572480"/>
                    <a:pt x="114930" y="560075"/>
                  </a:cubicBezTo>
                  <a:lnTo>
                    <a:pt x="111347" y="533140"/>
                  </a:lnTo>
                  <a:lnTo>
                    <a:pt x="110761" y="530975"/>
                  </a:lnTo>
                  <a:cubicBezTo>
                    <a:pt x="100484" y="493042"/>
                    <a:pt x="73079" y="391886"/>
                    <a:pt x="0" y="122139"/>
                  </a:cubicBezTo>
                  <a:cubicBezTo>
                    <a:pt x="0" y="122139"/>
                    <a:pt x="0" y="122139"/>
                    <a:pt x="154432" y="91311"/>
                  </a:cubicBezTo>
                  <a:lnTo>
                    <a:pt x="225834" y="310958"/>
                  </a:lnTo>
                  <a:lnTo>
                    <a:pt x="276395" y="226763"/>
                  </a:lnTo>
                  <a:cubicBezTo>
                    <a:pt x="298320" y="190251"/>
                    <a:pt x="323378" y="148524"/>
                    <a:pt x="352015" y="100836"/>
                  </a:cubicBezTo>
                  <a:lnTo>
                    <a:pt x="352682" y="101281"/>
                  </a:lnTo>
                  <a:lnTo>
                    <a:pt x="366481" y="78660"/>
                  </a:lnTo>
                  <a:cubicBezTo>
                    <a:pt x="407897" y="10770"/>
                    <a:pt x="407897" y="10770"/>
                    <a:pt x="407897" y="10770"/>
                  </a:cubicBezTo>
                  <a:cubicBezTo>
                    <a:pt x="407897" y="10770"/>
                    <a:pt x="419074" y="-2862"/>
                    <a:pt x="431183" y="5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4EF1ADD9-C7D4-43B9-9A12-D35F2D59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3233738"/>
              <a:ext cx="176213" cy="138113"/>
            </a:xfrm>
            <a:custGeom>
              <a:avLst/>
              <a:gdLst>
                <a:gd name="T0" fmla="*/ 10 w 80"/>
                <a:gd name="T1" fmla="*/ 63 h 63"/>
                <a:gd name="T2" fmla="*/ 6 w 80"/>
                <a:gd name="T3" fmla="*/ 50 h 63"/>
                <a:gd name="T4" fmla="*/ 34 w 80"/>
                <a:gd name="T5" fmla="*/ 4 h 63"/>
                <a:gd name="T6" fmla="*/ 34 w 80"/>
                <a:gd name="T7" fmla="*/ 4 h 63"/>
                <a:gd name="T8" fmla="*/ 76 w 80"/>
                <a:gd name="T9" fmla="*/ 31 h 63"/>
                <a:gd name="T10" fmla="*/ 80 w 80"/>
                <a:gd name="T11" fmla="*/ 49 h 63"/>
                <a:gd name="T12" fmla="*/ 10 w 80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3">
                  <a:moveTo>
                    <a:pt x="10" y="63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0" y="29"/>
                    <a:pt x="13" y="8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53" y="0"/>
                    <a:pt x="72" y="12"/>
                    <a:pt x="76" y="31"/>
                  </a:cubicBezTo>
                  <a:cubicBezTo>
                    <a:pt x="80" y="49"/>
                    <a:pt x="80" y="49"/>
                    <a:pt x="80" y="49"/>
                  </a:cubicBezTo>
                  <a:lnTo>
                    <a:pt x="10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71F8E54-7969-44C6-9CC1-E1F639C3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3095625"/>
              <a:ext cx="106363" cy="176213"/>
            </a:xfrm>
            <a:custGeom>
              <a:avLst/>
              <a:gdLst>
                <a:gd name="T0" fmla="*/ 0 w 67"/>
                <a:gd name="T1" fmla="*/ 99 h 111"/>
                <a:gd name="T2" fmla="*/ 60 w 67"/>
                <a:gd name="T3" fmla="*/ 111 h 111"/>
                <a:gd name="T4" fmla="*/ 67 w 67"/>
                <a:gd name="T5" fmla="*/ 13 h 111"/>
                <a:gd name="T6" fmla="*/ 24 w 67"/>
                <a:gd name="T7" fmla="*/ 0 h 111"/>
                <a:gd name="T8" fmla="*/ 0 w 67"/>
                <a:gd name="T9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1">
                  <a:moveTo>
                    <a:pt x="0" y="99"/>
                  </a:moveTo>
                  <a:lnTo>
                    <a:pt x="60" y="111"/>
                  </a:lnTo>
                  <a:lnTo>
                    <a:pt x="67" y="13"/>
                  </a:lnTo>
                  <a:lnTo>
                    <a:pt x="24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6C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17614A4B-4E09-4F64-A015-8EFD4A78F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3222625"/>
              <a:ext cx="157163" cy="109538"/>
            </a:xfrm>
            <a:custGeom>
              <a:avLst/>
              <a:gdLst>
                <a:gd name="T0" fmla="*/ 0 w 71"/>
                <a:gd name="T1" fmla="*/ 14 h 50"/>
                <a:gd name="T2" fmla="*/ 46 w 71"/>
                <a:gd name="T3" fmla="*/ 43 h 50"/>
                <a:gd name="T4" fmla="*/ 27 w 71"/>
                <a:gd name="T5" fmla="*/ 0 h 50"/>
                <a:gd name="T6" fmla="*/ 0 w 71"/>
                <a:gd name="T7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0">
                  <a:moveTo>
                    <a:pt x="0" y="14"/>
                  </a:moveTo>
                  <a:cubicBezTo>
                    <a:pt x="0" y="14"/>
                    <a:pt x="21" y="50"/>
                    <a:pt x="46" y="43"/>
                  </a:cubicBezTo>
                  <a:cubicBezTo>
                    <a:pt x="71" y="35"/>
                    <a:pt x="27" y="0"/>
                    <a:pt x="27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6C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FC949C37-2FC5-4C7B-BD15-5CD32A00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3132138"/>
              <a:ext cx="69850" cy="57150"/>
            </a:xfrm>
            <a:custGeom>
              <a:avLst/>
              <a:gdLst>
                <a:gd name="T0" fmla="*/ 0 w 32"/>
                <a:gd name="T1" fmla="*/ 0 h 26"/>
                <a:gd name="T2" fmla="*/ 30 w 32"/>
                <a:gd name="T3" fmla="*/ 26 h 26"/>
                <a:gd name="T4" fmla="*/ 32 w 32"/>
                <a:gd name="T5" fmla="*/ 0 h 26"/>
                <a:gd name="T6" fmla="*/ 0 w 3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6">
                  <a:moveTo>
                    <a:pt x="0" y="0"/>
                  </a:moveTo>
                  <a:cubicBezTo>
                    <a:pt x="0" y="0"/>
                    <a:pt x="4" y="24"/>
                    <a:pt x="30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6EB9A123-A6B8-4031-B54A-178C64FF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5" y="2981325"/>
              <a:ext cx="42863" cy="50800"/>
            </a:xfrm>
            <a:custGeom>
              <a:avLst/>
              <a:gdLst>
                <a:gd name="T0" fmla="*/ 19 w 19"/>
                <a:gd name="T1" fmla="*/ 23 h 23"/>
                <a:gd name="T2" fmla="*/ 0 w 19"/>
                <a:gd name="T3" fmla="*/ 0 h 23"/>
                <a:gd name="T4" fmla="*/ 4 w 19"/>
                <a:gd name="T5" fmla="*/ 1 h 23"/>
                <a:gd name="T6" fmla="*/ 19 w 1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cubicBezTo>
                    <a:pt x="19" y="23"/>
                    <a:pt x="5" y="19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4" y="8"/>
                    <a:pt x="19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46778AB-37C7-4349-ADFD-25767D45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2955925"/>
              <a:ext cx="211138" cy="209550"/>
            </a:xfrm>
            <a:custGeom>
              <a:avLst/>
              <a:gdLst>
                <a:gd name="T0" fmla="*/ 6 w 96"/>
                <a:gd name="T1" fmla="*/ 38 h 95"/>
                <a:gd name="T2" fmla="*/ 38 w 96"/>
                <a:gd name="T3" fmla="*/ 90 h 95"/>
                <a:gd name="T4" fmla="*/ 90 w 96"/>
                <a:gd name="T5" fmla="*/ 58 h 95"/>
                <a:gd name="T6" fmla="*/ 58 w 96"/>
                <a:gd name="T7" fmla="*/ 6 h 95"/>
                <a:gd name="T8" fmla="*/ 6 w 96"/>
                <a:gd name="T9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6" y="38"/>
                  </a:moveTo>
                  <a:cubicBezTo>
                    <a:pt x="0" y="61"/>
                    <a:pt x="15" y="84"/>
                    <a:pt x="38" y="90"/>
                  </a:cubicBezTo>
                  <a:cubicBezTo>
                    <a:pt x="61" y="95"/>
                    <a:pt x="84" y="81"/>
                    <a:pt x="90" y="58"/>
                  </a:cubicBezTo>
                  <a:cubicBezTo>
                    <a:pt x="96" y="35"/>
                    <a:pt x="81" y="11"/>
                    <a:pt x="58" y="6"/>
                  </a:cubicBezTo>
                  <a:cubicBezTo>
                    <a:pt x="35" y="0"/>
                    <a:pt x="12" y="14"/>
                    <a:pt x="6" y="38"/>
                  </a:cubicBezTo>
                  <a:close/>
                </a:path>
              </a:pathLst>
            </a:custGeom>
            <a:solidFill>
              <a:srgbClr val="6C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CB5DAD11-45B4-439A-AE7C-77851598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952750"/>
              <a:ext cx="136525" cy="79375"/>
            </a:xfrm>
            <a:custGeom>
              <a:avLst/>
              <a:gdLst>
                <a:gd name="T0" fmla="*/ 62 w 62"/>
                <a:gd name="T1" fmla="*/ 14 h 36"/>
                <a:gd name="T2" fmla="*/ 6 w 62"/>
                <a:gd name="T3" fmla="*/ 32 h 36"/>
                <a:gd name="T4" fmla="*/ 0 w 62"/>
                <a:gd name="T5" fmla="*/ 13 h 36"/>
                <a:gd name="T6" fmla="*/ 19 w 62"/>
                <a:gd name="T7" fmla="*/ 0 h 36"/>
                <a:gd name="T8" fmla="*/ 62 w 62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62" y="14"/>
                  </a:moveTo>
                  <a:cubicBezTo>
                    <a:pt x="62" y="14"/>
                    <a:pt x="49" y="36"/>
                    <a:pt x="6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54" y="7"/>
                    <a:pt x="62" y="14"/>
                  </a:cubicBez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37D9E89-AB37-4CDF-A537-7E124AAF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2952750"/>
              <a:ext cx="214313" cy="203200"/>
            </a:xfrm>
            <a:custGeom>
              <a:avLst/>
              <a:gdLst>
                <a:gd name="T0" fmla="*/ 97 w 97"/>
                <a:gd name="T1" fmla="*/ 26 h 92"/>
                <a:gd name="T2" fmla="*/ 38 w 97"/>
                <a:gd name="T3" fmla="*/ 0 h 92"/>
                <a:gd name="T4" fmla="*/ 0 w 97"/>
                <a:gd name="T5" fmla="*/ 42 h 92"/>
                <a:gd name="T6" fmla="*/ 29 w 97"/>
                <a:gd name="T7" fmla="*/ 92 h 92"/>
                <a:gd name="T8" fmla="*/ 33 w 97"/>
                <a:gd name="T9" fmla="*/ 79 h 92"/>
                <a:gd name="T10" fmla="*/ 35 w 97"/>
                <a:gd name="T11" fmla="*/ 62 h 92"/>
                <a:gd name="T12" fmla="*/ 31 w 97"/>
                <a:gd name="T13" fmla="*/ 24 h 92"/>
                <a:gd name="T14" fmla="*/ 53 w 97"/>
                <a:gd name="T15" fmla="*/ 9 h 92"/>
                <a:gd name="T16" fmla="*/ 78 w 97"/>
                <a:gd name="T17" fmla="*/ 11 h 92"/>
                <a:gd name="T18" fmla="*/ 86 w 97"/>
                <a:gd name="T19" fmla="*/ 16 h 92"/>
                <a:gd name="T20" fmla="*/ 97 w 97"/>
                <a:gd name="T21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2">
                  <a:moveTo>
                    <a:pt x="97" y="26"/>
                  </a:moveTo>
                  <a:cubicBezTo>
                    <a:pt x="97" y="26"/>
                    <a:pt x="87" y="1"/>
                    <a:pt x="38" y="0"/>
                  </a:cubicBezTo>
                  <a:cubicBezTo>
                    <a:pt x="38" y="0"/>
                    <a:pt x="0" y="7"/>
                    <a:pt x="0" y="42"/>
                  </a:cubicBezTo>
                  <a:cubicBezTo>
                    <a:pt x="0" y="76"/>
                    <a:pt x="29" y="92"/>
                    <a:pt x="29" y="92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5" y="74"/>
                    <a:pt x="36" y="68"/>
                    <a:pt x="35" y="6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97" y="26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4E794702-DA1A-4764-8865-286E664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2851150"/>
              <a:ext cx="157163" cy="157163"/>
            </a:xfrm>
            <a:custGeom>
              <a:avLst/>
              <a:gdLst>
                <a:gd name="T0" fmla="*/ 5 w 71"/>
                <a:gd name="T1" fmla="*/ 28 h 71"/>
                <a:gd name="T2" fmla="*/ 28 w 71"/>
                <a:gd name="T3" fmla="*/ 67 h 71"/>
                <a:gd name="T4" fmla="*/ 67 w 71"/>
                <a:gd name="T5" fmla="*/ 43 h 71"/>
                <a:gd name="T6" fmla="*/ 44 w 71"/>
                <a:gd name="T7" fmla="*/ 4 h 71"/>
                <a:gd name="T8" fmla="*/ 5 w 71"/>
                <a:gd name="T9" fmla="*/ 2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5" y="28"/>
                  </a:moveTo>
                  <a:cubicBezTo>
                    <a:pt x="0" y="45"/>
                    <a:pt x="11" y="63"/>
                    <a:pt x="28" y="67"/>
                  </a:cubicBezTo>
                  <a:cubicBezTo>
                    <a:pt x="46" y="71"/>
                    <a:pt x="63" y="60"/>
                    <a:pt x="67" y="43"/>
                  </a:cubicBezTo>
                  <a:cubicBezTo>
                    <a:pt x="71" y="26"/>
                    <a:pt x="61" y="8"/>
                    <a:pt x="44" y="4"/>
                  </a:cubicBezTo>
                  <a:cubicBezTo>
                    <a:pt x="26" y="0"/>
                    <a:pt x="9" y="11"/>
                    <a:pt x="5" y="28"/>
                  </a:cubicBez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0D39257-96D2-43BE-B1C7-00130AEC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3006725"/>
              <a:ext cx="69850" cy="71438"/>
            </a:xfrm>
            <a:custGeom>
              <a:avLst/>
              <a:gdLst>
                <a:gd name="T0" fmla="*/ 2 w 32"/>
                <a:gd name="T1" fmla="*/ 13 h 33"/>
                <a:gd name="T2" fmla="*/ 12 w 32"/>
                <a:gd name="T3" fmla="*/ 31 h 33"/>
                <a:gd name="T4" fmla="*/ 30 w 32"/>
                <a:gd name="T5" fmla="*/ 20 h 33"/>
                <a:gd name="T6" fmla="*/ 19 w 32"/>
                <a:gd name="T7" fmla="*/ 2 h 33"/>
                <a:gd name="T8" fmla="*/ 2 w 32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3"/>
                  </a:moveTo>
                  <a:cubicBezTo>
                    <a:pt x="0" y="21"/>
                    <a:pt x="4" y="29"/>
                    <a:pt x="12" y="31"/>
                  </a:cubicBezTo>
                  <a:cubicBezTo>
                    <a:pt x="20" y="33"/>
                    <a:pt x="28" y="28"/>
                    <a:pt x="30" y="20"/>
                  </a:cubicBezTo>
                  <a:cubicBezTo>
                    <a:pt x="32" y="12"/>
                    <a:pt x="27" y="4"/>
                    <a:pt x="19" y="2"/>
                  </a:cubicBezTo>
                  <a:cubicBezTo>
                    <a:pt x="11" y="0"/>
                    <a:pt x="3" y="5"/>
                    <a:pt x="2" y="13"/>
                  </a:cubicBezTo>
                  <a:close/>
                </a:path>
              </a:pathLst>
            </a:custGeom>
            <a:solidFill>
              <a:srgbClr val="6C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63C65DC-3200-4B9E-BC23-B2BB8120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4672013"/>
              <a:ext cx="209550" cy="179388"/>
            </a:xfrm>
            <a:custGeom>
              <a:avLst/>
              <a:gdLst>
                <a:gd name="T0" fmla="*/ 132 w 132"/>
                <a:gd name="T1" fmla="*/ 112 h 113"/>
                <a:gd name="T2" fmla="*/ 82 w 132"/>
                <a:gd name="T3" fmla="*/ 0 h 113"/>
                <a:gd name="T4" fmla="*/ 0 w 132"/>
                <a:gd name="T5" fmla="*/ 44 h 113"/>
                <a:gd name="T6" fmla="*/ 40 w 132"/>
                <a:gd name="T7" fmla="*/ 113 h 113"/>
                <a:gd name="T8" fmla="*/ 132 w 132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3">
                  <a:moveTo>
                    <a:pt x="132" y="112"/>
                  </a:moveTo>
                  <a:lnTo>
                    <a:pt x="82" y="0"/>
                  </a:lnTo>
                  <a:lnTo>
                    <a:pt x="0" y="44"/>
                  </a:lnTo>
                  <a:lnTo>
                    <a:pt x="40" y="113"/>
                  </a:lnTo>
                  <a:lnTo>
                    <a:pt x="132" y="112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8B98F9CB-5270-4D61-8C60-FE0EBDA50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4849813"/>
              <a:ext cx="393700" cy="165100"/>
            </a:xfrm>
            <a:custGeom>
              <a:avLst/>
              <a:gdLst>
                <a:gd name="T0" fmla="*/ 76 w 179"/>
                <a:gd name="T1" fmla="*/ 1 h 75"/>
                <a:gd name="T2" fmla="*/ 0 w 179"/>
                <a:gd name="T3" fmla="*/ 63 h 75"/>
                <a:gd name="T4" fmla="*/ 0 w 179"/>
                <a:gd name="T5" fmla="*/ 75 h 75"/>
                <a:gd name="T6" fmla="*/ 179 w 179"/>
                <a:gd name="T7" fmla="*/ 75 h 75"/>
                <a:gd name="T8" fmla="*/ 142 w 179"/>
                <a:gd name="T9" fmla="*/ 0 h 75"/>
                <a:gd name="T10" fmla="*/ 76 w 179"/>
                <a:gd name="T11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75">
                  <a:moveTo>
                    <a:pt x="76" y="1"/>
                  </a:moveTo>
                  <a:cubicBezTo>
                    <a:pt x="76" y="1"/>
                    <a:pt x="3" y="25"/>
                    <a:pt x="0" y="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99FFBD3-AFE7-4D52-BF2C-1DF44318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498475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5 h 5"/>
                <a:gd name="T4" fmla="*/ 0 w 243"/>
                <a:gd name="T5" fmla="*/ 0 h 5"/>
                <a:gd name="T6" fmla="*/ 241 w 243"/>
                <a:gd name="T7" fmla="*/ 0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7946EF85-A42B-4207-BA37-68220D1B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4878388"/>
              <a:ext cx="39688" cy="41275"/>
            </a:xfrm>
            <a:custGeom>
              <a:avLst/>
              <a:gdLst>
                <a:gd name="T0" fmla="*/ 15 w 18"/>
                <a:gd name="T1" fmla="*/ 19 h 19"/>
                <a:gd name="T2" fmla="*/ 0 w 18"/>
                <a:gd name="T3" fmla="*/ 2 h 19"/>
                <a:gd name="T4" fmla="*/ 4 w 18"/>
                <a:gd name="T5" fmla="*/ 0 h 19"/>
                <a:gd name="T6" fmla="*/ 18 w 18"/>
                <a:gd name="T7" fmla="*/ 18 h 19"/>
                <a:gd name="T8" fmla="*/ 15 w 1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5" y="19"/>
                  </a:moveTo>
                  <a:cubicBezTo>
                    <a:pt x="10" y="9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3" y="6"/>
                    <a:pt x="18" y="18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A73F7F59-5459-4C34-87FA-73C10CDB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4862513"/>
              <a:ext cx="34925" cy="42863"/>
            </a:xfrm>
            <a:custGeom>
              <a:avLst/>
              <a:gdLst>
                <a:gd name="T0" fmla="*/ 12 w 16"/>
                <a:gd name="T1" fmla="*/ 19 h 19"/>
                <a:gd name="T2" fmla="*/ 0 w 16"/>
                <a:gd name="T3" fmla="*/ 2 h 19"/>
                <a:gd name="T4" fmla="*/ 3 w 16"/>
                <a:gd name="T5" fmla="*/ 0 h 19"/>
                <a:gd name="T6" fmla="*/ 16 w 16"/>
                <a:gd name="T7" fmla="*/ 19 h 19"/>
                <a:gd name="T8" fmla="*/ 12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2" y="19"/>
                  </a:moveTo>
                  <a:cubicBezTo>
                    <a:pt x="10" y="9"/>
                    <a:pt x="0" y="2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14" y="7"/>
                    <a:pt x="16" y="19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5E041D13-8256-4962-B5A3-E038D1953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4332288"/>
              <a:ext cx="328613" cy="449263"/>
            </a:xfrm>
            <a:custGeom>
              <a:avLst/>
              <a:gdLst>
                <a:gd name="T0" fmla="*/ 0 w 207"/>
                <a:gd name="T1" fmla="*/ 153 h 283"/>
                <a:gd name="T2" fmla="*/ 62 w 207"/>
                <a:gd name="T3" fmla="*/ 283 h 283"/>
                <a:gd name="T4" fmla="*/ 207 w 207"/>
                <a:gd name="T5" fmla="*/ 273 h 283"/>
                <a:gd name="T6" fmla="*/ 101 w 207"/>
                <a:gd name="T7" fmla="*/ 0 h 283"/>
                <a:gd name="T8" fmla="*/ 0 w 207"/>
                <a:gd name="T9" fmla="*/ 15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83">
                  <a:moveTo>
                    <a:pt x="0" y="153"/>
                  </a:moveTo>
                  <a:lnTo>
                    <a:pt x="62" y="283"/>
                  </a:lnTo>
                  <a:lnTo>
                    <a:pt x="207" y="273"/>
                  </a:lnTo>
                  <a:lnTo>
                    <a:pt x="101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6C924EDA-181D-4F89-B343-C27EBD52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3654425"/>
              <a:ext cx="387350" cy="774700"/>
            </a:xfrm>
            <a:custGeom>
              <a:avLst/>
              <a:gdLst>
                <a:gd name="T0" fmla="*/ 88 w 176"/>
                <a:gd name="T1" fmla="*/ 0 h 352"/>
                <a:gd name="T2" fmla="*/ 17 w 176"/>
                <a:gd name="T3" fmla="*/ 184 h 352"/>
                <a:gd name="T4" fmla="*/ 37 w 176"/>
                <a:gd name="T5" fmla="*/ 318 h 352"/>
                <a:gd name="T6" fmla="*/ 64 w 176"/>
                <a:gd name="T7" fmla="*/ 352 h 352"/>
                <a:gd name="T8" fmla="*/ 176 w 176"/>
                <a:gd name="T9" fmla="*/ 20 h 352"/>
                <a:gd name="T10" fmla="*/ 88 w 176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52">
                  <a:moveTo>
                    <a:pt x="88" y="0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0" y="227"/>
                    <a:pt x="8" y="283"/>
                    <a:pt x="37" y="318"/>
                  </a:cubicBezTo>
                  <a:cubicBezTo>
                    <a:pt x="64" y="352"/>
                    <a:pt x="64" y="352"/>
                    <a:pt x="64" y="352"/>
                  </a:cubicBezTo>
                  <a:cubicBezTo>
                    <a:pt x="176" y="20"/>
                    <a:pt x="176" y="20"/>
                    <a:pt x="176" y="2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6E4C1023-F950-479A-A1E3-529F4E36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4638675"/>
              <a:ext cx="217488" cy="223838"/>
            </a:xfrm>
            <a:custGeom>
              <a:avLst/>
              <a:gdLst>
                <a:gd name="T0" fmla="*/ 103 w 137"/>
                <a:gd name="T1" fmla="*/ 133 h 141"/>
                <a:gd name="T2" fmla="*/ 137 w 137"/>
                <a:gd name="T3" fmla="*/ 29 h 141"/>
                <a:gd name="T4" fmla="*/ 43 w 137"/>
                <a:gd name="T5" fmla="*/ 0 h 141"/>
                <a:gd name="T6" fmla="*/ 0 w 137"/>
                <a:gd name="T7" fmla="*/ 141 h 141"/>
                <a:gd name="T8" fmla="*/ 103 w 137"/>
                <a:gd name="T9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1">
                  <a:moveTo>
                    <a:pt x="103" y="133"/>
                  </a:moveTo>
                  <a:lnTo>
                    <a:pt x="137" y="29"/>
                  </a:lnTo>
                  <a:lnTo>
                    <a:pt x="43" y="0"/>
                  </a:lnTo>
                  <a:lnTo>
                    <a:pt x="0" y="141"/>
                  </a:lnTo>
                  <a:lnTo>
                    <a:pt x="103" y="133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D18071AD-69F3-4378-BC2F-889EAD1F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4849813"/>
              <a:ext cx="361950" cy="165100"/>
            </a:xfrm>
            <a:custGeom>
              <a:avLst/>
              <a:gdLst>
                <a:gd name="T0" fmla="*/ 89 w 164"/>
                <a:gd name="T1" fmla="*/ 0 h 75"/>
                <a:gd name="T2" fmla="*/ 2 w 164"/>
                <a:gd name="T3" fmla="*/ 63 h 75"/>
                <a:gd name="T4" fmla="*/ 0 w 164"/>
                <a:gd name="T5" fmla="*/ 75 h 75"/>
                <a:gd name="T6" fmla="*/ 141 w 164"/>
                <a:gd name="T7" fmla="*/ 75 h 75"/>
                <a:gd name="T8" fmla="*/ 164 w 164"/>
                <a:gd name="T9" fmla="*/ 0 h 75"/>
                <a:gd name="T10" fmla="*/ 89 w 16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75">
                  <a:moveTo>
                    <a:pt x="89" y="0"/>
                  </a:moveTo>
                  <a:cubicBezTo>
                    <a:pt x="89" y="0"/>
                    <a:pt x="10" y="25"/>
                    <a:pt x="2" y="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64" y="0"/>
                    <a:pt x="164" y="0"/>
                    <a:pt x="164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8496EC54-7798-4661-8B7A-14B6B70D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488" y="4984750"/>
              <a:ext cx="315913" cy="7938"/>
            </a:xfrm>
            <a:custGeom>
              <a:avLst/>
              <a:gdLst>
                <a:gd name="T0" fmla="*/ 197 w 199"/>
                <a:gd name="T1" fmla="*/ 5 h 5"/>
                <a:gd name="T2" fmla="*/ 0 w 199"/>
                <a:gd name="T3" fmla="*/ 5 h 5"/>
                <a:gd name="T4" fmla="*/ 0 w 199"/>
                <a:gd name="T5" fmla="*/ 0 h 5"/>
                <a:gd name="T6" fmla="*/ 199 w 199"/>
                <a:gd name="T7" fmla="*/ 0 h 5"/>
                <a:gd name="T8" fmla="*/ 197 w 19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">
                  <a:moveTo>
                    <a:pt x="19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8997C2DD-E3D4-4252-9FC4-ABE48DE9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4878388"/>
              <a:ext cx="33338" cy="41275"/>
            </a:xfrm>
            <a:custGeom>
              <a:avLst/>
              <a:gdLst>
                <a:gd name="T0" fmla="*/ 12 w 15"/>
                <a:gd name="T1" fmla="*/ 19 h 19"/>
                <a:gd name="T2" fmla="*/ 0 w 15"/>
                <a:gd name="T3" fmla="*/ 2 h 19"/>
                <a:gd name="T4" fmla="*/ 3 w 15"/>
                <a:gd name="T5" fmla="*/ 0 h 19"/>
                <a:gd name="T6" fmla="*/ 15 w 15"/>
                <a:gd name="T7" fmla="*/ 18 h 19"/>
                <a:gd name="T8" fmla="*/ 12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2" y="19"/>
                  </a:moveTo>
                  <a:cubicBezTo>
                    <a:pt x="9" y="9"/>
                    <a:pt x="0" y="2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12" y="6"/>
                    <a:pt x="15" y="18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6769D930-C8F8-4526-8FD1-7D865DA7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4862513"/>
              <a:ext cx="30163" cy="42863"/>
            </a:xfrm>
            <a:custGeom>
              <a:avLst/>
              <a:gdLst>
                <a:gd name="T0" fmla="*/ 10 w 14"/>
                <a:gd name="T1" fmla="*/ 19 h 19"/>
                <a:gd name="T2" fmla="*/ 0 w 14"/>
                <a:gd name="T3" fmla="*/ 2 h 19"/>
                <a:gd name="T4" fmla="*/ 4 w 14"/>
                <a:gd name="T5" fmla="*/ 0 h 19"/>
                <a:gd name="T6" fmla="*/ 14 w 14"/>
                <a:gd name="T7" fmla="*/ 19 h 19"/>
                <a:gd name="T8" fmla="*/ 10 w 1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0" y="19"/>
                  </a:moveTo>
                  <a:cubicBezTo>
                    <a:pt x="10" y="9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3" y="7"/>
                    <a:pt x="14" y="19"/>
                  </a:cubicBez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6CF2F99-35A1-4106-A86D-7BC474723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3675063"/>
              <a:ext cx="647700" cy="1106488"/>
            </a:xfrm>
            <a:custGeom>
              <a:avLst/>
              <a:gdLst>
                <a:gd name="T0" fmla="*/ 408 w 408"/>
                <a:gd name="T1" fmla="*/ 66 h 697"/>
                <a:gd name="T2" fmla="*/ 173 w 408"/>
                <a:gd name="T3" fmla="*/ 697 h 697"/>
                <a:gd name="T4" fmla="*/ 0 w 408"/>
                <a:gd name="T5" fmla="*/ 696 h 697"/>
                <a:gd name="T6" fmla="*/ 218 w 408"/>
                <a:gd name="T7" fmla="*/ 0 h 697"/>
                <a:gd name="T8" fmla="*/ 408 w 408"/>
                <a:gd name="T9" fmla="*/ 6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697">
                  <a:moveTo>
                    <a:pt x="408" y="66"/>
                  </a:moveTo>
                  <a:lnTo>
                    <a:pt x="173" y="697"/>
                  </a:lnTo>
                  <a:lnTo>
                    <a:pt x="0" y="696"/>
                  </a:lnTo>
                  <a:lnTo>
                    <a:pt x="218" y="0"/>
                  </a:lnTo>
                  <a:lnTo>
                    <a:pt x="408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CFD4E5E0-2F72-438E-A29A-42F70BA2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3814763"/>
              <a:ext cx="152400" cy="533400"/>
            </a:xfrm>
            <a:custGeom>
              <a:avLst/>
              <a:gdLst>
                <a:gd name="T0" fmla="*/ 75 w 96"/>
                <a:gd name="T1" fmla="*/ 0 h 336"/>
                <a:gd name="T2" fmla="*/ 96 w 96"/>
                <a:gd name="T3" fmla="*/ 36 h 336"/>
                <a:gd name="T4" fmla="*/ 0 w 9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336">
                  <a:moveTo>
                    <a:pt x="75" y="0"/>
                  </a:moveTo>
                  <a:lnTo>
                    <a:pt x="96" y="36"/>
                  </a:lnTo>
                  <a:lnTo>
                    <a:pt x="0" y="336"/>
                  </a:lnTo>
                </a:path>
              </a:pathLst>
            </a:custGeom>
            <a:noFill/>
            <a:ln w="7938" cap="flat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4E759F28-21C3-467A-BEB6-ED8B396D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5" y="3373438"/>
              <a:ext cx="93663" cy="66675"/>
            </a:xfrm>
            <a:custGeom>
              <a:avLst/>
              <a:gdLst>
                <a:gd name="T0" fmla="*/ 5 w 43"/>
                <a:gd name="T1" fmla="*/ 12 h 30"/>
                <a:gd name="T2" fmla="*/ 21 w 43"/>
                <a:gd name="T3" fmla="*/ 3 h 30"/>
                <a:gd name="T4" fmla="*/ 33 w 43"/>
                <a:gd name="T5" fmla="*/ 30 h 30"/>
                <a:gd name="T6" fmla="*/ 5 w 43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5" y="12"/>
                  </a:moveTo>
                  <a:cubicBezTo>
                    <a:pt x="5" y="12"/>
                    <a:pt x="0" y="0"/>
                    <a:pt x="21" y="3"/>
                  </a:cubicBezTo>
                  <a:cubicBezTo>
                    <a:pt x="43" y="5"/>
                    <a:pt x="33" y="30"/>
                    <a:pt x="33" y="3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38CFBC3-67FA-478B-93DD-B50546A8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3006725"/>
              <a:ext cx="606425" cy="371475"/>
            </a:xfrm>
            <a:custGeom>
              <a:avLst/>
              <a:gdLst>
                <a:gd name="T0" fmla="*/ 382 w 382"/>
                <a:gd name="T1" fmla="*/ 112 h 234"/>
                <a:gd name="T2" fmla="*/ 17 w 382"/>
                <a:gd name="T3" fmla="*/ 0 h 234"/>
                <a:gd name="T4" fmla="*/ 0 w 382"/>
                <a:gd name="T5" fmla="*/ 87 h 234"/>
                <a:gd name="T6" fmla="*/ 355 w 382"/>
                <a:gd name="T7" fmla="*/ 234 h 234"/>
                <a:gd name="T8" fmla="*/ 382 w 382"/>
                <a:gd name="T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34">
                  <a:moveTo>
                    <a:pt x="382" y="112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355" y="234"/>
                  </a:lnTo>
                  <a:lnTo>
                    <a:pt x="382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63995190-928C-493F-B807-1DA773978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4488" y="2559050"/>
              <a:ext cx="850900" cy="936625"/>
            </a:xfrm>
            <a:custGeom>
              <a:avLst/>
              <a:gdLst>
                <a:gd name="T0" fmla="*/ 220 w 386"/>
                <a:gd name="T1" fmla="*/ 339 h 425"/>
                <a:gd name="T2" fmla="*/ 202 w 386"/>
                <a:gd name="T3" fmla="*/ 317 h 425"/>
                <a:gd name="T4" fmla="*/ 184 w 386"/>
                <a:gd name="T5" fmla="*/ 283 h 425"/>
                <a:gd name="T6" fmla="*/ 182 w 386"/>
                <a:gd name="T7" fmla="*/ 250 h 425"/>
                <a:gd name="T8" fmla="*/ 187 w 386"/>
                <a:gd name="T9" fmla="*/ 220 h 425"/>
                <a:gd name="T10" fmla="*/ 195 w 386"/>
                <a:gd name="T11" fmla="*/ 193 h 425"/>
                <a:gd name="T12" fmla="*/ 199 w 386"/>
                <a:gd name="T13" fmla="*/ 168 h 425"/>
                <a:gd name="T14" fmla="*/ 192 w 386"/>
                <a:gd name="T15" fmla="*/ 148 h 425"/>
                <a:gd name="T16" fmla="*/ 178 w 386"/>
                <a:gd name="T17" fmla="*/ 141 h 425"/>
                <a:gd name="T18" fmla="*/ 155 w 386"/>
                <a:gd name="T19" fmla="*/ 151 h 425"/>
                <a:gd name="T20" fmla="*/ 133 w 386"/>
                <a:gd name="T21" fmla="*/ 172 h 425"/>
                <a:gd name="T22" fmla="*/ 114 w 386"/>
                <a:gd name="T23" fmla="*/ 196 h 425"/>
                <a:gd name="T24" fmla="*/ 99 w 386"/>
                <a:gd name="T25" fmla="*/ 221 h 425"/>
                <a:gd name="T26" fmla="*/ 87 w 386"/>
                <a:gd name="T27" fmla="*/ 244 h 425"/>
                <a:gd name="T28" fmla="*/ 0 w 386"/>
                <a:gd name="T29" fmla="*/ 177 h 425"/>
                <a:gd name="T30" fmla="*/ 16 w 386"/>
                <a:gd name="T31" fmla="*/ 147 h 425"/>
                <a:gd name="T32" fmla="*/ 38 w 386"/>
                <a:gd name="T33" fmla="*/ 113 h 425"/>
                <a:gd name="T34" fmla="*/ 67 w 386"/>
                <a:gd name="T35" fmla="*/ 78 h 425"/>
                <a:gd name="T36" fmla="*/ 104 w 386"/>
                <a:gd name="T37" fmla="*/ 44 h 425"/>
                <a:gd name="T38" fmla="*/ 159 w 386"/>
                <a:gd name="T39" fmla="*/ 11 h 425"/>
                <a:gd name="T40" fmla="*/ 211 w 386"/>
                <a:gd name="T41" fmla="*/ 0 h 425"/>
                <a:gd name="T42" fmla="*/ 257 w 386"/>
                <a:gd name="T43" fmla="*/ 10 h 425"/>
                <a:gd name="T44" fmla="*/ 293 w 386"/>
                <a:gd name="T45" fmla="*/ 38 h 425"/>
                <a:gd name="T46" fmla="*/ 317 w 386"/>
                <a:gd name="T47" fmla="*/ 83 h 425"/>
                <a:gd name="T48" fmla="*/ 320 w 386"/>
                <a:gd name="T49" fmla="*/ 122 h 425"/>
                <a:gd name="T50" fmla="*/ 312 w 386"/>
                <a:gd name="T51" fmla="*/ 158 h 425"/>
                <a:gd name="T52" fmla="*/ 302 w 386"/>
                <a:gd name="T53" fmla="*/ 192 h 425"/>
                <a:gd name="T54" fmla="*/ 301 w 386"/>
                <a:gd name="T55" fmla="*/ 226 h 425"/>
                <a:gd name="T56" fmla="*/ 318 w 386"/>
                <a:gd name="T57" fmla="*/ 261 h 425"/>
                <a:gd name="T58" fmla="*/ 220 w 386"/>
                <a:gd name="T59" fmla="*/ 339 h 425"/>
                <a:gd name="T60" fmla="*/ 235 w 386"/>
                <a:gd name="T61" fmla="*/ 358 h 425"/>
                <a:gd name="T62" fmla="*/ 332 w 386"/>
                <a:gd name="T63" fmla="*/ 281 h 425"/>
                <a:gd name="T64" fmla="*/ 386 w 386"/>
                <a:gd name="T65" fmla="*/ 348 h 425"/>
                <a:gd name="T66" fmla="*/ 288 w 386"/>
                <a:gd name="T67" fmla="*/ 425 h 425"/>
                <a:gd name="T68" fmla="*/ 235 w 386"/>
                <a:gd name="T69" fmla="*/ 35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25">
                  <a:moveTo>
                    <a:pt x="220" y="339"/>
                  </a:moveTo>
                  <a:cubicBezTo>
                    <a:pt x="202" y="317"/>
                    <a:pt x="202" y="317"/>
                    <a:pt x="202" y="317"/>
                  </a:cubicBezTo>
                  <a:cubicBezTo>
                    <a:pt x="193" y="305"/>
                    <a:pt x="187" y="294"/>
                    <a:pt x="184" y="283"/>
                  </a:cubicBezTo>
                  <a:cubicBezTo>
                    <a:pt x="182" y="272"/>
                    <a:pt x="181" y="261"/>
                    <a:pt x="182" y="250"/>
                  </a:cubicBezTo>
                  <a:cubicBezTo>
                    <a:pt x="183" y="240"/>
                    <a:pt x="185" y="230"/>
                    <a:pt x="187" y="220"/>
                  </a:cubicBezTo>
                  <a:cubicBezTo>
                    <a:pt x="190" y="211"/>
                    <a:pt x="193" y="201"/>
                    <a:pt x="195" y="193"/>
                  </a:cubicBezTo>
                  <a:cubicBezTo>
                    <a:pt x="198" y="184"/>
                    <a:pt x="199" y="176"/>
                    <a:pt x="199" y="168"/>
                  </a:cubicBezTo>
                  <a:cubicBezTo>
                    <a:pt x="199" y="161"/>
                    <a:pt x="197" y="154"/>
                    <a:pt x="192" y="148"/>
                  </a:cubicBezTo>
                  <a:cubicBezTo>
                    <a:pt x="188" y="144"/>
                    <a:pt x="184" y="141"/>
                    <a:pt x="178" y="141"/>
                  </a:cubicBezTo>
                  <a:cubicBezTo>
                    <a:pt x="172" y="140"/>
                    <a:pt x="164" y="144"/>
                    <a:pt x="155" y="151"/>
                  </a:cubicBezTo>
                  <a:cubicBezTo>
                    <a:pt x="147" y="158"/>
                    <a:pt x="139" y="165"/>
                    <a:pt x="133" y="172"/>
                  </a:cubicBezTo>
                  <a:cubicBezTo>
                    <a:pt x="126" y="180"/>
                    <a:pt x="120" y="188"/>
                    <a:pt x="114" y="196"/>
                  </a:cubicBezTo>
                  <a:cubicBezTo>
                    <a:pt x="109" y="204"/>
                    <a:pt x="104" y="213"/>
                    <a:pt x="99" y="221"/>
                  </a:cubicBezTo>
                  <a:cubicBezTo>
                    <a:pt x="95" y="229"/>
                    <a:pt x="91" y="237"/>
                    <a:pt x="87" y="24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68"/>
                    <a:pt x="9" y="158"/>
                    <a:pt x="16" y="147"/>
                  </a:cubicBezTo>
                  <a:cubicBezTo>
                    <a:pt x="22" y="136"/>
                    <a:pt x="29" y="125"/>
                    <a:pt x="38" y="113"/>
                  </a:cubicBezTo>
                  <a:cubicBezTo>
                    <a:pt x="46" y="102"/>
                    <a:pt x="56" y="90"/>
                    <a:pt x="67" y="78"/>
                  </a:cubicBezTo>
                  <a:cubicBezTo>
                    <a:pt x="78" y="66"/>
                    <a:pt x="90" y="55"/>
                    <a:pt x="104" y="44"/>
                  </a:cubicBezTo>
                  <a:cubicBezTo>
                    <a:pt x="122" y="29"/>
                    <a:pt x="141" y="18"/>
                    <a:pt x="159" y="11"/>
                  </a:cubicBezTo>
                  <a:cubicBezTo>
                    <a:pt x="177" y="4"/>
                    <a:pt x="195" y="0"/>
                    <a:pt x="211" y="0"/>
                  </a:cubicBezTo>
                  <a:cubicBezTo>
                    <a:pt x="228" y="0"/>
                    <a:pt x="243" y="3"/>
                    <a:pt x="257" y="10"/>
                  </a:cubicBezTo>
                  <a:cubicBezTo>
                    <a:pt x="271" y="16"/>
                    <a:pt x="283" y="26"/>
                    <a:pt x="293" y="38"/>
                  </a:cubicBezTo>
                  <a:cubicBezTo>
                    <a:pt x="306" y="55"/>
                    <a:pt x="314" y="69"/>
                    <a:pt x="317" y="83"/>
                  </a:cubicBezTo>
                  <a:cubicBezTo>
                    <a:pt x="321" y="97"/>
                    <a:pt x="322" y="110"/>
                    <a:pt x="320" y="122"/>
                  </a:cubicBezTo>
                  <a:cubicBezTo>
                    <a:pt x="319" y="135"/>
                    <a:pt x="316" y="147"/>
                    <a:pt x="312" y="158"/>
                  </a:cubicBezTo>
                  <a:cubicBezTo>
                    <a:pt x="308" y="170"/>
                    <a:pt x="304" y="181"/>
                    <a:pt x="302" y="192"/>
                  </a:cubicBezTo>
                  <a:cubicBezTo>
                    <a:pt x="300" y="203"/>
                    <a:pt x="299" y="214"/>
                    <a:pt x="301" y="226"/>
                  </a:cubicBezTo>
                  <a:cubicBezTo>
                    <a:pt x="302" y="237"/>
                    <a:pt x="308" y="249"/>
                    <a:pt x="318" y="261"/>
                  </a:cubicBezTo>
                  <a:lnTo>
                    <a:pt x="220" y="339"/>
                  </a:lnTo>
                  <a:close/>
                  <a:moveTo>
                    <a:pt x="235" y="358"/>
                  </a:moveTo>
                  <a:cubicBezTo>
                    <a:pt x="332" y="281"/>
                    <a:pt x="332" y="281"/>
                    <a:pt x="332" y="281"/>
                  </a:cubicBezTo>
                  <a:cubicBezTo>
                    <a:pt x="386" y="348"/>
                    <a:pt x="386" y="348"/>
                    <a:pt x="386" y="348"/>
                  </a:cubicBezTo>
                  <a:cubicBezTo>
                    <a:pt x="288" y="425"/>
                    <a:pt x="288" y="425"/>
                    <a:pt x="288" y="425"/>
                  </a:cubicBezTo>
                  <a:lnTo>
                    <a:pt x="235" y="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2A4B7D9A-DBCD-438B-A97B-462C1EB0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2962275"/>
              <a:ext cx="166688" cy="220663"/>
            </a:xfrm>
            <a:custGeom>
              <a:avLst/>
              <a:gdLst>
                <a:gd name="T0" fmla="*/ 47 w 76"/>
                <a:gd name="T1" fmla="*/ 39 h 100"/>
                <a:gd name="T2" fmla="*/ 53 w 76"/>
                <a:gd name="T3" fmla="*/ 15 h 100"/>
                <a:gd name="T4" fmla="*/ 34 w 76"/>
                <a:gd name="T5" fmla="*/ 27 h 100"/>
                <a:gd name="T6" fmla="*/ 12 w 76"/>
                <a:gd name="T7" fmla="*/ 39 h 100"/>
                <a:gd name="T8" fmla="*/ 27 w 76"/>
                <a:gd name="T9" fmla="*/ 86 h 100"/>
                <a:gd name="T10" fmla="*/ 64 w 76"/>
                <a:gd name="T11" fmla="*/ 82 h 100"/>
                <a:gd name="T12" fmla="*/ 65 w 76"/>
                <a:gd name="T13" fmla="*/ 53 h 100"/>
                <a:gd name="T14" fmla="*/ 47 w 76"/>
                <a:gd name="T15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0">
                  <a:moveTo>
                    <a:pt x="47" y="39"/>
                  </a:move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44" y="0"/>
                    <a:pt x="34" y="27"/>
                  </a:cubicBezTo>
                  <a:cubicBezTo>
                    <a:pt x="34" y="27"/>
                    <a:pt x="20" y="23"/>
                    <a:pt x="12" y="39"/>
                  </a:cubicBezTo>
                  <a:cubicBezTo>
                    <a:pt x="3" y="55"/>
                    <a:pt x="0" y="72"/>
                    <a:pt x="27" y="86"/>
                  </a:cubicBezTo>
                  <a:cubicBezTo>
                    <a:pt x="55" y="100"/>
                    <a:pt x="64" y="82"/>
                    <a:pt x="64" y="82"/>
                  </a:cubicBezTo>
                  <a:cubicBezTo>
                    <a:pt x="64" y="82"/>
                    <a:pt x="76" y="64"/>
                    <a:pt x="65" y="53"/>
                  </a:cubicBezTo>
                  <a:cubicBezTo>
                    <a:pt x="54" y="42"/>
                    <a:pt x="47" y="39"/>
                    <a:pt x="47" y="39"/>
                  </a:cubicBez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165E0D1-A33F-456C-827B-3BA0E118A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3184525"/>
              <a:ext cx="473075" cy="595313"/>
            </a:xfrm>
            <a:custGeom>
              <a:avLst/>
              <a:gdLst>
                <a:gd name="T0" fmla="*/ 223 w 298"/>
                <a:gd name="T1" fmla="*/ 14 h 375"/>
                <a:gd name="T2" fmla="*/ 298 w 298"/>
                <a:gd name="T3" fmla="*/ 55 h 375"/>
                <a:gd name="T4" fmla="*/ 250 w 298"/>
                <a:gd name="T5" fmla="*/ 375 h 375"/>
                <a:gd name="T6" fmla="*/ 0 w 298"/>
                <a:gd name="T7" fmla="*/ 296 h 375"/>
                <a:gd name="T8" fmla="*/ 97 w 298"/>
                <a:gd name="T9" fmla="*/ 0 h 375"/>
                <a:gd name="T10" fmla="*/ 169 w 298"/>
                <a:gd name="T11" fmla="*/ 0 h 375"/>
                <a:gd name="T12" fmla="*/ 223 w 298"/>
                <a:gd name="T13" fmla="*/ 1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375">
                  <a:moveTo>
                    <a:pt x="223" y="14"/>
                  </a:moveTo>
                  <a:lnTo>
                    <a:pt x="298" y="55"/>
                  </a:lnTo>
                  <a:lnTo>
                    <a:pt x="250" y="375"/>
                  </a:lnTo>
                  <a:lnTo>
                    <a:pt x="0" y="296"/>
                  </a:lnTo>
                  <a:lnTo>
                    <a:pt x="97" y="0"/>
                  </a:lnTo>
                  <a:lnTo>
                    <a:pt x="169" y="0"/>
                  </a:lnTo>
                  <a:lnTo>
                    <a:pt x="223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A23E6212-BB29-4E91-AAD0-AEE2967D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3252788"/>
              <a:ext cx="26988" cy="80963"/>
            </a:xfrm>
            <a:custGeom>
              <a:avLst/>
              <a:gdLst>
                <a:gd name="T0" fmla="*/ 0 w 12"/>
                <a:gd name="T1" fmla="*/ 36 h 37"/>
                <a:gd name="T2" fmla="*/ 12 w 12"/>
                <a:gd name="T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37">
                  <a:moveTo>
                    <a:pt x="0" y="36"/>
                  </a:moveTo>
                  <a:cubicBezTo>
                    <a:pt x="0" y="37"/>
                    <a:pt x="12" y="0"/>
                    <a:pt x="12" y="0"/>
                  </a:cubicBez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CBA2E21-AF3B-453A-8113-58088697E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3379788"/>
              <a:ext cx="323850" cy="293688"/>
            </a:xfrm>
            <a:custGeom>
              <a:avLst/>
              <a:gdLst>
                <a:gd name="T0" fmla="*/ 88 w 147"/>
                <a:gd name="T1" fmla="*/ 46 h 133"/>
                <a:gd name="T2" fmla="*/ 63 w 147"/>
                <a:gd name="T3" fmla="*/ 3 h 133"/>
                <a:gd name="T4" fmla="*/ 57 w 147"/>
                <a:gd name="T5" fmla="*/ 0 h 133"/>
                <a:gd name="T6" fmla="*/ 57 w 147"/>
                <a:gd name="T7" fmla="*/ 0 h 133"/>
                <a:gd name="T8" fmla="*/ 50 w 147"/>
                <a:gd name="T9" fmla="*/ 6 h 133"/>
                <a:gd name="T10" fmla="*/ 50 w 147"/>
                <a:gd name="T11" fmla="*/ 30 h 133"/>
                <a:gd name="T12" fmla="*/ 0 w 147"/>
                <a:gd name="T13" fmla="*/ 9 h 133"/>
                <a:gd name="T14" fmla="*/ 61 w 147"/>
                <a:gd name="T15" fmla="*/ 80 h 133"/>
                <a:gd name="T16" fmla="*/ 141 w 147"/>
                <a:gd name="T17" fmla="*/ 133 h 133"/>
                <a:gd name="T18" fmla="*/ 147 w 147"/>
                <a:gd name="T19" fmla="*/ 83 h 133"/>
                <a:gd name="T20" fmla="*/ 88 w 147"/>
                <a:gd name="T21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33">
                  <a:moveTo>
                    <a:pt x="88" y="46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0"/>
                    <a:pt x="50" y="2"/>
                    <a:pt x="50" y="6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38"/>
                    <a:pt x="61" y="80"/>
                  </a:cubicBezTo>
                  <a:cubicBezTo>
                    <a:pt x="116" y="122"/>
                    <a:pt x="141" y="133"/>
                    <a:pt x="141" y="133"/>
                  </a:cubicBezTo>
                  <a:cubicBezTo>
                    <a:pt x="147" y="83"/>
                    <a:pt x="147" y="83"/>
                    <a:pt x="147" y="83"/>
                  </a:cubicBezTo>
                  <a:lnTo>
                    <a:pt x="88" y="46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AF08855E-6F0F-42E6-A2A2-683C0E96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3506788"/>
              <a:ext cx="500063" cy="371475"/>
            </a:xfrm>
            <a:custGeom>
              <a:avLst/>
              <a:gdLst>
                <a:gd name="T0" fmla="*/ 0 w 227"/>
                <a:gd name="T1" fmla="*/ 79 h 169"/>
                <a:gd name="T2" fmla="*/ 31 w 227"/>
                <a:gd name="T3" fmla="*/ 0 h 169"/>
                <a:gd name="T4" fmla="*/ 190 w 227"/>
                <a:gd name="T5" fmla="*/ 73 h 169"/>
                <a:gd name="T6" fmla="*/ 208 w 227"/>
                <a:gd name="T7" fmla="*/ 145 h 169"/>
                <a:gd name="T8" fmla="*/ 208 w 227"/>
                <a:gd name="T9" fmla="*/ 145 h 169"/>
                <a:gd name="T10" fmla="*/ 149 w 227"/>
                <a:gd name="T11" fmla="*/ 159 h 169"/>
                <a:gd name="T12" fmla="*/ 0 w 227"/>
                <a:gd name="T13" fmla="*/ 7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69">
                  <a:moveTo>
                    <a:pt x="0" y="79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218" y="85"/>
                    <a:pt x="227" y="121"/>
                    <a:pt x="208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194" y="163"/>
                    <a:pt x="169" y="169"/>
                    <a:pt x="149" y="159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05F704AA-048A-4894-A60C-0F1CE76B9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3251200"/>
              <a:ext cx="341313" cy="636588"/>
            </a:xfrm>
            <a:custGeom>
              <a:avLst/>
              <a:gdLst>
                <a:gd name="T0" fmla="*/ 115 w 155"/>
                <a:gd name="T1" fmla="*/ 5 h 289"/>
                <a:gd name="T2" fmla="*/ 65 w 155"/>
                <a:gd name="T3" fmla="*/ 37 h 289"/>
                <a:gd name="T4" fmla="*/ 60 w 155"/>
                <a:gd name="T5" fmla="*/ 58 h 289"/>
                <a:gd name="T6" fmla="*/ 7 w 155"/>
                <a:gd name="T7" fmla="*/ 218 h 289"/>
                <a:gd name="T8" fmla="*/ 30 w 155"/>
                <a:gd name="T9" fmla="*/ 274 h 289"/>
                <a:gd name="T10" fmla="*/ 99 w 155"/>
                <a:gd name="T11" fmla="*/ 244 h 289"/>
                <a:gd name="T12" fmla="*/ 143 w 155"/>
                <a:gd name="T13" fmla="*/ 75 h 289"/>
                <a:gd name="T14" fmla="*/ 148 w 155"/>
                <a:gd name="T15" fmla="*/ 59 h 289"/>
                <a:gd name="T16" fmla="*/ 115 w 155"/>
                <a:gd name="T17" fmla="*/ 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9">
                  <a:moveTo>
                    <a:pt x="115" y="5"/>
                  </a:moveTo>
                  <a:cubicBezTo>
                    <a:pt x="93" y="0"/>
                    <a:pt x="71" y="14"/>
                    <a:pt x="65" y="37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0" y="240"/>
                    <a:pt x="10" y="264"/>
                    <a:pt x="30" y="274"/>
                  </a:cubicBezTo>
                  <a:cubicBezTo>
                    <a:pt x="57" y="289"/>
                    <a:pt x="91" y="274"/>
                    <a:pt x="99" y="244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55" y="35"/>
                    <a:pt x="140" y="10"/>
                    <a:pt x="11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B128EB33-7676-4E26-925F-12F6D499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0" y="3378200"/>
              <a:ext cx="280988" cy="227013"/>
            </a:xfrm>
            <a:custGeom>
              <a:avLst/>
              <a:gdLst>
                <a:gd name="T0" fmla="*/ 0 w 177"/>
                <a:gd name="T1" fmla="*/ 93 h 143"/>
                <a:gd name="T2" fmla="*/ 124 w 177"/>
                <a:gd name="T3" fmla="*/ 143 h 143"/>
                <a:gd name="T4" fmla="*/ 177 w 177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143">
                  <a:moveTo>
                    <a:pt x="0" y="93"/>
                  </a:moveTo>
                  <a:lnTo>
                    <a:pt x="124" y="143"/>
                  </a:lnTo>
                  <a:lnTo>
                    <a:pt x="177" y="0"/>
                  </a:ln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A77F6AE5-5724-468E-8977-21E6FEF8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3065463"/>
              <a:ext cx="98425" cy="152400"/>
            </a:xfrm>
            <a:custGeom>
              <a:avLst/>
              <a:gdLst>
                <a:gd name="T0" fmla="*/ 62 w 62"/>
                <a:gd name="T1" fmla="*/ 89 h 96"/>
                <a:gd name="T2" fmla="*/ 4 w 62"/>
                <a:gd name="T3" fmla="*/ 96 h 96"/>
                <a:gd name="T4" fmla="*/ 0 w 62"/>
                <a:gd name="T5" fmla="*/ 7 h 96"/>
                <a:gd name="T6" fmla="*/ 50 w 62"/>
                <a:gd name="T7" fmla="*/ 0 h 96"/>
                <a:gd name="T8" fmla="*/ 62 w 6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62" y="89"/>
                  </a:moveTo>
                  <a:lnTo>
                    <a:pt x="4" y="96"/>
                  </a:lnTo>
                  <a:lnTo>
                    <a:pt x="0" y="7"/>
                  </a:lnTo>
                  <a:lnTo>
                    <a:pt x="50" y="0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EA1E6548-5D27-46F0-9416-E4F7AF24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3162300"/>
              <a:ext cx="150813" cy="101600"/>
            </a:xfrm>
            <a:custGeom>
              <a:avLst/>
              <a:gdLst>
                <a:gd name="T0" fmla="*/ 69 w 69"/>
                <a:gd name="T1" fmla="*/ 20 h 46"/>
                <a:gd name="T2" fmla="*/ 19 w 69"/>
                <a:gd name="T3" fmla="*/ 34 h 46"/>
                <a:gd name="T4" fmla="*/ 33 w 69"/>
                <a:gd name="T5" fmla="*/ 0 h 46"/>
                <a:gd name="T6" fmla="*/ 69 w 69"/>
                <a:gd name="T7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46">
                  <a:moveTo>
                    <a:pt x="69" y="20"/>
                  </a:moveTo>
                  <a:cubicBezTo>
                    <a:pt x="69" y="20"/>
                    <a:pt x="41" y="46"/>
                    <a:pt x="19" y="34"/>
                  </a:cubicBezTo>
                  <a:cubicBezTo>
                    <a:pt x="0" y="25"/>
                    <a:pt x="33" y="0"/>
                    <a:pt x="33" y="0"/>
                  </a:cubicBezTo>
                  <a:lnTo>
                    <a:pt x="69" y="20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93821704-B8F2-421D-BA30-9A08C872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3074988"/>
              <a:ext cx="76200" cy="71438"/>
            </a:xfrm>
            <a:custGeom>
              <a:avLst/>
              <a:gdLst>
                <a:gd name="T0" fmla="*/ 1 w 35"/>
                <a:gd name="T1" fmla="*/ 32 h 33"/>
                <a:gd name="T2" fmla="*/ 35 w 35"/>
                <a:gd name="T3" fmla="*/ 0 h 33"/>
                <a:gd name="T4" fmla="*/ 0 w 35"/>
                <a:gd name="T5" fmla="*/ 4 h 33"/>
                <a:gd name="T6" fmla="*/ 1 w 35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1" y="32"/>
                  </a:moveTo>
                  <a:cubicBezTo>
                    <a:pt x="3" y="32"/>
                    <a:pt x="33" y="33"/>
                    <a:pt x="3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2"/>
                  </a:lnTo>
                  <a:close/>
                </a:path>
              </a:pathLst>
            </a:custGeom>
            <a:solidFill>
              <a:srgbClr val="DA8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C1E1511E-A4E4-44CD-95AA-D82C61277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930525"/>
              <a:ext cx="193675" cy="195263"/>
            </a:xfrm>
            <a:custGeom>
              <a:avLst/>
              <a:gdLst>
                <a:gd name="T0" fmla="*/ 85 w 88"/>
                <a:gd name="T1" fmla="*/ 38 h 88"/>
                <a:gd name="T2" fmla="*/ 49 w 88"/>
                <a:gd name="T3" fmla="*/ 85 h 88"/>
                <a:gd name="T4" fmla="*/ 3 w 88"/>
                <a:gd name="T5" fmla="*/ 49 h 88"/>
                <a:gd name="T6" fmla="*/ 39 w 88"/>
                <a:gd name="T7" fmla="*/ 3 h 88"/>
                <a:gd name="T8" fmla="*/ 85 w 88"/>
                <a:gd name="T9" fmla="*/ 3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5" y="38"/>
                  </a:moveTo>
                  <a:cubicBezTo>
                    <a:pt x="88" y="61"/>
                    <a:pt x="72" y="82"/>
                    <a:pt x="49" y="85"/>
                  </a:cubicBezTo>
                  <a:cubicBezTo>
                    <a:pt x="27" y="88"/>
                    <a:pt x="6" y="72"/>
                    <a:pt x="3" y="49"/>
                  </a:cubicBezTo>
                  <a:cubicBezTo>
                    <a:pt x="0" y="26"/>
                    <a:pt x="16" y="6"/>
                    <a:pt x="39" y="3"/>
                  </a:cubicBezTo>
                  <a:cubicBezTo>
                    <a:pt x="61" y="0"/>
                    <a:pt x="82" y="16"/>
                    <a:pt x="85" y="38"/>
                  </a:cubicBez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5260BE49-AFF3-4BA0-9FE0-FA187FE2B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2919413"/>
              <a:ext cx="207963" cy="206375"/>
            </a:xfrm>
            <a:custGeom>
              <a:avLst/>
              <a:gdLst>
                <a:gd name="T0" fmla="*/ 0 w 94"/>
                <a:gd name="T1" fmla="*/ 23 h 93"/>
                <a:gd name="T2" fmla="*/ 58 w 94"/>
                <a:gd name="T3" fmla="*/ 5 h 93"/>
                <a:gd name="T4" fmla="*/ 90 w 94"/>
                <a:gd name="T5" fmla="*/ 48 h 93"/>
                <a:gd name="T6" fmla="*/ 58 w 94"/>
                <a:gd name="T7" fmla="*/ 93 h 93"/>
                <a:gd name="T8" fmla="*/ 56 w 94"/>
                <a:gd name="T9" fmla="*/ 82 h 93"/>
                <a:gd name="T10" fmla="*/ 55 w 94"/>
                <a:gd name="T11" fmla="*/ 62 h 93"/>
                <a:gd name="T12" fmla="*/ 63 w 94"/>
                <a:gd name="T13" fmla="*/ 28 h 93"/>
                <a:gd name="T14" fmla="*/ 44 w 94"/>
                <a:gd name="T15" fmla="*/ 12 h 93"/>
                <a:gd name="T16" fmla="*/ 20 w 94"/>
                <a:gd name="T17" fmla="*/ 11 h 93"/>
                <a:gd name="T18" fmla="*/ 12 w 94"/>
                <a:gd name="T19" fmla="*/ 15 h 93"/>
                <a:gd name="T20" fmla="*/ 0 w 94"/>
                <a:gd name="T21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3">
                  <a:moveTo>
                    <a:pt x="0" y="23"/>
                  </a:moveTo>
                  <a:cubicBezTo>
                    <a:pt x="0" y="23"/>
                    <a:pt x="12" y="0"/>
                    <a:pt x="58" y="5"/>
                  </a:cubicBezTo>
                  <a:cubicBezTo>
                    <a:pt x="58" y="5"/>
                    <a:pt x="94" y="15"/>
                    <a:pt x="90" y="48"/>
                  </a:cubicBezTo>
                  <a:cubicBezTo>
                    <a:pt x="87" y="81"/>
                    <a:pt x="58" y="93"/>
                    <a:pt x="58" y="93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4" y="76"/>
                    <a:pt x="54" y="69"/>
                    <a:pt x="55" y="62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1092703F-CB5E-4E32-9367-0DAA7D50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0" y="2913063"/>
              <a:ext cx="52388" cy="77788"/>
            </a:xfrm>
            <a:custGeom>
              <a:avLst/>
              <a:gdLst>
                <a:gd name="T0" fmla="*/ 19 w 24"/>
                <a:gd name="T1" fmla="*/ 35 h 35"/>
                <a:gd name="T2" fmla="*/ 1 w 24"/>
                <a:gd name="T3" fmla="*/ 15 h 35"/>
                <a:gd name="T4" fmla="*/ 24 w 24"/>
                <a:gd name="T5" fmla="*/ 20 h 35"/>
                <a:gd name="T6" fmla="*/ 19 w 2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5">
                  <a:moveTo>
                    <a:pt x="19" y="35"/>
                  </a:moveTo>
                  <a:cubicBezTo>
                    <a:pt x="19" y="35"/>
                    <a:pt x="2" y="33"/>
                    <a:pt x="1" y="15"/>
                  </a:cubicBezTo>
                  <a:cubicBezTo>
                    <a:pt x="0" y="0"/>
                    <a:pt x="24" y="20"/>
                    <a:pt x="24" y="20"/>
                  </a:cubicBezTo>
                  <a:lnTo>
                    <a:pt x="19" y="35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D947FC09-8555-4784-8F0C-C19E41EE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2973388"/>
              <a:ext cx="76200" cy="73025"/>
            </a:xfrm>
            <a:custGeom>
              <a:avLst/>
              <a:gdLst>
                <a:gd name="T0" fmla="*/ 32 w 34"/>
                <a:gd name="T1" fmla="*/ 14 h 33"/>
                <a:gd name="T2" fmla="*/ 19 w 34"/>
                <a:gd name="T3" fmla="*/ 32 h 33"/>
                <a:gd name="T4" fmla="*/ 2 w 34"/>
                <a:gd name="T5" fmla="*/ 18 h 33"/>
                <a:gd name="T6" fmla="*/ 15 w 34"/>
                <a:gd name="T7" fmla="*/ 1 h 33"/>
                <a:gd name="T8" fmla="*/ 32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2" y="14"/>
                  </a:moveTo>
                  <a:cubicBezTo>
                    <a:pt x="34" y="23"/>
                    <a:pt x="28" y="30"/>
                    <a:pt x="19" y="32"/>
                  </a:cubicBezTo>
                  <a:cubicBezTo>
                    <a:pt x="11" y="33"/>
                    <a:pt x="3" y="27"/>
                    <a:pt x="2" y="18"/>
                  </a:cubicBezTo>
                  <a:cubicBezTo>
                    <a:pt x="0" y="10"/>
                    <a:pt x="7" y="2"/>
                    <a:pt x="15" y="1"/>
                  </a:cubicBezTo>
                  <a:cubicBezTo>
                    <a:pt x="24" y="0"/>
                    <a:pt x="31" y="6"/>
                    <a:pt x="32" y="14"/>
                  </a:cubicBez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BC5DE2E2-A827-49DE-9C17-E9E7CDF7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8" y="2859088"/>
              <a:ext cx="247650" cy="147638"/>
            </a:xfrm>
            <a:custGeom>
              <a:avLst/>
              <a:gdLst>
                <a:gd name="T0" fmla="*/ 72 w 113"/>
                <a:gd name="T1" fmla="*/ 42 h 67"/>
                <a:gd name="T2" fmla="*/ 49 w 113"/>
                <a:gd name="T3" fmla="*/ 44 h 67"/>
                <a:gd name="T4" fmla="*/ 1 w 113"/>
                <a:gd name="T5" fmla="*/ 34 h 67"/>
                <a:gd name="T6" fmla="*/ 58 w 113"/>
                <a:gd name="T7" fmla="*/ 14 h 67"/>
                <a:gd name="T8" fmla="*/ 113 w 113"/>
                <a:gd name="T9" fmla="*/ 67 h 67"/>
                <a:gd name="T10" fmla="*/ 83 w 113"/>
                <a:gd name="T11" fmla="*/ 42 h 67"/>
                <a:gd name="T12" fmla="*/ 72 w 113"/>
                <a:gd name="T13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7">
                  <a:moveTo>
                    <a:pt x="72" y="42"/>
                  </a:moveTo>
                  <a:cubicBezTo>
                    <a:pt x="72" y="42"/>
                    <a:pt x="61" y="39"/>
                    <a:pt x="49" y="44"/>
                  </a:cubicBezTo>
                  <a:cubicBezTo>
                    <a:pt x="36" y="50"/>
                    <a:pt x="0" y="60"/>
                    <a:pt x="1" y="34"/>
                  </a:cubicBezTo>
                  <a:cubicBezTo>
                    <a:pt x="2" y="6"/>
                    <a:pt x="34" y="0"/>
                    <a:pt x="58" y="14"/>
                  </a:cubicBezTo>
                  <a:cubicBezTo>
                    <a:pt x="86" y="30"/>
                    <a:pt x="111" y="28"/>
                    <a:pt x="113" y="67"/>
                  </a:cubicBezTo>
                  <a:cubicBezTo>
                    <a:pt x="83" y="42"/>
                    <a:pt x="83" y="42"/>
                    <a:pt x="83" y="42"/>
                  </a:cubicBezTo>
                  <a:lnTo>
                    <a:pt x="72" y="42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5468EDED-D3C5-4033-ADF6-6960A0804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663" y="4594225"/>
              <a:ext cx="168275" cy="265113"/>
            </a:xfrm>
            <a:custGeom>
              <a:avLst/>
              <a:gdLst>
                <a:gd name="T0" fmla="*/ 90 w 106"/>
                <a:gd name="T1" fmla="*/ 167 h 167"/>
                <a:gd name="T2" fmla="*/ 106 w 106"/>
                <a:gd name="T3" fmla="*/ 24 h 167"/>
                <a:gd name="T4" fmla="*/ 18 w 106"/>
                <a:gd name="T5" fmla="*/ 0 h 167"/>
                <a:gd name="T6" fmla="*/ 0 w 106"/>
                <a:gd name="T7" fmla="*/ 164 h 167"/>
                <a:gd name="T8" fmla="*/ 90 w 106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7">
                  <a:moveTo>
                    <a:pt x="90" y="167"/>
                  </a:moveTo>
                  <a:lnTo>
                    <a:pt x="106" y="24"/>
                  </a:lnTo>
                  <a:lnTo>
                    <a:pt x="18" y="0"/>
                  </a:lnTo>
                  <a:lnTo>
                    <a:pt x="0" y="164"/>
                  </a:lnTo>
                  <a:lnTo>
                    <a:pt x="90" y="167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C7C190C7-4BD0-4814-AD19-D06468F5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4849813"/>
              <a:ext cx="344488" cy="165100"/>
            </a:xfrm>
            <a:custGeom>
              <a:avLst/>
              <a:gdLst>
                <a:gd name="T0" fmla="*/ 78 w 156"/>
                <a:gd name="T1" fmla="*/ 0 h 75"/>
                <a:gd name="T2" fmla="*/ 156 w 156"/>
                <a:gd name="T3" fmla="*/ 63 h 75"/>
                <a:gd name="T4" fmla="*/ 156 w 156"/>
                <a:gd name="T5" fmla="*/ 75 h 75"/>
                <a:gd name="T6" fmla="*/ 0 w 156"/>
                <a:gd name="T7" fmla="*/ 75 h 75"/>
                <a:gd name="T8" fmla="*/ 9 w 156"/>
                <a:gd name="T9" fmla="*/ 0 h 75"/>
                <a:gd name="T10" fmla="*/ 78 w 15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5">
                  <a:moveTo>
                    <a:pt x="78" y="0"/>
                  </a:moveTo>
                  <a:cubicBezTo>
                    <a:pt x="78" y="0"/>
                    <a:pt x="153" y="25"/>
                    <a:pt x="156" y="63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22182060-9164-4122-A50E-74A247E9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4986338"/>
              <a:ext cx="341313" cy="6350"/>
            </a:xfrm>
            <a:custGeom>
              <a:avLst/>
              <a:gdLst>
                <a:gd name="T0" fmla="*/ 0 w 215"/>
                <a:gd name="T1" fmla="*/ 4 h 4"/>
                <a:gd name="T2" fmla="*/ 215 w 215"/>
                <a:gd name="T3" fmla="*/ 4 h 4"/>
                <a:gd name="T4" fmla="*/ 215 w 215"/>
                <a:gd name="T5" fmla="*/ 0 h 4"/>
                <a:gd name="T6" fmla="*/ 1 w 215"/>
                <a:gd name="T7" fmla="*/ 0 h 4"/>
                <a:gd name="T8" fmla="*/ 0 w 21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">
                  <a:moveTo>
                    <a:pt x="0" y="4"/>
                  </a:moveTo>
                  <a:lnTo>
                    <a:pt x="215" y="4"/>
                  </a:lnTo>
                  <a:lnTo>
                    <a:pt x="215" y="0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A7BE5C8C-0BFE-4352-9732-F65B53B9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879975"/>
              <a:ext cx="38100" cy="42863"/>
            </a:xfrm>
            <a:custGeom>
              <a:avLst/>
              <a:gdLst>
                <a:gd name="T0" fmla="*/ 3 w 17"/>
                <a:gd name="T1" fmla="*/ 19 h 19"/>
                <a:gd name="T2" fmla="*/ 17 w 17"/>
                <a:gd name="T3" fmla="*/ 1 h 19"/>
                <a:gd name="T4" fmla="*/ 14 w 17"/>
                <a:gd name="T5" fmla="*/ 0 h 19"/>
                <a:gd name="T6" fmla="*/ 0 w 17"/>
                <a:gd name="T7" fmla="*/ 17 h 19"/>
                <a:gd name="T8" fmla="*/ 3 w 1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3" y="19"/>
                  </a:moveTo>
                  <a:cubicBezTo>
                    <a:pt x="7" y="8"/>
                    <a:pt x="17" y="2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5" y="6"/>
                    <a:pt x="0" y="17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285B8C75-9D85-4C90-AAB6-3FB1DC2DD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4865688"/>
              <a:ext cx="34925" cy="41275"/>
            </a:xfrm>
            <a:custGeom>
              <a:avLst/>
              <a:gdLst>
                <a:gd name="T0" fmla="*/ 4 w 16"/>
                <a:gd name="T1" fmla="*/ 19 h 19"/>
                <a:gd name="T2" fmla="*/ 16 w 16"/>
                <a:gd name="T3" fmla="*/ 1 h 19"/>
                <a:gd name="T4" fmla="*/ 12 w 16"/>
                <a:gd name="T5" fmla="*/ 0 h 19"/>
                <a:gd name="T6" fmla="*/ 0 w 16"/>
                <a:gd name="T7" fmla="*/ 18 h 19"/>
                <a:gd name="T8" fmla="*/ 4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4" y="19"/>
                  </a:moveTo>
                  <a:cubicBezTo>
                    <a:pt x="5" y="9"/>
                    <a:pt x="16" y="1"/>
                    <a:pt x="1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7"/>
                    <a:pt x="0" y="18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877B12A3-68A1-4B41-B626-C50F50A7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3586163"/>
              <a:ext cx="334963" cy="1182688"/>
            </a:xfrm>
            <a:custGeom>
              <a:avLst/>
              <a:gdLst>
                <a:gd name="T0" fmla="*/ 109 w 152"/>
                <a:gd name="T1" fmla="*/ 0 h 537"/>
                <a:gd name="T2" fmla="*/ 138 w 152"/>
                <a:gd name="T3" fmla="*/ 157 h 537"/>
                <a:gd name="T4" fmla="*/ 105 w 152"/>
                <a:gd name="T5" fmla="*/ 537 h 537"/>
                <a:gd name="T6" fmla="*/ 0 w 152"/>
                <a:gd name="T7" fmla="*/ 537 h 537"/>
                <a:gd name="T8" fmla="*/ 41 w 152"/>
                <a:gd name="T9" fmla="*/ 109 h 537"/>
                <a:gd name="T10" fmla="*/ 109 w 152"/>
                <a:gd name="T1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537">
                  <a:moveTo>
                    <a:pt x="109" y="0"/>
                  </a:moveTo>
                  <a:cubicBezTo>
                    <a:pt x="109" y="0"/>
                    <a:pt x="152" y="52"/>
                    <a:pt x="138" y="157"/>
                  </a:cubicBezTo>
                  <a:cubicBezTo>
                    <a:pt x="121" y="285"/>
                    <a:pt x="105" y="537"/>
                    <a:pt x="10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41" y="109"/>
                    <a:pt x="41" y="109"/>
                    <a:pt x="41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D3AFC73A-EA66-4673-AA05-314DC5F6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594225"/>
              <a:ext cx="195263" cy="265113"/>
            </a:xfrm>
            <a:custGeom>
              <a:avLst/>
              <a:gdLst>
                <a:gd name="T0" fmla="*/ 90 w 123"/>
                <a:gd name="T1" fmla="*/ 167 h 167"/>
                <a:gd name="T2" fmla="*/ 123 w 123"/>
                <a:gd name="T3" fmla="*/ 24 h 167"/>
                <a:gd name="T4" fmla="*/ 36 w 123"/>
                <a:gd name="T5" fmla="*/ 0 h 167"/>
                <a:gd name="T6" fmla="*/ 0 w 123"/>
                <a:gd name="T7" fmla="*/ 164 h 167"/>
                <a:gd name="T8" fmla="*/ 90 w 123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7">
                  <a:moveTo>
                    <a:pt x="90" y="167"/>
                  </a:moveTo>
                  <a:lnTo>
                    <a:pt x="123" y="24"/>
                  </a:lnTo>
                  <a:lnTo>
                    <a:pt x="36" y="0"/>
                  </a:lnTo>
                  <a:lnTo>
                    <a:pt x="0" y="164"/>
                  </a:lnTo>
                  <a:lnTo>
                    <a:pt x="90" y="167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80C61550-60A8-406D-8CC9-E847E85F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4849813"/>
              <a:ext cx="360363" cy="165100"/>
            </a:xfrm>
            <a:custGeom>
              <a:avLst/>
              <a:gdLst>
                <a:gd name="T0" fmla="*/ 85 w 164"/>
                <a:gd name="T1" fmla="*/ 0 h 75"/>
                <a:gd name="T2" fmla="*/ 164 w 164"/>
                <a:gd name="T3" fmla="*/ 63 h 75"/>
                <a:gd name="T4" fmla="*/ 164 w 164"/>
                <a:gd name="T5" fmla="*/ 75 h 75"/>
                <a:gd name="T6" fmla="*/ 0 w 164"/>
                <a:gd name="T7" fmla="*/ 75 h 75"/>
                <a:gd name="T8" fmla="*/ 16 w 164"/>
                <a:gd name="T9" fmla="*/ 0 h 75"/>
                <a:gd name="T10" fmla="*/ 85 w 16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75">
                  <a:moveTo>
                    <a:pt x="85" y="0"/>
                  </a:moveTo>
                  <a:cubicBezTo>
                    <a:pt x="85" y="0"/>
                    <a:pt x="160" y="25"/>
                    <a:pt x="164" y="6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E520C1C5-FDC6-45DD-A2F0-9CEF5139E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700" y="4986338"/>
              <a:ext cx="355600" cy="6350"/>
            </a:xfrm>
            <a:custGeom>
              <a:avLst/>
              <a:gdLst>
                <a:gd name="T0" fmla="*/ 0 w 224"/>
                <a:gd name="T1" fmla="*/ 4 h 4"/>
                <a:gd name="T2" fmla="*/ 224 w 224"/>
                <a:gd name="T3" fmla="*/ 4 h 4"/>
                <a:gd name="T4" fmla="*/ 224 w 224"/>
                <a:gd name="T5" fmla="*/ 0 h 4"/>
                <a:gd name="T6" fmla="*/ 1 w 224"/>
                <a:gd name="T7" fmla="*/ 0 h 4"/>
                <a:gd name="T8" fmla="*/ 0 w 2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4">
                  <a:moveTo>
                    <a:pt x="0" y="4"/>
                  </a:moveTo>
                  <a:lnTo>
                    <a:pt x="224" y="4"/>
                  </a:lnTo>
                  <a:lnTo>
                    <a:pt x="224" y="0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7FC49FCF-C4D8-4C9C-BDBA-32E74ECB3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5" y="4879975"/>
              <a:ext cx="39688" cy="42863"/>
            </a:xfrm>
            <a:custGeom>
              <a:avLst/>
              <a:gdLst>
                <a:gd name="T0" fmla="*/ 3 w 18"/>
                <a:gd name="T1" fmla="*/ 19 h 19"/>
                <a:gd name="T2" fmla="*/ 18 w 18"/>
                <a:gd name="T3" fmla="*/ 1 h 19"/>
                <a:gd name="T4" fmla="*/ 14 w 18"/>
                <a:gd name="T5" fmla="*/ 0 h 19"/>
                <a:gd name="T6" fmla="*/ 0 w 18"/>
                <a:gd name="T7" fmla="*/ 17 h 19"/>
                <a:gd name="T8" fmla="*/ 3 w 1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3" y="19"/>
                  </a:moveTo>
                  <a:cubicBezTo>
                    <a:pt x="8" y="8"/>
                    <a:pt x="17" y="2"/>
                    <a:pt x="18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5" y="6"/>
                    <a:pt x="0" y="17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E1898931-C992-4712-8D4E-FC8993AC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4865688"/>
              <a:ext cx="31750" cy="41275"/>
            </a:xfrm>
            <a:custGeom>
              <a:avLst/>
              <a:gdLst>
                <a:gd name="T0" fmla="*/ 3 w 15"/>
                <a:gd name="T1" fmla="*/ 19 h 19"/>
                <a:gd name="T2" fmla="*/ 15 w 15"/>
                <a:gd name="T3" fmla="*/ 1 h 19"/>
                <a:gd name="T4" fmla="*/ 12 w 15"/>
                <a:gd name="T5" fmla="*/ 0 h 19"/>
                <a:gd name="T6" fmla="*/ 0 w 15"/>
                <a:gd name="T7" fmla="*/ 18 h 19"/>
                <a:gd name="T8" fmla="*/ 3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3" y="19"/>
                  </a:moveTo>
                  <a:cubicBezTo>
                    <a:pt x="5" y="9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2" y="7"/>
                    <a:pt x="0" y="18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0A6402F-EC74-4CCA-9EF8-706FCE9B6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3586163"/>
              <a:ext cx="544513" cy="1184275"/>
            </a:xfrm>
            <a:custGeom>
              <a:avLst/>
              <a:gdLst>
                <a:gd name="T0" fmla="*/ 147 w 343"/>
                <a:gd name="T1" fmla="*/ 0 h 746"/>
                <a:gd name="T2" fmla="*/ 0 w 343"/>
                <a:gd name="T3" fmla="*/ 746 h 746"/>
                <a:gd name="T4" fmla="*/ 150 w 343"/>
                <a:gd name="T5" fmla="*/ 746 h 746"/>
                <a:gd name="T6" fmla="*/ 343 w 343"/>
                <a:gd name="T7" fmla="*/ 0 h 746"/>
                <a:gd name="T8" fmla="*/ 147 w 343"/>
                <a:gd name="T9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746">
                  <a:moveTo>
                    <a:pt x="147" y="0"/>
                  </a:moveTo>
                  <a:lnTo>
                    <a:pt x="0" y="746"/>
                  </a:lnTo>
                  <a:lnTo>
                    <a:pt x="150" y="746"/>
                  </a:lnTo>
                  <a:lnTo>
                    <a:pt x="343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8B270AF5-6B6B-47D3-A0B9-5EB716D0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3792538"/>
              <a:ext cx="180975" cy="577850"/>
            </a:xfrm>
            <a:custGeom>
              <a:avLst/>
              <a:gdLst>
                <a:gd name="T0" fmla="*/ 0 w 114"/>
                <a:gd name="T1" fmla="*/ 364 h 364"/>
                <a:gd name="T2" fmla="*/ 82 w 114"/>
                <a:gd name="T3" fmla="*/ 40 h 364"/>
                <a:gd name="T4" fmla="*/ 114 w 11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364">
                  <a:moveTo>
                    <a:pt x="0" y="364"/>
                  </a:moveTo>
                  <a:lnTo>
                    <a:pt x="82" y="40"/>
                  </a:lnTo>
                  <a:lnTo>
                    <a:pt x="114" y="0"/>
                  </a:ln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C63387B8-DC8F-4AC7-ABFD-F47C9904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125" y="2844800"/>
              <a:ext cx="163513" cy="204788"/>
            </a:xfrm>
            <a:custGeom>
              <a:avLst/>
              <a:gdLst>
                <a:gd name="T0" fmla="*/ 0 w 74"/>
                <a:gd name="T1" fmla="*/ 55 h 93"/>
                <a:gd name="T2" fmla="*/ 25 w 74"/>
                <a:gd name="T3" fmla="*/ 11 h 93"/>
                <a:gd name="T4" fmla="*/ 40 w 74"/>
                <a:gd name="T5" fmla="*/ 11 h 93"/>
                <a:gd name="T6" fmla="*/ 63 w 74"/>
                <a:gd name="T7" fmla="*/ 29 h 93"/>
                <a:gd name="T8" fmla="*/ 48 w 74"/>
                <a:gd name="T9" fmla="*/ 93 h 93"/>
                <a:gd name="T10" fmla="*/ 0 w 74"/>
                <a:gd name="T11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3">
                  <a:moveTo>
                    <a:pt x="0" y="5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34" y="0"/>
                    <a:pt x="40" y="11"/>
                  </a:cubicBezTo>
                  <a:cubicBezTo>
                    <a:pt x="40" y="11"/>
                    <a:pt x="48" y="8"/>
                    <a:pt x="63" y="29"/>
                  </a:cubicBezTo>
                  <a:cubicBezTo>
                    <a:pt x="74" y="46"/>
                    <a:pt x="73" y="50"/>
                    <a:pt x="48" y="93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93EB4A2B-209D-4FBF-A000-C9562D08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2967038"/>
              <a:ext cx="149225" cy="158750"/>
            </a:xfrm>
            <a:custGeom>
              <a:avLst/>
              <a:gdLst>
                <a:gd name="T0" fmla="*/ 20 w 68"/>
                <a:gd name="T1" fmla="*/ 0 h 72"/>
                <a:gd name="T2" fmla="*/ 0 w 68"/>
                <a:gd name="T3" fmla="*/ 34 h 72"/>
                <a:gd name="T4" fmla="*/ 50 w 68"/>
                <a:gd name="T5" fmla="*/ 70 h 72"/>
                <a:gd name="T6" fmla="*/ 68 w 68"/>
                <a:gd name="T7" fmla="*/ 38 h 72"/>
                <a:gd name="T8" fmla="*/ 20 w 6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2">
                  <a:moveTo>
                    <a:pt x="2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49" y="72"/>
                    <a:pt x="50" y="70"/>
                  </a:cubicBezTo>
                  <a:cubicBezTo>
                    <a:pt x="51" y="69"/>
                    <a:pt x="68" y="38"/>
                    <a:pt x="68" y="38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B465B44C-8359-4E0B-9FAC-7FB64DC27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9950" y="1997075"/>
              <a:ext cx="763588" cy="995363"/>
            </a:xfrm>
            <a:custGeom>
              <a:avLst/>
              <a:gdLst>
                <a:gd name="T0" fmla="*/ 166 w 346"/>
                <a:gd name="T1" fmla="*/ 345 h 452"/>
                <a:gd name="T2" fmla="*/ 156 w 346"/>
                <a:gd name="T3" fmla="*/ 317 h 452"/>
                <a:gd name="T4" fmla="*/ 149 w 346"/>
                <a:gd name="T5" fmla="*/ 278 h 452"/>
                <a:gd name="T6" fmla="*/ 157 w 346"/>
                <a:gd name="T7" fmla="*/ 245 h 452"/>
                <a:gd name="T8" fmla="*/ 172 w 346"/>
                <a:gd name="T9" fmla="*/ 217 h 452"/>
                <a:gd name="T10" fmla="*/ 189 w 346"/>
                <a:gd name="T11" fmla="*/ 192 h 452"/>
                <a:gd name="T12" fmla="*/ 201 w 346"/>
                <a:gd name="T13" fmla="*/ 170 h 452"/>
                <a:gd name="T14" fmla="*/ 200 w 346"/>
                <a:gd name="T15" fmla="*/ 147 h 452"/>
                <a:gd name="T16" fmla="*/ 188 w 346"/>
                <a:gd name="T17" fmla="*/ 135 h 452"/>
                <a:gd name="T18" fmla="*/ 162 w 346"/>
                <a:gd name="T19" fmla="*/ 138 h 452"/>
                <a:gd name="T20" fmla="*/ 134 w 346"/>
                <a:gd name="T21" fmla="*/ 152 h 452"/>
                <a:gd name="T22" fmla="*/ 108 w 346"/>
                <a:gd name="T23" fmla="*/ 170 h 452"/>
                <a:gd name="T24" fmla="*/ 85 w 346"/>
                <a:gd name="T25" fmla="*/ 189 h 452"/>
                <a:gd name="T26" fmla="*/ 66 w 346"/>
                <a:gd name="T27" fmla="*/ 208 h 452"/>
                <a:gd name="T28" fmla="*/ 0 w 346"/>
                <a:gd name="T29" fmla="*/ 114 h 452"/>
                <a:gd name="T30" fmla="*/ 26 w 346"/>
                <a:gd name="T31" fmla="*/ 89 h 452"/>
                <a:gd name="T32" fmla="*/ 59 w 346"/>
                <a:gd name="T33" fmla="*/ 63 h 452"/>
                <a:gd name="T34" fmla="*/ 99 w 346"/>
                <a:gd name="T35" fmla="*/ 38 h 452"/>
                <a:gd name="T36" fmla="*/ 147 w 346"/>
                <a:gd name="T37" fmla="*/ 15 h 452"/>
                <a:gd name="T38" fmla="*/ 212 w 346"/>
                <a:gd name="T39" fmla="*/ 1 h 452"/>
                <a:gd name="T40" fmla="*/ 267 w 346"/>
                <a:gd name="T41" fmla="*/ 7 h 452"/>
                <a:gd name="T42" fmla="*/ 309 w 346"/>
                <a:gd name="T43" fmla="*/ 32 h 452"/>
                <a:gd name="T44" fmla="*/ 335 w 346"/>
                <a:gd name="T45" fmla="*/ 71 h 452"/>
                <a:gd name="T46" fmla="*/ 345 w 346"/>
                <a:gd name="T47" fmla="*/ 124 h 452"/>
                <a:gd name="T48" fmla="*/ 335 w 346"/>
                <a:gd name="T49" fmla="*/ 163 h 452"/>
                <a:gd name="T50" fmla="*/ 315 w 346"/>
                <a:gd name="T51" fmla="*/ 196 h 452"/>
                <a:gd name="T52" fmla="*/ 295 w 346"/>
                <a:gd name="T53" fmla="*/ 226 h 452"/>
                <a:gd name="T54" fmla="*/ 282 w 346"/>
                <a:gd name="T55" fmla="*/ 259 h 452"/>
                <a:gd name="T56" fmla="*/ 288 w 346"/>
                <a:gd name="T57" fmla="*/ 300 h 452"/>
                <a:gd name="T58" fmla="*/ 166 w 346"/>
                <a:gd name="T59" fmla="*/ 345 h 452"/>
                <a:gd name="T60" fmla="*/ 175 w 346"/>
                <a:gd name="T61" fmla="*/ 369 h 452"/>
                <a:gd name="T62" fmla="*/ 296 w 346"/>
                <a:gd name="T63" fmla="*/ 324 h 452"/>
                <a:gd name="T64" fmla="*/ 327 w 346"/>
                <a:gd name="T65" fmla="*/ 407 h 452"/>
                <a:gd name="T66" fmla="*/ 206 w 346"/>
                <a:gd name="T67" fmla="*/ 452 h 452"/>
                <a:gd name="T68" fmla="*/ 175 w 346"/>
                <a:gd name="T69" fmla="*/ 36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452">
                  <a:moveTo>
                    <a:pt x="166" y="345"/>
                  </a:moveTo>
                  <a:cubicBezTo>
                    <a:pt x="156" y="317"/>
                    <a:pt x="156" y="317"/>
                    <a:pt x="156" y="317"/>
                  </a:cubicBezTo>
                  <a:cubicBezTo>
                    <a:pt x="151" y="303"/>
                    <a:pt x="148" y="290"/>
                    <a:pt x="149" y="278"/>
                  </a:cubicBezTo>
                  <a:cubicBezTo>
                    <a:pt x="150" y="266"/>
                    <a:pt x="153" y="255"/>
                    <a:pt x="157" y="245"/>
                  </a:cubicBezTo>
                  <a:cubicBezTo>
                    <a:pt x="161" y="235"/>
                    <a:pt x="166" y="226"/>
                    <a:pt x="172" y="217"/>
                  </a:cubicBezTo>
                  <a:cubicBezTo>
                    <a:pt x="178" y="208"/>
                    <a:pt x="184" y="200"/>
                    <a:pt x="189" y="192"/>
                  </a:cubicBezTo>
                  <a:cubicBezTo>
                    <a:pt x="194" y="184"/>
                    <a:pt x="198" y="177"/>
                    <a:pt x="201" y="170"/>
                  </a:cubicBezTo>
                  <a:cubicBezTo>
                    <a:pt x="203" y="162"/>
                    <a:pt x="203" y="155"/>
                    <a:pt x="200" y="147"/>
                  </a:cubicBezTo>
                  <a:cubicBezTo>
                    <a:pt x="198" y="142"/>
                    <a:pt x="194" y="138"/>
                    <a:pt x="188" y="135"/>
                  </a:cubicBezTo>
                  <a:cubicBezTo>
                    <a:pt x="182" y="133"/>
                    <a:pt x="174" y="134"/>
                    <a:pt x="162" y="138"/>
                  </a:cubicBezTo>
                  <a:cubicBezTo>
                    <a:pt x="152" y="142"/>
                    <a:pt x="143" y="147"/>
                    <a:pt x="134" y="152"/>
                  </a:cubicBezTo>
                  <a:cubicBezTo>
                    <a:pt x="124" y="158"/>
                    <a:pt x="116" y="163"/>
                    <a:pt x="108" y="170"/>
                  </a:cubicBezTo>
                  <a:cubicBezTo>
                    <a:pt x="100" y="176"/>
                    <a:pt x="92" y="182"/>
                    <a:pt x="85" y="189"/>
                  </a:cubicBezTo>
                  <a:cubicBezTo>
                    <a:pt x="78" y="196"/>
                    <a:pt x="72" y="202"/>
                    <a:pt x="66" y="20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8" y="106"/>
                    <a:pt x="17" y="98"/>
                    <a:pt x="26" y="89"/>
                  </a:cubicBezTo>
                  <a:cubicBezTo>
                    <a:pt x="36" y="80"/>
                    <a:pt x="47" y="72"/>
                    <a:pt x="59" y="63"/>
                  </a:cubicBezTo>
                  <a:cubicBezTo>
                    <a:pt x="71" y="54"/>
                    <a:pt x="84" y="46"/>
                    <a:pt x="99" y="38"/>
                  </a:cubicBezTo>
                  <a:cubicBezTo>
                    <a:pt x="114" y="29"/>
                    <a:pt x="130" y="22"/>
                    <a:pt x="147" y="15"/>
                  </a:cubicBezTo>
                  <a:cubicBezTo>
                    <a:pt x="170" y="7"/>
                    <a:pt x="191" y="2"/>
                    <a:pt x="212" y="1"/>
                  </a:cubicBezTo>
                  <a:cubicBezTo>
                    <a:pt x="232" y="0"/>
                    <a:pt x="250" y="2"/>
                    <a:pt x="267" y="7"/>
                  </a:cubicBezTo>
                  <a:cubicBezTo>
                    <a:pt x="283" y="13"/>
                    <a:pt x="297" y="21"/>
                    <a:pt x="309" y="32"/>
                  </a:cubicBezTo>
                  <a:cubicBezTo>
                    <a:pt x="321" y="43"/>
                    <a:pt x="330" y="56"/>
                    <a:pt x="335" y="71"/>
                  </a:cubicBezTo>
                  <a:cubicBezTo>
                    <a:pt x="343" y="92"/>
                    <a:pt x="346" y="109"/>
                    <a:pt x="345" y="124"/>
                  </a:cubicBezTo>
                  <a:cubicBezTo>
                    <a:pt x="344" y="138"/>
                    <a:pt x="340" y="151"/>
                    <a:pt x="335" y="163"/>
                  </a:cubicBezTo>
                  <a:cubicBezTo>
                    <a:pt x="330" y="175"/>
                    <a:pt x="323" y="186"/>
                    <a:pt x="315" y="196"/>
                  </a:cubicBezTo>
                  <a:cubicBezTo>
                    <a:pt x="307" y="206"/>
                    <a:pt x="301" y="216"/>
                    <a:pt x="295" y="226"/>
                  </a:cubicBezTo>
                  <a:cubicBezTo>
                    <a:pt x="289" y="236"/>
                    <a:pt x="285" y="247"/>
                    <a:pt x="282" y="259"/>
                  </a:cubicBezTo>
                  <a:cubicBezTo>
                    <a:pt x="280" y="271"/>
                    <a:pt x="282" y="284"/>
                    <a:pt x="288" y="300"/>
                  </a:cubicBezTo>
                  <a:lnTo>
                    <a:pt x="166" y="345"/>
                  </a:lnTo>
                  <a:close/>
                  <a:moveTo>
                    <a:pt x="175" y="369"/>
                  </a:moveTo>
                  <a:cubicBezTo>
                    <a:pt x="296" y="324"/>
                    <a:pt x="296" y="324"/>
                    <a:pt x="296" y="324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206" y="452"/>
                    <a:pt x="206" y="452"/>
                    <a:pt x="206" y="452"/>
                  </a:cubicBezTo>
                  <a:lnTo>
                    <a:pt x="175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CC2D59E0-C614-4A0C-BB30-D70B0111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992438"/>
              <a:ext cx="528638" cy="460375"/>
            </a:xfrm>
            <a:custGeom>
              <a:avLst/>
              <a:gdLst>
                <a:gd name="T0" fmla="*/ 2 w 240"/>
                <a:gd name="T1" fmla="*/ 78 h 209"/>
                <a:gd name="T2" fmla="*/ 113 w 240"/>
                <a:gd name="T3" fmla="*/ 110 h 209"/>
                <a:gd name="T4" fmla="*/ 178 w 240"/>
                <a:gd name="T5" fmla="*/ 0 h 209"/>
                <a:gd name="T6" fmla="*/ 240 w 240"/>
                <a:gd name="T7" fmla="*/ 46 h 209"/>
                <a:gd name="T8" fmla="*/ 159 w 240"/>
                <a:gd name="T9" fmla="*/ 185 h 209"/>
                <a:gd name="T10" fmla="*/ 114 w 240"/>
                <a:gd name="T11" fmla="*/ 203 h 209"/>
                <a:gd name="T12" fmla="*/ 0 w 240"/>
                <a:gd name="T13" fmla="*/ 161 h 209"/>
                <a:gd name="T14" fmla="*/ 2 w 240"/>
                <a:gd name="T15" fmla="*/ 7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209">
                  <a:moveTo>
                    <a:pt x="2" y="78"/>
                  </a:moveTo>
                  <a:cubicBezTo>
                    <a:pt x="113" y="110"/>
                    <a:pt x="113" y="110"/>
                    <a:pt x="113" y="11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50" y="201"/>
                    <a:pt x="131" y="209"/>
                    <a:pt x="114" y="203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2" y="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2AAED841-9989-4A9F-9D84-DB211091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3151188"/>
              <a:ext cx="449263" cy="434975"/>
            </a:xfrm>
            <a:custGeom>
              <a:avLst/>
              <a:gdLst>
                <a:gd name="T0" fmla="*/ 83 w 204"/>
                <a:gd name="T1" fmla="*/ 5 h 197"/>
                <a:gd name="T2" fmla="*/ 23 w 204"/>
                <a:gd name="T3" fmla="*/ 19 h 197"/>
                <a:gd name="T4" fmla="*/ 5 w 204"/>
                <a:gd name="T5" fmla="*/ 53 h 197"/>
                <a:gd name="T6" fmla="*/ 63 w 204"/>
                <a:gd name="T7" fmla="*/ 197 h 197"/>
                <a:gd name="T8" fmla="*/ 204 w 204"/>
                <a:gd name="T9" fmla="*/ 197 h 197"/>
                <a:gd name="T10" fmla="*/ 168 w 204"/>
                <a:gd name="T11" fmla="*/ 18 h 197"/>
                <a:gd name="T12" fmla="*/ 155 w 204"/>
                <a:gd name="T13" fmla="*/ 6 h 197"/>
                <a:gd name="T14" fmla="*/ 109 w 204"/>
                <a:gd name="T15" fmla="*/ 0 h 197"/>
                <a:gd name="T16" fmla="*/ 83 w 204"/>
                <a:gd name="T17" fmla="*/ 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97">
                  <a:moveTo>
                    <a:pt x="83" y="5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8" y="23"/>
                    <a:pt x="0" y="39"/>
                    <a:pt x="5" y="53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7" y="12"/>
                    <a:pt x="161" y="7"/>
                    <a:pt x="155" y="6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83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86">
              <a:extLst>
                <a:ext uri="{FF2B5EF4-FFF2-40B4-BE49-F238E27FC236}">
                  <a16:creationId xmlns:a16="http://schemas.microsoft.com/office/drawing/2014/main" id="{E3A611E7-E316-4DCC-8610-453D527D2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6000" y="3263900"/>
              <a:ext cx="22225" cy="112713"/>
            </a:xfrm>
            <a:prstGeom prst="line">
              <a:avLst/>
            </a:prstGeom>
            <a:noFill/>
            <a:ln w="7938" cap="flat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7027A1EB-298B-4554-A501-CFC8F130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3735388"/>
              <a:ext cx="176213" cy="147638"/>
            </a:xfrm>
            <a:custGeom>
              <a:avLst/>
              <a:gdLst>
                <a:gd name="T0" fmla="*/ 60 w 80"/>
                <a:gd name="T1" fmla="*/ 0 h 67"/>
                <a:gd name="T2" fmla="*/ 77 w 80"/>
                <a:gd name="T3" fmla="*/ 47 h 67"/>
                <a:gd name="T4" fmla="*/ 67 w 80"/>
                <a:gd name="T5" fmla="*/ 59 h 67"/>
                <a:gd name="T6" fmla="*/ 39 w 80"/>
                <a:gd name="T7" fmla="*/ 64 h 67"/>
                <a:gd name="T8" fmla="*/ 0 w 80"/>
                <a:gd name="T9" fmla="*/ 11 h 67"/>
                <a:gd name="T10" fmla="*/ 60 w 80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7">
                  <a:moveTo>
                    <a:pt x="60" y="0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80" y="61"/>
                    <a:pt x="67" y="59"/>
                  </a:cubicBezTo>
                  <a:cubicBezTo>
                    <a:pt x="67" y="59"/>
                    <a:pt x="65" y="67"/>
                    <a:pt x="39" y="64"/>
                  </a:cubicBezTo>
                  <a:cubicBezTo>
                    <a:pt x="19" y="62"/>
                    <a:pt x="16" y="59"/>
                    <a:pt x="0" y="1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204EB8F2-9576-40FA-B586-5BE2F0E1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3654425"/>
              <a:ext cx="163513" cy="104775"/>
            </a:xfrm>
            <a:custGeom>
              <a:avLst/>
              <a:gdLst>
                <a:gd name="T0" fmla="*/ 74 w 74"/>
                <a:gd name="T1" fmla="*/ 37 h 48"/>
                <a:gd name="T2" fmla="*/ 61 w 74"/>
                <a:gd name="T3" fmla="*/ 0 h 48"/>
                <a:gd name="T4" fmla="*/ 1 w 74"/>
                <a:gd name="T5" fmla="*/ 14 h 48"/>
                <a:gd name="T6" fmla="*/ 14 w 74"/>
                <a:gd name="T7" fmla="*/ 48 h 48"/>
                <a:gd name="T8" fmla="*/ 74 w 74"/>
                <a:gd name="T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8">
                  <a:moveTo>
                    <a:pt x="74" y="37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0" y="12"/>
                    <a:pt x="1" y="14"/>
                  </a:cubicBezTo>
                  <a:cubicBezTo>
                    <a:pt x="1" y="16"/>
                    <a:pt x="14" y="48"/>
                    <a:pt x="14" y="48"/>
                  </a:cubicBezTo>
                  <a:lnTo>
                    <a:pt x="74" y="37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DB687A58-6CC4-4D95-9A48-416483F7B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203575"/>
              <a:ext cx="392113" cy="566738"/>
            </a:xfrm>
            <a:custGeom>
              <a:avLst/>
              <a:gdLst>
                <a:gd name="T0" fmla="*/ 178 w 178"/>
                <a:gd name="T1" fmla="*/ 50 h 257"/>
                <a:gd name="T2" fmla="*/ 94 w 178"/>
                <a:gd name="T3" fmla="*/ 134 h 257"/>
                <a:gd name="T4" fmla="*/ 128 w 178"/>
                <a:gd name="T5" fmla="*/ 238 h 257"/>
                <a:gd name="T6" fmla="*/ 53 w 178"/>
                <a:gd name="T7" fmla="*/ 257 h 257"/>
                <a:gd name="T8" fmla="*/ 7 w 178"/>
                <a:gd name="T9" fmla="*/ 123 h 257"/>
                <a:gd name="T10" fmla="*/ 21 w 178"/>
                <a:gd name="T11" fmla="*/ 77 h 257"/>
                <a:gd name="T12" fmla="*/ 110 w 178"/>
                <a:gd name="T13" fmla="*/ 0 h 257"/>
                <a:gd name="T14" fmla="*/ 178 w 178"/>
                <a:gd name="T15" fmla="*/ 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57">
                  <a:moveTo>
                    <a:pt x="178" y="50"/>
                  </a:moveTo>
                  <a:cubicBezTo>
                    <a:pt x="94" y="134"/>
                    <a:pt x="94" y="134"/>
                    <a:pt x="94" y="134"/>
                  </a:cubicBezTo>
                  <a:cubicBezTo>
                    <a:pt x="128" y="238"/>
                    <a:pt x="128" y="238"/>
                    <a:pt x="128" y="238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0" y="106"/>
                    <a:pt x="6" y="87"/>
                    <a:pt x="21" y="77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178" y="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0">
              <a:extLst>
                <a:ext uri="{FF2B5EF4-FFF2-40B4-BE49-F238E27FC236}">
                  <a16:creationId xmlns:a16="http://schemas.microsoft.com/office/drawing/2014/main" id="{1CD82593-3002-4355-AB97-2FC4BD171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263" y="3349625"/>
              <a:ext cx="68263" cy="68263"/>
            </a:xfrm>
            <a:prstGeom prst="line">
              <a:avLst/>
            </a:prstGeom>
            <a:noFill/>
            <a:ln w="7938" cap="flat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ED78242A-CBD4-4110-8271-7512E5C5A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030538"/>
              <a:ext cx="93663" cy="141288"/>
            </a:xfrm>
            <a:custGeom>
              <a:avLst/>
              <a:gdLst>
                <a:gd name="T0" fmla="*/ 0 w 59"/>
                <a:gd name="T1" fmla="*/ 87 h 89"/>
                <a:gd name="T2" fmla="*/ 59 w 59"/>
                <a:gd name="T3" fmla="*/ 89 h 89"/>
                <a:gd name="T4" fmla="*/ 55 w 59"/>
                <a:gd name="T5" fmla="*/ 1 h 89"/>
                <a:gd name="T6" fmla="*/ 5 w 59"/>
                <a:gd name="T7" fmla="*/ 0 h 89"/>
                <a:gd name="T8" fmla="*/ 0 w 59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9">
                  <a:moveTo>
                    <a:pt x="0" y="87"/>
                  </a:moveTo>
                  <a:lnTo>
                    <a:pt x="59" y="89"/>
                  </a:lnTo>
                  <a:lnTo>
                    <a:pt x="55" y="1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738C0AED-4C37-4F29-8979-EC66ECBA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140075"/>
              <a:ext cx="146050" cy="93663"/>
            </a:xfrm>
            <a:custGeom>
              <a:avLst/>
              <a:gdLst>
                <a:gd name="T0" fmla="*/ 0 w 66"/>
                <a:gd name="T1" fmla="*/ 13 h 42"/>
                <a:gd name="T2" fmla="*/ 48 w 66"/>
                <a:gd name="T3" fmla="*/ 28 h 42"/>
                <a:gd name="T4" fmla="*/ 33 w 66"/>
                <a:gd name="T5" fmla="*/ 0 h 42"/>
                <a:gd name="T6" fmla="*/ 0 w 66"/>
                <a:gd name="T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0" y="13"/>
                  </a:moveTo>
                  <a:cubicBezTo>
                    <a:pt x="0" y="13"/>
                    <a:pt x="28" y="42"/>
                    <a:pt x="48" y="28"/>
                  </a:cubicBezTo>
                  <a:cubicBezTo>
                    <a:pt x="66" y="17"/>
                    <a:pt x="33" y="0"/>
                    <a:pt x="33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3B6407B9-7D55-43AF-AB1B-D28354ED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3038475"/>
              <a:ext cx="79375" cy="79375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35 w 36"/>
                <a:gd name="T5" fmla="*/ 0 h 36"/>
                <a:gd name="T6" fmla="*/ 36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5" y="36"/>
                    <a:pt x="2" y="3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6" y="36"/>
                  </a:lnTo>
                  <a:close/>
                </a:path>
              </a:pathLst>
            </a:custGeom>
            <a:solidFill>
              <a:srgbClr val="DA8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EA6F9B78-E48B-4CDC-B073-2B033FF97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25" y="2895600"/>
              <a:ext cx="184150" cy="182563"/>
            </a:xfrm>
            <a:custGeom>
              <a:avLst/>
              <a:gdLst>
                <a:gd name="T0" fmla="*/ 1 w 83"/>
                <a:gd name="T1" fmla="*/ 40 h 83"/>
                <a:gd name="T2" fmla="*/ 40 w 83"/>
                <a:gd name="T3" fmla="*/ 82 h 83"/>
                <a:gd name="T4" fmla="*/ 83 w 83"/>
                <a:gd name="T5" fmla="*/ 43 h 83"/>
                <a:gd name="T6" fmla="*/ 43 w 83"/>
                <a:gd name="T7" fmla="*/ 1 h 83"/>
                <a:gd name="T8" fmla="*/ 1 w 83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1" y="40"/>
                  </a:moveTo>
                  <a:cubicBezTo>
                    <a:pt x="0" y="63"/>
                    <a:pt x="18" y="82"/>
                    <a:pt x="40" y="82"/>
                  </a:cubicBezTo>
                  <a:cubicBezTo>
                    <a:pt x="63" y="83"/>
                    <a:pt x="82" y="66"/>
                    <a:pt x="83" y="43"/>
                  </a:cubicBezTo>
                  <a:cubicBezTo>
                    <a:pt x="83" y="20"/>
                    <a:pt x="66" y="1"/>
                    <a:pt x="43" y="1"/>
                  </a:cubicBezTo>
                  <a:cubicBezTo>
                    <a:pt x="21" y="0"/>
                    <a:pt x="2" y="17"/>
                    <a:pt x="1" y="40"/>
                  </a:cubicBez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104F5146-6A80-44B2-B8F4-6D2C322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2878138"/>
              <a:ext cx="193675" cy="209550"/>
            </a:xfrm>
            <a:custGeom>
              <a:avLst/>
              <a:gdLst>
                <a:gd name="T0" fmla="*/ 88 w 88"/>
                <a:gd name="T1" fmla="*/ 15 h 95"/>
                <a:gd name="T2" fmla="*/ 34 w 88"/>
                <a:gd name="T3" fmla="*/ 9 h 95"/>
                <a:gd name="T4" fmla="*/ 6 w 88"/>
                <a:gd name="T5" fmla="*/ 54 h 95"/>
                <a:gd name="T6" fmla="*/ 42 w 88"/>
                <a:gd name="T7" fmla="*/ 95 h 95"/>
                <a:gd name="T8" fmla="*/ 44 w 88"/>
                <a:gd name="T9" fmla="*/ 85 h 95"/>
                <a:gd name="T10" fmla="*/ 42 w 88"/>
                <a:gd name="T11" fmla="*/ 65 h 95"/>
                <a:gd name="T12" fmla="*/ 32 w 88"/>
                <a:gd name="T13" fmla="*/ 32 h 95"/>
                <a:gd name="T14" fmla="*/ 49 w 88"/>
                <a:gd name="T15" fmla="*/ 14 h 95"/>
                <a:gd name="T16" fmla="*/ 72 w 88"/>
                <a:gd name="T17" fmla="*/ 11 h 95"/>
                <a:gd name="T18" fmla="*/ 81 w 88"/>
                <a:gd name="T19" fmla="*/ 15 h 95"/>
                <a:gd name="T20" fmla="*/ 88 w 88"/>
                <a:gd name="T2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95">
                  <a:moveTo>
                    <a:pt x="88" y="15"/>
                  </a:moveTo>
                  <a:cubicBezTo>
                    <a:pt x="88" y="15"/>
                    <a:pt x="79" y="0"/>
                    <a:pt x="34" y="9"/>
                  </a:cubicBezTo>
                  <a:cubicBezTo>
                    <a:pt x="34" y="9"/>
                    <a:pt x="0" y="22"/>
                    <a:pt x="6" y="54"/>
                  </a:cubicBezTo>
                  <a:cubicBezTo>
                    <a:pt x="13" y="86"/>
                    <a:pt x="42" y="95"/>
                    <a:pt x="42" y="9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78"/>
                    <a:pt x="44" y="71"/>
                    <a:pt x="42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1" y="15"/>
                    <a:pt x="81" y="15"/>
                    <a:pt x="81" y="15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B11EF53D-5D4B-4E0C-98EB-EE0AE19C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2944813"/>
              <a:ext cx="63500" cy="61913"/>
            </a:xfrm>
            <a:custGeom>
              <a:avLst/>
              <a:gdLst>
                <a:gd name="T0" fmla="*/ 1 w 29"/>
                <a:gd name="T1" fmla="*/ 13 h 28"/>
                <a:gd name="T2" fmla="*/ 14 w 29"/>
                <a:gd name="T3" fmla="*/ 28 h 28"/>
                <a:gd name="T4" fmla="*/ 29 w 29"/>
                <a:gd name="T5" fmla="*/ 14 h 28"/>
                <a:gd name="T6" fmla="*/ 15 w 29"/>
                <a:gd name="T7" fmla="*/ 0 h 28"/>
                <a:gd name="T8" fmla="*/ 1 w 29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" y="13"/>
                  </a:moveTo>
                  <a:cubicBezTo>
                    <a:pt x="0" y="21"/>
                    <a:pt x="7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8" y="0"/>
                    <a:pt x="1" y="6"/>
                    <a:pt x="1" y="13"/>
                  </a:cubicBezTo>
                  <a:close/>
                </a:path>
              </a:pathLst>
            </a:custGeom>
            <a:solidFill>
              <a:srgbClr val="E7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846A0C8D-AFA1-4A0A-A2BE-9AA64796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811463"/>
              <a:ext cx="247650" cy="166688"/>
            </a:xfrm>
            <a:custGeom>
              <a:avLst/>
              <a:gdLst>
                <a:gd name="T0" fmla="*/ 36 w 113"/>
                <a:gd name="T1" fmla="*/ 51 h 75"/>
                <a:gd name="T2" fmla="*/ 63 w 113"/>
                <a:gd name="T3" fmla="*/ 47 h 75"/>
                <a:gd name="T4" fmla="*/ 109 w 113"/>
                <a:gd name="T5" fmla="*/ 25 h 75"/>
                <a:gd name="T6" fmla="*/ 51 w 113"/>
                <a:gd name="T7" fmla="*/ 17 h 75"/>
                <a:gd name="T8" fmla="*/ 1 w 113"/>
                <a:gd name="T9" fmla="*/ 75 h 75"/>
                <a:gd name="T10" fmla="*/ 29 w 113"/>
                <a:gd name="T11" fmla="*/ 48 h 75"/>
                <a:gd name="T12" fmla="*/ 36 w 113"/>
                <a:gd name="T13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36" y="51"/>
                  </a:moveTo>
                  <a:cubicBezTo>
                    <a:pt x="36" y="51"/>
                    <a:pt x="51" y="43"/>
                    <a:pt x="63" y="47"/>
                  </a:cubicBezTo>
                  <a:cubicBezTo>
                    <a:pt x="76" y="52"/>
                    <a:pt x="113" y="52"/>
                    <a:pt x="109" y="25"/>
                  </a:cubicBezTo>
                  <a:cubicBezTo>
                    <a:pt x="106" y="0"/>
                    <a:pt x="74" y="2"/>
                    <a:pt x="51" y="17"/>
                  </a:cubicBezTo>
                  <a:cubicBezTo>
                    <a:pt x="25" y="36"/>
                    <a:pt x="0" y="37"/>
                    <a:pt x="1" y="75"/>
                  </a:cubicBezTo>
                  <a:cubicBezTo>
                    <a:pt x="29" y="48"/>
                    <a:pt x="29" y="48"/>
                    <a:pt x="29" y="48"/>
                  </a:cubicBezTo>
                  <a:lnTo>
                    <a:pt x="36" y="51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30E4D3D9-4312-409A-AF0E-87558268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2916238"/>
              <a:ext cx="209550" cy="200025"/>
            </a:xfrm>
            <a:custGeom>
              <a:avLst/>
              <a:gdLst>
                <a:gd name="T0" fmla="*/ 13 w 95"/>
                <a:gd name="T1" fmla="*/ 0 h 91"/>
                <a:gd name="T2" fmla="*/ 24 w 95"/>
                <a:gd name="T3" fmla="*/ 37 h 91"/>
                <a:gd name="T4" fmla="*/ 74 w 95"/>
                <a:gd name="T5" fmla="*/ 30 h 91"/>
                <a:gd name="T6" fmla="*/ 69 w 95"/>
                <a:gd name="T7" fmla="*/ 76 h 91"/>
                <a:gd name="T8" fmla="*/ 12 w 95"/>
                <a:gd name="T9" fmla="*/ 52 h 91"/>
                <a:gd name="T10" fmla="*/ 9 w 95"/>
                <a:gd name="T11" fmla="*/ 44 h 91"/>
                <a:gd name="T12" fmla="*/ 0 w 95"/>
                <a:gd name="T13" fmla="*/ 3 h 91"/>
                <a:gd name="T14" fmla="*/ 13 w 95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91">
                  <a:moveTo>
                    <a:pt x="13" y="0"/>
                  </a:moveTo>
                  <a:cubicBezTo>
                    <a:pt x="13" y="0"/>
                    <a:pt x="18" y="35"/>
                    <a:pt x="24" y="37"/>
                  </a:cubicBezTo>
                  <a:cubicBezTo>
                    <a:pt x="31" y="39"/>
                    <a:pt x="51" y="21"/>
                    <a:pt x="74" y="30"/>
                  </a:cubicBezTo>
                  <a:cubicBezTo>
                    <a:pt x="74" y="30"/>
                    <a:pt x="95" y="58"/>
                    <a:pt x="69" y="76"/>
                  </a:cubicBezTo>
                  <a:cubicBezTo>
                    <a:pt x="48" y="91"/>
                    <a:pt x="7" y="77"/>
                    <a:pt x="12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3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C0979EC0-0903-4965-84A2-43269289B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013" y="1752600"/>
              <a:ext cx="711200" cy="933450"/>
            </a:xfrm>
            <a:custGeom>
              <a:avLst/>
              <a:gdLst>
                <a:gd name="T0" fmla="*/ 161 w 323"/>
                <a:gd name="T1" fmla="*/ 324 h 424"/>
                <a:gd name="T2" fmla="*/ 151 w 323"/>
                <a:gd name="T3" fmla="*/ 299 h 424"/>
                <a:gd name="T4" fmla="*/ 144 w 323"/>
                <a:gd name="T5" fmla="*/ 263 h 424"/>
                <a:gd name="T6" fmla="*/ 150 w 323"/>
                <a:gd name="T7" fmla="*/ 232 h 424"/>
                <a:gd name="T8" fmla="*/ 164 w 323"/>
                <a:gd name="T9" fmla="*/ 205 h 424"/>
                <a:gd name="T10" fmla="*/ 179 w 323"/>
                <a:gd name="T11" fmla="*/ 181 h 424"/>
                <a:gd name="T12" fmla="*/ 189 w 323"/>
                <a:gd name="T13" fmla="*/ 160 h 424"/>
                <a:gd name="T14" fmla="*/ 188 w 323"/>
                <a:gd name="T15" fmla="*/ 139 h 424"/>
                <a:gd name="T16" fmla="*/ 176 w 323"/>
                <a:gd name="T17" fmla="*/ 128 h 424"/>
                <a:gd name="T18" fmla="*/ 152 w 323"/>
                <a:gd name="T19" fmla="*/ 132 h 424"/>
                <a:gd name="T20" fmla="*/ 126 w 323"/>
                <a:gd name="T21" fmla="*/ 145 h 424"/>
                <a:gd name="T22" fmla="*/ 102 w 323"/>
                <a:gd name="T23" fmla="*/ 163 h 424"/>
                <a:gd name="T24" fmla="*/ 81 w 323"/>
                <a:gd name="T25" fmla="*/ 181 h 424"/>
                <a:gd name="T26" fmla="*/ 64 w 323"/>
                <a:gd name="T27" fmla="*/ 200 h 424"/>
                <a:gd name="T28" fmla="*/ 0 w 323"/>
                <a:gd name="T29" fmla="*/ 114 h 424"/>
                <a:gd name="T30" fmla="*/ 23 w 323"/>
                <a:gd name="T31" fmla="*/ 90 h 424"/>
                <a:gd name="T32" fmla="*/ 53 w 323"/>
                <a:gd name="T33" fmla="*/ 64 h 424"/>
                <a:gd name="T34" fmla="*/ 90 w 323"/>
                <a:gd name="T35" fmla="*/ 39 h 424"/>
                <a:gd name="T36" fmla="*/ 134 w 323"/>
                <a:gd name="T37" fmla="*/ 17 h 424"/>
                <a:gd name="T38" fmla="*/ 194 w 323"/>
                <a:gd name="T39" fmla="*/ 2 h 424"/>
                <a:gd name="T40" fmla="*/ 246 w 323"/>
                <a:gd name="T41" fmla="*/ 6 h 424"/>
                <a:gd name="T42" fmla="*/ 286 w 323"/>
                <a:gd name="T43" fmla="*/ 28 h 424"/>
                <a:gd name="T44" fmla="*/ 312 w 323"/>
                <a:gd name="T45" fmla="*/ 64 h 424"/>
                <a:gd name="T46" fmla="*/ 322 w 323"/>
                <a:gd name="T47" fmla="*/ 113 h 424"/>
                <a:gd name="T48" fmla="*/ 314 w 323"/>
                <a:gd name="T49" fmla="*/ 150 h 424"/>
                <a:gd name="T50" fmla="*/ 297 w 323"/>
                <a:gd name="T51" fmla="*/ 181 h 424"/>
                <a:gd name="T52" fmla="*/ 278 w 323"/>
                <a:gd name="T53" fmla="*/ 210 h 424"/>
                <a:gd name="T54" fmla="*/ 268 w 323"/>
                <a:gd name="T55" fmla="*/ 241 h 424"/>
                <a:gd name="T56" fmla="*/ 274 w 323"/>
                <a:gd name="T57" fmla="*/ 279 h 424"/>
                <a:gd name="T58" fmla="*/ 161 w 323"/>
                <a:gd name="T59" fmla="*/ 324 h 424"/>
                <a:gd name="T60" fmla="*/ 170 w 323"/>
                <a:gd name="T61" fmla="*/ 347 h 424"/>
                <a:gd name="T62" fmla="*/ 282 w 323"/>
                <a:gd name="T63" fmla="*/ 301 h 424"/>
                <a:gd name="T64" fmla="*/ 314 w 323"/>
                <a:gd name="T65" fmla="*/ 378 h 424"/>
                <a:gd name="T66" fmla="*/ 202 w 323"/>
                <a:gd name="T67" fmla="*/ 424 h 424"/>
                <a:gd name="T68" fmla="*/ 170 w 323"/>
                <a:gd name="T69" fmla="*/ 34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424">
                  <a:moveTo>
                    <a:pt x="161" y="324"/>
                  </a:moveTo>
                  <a:cubicBezTo>
                    <a:pt x="151" y="299"/>
                    <a:pt x="151" y="299"/>
                    <a:pt x="151" y="299"/>
                  </a:cubicBezTo>
                  <a:cubicBezTo>
                    <a:pt x="146" y="286"/>
                    <a:pt x="143" y="274"/>
                    <a:pt x="144" y="263"/>
                  </a:cubicBezTo>
                  <a:cubicBezTo>
                    <a:pt x="144" y="251"/>
                    <a:pt x="146" y="241"/>
                    <a:pt x="150" y="232"/>
                  </a:cubicBezTo>
                  <a:cubicBezTo>
                    <a:pt x="154" y="222"/>
                    <a:pt x="158" y="213"/>
                    <a:pt x="164" y="205"/>
                  </a:cubicBezTo>
                  <a:cubicBezTo>
                    <a:pt x="169" y="197"/>
                    <a:pt x="174" y="189"/>
                    <a:pt x="179" y="181"/>
                  </a:cubicBezTo>
                  <a:cubicBezTo>
                    <a:pt x="183" y="174"/>
                    <a:pt x="187" y="167"/>
                    <a:pt x="189" y="160"/>
                  </a:cubicBezTo>
                  <a:cubicBezTo>
                    <a:pt x="191" y="153"/>
                    <a:pt x="190" y="146"/>
                    <a:pt x="188" y="139"/>
                  </a:cubicBezTo>
                  <a:cubicBezTo>
                    <a:pt x="185" y="134"/>
                    <a:pt x="182" y="130"/>
                    <a:pt x="176" y="128"/>
                  </a:cubicBezTo>
                  <a:cubicBezTo>
                    <a:pt x="171" y="126"/>
                    <a:pt x="162" y="127"/>
                    <a:pt x="152" y="132"/>
                  </a:cubicBezTo>
                  <a:cubicBezTo>
                    <a:pt x="143" y="135"/>
                    <a:pt x="134" y="140"/>
                    <a:pt x="126" y="145"/>
                  </a:cubicBezTo>
                  <a:cubicBezTo>
                    <a:pt x="117" y="151"/>
                    <a:pt x="109" y="156"/>
                    <a:pt x="102" y="163"/>
                  </a:cubicBezTo>
                  <a:cubicBezTo>
                    <a:pt x="94" y="169"/>
                    <a:pt x="88" y="175"/>
                    <a:pt x="81" y="181"/>
                  </a:cubicBezTo>
                  <a:cubicBezTo>
                    <a:pt x="75" y="188"/>
                    <a:pt x="69" y="194"/>
                    <a:pt x="64" y="20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06"/>
                    <a:pt x="15" y="98"/>
                    <a:pt x="23" y="90"/>
                  </a:cubicBezTo>
                  <a:cubicBezTo>
                    <a:pt x="32" y="81"/>
                    <a:pt x="42" y="73"/>
                    <a:pt x="53" y="64"/>
                  </a:cubicBezTo>
                  <a:cubicBezTo>
                    <a:pt x="64" y="56"/>
                    <a:pt x="76" y="48"/>
                    <a:pt x="90" y="39"/>
                  </a:cubicBezTo>
                  <a:cubicBezTo>
                    <a:pt x="103" y="31"/>
                    <a:pt x="118" y="24"/>
                    <a:pt x="134" y="17"/>
                  </a:cubicBezTo>
                  <a:cubicBezTo>
                    <a:pt x="155" y="9"/>
                    <a:pt x="175" y="4"/>
                    <a:pt x="194" y="2"/>
                  </a:cubicBezTo>
                  <a:cubicBezTo>
                    <a:pt x="213" y="0"/>
                    <a:pt x="230" y="2"/>
                    <a:pt x="246" y="6"/>
                  </a:cubicBezTo>
                  <a:cubicBezTo>
                    <a:pt x="261" y="11"/>
                    <a:pt x="275" y="18"/>
                    <a:pt x="286" y="28"/>
                  </a:cubicBezTo>
                  <a:cubicBezTo>
                    <a:pt x="297" y="38"/>
                    <a:pt x="306" y="50"/>
                    <a:pt x="312" y="64"/>
                  </a:cubicBezTo>
                  <a:cubicBezTo>
                    <a:pt x="319" y="83"/>
                    <a:pt x="323" y="99"/>
                    <a:pt x="322" y="113"/>
                  </a:cubicBezTo>
                  <a:cubicBezTo>
                    <a:pt x="321" y="126"/>
                    <a:pt x="319" y="139"/>
                    <a:pt x="314" y="150"/>
                  </a:cubicBezTo>
                  <a:cubicBezTo>
                    <a:pt x="310" y="161"/>
                    <a:pt x="304" y="172"/>
                    <a:pt x="297" y="181"/>
                  </a:cubicBezTo>
                  <a:cubicBezTo>
                    <a:pt x="290" y="191"/>
                    <a:pt x="284" y="200"/>
                    <a:pt x="278" y="210"/>
                  </a:cubicBezTo>
                  <a:cubicBezTo>
                    <a:pt x="273" y="220"/>
                    <a:pt x="270" y="230"/>
                    <a:pt x="268" y="241"/>
                  </a:cubicBezTo>
                  <a:cubicBezTo>
                    <a:pt x="266" y="252"/>
                    <a:pt x="268" y="265"/>
                    <a:pt x="274" y="279"/>
                  </a:cubicBezTo>
                  <a:lnTo>
                    <a:pt x="161" y="324"/>
                  </a:lnTo>
                  <a:close/>
                  <a:moveTo>
                    <a:pt x="170" y="347"/>
                  </a:moveTo>
                  <a:cubicBezTo>
                    <a:pt x="282" y="301"/>
                    <a:pt x="282" y="301"/>
                    <a:pt x="282" y="301"/>
                  </a:cubicBezTo>
                  <a:cubicBezTo>
                    <a:pt x="314" y="378"/>
                    <a:pt x="314" y="378"/>
                    <a:pt x="314" y="378"/>
                  </a:cubicBezTo>
                  <a:cubicBezTo>
                    <a:pt x="202" y="424"/>
                    <a:pt x="202" y="424"/>
                    <a:pt x="202" y="424"/>
                  </a:cubicBezTo>
                  <a:lnTo>
                    <a:pt x="170" y="3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CF106103-90B3-471D-AEC4-8B48A674F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513" y="2081213"/>
              <a:ext cx="577850" cy="654050"/>
            </a:xfrm>
            <a:custGeom>
              <a:avLst/>
              <a:gdLst>
                <a:gd name="T0" fmla="*/ 38 w 262"/>
                <a:gd name="T1" fmla="*/ 187 h 297"/>
                <a:gd name="T2" fmla="*/ 47 w 262"/>
                <a:gd name="T3" fmla="*/ 169 h 297"/>
                <a:gd name="T4" fmla="*/ 64 w 262"/>
                <a:gd name="T5" fmla="*/ 149 h 297"/>
                <a:gd name="T6" fmla="*/ 85 w 262"/>
                <a:gd name="T7" fmla="*/ 138 h 297"/>
                <a:gd name="T8" fmla="*/ 106 w 262"/>
                <a:gd name="T9" fmla="*/ 134 h 297"/>
                <a:gd name="T10" fmla="*/ 126 w 262"/>
                <a:gd name="T11" fmla="*/ 131 h 297"/>
                <a:gd name="T12" fmla="*/ 143 w 262"/>
                <a:gd name="T13" fmla="*/ 127 h 297"/>
                <a:gd name="T14" fmla="*/ 154 w 262"/>
                <a:gd name="T15" fmla="*/ 117 h 297"/>
                <a:gd name="T16" fmla="*/ 155 w 262"/>
                <a:gd name="T17" fmla="*/ 106 h 297"/>
                <a:gd name="T18" fmla="*/ 142 w 262"/>
                <a:gd name="T19" fmla="*/ 94 h 297"/>
                <a:gd name="T20" fmla="*/ 122 w 262"/>
                <a:gd name="T21" fmla="*/ 85 h 297"/>
                <a:gd name="T22" fmla="*/ 102 w 262"/>
                <a:gd name="T23" fmla="*/ 80 h 297"/>
                <a:gd name="T24" fmla="*/ 82 w 262"/>
                <a:gd name="T25" fmla="*/ 77 h 297"/>
                <a:gd name="T26" fmla="*/ 64 w 262"/>
                <a:gd name="T27" fmla="*/ 75 h 297"/>
                <a:gd name="T28" fmla="*/ 83 w 262"/>
                <a:gd name="T29" fmla="*/ 0 h 297"/>
                <a:gd name="T30" fmla="*/ 107 w 262"/>
                <a:gd name="T31" fmla="*/ 2 h 297"/>
                <a:gd name="T32" fmla="*/ 135 w 262"/>
                <a:gd name="T33" fmla="*/ 8 h 297"/>
                <a:gd name="T34" fmla="*/ 166 w 262"/>
                <a:gd name="T35" fmla="*/ 17 h 297"/>
                <a:gd name="T36" fmla="*/ 198 w 262"/>
                <a:gd name="T37" fmla="*/ 32 h 297"/>
                <a:gd name="T38" fmla="*/ 234 w 262"/>
                <a:gd name="T39" fmla="*/ 59 h 297"/>
                <a:gd name="T40" fmla="*/ 255 w 262"/>
                <a:gd name="T41" fmla="*/ 90 h 297"/>
                <a:gd name="T42" fmla="*/ 261 w 262"/>
                <a:gd name="T43" fmla="*/ 122 h 297"/>
                <a:gd name="T44" fmla="*/ 252 w 262"/>
                <a:gd name="T45" fmla="*/ 153 h 297"/>
                <a:gd name="T46" fmla="*/ 230 w 262"/>
                <a:gd name="T47" fmla="*/ 181 h 297"/>
                <a:gd name="T48" fmla="*/ 205 w 262"/>
                <a:gd name="T49" fmla="*/ 194 h 297"/>
                <a:gd name="T50" fmla="*/ 180 w 262"/>
                <a:gd name="T51" fmla="*/ 198 h 297"/>
                <a:gd name="T52" fmla="*/ 155 w 262"/>
                <a:gd name="T53" fmla="*/ 201 h 297"/>
                <a:gd name="T54" fmla="*/ 133 w 262"/>
                <a:gd name="T55" fmla="*/ 209 h 297"/>
                <a:gd name="T56" fmla="*/ 114 w 262"/>
                <a:gd name="T57" fmla="*/ 229 h 297"/>
                <a:gd name="T58" fmla="*/ 38 w 262"/>
                <a:gd name="T59" fmla="*/ 187 h 297"/>
                <a:gd name="T60" fmla="*/ 29 w 262"/>
                <a:gd name="T61" fmla="*/ 202 h 297"/>
                <a:gd name="T62" fmla="*/ 106 w 262"/>
                <a:gd name="T63" fmla="*/ 244 h 297"/>
                <a:gd name="T64" fmla="*/ 76 w 262"/>
                <a:gd name="T65" fmla="*/ 297 h 297"/>
                <a:gd name="T66" fmla="*/ 0 w 262"/>
                <a:gd name="T67" fmla="*/ 254 h 297"/>
                <a:gd name="T68" fmla="*/ 29 w 262"/>
                <a:gd name="T69" fmla="*/ 20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2" h="297">
                  <a:moveTo>
                    <a:pt x="38" y="187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52" y="160"/>
                    <a:pt x="58" y="153"/>
                    <a:pt x="64" y="149"/>
                  </a:cubicBezTo>
                  <a:cubicBezTo>
                    <a:pt x="71" y="144"/>
                    <a:pt x="78" y="140"/>
                    <a:pt x="85" y="138"/>
                  </a:cubicBezTo>
                  <a:cubicBezTo>
                    <a:pt x="92" y="136"/>
                    <a:pt x="99" y="134"/>
                    <a:pt x="106" y="134"/>
                  </a:cubicBezTo>
                  <a:cubicBezTo>
                    <a:pt x="113" y="133"/>
                    <a:pt x="120" y="132"/>
                    <a:pt x="126" y="131"/>
                  </a:cubicBezTo>
                  <a:cubicBezTo>
                    <a:pt x="132" y="131"/>
                    <a:pt x="138" y="129"/>
                    <a:pt x="143" y="127"/>
                  </a:cubicBezTo>
                  <a:cubicBezTo>
                    <a:pt x="148" y="125"/>
                    <a:pt x="151" y="122"/>
                    <a:pt x="154" y="117"/>
                  </a:cubicBezTo>
                  <a:cubicBezTo>
                    <a:pt x="156" y="114"/>
                    <a:pt x="156" y="110"/>
                    <a:pt x="155" y="106"/>
                  </a:cubicBezTo>
                  <a:cubicBezTo>
                    <a:pt x="153" y="102"/>
                    <a:pt x="149" y="98"/>
                    <a:pt x="142" y="94"/>
                  </a:cubicBezTo>
                  <a:cubicBezTo>
                    <a:pt x="136" y="90"/>
                    <a:pt x="129" y="87"/>
                    <a:pt x="122" y="85"/>
                  </a:cubicBezTo>
                  <a:cubicBezTo>
                    <a:pt x="115" y="83"/>
                    <a:pt x="109" y="81"/>
                    <a:pt x="102" y="80"/>
                  </a:cubicBezTo>
                  <a:cubicBezTo>
                    <a:pt x="95" y="78"/>
                    <a:pt x="88" y="77"/>
                    <a:pt x="82" y="77"/>
                  </a:cubicBezTo>
                  <a:cubicBezTo>
                    <a:pt x="75" y="76"/>
                    <a:pt x="69" y="75"/>
                    <a:pt x="64" y="7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0" y="1"/>
                    <a:pt x="98" y="1"/>
                    <a:pt x="107" y="2"/>
                  </a:cubicBezTo>
                  <a:cubicBezTo>
                    <a:pt x="116" y="3"/>
                    <a:pt x="125" y="5"/>
                    <a:pt x="135" y="8"/>
                  </a:cubicBezTo>
                  <a:cubicBezTo>
                    <a:pt x="145" y="10"/>
                    <a:pt x="155" y="13"/>
                    <a:pt x="166" y="17"/>
                  </a:cubicBezTo>
                  <a:cubicBezTo>
                    <a:pt x="176" y="21"/>
                    <a:pt x="187" y="26"/>
                    <a:pt x="198" y="32"/>
                  </a:cubicBezTo>
                  <a:cubicBezTo>
                    <a:pt x="213" y="40"/>
                    <a:pt x="224" y="49"/>
                    <a:pt x="234" y="59"/>
                  </a:cubicBezTo>
                  <a:cubicBezTo>
                    <a:pt x="244" y="69"/>
                    <a:pt x="251" y="79"/>
                    <a:pt x="255" y="90"/>
                  </a:cubicBezTo>
                  <a:cubicBezTo>
                    <a:pt x="260" y="101"/>
                    <a:pt x="262" y="111"/>
                    <a:pt x="261" y="122"/>
                  </a:cubicBezTo>
                  <a:cubicBezTo>
                    <a:pt x="261" y="133"/>
                    <a:pt x="258" y="143"/>
                    <a:pt x="252" y="153"/>
                  </a:cubicBezTo>
                  <a:cubicBezTo>
                    <a:pt x="245" y="166"/>
                    <a:pt x="238" y="175"/>
                    <a:pt x="230" y="181"/>
                  </a:cubicBezTo>
                  <a:cubicBezTo>
                    <a:pt x="222" y="187"/>
                    <a:pt x="214" y="191"/>
                    <a:pt x="205" y="194"/>
                  </a:cubicBezTo>
                  <a:cubicBezTo>
                    <a:pt x="197" y="196"/>
                    <a:pt x="188" y="197"/>
                    <a:pt x="180" y="198"/>
                  </a:cubicBezTo>
                  <a:cubicBezTo>
                    <a:pt x="171" y="198"/>
                    <a:pt x="163" y="199"/>
                    <a:pt x="155" y="201"/>
                  </a:cubicBezTo>
                  <a:cubicBezTo>
                    <a:pt x="147" y="202"/>
                    <a:pt x="140" y="205"/>
                    <a:pt x="133" y="209"/>
                  </a:cubicBezTo>
                  <a:cubicBezTo>
                    <a:pt x="126" y="213"/>
                    <a:pt x="120" y="220"/>
                    <a:pt x="114" y="229"/>
                  </a:cubicBezTo>
                  <a:lnTo>
                    <a:pt x="38" y="187"/>
                  </a:lnTo>
                  <a:close/>
                  <a:moveTo>
                    <a:pt x="29" y="202"/>
                  </a:moveTo>
                  <a:cubicBezTo>
                    <a:pt x="106" y="244"/>
                    <a:pt x="106" y="244"/>
                    <a:pt x="106" y="244"/>
                  </a:cubicBezTo>
                  <a:cubicBezTo>
                    <a:pt x="76" y="297"/>
                    <a:pt x="76" y="297"/>
                    <a:pt x="76" y="297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29" y="2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409C3135-80A7-4F88-8109-15F6CBB75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8763" y="3509963"/>
              <a:ext cx="422275" cy="554038"/>
            </a:xfrm>
            <a:custGeom>
              <a:avLst/>
              <a:gdLst>
                <a:gd name="T0" fmla="*/ 93 w 192"/>
                <a:gd name="T1" fmla="*/ 192 h 251"/>
                <a:gd name="T2" fmla="*/ 87 w 192"/>
                <a:gd name="T3" fmla="*/ 176 h 251"/>
                <a:gd name="T4" fmla="*/ 83 w 192"/>
                <a:gd name="T5" fmla="*/ 155 h 251"/>
                <a:gd name="T6" fmla="*/ 88 w 192"/>
                <a:gd name="T7" fmla="*/ 136 h 251"/>
                <a:gd name="T8" fmla="*/ 96 w 192"/>
                <a:gd name="T9" fmla="*/ 121 h 251"/>
                <a:gd name="T10" fmla="*/ 105 w 192"/>
                <a:gd name="T11" fmla="*/ 107 h 251"/>
                <a:gd name="T12" fmla="*/ 112 w 192"/>
                <a:gd name="T13" fmla="*/ 94 h 251"/>
                <a:gd name="T14" fmla="*/ 111 w 192"/>
                <a:gd name="T15" fmla="*/ 82 h 251"/>
                <a:gd name="T16" fmla="*/ 105 w 192"/>
                <a:gd name="T17" fmla="*/ 75 h 251"/>
                <a:gd name="T18" fmla="*/ 90 w 192"/>
                <a:gd name="T19" fmla="*/ 77 h 251"/>
                <a:gd name="T20" fmla="*/ 74 w 192"/>
                <a:gd name="T21" fmla="*/ 85 h 251"/>
                <a:gd name="T22" fmla="*/ 60 w 192"/>
                <a:gd name="T23" fmla="*/ 94 h 251"/>
                <a:gd name="T24" fmla="*/ 48 w 192"/>
                <a:gd name="T25" fmla="*/ 105 h 251"/>
                <a:gd name="T26" fmla="*/ 37 w 192"/>
                <a:gd name="T27" fmla="*/ 116 h 251"/>
                <a:gd name="T28" fmla="*/ 0 w 192"/>
                <a:gd name="T29" fmla="*/ 64 h 251"/>
                <a:gd name="T30" fmla="*/ 15 w 192"/>
                <a:gd name="T31" fmla="*/ 50 h 251"/>
                <a:gd name="T32" fmla="*/ 33 w 192"/>
                <a:gd name="T33" fmla="*/ 35 h 251"/>
                <a:gd name="T34" fmla="*/ 55 w 192"/>
                <a:gd name="T35" fmla="*/ 21 h 251"/>
                <a:gd name="T36" fmla="*/ 81 w 192"/>
                <a:gd name="T37" fmla="*/ 9 h 251"/>
                <a:gd name="T38" fmla="*/ 117 w 192"/>
                <a:gd name="T39" fmla="*/ 0 h 251"/>
                <a:gd name="T40" fmla="*/ 148 w 192"/>
                <a:gd name="T41" fmla="*/ 4 h 251"/>
                <a:gd name="T42" fmla="*/ 172 w 192"/>
                <a:gd name="T43" fmla="*/ 17 h 251"/>
                <a:gd name="T44" fmla="*/ 186 w 192"/>
                <a:gd name="T45" fmla="*/ 39 h 251"/>
                <a:gd name="T46" fmla="*/ 192 w 192"/>
                <a:gd name="T47" fmla="*/ 68 h 251"/>
                <a:gd name="T48" fmla="*/ 186 w 192"/>
                <a:gd name="T49" fmla="*/ 90 h 251"/>
                <a:gd name="T50" fmla="*/ 176 w 192"/>
                <a:gd name="T51" fmla="*/ 109 h 251"/>
                <a:gd name="T52" fmla="*/ 164 w 192"/>
                <a:gd name="T53" fmla="*/ 125 h 251"/>
                <a:gd name="T54" fmla="*/ 157 w 192"/>
                <a:gd name="T55" fmla="*/ 144 h 251"/>
                <a:gd name="T56" fmla="*/ 160 w 192"/>
                <a:gd name="T57" fmla="*/ 166 h 251"/>
                <a:gd name="T58" fmla="*/ 93 w 192"/>
                <a:gd name="T59" fmla="*/ 192 h 251"/>
                <a:gd name="T60" fmla="*/ 98 w 192"/>
                <a:gd name="T61" fmla="*/ 205 h 251"/>
                <a:gd name="T62" fmla="*/ 165 w 192"/>
                <a:gd name="T63" fmla="*/ 180 h 251"/>
                <a:gd name="T64" fmla="*/ 182 w 192"/>
                <a:gd name="T65" fmla="*/ 226 h 251"/>
                <a:gd name="T66" fmla="*/ 115 w 192"/>
                <a:gd name="T67" fmla="*/ 251 h 251"/>
                <a:gd name="T68" fmla="*/ 98 w 192"/>
                <a:gd name="T69" fmla="*/ 20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251">
                  <a:moveTo>
                    <a:pt x="93" y="192"/>
                  </a:moveTo>
                  <a:cubicBezTo>
                    <a:pt x="87" y="176"/>
                    <a:pt x="87" y="176"/>
                    <a:pt x="87" y="176"/>
                  </a:cubicBezTo>
                  <a:cubicBezTo>
                    <a:pt x="84" y="168"/>
                    <a:pt x="83" y="161"/>
                    <a:pt x="83" y="155"/>
                  </a:cubicBezTo>
                  <a:cubicBezTo>
                    <a:pt x="84" y="148"/>
                    <a:pt x="85" y="142"/>
                    <a:pt x="88" y="136"/>
                  </a:cubicBezTo>
                  <a:cubicBezTo>
                    <a:pt x="90" y="131"/>
                    <a:pt x="93" y="125"/>
                    <a:pt x="96" y="121"/>
                  </a:cubicBezTo>
                  <a:cubicBezTo>
                    <a:pt x="99" y="116"/>
                    <a:pt x="102" y="111"/>
                    <a:pt x="105" y="107"/>
                  </a:cubicBezTo>
                  <a:cubicBezTo>
                    <a:pt x="108" y="102"/>
                    <a:pt x="110" y="98"/>
                    <a:pt x="112" y="94"/>
                  </a:cubicBezTo>
                  <a:cubicBezTo>
                    <a:pt x="113" y="90"/>
                    <a:pt x="113" y="86"/>
                    <a:pt x="111" y="82"/>
                  </a:cubicBezTo>
                  <a:cubicBezTo>
                    <a:pt x="110" y="79"/>
                    <a:pt x="108" y="76"/>
                    <a:pt x="105" y="75"/>
                  </a:cubicBezTo>
                  <a:cubicBezTo>
                    <a:pt x="101" y="74"/>
                    <a:pt x="97" y="74"/>
                    <a:pt x="90" y="77"/>
                  </a:cubicBezTo>
                  <a:cubicBezTo>
                    <a:pt x="85" y="79"/>
                    <a:pt x="80" y="81"/>
                    <a:pt x="74" y="85"/>
                  </a:cubicBezTo>
                  <a:cubicBezTo>
                    <a:pt x="69" y="88"/>
                    <a:pt x="65" y="91"/>
                    <a:pt x="60" y="94"/>
                  </a:cubicBezTo>
                  <a:cubicBezTo>
                    <a:pt x="56" y="98"/>
                    <a:pt x="51" y="102"/>
                    <a:pt x="48" y="105"/>
                  </a:cubicBezTo>
                  <a:cubicBezTo>
                    <a:pt x="44" y="109"/>
                    <a:pt x="40" y="112"/>
                    <a:pt x="37" y="11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" y="59"/>
                    <a:pt x="9" y="55"/>
                    <a:pt x="15" y="50"/>
                  </a:cubicBezTo>
                  <a:cubicBezTo>
                    <a:pt x="20" y="45"/>
                    <a:pt x="26" y="40"/>
                    <a:pt x="33" y="35"/>
                  </a:cubicBezTo>
                  <a:cubicBezTo>
                    <a:pt x="39" y="30"/>
                    <a:pt x="47" y="26"/>
                    <a:pt x="55" y="21"/>
                  </a:cubicBezTo>
                  <a:cubicBezTo>
                    <a:pt x="63" y="16"/>
                    <a:pt x="72" y="12"/>
                    <a:pt x="81" y="9"/>
                  </a:cubicBezTo>
                  <a:cubicBezTo>
                    <a:pt x="94" y="4"/>
                    <a:pt x="106" y="1"/>
                    <a:pt x="117" y="0"/>
                  </a:cubicBezTo>
                  <a:cubicBezTo>
                    <a:pt x="129" y="0"/>
                    <a:pt x="139" y="1"/>
                    <a:pt x="148" y="4"/>
                  </a:cubicBezTo>
                  <a:cubicBezTo>
                    <a:pt x="157" y="7"/>
                    <a:pt x="165" y="11"/>
                    <a:pt x="172" y="17"/>
                  </a:cubicBezTo>
                  <a:cubicBezTo>
                    <a:pt x="178" y="23"/>
                    <a:pt x="183" y="31"/>
                    <a:pt x="186" y="39"/>
                  </a:cubicBezTo>
                  <a:cubicBezTo>
                    <a:pt x="191" y="50"/>
                    <a:pt x="192" y="60"/>
                    <a:pt x="192" y="68"/>
                  </a:cubicBezTo>
                  <a:cubicBezTo>
                    <a:pt x="191" y="76"/>
                    <a:pt x="189" y="84"/>
                    <a:pt x="186" y="90"/>
                  </a:cubicBezTo>
                  <a:cubicBezTo>
                    <a:pt x="184" y="97"/>
                    <a:pt x="180" y="103"/>
                    <a:pt x="176" y="109"/>
                  </a:cubicBezTo>
                  <a:cubicBezTo>
                    <a:pt x="171" y="114"/>
                    <a:pt x="167" y="120"/>
                    <a:pt x="164" y="125"/>
                  </a:cubicBezTo>
                  <a:cubicBezTo>
                    <a:pt x="161" y="131"/>
                    <a:pt x="159" y="137"/>
                    <a:pt x="157" y="144"/>
                  </a:cubicBezTo>
                  <a:cubicBezTo>
                    <a:pt x="156" y="150"/>
                    <a:pt x="157" y="158"/>
                    <a:pt x="160" y="166"/>
                  </a:cubicBezTo>
                  <a:lnTo>
                    <a:pt x="93" y="192"/>
                  </a:lnTo>
                  <a:close/>
                  <a:moveTo>
                    <a:pt x="98" y="205"/>
                  </a:moveTo>
                  <a:cubicBezTo>
                    <a:pt x="165" y="180"/>
                    <a:pt x="165" y="180"/>
                    <a:pt x="165" y="180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15" y="251"/>
                    <a:pt x="115" y="251"/>
                    <a:pt x="115" y="251"/>
                  </a:cubicBezTo>
                  <a:lnTo>
                    <a:pt x="98" y="2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3A00F031-5586-4327-A58C-6A73DB288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2363" y="3763963"/>
              <a:ext cx="454025" cy="490538"/>
            </a:xfrm>
            <a:custGeom>
              <a:avLst/>
              <a:gdLst>
                <a:gd name="T0" fmla="*/ 32 w 206"/>
                <a:gd name="T1" fmla="*/ 137 h 223"/>
                <a:gd name="T2" fmla="*/ 41 w 206"/>
                <a:gd name="T3" fmla="*/ 125 h 223"/>
                <a:gd name="T4" fmla="*/ 55 w 206"/>
                <a:gd name="T5" fmla="*/ 111 h 223"/>
                <a:gd name="T6" fmla="*/ 71 w 206"/>
                <a:gd name="T7" fmla="*/ 104 h 223"/>
                <a:gd name="T8" fmla="*/ 87 w 206"/>
                <a:gd name="T9" fmla="*/ 102 h 223"/>
                <a:gd name="T10" fmla="*/ 103 w 206"/>
                <a:gd name="T11" fmla="*/ 101 h 223"/>
                <a:gd name="T12" fmla="*/ 115 w 206"/>
                <a:gd name="T13" fmla="*/ 99 h 223"/>
                <a:gd name="T14" fmla="*/ 125 w 206"/>
                <a:gd name="T15" fmla="*/ 93 h 223"/>
                <a:gd name="T16" fmla="*/ 126 w 206"/>
                <a:gd name="T17" fmla="*/ 84 h 223"/>
                <a:gd name="T18" fmla="*/ 117 w 206"/>
                <a:gd name="T19" fmla="*/ 74 h 223"/>
                <a:gd name="T20" fmla="*/ 103 w 206"/>
                <a:gd name="T21" fmla="*/ 66 h 223"/>
                <a:gd name="T22" fmla="*/ 88 w 206"/>
                <a:gd name="T23" fmla="*/ 61 h 223"/>
                <a:gd name="T24" fmla="*/ 73 w 206"/>
                <a:gd name="T25" fmla="*/ 57 h 223"/>
                <a:gd name="T26" fmla="*/ 59 w 206"/>
                <a:gd name="T27" fmla="*/ 55 h 223"/>
                <a:gd name="T28" fmla="*/ 78 w 206"/>
                <a:gd name="T29" fmla="*/ 0 h 223"/>
                <a:gd name="T30" fmla="*/ 97 w 206"/>
                <a:gd name="T31" fmla="*/ 3 h 223"/>
                <a:gd name="T32" fmla="*/ 117 w 206"/>
                <a:gd name="T33" fmla="*/ 9 h 223"/>
                <a:gd name="T34" fmla="*/ 140 w 206"/>
                <a:gd name="T35" fmla="*/ 18 h 223"/>
                <a:gd name="T36" fmla="*/ 163 w 206"/>
                <a:gd name="T37" fmla="*/ 31 h 223"/>
                <a:gd name="T38" fmla="*/ 189 w 206"/>
                <a:gd name="T39" fmla="*/ 53 h 223"/>
                <a:gd name="T40" fmla="*/ 203 w 206"/>
                <a:gd name="T41" fmla="*/ 78 h 223"/>
                <a:gd name="T42" fmla="*/ 205 w 206"/>
                <a:gd name="T43" fmla="*/ 103 h 223"/>
                <a:gd name="T44" fmla="*/ 197 w 206"/>
                <a:gd name="T45" fmla="*/ 126 h 223"/>
                <a:gd name="T46" fmla="*/ 178 w 206"/>
                <a:gd name="T47" fmla="*/ 145 h 223"/>
                <a:gd name="T48" fmla="*/ 158 w 206"/>
                <a:gd name="T49" fmla="*/ 153 h 223"/>
                <a:gd name="T50" fmla="*/ 139 w 206"/>
                <a:gd name="T51" fmla="*/ 155 h 223"/>
                <a:gd name="T52" fmla="*/ 120 w 206"/>
                <a:gd name="T53" fmla="*/ 155 h 223"/>
                <a:gd name="T54" fmla="*/ 103 w 206"/>
                <a:gd name="T55" fmla="*/ 160 h 223"/>
                <a:gd name="T56" fmla="*/ 88 w 206"/>
                <a:gd name="T57" fmla="*/ 175 h 223"/>
                <a:gd name="T58" fmla="*/ 32 w 206"/>
                <a:gd name="T59" fmla="*/ 137 h 223"/>
                <a:gd name="T60" fmla="*/ 25 w 206"/>
                <a:gd name="T61" fmla="*/ 148 h 223"/>
                <a:gd name="T62" fmla="*/ 80 w 206"/>
                <a:gd name="T63" fmla="*/ 185 h 223"/>
                <a:gd name="T64" fmla="*/ 55 w 206"/>
                <a:gd name="T65" fmla="*/ 223 h 223"/>
                <a:gd name="T66" fmla="*/ 0 w 206"/>
                <a:gd name="T67" fmla="*/ 186 h 223"/>
                <a:gd name="T68" fmla="*/ 25 w 206"/>
                <a:gd name="T69" fmla="*/ 14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223">
                  <a:moveTo>
                    <a:pt x="32" y="137"/>
                  </a:moveTo>
                  <a:cubicBezTo>
                    <a:pt x="41" y="125"/>
                    <a:pt x="41" y="125"/>
                    <a:pt x="41" y="125"/>
                  </a:cubicBezTo>
                  <a:cubicBezTo>
                    <a:pt x="45" y="119"/>
                    <a:pt x="50" y="114"/>
                    <a:pt x="55" y="111"/>
                  </a:cubicBezTo>
                  <a:cubicBezTo>
                    <a:pt x="60" y="107"/>
                    <a:pt x="66" y="105"/>
                    <a:pt x="71" y="104"/>
                  </a:cubicBezTo>
                  <a:cubicBezTo>
                    <a:pt x="77" y="103"/>
                    <a:pt x="82" y="102"/>
                    <a:pt x="87" y="102"/>
                  </a:cubicBezTo>
                  <a:cubicBezTo>
                    <a:pt x="93" y="102"/>
                    <a:pt x="98" y="102"/>
                    <a:pt x="103" y="101"/>
                  </a:cubicBezTo>
                  <a:cubicBezTo>
                    <a:pt x="107" y="101"/>
                    <a:pt x="112" y="100"/>
                    <a:pt x="115" y="99"/>
                  </a:cubicBezTo>
                  <a:cubicBezTo>
                    <a:pt x="119" y="98"/>
                    <a:pt x="122" y="96"/>
                    <a:pt x="125" y="93"/>
                  </a:cubicBezTo>
                  <a:cubicBezTo>
                    <a:pt x="126" y="90"/>
                    <a:pt x="127" y="87"/>
                    <a:pt x="126" y="84"/>
                  </a:cubicBezTo>
                  <a:cubicBezTo>
                    <a:pt x="125" y="81"/>
                    <a:pt x="122" y="78"/>
                    <a:pt x="117" y="74"/>
                  </a:cubicBezTo>
                  <a:cubicBezTo>
                    <a:pt x="112" y="71"/>
                    <a:pt x="108" y="68"/>
                    <a:pt x="103" y="66"/>
                  </a:cubicBezTo>
                  <a:cubicBezTo>
                    <a:pt x="98" y="64"/>
                    <a:pt x="93" y="62"/>
                    <a:pt x="88" y="61"/>
                  </a:cubicBezTo>
                  <a:cubicBezTo>
                    <a:pt x="83" y="59"/>
                    <a:pt x="78" y="58"/>
                    <a:pt x="73" y="57"/>
                  </a:cubicBezTo>
                  <a:cubicBezTo>
                    <a:pt x="68" y="56"/>
                    <a:pt x="63" y="56"/>
                    <a:pt x="59" y="5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0"/>
                    <a:pt x="90" y="2"/>
                    <a:pt x="97" y="3"/>
                  </a:cubicBezTo>
                  <a:cubicBezTo>
                    <a:pt x="103" y="4"/>
                    <a:pt x="110" y="6"/>
                    <a:pt x="117" y="9"/>
                  </a:cubicBezTo>
                  <a:cubicBezTo>
                    <a:pt x="124" y="11"/>
                    <a:pt x="132" y="14"/>
                    <a:pt x="140" y="18"/>
                  </a:cubicBezTo>
                  <a:cubicBezTo>
                    <a:pt x="148" y="21"/>
                    <a:pt x="155" y="26"/>
                    <a:pt x="163" y="31"/>
                  </a:cubicBezTo>
                  <a:cubicBezTo>
                    <a:pt x="174" y="38"/>
                    <a:pt x="182" y="45"/>
                    <a:pt x="189" y="53"/>
                  </a:cubicBezTo>
                  <a:cubicBezTo>
                    <a:pt x="195" y="62"/>
                    <a:pt x="200" y="70"/>
                    <a:pt x="203" y="78"/>
                  </a:cubicBezTo>
                  <a:cubicBezTo>
                    <a:pt x="205" y="87"/>
                    <a:pt x="206" y="95"/>
                    <a:pt x="205" y="103"/>
                  </a:cubicBezTo>
                  <a:cubicBezTo>
                    <a:pt x="204" y="111"/>
                    <a:pt x="201" y="119"/>
                    <a:pt x="197" y="126"/>
                  </a:cubicBezTo>
                  <a:cubicBezTo>
                    <a:pt x="191" y="135"/>
                    <a:pt x="184" y="141"/>
                    <a:pt x="178" y="145"/>
                  </a:cubicBezTo>
                  <a:cubicBezTo>
                    <a:pt x="171" y="149"/>
                    <a:pt x="165" y="152"/>
                    <a:pt x="158" y="153"/>
                  </a:cubicBezTo>
                  <a:cubicBezTo>
                    <a:pt x="152" y="155"/>
                    <a:pt x="145" y="155"/>
                    <a:pt x="139" y="155"/>
                  </a:cubicBezTo>
                  <a:cubicBezTo>
                    <a:pt x="132" y="155"/>
                    <a:pt x="126" y="155"/>
                    <a:pt x="120" y="155"/>
                  </a:cubicBezTo>
                  <a:cubicBezTo>
                    <a:pt x="114" y="156"/>
                    <a:pt x="108" y="158"/>
                    <a:pt x="103" y="160"/>
                  </a:cubicBezTo>
                  <a:cubicBezTo>
                    <a:pt x="97" y="163"/>
                    <a:pt x="92" y="168"/>
                    <a:pt x="88" y="175"/>
                  </a:cubicBezTo>
                  <a:lnTo>
                    <a:pt x="32" y="137"/>
                  </a:lnTo>
                  <a:close/>
                  <a:moveTo>
                    <a:pt x="25" y="148"/>
                  </a:moveTo>
                  <a:cubicBezTo>
                    <a:pt x="80" y="185"/>
                    <a:pt x="80" y="185"/>
                    <a:pt x="80" y="185"/>
                  </a:cubicBezTo>
                  <a:cubicBezTo>
                    <a:pt x="55" y="223"/>
                    <a:pt x="55" y="223"/>
                    <a:pt x="55" y="223"/>
                  </a:cubicBezTo>
                  <a:cubicBezTo>
                    <a:pt x="0" y="186"/>
                    <a:pt x="0" y="186"/>
                    <a:pt x="0" y="186"/>
                  </a:cubicBezTo>
                  <a:lnTo>
                    <a:pt x="25" y="1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5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E5542-BA80-40ED-9FCB-C42EC023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8C4DAE-1F54-45F4-9DD3-8E70640DB828}"/>
              </a:ext>
            </a:extLst>
          </p:cNvPr>
          <p:cNvCxnSpPr>
            <a:cxnSpLocks/>
          </p:cNvCxnSpPr>
          <p:nvPr/>
        </p:nvCxnSpPr>
        <p:spPr>
          <a:xfrm>
            <a:off x="1524000" y="4493624"/>
            <a:ext cx="10668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D73A33-C1AB-47F9-9A0B-6B9C43C9923C}"/>
              </a:ext>
            </a:extLst>
          </p:cNvPr>
          <p:cNvCxnSpPr>
            <a:cxnSpLocks/>
          </p:cNvCxnSpPr>
          <p:nvPr/>
        </p:nvCxnSpPr>
        <p:spPr>
          <a:xfrm>
            <a:off x="1524000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111E48-591E-49DC-AC36-75D9393D7BF4}"/>
              </a:ext>
            </a:extLst>
          </p:cNvPr>
          <p:cNvSpPr txBox="1">
            <a:spLocks/>
          </p:cNvSpPr>
          <p:nvPr/>
        </p:nvSpPr>
        <p:spPr>
          <a:xfrm>
            <a:off x="1524000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January 25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23190-4930-4D23-AF33-74ECAC6F039B}"/>
              </a:ext>
            </a:extLst>
          </p:cNvPr>
          <p:cNvSpPr/>
          <p:nvPr/>
        </p:nvSpPr>
        <p:spPr>
          <a:xfrm>
            <a:off x="1524000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2016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5737F5-9385-4600-B4EB-D67E1D34988E}"/>
              </a:ext>
            </a:extLst>
          </p:cNvPr>
          <p:cNvCxnSpPr>
            <a:cxnSpLocks/>
          </p:cNvCxnSpPr>
          <p:nvPr/>
        </p:nvCxnSpPr>
        <p:spPr>
          <a:xfrm>
            <a:off x="4974771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9C89805C-7E99-49E4-8162-552198E22023}"/>
              </a:ext>
            </a:extLst>
          </p:cNvPr>
          <p:cNvSpPr txBox="1">
            <a:spLocks/>
          </p:cNvSpPr>
          <p:nvPr/>
        </p:nvSpPr>
        <p:spPr>
          <a:xfrm>
            <a:off x="4974771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May 21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8FE338-34F4-4852-BD7E-DDD2ADE91B6D}"/>
              </a:ext>
            </a:extLst>
          </p:cNvPr>
          <p:cNvSpPr/>
          <p:nvPr/>
        </p:nvSpPr>
        <p:spPr>
          <a:xfrm>
            <a:off x="4974771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2017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A00BA0-DA37-494D-A168-71AB782B0375}"/>
              </a:ext>
            </a:extLst>
          </p:cNvPr>
          <p:cNvCxnSpPr>
            <a:cxnSpLocks/>
          </p:cNvCxnSpPr>
          <p:nvPr/>
        </p:nvCxnSpPr>
        <p:spPr>
          <a:xfrm>
            <a:off x="8425542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3A06E45F-867D-41F7-8A61-EC1AA7B38B9B}"/>
              </a:ext>
            </a:extLst>
          </p:cNvPr>
          <p:cNvSpPr txBox="1">
            <a:spLocks/>
          </p:cNvSpPr>
          <p:nvPr/>
        </p:nvSpPr>
        <p:spPr>
          <a:xfrm>
            <a:off x="8425542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June 02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BC315-6641-40B8-BABF-8B1B321D86EC}"/>
              </a:ext>
            </a:extLst>
          </p:cNvPr>
          <p:cNvSpPr/>
          <p:nvPr/>
        </p:nvSpPr>
        <p:spPr>
          <a:xfrm>
            <a:off x="8425542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2018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E2F73AB4-4E0A-516A-AD51-1CA6DB719F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4" b="27584"/>
          <a:stretch>
            <a:fillRect/>
          </a:stretch>
        </p:blipFill>
        <p:spPr/>
      </p:pic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92EE579B-98E3-A0DF-6D76-DA62300F5E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r="458"/>
          <a:stretch>
            <a:fillRect/>
          </a:stretch>
        </p:blipFill>
        <p:spPr/>
      </p:pic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id="{6578B976-1880-9642-C630-C06914646E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r="3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7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7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7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7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7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7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2" grpId="0"/>
          <p:bldP spid="23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2" grpId="0"/>
          <p:bldP spid="23" grpId="0"/>
          <p:bldP spid="25" grpId="0"/>
          <p:bldP spid="2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E5542-BA80-40ED-9FCB-C42EC023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8C4DAE-1F54-45F4-9DD3-8E70640DB828}"/>
              </a:ext>
            </a:extLst>
          </p:cNvPr>
          <p:cNvCxnSpPr>
            <a:cxnSpLocks/>
          </p:cNvCxnSpPr>
          <p:nvPr/>
        </p:nvCxnSpPr>
        <p:spPr>
          <a:xfrm>
            <a:off x="0" y="4493624"/>
            <a:ext cx="8904513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D73A33-C1AB-47F9-9A0B-6B9C43C9923C}"/>
              </a:ext>
            </a:extLst>
          </p:cNvPr>
          <p:cNvCxnSpPr>
            <a:cxnSpLocks/>
          </p:cNvCxnSpPr>
          <p:nvPr/>
        </p:nvCxnSpPr>
        <p:spPr>
          <a:xfrm>
            <a:off x="1524000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111E48-591E-49DC-AC36-75D9393D7BF4}"/>
              </a:ext>
            </a:extLst>
          </p:cNvPr>
          <p:cNvSpPr txBox="1">
            <a:spLocks/>
          </p:cNvSpPr>
          <p:nvPr/>
        </p:nvSpPr>
        <p:spPr>
          <a:xfrm>
            <a:off x="1524000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January 25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23190-4930-4D23-AF33-74ECAC6F039B}"/>
              </a:ext>
            </a:extLst>
          </p:cNvPr>
          <p:cNvSpPr/>
          <p:nvPr/>
        </p:nvSpPr>
        <p:spPr>
          <a:xfrm>
            <a:off x="1524000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2019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5737F5-9385-4600-B4EB-D67E1D34988E}"/>
              </a:ext>
            </a:extLst>
          </p:cNvPr>
          <p:cNvCxnSpPr>
            <a:cxnSpLocks/>
          </p:cNvCxnSpPr>
          <p:nvPr/>
        </p:nvCxnSpPr>
        <p:spPr>
          <a:xfrm>
            <a:off x="4974771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9C89805C-7E99-49E4-8162-552198E22023}"/>
              </a:ext>
            </a:extLst>
          </p:cNvPr>
          <p:cNvSpPr txBox="1">
            <a:spLocks/>
          </p:cNvSpPr>
          <p:nvPr/>
        </p:nvSpPr>
        <p:spPr>
          <a:xfrm>
            <a:off x="4974771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May 21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8FE338-34F4-4852-BD7E-DDD2ADE91B6D}"/>
              </a:ext>
            </a:extLst>
          </p:cNvPr>
          <p:cNvSpPr/>
          <p:nvPr/>
        </p:nvSpPr>
        <p:spPr>
          <a:xfrm>
            <a:off x="4974771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2020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A00BA0-DA37-494D-A168-71AB782B0375}"/>
              </a:ext>
            </a:extLst>
          </p:cNvPr>
          <p:cNvCxnSpPr>
            <a:cxnSpLocks/>
          </p:cNvCxnSpPr>
          <p:nvPr/>
        </p:nvCxnSpPr>
        <p:spPr>
          <a:xfrm>
            <a:off x="8425542" y="4493624"/>
            <a:ext cx="47897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3A06E45F-867D-41F7-8A61-EC1AA7B38B9B}"/>
              </a:ext>
            </a:extLst>
          </p:cNvPr>
          <p:cNvSpPr txBox="1">
            <a:spLocks/>
          </p:cNvSpPr>
          <p:nvPr/>
        </p:nvSpPr>
        <p:spPr>
          <a:xfrm>
            <a:off x="8425542" y="4861560"/>
            <a:ext cx="3004458" cy="1234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June 02</a:t>
            </a:r>
            <a:endParaRPr lang="en-US" sz="1200" b="0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200" b="0" dirty="0"/>
              <a:t>There are many variations of passages </a:t>
            </a:r>
            <a:br>
              <a:rPr lang="en-US" sz="1200" b="0" dirty="0"/>
            </a:br>
            <a:r>
              <a:rPr lang="en-US" sz="1200" b="0" dirty="0"/>
              <a:t>of Lorem Ipsum available.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BC315-6641-40B8-BABF-8B1B321D86EC}"/>
              </a:ext>
            </a:extLst>
          </p:cNvPr>
          <p:cNvSpPr/>
          <p:nvPr/>
        </p:nvSpPr>
        <p:spPr>
          <a:xfrm>
            <a:off x="8425542" y="3987189"/>
            <a:ext cx="5321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2021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C0A855C7-619C-8D05-94F0-5FEA1B55F1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8177"/>
          <a:stretch>
            <a:fillRect/>
          </a:stretch>
        </p:blipFill>
        <p:spPr/>
      </p:pic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5BF5A5A7-5F8F-5AE2-6137-A8D212F90F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27549"/>
          <a:stretch>
            <a:fillRect/>
          </a:stretch>
        </p:blipFill>
        <p:spPr/>
      </p:pic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id="{6365B1BA-BDF6-2499-AF97-FB6CD70968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4" b="27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6189553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7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7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7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2" grpId="0"/>
          <p:bldP spid="23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2" grpId="0"/>
          <p:bldP spid="23" grpId="0"/>
          <p:bldP spid="25" grpId="0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54BE-7019-499B-9714-1AD8B9B14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CF4AE-B3A7-4EB6-8E6A-756B5188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A6E5FD-F159-42DC-8BA6-CE32B502911B}"/>
              </a:ext>
            </a:extLst>
          </p:cNvPr>
          <p:cNvGrpSpPr/>
          <p:nvPr/>
        </p:nvGrpSpPr>
        <p:grpSpPr>
          <a:xfrm>
            <a:off x="1524000" y="3052279"/>
            <a:ext cx="4237624" cy="763942"/>
            <a:chOff x="1524000" y="3052279"/>
            <a:chExt cx="4237624" cy="7639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1B2025-4F77-4EDE-B570-17C21CEFC8DE}"/>
                </a:ext>
              </a:extLst>
            </p:cNvPr>
            <p:cNvSpPr/>
            <p:nvPr/>
          </p:nvSpPr>
          <p:spPr>
            <a:xfrm>
              <a:off x="1524000" y="3052279"/>
              <a:ext cx="103554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dirty="0"/>
                <a:t>18:00 – 18:20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6DFE4E-3D1B-429E-ACE3-85AEB4B46750}"/>
                </a:ext>
              </a:extLst>
            </p:cNvPr>
            <p:cNvGrpSpPr/>
            <p:nvPr/>
          </p:nvGrpSpPr>
          <p:grpSpPr>
            <a:xfrm>
              <a:off x="2986591" y="3052279"/>
              <a:ext cx="2775033" cy="763942"/>
              <a:chOff x="2986591" y="3052279"/>
              <a:chExt cx="2775033" cy="76394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5D116C-859B-49CF-89BD-C04685CEF674}"/>
                  </a:ext>
                </a:extLst>
              </p:cNvPr>
              <p:cNvSpPr/>
              <p:nvPr/>
            </p:nvSpPr>
            <p:spPr>
              <a:xfrm>
                <a:off x="2986591" y="3052279"/>
                <a:ext cx="708527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/>
                  <a:t>Meeting</a:t>
                </a:r>
              </a:p>
            </p:txBody>
          </p:sp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CDA65B56-C80C-49D8-803A-568F0213C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591" y="3374065"/>
                <a:ext cx="2775033" cy="44215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0858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8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200" b="0" dirty="0">
                    <a:solidFill>
                      <a:schemeClr val="tx1">
                        <a:alpha val="70000"/>
                      </a:schemeClr>
                    </a:solidFill>
                  </a:rPr>
                  <a:t>There are many variations of passages of Lorem Ipsum available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CFCFA-6084-4E9A-87C0-BDB62C7B1EB7}"/>
              </a:ext>
            </a:extLst>
          </p:cNvPr>
          <p:cNvGrpSpPr/>
          <p:nvPr/>
        </p:nvGrpSpPr>
        <p:grpSpPr>
          <a:xfrm>
            <a:off x="1524000" y="3922563"/>
            <a:ext cx="2524677" cy="215444"/>
            <a:chOff x="1524000" y="3922563"/>
            <a:chExt cx="2524677" cy="2154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F13AD8-E95F-44ED-9076-9BC924CD4C85}"/>
                </a:ext>
              </a:extLst>
            </p:cNvPr>
            <p:cNvSpPr/>
            <p:nvPr/>
          </p:nvSpPr>
          <p:spPr>
            <a:xfrm>
              <a:off x="1524000" y="3922563"/>
              <a:ext cx="10355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/>
                <a:t>18:20 – 19:00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7DA6C2-59AD-4195-99DF-8A04A2CBECEF}"/>
                </a:ext>
              </a:extLst>
            </p:cNvPr>
            <p:cNvSpPr/>
            <p:nvPr/>
          </p:nvSpPr>
          <p:spPr>
            <a:xfrm>
              <a:off x="2986591" y="3922563"/>
              <a:ext cx="10620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/>
                <a:t>Introduction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D1CA1D-183A-4A73-A8B7-4D3ACE727F37}"/>
              </a:ext>
            </a:extLst>
          </p:cNvPr>
          <p:cNvGrpSpPr/>
          <p:nvPr/>
        </p:nvGrpSpPr>
        <p:grpSpPr>
          <a:xfrm>
            <a:off x="1524000" y="4244349"/>
            <a:ext cx="3067326" cy="215444"/>
            <a:chOff x="1524000" y="4244349"/>
            <a:chExt cx="3067326" cy="21544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62D2AF-64F1-4279-9D31-6487F522FB29}"/>
                </a:ext>
              </a:extLst>
            </p:cNvPr>
            <p:cNvSpPr/>
            <p:nvPr/>
          </p:nvSpPr>
          <p:spPr>
            <a:xfrm>
              <a:off x="1524000" y="4244349"/>
              <a:ext cx="10355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/>
                <a:t>19:00 – 20:00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5079BB-0218-49A4-B1BC-BC242EB65CF8}"/>
                </a:ext>
              </a:extLst>
            </p:cNvPr>
            <p:cNvSpPr/>
            <p:nvPr/>
          </p:nvSpPr>
          <p:spPr>
            <a:xfrm>
              <a:off x="2986591" y="4244349"/>
              <a:ext cx="1604735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/>
                <a:t>Speakers Interview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8D248E-F551-4487-BC89-B10027EFD28B}"/>
              </a:ext>
            </a:extLst>
          </p:cNvPr>
          <p:cNvGrpSpPr/>
          <p:nvPr/>
        </p:nvGrpSpPr>
        <p:grpSpPr>
          <a:xfrm>
            <a:off x="1524000" y="4566135"/>
            <a:ext cx="2378804" cy="215444"/>
            <a:chOff x="1524000" y="4566135"/>
            <a:chExt cx="2378804" cy="2154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D55F97-6214-41F8-A302-D62F5EC43CCC}"/>
                </a:ext>
              </a:extLst>
            </p:cNvPr>
            <p:cNvSpPr/>
            <p:nvPr/>
          </p:nvSpPr>
          <p:spPr>
            <a:xfrm>
              <a:off x="1524000" y="4566135"/>
              <a:ext cx="10355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/>
                <a:t>20:00 – 20:30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911AB-8F23-4D63-B9A6-15A0F0B41BFC}"/>
                </a:ext>
              </a:extLst>
            </p:cNvPr>
            <p:cNvSpPr/>
            <p:nvPr/>
          </p:nvSpPr>
          <p:spPr>
            <a:xfrm>
              <a:off x="2986591" y="4566135"/>
              <a:ext cx="91621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/>
                <a:t>Break time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DC3D1-E7E7-48C4-A6E6-D15B1B2684A9}"/>
              </a:ext>
            </a:extLst>
          </p:cNvPr>
          <p:cNvGrpSpPr/>
          <p:nvPr/>
        </p:nvGrpSpPr>
        <p:grpSpPr>
          <a:xfrm>
            <a:off x="1524000" y="4868713"/>
            <a:ext cx="4237624" cy="906936"/>
            <a:chOff x="1524000" y="4868713"/>
            <a:chExt cx="4237624" cy="9069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B5B7545-1CCD-4B2A-BF39-8402D228E125}"/>
                </a:ext>
              </a:extLst>
            </p:cNvPr>
            <p:cNvSpPr/>
            <p:nvPr/>
          </p:nvSpPr>
          <p:spPr>
            <a:xfrm>
              <a:off x="1524000" y="4868713"/>
              <a:ext cx="10355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/>
                <a:t>20:30 – 22:00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E23AF3-14CC-442D-BD3B-77135E431B85}"/>
                </a:ext>
              </a:extLst>
            </p:cNvPr>
            <p:cNvGrpSpPr/>
            <p:nvPr/>
          </p:nvGrpSpPr>
          <p:grpSpPr>
            <a:xfrm>
              <a:off x="2986591" y="4868713"/>
              <a:ext cx="2775033" cy="906936"/>
              <a:chOff x="2986591" y="4868713"/>
              <a:chExt cx="2775033" cy="90693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6B48BB8-5A66-4976-96A9-C20332B56EE6}"/>
                  </a:ext>
                </a:extLst>
              </p:cNvPr>
              <p:cNvSpPr/>
              <p:nvPr/>
            </p:nvSpPr>
            <p:spPr>
              <a:xfrm>
                <a:off x="2986591" y="4868713"/>
                <a:ext cx="1203278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/>
                  <a:t>Sponsors time</a:t>
                </a:r>
              </a:p>
            </p:txBody>
          </p: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E6118A63-B644-4AF1-B1FB-219703AD34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591" y="5192543"/>
                <a:ext cx="2775033" cy="58310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0858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800" kern="1200">
                    <a:solidFill>
                      <a:schemeClr val="tx1">
                        <a:alpha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200" b="0" dirty="0">
                    <a:solidFill>
                      <a:schemeClr val="tx1">
                        <a:alpha val="70000"/>
                      </a:schemeClr>
                    </a:solidFill>
                  </a:rPr>
                  <a:t>Lorem Ipsum, you need to be sure there isn't anything embarrassing.</a:t>
                </a:r>
              </a:p>
            </p:txBody>
          </p:sp>
        </p:grpSp>
      </p:grpSp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FB1133AA-B55F-8BF8-D6FB-8CF1AAB356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r="25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9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15F4-4532-405D-8CF4-BB8DE98AC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1"/>
                </a:solidFill>
              </a:rPr>
              <a:t>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7DBF7-AD55-4D41-8665-B3A05B13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BF3B6B-A187-4927-959C-1F1AA4BABA29}"/>
              </a:ext>
            </a:extLst>
          </p:cNvPr>
          <p:cNvGrpSpPr/>
          <p:nvPr/>
        </p:nvGrpSpPr>
        <p:grpSpPr>
          <a:xfrm>
            <a:off x="1524000" y="2239347"/>
            <a:ext cx="2348204" cy="3383902"/>
            <a:chOff x="1524000" y="2239347"/>
            <a:chExt cx="2348204" cy="33839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FDE546-043B-4593-9544-6A147E0943E5}"/>
                </a:ext>
              </a:extLst>
            </p:cNvPr>
            <p:cNvSpPr/>
            <p:nvPr/>
          </p:nvSpPr>
          <p:spPr>
            <a:xfrm>
              <a:off x="1524000" y="2239347"/>
              <a:ext cx="2348204" cy="338390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bIns="548640" rtlCol="0" anchor="b" anchorCtr="0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Digital 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Marketing</a:t>
              </a:r>
            </a:p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There are many variations of passages of Lorem Ipsum available.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5A9490-0A05-4F3D-8582-606BDCBC7309}"/>
                </a:ext>
              </a:extLst>
            </p:cNvPr>
            <p:cNvCxnSpPr/>
            <p:nvPr/>
          </p:nvCxnSpPr>
          <p:spPr>
            <a:xfrm>
              <a:off x="1524000" y="5601024"/>
              <a:ext cx="2348204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ED05E14-C0A4-47C1-A1A4-CAA6F6F827BE}"/>
              </a:ext>
            </a:extLst>
          </p:cNvPr>
          <p:cNvSpPr/>
          <p:nvPr/>
        </p:nvSpPr>
        <p:spPr>
          <a:xfrm>
            <a:off x="2354424" y="2741645"/>
            <a:ext cx="687355" cy="68735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2DDD984-8B57-41EB-AF77-450ACCADF70C}"/>
              </a:ext>
            </a:extLst>
          </p:cNvPr>
          <p:cNvSpPr>
            <a:spLocks noEditPoints="1"/>
          </p:cNvSpPr>
          <p:nvPr/>
        </p:nvSpPr>
        <p:spPr bwMode="auto">
          <a:xfrm>
            <a:off x="2559989" y="2882696"/>
            <a:ext cx="273282" cy="405252"/>
          </a:xfrm>
          <a:custGeom>
            <a:avLst/>
            <a:gdLst>
              <a:gd name="T0" fmla="*/ 187442 w 109"/>
              <a:gd name="T1" fmla="*/ 0 h 160"/>
              <a:gd name="T2" fmla="*/ 0 w 109"/>
              <a:gd name="T3" fmla="*/ 189359 h 160"/>
              <a:gd name="T4" fmla="*/ 64753 w 109"/>
              <a:gd name="T5" fmla="*/ 330518 h 160"/>
              <a:gd name="T6" fmla="*/ 64753 w 109"/>
              <a:gd name="T7" fmla="*/ 330518 h 160"/>
              <a:gd name="T8" fmla="*/ 92017 w 109"/>
              <a:gd name="T9" fmla="*/ 392490 h 160"/>
              <a:gd name="T10" fmla="*/ 98833 w 109"/>
              <a:gd name="T11" fmla="*/ 399376 h 160"/>
              <a:gd name="T12" fmla="*/ 272642 w 109"/>
              <a:gd name="T13" fmla="*/ 399376 h 160"/>
              <a:gd name="T14" fmla="*/ 279458 w 109"/>
              <a:gd name="T15" fmla="*/ 392490 h 160"/>
              <a:gd name="T16" fmla="*/ 306722 w 109"/>
              <a:gd name="T17" fmla="*/ 330518 h 160"/>
              <a:gd name="T18" fmla="*/ 371475 w 109"/>
              <a:gd name="T19" fmla="*/ 189359 h 160"/>
              <a:gd name="T20" fmla="*/ 187442 w 109"/>
              <a:gd name="T21" fmla="*/ 0 h 160"/>
              <a:gd name="T22" fmla="*/ 293090 w 109"/>
              <a:gd name="T23" fmla="*/ 320189 h 160"/>
              <a:gd name="T24" fmla="*/ 265826 w 109"/>
              <a:gd name="T25" fmla="*/ 382161 h 160"/>
              <a:gd name="T26" fmla="*/ 105649 w 109"/>
              <a:gd name="T27" fmla="*/ 382161 h 160"/>
              <a:gd name="T28" fmla="*/ 78385 w 109"/>
              <a:gd name="T29" fmla="*/ 320189 h 160"/>
              <a:gd name="T30" fmla="*/ 78385 w 109"/>
              <a:gd name="T31" fmla="*/ 320189 h 160"/>
              <a:gd name="T32" fmla="*/ 17040 w 109"/>
              <a:gd name="T33" fmla="*/ 189359 h 160"/>
              <a:gd name="T34" fmla="*/ 187442 w 109"/>
              <a:gd name="T35" fmla="*/ 17214 h 160"/>
              <a:gd name="T36" fmla="*/ 354435 w 109"/>
              <a:gd name="T37" fmla="*/ 189359 h 160"/>
              <a:gd name="T38" fmla="*/ 293090 w 109"/>
              <a:gd name="T39" fmla="*/ 320189 h 160"/>
              <a:gd name="T40" fmla="*/ 279458 w 109"/>
              <a:gd name="T41" fmla="*/ 440690 h 160"/>
              <a:gd name="T42" fmla="*/ 272642 w 109"/>
              <a:gd name="T43" fmla="*/ 447576 h 160"/>
              <a:gd name="T44" fmla="*/ 98833 w 109"/>
              <a:gd name="T45" fmla="*/ 447576 h 160"/>
              <a:gd name="T46" fmla="*/ 92017 w 109"/>
              <a:gd name="T47" fmla="*/ 440690 h 160"/>
              <a:gd name="T48" fmla="*/ 98833 w 109"/>
              <a:gd name="T49" fmla="*/ 433805 h 160"/>
              <a:gd name="T50" fmla="*/ 272642 w 109"/>
              <a:gd name="T51" fmla="*/ 433805 h 160"/>
              <a:gd name="T52" fmla="*/ 279458 w 109"/>
              <a:gd name="T53" fmla="*/ 440690 h 160"/>
              <a:gd name="T54" fmla="*/ 279458 w 109"/>
              <a:gd name="T55" fmla="*/ 492334 h 160"/>
              <a:gd name="T56" fmla="*/ 272642 w 109"/>
              <a:gd name="T57" fmla="*/ 499220 h 160"/>
              <a:gd name="T58" fmla="*/ 98833 w 109"/>
              <a:gd name="T59" fmla="*/ 499220 h 160"/>
              <a:gd name="T60" fmla="*/ 92017 w 109"/>
              <a:gd name="T61" fmla="*/ 492334 h 160"/>
              <a:gd name="T62" fmla="*/ 98833 w 109"/>
              <a:gd name="T63" fmla="*/ 482005 h 160"/>
              <a:gd name="T64" fmla="*/ 272642 w 109"/>
              <a:gd name="T65" fmla="*/ 482005 h 160"/>
              <a:gd name="T66" fmla="*/ 279458 w 109"/>
              <a:gd name="T67" fmla="*/ 492334 h 160"/>
              <a:gd name="T68" fmla="*/ 231746 w 109"/>
              <a:gd name="T69" fmla="*/ 543977 h 160"/>
              <a:gd name="T70" fmla="*/ 221522 w 109"/>
              <a:gd name="T71" fmla="*/ 550863 h 160"/>
              <a:gd name="T72" fmla="*/ 149953 w 109"/>
              <a:gd name="T73" fmla="*/ 550863 h 160"/>
              <a:gd name="T74" fmla="*/ 139729 w 109"/>
              <a:gd name="T75" fmla="*/ 543977 h 160"/>
              <a:gd name="T76" fmla="*/ 149953 w 109"/>
              <a:gd name="T77" fmla="*/ 533649 h 160"/>
              <a:gd name="T78" fmla="*/ 221522 w 109"/>
              <a:gd name="T79" fmla="*/ 533649 h 160"/>
              <a:gd name="T80" fmla="*/ 231746 w 109"/>
              <a:gd name="T81" fmla="*/ 543977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9" h="160">
                <a:moveTo>
                  <a:pt x="55" y="0"/>
                </a:moveTo>
                <a:cubicBezTo>
                  <a:pt x="24" y="0"/>
                  <a:pt x="0" y="24"/>
                  <a:pt x="0" y="55"/>
                </a:cubicBezTo>
                <a:cubicBezTo>
                  <a:pt x="0" y="71"/>
                  <a:pt x="7" y="86"/>
                  <a:pt x="19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1"/>
                  <a:pt x="26" y="109"/>
                  <a:pt x="27" y="114"/>
                </a:cubicBezTo>
                <a:cubicBezTo>
                  <a:pt x="27" y="115"/>
                  <a:pt x="28" y="116"/>
                  <a:pt x="29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1" y="116"/>
                  <a:pt x="82" y="115"/>
                  <a:pt x="82" y="114"/>
                </a:cubicBezTo>
                <a:cubicBezTo>
                  <a:pt x="83" y="109"/>
                  <a:pt x="85" y="101"/>
                  <a:pt x="90" y="96"/>
                </a:cubicBezTo>
                <a:cubicBezTo>
                  <a:pt x="102" y="86"/>
                  <a:pt x="109" y="71"/>
                  <a:pt x="109" y="55"/>
                </a:cubicBezTo>
                <a:cubicBezTo>
                  <a:pt x="109" y="24"/>
                  <a:pt x="85" y="0"/>
                  <a:pt x="55" y="0"/>
                </a:cubicBezTo>
                <a:close/>
                <a:moveTo>
                  <a:pt x="86" y="93"/>
                </a:moveTo>
                <a:cubicBezTo>
                  <a:pt x="81" y="98"/>
                  <a:pt x="79" y="105"/>
                  <a:pt x="78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0" y="105"/>
                  <a:pt x="28" y="99"/>
                  <a:pt x="23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11" y="83"/>
                  <a:pt x="5" y="69"/>
                  <a:pt x="5" y="55"/>
                </a:cubicBezTo>
                <a:cubicBezTo>
                  <a:pt x="5" y="27"/>
                  <a:pt x="27" y="5"/>
                  <a:pt x="55" y="5"/>
                </a:cubicBezTo>
                <a:cubicBezTo>
                  <a:pt x="82" y="5"/>
                  <a:pt x="104" y="27"/>
                  <a:pt x="104" y="55"/>
                </a:cubicBezTo>
                <a:cubicBezTo>
                  <a:pt x="104" y="69"/>
                  <a:pt x="98" y="83"/>
                  <a:pt x="86" y="93"/>
                </a:cubicBezTo>
                <a:close/>
                <a:moveTo>
                  <a:pt x="82" y="128"/>
                </a:moveTo>
                <a:cubicBezTo>
                  <a:pt x="82" y="129"/>
                  <a:pt x="81" y="130"/>
                  <a:pt x="80" y="130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28" y="130"/>
                  <a:pt x="27" y="129"/>
                  <a:pt x="27" y="128"/>
                </a:cubicBezTo>
                <a:cubicBezTo>
                  <a:pt x="27" y="127"/>
                  <a:pt x="28" y="126"/>
                  <a:pt x="29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1" y="126"/>
                  <a:pt x="82" y="127"/>
                  <a:pt x="82" y="128"/>
                </a:cubicBezTo>
                <a:close/>
                <a:moveTo>
                  <a:pt x="82" y="143"/>
                </a:moveTo>
                <a:cubicBezTo>
                  <a:pt x="82" y="144"/>
                  <a:pt x="81" y="145"/>
                  <a:pt x="80" y="145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8" y="145"/>
                  <a:pt x="27" y="144"/>
                  <a:pt x="27" y="143"/>
                </a:cubicBezTo>
                <a:cubicBezTo>
                  <a:pt x="27" y="141"/>
                  <a:pt x="28" y="140"/>
                  <a:pt x="29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1" y="140"/>
                  <a:pt x="82" y="141"/>
                  <a:pt x="82" y="143"/>
                </a:cubicBezTo>
                <a:close/>
                <a:moveTo>
                  <a:pt x="68" y="158"/>
                </a:moveTo>
                <a:cubicBezTo>
                  <a:pt x="68" y="159"/>
                  <a:pt x="67" y="160"/>
                  <a:pt x="65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43" y="160"/>
                  <a:pt x="41" y="159"/>
                  <a:pt x="41" y="158"/>
                </a:cubicBezTo>
                <a:cubicBezTo>
                  <a:pt x="41" y="156"/>
                  <a:pt x="43" y="155"/>
                  <a:pt x="44" y="15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67" y="155"/>
                  <a:pt x="68" y="156"/>
                  <a:pt x="68" y="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53756D-87D7-410D-B5F5-CEF25D478267}"/>
              </a:ext>
            </a:extLst>
          </p:cNvPr>
          <p:cNvGrpSpPr/>
          <p:nvPr/>
        </p:nvGrpSpPr>
        <p:grpSpPr>
          <a:xfrm>
            <a:off x="3987281" y="2239347"/>
            <a:ext cx="2348204" cy="3383902"/>
            <a:chOff x="3987281" y="2239347"/>
            <a:chExt cx="2348204" cy="33839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F0DFB7-62C8-4051-892F-09E501DA85D4}"/>
                </a:ext>
              </a:extLst>
            </p:cNvPr>
            <p:cNvSpPr/>
            <p:nvPr/>
          </p:nvSpPr>
          <p:spPr>
            <a:xfrm>
              <a:off x="3987281" y="2239347"/>
              <a:ext cx="2348204" cy="338390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bIns="548640" rtlCol="0" anchor="b" anchorCtr="0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Email 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Marketing</a:t>
              </a:r>
            </a:p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There are many variations of passages of Lorem Ipsum available.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F8565A-3B01-48A7-BFC1-2C2F87CA1513}"/>
                </a:ext>
              </a:extLst>
            </p:cNvPr>
            <p:cNvCxnSpPr/>
            <p:nvPr/>
          </p:nvCxnSpPr>
          <p:spPr>
            <a:xfrm>
              <a:off x="3987281" y="5601024"/>
              <a:ext cx="2348204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42EA77-191A-46A3-AAFB-95FC42EC744A}"/>
              </a:ext>
            </a:extLst>
          </p:cNvPr>
          <p:cNvGrpSpPr/>
          <p:nvPr/>
        </p:nvGrpSpPr>
        <p:grpSpPr>
          <a:xfrm>
            <a:off x="6450562" y="2239347"/>
            <a:ext cx="2348204" cy="3383902"/>
            <a:chOff x="6450562" y="2239347"/>
            <a:chExt cx="2348204" cy="33839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0EE264-0E33-4A47-8E13-603B256B7C82}"/>
                </a:ext>
              </a:extLst>
            </p:cNvPr>
            <p:cNvSpPr/>
            <p:nvPr/>
          </p:nvSpPr>
          <p:spPr>
            <a:xfrm>
              <a:off x="6450562" y="2239347"/>
              <a:ext cx="2348204" cy="338390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bIns="548640" rtlCol="0" anchor="b" anchorCtr="0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Social media 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Marketing</a:t>
              </a:r>
            </a:p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There are many variations of passages of Lorem Ipsum available.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825A76-D84F-4813-9D5F-2819D0587AC3}"/>
                </a:ext>
              </a:extLst>
            </p:cNvPr>
            <p:cNvCxnSpPr/>
            <p:nvPr/>
          </p:nvCxnSpPr>
          <p:spPr>
            <a:xfrm>
              <a:off x="6450562" y="5601024"/>
              <a:ext cx="2348204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4E4B64-149E-463F-81E4-865467903B1A}"/>
              </a:ext>
            </a:extLst>
          </p:cNvPr>
          <p:cNvGrpSpPr/>
          <p:nvPr/>
        </p:nvGrpSpPr>
        <p:grpSpPr>
          <a:xfrm>
            <a:off x="8913843" y="2239347"/>
            <a:ext cx="2348204" cy="3383902"/>
            <a:chOff x="8913843" y="2239347"/>
            <a:chExt cx="2348204" cy="33839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9C625B-23DD-4813-9F7D-9DC0BA297AC2}"/>
                </a:ext>
              </a:extLst>
            </p:cNvPr>
            <p:cNvSpPr/>
            <p:nvPr/>
          </p:nvSpPr>
          <p:spPr>
            <a:xfrm>
              <a:off x="8913843" y="2239347"/>
              <a:ext cx="2348204" cy="338390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bIns="548640" rtlCol="0" anchor="b" anchorCtr="0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Digital 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Marketing</a:t>
              </a:r>
            </a:p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There are many variations of passages of Lorem Ipsum available.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3FCDCB-EAD2-4ED2-8521-134EA1EDB9E9}"/>
                </a:ext>
              </a:extLst>
            </p:cNvPr>
            <p:cNvCxnSpPr/>
            <p:nvPr/>
          </p:nvCxnSpPr>
          <p:spPr>
            <a:xfrm>
              <a:off x="8913843" y="5601024"/>
              <a:ext cx="2348204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C0D7EB1-5564-4C2C-8F84-286BACEFFC4B}"/>
              </a:ext>
            </a:extLst>
          </p:cNvPr>
          <p:cNvSpPr/>
          <p:nvPr/>
        </p:nvSpPr>
        <p:spPr>
          <a:xfrm>
            <a:off x="4812963" y="2741645"/>
            <a:ext cx="687355" cy="68735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FAF2C3-BA4F-4CDD-8AF7-10EC80DE5B34}"/>
              </a:ext>
            </a:extLst>
          </p:cNvPr>
          <p:cNvSpPr/>
          <p:nvPr/>
        </p:nvSpPr>
        <p:spPr>
          <a:xfrm>
            <a:off x="7273251" y="2741645"/>
            <a:ext cx="687355" cy="68735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B0604D-6BB5-47CD-9658-63251F22641D}"/>
              </a:ext>
            </a:extLst>
          </p:cNvPr>
          <p:cNvSpPr/>
          <p:nvPr/>
        </p:nvSpPr>
        <p:spPr>
          <a:xfrm>
            <a:off x="9752589" y="2741645"/>
            <a:ext cx="687355" cy="68735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FD80116-1EC0-45D4-91CA-5792A15B1867}"/>
              </a:ext>
            </a:extLst>
          </p:cNvPr>
          <p:cNvSpPr>
            <a:spLocks noEditPoints="1"/>
          </p:cNvSpPr>
          <p:nvPr/>
        </p:nvSpPr>
        <p:spPr bwMode="auto">
          <a:xfrm>
            <a:off x="4967327" y="2925096"/>
            <a:ext cx="378626" cy="334470"/>
          </a:xfrm>
          <a:custGeom>
            <a:avLst/>
            <a:gdLst>
              <a:gd name="T0" fmla="*/ 40838 w 160"/>
              <a:gd name="T1" fmla="*/ 0 h 140"/>
              <a:gd name="T2" fmla="*/ 0 w 160"/>
              <a:gd name="T3" fmla="*/ 357324 h 140"/>
              <a:gd name="T4" fmla="*/ 265450 w 160"/>
              <a:gd name="T5" fmla="*/ 398554 h 140"/>
              <a:gd name="T6" fmla="*/ 166757 w 160"/>
              <a:gd name="T7" fmla="*/ 463834 h 140"/>
              <a:gd name="T8" fmla="*/ 166757 w 160"/>
              <a:gd name="T9" fmla="*/ 481013 h 140"/>
              <a:gd name="T10" fmla="*/ 384562 w 160"/>
              <a:gd name="T11" fmla="*/ 470706 h 140"/>
              <a:gd name="T12" fmla="*/ 279063 w 160"/>
              <a:gd name="T13" fmla="*/ 463834 h 140"/>
              <a:gd name="T14" fmla="*/ 503675 w 160"/>
              <a:gd name="T15" fmla="*/ 398554 h 140"/>
              <a:gd name="T16" fmla="*/ 544513 w 160"/>
              <a:gd name="T17" fmla="*/ 41230 h 140"/>
              <a:gd name="T18" fmla="*/ 527497 w 160"/>
              <a:gd name="T19" fmla="*/ 357324 h 140"/>
              <a:gd name="T20" fmla="*/ 40838 w 160"/>
              <a:gd name="T21" fmla="*/ 384810 h 140"/>
              <a:gd name="T22" fmla="*/ 17016 w 160"/>
              <a:gd name="T23" fmla="*/ 41230 h 140"/>
              <a:gd name="T24" fmla="*/ 503675 w 160"/>
              <a:gd name="T25" fmla="*/ 17179 h 140"/>
              <a:gd name="T26" fmla="*/ 527497 w 160"/>
              <a:gd name="T27" fmla="*/ 357324 h 140"/>
              <a:gd name="T28" fmla="*/ 347127 w 160"/>
              <a:gd name="T29" fmla="*/ 130561 h 140"/>
              <a:gd name="T30" fmla="*/ 292676 w 160"/>
              <a:gd name="T31" fmla="*/ 130561 h 140"/>
              <a:gd name="T32" fmla="*/ 228015 w 160"/>
              <a:gd name="T33" fmla="*/ 171790 h 140"/>
              <a:gd name="T34" fmla="*/ 180370 w 160"/>
              <a:gd name="T35" fmla="*/ 192405 h 140"/>
              <a:gd name="T36" fmla="*/ 228015 w 160"/>
              <a:gd name="T37" fmla="*/ 213020 h 140"/>
              <a:gd name="T38" fmla="*/ 292676 w 160"/>
              <a:gd name="T39" fmla="*/ 254250 h 140"/>
              <a:gd name="T40" fmla="*/ 347127 w 160"/>
              <a:gd name="T41" fmla="*/ 254250 h 140"/>
              <a:gd name="T42" fmla="*/ 299482 w 160"/>
              <a:gd name="T43" fmla="*/ 233635 h 140"/>
              <a:gd name="T44" fmla="*/ 238224 w 160"/>
              <a:gd name="T45" fmla="*/ 192405 h 140"/>
              <a:gd name="T46" fmla="*/ 299482 w 160"/>
              <a:gd name="T47" fmla="*/ 151176 h 140"/>
              <a:gd name="T48" fmla="*/ 319901 w 160"/>
              <a:gd name="T49" fmla="*/ 240507 h 140"/>
              <a:gd name="T50" fmla="*/ 319901 w 160"/>
              <a:gd name="T51" fmla="*/ 264557 h 140"/>
              <a:gd name="T52" fmla="*/ 319901 w 160"/>
              <a:gd name="T53" fmla="*/ 240507 h 140"/>
              <a:gd name="T54" fmla="*/ 197386 w 160"/>
              <a:gd name="T55" fmla="*/ 192405 h 140"/>
              <a:gd name="T56" fmla="*/ 221208 w 160"/>
              <a:gd name="T57" fmla="*/ 192405 h 140"/>
              <a:gd name="T58" fmla="*/ 319901 w 160"/>
              <a:gd name="T59" fmla="*/ 120253 h 140"/>
              <a:gd name="T60" fmla="*/ 319901 w 160"/>
              <a:gd name="T61" fmla="*/ 140868 h 140"/>
              <a:gd name="T62" fmla="*/ 319901 w 160"/>
              <a:gd name="T63" fmla="*/ 120253 h 1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0" h="140">
                <a:moveTo>
                  <a:pt x="14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1"/>
                  <a:pt x="5" y="116"/>
                  <a:pt x="12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7" y="136"/>
                  <a:pt x="47" y="137"/>
                </a:cubicBezTo>
                <a:cubicBezTo>
                  <a:pt x="47" y="138"/>
                  <a:pt x="48" y="140"/>
                  <a:pt x="49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2" y="140"/>
                  <a:pt x="113" y="138"/>
                  <a:pt x="113" y="137"/>
                </a:cubicBezTo>
                <a:cubicBezTo>
                  <a:pt x="113" y="136"/>
                  <a:pt x="112" y="135"/>
                  <a:pt x="111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2" y="116"/>
                  <a:pt x="82" y="116"/>
                  <a:pt x="82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55" y="116"/>
                  <a:pt x="160" y="111"/>
                  <a:pt x="160" y="104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60" y="5"/>
                  <a:pt x="155" y="0"/>
                  <a:pt x="148" y="0"/>
                </a:cubicBezTo>
                <a:close/>
                <a:moveTo>
                  <a:pt x="155" y="104"/>
                </a:moveTo>
                <a:cubicBezTo>
                  <a:pt x="155" y="108"/>
                  <a:pt x="152" y="112"/>
                  <a:pt x="148" y="112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8" y="112"/>
                  <a:pt x="5" y="108"/>
                  <a:pt x="5" y="104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2" y="5"/>
                  <a:pt x="155" y="8"/>
                  <a:pt x="155" y="12"/>
                </a:cubicBezTo>
                <a:lnTo>
                  <a:pt x="155" y="104"/>
                </a:lnTo>
                <a:close/>
                <a:moveTo>
                  <a:pt x="94" y="46"/>
                </a:moveTo>
                <a:cubicBezTo>
                  <a:pt x="99" y="46"/>
                  <a:pt x="102" y="43"/>
                  <a:pt x="102" y="38"/>
                </a:cubicBezTo>
                <a:cubicBezTo>
                  <a:pt x="102" y="34"/>
                  <a:pt x="99" y="30"/>
                  <a:pt x="94" y="30"/>
                </a:cubicBezTo>
                <a:cubicBezTo>
                  <a:pt x="89" y="30"/>
                  <a:pt x="86" y="34"/>
                  <a:pt x="86" y="38"/>
                </a:cubicBezTo>
                <a:cubicBezTo>
                  <a:pt x="86" y="39"/>
                  <a:pt x="86" y="39"/>
                  <a:pt x="86" y="40"/>
                </a:cubicBezTo>
                <a:cubicBezTo>
                  <a:pt x="67" y="50"/>
                  <a:pt x="67" y="50"/>
                  <a:pt x="67" y="50"/>
                </a:cubicBezTo>
                <a:cubicBezTo>
                  <a:pt x="66" y="49"/>
                  <a:pt x="64" y="48"/>
                  <a:pt x="61" y="48"/>
                </a:cubicBezTo>
                <a:cubicBezTo>
                  <a:pt x="57" y="48"/>
                  <a:pt x="53" y="51"/>
                  <a:pt x="53" y="56"/>
                </a:cubicBezTo>
                <a:cubicBezTo>
                  <a:pt x="53" y="60"/>
                  <a:pt x="57" y="64"/>
                  <a:pt x="61" y="64"/>
                </a:cubicBezTo>
                <a:cubicBezTo>
                  <a:pt x="64" y="64"/>
                  <a:pt x="66" y="63"/>
                  <a:pt x="67" y="6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4"/>
                </a:cubicBezTo>
                <a:cubicBezTo>
                  <a:pt x="86" y="78"/>
                  <a:pt x="89" y="82"/>
                  <a:pt x="94" y="82"/>
                </a:cubicBezTo>
                <a:cubicBezTo>
                  <a:pt x="99" y="82"/>
                  <a:pt x="102" y="78"/>
                  <a:pt x="102" y="74"/>
                </a:cubicBezTo>
                <a:cubicBezTo>
                  <a:pt x="102" y="69"/>
                  <a:pt x="99" y="65"/>
                  <a:pt x="94" y="65"/>
                </a:cubicBezTo>
                <a:cubicBezTo>
                  <a:pt x="92" y="65"/>
                  <a:pt x="90" y="66"/>
                  <a:pt x="88" y="68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6"/>
                  <a:pt x="70" y="56"/>
                </a:cubicBezTo>
                <a:cubicBezTo>
                  <a:pt x="70" y="55"/>
                  <a:pt x="70" y="55"/>
                  <a:pt x="70" y="54"/>
                </a:cubicBezTo>
                <a:cubicBezTo>
                  <a:pt x="88" y="44"/>
                  <a:pt x="88" y="44"/>
                  <a:pt x="88" y="44"/>
                </a:cubicBezTo>
                <a:cubicBezTo>
                  <a:pt x="90" y="45"/>
                  <a:pt x="92" y="46"/>
                  <a:pt x="94" y="46"/>
                </a:cubicBezTo>
                <a:close/>
                <a:moveTo>
                  <a:pt x="94" y="70"/>
                </a:moveTo>
                <a:cubicBezTo>
                  <a:pt x="96" y="70"/>
                  <a:pt x="97" y="72"/>
                  <a:pt x="97" y="74"/>
                </a:cubicBezTo>
                <a:cubicBezTo>
                  <a:pt x="97" y="75"/>
                  <a:pt x="96" y="77"/>
                  <a:pt x="94" y="77"/>
                </a:cubicBezTo>
                <a:cubicBezTo>
                  <a:pt x="92" y="77"/>
                  <a:pt x="91" y="75"/>
                  <a:pt x="91" y="74"/>
                </a:cubicBezTo>
                <a:cubicBezTo>
                  <a:pt x="91" y="72"/>
                  <a:pt x="92" y="70"/>
                  <a:pt x="94" y="70"/>
                </a:cubicBezTo>
                <a:close/>
                <a:moveTo>
                  <a:pt x="61" y="59"/>
                </a:moveTo>
                <a:cubicBezTo>
                  <a:pt x="60" y="59"/>
                  <a:pt x="58" y="58"/>
                  <a:pt x="58" y="56"/>
                </a:cubicBezTo>
                <a:cubicBezTo>
                  <a:pt x="58" y="54"/>
                  <a:pt x="60" y="52"/>
                  <a:pt x="61" y="52"/>
                </a:cubicBezTo>
                <a:cubicBezTo>
                  <a:pt x="63" y="52"/>
                  <a:pt x="65" y="54"/>
                  <a:pt x="65" y="56"/>
                </a:cubicBezTo>
                <a:cubicBezTo>
                  <a:pt x="65" y="58"/>
                  <a:pt x="63" y="59"/>
                  <a:pt x="61" y="59"/>
                </a:cubicBezTo>
                <a:close/>
                <a:moveTo>
                  <a:pt x="94" y="35"/>
                </a:moveTo>
                <a:cubicBezTo>
                  <a:pt x="96" y="35"/>
                  <a:pt x="97" y="36"/>
                  <a:pt x="97" y="38"/>
                </a:cubicBezTo>
                <a:cubicBezTo>
                  <a:pt x="97" y="40"/>
                  <a:pt x="96" y="41"/>
                  <a:pt x="94" y="41"/>
                </a:cubicBezTo>
                <a:cubicBezTo>
                  <a:pt x="92" y="41"/>
                  <a:pt x="91" y="40"/>
                  <a:pt x="91" y="38"/>
                </a:cubicBezTo>
                <a:cubicBezTo>
                  <a:pt x="91" y="36"/>
                  <a:pt x="92" y="35"/>
                  <a:pt x="94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8B5DC346-2BA1-4B25-857D-D6506E7400B5}"/>
              </a:ext>
            </a:extLst>
          </p:cNvPr>
          <p:cNvSpPr>
            <a:spLocks noEditPoints="1"/>
          </p:cNvSpPr>
          <p:nvPr/>
        </p:nvSpPr>
        <p:spPr bwMode="auto">
          <a:xfrm>
            <a:off x="9906953" y="2896784"/>
            <a:ext cx="378626" cy="386331"/>
          </a:xfrm>
          <a:custGeom>
            <a:avLst/>
            <a:gdLst>
              <a:gd name="T0" fmla="*/ 467598 w 160"/>
              <a:gd name="T1" fmla="*/ 79110 h 162"/>
              <a:gd name="T2" fmla="*/ 273050 w 160"/>
              <a:gd name="T3" fmla="*/ 0 h 162"/>
              <a:gd name="T4" fmla="*/ 78502 w 160"/>
              <a:gd name="T5" fmla="*/ 79110 h 162"/>
              <a:gd name="T6" fmla="*/ 0 w 160"/>
              <a:gd name="T7" fmla="*/ 275167 h 162"/>
              <a:gd name="T8" fmla="*/ 78502 w 160"/>
              <a:gd name="T9" fmla="*/ 471223 h 162"/>
              <a:gd name="T10" fmla="*/ 273050 w 160"/>
              <a:gd name="T11" fmla="*/ 550334 h 162"/>
              <a:gd name="T12" fmla="*/ 467598 w 160"/>
              <a:gd name="T13" fmla="*/ 471223 h 162"/>
              <a:gd name="T14" fmla="*/ 546100 w 160"/>
              <a:gd name="T15" fmla="*/ 275167 h 162"/>
              <a:gd name="T16" fmla="*/ 467598 w 160"/>
              <a:gd name="T17" fmla="*/ 79110 h 162"/>
              <a:gd name="T18" fmla="*/ 460772 w 160"/>
              <a:gd name="T19" fmla="*/ 450586 h 162"/>
              <a:gd name="T20" fmla="*/ 416401 w 160"/>
              <a:gd name="T21" fmla="*/ 409311 h 162"/>
              <a:gd name="T22" fmla="*/ 529034 w 160"/>
              <a:gd name="T23" fmla="*/ 299244 h 162"/>
              <a:gd name="T24" fmla="*/ 460772 w 160"/>
              <a:gd name="T25" fmla="*/ 450586 h 162"/>
              <a:gd name="T26" fmla="*/ 279876 w 160"/>
              <a:gd name="T27" fmla="*/ 17198 h 162"/>
              <a:gd name="T28" fmla="*/ 368618 w 160"/>
              <a:gd name="T29" fmla="*/ 34396 h 162"/>
              <a:gd name="T30" fmla="*/ 279876 w 160"/>
              <a:gd name="T31" fmla="*/ 120386 h 162"/>
              <a:gd name="T32" fmla="*/ 279876 w 160"/>
              <a:gd name="T33" fmla="*/ 17198 h 162"/>
              <a:gd name="T34" fmla="*/ 279876 w 160"/>
              <a:gd name="T35" fmla="*/ 144463 h 162"/>
              <a:gd name="T36" fmla="*/ 382270 w 160"/>
              <a:gd name="T37" fmla="*/ 41275 h 162"/>
              <a:gd name="T38" fmla="*/ 447119 w 160"/>
              <a:gd name="T39" fmla="*/ 85990 h 162"/>
              <a:gd name="T40" fmla="*/ 279876 w 160"/>
              <a:gd name="T41" fmla="*/ 254529 h 162"/>
              <a:gd name="T42" fmla="*/ 279876 w 160"/>
              <a:gd name="T43" fmla="*/ 144463 h 162"/>
              <a:gd name="T44" fmla="*/ 460772 w 160"/>
              <a:gd name="T45" fmla="*/ 99748 h 162"/>
              <a:gd name="T46" fmla="*/ 505143 w 160"/>
              <a:gd name="T47" fmla="*/ 165100 h 162"/>
              <a:gd name="T48" fmla="*/ 505143 w 160"/>
              <a:gd name="T49" fmla="*/ 165100 h 162"/>
              <a:gd name="T50" fmla="*/ 337899 w 160"/>
              <a:gd name="T51" fmla="*/ 330200 h 162"/>
              <a:gd name="T52" fmla="*/ 283289 w 160"/>
              <a:gd name="T53" fmla="*/ 275167 h 162"/>
              <a:gd name="T54" fmla="*/ 460772 w 160"/>
              <a:gd name="T55" fmla="*/ 99748 h 162"/>
              <a:gd name="T56" fmla="*/ 511969 w 160"/>
              <a:gd name="T57" fmla="*/ 178858 h 162"/>
              <a:gd name="T58" fmla="*/ 529034 w 160"/>
              <a:gd name="T59" fmla="*/ 275167 h 162"/>
              <a:gd name="T60" fmla="*/ 406162 w 160"/>
              <a:gd name="T61" fmla="*/ 398992 h 162"/>
              <a:gd name="T62" fmla="*/ 351552 w 160"/>
              <a:gd name="T63" fmla="*/ 340519 h 162"/>
              <a:gd name="T64" fmla="*/ 511969 w 160"/>
              <a:gd name="T65" fmla="*/ 178858 h 162"/>
              <a:gd name="T66" fmla="*/ 92154 w 160"/>
              <a:gd name="T67" fmla="*/ 457465 h 162"/>
              <a:gd name="T68" fmla="*/ 17066 w 160"/>
              <a:gd name="T69" fmla="*/ 275167 h 162"/>
              <a:gd name="T70" fmla="*/ 92154 w 160"/>
              <a:gd name="T71" fmla="*/ 92869 h 162"/>
              <a:gd name="T72" fmla="*/ 266224 w 160"/>
              <a:gd name="T73" fmla="*/ 17198 h 162"/>
              <a:gd name="T74" fmla="*/ 266224 w 160"/>
              <a:gd name="T75" fmla="*/ 141023 h 162"/>
              <a:gd name="T76" fmla="*/ 266224 w 160"/>
              <a:gd name="T77" fmla="*/ 141023 h 162"/>
              <a:gd name="T78" fmla="*/ 266224 w 160"/>
              <a:gd name="T79" fmla="*/ 275167 h 162"/>
              <a:gd name="T80" fmla="*/ 266224 w 160"/>
              <a:gd name="T81" fmla="*/ 282046 h 162"/>
              <a:gd name="T82" fmla="*/ 266224 w 160"/>
              <a:gd name="T83" fmla="*/ 282046 h 162"/>
              <a:gd name="T84" fmla="*/ 447119 w 160"/>
              <a:gd name="T85" fmla="*/ 464344 h 162"/>
              <a:gd name="T86" fmla="*/ 92154 w 160"/>
              <a:gd name="T87" fmla="*/ 457465 h 1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0" h="162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60" y="160"/>
                  <a:pt x="80" y="160"/>
                </a:cubicBezTo>
                <a:cubicBezTo>
                  <a:pt x="100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5" y="131"/>
                </a:moveTo>
                <a:cubicBezTo>
                  <a:pt x="122" y="119"/>
                  <a:pt x="122" y="119"/>
                  <a:pt x="122" y="119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3" y="103"/>
                  <a:pt x="146" y="119"/>
                  <a:pt x="135" y="131"/>
                </a:cubicBezTo>
                <a:close/>
                <a:moveTo>
                  <a:pt x="82" y="5"/>
                </a:moveTo>
                <a:cubicBezTo>
                  <a:pt x="91" y="5"/>
                  <a:pt x="100" y="7"/>
                  <a:pt x="108" y="10"/>
                </a:cubicBezTo>
                <a:cubicBezTo>
                  <a:pt x="82" y="35"/>
                  <a:pt x="82" y="35"/>
                  <a:pt x="82" y="35"/>
                </a:cubicBezTo>
                <a:lnTo>
                  <a:pt x="82" y="5"/>
                </a:lnTo>
                <a:close/>
                <a:moveTo>
                  <a:pt x="82" y="42"/>
                </a:moveTo>
                <a:cubicBezTo>
                  <a:pt x="112" y="12"/>
                  <a:pt x="112" y="12"/>
                  <a:pt x="112" y="12"/>
                </a:cubicBezTo>
                <a:cubicBezTo>
                  <a:pt x="119" y="16"/>
                  <a:pt x="126" y="20"/>
                  <a:pt x="131" y="25"/>
                </a:cubicBezTo>
                <a:cubicBezTo>
                  <a:pt x="82" y="74"/>
                  <a:pt x="82" y="74"/>
                  <a:pt x="82" y="74"/>
                </a:cubicBezTo>
                <a:lnTo>
                  <a:pt x="82" y="42"/>
                </a:lnTo>
                <a:close/>
                <a:moveTo>
                  <a:pt x="135" y="29"/>
                </a:moveTo>
                <a:cubicBezTo>
                  <a:pt x="140" y="34"/>
                  <a:pt x="144" y="41"/>
                  <a:pt x="148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99" y="96"/>
                  <a:pt x="99" y="96"/>
                  <a:pt x="99" y="96"/>
                </a:cubicBezTo>
                <a:cubicBezTo>
                  <a:pt x="83" y="80"/>
                  <a:pt x="83" y="80"/>
                  <a:pt x="83" y="80"/>
                </a:cubicBezTo>
                <a:lnTo>
                  <a:pt x="135" y="29"/>
                </a:lnTo>
                <a:close/>
                <a:moveTo>
                  <a:pt x="150" y="52"/>
                </a:moveTo>
                <a:cubicBezTo>
                  <a:pt x="153" y="61"/>
                  <a:pt x="155" y="70"/>
                  <a:pt x="155" y="80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03" y="99"/>
                  <a:pt x="103" y="99"/>
                  <a:pt x="103" y="99"/>
                </a:cubicBezTo>
                <a:lnTo>
                  <a:pt x="150" y="52"/>
                </a:lnTo>
                <a:close/>
                <a:moveTo>
                  <a:pt x="27" y="133"/>
                </a:moveTo>
                <a:cubicBezTo>
                  <a:pt x="13" y="119"/>
                  <a:pt x="5" y="100"/>
                  <a:pt x="5" y="80"/>
                </a:cubicBezTo>
                <a:cubicBezTo>
                  <a:pt x="5" y="60"/>
                  <a:pt x="13" y="41"/>
                  <a:pt x="27" y="27"/>
                </a:cubicBezTo>
                <a:cubicBezTo>
                  <a:pt x="40" y="13"/>
                  <a:pt x="58" y="6"/>
                  <a:pt x="78" y="5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1"/>
                  <a:pt x="78" y="81"/>
                  <a:pt x="78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131" y="135"/>
                  <a:pt x="131" y="135"/>
                  <a:pt x="131" y="135"/>
                </a:cubicBezTo>
                <a:cubicBezTo>
                  <a:pt x="102" y="162"/>
                  <a:pt x="56" y="162"/>
                  <a:pt x="27" y="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68">
            <a:extLst>
              <a:ext uri="{FF2B5EF4-FFF2-40B4-BE49-F238E27FC236}">
                <a16:creationId xmlns:a16="http://schemas.microsoft.com/office/drawing/2014/main" id="{7D4B911E-FAE9-451F-A68F-95E200715F51}"/>
              </a:ext>
            </a:extLst>
          </p:cNvPr>
          <p:cNvSpPr>
            <a:spLocks noEditPoints="1"/>
          </p:cNvSpPr>
          <p:nvPr/>
        </p:nvSpPr>
        <p:spPr bwMode="auto">
          <a:xfrm>
            <a:off x="7436270" y="2912675"/>
            <a:ext cx="361315" cy="349762"/>
          </a:xfrm>
          <a:custGeom>
            <a:avLst/>
            <a:gdLst>
              <a:gd name="T0" fmla="*/ 505143 w 160"/>
              <a:gd name="T1" fmla="*/ 6865 h 154"/>
              <a:gd name="T2" fmla="*/ 47784 w 160"/>
              <a:gd name="T3" fmla="*/ 0 h 154"/>
              <a:gd name="T4" fmla="*/ 0 w 160"/>
              <a:gd name="T5" fmla="*/ 106414 h 154"/>
              <a:gd name="T6" fmla="*/ 0 w 160"/>
              <a:gd name="T7" fmla="*/ 192232 h 154"/>
              <a:gd name="T8" fmla="*/ 112633 w 160"/>
              <a:gd name="T9" fmla="*/ 223126 h 154"/>
              <a:gd name="T10" fmla="*/ 218440 w 160"/>
              <a:gd name="T11" fmla="*/ 223126 h 154"/>
              <a:gd name="T12" fmla="*/ 327660 w 160"/>
              <a:gd name="T13" fmla="*/ 223126 h 154"/>
              <a:gd name="T14" fmla="*/ 433467 w 160"/>
              <a:gd name="T15" fmla="*/ 223126 h 154"/>
              <a:gd name="T16" fmla="*/ 546100 w 160"/>
              <a:gd name="T17" fmla="*/ 192232 h 154"/>
              <a:gd name="T18" fmla="*/ 546100 w 160"/>
              <a:gd name="T19" fmla="*/ 106414 h 154"/>
              <a:gd name="T20" fmla="*/ 484664 w 160"/>
              <a:gd name="T21" fmla="*/ 236857 h 154"/>
              <a:gd name="T22" fmla="*/ 433467 w 160"/>
              <a:gd name="T23" fmla="*/ 181934 h 154"/>
              <a:gd name="T24" fmla="*/ 378857 w 160"/>
              <a:gd name="T25" fmla="*/ 236857 h 154"/>
              <a:gd name="T26" fmla="*/ 327660 w 160"/>
              <a:gd name="T27" fmla="*/ 181934 h 154"/>
              <a:gd name="T28" fmla="*/ 273050 w 160"/>
              <a:gd name="T29" fmla="*/ 236857 h 154"/>
              <a:gd name="T30" fmla="*/ 218440 w 160"/>
              <a:gd name="T31" fmla="*/ 181934 h 154"/>
              <a:gd name="T32" fmla="*/ 167243 w 160"/>
              <a:gd name="T33" fmla="*/ 236857 h 154"/>
              <a:gd name="T34" fmla="*/ 112633 w 160"/>
              <a:gd name="T35" fmla="*/ 181934 h 154"/>
              <a:gd name="T36" fmla="*/ 61436 w 160"/>
              <a:gd name="T37" fmla="*/ 236857 h 154"/>
              <a:gd name="T38" fmla="*/ 17066 w 160"/>
              <a:gd name="T39" fmla="*/ 109847 h 154"/>
              <a:gd name="T40" fmla="*/ 491490 w 160"/>
              <a:gd name="T41" fmla="*/ 17164 h 154"/>
              <a:gd name="T42" fmla="*/ 529034 w 160"/>
              <a:gd name="T43" fmla="*/ 192232 h 154"/>
              <a:gd name="T44" fmla="*/ 488077 w 160"/>
              <a:gd name="T45" fmla="*/ 315810 h 154"/>
              <a:gd name="T46" fmla="*/ 471011 w 160"/>
              <a:gd name="T47" fmla="*/ 511474 h 154"/>
              <a:gd name="T48" fmla="*/ 245745 w 160"/>
              <a:gd name="T49" fmla="*/ 312377 h 154"/>
              <a:gd name="T50" fmla="*/ 119459 w 160"/>
              <a:gd name="T51" fmla="*/ 302079 h 154"/>
              <a:gd name="T52" fmla="*/ 109220 w 160"/>
              <a:gd name="T53" fmla="*/ 511474 h 154"/>
              <a:gd name="T54" fmla="*/ 58023 w 160"/>
              <a:gd name="T55" fmla="*/ 490878 h 154"/>
              <a:gd name="T56" fmla="*/ 47784 w 160"/>
              <a:gd name="T57" fmla="*/ 308944 h 154"/>
              <a:gd name="T58" fmla="*/ 40958 w 160"/>
              <a:gd name="T59" fmla="*/ 490878 h 154"/>
              <a:gd name="T60" fmla="*/ 471011 w 160"/>
              <a:gd name="T61" fmla="*/ 528638 h 154"/>
              <a:gd name="T62" fmla="*/ 505143 w 160"/>
              <a:gd name="T63" fmla="*/ 315810 h 154"/>
              <a:gd name="T64" fmla="*/ 126286 w 160"/>
              <a:gd name="T65" fmla="*/ 319242 h 154"/>
              <a:gd name="T66" fmla="*/ 232093 w 160"/>
              <a:gd name="T67" fmla="*/ 508042 h 154"/>
              <a:gd name="T68" fmla="*/ 126286 w 160"/>
              <a:gd name="T69" fmla="*/ 319242 h 154"/>
              <a:gd name="T70" fmla="*/ 436880 w 160"/>
              <a:gd name="T71" fmla="*/ 418791 h 154"/>
              <a:gd name="T72" fmla="*/ 426641 w 160"/>
              <a:gd name="T73" fmla="*/ 302079 h 154"/>
              <a:gd name="T74" fmla="*/ 276463 w 160"/>
              <a:gd name="T75" fmla="*/ 312377 h 154"/>
              <a:gd name="T76" fmla="*/ 286703 w 160"/>
              <a:gd name="T77" fmla="*/ 429089 h 154"/>
              <a:gd name="T78" fmla="*/ 293529 w 160"/>
              <a:gd name="T79" fmla="*/ 319242 h 154"/>
              <a:gd name="T80" fmla="*/ 419814 w 160"/>
              <a:gd name="T81" fmla="*/ 411926 h 154"/>
              <a:gd name="T82" fmla="*/ 293529 w 160"/>
              <a:gd name="T83" fmla="*/ 319242 h 1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0" h="154">
                <a:moveTo>
                  <a:pt x="160" y="31"/>
                </a:moveTo>
                <a:cubicBezTo>
                  <a:pt x="148" y="2"/>
                  <a:pt x="148" y="2"/>
                  <a:pt x="148" y="2"/>
                </a:cubicBezTo>
                <a:cubicBezTo>
                  <a:pt x="148" y="1"/>
                  <a:pt x="147" y="0"/>
                  <a:pt x="14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2" y="1"/>
                  <a:pt x="12" y="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6"/>
                  <a:pt x="8" y="74"/>
                  <a:pt x="18" y="74"/>
                </a:cubicBezTo>
                <a:cubicBezTo>
                  <a:pt x="25" y="74"/>
                  <a:pt x="30" y="70"/>
                  <a:pt x="33" y="65"/>
                </a:cubicBezTo>
                <a:cubicBezTo>
                  <a:pt x="37" y="70"/>
                  <a:pt x="42" y="74"/>
                  <a:pt x="49" y="74"/>
                </a:cubicBezTo>
                <a:cubicBezTo>
                  <a:pt x="56" y="74"/>
                  <a:pt x="61" y="70"/>
                  <a:pt x="64" y="65"/>
                </a:cubicBezTo>
                <a:cubicBezTo>
                  <a:pt x="68" y="70"/>
                  <a:pt x="73" y="74"/>
                  <a:pt x="80" y="74"/>
                </a:cubicBezTo>
                <a:cubicBezTo>
                  <a:pt x="87" y="74"/>
                  <a:pt x="92" y="70"/>
                  <a:pt x="96" y="65"/>
                </a:cubicBezTo>
                <a:cubicBezTo>
                  <a:pt x="99" y="70"/>
                  <a:pt x="104" y="74"/>
                  <a:pt x="111" y="74"/>
                </a:cubicBezTo>
                <a:cubicBezTo>
                  <a:pt x="118" y="74"/>
                  <a:pt x="123" y="70"/>
                  <a:pt x="127" y="65"/>
                </a:cubicBezTo>
                <a:cubicBezTo>
                  <a:pt x="130" y="70"/>
                  <a:pt x="135" y="74"/>
                  <a:pt x="142" y="74"/>
                </a:cubicBezTo>
                <a:cubicBezTo>
                  <a:pt x="152" y="74"/>
                  <a:pt x="160" y="66"/>
                  <a:pt x="160" y="5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0" y="31"/>
                  <a:pt x="160" y="31"/>
                  <a:pt x="160" y="31"/>
                </a:cubicBezTo>
                <a:close/>
                <a:moveTo>
                  <a:pt x="155" y="56"/>
                </a:moveTo>
                <a:cubicBezTo>
                  <a:pt x="155" y="63"/>
                  <a:pt x="149" y="69"/>
                  <a:pt x="142" y="69"/>
                </a:cubicBezTo>
                <a:cubicBezTo>
                  <a:pt x="135" y="69"/>
                  <a:pt x="129" y="63"/>
                  <a:pt x="129" y="56"/>
                </a:cubicBezTo>
                <a:cubicBezTo>
                  <a:pt x="129" y="54"/>
                  <a:pt x="128" y="53"/>
                  <a:pt x="127" y="53"/>
                </a:cubicBezTo>
                <a:cubicBezTo>
                  <a:pt x="125" y="53"/>
                  <a:pt x="124" y="54"/>
                  <a:pt x="124" y="56"/>
                </a:cubicBezTo>
                <a:cubicBezTo>
                  <a:pt x="124" y="63"/>
                  <a:pt x="118" y="69"/>
                  <a:pt x="111" y="69"/>
                </a:cubicBezTo>
                <a:cubicBezTo>
                  <a:pt x="104" y="69"/>
                  <a:pt x="98" y="63"/>
                  <a:pt x="98" y="56"/>
                </a:cubicBezTo>
                <a:cubicBezTo>
                  <a:pt x="98" y="54"/>
                  <a:pt x="97" y="53"/>
                  <a:pt x="96" y="53"/>
                </a:cubicBezTo>
                <a:cubicBezTo>
                  <a:pt x="94" y="53"/>
                  <a:pt x="93" y="54"/>
                  <a:pt x="93" y="56"/>
                </a:cubicBezTo>
                <a:cubicBezTo>
                  <a:pt x="93" y="63"/>
                  <a:pt x="87" y="69"/>
                  <a:pt x="80" y="69"/>
                </a:cubicBezTo>
                <a:cubicBezTo>
                  <a:pt x="73" y="69"/>
                  <a:pt x="67" y="63"/>
                  <a:pt x="67" y="56"/>
                </a:cubicBezTo>
                <a:cubicBezTo>
                  <a:pt x="67" y="54"/>
                  <a:pt x="66" y="53"/>
                  <a:pt x="64" y="53"/>
                </a:cubicBezTo>
                <a:cubicBezTo>
                  <a:pt x="63" y="53"/>
                  <a:pt x="62" y="54"/>
                  <a:pt x="62" y="56"/>
                </a:cubicBezTo>
                <a:cubicBezTo>
                  <a:pt x="62" y="63"/>
                  <a:pt x="56" y="69"/>
                  <a:pt x="49" y="69"/>
                </a:cubicBezTo>
                <a:cubicBezTo>
                  <a:pt x="42" y="69"/>
                  <a:pt x="36" y="63"/>
                  <a:pt x="36" y="56"/>
                </a:cubicBezTo>
                <a:cubicBezTo>
                  <a:pt x="36" y="54"/>
                  <a:pt x="35" y="53"/>
                  <a:pt x="33" y="53"/>
                </a:cubicBezTo>
                <a:cubicBezTo>
                  <a:pt x="32" y="53"/>
                  <a:pt x="31" y="54"/>
                  <a:pt x="31" y="56"/>
                </a:cubicBezTo>
                <a:cubicBezTo>
                  <a:pt x="31" y="63"/>
                  <a:pt x="25" y="69"/>
                  <a:pt x="18" y="69"/>
                </a:cubicBezTo>
                <a:cubicBezTo>
                  <a:pt x="11" y="69"/>
                  <a:pt x="5" y="63"/>
                  <a:pt x="5" y="56"/>
                </a:cubicBezTo>
                <a:cubicBezTo>
                  <a:pt x="5" y="32"/>
                  <a:pt x="5" y="32"/>
                  <a:pt x="5" y="32"/>
                </a:cubicBezTo>
                <a:cubicBezTo>
                  <a:pt x="16" y="5"/>
                  <a:pt x="16" y="5"/>
                  <a:pt x="16" y="5"/>
                </a:cubicBezTo>
                <a:cubicBezTo>
                  <a:pt x="144" y="5"/>
                  <a:pt x="144" y="5"/>
                  <a:pt x="144" y="5"/>
                </a:cubicBezTo>
                <a:cubicBezTo>
                  <a:pt x="155" y="32"/>
                  <a:pt x="155" y="32"/>
                  <a:pt x="155" y="32"/>
                </a:cubicBezTo>
                <a:lnTo>
                  <a:pt x="155" y="56"/>
                </a:lnTo>
                <a:close/>
                <a:moveTo>
                  <a:pt x="146" y="90"/>
                </a:moveTo>
                <a:cubicBezTo>
                  <a:pt x="144" y="90"/>
                  <a:pt x="143" y="91"/>
                  <a:pt x="143" y="92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6"/>
                  <a:pt x="141" y="149"/>
                  <a:pt x="138" y="149"/>
                </a:cubicBezTo>
                <a:cubicBezTo>
                  <a:pt x="72" y="149"/>
                  <a:pt x="72" y="149"/>
                  <a:pt x="72" y="149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89"/>
                  <a:pt x="71" y="88"/>
                  <a:pt x="70" y="88"/>
                </a:cubicBezTo>
                <a:cubicBezTo>
                  <a:pt x="35" y="88"/>
                  <a:pt x="35" y="88"/>
                  <a:pt x="35" y="88"/>
                </a:cubicBezTo>
                <a:cubicBezTo>
                  <a:pt x="34" y="88"/>
                  <a:pt x="32" y="89"/>
                  <a:pt x="32" y="91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19" y="149"/>
                  <a:pt x="17" y="146"/>
                  <a:pt x="17" y="143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1"/>
                  <a:pt x="16" y="90"/>
                  <a:pt x="14" y="90"/>
                </a:cubicBezTo>
                <a:cubicBezTo>
                  <a:pt x="13" y="90"/>
                  <a:pt x="12" y="91"/>
                  <a:pt x="12" y="92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2" y="149"/>
                  <a:pt x="17" y="154"/>
                  <a:pt x="22" y="154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43" y="154"/>
                  <a:pt x="148" y="149"/>
                  <a:pt x="148" y="143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1"/>
                  <a:pt x="147" y="90"/>
                  <a:pt x="146" y="90"/>
                </a:cubicBezTo>
                <a:close/>
                <a:moveTo>
                  <a:pt x="37" y="93"/>
                </a:moveTo>
                <a:cubicBezTo>
                  <a:pt x="68" y="93"/>
                  <a:pt x="68" y="93"/>
                  <a:pt x="68" y="93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37" y="148"/>
                  <a:pt x="37" y="148"/>
                  <a:pt x="37" y="148"/>
                </a:cubicBezTo>
                <a:lnTo>
                  <a:pt x="37" y="93"/>
                </a:lnTo>
                <a:close/>
                <a:moveTo>
                  <a:pt x="125" y="125"/>
                </a:moveTo>
                <a:cubicBezTo>
                  <a:pt x="126" y="125"/>
                  <a:pt x="128" y="124"/>
                  <a:pt x="128" y="122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8" y="89"/>
                  <a:pt x="126" y="88"/>
                  <a:pt x="125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2" y="88"/>
                  <a:pt x="81" y="89"/>
                  <a:pt x="81" y="91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1" y="124"/>
                  <a:pt x="82" y="125"/>
                  <a:pt x="84" y="125"/>
                </a:cubicBezTo>
                <a:lnTo>
                  <a:pt x="125" y="125"/>
                </a:lnTo>
                <a:close/>
                <a:moveTo>
                  <a:pt x="86" y="93"/>
                </a:moveTo>
                <a:cubicBezTo>
                  <a:pt x="123" y="93"/>
                  <a:pt x="123" y="93"/>
                  <a:pt x="123" y="93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86" y="120"/>
                  <a:pt x="86" y="120"/>
                  <a:pt x="86" y="120"/>
                </a:cubicBezTo>
                <a:lnTo>
                  <a:pt x="86" y="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0833-DE14-4F01-B383-7012CDC8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1875"/>
            <a:ext cx="9906000" cy="742061"/>
          </a:xfrm>
        </p:spPr>
        <p:txBody>
          <a:bodyPr/>
          <a:lstStyle/>
          <a:p>
            <a:r>
              <a:rPr lang="en-US" dirty="0"/>
              <a:t>Our Services</a:t>
            </a:r>
            <a:r>
              <a:rPr lang="en-US" dirty="0">
                <a:solidFill>
                  <a:schemeClr val="accent1"/>
                </a:solidFill>
              </a:rPr>
              <a:t> Four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8FAEA-71E2-43D9-909D-1DFE29AE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t>8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4BCFA-2751-44DD-80C7-126AAF55B326}"/>
              </a:ext>
            </a:extLst>
          </p:cNvPr>
          <p:cNvSpPr/>
          <p:nvPr/>
        </p:nvSpPr>
        <p:spPr>
          <a:xfrm>
            <a:off x="1524000" y="2295169"/>
            <a:ext cx="1946388" cy="194638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CE01AE-3396-42D6-88E0-6DBEEEC2E085}"/>
              </a:ext>
            </a:extLst>
          </p:cNvPr>
          <p:cNvSpPr/>
          <p:nvPr/>
        </p:nvSpPr>
        <p:spPr>
          <a:xfrm>
            <a:off x="4018583" y="2295169"/>
            <a:ext cx="1946388" cy="194638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100</a:t>
            </a:r>
            <a:r>
              <a:rPr lang="en-US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DC4268-A599-4201-8106-DE7EA61B2DCA}"/>
              </a:ext>
            </a:extLst>
          </p:cNvPr>
          <p:cNvSpPr/>
          <p:nvPr/>
        </p:nvSpPr>
        <p:spPr>
          <a:xfrm>
            <a:off x="6513166" y="2295169"/>
            <a:ext cx="1946388" cy="194638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85</a:t>
            </a:r>
            <a:r>
              <a:rPr lang="en-US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BF03C3-A2E0-44B1-9D2E-9DF3A718E87F}"/>
              </a:ext>
            </a:extLst>
          </p:cNvPr>
          <p:cNvSpPr/>
          <p:nvPr/>
        </p:nvSpPr>
        <p:spPr>
          <a:xfrm>
            <a:off x="9007750" y="2295169"/>
            <a:ext cx="1946388" cy="194638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80</a:t>
            </a:r>
            <a:r>
              <a:rPr lang="en-US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5B2B185-84C2-4013-B382-21B7307B4AE6}"/>
              </a:ext>
            </a:extLst>
          </p:cNvPr>
          <p:cNvSpPr/>
          <p:nvPr/>
        </p:nvSpPr>
        <p:spPr>
          <a:xfrm>
            <a:off x="1524000" y="2295169"/>
            <a:ext cx="1946388" cy="1946388"/>
          </a:xfrm>
          <a:prstGeom prst="arc">
            <a:avLst>
              <a:gd name="adj1" fmla="val 16200000"/>
              <a:gd name="adj2" fmla="val 1441461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E5BF972-F3CA-486E-BED1-0CAF43B64348}"/>
              </a:ext>
            </a:extLst>
          </p:cNvPr>
          <p:cNvSpPr/>
          <p:nvPr/>
        </p:nvSpPr>
        <p:spPr>
          <a:xfrm>
            <a:off x="6513166" y="2295169"/>
            <a:ext cx="1946388" cy="1946388"/>
          </a:xfrm>
          <a:prstGeom prst="arc">
            <a:avLst>
              <a:gd name="adj1" fmla="val 16200000"/>
              <a:gd name="adj2" fmla="val 132828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2415950-C7F9-4368-B4DE-8FE48783E33D}"/>
              </a:ext>
            </a:extLst>
          </p:cNvPr>
          <p:cNvSpPr/>
          <p:nvPr/>
        </p:nvSpPr>
        <p:spPr>
          <a:xfrm>
            <a:off x="9007750" y="2295169"/>
            <a:ext cx="1946388" cy="1946388"/>
          </a:xfrm>
          <a:prstGeom prst="arc">
            <a:avLst>
              <a:gd name="adj1" fmla="val 16200000"/>
              <a:gd name="adj2" fmla="val 122137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D94DFF3-D2BC-41E5-97BE-2A0D01ABA3AB}"/>
              </a:ext>
            </a:extLst>
          </p:cNvPr>
          <p:cNvSpPr txBox="1">
            <a:spLocks/>
          </p:cNvSpPr>
          <p:nvPr/>
        </p:nvSpPr>
        <p:spPr>
          <a:xfrm>
            <a:off x="4088956" y="4514851"/>
            <a:ext cx="1805640" cy="927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Content Write</a:t>
            </a:r>
          </a:p>
          <a:p>
            <a:pPr algn="ctr"/>
            <a:r>
              <a:rPr lang="en-US" sz="1200" b="0" dirty="0"/>
              <a:t>There are many variations of passages of Lorem.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A54E256-D607-41F8-97EC-0D94F1791084}"/>
              </a:ext>
            </a:extLst>
          </p:cNvPr>
          <p:cNvSpPr txBox="1">
            <a:spLocks/>
          </p:cNvSpPr>
          <p:nvPr/>
        </p:nvSpPr>
        <p:spPr>
          <a:xfrm>
            <a:off x="1594372" y="4514851"/>
            <a:ext cx="1805640" cy="927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Strengths</a:t>
            </a:r>
          </a:p>
          <a:p>
            <a:pPr algn="ctr"/>
            <a:r>
              <a:rPr lang="en-US" sz="1200" b="0" dirty="0"/>
              <a:t>Lorem ipsum are many variations of.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479738B-4CB6-413D-985D-C160DB4BEF7A}"/>
              </a:ext>
            </a:extLst>
          </p:cNvPr>
          <p:cNvSpPr txBox="1">
            <a:spLocks/>
          </p:cNvSpPr>
          <p:nvPr/>
        </p:nvSpPr>
        <p:spPr>
          <a:xfrm>
            <a:off x="6583540" y="4514851"/>
            <a:ext cx="1805640" cy="927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US" sz="1200" b="0" dirty="0"/>
              <a:t>Are many variations of passages of.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518C313-79A4-4590-8AFB-00EB7302AE2E}"/>
              </a:ext>
            </a:extLst>
          </p:cNvPr>
          <p:cNvSpPr txBox="1">
            <a:spLocks/>
          </p:cNvSpPr>
          <p:nvPr/>
        </p:nvSpPr>
        <p:spPr>
          <a:xfrm>
            <a:off x="9078124" y="4514851"/>
            <a:ext cx="1805640" cy="927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sz="1200" b="0" dirty="0"/>
              <a:t>There are many variations of passages of Lorem.</a:t>
            </a:r>
          </a:p>
        </p:txBody>
      </p:sp>
    </p:spTree>
    <p:extLst>
      <p:ext uri="{BB962C8B-B14F-4D97-AF65-F5344CB8AC3E}">
        <p14:creationId xmlns:p14="http://schemas.microsoft.com/office/powerpoint/2010/main" val="13953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7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7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7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7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7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7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1" presetClass="entr" presetSubtype="1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1" presetClass="entr" presetSubtype="1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93273-F79F-40CC-867E-6CC8A78A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063E-0933-489A-8DB5-4BC6AC5809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926A1D8-E509-490D-B6C9-AF73F0AE3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Members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2DCF9E-803A-4A36-9DE8-2B91509E935C}"/>
              </a:ext>
            </a:extLst>
          </p:cNvPr>
          <p:cNvGrpSpPr/>
          <p:nvPr/>
        </p:nvGrpSpPr>
        <p:grpSpPr>
          <a:xfrm>
            <a:off x="4305300" y="4171952"/>
            <a:ext cx="2286000" cy="1552831"/>
            <a:chOff x="4305300" y="4171952"/>
            <a:chExt cx="2286000" cy="1552831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D0B2C9FA-9532-4B0F-87D3-6214C228C257}"/>
                </a:ext>
              </a:extLst>
            </p:cNvPr>
            <p:cNvSpPr txBox="1">
              <a:spLocks/>
            </p:cNvSpPr>
            <p:nvPr/>
          </p:nvSpPr>
          <p:spPr>
            <a:xfrm>
              <a:off x="4305300" y="4171952"/>
              <a:ext cx="2286000" cy="119088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Hosea Jack</a:t>
              </a:r>
            </a:p>
            <a:p>
              <a:r>
                <a:rPr lang="en-US" sz="1200" b="0" dirty="0"/>
                <a:t>A peep at some distant orb has power to raise and purify our thoughts like a strain.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7F3B2CA-E51C-4ECA-A207-3FE1DC46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5300" y="5547801"/>
              <a:ext cx="158883" cy="15888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3582DBF-3AD8-4153-8D47-772522462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8872" y="5547801"/>
              <a:ext cx="176982" cy="17698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7AA4D40D-00C8-4ABD-9374-92A327D0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90543" y="5547799"/>
              <a:ext cx="158883" cy="15888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60BDF9-278E-4932-B782-E458A5C87764}"/>
              </a:ext>
            </a:extLst>
          </p:cNvPr>
          <p:cNvGrpSpPr/>
          <p:nvPr/>
        </p:nvGrpSpPr>
        <p:grpSpPr>
          <a:xfrm>
            <a:off x="6724650" y="4171952"/>
            <a:ext cx="2286000" cy="1552831"/>
            <a:chOff x="6724650" y="4171952"/>
            <a:chExt cx="2286000" cy="1552831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CB5B086-FAFB-47AC-8651-31DFC6ACEE6F}"/>
                </a:ext>
              </a:extLst>
            </p:cNvPr>
            <p:cNvSpPr txBox="1">
              <a:spLocks/>
            </p:cNvSpPr>
            <p:nvPr/>
          </p:nvSpPr>
          <p:spPr>
            <a:xfrm>
              <a:off x="6724650" y="4171952"/>
              <a:ext cx="2286000" cy="119088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Lucila Tiger</a:t>
              </a:r>
            </a:p>
            <a:p>
              <a:r>
                <a:rPr lang="en-US" sz="1200" b="0" dirty="0"/>
                <a:t>There are many variations of passages of Lorem.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E50BAB-8E4A-4316-B0C8-FF96F0F911EC}"/>
                </a:ext>
              </a:extLst>
            </p:cNvPr>
            <p:cNvGrpSpPr/>
            <p:nvPr/>
          </p:nvGrpSpPr>
          <p:grpSpPr>
            <a:xfrm>
              <a:off x="6724650" y="5547799"/>
              <a:ext cx="744126" cy="176984"/>
              <a:chOff x="6724650" y="5547799"/>
              <a:chExt cx="744126" cy="176984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E1EEDC89-BF38-434C-9E95-9183708C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24650" y="5547801"/>
                <a:ext cx="158883" cy="158883"/>
              </a:xfrm>
              <a:prstGeom prst="rect">
                <a:avLst/>
              </a:prstGeom>
            </p:spPr>
          </p:pic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77DD2AA0-0972-4B0C-9FBD-84F527D8E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8222" y="5547801"/>
                <a:ext cx="176982" cy="176982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86B36C19-4D11-4121-B36C-5ACF5CEB1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09893" y="5547799"/>
                <a:ext cx="158883" cy="158883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A62272-8A94-4688-8CD1-F8448D4B9A2A}"/>
              </a:ext>
            </a:extLst>
          </p:cNvPr>
          <p:cNvGrpSpPr/>
          <p:nvPr/>
        </p:nvGrpSpPr>
        <p:grpSpPr>
          <a:xfrm>
            <a:off x="9144000" y="4171952"/>
            <a:ext cx="2286000" cy="1552831"/>
            <a:chOff x="9144000" y="4171952"/>
            <a:chExt cx="2286000" cy="1552831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0930BBF3-251E-417C-A8E9-C35B0B5FFE28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4171952"/>
              <a:ext cx="2286000" cy="119088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>
                      <a:alpha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Carmen Caylor</a:t>
              </a:r>
            </a:p>
            <a:p>
              <a:r>
                <a:rPr lang="en-US" sz="1200" b="0" dirty="0"/>
                <a:t>There are many variations of passages of Lorem Ipsum available.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7F75CE1-9041-4437-BDA1-E8954FE50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000" y="5547801"/>
              <a:ext cx="158883" cy="158883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2495527-2D63-416B-BFAF-E5491DAF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7572" y="5547801"/>
              <a:ext cx="176982" cy="176982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7A2437F-85EB-4CCF-8904-0B71AB06C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29243" y="5547799"/>
              <a:ext cx="158883" cy="158883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19AD4-1A89-4818-B4DD-00AE551B92DE}"/>
              </a:ext>
            </a:extLst>
          </p:cNvPr>
          <p:cNvCxnSpPr>
            <a:cxnSpLocks/>
          </p:cNvCxnSpPr>
          <p:nvPr/>
        </p:nvCxnSpPr>
        <p:spPr>
          <a:xfrm>
            <a:off x="4305300" y="3781427"/>
            <a:ext cx="2286000" cy="0"/>
          </a:xfrm>
          <a:prstGeom prst="line">
            <a:avLst/>
          </a:prstGeom>
          <a:ln w="508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08907F-4340-4EB1-AB6C-189EB8EFFDE0}"/>
              </a:ext>
            </a:extLst>
          </p:cNvPr>
          <p:cNvCxnSpPr>
            <a:cxnSpLocks/>
          </p:cNvCxnSpPr>
          <p:nvPr/>
        </p:nvCxnSpPr>
        <p:spPr>
          <a:xfrm>
            <a:off x="6724650" y="3781427"/>
            <a:ext cx="2286000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3549F7-45A7-423C-AC4E-8E461418B92B}"/>
              </a:ext>
            </a:extLst>
          </p:cNvPr>
          <p:cNvCxnSpPr>
            <a:cxnSpLocks/>
          </p:cNvCxnSpPr>
          <p:nvPr/>
        </p:nvCxnSpPr>
        <p:spPr>
          <a:xfrm>
            <a:off x="9144000" y="3781427"/>
            <a:ext cx="2286000" cy="0"/>
          </a:xfrm>
          <a:prstGeom prst="line">
            <a:avLst/>
          </a:prstGeom>
          <a:ln w="50800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عنصر نائب للصورة 19">
            <a:extLst>
              <a:ext uri="{FF2B5EF4-FFF2-40B4-BE49-F238E27FC236}">
                <a16:creationId xmlns:a16="http://schemas.microsoft.com/office/drawing/2014/main" id="{7C02EDE9-9216-FFAC-647C-A82B6C46248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C647F3A3-3D21-4EC1-14C6-867A7C74C22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21429"/>
          <a:stretch>
            <a:fillRect/>
          </a:stretch>
        </p:blipFill>
        <p:spPr/>
      </p:pic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4686534B-DD51-D2EB-87F9-49D9AA8DEC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r="25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04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decel="5000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decel="5000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333"/>
      </a:dk1>
      <a:lt1>
        <a:sysClr val="window" lastClr="FFFFFF"/>
      </a:lt1>
      <a:dk2>
        <a:srgbClr val="CEFFEA"/>
      </a:dk2>
      <a:lt2>
        <a:srgbClr val="FFFFFF"/>
      </a:lt2>
      <a:accent1>
        <a:srgbClr val="28DB8F"/>
      </a:accent1>
      <a:accent2>
        <a:srgbClr val="4643FF"/>
      </a:accent2>
      <a:accent3>
        <a:srgbClr val="EC5981"/>
      </a:accent3>
      <a:accent4>
        <a:srgbClr val="F6BA6C"/>
      </a:accent4>
      <a:accent5>
        <a:srgbClr val="D05BFF"/>
      </a:accent5>
      <a:accent6>
        <a:srgbClr val="53CE46"/>
      </a:accent6>
      <a:hlink>
        <a:srgbClr val="FFFFFF"/>
      </a:hlink>
      <a:folHlink>
        <a:srgbClr val="28DB8F"/>
      </a:folHlink>
    </a:clrScheme>
    <a:fontScheme name="2020">
      <a:majorFont>
        <a:latin typeface="Segoe UI Black"/>
        <a:ea typeface=""/>
        <a:cs typeface=""/>
      </a:majorFont>
      <a:minorFont>
        <a:latin typeface="Segoe UI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شاشة عريضة</PresentationFormat>
  <Paragraphs>94</Paragraphs>
  <Slides>12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 Black</vt:lpstr>
      <vt:lpstr>Segoe UI regular</vt:lpstr>
      <vt:lpstr>Office Theme</vt:lpstr>
      <vt:lpstr>Amazing People</vt:lpstr>
      <vt:lpstr>Our Success</vt:lpstr>
      <vt:lpstr>عرض تقديمي في PowerPoint</vt:lpstr>
      <vt:lpstr>عرض تقديمي في PowerPoint</vt:lpstr>
      <vt:lpstr>عرض تقديمي في PowerPoint</vt:lpstr>
      <vt:lpstr>Agenda</vt:lpstr>
      <vt:lpstr>Our Services</vt:lpstr>
      <vt:lpstr>Our Services Four Layout</vt:lpstr>
      <vt:lpstr>Team Members</vt:lpstr>
      <vt:lpstr>عرض تقديمي في PowerPoint</vt:lpstr>
      <vt:lpstr>Statistics from our  target markets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People</dc:title>
  <cp:lastModifiedBy>ingez-ppt.com</cp:lastModifiedBy>
  <cp:revision>1</cp:revision>
  <dcterms:created xsi:type="dcterms:W3CDTF">2019-12-19T15:55:45Z</dcterms:created>
  <dcterms:modified xsi:type="dcterms:W3CDTF">2023-04-16T22:39:17Z</dcterms:modified>
</cp:coreProperties>
</file>