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9" r:id="rId2"/>
    <p:sldId id="335" r:id="rId3"/>
    <p:sldId id="336" r:id="rId4"/>
    <p:sldId id="266" r:id="rId5"/>
    <p:sldId id="261" r:id="rId6"/>
    <p:sldId id="315" r:id="rId7"/>
    <p:sldId id="317" r:id="rId8"/>
    <p:sldId id="287" r:id="rId9"/>
    <p:sldId id="288" r:id="rId10"/>
    <p:sldId id="289" r:id="rId11"/>
    <p:sldId id="298" r:id="rId12"/>
    <p:sldId id="340" r:id="rId13"/>
    <p:sldId id="780" r:id="rId14"/>
    <p:sldId id="344" r:id="rId15"/>
    <p:sldId id="371" r:id="rId16"/>
    <p:sldId id="384" r:id="rId17"/>
    <p:sldId id="394" r:id="rId18"/>
    <p:sldId id="399" r:id="rId19"/>
    <p:sldId id="398" r:id="rId20"/>
    <p:sldId id="604" r:id="rId21"/>
    <p:sldId id="303" r:id="rId22"/>
    <p:sldId id="800" r:id="rId23"/>
    <p:sldId id="812" r:id="rId24"/>
    <p:sldId id="813" r:id="rId25"/>
    <p:sldId id="785" r:id="rId26"/>
    <p:sldId id="47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BC6B4-90C0-4607-91BF-72F7051A3A1C}" v="1" dt="2023-04-16T22:38:56.9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39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94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96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oddather" userId="84cd2103f36ef0dc" providerId="LiveId" clId="{126BC6B4-90C0-4607-91BF-72F7051A3A1C}"/>
    <pc:docChg chg="addSld modSld">
      <pc:chgData name="Hassan Moddather" userId="84cd2103f36ef0dc" providerId="LiveId" clId="{126BC6B4-90C0-4607-91BF-72F7051A3A1C}" dt="2023-04-16T22:38:56.945" v="0"/>
      <pc:docMkLst>
        <pc:docMk/>
      </pc:docMkLst>
      <pc:sldChg chg="add">
        <pc:chgData name="Hassan Moddather" userId="84cd2103f36ef0dc" providerId="LiveId" clId="{126BC6B4-90C0-4607-91BF-72F7051A3A1C}" dt="2023-04-16T22:38:56.945" v="0"/>
        <pc:sldMkLst>
          <pc:docMk/>
          <pc:sldMk cId="1832840326" sldId="47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6134D7-FCA0-4CCF-96B6-99D4F32811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F410A1-426D-46C2-805F-C009589A02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C0595-08DE-40C1-ADF8-F1025A87371A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0F61E7-9ECA-40D4-8BDD-64FF2E78A8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0BE200-ECA4-43A5-9ED6-67EF3A41EA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E196F-6E17-479A-A861-8AF3459BD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49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060A4-9EC2-439E-87FB-FF3A5539E6EE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20965-D3D8-41A8-AD4D-864D2CA18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4FA31-D105-437F-B15A-935B2F0F2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3237" y="6311106"/>
            <a:ext cx="401637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CE9F8F1-F686-49DF-9F26-08C777B236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715447-0C3B-48B1-AF6B-C908E24EDBD2}"/>
              </a:ext>
            </a:extLst>
          </p:cNvPr>
          <p:cNvSpPr/>
          <p:nvPr userDrawn="1"/>
        </p:nvSpPr>
        <p:spPr>
          <a:xfrm>
            <a:off x="962024" y="6181725"/>
            <a:ext cx="1626411" cy="529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l"/>
            <a:endParaRPr lang="en-US" sz="2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838D2A-80ED-42B6-BFB1-C8EB943B0DC6}"/>
              </a:ext>
            </a:extLst>
          </p:cNvPr>
          <p:cNvSpPr/>
          <p:nvPr userDrawn="1"/>
        </p:nvSpPr>
        <p:spPr>
          <a:xfrm>
            <a:off x="962024" y="692247"/>
            <a:ext cx="1626411" cy="529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l"/>
            <a:endParaRPr lang="en-US" sz="22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700E2BC-8B6E-45F2-B88B-95DE59B607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6877" y="6341271"/>
            <a:ext cx="415698" cy="2771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E4E93B-DD43-4462-A516-20379D0B2153}"/>
              </a:ext>
            </a:extLst>
          </p:cNvPr>
          <p:cNvSpPr txBox="1"/>
          <p:nvPr userDrawn="1"/>
        </p:nvSpPr>
        <p:spPr>
          <a:xfrm>
            <a:off x="1552575" y="6264394"/>
            <a:ext cx="10358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+mj-lt"/>
              </a:rPr>
              <a:t>Circlo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130248-0FFC-47AB-94E4-485E81F53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0776" y="957234"/>
            <a:ext cx="9937750" cy="715962"/>
          </a:xfr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269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28631-37F5-4905-9BAA-C2A664691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4C09-5530-4B24-86D2-C27FFA207EF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F3D4E43-651D-490A-9405-495051291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0776" y="1928784"/>
            <a:ext cx="3736974" cy="1500216"/>
          </a:xfr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0755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3523DB-03FF-4814-9E96-96EF3049E7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24C09-5530-4B24-86D2-C27FFA207E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1EDC946-78F9-498F-B161-0CC457A8247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127125" y="2590799"/>
            <a:ext cx="1992086" cy="2495551"/>
          </a:xfrm>
          <a:prstGeom prst="roundRect">
            <a:avLst>
              <a:gd name="adj" fmla="val 3825"/>
            </a:avLst>
          </a:pr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3247D429-C2B4-40CB-B1F1-2E1E5DB9F91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00311" y="2590799"/>
            <a:ext cx="1992086" cy="2495551"/>
          </a:xfrm>
          <a:prstGeom prst="roundRect">
            <a:avLst>
              <a:gd name="adj" fmla="val 3825"/>
            </a:avLst>
          </a:pr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BDBC7E05-3793-40D2-934A-465197A75A3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73497" y="2590799"/>
            <a:ext cx="1992086" cy="2495551"/>
          </a:xfrm>
          <a:prstGeom prst="roundRect">
            <a:avLst>
              <a:gd name="adj" fmla="val 3825"/>
            </a:avLst>
          </a:pr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A9AD385F-F3D3-4759-A2D6-80B82EDE938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846683" y="2590799"/>
            <a:ext cx="1992086" cy="2495551"/>
          </a:xfrm>
          <a:prstGeom prst="roundRect">
            <a:avLst>
              <a:gd name="adj" fmla="val 3825"/>
            </a:avLst>
          </a:pr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85817E-FFED-4F47-96DA-17A92AD63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0775" y="1547784"/>
            <a:ext cx="9717993" cy="719166"/>
          </a:xfrm>
        </p:spPr>
        <p:txBody>
          <a:bodyPr anchor="t" anchorCtr="0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39824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7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37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37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7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7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AA5D38A-2291-4CB2-8682-1241275394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47849" y="2365824"/>
            <a:ext cx="8496302" cy="1878702"/>
          </a:xfrm>
          <a:custGeom>
            <a:avLst/>
            <a:gdLst/>
            <a:ahLst/>
            <a:cxnLst/>
            <a:rect l="l" t="t" r="r" b="b"/>
            <a:pathLst>
              <a:path w="8028317" h="1775222">
                <a:moveTo>
                  <a:pt x="6627894" y="320554"/>
                </a:moveTo>
                <a:cubicBezTo>
                  <a:pt x="6569735" y="320554"/>
                  <a:pt x="6540654" y="364512"/>
                  <a:pt x="6540654" y="452428"/>
                </a:cubicBezTo>
                <a:lnTo>
                  <a:pt x="6540654" y="1302506"/>
                </a:lnTo>
                <a:cubicBezTo>
                  <a:pt x="6540654" y="1352550"/>
                  <a:pt x="6546741" y="1390421"/>
                  <a:pt x="6558914" y="1416120"/>
                </a:cubicBezTo>
                <a:cubicBezTo>
                  <a:pt x="6571087" y="1441818"/>
                  <a:pt x="6593404" y="1454667"/>
                  <a:pt x="6625865" y="1454667"/>
                </a:cubicBezTo>
                <a:cubicBezTo>
                  <a:pt x="6656974" y="1454667"/>
                  <a:pt x="6677939" y="1441142"/>
                  <a:pt x="6688759" y="1414091"/>
                </a:cubicBezTo>
                <a:cubicBezTo>
                  <a:pt x="6699580" y="1387040"/>
                  <a:pt x="6704990" y="1349169"/>
                  <a:pt x="6704990" y="1300477"/>
                </a:cubicBezTo>
                <a:lnTo>
                  <a:pt x="6704990" y="448370"/>
                </a:lnTo>
                <a:cubicBezTo>
                  <a:pt x="6704990" y="410499"/>
                  <a:pt x="6699918" y="379728"/>
                  <a:pt x="6689774" y="356059"/>
                </a:cubicBezTo>
                <a:cubicBezTo>
                  <a:pt x="6679630" y="332389"/>
                  <a:pt x="6659004" y="320554"/>
                  <a:pt x="6627894" y="320554"/>
                </a:cubicBezTo>
                <a:close/>
                <a:moveTo>
                  <a:pt x="2270293" y="312439"/>
                </a:moveTo>
                <a:lnTo>
                  <a:pt x="2205370" y="1199036"/>
                </a:lnTo>
                <a:lnTo>
                  <a:pt x="2363619" y="1199036"/>
                </a:lnTo>
                <a:lnTo>
                  <a:pt x="2286523" y="312439"/>
                </a:lnTo>
                <a:close/>
                <a:moveTo>
                  <a:pt x="7180268" y="16230"/>
                </a:moveTo>
                <a:lnTo>
                  <a:pt x="7519082" y="16230"/>
                </a:lnTo>
                <a:lnTo>
                  <a:pt x="7519082" y="1278160"/>
                </a:lnTo>
                <a:cubicBezTo>
                  <a:pt x="7519082" y="1333614"/>
                  <a:pt x="7524492" y="1376896"/>
                  <a:pt x="7535312" y="1408004"/>
                </a:cubicBezTo>
                <a:cubicBezTo>
                  <a:pt x="7546133" y="1439113"/>
                  <a:pt x="7569126" y="1454667"/>
                  <a:pt x="7604292" y="1454667"/>
                </a:cubicBezTo>
                <a:cubicBezTo>
                  <a:pt x="7639459" y="1454667"/>
                  <a:pt x="7662452" y="1439451"/>
                  <a:pt x="7673272" y="1409019"/>
                </a:cubicBezTo>
                <a:cubicBezTo>
                  <a:pt x="7684093" y="1378586"/>
                  <a:pt x="7689503" y="1334967"/>
                  <a:pt x="7689503" y="1278160"/>
                </a:cubicBezTo>
                <a:lnTo>
                  <a:pt x="7689503" y="16230"/>
                </a:lnTo>
                <a:lnTo>
                  <a:pt x="8028317" y="16230"/>
                </a:lnTo>
                <a:lnTo>
                  <a:pt x="8028317" y="1292361"/>
                </a:lnTo>
                <a:cubicBezTo>
                  <a:pt x="8028317" y="1451962"/>
                  <a:pt x="7993490" y="1572339"/>
                  <a:pt x="7923832" y="1653492"/>
                </a:cubicBezTo>
                <a:cubicBezTo>
                  <a:pt x="7854176" y="1734645"/>
                  <a:pt x="7747663" y="1775222"/>
                  <a:pt x="7604292" y="1775222"/>
                </a:cubicBezTo>
                <a:cubicBezTo>
                  <a:pt x="7460922" y="1775222"/>
                  <a:pt x="7354409" y="1734645"/>
                  <a:pt x="7284752" y="1653492"/>
                </a:cubicBezTo>
                <a:cubicBezTo>
                  <a:pt x="7215096" y="1572339"/>
                  <a:pt x="7180268" y="1451962"/>
                  <a:pt x="7180268" y="1292361"/>
                </a:cubicBezTo>
                <a:close/>
                <a:moveTo>
                  <a:pt x="5238130" y="16230"/>
                </a:moveTo>
                <a:lnTo>
                  <a:pt x="5583031" y="16230"/>
                </a:lnTo>
                <a:lnTo>
                  <a:pt x="5680414" y="606619"/>
                </a:lnTo>
                <a:lnTo>
                  <a:pt x="5777798" y="16230"/>
                </a:lnTo>
                <a:lnTo>
                  <a:pt x="6122698" y="16230"/>
                </a:lnTo>
                <a:lnTo>
                  <a:pt x="5844749" y="1184834"/>
                </a:lnTo>
                <a:lnTo>
                  <a:pt x="5844749" y="1758991"/>
                </a:lnTo>
                <a:lnTo>
                  <a:pt x="5516080" y="1758991"/>
                </a:lnTo>
                <a:lnTo>
                  <a:pt x="5516080" y="1184834"/>
                </a:lnTo>
                <a:close/>
                <a:moveTo>
                  <a:pt x="3857281" y="16230"/>
                </a:moveTo>
                <a:lnTo>
                  <a:pt x="4202182" y="16230"/>
                </a:lnTo>
                <a:lnTo>
                  <a:pt x="4202182" y="714146"/>
                </a:lnTo>
                <a:lnTo>
                  <a:pt x="4364488" y="16230"/>
                </a:lnTo>
                <a:lnTo>
                  <a:pt x="4715475" y="16230"/>
                </a:lnTo>
                <a:lnTo>
                  <a:pt x="4520708" y="813559"/>
                </a:lnTo>
                <a:lnTo>
                  <a:pt x="4756051" y="1758991"/>
                </a:lnTo>
                <a:lnTo>
                  <a:pt x="4394920" y="1758991"/>
                </a:lnTo>
                <a:lnTo>
                  <a:pt x="4204211" y="915000"/>
                </a:lnTo>
                <a:lnTo>
                  <a:pt x="4204211" y="1758991"/>
                </a:lnTo>
                <a:lnTo>
                  <a:pt x="3857281" y="1758991"/>
                </a:lnTo>
                <a:close/>
                <a:moveTo>
                  <a:pt x="2847632" y="16230"/>
                </a:moveTo>
                <a:lnTo>
                  <a:pt x="3206734" y="16230"/>
                </a:lnTo>
                <a:lnTo>
                  <a:pt x="3367011" y="850078"/>
                </a:lnTo>
                <a:lnTo>
                  <a:pt x="3367011" y="16230"/>
                </a:lnTo>
                <a:lnTo>
                  <a:pt x="3703796" y="16230"/>
                </a:lnTo>
                <a:lnTo>
                  <a:pt x="3703796" y="1758991"/>
                </a:lnTo>
                <a:lnTo>
                  <a:pt x="3362953" y="1758991"/>
                </a:lnTo>
                <a:lnTo>
                  <a:pt x="3188474" y="886596"/>
                </a:lnTo>
                <a:lnTo>
                  <a:pt x="3188474" y="1758991"/>
                </a:lnTo>
                <a:lnTo>
                  <a:pt x="2847632" y="1758991"/>
                </a:lnTo>
                <a:close/>
                <a:moveTo>
                  <a:pt x="1988286" y="16230"/>
                </a:moveTo>
                <a:lnTo>
                  <a:pt x="2578674" y="16230"/>
                </a:lnTo>
                <a:lnTo>
                  <a:pt x="2745038" y="1758991"/>
                </a:lnTo>
                <a:lnTo>
                  <a:pt x="2414339" y="1758991"/>
                </a:lnTo>
                <a:lnTo>
                  <a:pt x="2389994" y="1476985"/>
                </a:lnTo>
                <a:lnTo>
                  <a:pt x="2178996" y="1476985"/>
                </a:lnTo>
                <a:lnTo>
                  <a:pt x="2158707" y="1758991"/>
                </a:lnTo>
                <a:lnTo>
                  <a:pt x="1819894" y="1758991"/>
                </a:lnTo>
                <a:close/>
                <a:moveTo>
                  <a:pt x="856907" y="16230"/>
                </a:moveTo>
                <a:lnTo>
                  <a:pt x="1203836" y="16230"/>
                </a:lnTo>
                <a:lnTo>
                  <a:pt x="1203836" y="639080"/>
                </a:lnTo>
                <a:lnTo>
                  <a:pt x="1368170" y="639080"/>
                </a:lnTo>
                <a:lnTo>
                  <a:pt x="1368170" y="16230"/>
                </a:lnTo>
                <a:lnTo>
                  <a:pt x="1715100" y="16230"/>
                </a:lnTo>
                <a:lnTo>
                  <a:pt x="1715100" y="1758991"/>
                </a:lnTo>
                <a:lnTo>
                  <a:pt x="1368170" y="1758991"/>
                </a:lnTo>
                <a:lnTo>
                  <a:pt x="1368170" y="967749"/>
                </a:lnTo>
                <a:lnTo>
                  <a:pt x="1203836" y="967749"/>
                </a:lnTo>
                <a:lnTo>
                  <a:pt x="1203836" y="1758991"/>
                </a:lnTo>
                <a:lnTo>
                  <a:pt x="856907" y="1758991"/>
                </a:lnTo>
                <a:close/>
                <a:moveTo>
                  <a:pt x="0" y="16230"/>
                </a:moveTo>
                <a:lnTo>
                  <a:pt x="762838" y="16230"/>
                </a:lnTo>
                <a:lnTo>
                  <a:pt x="762838" y="350987"/>
                </a:lnTo>
                <a:lnTo>
                  <a:pt x="555898" y="350987"/>
                </a:lnTo>
                <a:lnTo>
                  <a:pt x="555898" y="1758991"/>
                </a:lnTo>
                <a:lnTo>
                  <a:pt x="206940" y="1758991"/>
                </a:lnTo>
                <a:lnTo>
                  <a:pt x="206940" y="350987"/>
                </a:lnTo>
                <a:lnTo>
                  <a:pt x="0" y="350987"/>
                </a:lnTo>
                <a:close/>
                <a:moveTo>
                  <a:pt x="6625865" y="0"/>
                </a:moveTo>
                <a:cubicBezTo>
                  <a:pt x="6766531" y="0"/>
                  <a:pt x="6873382" y="38209"/>
                  <a:pt x="6946420" y="114628"/>
                </a:cubicBezTo>
                <a:cubicBezTo>
                  <a:pt x="7019458" y="191048"/>
                  <a:pt x="7055976" y="304324"/>
                  <a:pt x="7055976" y="454457"/>
                </a:cubicBezTo>
                <a:lnTo>
                  <a:pt x="7055976" y="1284246"/>
                </a:lnTo>
                <a:cubicBezTo>
                  <a:pt x="7055976" y="1441142"/>
                  <a:pt x="7019458" y="1562195"/>
                  <a:pt x="6946420" y="1647406"/>
                </a:cubicBezTo>
                <a:cubicBezTo>
                  <a:pt x="6873382" y="1732616"/>
                  <a:pt x="6766531" y="1775222"/>
                  <a:pt x="6625865" y="1775222"/>
                </a:cubicBezTo>
                <a:cubicBezTo>
                  <a:pt x="6485200" y="1775222"/>
                  <a:pt x="6378349" y="1732278"/>
                  <a:pt x="6305311" y="1646391"/>
                </a:cubicBezTo>
                <a:cubicBezTo>
                  <a:pt x="6232274" y="1560504"/>
                  <a:pt x="6195755" y="1439789"/>
                  <a:pt x="6195755" y="1284246"/>
                </a:cubicBezTo>
                <a:lnTo>
                  <a:pt x="6195755" y="454457"/>
                </a:lnTo>
                <a:cubicBezTo>
                  <a:pt x="6195755" y="304324"/>
                  <a:pt x="6232274" y="191048"/>
                  <a:pt x="6305311" y="114628"/>
                </a:cubicBezTo>
                <a:cubicBezTo>
                  <a:pt x="6378349" y="38209"/>
                  <a:pt x="6485200" y="0"/>
                  <a:pt x="662586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lin ang="2700000" scaled="1"/>
            <a:tileRect/>
          </a:gradFill>
        </p:spPr>
        <p:txBody>
          <a:bodyPr wrap="square" lIns="0" tIns="0" rIns="0" bIns="0" anchor="ctr" anchorCtr="1">
            <a:noAutofit/>
          </a:bodyPr>
          <a:lstStyle/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B54F893-24AF-41FE-AB01-D5A1E7FBB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51" y="6311106"/>
            <a:ext cx="377824" cy="365125"/>
          </a:xfrm>
        </p:spPr>
        <p:txBody>
          <a:bodyPr/>
          <a:lstStyle/>
          <a:p>
            <a:fld id="{76524C09-5530-4B24-86D2-C27FFA207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2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A3E46BE-A259-48A7-8C60-7ED7823EF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6878867-1D80-42EC-AC87-6C34F2C0CF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77FD594-0ECF-490C-82DB-676A32B7D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B51A-4345-4294-B44B-7708CFF1B0D2}" type="datetimeFigureOut">
              <a:rPr lang="ar-EG" smtClean="0"/>
              <a:t>26/09/1444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9CB37B8-6F74-4CC2-B509-0DECC9DB8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E617158-EB0B-4E4C-BFA1-FDB6CD328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6514-3FEC-42E5-A69D-A827C28613E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3009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4FA31-D105-437F-B15A-935B2F0F2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3237" y="6311106"/>
            <a:ext cx="401637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CE9F8F1-F686-49DF-9F26-08C777B236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1AB9D4-ACD9-4A7E-A347-27962BC46268}"/>
              </a:ext>
            </a:extLst>
          </p:cNvPr>
          <p:cNvSpPr/>
          <p:nvPr userDrawn="1"/>
        </p:nvSpPr>
        <p:spPr>
          <a:xfrm>
            <a:off x="0" y="5910511"/>
            <a:ext cx="12192000" cy="8011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l"/>
            <a:endParaRPr lang="en-US" sz="220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4905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4FA31-D105-437F-B15A-935B2F0F2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3238" y="6311106"/>
            <a:ext cx="401637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CE9F8F1-F686-49DF-9F26-08C777B236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1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4FA31-D105-437F-B15A-935B2F0F2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3238" y="6311106"/>
            <a:ext cx="401637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CE9F8F1-F686-49DF-9F26-08C777B236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A5E699-DD5F-4B31-830F-6B0851ABE0FD}"/>
              </a:ext>
            </a:extLst>
          </p:cNvPr>
          <p:cNvSpPr/>
          <p:nvPr userDrawn="1"/>
        </p:nvSpPr>
        <p:spPr>
          <a:xfrm>
            <a:off x="0" y="476363"/>
            <a:ext cx="12192000" cy="8011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l"/>
            <a:endParaRPr lang="en-US" sz="220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026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4FA31-D105-437F-B15A-935B2F0F2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3237" y="6311106"/>
            <a:ext cx="401637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CE9F8F1-F686-49DF-9F26-08C777B236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1AB9D4-ACD9-4A7E-A347-27962BC46268}"/>
              </a:ext>
            </a:extLst>
          </p:cNvPr>
          <p:cNvSpPr/>
          <p:nvPr userDrawn="1"/>
        </p:nvSpPr>
        <p:spPr>
          <a:xfrm>
            <a:off x="0" y="5910511"/>
            <a:ext cx="2595154" cy="8011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l"/>
            <a:endParaRPr lang="en-US" sz="2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F4BEA78-3A92-48D8-A85F-EB09BD4E5DFD}"/>
              </a:ext>
            </a:extLst>
          </p:cNvPr>
          <p:cNvSpPr/>
          <p:nvPr userDrawn="1"/>
        </p:nvSpPr>
        <p:spPr>
          <a:xfrm>
            <a:off x="-357051" y="5028676"/>
            <a:ext cx="2663553" cy="2663553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l"/>
            <a:endParaRPr lang="en-US" sz="2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76BF10-44AC-4125-8628-6C5F4E6E0573}"/>
              </a:ext>
            </a:extLst>
          </p:cNvPr>
          <p:cNvSpPr/>
          <p:nvPr userDrawn="1"/>
        </p:nvSpPr>
        <p:spPr>
          <a:xfrm>
            <a:off x="-551543" y="6858000"/>
            <a:ext cx="3697968" cy="950686"/>
          </a:xfrm>
          <a:prstGeom prst="rect">
            <a:avLst/>
          </a:prstGeom>
          <a:solidFill>
            <a:srgbClr val="2626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l"/>
            <a:endParaRPr lang="en-US" sz="2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C301A1-5555-4437-942B-78E6E7206441}"/>
              </a:ext>
            </a:extLst>
          </p:cNvPr>
          <p:cNvSpPr/>
          <p:nvPr userDrawn="1"/>
        </p:nvSpPr>
        <p:spPr>
          <a:xfrm>
            <a:off x="-551544" y="5028676"/>
            <a:ext cx="551543" cy="2780010"/>
          </a:xfrm>
          <a:prstGeom prst="rect">
            <a:avLst/>
          </a:prstGeom>
          <a:solidFill>
            <a:srgbClr val="2626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l"/>
            <a:endParaRPr lang="en-US" sz="22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772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4FA31-D105-437F-B15A-935B2F0F2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3237" y="6311106"/>
            <a:ext cx="401637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CE9F8F1-F686-49DF-9F26-08C777B236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1AB9D4-ACD9-4A7E-A347-27962BC46268}"/>
              </a:ext>
            </a:extLst>
          </p:cNvPr>
          <p:cNvSpPr/>
          <p:nvPr userDrawn="1"/>
        </p:nvSpPr>
        <p:spPr>
          <a:xfrm>
            <a:off x="0" y="5910511"/>
            <a:ext cx="12192000" cy="8011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l"/>
            <a:endParaRPr lang="en-US" sz="2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3D9D29-1EF2-4213-8F9E-D1C920C3436D}"/>
              </a:ext>
            </a:extLst>
          </p:cNvPr>
          <p:cNvSpPr/>
          <p:nvPr userDrawn="1"/>
        </p:nvSpPr>
        <p:spPr>
          <a:xfrm>
            <a:off x="0" y="595561"/>
            <a:ext cx="12192000" cy="8011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l"/>
            <a:endParaRPr lang="en-US" sz="2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FE7AF53-F3DE-409E-8A6C-1257FA45E1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4698" y="-1539874"/>
            <a:ext cx="9937748" cy="99377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0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7E20CD98-D2FF-447C-A185-B60BEA3044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195150" y="1600199"/>
            <a:ext cx="1835422" cy="3965906"/>
          </a:xfrm>
          <a:prstGeom prst="roundRect">
            <a:avLst>
              <a:gd name="adj" fmla="val 8654"/>
            </a:avLst>
          </a:pr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9C024BE-7F16-4947-BC50-25201594D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0776" y="1928784"/>
            <a:ext cx="4651374" cy="1500216"/>
          </a:xfr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27696FD-1EE6-48F1-B313-744422EBF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3237" y="6311106"/>
            <a:ext cx="401637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CE9F8F1-F686-49DF-9F26-08C777B236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4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BF929DC-E61C-408B-ADCE-103B1F1F1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0776" y="1928784"/>
            <a:ext cx="4651374" cy="1500216"/>
          </a:xfr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AA18060-3510-4449-9CBE-4CF664515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3237" y="6311106"/>
            <a:ext cx="401637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CE9F8F1-F686-49DF-9F26-08C777B236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5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A8224457-CD4D-4791-9750-FD1A6D5814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71452" y="931069"/>
            <a:ext cx="2952062" cy="1755321"/>
          </a:xfrm>
          <a:prstGeom prst="roundRect">
            <a:avLst>
              <a:gd name="adj" fmla="val 5647"/>
            </a:avLst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lin ang="2700000" scaled="1"/>
            <a:tileRect/>
          </a:gradFill>
        </p:spPr>
        <p:txBody>
          <a:bodyPr lIns="0" tIns="0" rIns="0" bIns="0" anchor="ctr" anchorCtr="1"/>
          <a:lstStyle/>
          <a:p>
            <a:endParaRPr 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96DF8E48-68C8-4F64-AEAD-AA6B0F8AADC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58682" y="931069"/>
            <a:ext cx="2952062" cy="1755321"/>
          </a:xfrm>
          <a:prstGeom prst="roundRect">
            <a:avLst>
              <a:gd name="adj" fmla="val 5647"/>
            </a:avLst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lin ang="2700000" scaled="1"/>
            <a:tileRect/>
          </a:gradFill>
        </p:spPr>
        <p:txBody>
          <a:bodyPr lIns="0" tIns="0" rIns="0" bIns="0" anchor="ctr" anchorCtr="1"/>
          <a:lstStyle/>
          <a:p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9FA799B1-DEBE-4D69-96B9-7D6AD081933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71452" y="3675055"/>
            <a:ext cx="2952062" cy="1755321"/>
          </a:xfrm>
          <a:prstGeom prst="roundRect">
            <a:avLst>
              <a:gd name="adj" fmla="val 5647"/>
            </a:avLst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lin ang="2700000" scaled="1"/>
            <a:tileRect/>
          </a:gradFill>
        </p:spPr>
        <p:txBody>
          <a:bodyPr lIns="0" tIns="0" rIns="0" bIns="0" anchor="ctr" anchorCtr="1"/>
          <a:lstStyle/>
          <a:p>
            <a:endParaRPr 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39042187-6878-49F6-8B5D-AA3551CE482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558682" y="3675055"/>
            <a:ext cx="2952062" cy="1755321"/>
          </a:xfrm>
          <a:prstGeom prst="roundRect">
            <a:avLst>
              <a:gd name="adj" fmla="val 5647"/>
            </a:avLst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lin ang="2700000" scaled="1"/>
            <a:tileRect/>
          </a:gradFill>
        </p:spPr>
        <p:txBody>
          <a:bodyPr lIns="0" tIns="0" rIns="0" bIns="0" anchor="ctr" anchorCtr="1"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D9ECBCD-4E55-405B-9B42-731C6AFCB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0776" y="1928784"/>
            <a:ext cx="3736974" cy="1500216"/>
          </a:xfr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B51134-8FAD-43FA-B939-493C66BFD8E5}"/>
              </a:ext>
            </a:extLst>
          </p:cNvPr>
          <p:cNvSpPr/>
          <p:nvPr userDrawn="1"/>
        </p:nvSpPr>
        <p:spPr>
          <a:xfrm>
            <a:off x="0" y="5910511"/>
            <a:ext cx="12192000" cy="8011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l"/>
            <a:endParaRPr lang="en-US" sz="220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582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  <p:bldP spid="13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046660-1B9D-4121-98B0-EE08274DD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1530028"/>
            <a:ext cx="9931402" cy="9748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A2B63-9C62-4112-86D7-2477D68F4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124" y="2695574"/>
            <a:ext cx="9931403" cy="278241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22B51-FECE-4BF5-8218-349BBE316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7051" y="6311106"/>
            <a:ext cx="377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fld id="{6CE9F8F1-F686-49DF-9F26-08C777B2363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E6CA9F6-FA6D-4EAB-B98A-CB696DC77D9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36877" y="868977"/>
            <a:ext cx="415698" cy="2771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0D16165-D0AC-4D2C-9570-9ABB7B4312E6}"/>
              </a:ext>
            </a:extLst>
          </p:cNvPr>
          <p:cNvSpPr txBox="1"/>
          <p:nvPr userDrawn="1"/>
        </p:nvSpPr>
        <p:spPr>
          <a:xfrm>
            <a:off x="1552575" y="792100"/>
            <a:ext cx="10358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+mj-lt"/>
              </a:rPr>
              <a:t>Circlo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2AB0D5-B4D8-47E4-A65A-6BF4C53B7EB0}"/>
              </a:ext>
            </a:extLst>
          </p:cNvPr>
          <p:cNvCxnSpPr>
            <a:cxnSpLocks/>
            <a:endCxn id="6" idx="1"/>
          </p:cNvCxnSpPr>
          <p:nvPr userDrawn="1"/>
        </p:nvCxnSpPr>
        <p:spPr>
          <a:xfrm>
            <a:off x="0" y="6493668"/>
            <a:ext cx="1068705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5E976EC-7A4B-47E5-8214-948ED4A66F40}"/>
              </a:ext>
            </a:extLst>
          </p:cNvPr>
          <p:cNvCxnSpPr>
            <a:cxnSpLocks/>
          </p:cNvCxnSpPr>
          <p:nvPr userDrawn="1"/>
        </p:nvCxnSpPr>
        <p:spPr>
          <a:xfrm>
            <a:off x="11153775" y="6493668"/>
            <a:ext cx="1038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19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1" r:id="rId2"/>
    <p:sldLayoutId id="2147483649" r:id="rId3"/>
    <p:sldLayoutId id="2147483666" r:id="rId4"/>
    <p:sldLayoutId id="2147483656" r:id="rId5"/>
    <p:sldLayoutId id="2147483653" r:id="rId6"/>
    <p:sldLayoutId id="2147483673" r:id="rId7"/>
    <p:sldLayoutId id="2147483683" r:id="rId8"/>
    <p:sldLayoutId id="2147483684" r:id="rId9"/>
    <p:sldLayoutId id="2147483685" r:id="rId10"/>
    <p:sldLayoutId id="2147483688" r:id="rId11"/>
    <p:sldLayoutId id="2147483693" r:id="rId12"/>
    <p:sldLayoutId id="2147483694" r:id="rId13"/>
  </p:sldLayoutIdLst>
  <p:hf hdr="0" ftr="0" dt="0"/>
  <p:txStyles>
    <p:titleStyle>
      <a:lvl1pPr algn="l" defTabSz="914400" rtl="0" eaLnBrk="1" latinLnBrk="0" hangingPunct="1">
        <a:lnSpc>
          <a:spcPct val="120000"/>
        </a:lnSpc>
        <a:spcBef>
          <a:spcPts val="100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10" userDrawn="1">
          <p15:clr>
            <a:srgbClr val="F26B43"/>
          </p15:clr>
        </p15:guide>
        <p15:guide id="2" pos="69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6C947ACD-FAFA-4F70-A0D6-959A46AE68F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F0853C0-B854-4474-A961-7FAD21C69D6E}"/>
              </a:ext>
            </a:extLst>
          </p:cNvPr>
          <p:cNvSpPr/>
          <p:nvPr/>
        </p:nvSpPr>
        <p:spPr>
          <a:xfrm>
            <a:off x="4248150" y="1581150"/>
            <a:ext cx="3695700" cy="36957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2700" dist="127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l"/>
            <a:endParaRPr lang="en-US" sz="220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2B57DC-4295-472F-9AE1-CD4990823011}"/>
              </a:ext>
            </a:extLst>
          </p:cNvPr>
          <p:cNvGrpSpPr/>
          <p:nvPr/>
        </p:nvGrpSpPr>
        <p:grpSpPr>
          <a:xfrm>
            <a:off x="5019053" y="3136612"/>
            <a:ext cx="2153894" cy="584775"/>
            <a:chOff x="5299640" y="3241100"/>
            <a:chExt cx="1720894" cy="467219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B341AF3-CC10-452C-BB8E-391DB30ED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99640" y="3287546"/>
              <a:ext cx="538662" cy="35910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2389E35-C7D1-46FC-A5AE-3F2F228CF9B8}"/>
                </a:ext>
              </a:extLst>
            </p:cNvPr>
            <p:cNvSpPr txBox="1"/>
            <p:nvPr/>
          </p:nvSpPr>
          <p:spPr>
            <a:xfrm>
              <a:off x="5880410" y="3241100"/>
              <a:ext cx="1140124" cy="467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FFFFFF"/>
                  </a:solidFill>
                  <a:latin typeface="+mj-lt"/>
                </a:rPr>
                <a:t>Circlo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963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26E5FB-37C6-4214-9CE4-7677766AC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F8F1-F686-49DF-9F26-08C777B2363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D602E5B-143D-419F-AEE1-878EDACC4308}"/>
              </a:ext>
            </a:extLst>
          </p:cNvPr>
          <p:cNvSpPr/>
          <p:nvPr/>
        </p:nvSpPr>
        <p:spPr>
          <a:xfrm>
            <a:off x="4164723" y="1882170"/>
            <a:ext cx="3345138" cy="3345138"/>
          </a:xfrm>
          <a:prstGeom prst="ellipse">
            <a:avLst/>
          </a:prstGeom>
          <a:noFill/>
          <a:ln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34B681A-27D3-434C-8D00-BED02118D045}"/>
              </a:ext>
            </a:extLst>
          </p:cNvPr>
          <p:cNvSpPr/>
          <p:nvPr/>
        </p:nvSpPr>
        <p:spPr>
          <a:xfrm>
            <a:off x="3333963" y="3297195"/>
            <a:ext cx="2366839" cy="236683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2700" dist="127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spcBef>
                <a:spcPts val="1000"/>
              </a:spcBef>
            </a:pPr>
            <a:r>
              <a:rPr lang="en-US" sz="1600">
                <a:solidFill>
                  <a:srgbClr val="FFFFFF"/>
                </a:solidFill>
                <a:latin typeface="+mj-lt"/>
              </a:rPr>
              <a:t>Growth</a:t>
            </a:r>
          </a:p>
          <a:p>
            <a:pPr algn="ctr">
              <a:spcBef>
                <a:spcPts val="1000"/>
              </a:spcBef>
            </a:pPr>
            <a:r>
              <a:rPr lang="en-US" sz="1300">
                <a:solidFill>
                  <a:srgbClr val="FFFFFF"/>
                </a:solidFill>
              </a:rPr>
              <a:t>Looking down into the dark gulf.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4F3147-21A4-468C-B505-5D9A31F1ABB3}"/>
              </a:ext>
            </a:extLst>
          </p:cNvPr>
          <p:cNvSpPr/>
          <p:nvPr/>
        </p:nvSpPr>
        <p:spPr>
          <a:xfrm>
            <a:off x="6326441" y="3297195"/>
            <a:ext cx="2366839" cy="2366839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" dist="127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spcBef>
                <a:spcPts val="1000"/>
              </a:spcBef>
            </a:pPr>
            <a:r>
              <a:rPr lang="en-US" sz="1600">
                <a:solidFill>
                  <a:schemeClr val="tx1"/>
                </a:solidFill>
                <a:latin typeface="+mj-lt"/>
              </a:rPr>
              <a:t>Design</a:t>
            </a:r>
          </a:p>
          <a:p>
            <a:pPr algn="ctr">
              <a:spcBef>
                <a:spcPts val="1000"/>
              </a:spcBef>
            </a:pPr>
            <a:r>
              <a:rPr lang="en-US" sz="1300">
                <a:solidFill>
                  <a:schemeClr val="tx1">
                    <a:alpha val="70000"/>
                  </a:schemeClr>
                </a:solidFill>
              </a:rPr>
              <a:t>Looking down into the dark gulf.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F9590F-3A29-4499-A934-E6B4286F3B38}"/>
              </a:ext>
            </a:extLst>
          </p:cNvPr>
          <p:cNvSpPr/>
          <p:nvPr/>
        </p:nvSpPr>
        <p:spPr>
          <a:xfrm>
            <a:off x="4653873" y="930356"/>
            <a:ext cx="2366839" cy="2366839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" dist="127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spcBef>
                <a:spcPts val="1000"/>
              </a:spcBef>
            </a:pPr>
            <a:r>
              <a:rPr lang="en-US" sz="1600">
                <a:solidFill>
                  <a:schemeClr val="tx1"/>
                </a:solidFill>
                <a:latin typeface="+mj-lt"/>
              </a:rPr>
              <a:t>Strategy</a:t>
            </a:r>
          </a:p>
          <a:p>
            <a:pPr algn="ctr">
              <a:spcBef>
                <a:spcPts val="1000"/>
              </a:spcBef>
            </a:pPr>
            <a:r>
              <a:rPr lang="en-US" sz="1300">
                <a:solidFill>
                  <a:schemeClr val="tx1">
                    <a:alpha val="70000"/>
                  </a:schemeClr>
                </a:solidFill>
              </a:rPr>
              <a:t>Looking down into the dark gulf.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A6FA46-9AF7-4E79-BB26-F4CB22E408D0}"/>
              </a:ext>
            </a:extLst>
          </p:cNvPr>
          <p:cNvSpPr txBox="1"/>
          <p:nvPr/>
        </p:nvSpPr>
        <p:spPr>
          <a:xfrm>
            <a:off x="7925860" y="1567737"/>
            <a:ext cx="2090208" cy="761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300">
                <a:solidFill>
                  <a:schemeClr val="tx1">
                    <a:alpha val="60000"/>
                  </a:schemeClr>
                </a:solidFill>
              </a:rPr>
              <a:t>Apparently we had reached a great height in the atmosphere.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0B159F-F5FF-4A53-AEA3-C0A866556662}"/>
              </a:ext>
            </a:extLst>
          </p:cNvPr>
          <p:cNvCxnSpPr>
            <a:cxnSpLocks/>
          </p:cNvCxnSpPr>
          <p:nvPr/>
        </p:nvCxnSpPr>
        <p:spPr>
          <a:xfrm>
            <a:off x="7186512" y="1691878"/>
            <a:ext cx="573547" cy="3"/>
          </a:xfrm>
          <a:prstGeom prst="line">
            <a:avLst/>
          </a:prstGeom>
          <a:ln w="12700">
            <a:solidFill>
              <a:schemeClr val="tx1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3C15DD7-09AC-48FA-ADEB-2C9D80C8853E}"/>
              </a:ext>
            </a:extLst>
          </p:cNvPr>
          <p:cNvSpPr txBox="1"/>
          <p:nvPr/>
        </p:nvSpPr>
        <p:spPr>
          <a:xfrm>
            <a:off x="9685995" y="4336337"/>
            <a:ext cx="1445683" cy="5018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300">
                <a:solidFill>
                  <a:schemeClr val="tx1">
                    <a:alpha val="60000"/>
                  </a:schemeClr>
                </a:solidFill>
              </a:rPr>
              <a:t>The sky was a </a:t>
            </a:r>
            <a:br>
              <a:rPr lang="en-US" sz="1300">
                <a:solidFill>
                  <a:schemeClr val="tx1">
                    <a:alpha val="60000"/>
                  </a:schemeClr>
                </a:solidFill>
              </a:rPr>
            </a:br>
            <a:r>
              <a:rPr lang="en-US" sz="1300">
                <a:solidFill>
                  <a:schemeClr val="tx1">
                    <a:alpha val="60000"/>
                  </a:schemeClr>
                </a:solidFill>
              </a:rPr>
              <a:t>dead black.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5B6B66-0831-47C2-8A1F-622C9A4DA2F0}"/>
              </a:ext>
            </a:extLst>
          </p:cNvPr>
          <p:cNvCxnSpPr>
            <a:cxnSpLocks/>
          </p:cNvCxnSpPr>
          <p:nvPr/>
        </p:nvCxnSpPr>
        <p:spPr>
          <a:xfrm>
            <a:off x="8879845" y="4460478"/>
            <a:ext cx="573547" cy="3"/>
          </a:xfrm>
          <a:prstGeom prst="line">
            <a:avLst/>
          </a:prstGeom>
          <a:ln w="12700">
            <a:solidFill>
              <a:schemeClr val="tx1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00CF9B-1CF5-424A-B6FE-48A6525D467E}"/>
              </a:ext>
            </a:extLst>
          </p:cNvPr>
          <p:cNvCxnSpPr>
            <a:cxnSpLocks/>
          </p:cNvCxnSpPr>
          <p:nvPr/>
        </p:nvCxnSpPr>
        <p:spPr>
          <a:xfrm>
            <a:off x="2573851" y="4460478"/>
            <a:ext cx="573547" cy="3"/>
          </a:xfrm>
          <a:prstGeom prst="line">
            <a:avLst/>
          </a:prstGeom>
          <a:ln w="12700">
            <a:solidFill>
              <a:schemeClr val="tx1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71D0B63-3D47-48C2-A0F4-C70A3BCAE362}"/>
              </a:ext>
            </a:extLst>
          </p:cNvPr>
          <p:cNvSpPr txBox="1"/>
          <p:nvPr/>
        </p:nvSpPr>
        <p:spPr>
          <a:xfrm>
            <a:off x="941603" y="4336337"/>
            <a:ext cx="1445683" cy="5018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30000"/>
              </a:lnSpc>
              <a:spcBef>
                <a:spcPts val="1000"/>
              </a:spcBef>
            </a:pPr>
            <a:r>
              <a:rPr lang="en-US" sz="1300">
                <a:solidFill>
                  <a:schemeClr val="tx1">
                    <a:alpha val="60000"/>
                  </a:schemeClr>
                </a:solidFill>
              </a:rPr>
              <a:t>The sky was a </a:t>
            </a:r>
            <a:br>
              <a:rPr lang="en-US" sz="1300">
                <a:solidFill>
                  <a:schemeClr val="tx1">
                    <a:alpha val="60000"/>
                  </a:schemeClr>
                </a:solidFill>
              </a:rPr>
            </a:br>
            <a:r>
              <a:rPr lang="en-US" sz="1300">
                <a:solidFill>
                  <a:schemeClr val="tx1">
                    <a:alpha val="60000"/>
                  </a:schemeClr>
                </a:solidFill>
              </a:rPr>
              <a:t>dead black.</a:t>
            </a:r>
          </a:p>
        </p:txBody>
      </p:sp>
    </p:spTree>
    <p:extLst>
      <p:ext uri="{BB962C8B-B14F-4D97-AF65-F5344CB8AC3E}">
        <p14:creationId xmlns:p14="http://schemas.microsoft.com/office/powerpoint/2010/main" val="251035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decel="10000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5" grpId="0" animBg="1"/>
      <p:bldP spid="4" grpId="0" animBg="1"/>
      <p:bldP spid="7" grpId="0"/>
      <p:bldP spid="9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F505D5-9354-428C-BA54-FC09535D4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F8F1-F686-49DF-9F26-08C777B2363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3" name="Partial Circle 12">
            <a:extLst>
              <a:ext uri="{FF2B5EF4-FFF2-40B4-BE49-F238E27FC236}">
                <a16:creationId xmlns:a16="http://schemas.microsoft.com/office/drawing/2014/main" id="{7D7BADE3-2A67-426C-8174-48483834EB62}"/>
              </a:ext>
            </a:extLst>
          </p:cNvPr>
          <p:cNvSpPr/>
          <p:nvPr/>
        </p:nvSpPr>
        <p:spPr>
          <a:xfrm rot="5400000">
            <a:off x="3973568" y="1447801"/>
            <a:ext cx="3979815" cy="3979815"/>
          </a:xfrm>
          <a:prstGeom prst="pie">
            <a:avLst>
              <a:gd name="adj1" fmla="val 5426692"/>
              <a:gd name="adj2" fmla="val 12594931"/>
            </a:avLst>
          </a:prstGeom>
          <a:solidFill>
            <a:srgbClr val="FFFFFF"/>
          </a:solidFill>
          <a:ln>
            <a:noFill/>
          </a:ln>
          <a:effectLst>
            <a:outerShdw blurRad="12700" dist="127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l"/>
            <a:endParaRPr lang="en-US" sz="2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Partial Circle 14">
            <a:extLst>
              <a:ext uri="{FF2B5EF4-FFF2-40B4-BE49-F238E27FC236}">
                <a16:creationId xmlns:a16="http://schemas.microsoft.com/office/drawing/2014/main" id="{600BB90D-C1A4-403B-9F4F-2BA9E0AE0F2A}"/>
              </a:ext>
            </a:extLst>
          </p:cNvPr>
          <p:cNvSpPr/>
          <p:nvPr/>
        </p:nvSpPr>
        <p:spPr>
          <a:xfrm rot="5400000">
            <a:off x="3973568" y="1598772"/>
            <a:ext cx="3979815" cy="3979815"/>
          </a:xfrm>
          <a:prstGeom prst="pie">
            <a:avLst>
              <a:gd name="adj1" fmla="val 19885770"/>
              <a:gd name="adj2" fmla="val 5388102"/>
            </a:avLst>
          </a:prstGeom>
          <a:solidFill>
            <a:schemeClr val="accent1"/>
          </a:solidFill>
          <a:ln>
            <a:noFill/>
          </a:ln>
          <a:effectLst>
            <a:outerShdw blurRad="12700" dist="127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l"/>
            <a:endParaRPr lang="en-US" sz="2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Partial Circle 15">
            <a:extLst>
              <a:ext uri="{FF2B5EF4-FFF2-40B4-BE49-F238E27FC236}">
                <a16:creationId xmlns:a16="http://schemas.microsoft.com/office/drawing/2014/main" id="{D9996501-B59F-4A52-BC11-096F722E34B7}"/>
              </a:ext>
            </a:extLst>
          </p:cNvPr>
          <p:cNvSpPr/>
          <p:nvPr/>
        </p:nvSpPr>
        <p:spPr>
          <a:xfrm rot="5400000">
            <a:off x="4123509" y="1538794"/>
            <a:ext cx="3979815" cy="3979815"/>
          </a:xfrm>
          <a:prstGeom prst="pie">
            <a:avLst>
              <a:gd name="adj1" fmla="val 12609975"/>
              <a:gd name="adj2" fmla="val 19839786"/>
            </a:avLst>
          </a:prstGeom>
          <a:solidFill>
            <a:srgbClr val="FFFFFF"/>
          </a:solidFill>
          <a:ln>
            <a:noFill/>
          </a:ln>
          <a:effectLst>
            <a:outerShdw blurRad="12700" dist="127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l"/>
            <a:endParaRPr lang="en-US" sz="2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3A67B1-61E2-44A5-A247-67F4F36748ED}"/>
              </a:ext>
            </a:extLst>
          </p:cNvPr>
          <p:cNvSpPr txBox="1"/>
          <p:nvPr/>
        </p:nvSpPr>
        <p:spPr>
          <a:xfrm>
            <a:off x="1664794" y="4088346"/>
            <a:ext cx="1636231" cy="143026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prstClr val="black"/>
                </a:solidFill>
                <a:latin typeface="Poppins Bold"/>
              </a:rPr>
              <a:t>34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Bold"/>
                <a:ea typeface="+mn-ea"/>
                <a:cs typeface="+mn-cs"/>
              </a:rPr>
              <a:t>%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Looking down into the dark gulf.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13FC5D-B32D-46E2-8167-DB6E71E27D7D}"/>
              </a:ext>
            </a:extLst>
          </p:cNvPr>
          <p:cNvSpPr txBox="1"/>
          <p:nvPr/>
        </p:nvSpPr>
        <p:spPr>
          <a:xfrm>
            <a:off x="2070267" y="1998737"/>
            <a:ext cx="1636231" cy="143026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prstClr val="black"/>
                </a:solidFill>
                <a:latin typeface="Poppins Bold"/>
              </a:rPr>
              <a:t>33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Bold"/>
                <a:ea typeface="+mn-ea"/>
                <a:cs typeface="+mn-cs"/>
              </a:rPr>
              <a:t>%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Looking down into the dark gulf.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A77357-44DD-45A3-A549-A1A92C4E18CE}"/>
              </a:ext>
            </a:extLst>
          </p:cNvPr>
          <p:cNvSpPr txBox="1"/>
          <p:nvPr/>
        </p:nvSpPr>
        <p:spPr>
          <a:xfrm>
            <a:off x="8775867" y="2722576"/>
            <a:ext cx="1636231" cy="143026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prstClr val="black"/>
                </a:solidFill>
                <a:latin typeface="Poppins Bold"/>
              </a:rPr>
              <a:t>33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Bold"/>
                <a:ea typeface="+mn-ea"/>
                <a:cs typeface="+mn-cs"/>
              </a:rPr>
              <a:t>%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Looking down into the dark gulf.</a:t>
            </a:r>
          </a:p>
        </p:txBody>
      </p:sp>
      <p:sp>
        <p:nvSpPr>
          <p:cNvPr id="25" name="Freeform 57">
            <a:extLst>
              <a:ext uri="{FF2B5EF4-FFF2-40B4-BE49-F238E27FC236}">
                <a16:creationId xmlns:a16="http://schemas.microsoft.com/office/drawing/2014/main" id="{A7820CFD-617A-4511-90F5-2A6CEC5754EE}"/>
              </a:ext>
            </a:extLst>
          </p:cNvPr>
          <p:cNvSpPr>
            <a:spLocks noEditPoints="1"/>
          </p:cNvSpPr>
          <p:nvPr/>
        </p:nvSpPr>
        <p:spPr bwMode="auto">
          <a:xfrm>
            <a:off x="6966755" y="3286381"/>
            <a:ext cx="602847" cy="604596"/>
          </a:xfrm>
          <a:custGeom>
            <a:avLst/>
            <a:gdLst>
              <a:gd name="T0" fmla="*/ 547688 w 161"/>
              <a:gd name="T1" fmla="*/ 168215 h 160"/>
              <a:gd name="T2" fmla="*/ 503465 w 161"/>
              <a:gd name="T3" fmla="*/ 168215 h 160"/>
              <a:gd name="T4" fmla="*/ 374197 w 161"/>
              <a:gd name="T5" fmla="*/ 205978 h 160"/>
              <a:gd name="T6" fmla="*/ 340179 w 161"/>
              <a:gd name="T7" fmla="*/ 205978 h 160"/>
              <a:gd name="T8" fmla="*/ 472849 w 161"/>
              <a:gd name="T9" fmla="*/ 44629 h 160"/>
              <a:gd name="T10" fmla="*/ 360590 w 161"/>
              <a:gd name="T11" fmla="*/ 20598 h 160"/>
              <a:gd name="T12" fmla="*/ 523875 w 161"/>
              <a:gd name="T13" fmla="*/ 0 h 160"/>
              <a:gd name="T14" fmla="*/ 530679 w 161"/>
              <a:gd name="T15" fmla="*/ 0 h 160"/>
              <a:gd name="T16" fmla="*/ 534081 w 161"/>
              <a:gd name="T17" fmla="*/ 0 h 160"/>
              <a:gd name="T18" fmla="*/ 537483 w 161"/>
              <a:gd name="T19" fmla="*/ 3433 h 160"/>
              <a:gd name="T20" fmla="*/ 540884 w 161"/>
              <a:gd name="T21" fmla="*/ 6866 h 160"/>
              <a:gd name="T22" fmla="*/ 544286 w 161"/>
              <a:gd name="T23" fmla="*/ 10299 h 160"/>
              <a:gd name="T24" fmla="*/ 544286 w 161"/>
              <a:gd name="T25" fmla="*/ 13732 h 160"/>
              <a:gd name="T26" fmla="*/ 547688 w 161"/>
              <a:gd name="T27" fmla="*/ 17165 h 160"/>
              <a:gd name="T28" fmla="*/ 523875 w 161"/>
              <a:gd name="T29" fmla="*/ 405090 h 160"/>
              <a:gd name="T30" fmla="*/ 452438 w 161"/>
              <a:gd name="T31" fmla="*/ 549275 h 160"/>
              <a:gd name="T32" fmla="*/ 445634 w 161"/>
              <a:gd name="T33" fmla="*/ 549275 h 160"/>
              <a:gd name="T34" fmla="*/ 231322 w 161"/>
              <a:gd name="T35" fmla="*/ 470317 h 160"/>
              <a:gd name="T36" fmla="*/ 3402 w 161"/>
              <a:gd name="T37" fmla="*/ 99556 h 160"/>
              <a:gd name="T38" fmla="*/ 68036 w 161"/>
              <a:gd name="T39" fmla="*/ 24031 h 160"/>
              <a:gd name="T40" fmla="*/ 146277 w 161"/>
              <a:gd name="T41" fmla="*/ 24031 h 160"/>
              <a:gd name="T42" fmla="*/ 214313 w 161"/>
              <a:gd name="T43" fmla="*/ 85824 h 160"/>
              <a:gd name="T44" fmla="*/ 214313 w 161"/>
              <a:gd name="T45" fmla="*/ 223143 h 160"/>
              <a:gd name="T46" fmla="*/ 197304 w 161"/>
              <a:gd name="T47" fmla="*/ 240308 h 160"/>
              <a:gd name="T48" fmla="*/ 326572 w 161"/>
              <a:gd name="T49" fmla="*/ 336431 h 160"/>
              <a:gd name="T50" fmla="*/ 401411 w 161"/>
              <a:gd name="T51" fmla="*/ 319266 h 160"/>
              <a:gd name="T52" fmla="*/ 462643 w 161"/>
              <a:gd name="T53" fmla="*/ 336431 h 160"/>
              <a:gd name="T54" fmla="*/ 479652 w 161"/>
              <a:gd name="T55" fmla="*/ 405090 h 160"/>
              <a:gd name="T56" fmla="*/ 384402 w 161"/>
              <a:gd name="T57" fmla="*/ 360462 h 160"/>
              <a:gd name="T58" fmla="*/ 326572 w 161"/>
              <a:gd name="T59" fmla="*/ 398224 h 160"/>
              <a:gd name="T60" fmla="*/ 149679 w 161"/>
              <a:gd name="T61" fmla="*/ 247174 h 160"/>
              <a:gd name="T62" fmla="*/ 183697 w 161"/>
              <a:gd name="T63" fmla="*/ 192246 h 160"/>
              <a:gd name="T64" fmla="*/ 170089 w 161"/>
              <a:gd name="T65" fmla="*/ 89257 h 160"/>
              <a:gd name="T66" fmla="*/ 146277 w 161"/>
              <a:gd name="T67" fmla="*/ 68659 h 160"/>
              <a:gd name="T68" fmla="*/ 71438 w 161"/>
              <a:gd name="T69" fmla="*/ 68659 h 160"/>
              <a:gd name="T70" fmla="*/ 119063 w 161"/>
              <a:gd name="T71" fmla="*/ 295235 h 160"/>
              <a:gd name="T72" fmla="*/ 255134 w 161"/>
              <a:gd name="T73" fmla="*/ 432554 h 160"/>
              <a:gd name="T74" fmla="*/ 452438 w 161"/>
              <a:gd name="T75" fmla="*/ 504646 h 160"/>
              <a:gd name="T76" fmla="*/ 479652 w 161"/>
              <a:gd name="T77" fmla="*/ 477183 h 160"/>
              <a:gd name="T78" fmla="*/ 479652 w 161"/>
              <a:gd name="T79" fmla="*/ 405090 h 16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61" h="160">
                <a:moveTo>
                  <a:pt x="161" y="6"/>
                </a:moveTo>
                <a:cubicBezTo>
                  <a:pt x="161" y="49"/>
                  <a:pt x="161" y="49"/>
                  <a:pt x="161" y="49"/>
                </a:cubicBezTo>
                <a:cubicBezTo>
                  <a:pt x="161" y="52"/>
                  <a:pt x="158" y="55"/>
                  <a:pt x="154" y="55"/>
                </a:cubicBezTo>
                <a:cubicBezTo>
                  <a:pt x="151" y="55"/>
                  <a:pt x="148" y="52"/>
                  <a:pt x="148" y="49"/>
                </a:cubicBezTo>
                <a:cubicBezTo>
                  <a:pt x="148" y="22"/>
                  <a:pt x="148" y="22"/>
                  <a:pt x="148" y="22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108" y="61"/>
                  <a:pt x="107" y="62"/>
                  <a:pt x="105" y="62"/>
                </a:cubicBezTo>
                <a:cubicBezTo>
                  <a:pt x="103" y="62"/>
                  <a:pt x="102" y="61"/>
                  <a:pt x="100" y="60"/>
                </a:cubicBezTo>
                <a:cubicBezTo>
                  <a:pt x="98" y="58"/>
                  <a:pt x="98" y="54"/>
                  <a:pt x="100" y="51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12" y="13"/>
                  <a:pt x="112" y="13"/>
                  <a:pt x="112" y="13"/>
                </a:cubicBezTo>
                <a:cubicBezTo>
                  <a:pt x="109" y="13"/>
                  <a:pt x="106" y="10"/>
                  <a:pt x="106" y="6"/>
                </a:cubicBezTo>
                <a:cubicBezTo>
                  <a:pt x="106" y="3"/>
                  <a:pt x="109" y="0"/>
                  <a:pt x="112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55" y="0"/>
                  <a:pt x="155" y="0"/>
                  <a:pt x="156" y="0"/>
                </a:cubicBezTo>
                <a:cubicBezTo>
                  <a:pt x="156" y="0"/>
                  <a:pt x="156" y="0"/>
                  <a:pt x="156" y="0"/>
                </a:cubicBezTo>
                <a:cubicBezTo>
                  <a:pt x="156" y="0"/>
                  <a:pt x="157" y="0"/>
                  <a:pt x="157" y="0"/>
                </a:cubicBezTo>
                <a:cubicBezTo>
                  <a:pt x="157" y="1"/>
                  <a:pt x="157" y="1"/>
                  <a:pt x="157" y="1"/>
                </a:cubicBezTo>
                <a:cubicBezTo>
                  <a:pt x="157" y="1"/>
                  <a:pt x="158" y="1"/>
                  <a:pt x="158" y="1"/>
                </a:cubicBezTo>
                <a:cubicBezTo>
                  <a:pt x="158" y="1"/>
                  <a:pt x="158" y="1"/>
                  <a:pt x="159" y="2"/>
                </a:cubicBezTo>
                <a:cubicBezTo>
                  <a:pt x="159" y="2"/>
                  <a:pt x="159" y="2"/>
                  <a:pt x="159" y="2"/>
                </a:cubicBezTo>
                <a:cubicBezTo>
                  <a:pt x="159" y="2"/>
                  <a:pt x="159" y="2"/>
                  <a:pt x="159" y="2"/>
                </a:cubicBezTo>
                <a:cubicBezTo>
                  <a:pt x="159" y="2"/>
                  <a:pt x="159" y="3"/>
                  <a:pt x="160" y="3"/>
                </a:cubicBezTo>
                <a:cubicBezTo>
                  <a:pt x="160" y="3"/>
                  <a:pt x="160" y="3"/>
                  <a:pt x="160" y="4"/>
                </a:cubicBezTo>
                <a:cubicBezTo>
                  <a:pt x="160" y="4"/>
                  <a:pt x="160" y="4"/>
                  <a:pt x="160" y="4"/>
                </a:cubicBezTo>
                <a:cubicBezTo>
                  <a:pt x="160" y="4"/>
                  <a:pt x="160" y="5"/>
                  <a:pt x="160" y="5"/>
                </a:cubicBezTo>
                <a:cubicBezTo>
                  <a:pt x="161" y="5"/>
                  <a:pt x="161" y="5"/>
                  <a:pt x="161" y="5"/>
                </a:cubicBezTo>
                <a:cubicBezTo>
                  <a:pt x="161" y="6"/>
                  <a:pt x="161" y="6"/>
                  <a:pt x="161" y="6"/>
                </a:cubicBezTo>
                <a:close/>
                <a:moveTo>
                  <a:pt x="154" y="118"/>
                </a:moveTo>
                <a:cubicBezTo>
                  <a:pt x="154" y="139"/>
                  <a:pt x="154" y="139"/>
                  <a:pt x="154" y="139"/>
                </a:cubicBezTo>
                <a:cubicBezTo>
                  <a:pt x="154" y="151"/>
                  <a:pt x="145" y="160"/>
                  <a:pt x="133" y="160"/>
                </a:cubicBezTo>
                <a:cubicBezTo>
                  <a:pt x="133" y="160"/>
                  <a:pt x="133" y="160"/>
                  <a:pt x="133" y="160"/>
                </a:cubicBezTo>
                <a:cubicBezTo>
                  <a:pt x="133" y="160"/>
                  <a:pt x="132" y="160"/>
                  <a:pt x="131" y="160"/>
                </a:cubicBezTo>
                <a:cubicBezTo>
                  <a:pt x="131" y="160"/>
                  <a:pt x="131" y="160"/>
                  <a:pt x="131" y="160"/>
                </a:cubicBezTo>
                <a:cubicBezTo>
                  <a:pt x="109" y="157"/>
                  <a:pt x="87" y="150"/>
                  <a:pt x="68" y="137"/>
                </a:cubicBezTo>
                <a:cubicBezTo>
                  <a:pt x="50" y="126"/>
                  <a:pt x="35" y="111"/>
                  <a:pt x="24" y="93"/>
                </a:cubicBezTo>
                <a:cubicBezTo>
                  <a:pt x="11" y="74"/>
                  <a:pt x="3" y="52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0" y="18"/>
                  <a:pt x="8" y="8"/>
                  <a:pt x="20" y="7"/>
                </a:cubicBezTo>
                <a:cubicBezTo>
                  <a:pt x="20" y="7"/>
                  <a:pt x="21" y="7"/>
                  <a:pt x="22" y="7"/>
                </a:cubicBezTo>
                <a:cubicBezTo>
                  <a:pt x="43" y="7"/>
                  <a:pt x="43" y="7"/>
                  <a:pt x="43" y="7"/>
                </a:cubicBezTo>
                <a:cubicBezTo>
                  <a:pt x="53" y="7"/>
                  <a:pt x="62" y="15"/>
                  <a:pt x="63" y="25"/>
                </a:cubicBezTo>
                <a:cubicBezTo>
                  <a:pt x="63" y="25"/>
                  <a:pt x="63" y="25"/>
                  <a:pt x="63" y="25"/>
                </a:cubicBezTo>
                <a:cubicBezTo>
                  <a:pt x="64" y="31"/>
                  <a:pt x="65" y="37"/>
                  <a:pt x="68" y="43"/>
                </a:cubicBezTo>
                <a:cubicBezTo>
                  <a:pt x="70" y="51"/>
                  <a:pt x="69" y="59"/>
                  <a:pt x="63" y="65"/>
                </a:cubicBezTo>
                <a:cubicBezTo>
                  <a:pt x="63" y="65"/>
                  <a:pt x="63" y="65"/>
                  <a:pt x="63" y="65"/>
                </a:cubicBezTo>
                <a:cubicBezTo>
                  <a:pt x="58" y="70"/>
                  <a:pt x="58" y="70"/>
                  <a:pt x="58" y="70"/>
                </a:cubicBezTo>
                <a:cubicBezTo>
                  <a:pt x="66" y="83"/>
                  <a:pt x="77" y="95"/>
                  <a:pt x="91" y="103"/>
                </a:cubicBezTo>
                <a:cubicBezTo>
                  <a:pt x="96" y="98"/>
                  <a:pt x="96" y="98"/>
                  <a:pt x="96" y="98"/>
                </a:cubicBezTo>
                <a:cubicBezTo>
                  <a:pt x="96" y="98"/>
                  <a:pt x="96" y="98"/>
                  <a:pt x="96" y="98"/>
                </a:cubicBezTo>
                <a:cubicBezTo>
                  <a:pt x="102" y="92"/>
                  <a:pt x="110" y="90"/>
                  <a:pt x="118" y="93"/>
                </a:cubicBezTo>
                <a:cubicBezTo>
                  <a:pt x="124" y="95"/>
                  <a:pt x="130" y="97"/>
                  <a:pt x="136" y="98"/>
                </a:cubicBezTo>
                <a:cubicBezTo>
                  <a:pt x="136" y="98"/>
                  <a:pt x="136" y="98"/>
                  <a:pt x="136" y="98"/>
                </a:cubicBezTo>
                <a:cubicBezTo>
                  <a:pt x="146" y="99"/>
                  <a:pt x="154" y="108"/>
                  <a:pt x="154" y="118"/>
                </a:cubicBezTo>
                <a:close/>
                <a:moveTo>
                  <a:pt x="141" y="118"/>
                </a:moveTo>
                <a:cubicBezTo>
                  <a:pt x="141" y="114"/>
                  <a:pt x="138" y="111"/>
                  <a:pt x="134" y="110"/>
                </a:cubicBezTo>
                <a:cubicBezTo>
                  <a:pt x="127" y="110"/>
                  <a:pt x="120" y="108"/>
                  <a:pt x="113" y="105"/>
                </a:cubicBezTo>
                <a:cubicBezTo>
                  <a:pt x="110" y="104"/>
                  <a:pt x="107" y="105"/>
                  <a:pt x="105" y="107"/>
                </a:cubicBezTo>
                <a:cubicBezTo>
                  <a:pt x="96" y="116"/>
                  <a:pt x="96" y="116"/>
                  <a:pt x="96" y="116"/>
                </a:cubicBezTo>
                <a:cubicBezTo>
                  <a:pt x="94" y="118"/>
                  <a:pt x="91" y="118"/>
                  <a:pt x="88" y="117"/>
                </a:cubicBezTo>
                <a:cubicBezTo>
                  <a:pt x="70" y="106"/>
                  <a:pt x="54" y="91"/>
                  <a:pt x="44" y="72"/>
                </a:cubicBezTo>
                <a:cubicBezTo>
                  <a:pt x="42" y="70"/>
                  <a:pt x="43" y="67"/>
                  <a:pt x="45" y="65"/>
                </a:cubicBezTo>
                <a:cubicBezTo>
                  <a:pt x="54" y="56"/>
                  <a:pt x="54" y="56"/>
                  <a:pt x="54" y="56"/>
                </a:cubicBezTo>
                <a:cubicBezTo>
                  <a:pt x="56" y="53"/>
                  <a:pt x="57" y="50"/>
                  <a:pt x="56" y="48"/>
                </a:cubicBezTo>
                <a:cubicBezTo>
                  <a:pt x="53" y="41"/>
                  <a:pt x="51" y="34"/>
                  <a:pt x="50" y="26"/>
                </a:cubicBezTo>
                <a:cubicBezTo>
                  <a:pt x="50" y="23"/>
                  <a:pt x="46" y="20"/>
                  <a:pt x="43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17" y="20"/>
                  <a:pt x="14" y="24"/>
                  <a:pt x="14" y="28"/>
                </a:cubicBezTo>
                <a:cubicBezTo>
                  <a:pt x="16" y="49"/>
                  <a:pt x="23" y="69"/>
                  <a:pt x="35" y="86"/>
                </a:cubicBezTo>
                <a:cubicBezTo>
                  <a:pt x="35" y="86"/>
                  <a:pt x="35" y="86"/>
                  <a:pt x="35" y="86"/>
                </a:cubicBezTo>
                <a:cubicBezTo>
                  <a:pt x="45" y="102"/>
                  <a:pt x="59" y="11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92" y="138"/>
                  <a:pt x="112" y="145"/>
                  <a:pt x="133" y="147"/>
                </a:cubicBezTo>
                <a:cubicBezTo>
                  <a:pt x="133" y="147"/>
                  <a:pt x="133" y="147"/>
                  <a:pt x="133" y="147"/>
                </a:cubicBezTo>
                <a:cubicBezTo>
                  <a:pt x="137" y="147"/>
                  <a:pt x="141" y="144"/>
                  <a:pt x="141" y="139"/>
                </a:cubicBezTo>
                <a:cubicBezTo>
                  <a:pt x="141" y="118"/>
                  <a:pt x="141" y="118"/>
                  <a:pt x="141" y="118"/>
                </a:cubicBezTo>
                <a:cubicBezTo>
                  <a:pt x="141" y="118"/>
                  <a:pt x="141" y="118"/>
                  <a:pt x="141" y="118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47">
            <a:extLst>
              <a:ext uri="{FF2B5EF4-FFF2-40B4-BE49-F238E27FC236}">
                <a16:creationId xmlns:a16="http://schemas.microsoft.com/office/drawing/2014/main" id="{4C6DFBB2-4E4A-46FC-B133-41B5BB351125}"/>
              </a:ext>
            </a:extLst>
          </p:cNvPr>
          <p:cNvSpPr>
            <a:spLocks noEditPoints="1"/>
          </p:cNvSpPr>
          <p:nvPr/>
        </p:nvSpPr>
        <p:spPr bwMode="auto">
          <a:xfrm>
            <a:off x="5133983" y="2276994"/>
            <a:ext cx="599353" cy="445582"/>
          </a:xfrm>
          <a:custGeom>
            <a:avLst/>
            <a:gdLst>
              <a:gd name="T0" fmla="*/ 272257 w 160"/>
              <a:gd name="T1" fmla="*/ 130364 h 118"/>
              <a:gd name="T2" fmla="*/ 200789 w 160"/>
              <a:gd name="T3" fmla="*/ 202407 h 118"/>
              <a:gd name="T4" fmla="*/ 272257 w 160"/>
              <a:gd name="T5" fmla="*/ 277880 h 118"/>
              <a:gd name="T6" fmla="*/ 343724 w 160"/>
              <a:gd name="T7" fmla="*/ 202407 h 118"/>
              <a:gd name="T8" fmla="*/ 272257 w 160"/>
              <a:gd name="T9" fmla="*/ 130364 h 118"/>
              <a:gd name="T10" fmla="*/ 272257 w 160"/>
              <a:gd name="T11" fmla="*/ 233282 h 118"/>
              <a:gd name="T12" fmla="*/ 245031 w 160"/>
              <a:gd name="T13" fmla="*/ 202407 h 118"/>
              <a:gd name="T14" fmla="*/ 272257 w 160"/>
              <a:gd name="T15" fmla="*/ 174962 h 118"/>
              <a:gd name="T16" fmla="*/ 299482 w 160"/>
              <a:gd name="T17" fmla="*/ 202407 h 118"/>
              <a:gd name="T18" fmla="*/ 272257 w 160"/>
              <a:gd name="T19" fmla="*/ 233282 h 118"/>
              <a:gd name="T20" fmla="*/ 394772 w 160"/>
              <a:gd name="T21" fmla="*/ 325909 h 118"/>
              <a:gd name="T22" fmla="*/ 394772 w 160"/>
              <a:gd name="T23" fmla="*/ 325909 h 118"/>
              <a:gd name="T24" fmla="*/ 377756 w 160"/>
              <a:gd name="T25" fmla="*/ 332770 h 118"/>
              <a:gd name="T26" fmla="*/ 364143 w 160"/>
              <a:gd name="T27" fmla="*/ 325909 h 118"/>
              <a:gd name="T28" fmla="*/ 364143 w 160"/>
              <a:gd name="T29" fmla="*/ 295033 h 118"/>
              <a:gd name="T30" fmla="*/ 364143 w 160"/>
              <a:gd name="T31" fmla="*/ 295033 h 118"/>
              <a:gd name="T32" fmla="*/ 364143 w 160"/>
              <a:gd name="T33" fmla="*/ 113210 h 118"/>
              <a:gd name="T34" fmla="*/ 364143 w 160"/>
              <a:gd name="T35" fmla="*/ 82335 h 118"/>
              <a:gd name="T36" fmla="*/ 394772 w 160"/>
              <a:gd name="T37" fmla="*/ 82335 h 118"/>
              <a:gd name="T38" fmla="*/ 394772 w 160"/>
              <a:gd name="T39" fmla="*/ 325909 h 118"/>
              <a:gd name="T40" fmla="*/ 180370 w 160"/>
              <a:gd name="T41" fmla="*/ 295033 h 118"/>
              <a:gd name="T42" fmla="*/ 180370 w 160"/>
              <a:gd name="T43" fmla="*/ 325909 h 118"/>
              <a:gd name="T44" fmla="*/ 166757 w 160"/>
              <a:gd name="T45" fmla="*/ 332770 h 118"/>
              <a:gd name="T46" fmla="*/ 149741 w 160"/>
              <a:gd name="T47" fmla="*/ 325909 h 118"/>
              <a:gd name="T48" fmla="*/ 149741 w 160"/>
              <a:gd name="T49" fmla="*/ 82335 h 118"/>
              <a:gd name="T50" fmla="*/ 149741 w 160"/>
              <a:gd name="T51" fmla="*/ 82335 h 118"/>
              <a:gd name="T52" fmla="*/ 180370 w 160"/>
              <a:gd name="T53" fmla="*/ 82335 h 118"/>
              <a:gd name="T54" fmla="*/ 180370 w 160"/>
              <a:gd name="T55" fmla="*/ 113210 h 118"/>
              <a:gd name="T56" fmla="*/ 180370 w 160"/>
              <a:gd name="T57" fmla="*/ 113210 h 118"/>
              <a:gd name="T58" fmla="*/ 142935 w 160"/>
              <a:gd name="T59" fmla="*/ 202407 h 118"/>
              <a:gd name="T60" fmla="*/ 180370 w 160"/>
              <a:gd name="T61" fmla="*/ 295033 h 118"/>
              <a:gd name="T62" fmla="*/ 544513 w 160"/>
              <a:gd name="T63" fmla="*/ 202407 h 118"/>
              <a:gd name="T64" fmla="*/ 466239 w 160"/>
              <a:gd name="T65" fmla="*/ 397952 h 118"/>
              <a:gd name="T66" fmla="*/ 449223 w 160"/>
              <a:gd name="T67" fmla="*/ 404813 h 118"/>
              <a:gd name="T68" fmla="*/ 432207 w 160"/>
              <a:gd name="T69" fmla="*/ 397952 h 118"/>
              <a:gd name="T70" fmla="*/ 432207 w 160"/>
              <a:gd name="T71" fmla="*/ 367076 h 118"/>
              <a:gd name="T72" fmla="*/ 432207 w 160"/>
              <a:gd name="T73" fmla="*/ 41167 h 118"/>
              <a:gd name="T74" fmla="*/ 432207 w 160"/>
              <a:gd name="T75" fmla="*/ 10292 h 118"/>
              <a:gd name="T76" fmla="*/ 466239 w 160"/>
              <a:gd name="T77" fmla="*/ 10292 h 118"/>
              <a:gd name="T78" fmla="*/ 544513 w 160"/>
              <a:gd name="T79" fmla="*/ 202407 h 118"/>
              <a:gd name="T80" fmla="*/ 112306 w 160"/>
              <a:gd name="T81" fmla="*/ 367076 h 118"/>
              <a:gd name="T82" fmla="*/ 112306 w 160"/>
              <a:gd name="T83" fmla="*/ 397952 h 118"/>
              <a:gd name="T84" fmla="*/ 95290 w 160"/>
              <a:gd name="T85" fmla="*/ 404813 h 118"/>
              <a:gd name="T86" fmla="*/ 78274 w 160"/>
              <a:gd name="T87" fmla="*/ 397952 h 118"/>
              <a:gd name="T88" fmla="*/ 0 w 160"/>
              <a:gd name="T89" fmla="*/ 202407 h 118"/>
              <a:gd name="T90" fmla="*/ 78274 w 160"/>
              <a:gd name="T91" fmla="*/ 10292 h 118"/>
              <a:gd name="T92" fmla="*/ 112306 w 160"/>
              <a:gd name="T93" fmla="*/ 10292 h 118"/>
              <a:gd name="T94" fmla="*/ 112306 w 160"/>
              <a:gd name="T95" fmla="*/ 41167 h 118"/>
              <a:gd name="T96" fmla="*/ 112306 w 160"/>
              <a:gd name="T97" fmla="*/ 367076 h 11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60" h="118">
                <a:moveTo>
                  <a:pt x="80" y="38"/>
                </a:moveTo>
                <a:cubicBezTo>
                  <a:pt x="68" y="38"/>
                  <a:pt x="59" y="48"/>
                  <a:pt x="59" y="59"/>
                </a:cubicBezTo>
                <a:cubicBezTo>
                  <a:pt x="59" y="71"/>
                  <a:pt x="68" y="81"/>
                  <a:pt x="80" y="81"/>
                </a:cubicBezTo>
                <a:cubicBezTo>
                  <a:pt x="92" y="81"/>
                  <a:pt x="101" y="71"/>
                  <a:pt x="101" y="59"/>
                </a:cubicBezTo>
                <a:cubicBezTo>
                  <a:pt x="101" y="48"/>
                  <a:pt x="92" y="38"/>
                  <a:pt x="80" y="38"/>
                </a:cubicBezTo>
                <a:close/>
                <a:moveTo>
                  <a:pt x="80" y="68"/>
                </a:moveTo>
                <a:cubicBezTo>
                  <a:pt x="75" y="68"/>
                  <a:pt x="72" y="64"/>
                  <a:pt x="72" y="59"/>
                </a:cubicBezTo>
                <a:cubicBezTo>
                  <a:pt x="72" y="55"/>
                  <a:pt x="75" y="51"/>
                  <a:pt x="80" y="51"/>
                </a:cubicBezTo>
                <a:cubicBezTo>
                  <a:pt x="85" y="51"/>
                  <a:pt x="88" y="55"/>
                  <a:pt x="88" y="59"/>
                </a:cubicBezTo>
                <a:cubicBezTo>
                  <a:pt x="88" y="64"/>
                  <a:pt x="85" y="68"/>
                  <a:pt x="80" y="68"/>
                </a:cubicBezTo>
                <a:close/>
                <a:moveTo>
                  <a:pt x="116" y="95"/>
                </a:moveTo>
                <a:cubicBezTo>
                  <a:pt x="116" y="95"/>
                  <a:pt x="116" y="95"/>
                  <a:pt x="116" y="95"/>
                </a:cubicBezTo>
                <a:cubicBezTo>
                  <a:pt x="114" y="97"/>
                  <a:pt x="113" y="97"/>
                  <a:pt x="111" y="97"/>
                </a:cubicBezTo>
                <a:cubicBezTo>
                  <a:pt x="110" y="97"/>
                  <a:pt x="108" y="97"/>
                  <a:pt x="107" y="95"/>
                </a:cubicBezTo>
                <a:cubicBezTo>
                  <a:pt x="104" y="93"/>
                  <a:pt x="104" y="89"/>
                  <a:pt x="107" y="86"/>
                </a:cubicBezTo>
                <a:cubicBezTo>
                  <a:pt x="107" y="86"/>
                  <a:pt x="107" y="86"/>
                  <a:pt x="107" y="86"/>
                </a:cubicBezTo>
                <a:cubicBezTo>
                  <a:pt x="121" y="71"/>
                  <a:pt x="121" y="48"/>
                  <a:pt x="107" y="33"/>
                </a:cubicBezTo>
                <a:cubicBezTo>
                  <a:pt x="104" y="30"/>
                  <a:pt x="104" y="26"/>
                  <a:pt x="107" y="24"/>
                </a:cubicBezTo>
                <a:cubicBezTo>
                  <a:pt x="109" y="21"/>
                  <a:pt x="113" y="21"/>
                  <a:pt x="116" y="24"/>
                </a:cubicBezTo>
                <a:cubicBezTo>
                  <a:pt x="135" y="43"/>
                  <a:pt x="136" y="76"/>
                  <a:pt x="116" y="95"/>
                </a:cubicBezTo>
                <a:close/>
                <a:moveTo>
                  <a:pt x="53" y="86"/>
                </a:moveTo>
                <a:cubicBezTo>
                  <a:pt x="56" y="89"/>
                  <a:pt x="56" y="93"/>
                  <a:pt x="53" y="95"/>
                </a:cubicBezTo>
                <a:cubicBezTo>
                  <a:pt x="52" y="96"/>
                  <a:pt x="50" y="97"/>
                  <a:pt x="49" y="97"/>
                </a:cubicBezTo>
                <a:cubicBezTo>
                  <a:pt x="47" y="97"/>
                  <a:pt x="46" y="96"/>
                  <a:pt x="44" y="95"/>
                </a:cubicBezTo>
                <a:cubicBezTo>
                  <a:pt x="25" y="76"/>
                  <a:pt x="24" y="43"/>
                  <a:pt x="44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7" y="21"/>
                  <a:pt x="51" y="21"/>
                  <a:pt x="53" y="24"/>
                </a:cubicBezTo>
                <a:cubicBezTo>
                  <a:pt x="56" y="26"/>
                  <a:pt x="56" y="30"/>
                  <a:pt x="53" y="33"/>
                </a:cubicBezTo>
                <a:cubicBezTo>
                  <a:pt x="53" y="33"/>
                  <a:pt x="53" y="33"/>
                  <a:pt x="53" y="33"/>
                </a:cubicBezTo>
                <a:cubicBezTo>
                  <a:pt x="46" y="40"/>
                  <a:pt x="42" y="49"/>
                  <a:pt x="42" y="59"/>
                </a:cubicBezTo>
                <a:cubicBezTo>
                  <a:pt x="42" y="70"/>
                  <a:pt x="46" y="79"/>
                  <a:pt x="53" y="86"/>
                </a:cubicBezTo>
                <a:close/>
                <a:moveTo>
                  <a:pt x="160" y="59"/>
                </a:moveTo>
                <a:cubicBezTo>
                  <a:pt x="160" y="81"/>
                  <a:pt x="152" y="101"/>
                  <a:pt x="137" y="116"/>
                </a:cubicBezTo>
                <a:cubicBezTo>
                  <a:pt x="135" y="117"/>
                  <a:pt x="134" y="118"/>
                  <a:pt x="132" y="118"/>
                </a:cubicBezTo>
                <a:cubicBezTo>
                  <a:pt x="130" y="118"/>
                  <a:pt x="129" y="117"/>
                  <a:pt x="127" y="116"/>
                </a:cubicBezTo>
                <a:cubicBezTo>
                  <a:pt x="125" y="114"/>
                  <a:pt x="125" y="109"/>
                  <a:pt x="127" y="107"/>
                </a:cubicBezTo>
                <a:cubicBezTo>
                  <a:pt x="154" y="81"/>
                  <a:pt x="154" y="38"/>
                  <a:pt x="127" y="12"/>
                </a:cubicBezTo>
                <a:cubicBezTo>
                  <a:pt x="125" y="10"/>
                  <a:pt x="125" y="5"/>
                  <a:pt x="127" y="3"/>
                </a:cubicBezTo>
                <a:cubicBezTo>
                  <a:pt x="130" y="0"/>
                  <a:pt x="134" y="0"/>
                  <a:pt x="137" y="3"/>
                </a:cubicBezTo>
                <a:cubicBezTo>
                  <a:pt x="152" y="18"/>
                  <a:pt x="160" y="38"/>
                  <a:pt x="160" y="59"/>
                </a:cubicBezTo>
                <a:close/>
                <a:moveTo>
                  <a:pt x="33" y="107"/>
                </a:moveTo>
                <a:cubicBezTo>
                  <a:pt x="35" y="109"/>
                  <a:pt x="35" y="114"/>
                  <a:pt x="33" y="116"/>
                </a:cubicBezTo>
                <a:cubicBezTo>
                  <a:pt x="31" y="117"/>
                  <a:pt x="30" y="118"/>
                  <a:pt x="28" y="118"/>
                </a:cubicBezTo>
                <a:cubicBezTo>
                  <a:pt x="26" y="118"/>
                  <a:pt x="25" y="117"/>
                  <a:pt x="23" y="116"/>
                </a:cubicBezTo>
                <a:cubicBezTo>
                  <a:pt x="8" y="101"/>
                  <a:pt x="0" y="81"/>
                  <a:pt x="0" y="59"/>
                </a:cubicBezTo>
                <a:cubicBezTo>
                  <a:pt x="0" y="38"/>
                  <a:pt x="8" y="18"/>
                  <a:pt x="23" y="3"/>
                </a:cubicBezTo>
                <a:cubicBezTo>
                  <a:pt x="26" y="0"/>
                  <a:pt x="30" y="0"/>
                  <a:pt x="33" y="3"/>
                </a:cubicBezTo>
                <a:cubicBezTo>
                  <a:pt x="35" y="5"/>
                  <a:pt x="35" y="10"/>
                  <a:pt x="33" y="12"/>
                </a:cubicBezTo>
                <a:cubicBezTo>
                  <a:pt x="6" y="38"/>
                  <a:pt x="6" y="81"/>
                  <a:pt x="33" y="107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26">
            <a:extLst>
              <a:ext uri="{FF2B5EF4-FFF2-40B4-BE49-F238E27FC236}">
                <a16:creationId xmlns:a16="http://schemas.microsoft.com/office/drawing/2014/main" id="{2E07ACC4-98CD-46E0-BEC7-7B95DA124AE1}"/>
              </a:ext>
            </a:extLst>
          </p:cNvPr>
          <p:cNvSpPr>
            <a:spLocks noEditPoints="1"/>
          </p:cNvSpPr>
          <p:nvPr/>
        </p:nvSpPr>
        <p:spPr bwMode="auto">
          <a:xfrm>
            <a:off x="5067977" y="4147129"/>
            <a:ext cx="543439" cy="604596"/>
          </a:xfrm>
          <a:custGeom>
            <a:avLst/>
            <a:gdLst>
              <a:gd name="T0" fmla="*/ 473283 w 145"/>
              <a:gd name="T1" fmla="*/ 99556 h 160"/>
              <a:gd name="T2" fmla="*/ 371136 w 145"/>
              <a:gd name="T3" fmla="*/ 99556 h 160"/>
              <a:gd name="T4" fmla="*/ 371136 w 145"/>
              <a:gd name="T5" fmla="*/ 72092 h 160"/>
              <a:gd name="T6" fmla="*/ 296228 w 145"/>
              <a:gd name="T7" fmla="*/ 0 h 160"/>
              <a:gd name="T8" fmla="*/ 197485 w 145"/>
              <a:gd name="T9" fmla="*/ 0 h 160"/>
              <a:gd name="T10" fmla="*/ 125982 w 145"/>
              <a:gd name="T11" fmla="*/ 72092 h 160"/>
              <a:gd name="T12" fmla="*/ 125982 w 145"/>
              <a:gd name="T13" fmla="*/ 99556 h 160"/>
              <a:gd name="T14" fmla="*/ 20430 w 145"/>
              <a:gd name="T15" fmla="*/ 99556 h 160"/>
              <a:gd name="T16" fmla="*/ 0 w 145"/>
              <a:gd name="T17" fmla="*/ 123587 h 160"/>
              <a:gd name="T18" fmla="*/ 20430 w 145"/>
              <a:gd name="T19" fmla="*/ 144185 h 160"/>
              <a:gd name="T20" fmla="*/ 51074 w 145"/>
              <a:gd name="T21" fmla="*/ 144185 h 160"/>
              <a:gd name="T22" fmla="*/ 51074 w 145"/>
              <a:gd name="T23" fmla="*/ 477183 h 160"/>
              <a:gd name="T24" fmla="*/ 122577 w 145"/>
              <a:gd name="T25" fmla="*/ 549275 h 160"/>
              <a:gd name="T26" fmla="*/ 371136 w 145"/>
              <a:gd name="T27" fmla="*/ 549275 h 160"/>
              <a:gd name="T28" fmla="*/ 446044 w 145"/>
              <a:gd name="T29" fmla="*/ 477183 h 160"/>
              <a:gd name="T30" fmla="*/ 446044 w 145"/>
              <a:gd name="T31" fmla="*/ 144185 h 160"/>
              <a:gd name="T32" fmla="*/ 473283 w 145"/>
              <a:gd name="T33" fmla="*/ 144185 h 160"/>
              <a:gd name="T34" fmla="*/ 493713 w 145"/>
              <a:gd name="T35" fmla="*/ 123587 h 160"/>
              <a:gd name="T36" fmla="*/ 473283 w 145"/>
              <a:gd name="T37" fmla="*/ 99556 h 160"/>
              <a:gd name="T38" fmla="*/ 170246 w 145"/>
              <a:gd name="T39" fmla="*/ 72092 h 160"/>
              <a:gd name="T40" fmla="*/ 197485 w 145"/>
              <a:gd name="T41" fmla="*/ 44629 h 160"/>
              <a:gd name="T42" fmla="*/ 296228 w 145"/>
              <a:gd name="T43" fmla="*/ 44629 h 160"/>
              <a:gd name="T44" fmla="*/ 326872 w 145"/>
              <a:gd name="T45" fmla="*/ 72092 h 160"/>
              <a:gd name="T46" fmla="*/ 326872 w 145"/>
              <a:gd name="T47" fmla="*/ 99556 h 160"/>
              <a:gd name="T48" fmla="*/ 170246 w 145"/>
              <a:gd name="T49" fmla="*/ 99556 h 160"/>
              <a:gd name="T50" fmla="*/ 170246 w 145"/>
              <a:gd name="T51" fmla="*/ 72092 h 160"/>
              <a:gd name="T52" fmla="*/ 401780 w 145"/>
              <a:gd name="T53" fmla="*/ 477183 h 160"/>
              <a:gd name="T54" fmla="*/ 371136 w 145"/>
              <a:gd name="T55" fmla="*/ 504646 h 160"/>
              <a:gd name="T56" fmla="*/ 122577 w 145"/>
              <a:gd name="T57" fmla="*/ 504646 h 160"/>
              <a:gd name="T58" fmla="*/ 95338 w 145"/>
              <a:gd name="T59" fmla="*/ 477183 h 160"/>
              <a:gd name="T60" fmla="*/ 95338 w 145"/>
              <a:gd name="T61" fmla="*/ 144185 h 160"/>
              <a:gd name="T62" fmla="*/ 401780 w 145"/>
              <a:gd name="T63" fmla="*/ 144185 h 160"/>
              <a:gd name="T64" fmla="*/ 401780 w 145"/>
              <a:gd name="T65" fmla="*/ 477183 h 160"/>
              <a:gd name="T66" fmla="*/ 217915 w 145"/>
              <a:gd name="T67" fmla="*/ 250607 h 160"/>
              <a:gd name="T68" fmla="*/ 217915 w 145"/>
              <a:gd name="T69" fmla="*/ 401657 h 160"/>
              <a:gd name="T70" fmla="*/ 197485 w 145"/>
              <a:gd name="T71" fmla="*/ 422255 h 160"/>
              <a:gd name="T72" fmla="*/ 173651 w 145"/>
              <a:gd name="T73" fmla="*/ 401657 h 160"/>
              <a:gd name="T74" fmla="*/ 173651 w 145"/>
              <a:gd name="T75" fmla="*/ 250607 h 160"/>
              <a:gd name="T76" fmla="*/ 197485 w 145"/>
              <a:gd name="T77" fmla="*/ 226576 h 160"/>
              <a:gd name="T78" fmla="*/ 217915 w 145"/>
              <a:gd name="T79" fmla="*/ 250607 h 160"/>
              <a:gd name="T80" fmla="*/ 320062 w 145"/>
              <a:gd name="T81" fmla="*/ 250607 h 160"/>
              <a:gd name="T82" fmla="*/ 320062 w 145"/>
              <a:gd name="T83" fmla="*/ 401657 h 160"/>
              <a:gd name="T84" fmla="*/ 296228 w 145"/>
              <a:gd name="T85" fmla="*/ 422255 h 160"/>
              <a:gd name="T86" fmla="*/ 275798 w 145"/>
              <a:gd name="T87" fmla="*/ 401657 h 160"/>
              <a:gd name="T88" fmla="*/ 275798 w 145"/>
              <a:gd name="T89" fmla="*/ 250607 h 160"/>
              <a:gd name="T90" fmla="*/ 296228 w 145"/>
              <a:gd name="T91" fmla="*/ 226576 h 160"/>
              <a:gd name="T92" fmla="*/ 320062 w 145"/>
              <a:gd name="T93" fmla="*/ 250607 h 16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45" h="160">
                <a:moveTo>
                  <a:pt x="139" y="29"/>
                </a:moveTo>
                <a:cubicBezTo>
                  <a:pt x="109" y="29"/>
                  <a:pt x="109" y="29"/>
                  <a:pt x="109" y="29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09" y="9"/>
                  <a:pt x="99" y="0"/>
                  <a:pt x="87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46" y="0"/>
                  <a:pt x="37" y="9"/>
                  <a:pt x="37" y="21"/>
                </a:cubicBezTo>
                <a:cubicBezTo>
                  <a:pt x="37" y="29"/>
                  <a:pt x="37" y="29"/>
                  <a:pt x="37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3" y="29"/>
                  <a:pt x="0" y="32"/>
                  <a:pt x="0" y="36"/>
                </a:cubicBezTo>
                <a:cubicBezTo>
                  <a:pt x="0" y="39"/>
                  <a:pt x="3" y="42"/>
                  <a:pt x="6" y="42"/>
                </a:cubicBezTo>
                <a:cubicBezTo>
                  <a:pt x="15" y="42"/>
                  <a:pt x="15" y="42"/>
                  <a:pt x="15" y="42"/>
                </a:cubicBezTo>
                <a:cubicBezTo>
                  <a:pt x="15" y="139"/>
                  <a:pt x="15" y="139"/>
                  <a:pt x="15" y="139"/>
                </a:cubicBezTo>
                <a:cubicBezTo>
                  <a:pt x="15" y="151"/>
                  <a:pt x="24" y="160"/>
                  <a:pt x="36" y="160"/>
                </a:cubicBezTo>
                <a:cubicBezTo>
                  <a:pt x="109" y="160"/>
                  <a:pt x="109" y="160"/>
                  <a:pt x="109" y="160"/>
                </a:cubicBezTo>
                <a:cubicBezTo>
                  <a:pt x="121" y="160"/>
                  <a:pt x="131" y="151"/>
                  <a:pt x="131" y="139"/>
                </a:cubicBezTo>
                <a:cubicBezTo>
                  <a:pt x="131" y="42"/>
                  <a:pt x="131" y="42"/>
                  <a:pt x="131" y="42"/>
                </a:cubicBezTo>
                <a:cubicBezTo>
                  <a:pt x="139" y="42"/>
                  <a:pt x="139" y="42"/>
                  <a:pt x="139" y="42"/>
                </a:cubicBezTo>
                <a:cubicBezTo>
                  <a:pt x="142" y="42"/>
                  <a:pt x="145" y="39"/>
                  <a:pt x="145" y="36"/>
                </a:cubicBezTo>
                <a:cubicBezTo>
                  <a:pt x="145" y="32"/>
                  <a:pt x="142" y="29"/>
                  <a:pt x="139" y="29"/>
                </a:cubicBezTo>
                <a:close/>
                <a:moveTo>
                  <a:pt x="50" y="21"/>
                </a:moveTo>
                <a:cubicBezTo>
                  <a:pt x="50" y="17"/>
                  <a:pt x="53" y="13"/>
                  <a:pt x="58" y="13"/>
                </a:cubicBezTo>
                <a:cubicBezTo>
                  <a:pt x="87" y="13"/>
                  <a:pt x="87" y="13"/>
                  <a:pt x="87" y="13"/>
                </a:cubicBezTo>
                <a:cubicBezTo>
                  <a:pt x="92" y="13"/>
                  <a:pt x="96" y="17"/>
                  <a:pt x="96" y="21"/>
                </a:cubicBezTo>
                <a:cubicBezTo>
                  <a:pt x="96" y="29"/>
                  <a:pt x="96" y="29"/>
                  <a:pt x="96" y="29"/>
                </a:cubicBezTo>
                <a:cubicBezTo>
                  <a:pt x="50" y="29"/>
                  <a:pt x="50" y="29"/>
                  <a:pt x="50" y="29"/>
                </a:cubicBezTo>
                <a:lnTo>
                  <a:pt x="50" y="21"/>
                </a:lnTo>
                <a:close/>
                <a:moveTo>
                  <a:pt x="118" y="139"/>
                </a:moveTo>
                <a:cubicBezTo>
                  <a:pt x="118" y="143"/>
                  <a:pt x="114" y="147"/>
                  <a:pt x="109" y="147"/>
                </a:cubicBezTo>
                <a:cubicBezTo>
                  <a:pt x="36" y="147"/>
                  <a:pt x="36" y="147"/>
                  <a:pt x="36" y="147"/>
                </a:cubicBezTo>
                <a:cubicBezTo>
                  <a:pt x="31" y="147"/>
                  <a:pt x="28" y="143"/>
                  <a:pt x="28" y="139"/>
                </a:cubicBezTo>
                <a:cubicBezTo>
                  <a:pt x="28" y="42"/>
                  <a:pt x="28" y="42"/>
                  <a:pt x="28" y="42"/>
                </a:cubicBezTo>
                <a:cubicBezTo>
                  <a:pt x="118" y="42"/>
                  <a:pt x="118" y="42"/>
                  <a:pt x="118" y="42"/>
                </a:cubicBezTo>
                <a:lnTo>
                  <a:pt x="118" y="139"/>
                </a:lnTo>
                <a:close/>
                <a:moveTo>
                  <a:pt x="64" y="73"/>
                </a:moveTo>
                <a:cubicBezTo>
                  <a:pt x="64" y="117"/>
                  <a:pt x="64" y="117"/>
                  <a:pt x="64" y="117"/>
                </a:cubicBezTo>
                <a:cubicBezTo>
                  <a:pt x="64" y="120"/>
                  <a:pt x="62" y="123"/>
                  <a:pt x="58" y="123"/>
                </a:cubicBezTo>
                <a:cubicBezTo>
                  <a:pt x="54" y="123"/>
                  <a:pt x="51" y="120"/>
                  <a:pt x="51" y="117"/>
                </a:cubicBezTo>
                <a:cubicBezTo>
                  <a:pt x="51" y="73"/>
                  <a:pt x="51" y="73"/>
                  <a:pt x="51" y="73"/>
                </a:cubicBezTo>
                <a:cubicBezTo>
                  <a:pt x="51" y="69"/>
                  <a:pt x="54" y="66"/>
                  <a:pt x="58" y="66"/>
                </a:cubicBezTo>
                <a:cubicBezTo>
                  <a:pt x="62" y="66"/>
                  <a:pt x="64" y="69"/>
                  <a:pt x="64" y="73"/>
                </a:cubicBezTo>
                <a:close/>
                <a:moveTo>
                  <a:pt x="94" y="73"/>
                </a:moveTo>
                <a:cubicBezTo>
                  <a:pt x="94" y="117"/>
                  <a:pt x="94" y="117"/>
                  <a:pt x="94" y="117"/>
                </a:cubicBezTo>
                <a:cubicBezTo>
                  <a:pt x="94" y="120"/>
                  <a:pt x="91" y="123"/>
                  <a:pt x="87" y="123"/>
                </a:cubicBezTo>
                <a:cubicBezTo>
                  <a:pt x="84" y="123"/>
                  <a:pt x="81" y="120"/>
                  <a:pt x="81" y="117"/>
                </a:cubicBezTo>
                <a:cubicBezTo>
                  <a:pt x="81" y="73"/>
                  <a:pt x="81" y="73"/>
                  <a:pt x="81" y="73"/>
                </a:cubicBezTo>
                <a:cubicBezTo>
                  <a:pt x="81" y="69"/>
                  <a:pt x="84" y="66"/>
                  <a:pt x="87" y="66"/>
                </a:cubicBezTo>
                <a:cubicBezTo>
                  <a:pt x="91" y="66"/>
                  <a:pt x="94" y="69"/>
                  <a:pt x="94" y="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3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/>
      <p:bldP spid="18" grpId="0"/>
      <p:bldP spid="19" grpId="0"/>
      <p:bldP spid="25" grpId="0" animBg="1"/>
      <p:bldP spid="26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E973ABA7-6C91-47BE-86F7-CF9C5DEFB99E}"/>
              </a:ext>
            </a:extLst>
          </p:cNvPr>
          <p:cNvSpPr/>
          <p:nvPr/>
        </p:nvSpPr>
        <p:spPr>
          <a:xfrm>
            <a:off x="3221653" y="1109306"/>
            <a:ext cx="5748694" cy="57486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6EB2C45-FAE6-49BC-9921-0A9EC04660C7}"/>
              </a:ext>
            </a:extLst>
          </p:cNvPr>
          <p:cNvSpPr/>
          <p:nvPr/>
        </p:nvSpPr>
        <p:spPr>
          <a:xfrm>
            <a:off x="643015" y="3252788"/>
            <a:ext cx="10905973" cy="3605212"/>
          </a:xfrm>
          <a:custGeom>
            <a:avLst/>
            <a:gdLst>
              <a:gd name="connsiteX0" fmla="*/ 5452987 w 10905973"/>
              <a:gd name="connsiteY0" fmla="*/ 0 h 3605212"/>
              <a:gd name="connsiteX1" fmla="*/ 10793312 w 10905973"/>
              <a:gd name="connsiteY1" fmla="*/ 3356013 h 3605212"/>
              <a:gd name="connsiteX2" fmla="*/ 10905973 w 10905973"/>
              <a:gd name="connsiteY2" fmla="*/ 3605212 h 3605212"/>
              <a:gd name="connsiteX3" fmla="*/ 0 w 10905973"/>
              <a:gd name="connsiteY3" fmla="*/ 3605212 h 3605212"/>
              <a:gd name="connsiteX4" fmla="*/ 112660 w 10905973"/>
              <a:gd name="connsiteY4" fmla="*/ 3356013 h 3605212"/>
              <a:gd name="connsiteX5" fmla="*/ 5452987 w 10905973"/>
              <a:gd name="connsiteY5" fmla="*/ 0 h 3605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05973" h="3605212">
                <a:moveTo>
                  <a:pt x="5452987" y="0"/>
                </a:moveTo>
                <a:cubicBezTo>
                  <a:pt x="7804764" y="0"/>
                  <a:pt x="9836494" y="1370292"/>
                  <a:pt x="10793312" y="3356013"/>
                </a:cubicBezTo>
                <a:lnTo>
                  <a:pt x="10905973" y="3605212"/>
                </a:lnTo>
                <a:lnTo>
                  <a:pt x="0" y="3605212"/>
                </a:lnTo>
                <a:lnTo>
                  <a:pt x="112660" y="3356013"/>
                </a:lnTo>
                <a:cubicBezTo>
                  <a:pt x="1069479" y="1370292"/>
                  <a:pt x="3101208" y="0"/>
                  <a:pt x="54529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67BB28-7034-480D-8ACE-5730F33C772E}"/>
              </a:ext>
            </a:extLst>
          </p:cNvPr>
          <p:cNvSpPr txBox="1"/>
          <p:nvPr/>
        </p:nvSpPr>
        <p:spPr>
          <a:xfrm>
            <a:off x="3326022" y="4558242"/>
            <a:ext cx="5539955" cy="134254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en-US" dirty="0">
                <a:solidFill>
                  <a:srgbClr val="FFFFFF"/>
                </a:solidFill>
                <a:latin typeface="+mj-lt"/>
              </a:rPr>
              <a:t>2019 Financial</a:t>
            </a:r>
          </a:p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en-US" sz="1300" dirty="0">
                <a:solidFill>
                  <a:srgbClr val="FFFFFF">
                    <a:alpha val="70000"/>
                  </a:srgbClr>
                </a:solidFill>
              </a:rPr>
              <a:t>Apparently we had reached a great height in the atmosphere, for the sky was a dead black. Reached a great height in the atmosphere, for </a:t>
            </a:r>
            <a:r>
              <a:rPr lang="en-US" sz="1300">
                <a:solidFill>
                  <a:srgbClr val="FFFFFF">
                    <a:alpha val="70000"/>
                  </a:srgbClr>
                </a:solidFill>
              </a:rPr>
              <a:t>the sky.</a:t>
            </a:r>
            <a:endParaRPr lang="en-US" sz="1300" dirty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61EFA5-C1ED-47C2-86BA-B967FCF70A5E}"/>
              </a:ext>
            </a:extLst>
          </p:cNvPr>
          <p:cNvSpPr txBox="1"/>
          <p:nvPr/>
        </p:nvSpPr>
        <p:spPr>
          <a:xfrm>
            <a:off x="4556277" y="1713366"/>
            <a:ext cx="3079443" cy="108247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en-US" dirty="0">
                <a:solidFill>
                  <a:srgbClr val="FFFFFF"/>
                </a:solidFill>
                <a:latin typeface="+mj-lt"/>
              </a:rPr>
              <a:t>2018</a:t>
            </a:r>
          </a:p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en-US" sz="1300" dirty="0">
                <a:solidFill>
                  <a:srgbClr val="FFFFFF">
                    <a:alpha val="70000"/>
                  </a:srgbClr>
                </a:solidFill>
              </a:rPr>
              <a:t>Apparently we had reached a great height in </a:t>
            </a:r>
            <a:r>
              <a:rPr lang="en-US" sz="1300">
                <a:solidFill>
                  <a:srgbClr val="FFFFFF">
                    <a:alpha val="70000"/>
                  </a:srgbClr>
                </a:solidFill>
              </a:rPr>
              <a:t>the atmosphere.</a:t>
            </a:r>
            <a:endParaRPr lang="en-US" sz="1300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0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4FAF4-621A-4DC1-BDA3-0BFD0A53FC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Investment</a:t>
            </a:r>
            <a:br>
              <a:rPr lang="en-US"/>
            </a:br>
            <a:r>
              <a:rPr lang="en-US"/>
              <a:t>Status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D048A0-5F23-4211-A5E8-BC4F60761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F8F1-F686-49DF-9F26-08C777B2363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CBA139-C855-4750-8CF4-FEE784A413E5}"/>
              </a:ext>
            </a:extLst>
          </p:cNvPr>
          <p:cNvSpPr txBox="1"/>
          <p:nvPr/>
        </p:nvSpPr>
        <p:spPr>
          <a:xfrm>
            <a:off x="1120776" y="3937661"/>
            <a:ext cx="2674883" cy="1470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600" b="1">
                <a:latin typeface="+mj-lt"/>
              </a:rPr>
              <a:t>Subtitle is here</a:t>
            </a:r>
            <a:endParaRPr lang="en-US" sz="1600" b="1" dirty="0">
              <a:latin typeface="+mj-lt"/>
            </a:endParaRP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300" dirty="0">
                <a:solidFill>
                  <a:schemeClr val="tx1">
                    <a:alpha val="70000"/>
                  </a:schemeClr>
                </a:solidFill>
              </a:rPr>
              <a:t>As I went on, still gaining velocity, the palpitation of night and day merged into one continuous greyness</a:t>
            </a:r>
            <a:r>
              <a:rPr lang="en-US" sz="1300">
                <a:solidFill>
                  <a:schemeClr val="tx1">
                    <a:alpha val="70000"/>
                  </a:schemeClr>
                </a:solidFill>
              </a:rPr>
              <a:t>; </a:t>
            </a:r>
            <a:endParaRPr lang="en-US" sz="13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B147C56-D089-4129-B110-D136D12F553F}"/>
              </a:ext>
            </a:extLst>
          </p:cNvPr>
          <p:cNvSpPr/>
          <p:nvPr/>
        </p:nvSpPr>
        <p:spPr>
          <a:xfrm>
            <a:off x="7763191" y="2651703"/>
            <a:ext cx="2900046" cy="2900045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2700" dist="127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endParaRPr lang="en-US" sz="1400" dirty="0">
              <a:solidFill>
                <a:schemeClr val="lt1">
                  <a:alpha val="70000"/>
                </a:schemeClr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12232A2-031F-4DA6-925E-92395633335E}"/>
              </a:ext>
            </a:extLst>
          </p:cNvPr>
          <p:cNvSpPr/>
          <p:nvPr/>
        </p:nvSpPr>
        <p:spPr>
          <a:xfrm>
            <a:off x="4498997" y="2124165"/>
            <a:ext cx="2900046" cy="2900045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2700" dist="127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endParaRPr lang="en-US" sz="1400" dirty="0">
              <a:solidFill>
                <a:schemeClr val="lt1">
                  <a:alpha val="70000"/>
                </a:schemeClr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24FF6D-5496-4F0F-9952-640033EBDE34}"/>
              </a:ext>
            </a:extLst>
          </p:cNvPr>
          <p:cNvSpPr/>
          <p:nvPr/>
        </p:nvSpPr>
        <p:spPr>
          <a:xfrm>
            <a:off x="4965405" y="908221"/>
            <a:ext cx="5041557" cy="50415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lang="en-US" sz="7200" dirty="0">
                <a:latin typeface="+mj-lt"/>
              </a:rPr>
              <a:t>$28M</a:t>
            </a:r>
          </a:p>
          <a:p>
            <a:pPr algn="ctr"/>
            <a:r>
              <a:rPr lang="en-US" sz="1600" dirty="0"/>
              <a:t>Raising</a:t>
            </a:r>
          </a:p>
          <a:p>
            <a:pPr algn="ctr"/>
            <a:endParaRPr lang="en-US" sz="1600" dirty="0"/>
          </a:p>
          <a:p>
            <a:pPr algn="ctr">
              <a:lnSpc>
                <a:spcPct val="130000"/>
              </a:lnSpc>
            </a:pPr>
            <a:r>
              <a:rPr lang="en-US" sz="1300" dirty="0">
                <a:solidFill>
                  <a:schemeClr val="lt1">
                    <a:alpha val="70000"/>
                  </a:schemeClr>
                </a:solidFill>
              </a:rPr>
              <a:t>Apparently we had reached a great height in the atmosphere, </a:t>
            </a:r>
            <a:br>
              <a:rPr lang="en-US" sz="1300" dirty="0">
                <a:solidFill>
                  <a:schemeClr val="lt1">
                    <a:alpha val="70000"/>
                  </a:schemeClr>
                </a:solidFill>
              </a:rPr>
            </a:br>
            <a:r>
              <a:rPr lang="en-US" sz="1300" dirty="0">
                <a:solidFill>
                  <a:schemeClr val="lt1">
                    <a:alpha val="70000"/>
                  </a:schemeClr>
                </a:solidFill>
              </a:rPr>
              <a:t>for the sky.</a:t>
            </a:r>
          </a:p>
        </p:txBody>
      </p:sp>
    </p:spTree>
    <p:extLst>
      <p:ext uri="{BB962C8B-B14F-4D97-AF65-F5344CB8AC3E}">
        <p14:creationId xmlns:p14="http://schemas.microsoft.com/office/powerpoint/2010/main" val="256821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" grpId="0" animBg="1"/>
      <p:bldP spid="35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Arc 64">
            <a:extLst>
              <a:ext uri="{FF2B5EF4-FFF2-40B4-BE49-F238E27FC236}">
                <a16:creationId xmlns:a16="http://schemas.microsoft.com/office/drawing/2014/main" id="{31880353-B134-40FE-87A8-7D4023ABB2BF}"/>
              </a:ext>
            </a:extLst>
          </p:cNvPr>
          <p:cNvSpPr/>
          <p:nvPr/>
        </p:nvSpPr>
        <p:spPr>
          <a:xfrm>
            <a:off x="6224590" y="1553791"/>
            <a:ext cx="4500560" cy="4500560"/>
          </a:xfrm>
          <a:prstGeom prst="arc">
            <a:avLst>
              <a:gd name="adj1" fmla="val 9525718"/>
              <a:gd name="adj2" fmla="val 1600491"/>
            </a:avLst>
          </a:prstGeom>
          <a:ln w="635000" cap="rnd">
            <a:solidFill>
              <a:srgbClr val="FFFFFF"/>
            </a:solidFill>
          </a:ln>
          <a:effectLst>
            <a:outerShdw blurRad="12700" dist="12700" dir="5400000" algn="ctr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id="{84F64EE8-B895-4048-A35B-0795E76EF518}"/>
              </a:ext>
            </a:extLst>
          </p:cNvPr>
          <p:cNvSpPr/>
          <p:nvPr/>
        </p:nvSpPr>
        <p:spPr>
          <a:xfrm>
            <a:off x="6224590" y="1553791"/>
            <a:ext cx="4500560" cy="4500560"/>
          </a:xfrm>
          <a:prstGeom prst="arc">
            <a:avLst>
              <a:gd name="adj1" fmla="val 9214682"/>
              <a:gd name="adj2" fmla="val 344016"/>
            </a:avLst>
          </a:prstGeom>
          <a:ln w="635000" cap="rnd">
            <a:gradFill flip="none" rotWithShape="1"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B240D80-8DAA-4301-82F8-92C9859FC506}"/>
              </a:ext>
            </a:extLst>
          </p:cNvPr>
          <p:cNvSpPr/>
          <p:nvPr/>
        </p:nvSpPr>
        <p:spPr>
          <a:xfrm>
            <a:off x="6392103" y="5342078"/>
            <a:ext cx="27351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1400" dirty="0">
                <a:solidFill>
                  <a:schemeClr val="tx2"/>
                </a:solidFill>
              </a:rPr>
              <a:t>0%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807C2D3-0EFF-49EE-AD6B-75A8FE214C85}"/>
              </a:ext>
            </a:extLst>
          </p:cNvPr>
          <p:cNvSpPr/>
          <p:nvPr/>
        </p:nvSpPr>
        <p:spPr>
          <a:xfrm>
            <a:off x="10227217" y="5342078"/>
            <a:ext cx="49793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1400" dirty="0">
                <a:solidFill>
                  <a:schemeClr val="tx2"/>
                </a:solidFill>
              </a:rPr>
              <a:t>100%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C603D87-3AC1-4E8D-A028-343D4B13CA92}"/>
              </a:ext>
            </a:extLst>
          </p:cNvPr>
          <p:cNvSpPr/>
          <p:nvPr/>
        </p:nvSpPr>
        <p:spPr>
          <a:xfrm>
            <a:off x="7365497" y="3469221"/>
            <a:ext cx="2189851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7200" b="1" dirty="0">
                <a:latin typeface="+mj-lt"/>
              </a:rPr>
              <a:t>90.2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9556056-A040-4264-99E5-F07AEBB72AFE}"/>
              </a:ext>
            </a:extLst>
          </p:cNvPr>
          <p:cNvSpPr/>
          <p:nvPr/>
        </p:nvSpPr>
        <p:spPr>
          <a:xfrm>
            <a:off x="7660038" y="4449526"/>
            <a:ext cx="154555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1400" dirty="0"/>
              <a:t>Our Growth Rate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55090F09-91BD-4A19-9D09-7023D919B2B8}"/>
              </a:ext>
            </a:extLst>
          </p:cNvPr>
          <p:cNvSpPr/>
          <p:nvPr/>
        </p:nvSpPr>
        <p:spPr>
          <a:xfrm>
            <a:off x="8101014" y="2382702"/>
            <a:ext cx="750096" cy="75009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2" name="Freeform 92">
            <a:extLst>
              <a:ext uri="{FF2B5EF4-FFF2-40B4-BE49-F238E27FC236}">
                <a16:creationId xmlns:a16="http://schemas.microsoft.com/office/drawing/2014/main" id="{85B7E1A0-6A02-4340-BCBF-E569F489E160}"/>
              </a:ext>
            </a:extLst>
          </p:cNvPr>
          <p:cNvSpPr>
            <a:spLocks noEditPoints="1"/>
          </p:cNvSpPr>
          <p:nvPr/>
        </p:nvSpPr>
        <p:spPr bwMode="auto">
          <a:xfrm>
            <a:off x="8322229" y="2621654"/>
            <a:ext cx="328694" cy="293208"/>
          </a:xfrm>
          <a:custGeom>
            <a:avLst/>
            <a:gdLst>
              <a:gd name="T0" fmla="*/ 500876 w 164"/>
              <a:gd name="T1" fmla="*/ 58442 h 145"/>
              <a:gd name="T2" fmla="*/ 500876 w 164"/>
              <a:gd name="T3" fmla="*/ 58442 h 145"/>
              <a:gd name="T4" fmla="*/ 500876 w 164"/>
              <a:gd name="T5" fmla="*/ 58442 h 145"/>
              <a:gd name="T6" fmla="*/ 500876 w 164"/>
              <a:gd name="T7" fmla="*/ 278458 h 145"/>
              <a:gd name="T8" fmla="*/ 289622 w 164"/>
              <a:gd name="T9" fmla="*/ 491599 h 145"/>
              <a:gd name="T10" fmla="*/ 272585 w 164"/>
              <a:gd name="T11" fmla="*/ 498475 h 145"/>
              <a:gd name="T12" fmla="*/ 255549 w 164"/>
              <a:gd name="T13" fmla="*/ 491599 h 145"/>
              <a:gd name="T14" fmla="*/ 44295 w 164"/>
              <a:gd name="T15" fmla="*/ 278458 h 145"/>
              <a:gd name="T16" fmla="*/ 0 w 164"/>
              <a:gd name="T17" fmla="*/ 168450 h 145"/>
              <a:gd name="T18" fmla="*/ 44295 w 164"/>
              <a:gd name="T19" fmla="*/ 58442 h 145"/>
              <a:gd name="T20" fmla="*/ 153329 w 164"/>
              <a:gd name="T21" fmla="*/ 13751 h 145"/>
              <a:gd name="T22" fmla="*/ 262363 w 164"/>
              <a:gd name="T23" fmla="*/ 58442 h 145"/>
              <a:gd name="T24" fmla="*/ 272585 w 164"/>
              <a:gd name="T25" fmla="*/ 68755 h 145"/>
              <a:gd name="T26" fmla="*/ 282807 w 164"/>
              <a:gd name="T27" fmla="*/ 58442 h 145"/>
              <a:gd name="T28" fmla="*/ 282807 w 164"/>
              <a:gd name="T29" fmla="*/ 58442 h 145"/>
              <a:gd name="T30" fmla="*/ 282807 w 164"/>
              <a:gd name="T31" fmla="*/ 58442 h 145"/>
              <a:gd name="T32" fmla="*/ 500876 w 164"/>
              <a:gd name="T33" fmla="*/ 58442 h 145"/>
              <a:gd name="T34" fmla="*/ 500876 w 164"/>
              <a:gd name="T35" fmla="*/ 58442 h 145"/>
              <a:gd name="T36" fmla="*/ 500876 w 164"/>
              <a:gd name="T37" fmla="*/ 278458 h 145"/>
              <a:gd name="T38" fmla="*/ 470210 w 164"/>
              <a:gd name="T39" fmla="*/ 89382 h 145"/>
              <a:gd name="T40" fmla="*/ 470210 w 164"/>
              <a:gd name="T41" fmla="*/ 89382 h 145"/>
              <a:gd name="T42" fmla="*/ 313473 w 164"/>
              <a:gd name="T43" fmla="*/ 89382 h 145"/>
              <a:gd name="T44" fmla="*/ 313473 w 164"/>
              <a:gd name="T45" fmla="*/ 89382 h 145"/>
              <a:gd name="T46" fmla="*/ 313473 w 164"/>
              <a:gd name="T47" fmla="*/ 89382 h 145"/>
              <a:gd name="T48" fmla="*/ 289622 w 164"/>
              <a:gd name="T49" fmla="*/ 116884 h 145"/>
              <a:gd name="T50" fmla="*/ 255549 w 164"/>
              <a:gd name="T51" fmla="*/ 116884 h 145"/>
              <a:gd name="T52" fmla="*/ 231698 w 164"/>
              <a:gd name="T53" fmla="*/ 89382 h 145"/>
              <a:gd name="T54" fmla="*/ 153329 w 164"/>
              <a:gd name="T55" fmla="*/ 58442 h 145"/>
              <a:gd name="T56" fmla="*/ 74961 w 164"/>
              <a:gd name="T57" fmla="*/ 89382 h 145"/>
              <a:gd name="T58" fmla="*/ 44295 w 164"/>
              <a:gd name="T59" fmla="*/ 168450 h 145"/>
              <a:gd name="T60" fmla="*/ 74961 w 164"/>
              <a:gd name="T61" fmla="*/ 247519 h 145"/>
              <a:gd name="T62" fmla="*/ 272585 w 164"/>
              <a:gd name="T63" fmla="*/ 446909 h 145"/>
              <a:gd name="T64" fmla="*/ 470210 w 164"/>
              <a:gd name="T65" fmla="*/ 247519 h 145"/>
              <a:gd name="T66" fmla="*/ 470210 w 164"/>
              <a:gd name="T67" fmla="*/ 89382 h 14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64" h="145">
                <a:moveTo>
                  <a:pt x="147" y="17"/>
                </a:moveTo>
                <a:cubicBezTo>
                  <a:pt x="147" y="17"/>
                  <a:pt x="147" y="17"/>
                  <a:pt x="147" y="17"/>
                </a:cubicBezTo>
                <a:cubicBezTo>
                  <a:pt x="147" y="17"/>
                  <a:pt x="147" y="17"/>
                  <a:pt x="147" y="17"/>
                </a:cubicBezTo>
                <a:close/>
                <a:moveTo>
                  <a:pt x="147" y="81"/>
                </a:moveTo>
                <a:cubicBezTo>
                  <a:pt x="85" y="143"/>
                  <a:pt x="85" y="143"/>
                  <a:pt x="85" y="143"/>
                </a:cubicBezTo>
                <a:cubicBezTo>
                  <a:pt x="83" y="145"/>
                  <a:pt x="82" y="145"/>
                  <a:pt x="80" y="145"/>
                </a:cubicBezTo>
                <a:cubicBezTo>
                  <a:pt x="78" y="145"/>
                  <a:pt x="77" y="145"/>
                  <a:pt x="75" y="143"/>
                </a:cubicBezTo>
                <a:cubicBezTo>
                  <a:pt x="13" y="81"/>
                  <a:pt x="13" y="81"/>
                  <a:pt x="13" y="81"/>
                </a:cubicBezTo>
                <a:cubicBezTo>
                  <a:pt x="5" y="73"/>
                  <a:pt x="0" y="61"/>
                  <a:pt x="0" y="49"/>
                </a:cubicBezTo>
                <a:cubicBezTo>
                  <a:pt x="0" y="37"/>
                  <a:pt x="5" y="26"/>
                  <a:pt x="13" y="17"/>
                </a:cubicBezTo>
                <a:cubicBezTo>
                  <a:pt x="22" y="9"/>
                  <a:pt x="33" y="4"/>
                  <a:pt x="45" y="4"/>
                </a:cubicBezTo>
                <a:cubicBezTo>
                  <a:pt x="57" y="4"/>
                  <a:pt x="69" y="9"/>
                  <a:pt x="77" y="17"/>
                </a:cubicBezTo>
                <a:cubicBezTo>
                  <a:pt x="80" y="20"/>
                  <a:pt x="80" y="20"/>
                  <a:pt x="80" y="20"/>
                </a:cubicBezTo>
                <a:cubicBezTo>
                  <a:pt x="83" y="17"/>
                  <a:pt x="83" y="17"/>
                  <a:pt x="83" y="17"/>
                </a:cubicBezTo>
                <a:cubicBezTo>
                  <a:pt x="83" y="17"/>
                  <a:pt x="83" y="17"/>
                  <a:pt x="83" y="17"/>
                </a:cubicBezTo>
                <a:cubicBezTo>
                  <a:pt x="83" y="17"/>
                  <a:pt x="83" y="17"/>
                  <a:pt x="83" y="17"/>
                </a:cubicBezTo>
                <a:cubicBezTo>
                  <a:pt x="101" y="0"/>
                  <a:pt x="129" y="0"/>
                  <a:pt x="147" y="17"/>
                </a:cubicBezTo>
                <a:cubicBezTo>
                  <a:pt x="147" y="17"/>
                  <a:pt x="147" y="17"/>
                  <a:pt x="147" y="17"/>
                </a:cubicBezTo>
                <a:cubicBezTo>
                  <a:pt x="164" y="35"/>
                  <a:pt x="164" y="64"/>
                  <a:pt x="147" y="81"/>
                </a:cubicBezTo>
                <a:close/>
                <a:moveTo>
                  <a:pt x="138" y="26"/>
                </a:moveTo>
                <a:cubicBezTo>
                  <a:pt x="138" y="26"/>
                  <a:pt x="138" y="26"/>
                  <a:pt x="138" y="26"/>
                </a:cubicBezTo>
                <a:cubicBezTo>
                  <a:pt x="125" y="14"/>
                  <a:pt x="105" y="14"/>
                  <a:pt x="92" y="26"/>
                </a:cubicBezTo>
                <a:cubicBezTo>
                  <a:pt x="92" y="26"/>
                  <a:pt x="92" y="26"/>
                  <a:pt x="92" y="26"/>
                </a:cubicBezTo>
                <a:cubicBezTo>
                  <a:pt x="92" y="26"/>
                  <a:pt x="92" y="26"/>
                  <a:pt x="92" y="26"/>
                </a:cubicBezTo>
                <a:cubicBezTo>
                  <a:pt x="85" y="34"/>
                  <a:pt x="85" y="34"/>
                  <a:pt x="85" y="34"/>
                </a:cubicBezTo>
                <a:cubicBezTo>
                  <a:pt x="82" y="36"/>
                  <a:pt x="78" y="36"/>
                  <a:pt x="75" y="34"/>
                </a:cubicBezTo>
                <a:cubicBezTo>
                  <a:pt x="68" y="26"/>
                  <a:pt x="68" y="26"/>
                  <a:pt x="68" y="26"/>
                </a:cubicBezTo>
                <a:cubicBezTo>
                  <a:pt x="62" y="20"/>
                  <a:pt x="53" y="17"/>
                  <a:pt x="45" y="17"/>
                </a:cubicBezTo>
                <a:cubicBezTo>
                  <a:pt x="37" y="17"/>
                  <a:pt x="29" y="20"/>
                  <a:pt x="22" y="26"/>
                </a:cubicBezTo>
                <a:cubicBezTo>
                  <a:pt x="16" y="32"/>
                  <a:pt x="13" y="41"/>
                  <a:pt x="13" y="49"/>
                </a:cubicBezTo>
                <a:cubicBezTo>
                  <a:pt x="13" y="58"/>
                  <a:pt x="16" y="66"/>
                  <a:pt x="22" y="72"/>
                </a:cubicBezTo>
                <a:cubicBezTo>
                  <a:pt x="80" y="130"/>
                  <a:pt x="80" y="130"/>
                  <a:pt x="80" y="130"/>
                </a:cubicBezTo>
                <a:cubicBezTo>
                  <a:pt x="138" y="72"/>
                  <a:pt x="138" y="72"/>
                  <a:pt x="138" y="72"/>
                </a:cubicBezTo>
                <a:cubicBezTo>
                  <a:pt x="150" y="59"/>
                  <a:pt x="150" y="39"/>
                  <a:pt x="138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A3C8CA3-B792-400A-815D-359680658FB3}"/>
              </a:ext>
            </a:extLst>
          </p:cNvPr>
          <p:cNvSpPr/>
          <p:nvPr/>
        </p:nvSpPr>
        <p:spPr>
          <a:xfrm>
            <a:off x="1599645" y="2155812"/>
            <a:ext cx="547833" cy="54783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4" name="Freeform 8">
            <a:extLst>
              <a:ext uri="{FF2B5EF4-FFF2-40B4-BE49-F238E27FC236}">
                <a16:creationId xmlns:a16="http://schemas.microsoft.com/office/drawing/2014/main" id="{FCB98963-2854-4BA4-AF0B-9A17734F9F0B}"/>
              </a:ext>
            </a:extLst>
          </p:cNvPr>
          <p:cNvSpPr>
            <a:spLocks noEditPoints="1"/>
          </p:cNvSpPr>
          <p:nvPr/>
        </p:nvSpPr>
        <p:spPr bwMode="auto">
          <a:xfrm>
            <a:off x="1756804" y="2295285"/>
            <a:ext cx="247504" cy="275092"/>
          </a:xfrm>
          <a:custGeom>
            <a:avLst/>
            <a:gdLst>
              <a:gd name="T0" fmla="*/ 495061 w 146"/>
              <a:gd name="T1" fmla="*/ 220239 h 161"/>
              <a:gd name="T2" fmla="*/ 474576 w 146"/>
              <a:gd name="T3" fmla="*/ 206474 h 161"/>
              <a:gd name="T4" fmla="*/ 273137 w 146"/>
              <a:gd name="T5" fmla="*/ 206474 h 161"/>
              <a:gd name="T6" fmla="*/ 293622 w 146"/>
              <a:gd name="T7" fmla="*/ 27530 h 161"/>
              <a:gd name="T8" fmla="*/ 283380 w 146"/>
              <a:gd name="T9" fmla="*/ 6882 h 161"/>
              <a:gd name="T10" fmla="*/ 256066 w 146"/>
              <a:gd name="T11" fmla="*/ 10324 h 161"/>
              <a:gd name="T12" fmla="*/ 3414 w 146"/>
              <a:gd name="T13" fmla="*/ 316593 h 161"/>
              <a:gd name="T14" fmla="*/ 3414 w 146"/>
              <a:gd name="T15" fmla="*/ 337241 h 161"/>
              <a:gd name="T16" fmla="*/ 20485 w 146"/>
              <a:gd name="T17" fmla="*/ 351005 h 161"/>
              <a:gd name="T18" fmla="*/ 221924 w 146"/>
              <a:gd name="T19" fmla="*/ 351005 h 161"/>
              <a:gd name="T20" fmla="*/ 201439 w 146"/>
              <a:gd name="T21" fmla="*/ 529949 h 161"/>
              <a:gd name="T22" fmla="*/ 215095 w 146"/>
              <a:gd name="T23" fmla="*/ 550597 h 161"/>
              <a:gd name="T24" fmla="*/ 221924 w 146"/>
              <a:gd name="T25" fmla="*/ 554038 h 161"/>
              <a:gd name="T26" fmla="*/ 238995 w 146"/>
              <a:gd name="T27" fmla="*/ 547156 h 161"/>
              <a:gd name="T28" fmla="*/ 491647 w 146"/>
              <a:gd name="T29" fmla="*/ 240886 h 161"/>
              <a:gd name="T30" fmla="*/ 495061 w 146"/>
              <a:gd name="T31" fmla="*/ 220239 h 161"/>
              <a:gd name="T32" fmla="*/ 252652 w 146"/>
              <a:gd name="T33" fmla="*/ 457684 h 161"/>
              <a:gd name="T34" fmla="*/ 269723 w 146"/>
              <a:gd name="T35" fmla="*/ 333799 h 161"/>
              <a:gd name="T36" fmla="*/ 262894 w 146"/>
              <a:gd name="T37" fmla="*/ 313152 h 161"/>
              <a:gd name="T38" fmla="*/ 249238 w 146"/>
              <a:gd name="T39" fmla="*/ 306269 h 161"/>
              <a:gd name="T40" fmla="*/ 68284 w 146"/>
              <a:gd name="T41" fmla="*/ 306269 h 161"/>
              <a:gd name="T42" fmla="*/ 242409 w 146"/>
              <a:gd name="T43" fmla="*/ 99796 h 161"/>
              <a:gd name="T44" fmla="*/ 225338 w 146"/>
              <a:gd name="T45" fmla="*/ 223680 h 161"/>
              <a:gd name="T46" fmla="*/ 232166 w 146"/>
              <a:gd name="T47" fmla="*/ 244327 h 161"/>
              <a:gd name="T48" fmla="*/ 249238 w 146"/>
              <a:gd name="T49" fmla="*/ 251210 h 161"/>
              <a:gd name="T50" fmla="*/ 426777 w 146"/>
              <a:gd name="T51" fmla="*/ 251210 h 161"/>
              <a:gd name="T52" fmla="*/ 252652 w 146"/>
              <a:gd name="T53" fmla="*/ 457684 h 16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46" h="161">
                <a:moveTo>
                  <a:pt x="145" y="64"/>
                </a:moveTo>
                <a:cubicBezTo>
                  <a:pt x="144" y="61"/>
                  <a:pt x="141" y="60"/>
                  <a:pt x="139" y="60"/>
                </a:cubicBezTo>
                <a:cubicBezTo>
                  <a:pt x="80" y="60"/>
                  <a:pt x="80" y="60"/>
                  <a:pt x="80" y="60"/>
                </a:cubicBezTo>
                <a:cubicBezTo>
                  <a:pt x="86" y="8"/>
                  <a:pt x="86" y="8"/>
                  <a:pt x="86" y="8"/>
                </a:cubicBezTo>
                <a:cubicBezTo>
                  <a:pt x="87" y="5"/>
                  <a:pt x="85" y="3"/>
                  <a:pt x="83" y="2"/>
                </a:cubicBezTo>
                <a:cubicBezTo>
                  <a:pt x="80" y="0"/>
                  <a:pt x="77" y="1"/>
                  <a:pt x="75" y="3"/>
                </a:cubicBezTo>
                <a:cubicBezTo>
                  <a:pt x="1" y="92"/>
                  <a:pt x="1" y="92"/>
                  <a:pt x="1" y="92"/>
                </a:cubicBezTo>
                <a:cubicBezTo>
                  <a:pt x="0" y="93"/>
                  <a:pt x="0" y="96"/>
                  <a:pt x="1" y="98"/>
                </a:cubicBezTo>
                <a:cubicBezTo>
                  <a:pt x="2" y="101"/>
                  <a:pt x="4" y="102"/>
                  <a:pt x="6" y="102"/>
                </a:cubicBezTo>
                <a:cubicBezTo>
                  <a:pt x="65" y="102"/>
                  <a:pt x="65" y="102"/>
                  <a:pt x="65" y="102"/>
                </a:cubicBezTo>
                <a:cubicBezTo>
                  <a:pt x="59" y="154"/>
                  <a:pt x="59" y="154"/>
                  <a:pt x="59" y="154"/>
                </a:cubicBezTo>
                <a:cubicBezTo>
                  <a:pt x="59" y="157"/>
                  <a:pt x="60" y="159"/>
                  <a:pt x="63" y="160"/>
                </a:cubicBezTo>
                <a:cubicBezTo>
                  <a:pt x="64" y="161"/>
                  <a:pt x="64" y="161"/>
                  <a:pt x="65" y="161"/>
                </a:cubicBezTo>
                <a:cubicBezTo>
                  <a:pt x="67" y="161"/>
                  <a:pt x="69" y="160"/>
                  <a:pt x="70" y="159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45" y="69"/>
                  <a:pt x="146" y="66"/>
                  <a:pt x="145" y="64"/>
                </a:cubicBezTo>
                <a:close/>
                <a:moveTo>
                  <a:pt x="74" y="133"/>
                </a:moveTo>
                <a:cubicBezTo>
                  <a:pt x="79" y="97"/>
                  <a:pt x="79" y="97"/>
                  <a:pt x="79" y="97"/>
                </a:cubicBezTo>
                <a:cubicBezTo>
                  <a:pt x="79" y="95"/>
                  <a:pt x="79" y="93"/>
                  <a:pt x="77" y="91"/>
                </a:cubicBezTo>
                <a:cubicBezTo>
                  <a:pt x="76" y="90"/>
                  <a:pt x="74" y="89"/>
                  <a:pt x="73" y="89"/>
                </a:cubicBezTo>
                <a:cubicBezTo>
                  <a:pt x="20" y="89"/>
                  <a:pt x="20" y="89"/>
                  <a:pt x="20" y="89"/>
                </a:cubicBezTo>
                <a:cubicBezTo>
                  <a:pt x="71" y="29"/>
                  <a:pt x="71" y="29"/>
                  <a:pt x="71" y="29"/>
                </a:cubicBezTo>
                <a:cubicBezTo>
                  <a:pt x="66" y="65"/>
                  <a:pt x="66" y="65"/>
                  <a:pt x="66" y="65"/>
                </a:cubicBezTo>
                <a:cubicBezTo>
                  <a:pt x="66" y="67"/>
                  <a:pt x="67" y="69"/>
                  <a:pt x="68" y="71"/>
                </a:cubicBezTo>
                <a:cubicBezTo>
                  <a:pt x="69" y="72"/>
                  <a:pt x="71" y="73"/>
                  <a:pt x="73" y="73"/>
                </a:cubicBezTo>
                <a:cubicBezTo>
                  <a:pt x="125" y="73"/>
                  <a:pt x="125" y="73"/>
                  <a:pt x="125" y="73"/>
                </a:cubicBezTo>
                <a:lnTo>
                  <a:pt x="74" y="1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9FC1078-DF8C-484B-BB30-ACB3FBD0792D}"/>
              </a:ext>
            </a:extLst>
          </p:cNvPr>
          <p:cNvSpPr/>
          <p:nvPr/>
        </p:nvSpPr>
        <p:spPr>
          <a:xfrm>
            <a:off x="1619251" y="3925070"/>
            <a:ext cx="547833" cy="54783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7583F7B-230C-4A38-8516-5482E9160313}"/>
              </a:ext>
            </a:extLst>
          </p:cNvPr>
          <p:cNvSpPr txBox="1"/>
          <p:nvPr/>
        </p:nvSpPr>
        <p:spPr>
          <a:xfrm>
            <a:off x="2386876" y="2054512"/>
            <a:ext cx="2870368" cy="12102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600" b="1" dirty="0"/>
              <a:t>Budding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300" dirty="0">
                <a:solidFill>
                  <a:schemeClr val="tx1">
                    <a:alpha val="70000"/>
                  </a:schemeClr>
                </a:solidFill>
              </a:rPr>
              <a:t>All their A peep at some distant orb has power to raise and purify our thoughts like.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C194C62-B4B4-4BE4-A24C-930C7FE4E8EF}"/>
              </a:ext>
            </a:extLst>
          </p:cNvPr>
          <p:cNvSpPr txBox="1"/>
          <p:nvPr/>
        </p:nvSpPr>
        <p:spPr>
          <a:xfrm>
            <a:off x="2406482" y="3804071"/>
            <a:ext cx="2850762" cy="12102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600" b="1" dirty="0"/>
              <a:t>Seeding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300" dirty="0">
                <a:solidFill>
                  <a:schemeClr val="tx1">
                    <a:alpha val="70000"/>
                  </a:schemeClr>
                </a:solidFill>
              </a:rPr>
              <a:t>Apparently we had reached a great height in the atmosphere, for the </a:t>
            </a:r>
            <a:r>
              <a:rPr lang="en-US" sz="1300">
                <a:solidFill>
                  <a:schemeClr val="tx1">
                    <a:alpha val="70000"/>
                  </a:schemeClr>
                </a:solidFill>
              </a:rPr>
              <a:t>sky.</a:t>
            </a:r>
            <a:endParaRPr lang="en-US" sz="13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78" name="Freeform 43">
            <a:extLst>
              <a:ext uri="{FF2B5EF4-FFF2-40B4-BE49-F238E27FC236}">
                <a16:creationId xmlns:a16="http://schemas.microsoft.com/office/drawing/2014/main" id="{F14B533C-4561-418D-ADE4-03A5713340E8}"/>
              </a:ext>
            </a:extLst>
          </p:cNvPr>
          <p:cNvSpPr>
            <a:spLocks/>
          </p:cNvSpPr>
          <p:nvPr/>
        </p:nvSpPr>
        <p:spPr bwMode="auto">
          <a:xfrm>
            <a:off x="1775463" y="4096946"/>
            <a:ext cx="249398" cy="227896"/>
          </a:xfrm>
          <a:custGeom>
            <a:avLst/>
            <a:gdLst>
              <a:gd name="T0" fmla="*/ 549040 w 162"/>
              <a:gd name="T1" fmla="*/ 216354 h 147"/>
              <a:gd name="T2" fmla="*/ 549040 w 162"/>
              <a:gd name="T3" fmla="*/ 219788 h 147"/>
              <a:gd name="T4" fmla="*/ 545630 w 162"/>
              <a:gd name="T5" fmla="*/ 219788 h 147"/>
              <a:gd name="T6" fmla="*/ 545630 w 162"/>
              <a:gd name="T7" fmla="*/ 219788 h 147"/>
              <a:gd name="T8" fmla="*/ 545630 w 162"/>
              <a:gd name="T9" fmla="*/ 223222 h 147"/>
              <a:gd name="T10" fmla="*/ 542219 w 162"/>
              <a:gd name="T11" fmla="*/ 223222 h 147"/>
              <a:gd name="T12" fmla="*/ 542219 w 162"/>
              <a:gd name="T13" fmla="*/ 226656 h 147"/>
              <a:gd name="T14" fmla="*/ 538809 w 162"/>
              <a:gd name="T15" fmla="*/ 226656 h 147"/>
              <a:gd name="T16" fmla="*/ 538809 w 162"/>
              <a:gd name="T17" fmla="*/ 226656 h 147"/>
              <a:gd name="T18" fmla="*/ 535399 w 162"/>
              <a:gd name="T19" fmla="*/ 226656 h 147"/>
              <a:gd name="T20" fmla="*/ 531989 w 162"/>
              <a:gd name="T21" fmla="*/ 226656 h 147"/>
              <a:gd name="T22" fmla="*/ 531989 w 162"/>
              <a:gd name="T23" fmla="*/ 226656 h 147"/>
              <a:gd name="T24" fmla="*/ 531989 w 162"/>
              <a:gd name="T25" fmla="*/ 226656 h 147"/>
              <a:gd name="T26" fmla="*/ 378531 w 162"/>
              <a:gd name="T27" fmla="*/ 226656 h 147"/>
              <a:gd name="T28" fmla="*/ 358069 w 162"/>
              <a:gd name="T29" fmla="*/ 206051 h 147"/>
              <a:gd name="T30" fmla="*/ 378531 w 162"/>
              <a:gd name="T31" fmla="*/ 182012 h 147"/>
              <a:gd name="T32" fmla="*/ 474016 w 162"/>
              <a:gd name="T33" fmla="*/ 182012 h 147"/>
              <a:gd name="T34" fmla="*/ 398992 w 162"/>
              <a:gd name="T35" fmla="*/ 113328 h 147"/>
              <a:gd name="T36" fmla="*/ 398992 w 162"/>
              <a:gd name="T37" fmla="*/ 109894 h 147"/>
              <a:gd name="T38" fmla="*/ 323968 w 162"/>
              <a:gd name="T39" fmla="*/ 61815 h 147"/>
              <a:gd name="T40" fmla="*/ 167099 w 162"/>
              <a:gd name="T41" fmla="*/ 72118 h 147"/>
              <a:gd name="T42" fmla="*/ 61383 w 162"/>
              <a:gd name="T43" fmla="*/ 188880 h 147"/>
              <a:gd name="T44" fmla="*/ 71614 w 162"/>
              <a:gd name="T45" fmla="*/ 343418 h 147"/>
              <a:gd name="T46" fmla="*/ 187560 w 162"/>
              <a:gd name="T47" fmla="*/ 449878 h 147"/>
              <a:gd name="T48" fmla="*/ 341019 w 162"/>
              <a:gd name="T49" fmla="*/ 443010 h 147"/>
              <a:gd name="T50" fmla="*/ 446734 w 162"/>
              <a:gd name="T51" fmla="*/ 326247 h 147"/>
              <a:gd name="T52" fmla="*/ 474016 w 162"/>
              <a:gd name="T53" fmla="*/ 312511 h 147"/>
              <a:gd name="T54" fmla="*/ 487656 w 162"/>
              <a:gd name="T55" fmla="*/ 339984 h 147"/>
              <a:gd name="T56" fmla="*/ 361480 w 162"/>
              <a:gd name="T57" fmla="*/ 480786 h 147"/>
              <a:gd name="T58" fmla="*/ 255764 w 162"/>
              <a:gd name="T59" fmla="*/ 504825 h 147"/>
              <a:gd name="T60" fmla="*/ 170509 w 162"/>
              <a:gd name="T61" fmla="*/ 491088 h 147"/>
              <a:gd name="T62" fmla="*/ 30692 w 162"/>
              <a:gd name="T63" fmla="*/ 364023 h 147"/>
              <a:gd name="T64" fmla="*/ 20461 w 162"/>
              <a:gd name="T65" fmla="*/ 171709 h 147"/>
              <a:gd name="T66" fmla="*/ 146638 w 162"/>
              <a:gd name="T67" fmla="*/ 30908 h 147"/>
              <a:gd name="T68" fmla="*/ 337608 w 162"/>
              <a:gd name="T69" fmla="*/ 20605 h 147"/>
              <a:gd name="T70" fmla="*/ 429683 w 162"/>
              <a:gd name="T71" fmla="*/ 78986 h 147"/>
              <a:gd name="T72" fmla="*/ 508118 w 162"/>
              <a:gd name="T73" fmla="*/ 154538 h 147"/>
              <a:gd name="T74" fmla="*/ 508118 w 162"/>
              <a:gd name="T75" fmla="*/ 54947 h 147"/>
              <a:gd name="T76" fmla="*/ 531989 w 162"/>
              <a:gd name="T77" fmla="*/ 30908 h 147"/>
              <a:gd name="T78" fmla="*/ 552450 w 162"/>
              <a:gd name="T79" fmla="*/ 54947 h 147"/>
              <a:gd name="T80" fmla="*/ 552450 w 162"/>
              <a:gd name="T81" fmla="*/ 206051 h 147"/>
              <a:gd name="T82" fmla="*/ 552450 w 162"/>
              <a:gd name="T83" fmla="*/ 206051 h 147"/>
              <a:gd name="T84" fmla="*/ 552450 w 162"/>
              <a:gd name="T85" fmla="*/ 209485 h 147"/>
              <a:gd name="T86" fmla="*/ 552450 w 162"/>
              <a:gd name="T87" fmla="*/ 212919 h 147"/>
              <a:gd name="T88" fmla="*/ 552450 w 162"/>
              <a:gd name="T89" fmla="*/ 212919 h 147"/>
              <a:gd name="T90" fmla="*/ 549040 w 162"/>
              <a:gd name="T91" fmla="*/ 216354 h 147"/>
              <a:gd name="T92" fmla="*/ 549040 w 162"/>
              <a:gd name="T93" fmla="*/ 216354 h 14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" h="147">
                <a:moveTo>
                  <a:pt x="161" y="63"/>
                </a:moveTo>
                <a:cubicBezTo>
                  <a:pt x="161" y="64"/>
                  <a:pt x="161" y="64"/>
                  <a:pt x="161" y="64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60" y="65"/>
                  <a:pt x="160" y="65"/>
                  <a:pt x="160" y="65"/>
                </a:cubicBezTo>
                <a:cubicBezTo>
                  <a:pt x="159" y="65"/>
                  <a:pt x="159" y="65"/>
                  <a:pt x="159" y="65"/>
                </a:cubicBezTo>
                <a:cubicBezTo>
                  <a:pt x="159" y="65"/>
                  <a:pt x="159" y="65"/>
                  <a:pt x="159" y="66"/>
                </a:cubicBezTo>
                <a:cubicBezTo>
                  <a:pt x="158" y="66"/>
                  <a:pt x="158" y="66"/>
                  <a:pt x="158" y="66"/>
                </a:cubicBezTo>
                <a:cubicBezTo>
                  <a:pt x="158" y="66"/>
                  <a:pt x="158" y="66"/>
                  <a:pt x="158" y="66"/>
                </a:cubicBezTo>
                <a:cubicBezTo>
                  <a:pt x="157" y="66"/>
                  <a:pt x="157" y="66"/>
                  <a:pt x="157" y="66"/>
                </a:cubicBezTo>
                <a:cubicBezTo>
                  <a:pt x="157" y="66"/>
                  <a:pt x="157" y="66"/>
                  <a:pt x="156" y="66"/>
                </a:cubicBezTo>
                <a:cubicBezTo>
                  <a:pt x="156" y="66"/>
                  <a:pt x="156" y="66"/>
                  <a:pt x="156" y="66"/>
                </a:cubicBezTo>
                <a:cubicBezTo>
                  <a:pt x="156" y="66"/>
                  <a:pt x="156" y="66"/>
                  <a:pt x="156" y="66"/>
                </a:cubicBezTo>
                <a:cubicBezTo>
                  <a:pt x="111" y="66"/>
                  <a:pt x="111" y="66"/>
                  <a:pt x="111" y="66"/>
                </a:cubicBezTo>
                <a:cubicBezTo>
                  <a:pt x="108" y="66"/>
                  <a:pt x="105" y="64"/>
                  <a:pt x="105" y="60"/>
                </a:cubicBezTo>
                <a:cubicBezTo>
                  <a:pt x="105" y="56"/>
                  <a:pt x="108" y="53"/>
                  <a:pt x="111" y="53"/>
                </a:cubicBezTo>
                <a:cubicBezTo>
                  <a:pt x="139" y="53"/>
                  <a:pt x="139" y="53"/>
                  <a:pt x="139" y="53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7" y="33"/>
                  <a:pt x="117" y="33"/>
                  <a:pt x="117" y="32"/>
                </a:cubicBezTo>
                <a:cubicBezTo>
                  <a:pt x="111" y="26"/>
                  <a:pt x="103" y="21"/>
                  <a:pt x="95" y="18"/>
                </a:cubicBezTo>
                <a:cubicBezTo>
                  <a:pt x="80" y="13"/>
                  <a:pt x="63" y="14"/>
                  <a:pt x="49" y="21"/>
                </a:cubicBezTo>
                <a:cubicBezTo>
                  <a:pt x="35" y="28"/>
                  <a:pt x="24" y="40"/>
                  <a:pt x="18" y="55"/>
                </a:cubicBezTo>
                <a:cubicBezTo>
                  <a:pt x="13" y="70"/>
                  <a:pt x="14" y="86"/>
                  <a:pt x="21" y="100"/>
                </a:cubicBezTo>
                <a:cubicBezTo>
                  <a:pt x="28" y="115"/>
                  <a:pt x="40" y="126"/>
                  <a:pt x="55" y="131"/>
                </a:cubicBezTo>
                <a:cubicBezTo>
                  <a:pt x="70" y="136"/>
                  <a:pt x="86" y="135"/>
                  <a:pt x="100" y="129"/>
                </a:cubicBezTo>
                <a:cubicBezTo>
                  <a:pt x="115" y="122"/>
                  <a:pt x="126" y="110"/>
                  <a:pt x="131" y="95"/>
                </a:cubicBezTo>
                <a:cubicBezTo>
                  <a:pt x="132" y="91"/>
                  <a:pt x="136" y="89"/>
                  <a:pt x="139" y="91"/>
                </a:cubicBezTo>
                <a:cubicBezTo>
                  <a:pt x="143" y="92"/>
                  <a:pt x="144" y="96"/>
                  <a:pt x="143" y="99"/>
                </a:cubicBezTo>
                <a:cubicBezTo>
                  <a:pt x="137" y="117"/>
                  <a:pt x="124" y="132"/>
                  <a:pt x="106" y="140"/>
                </a:cubicBezTo>
                <a:cubicBezTo>
                  <a:pt x="96" y="145"/>
                  <a:pt x="85" y="147"/>
                  <a:pt x="75" y="147"/>
                </a:cubicBezTo>
                <a:cubicBezTo>
                  <a:pt x="67" y="147"/>
                  <a:pt x="58" y="146"/>
                  <a:pt x="50" y="143"/>
                </a:cubicBezTo>
                <a:cubicBezTo>
                  <a:pt x="32" y="137"/>
                  <a:pt x="18" y="124"/>
                  <a:pt x="9" y="106"/>
                </a:cubicBezTo>
                <a:cubicBezTo>
                  <a:pt x="1" y="88"/>
                  <a:pt x="0" y="69"/>
                  <a:pt x="6" y="50"/>
                </a:cubicBezTo>
                <a:cubicBezTo>
                  <a:pt x="13" y="32"/>
                  <a:pt x="26" y="18"/>
                  <a:pt x="43" y="9"/>
                </a:cubicBezTo>
                <a:cubicBezTo>
                  <a:pt x="61" y="1"/>
                  <a:pt x="81" y="0"/>
                  <a:pt x="99" y="6"/>
                </a:cubicBezTo>
                <a:cubicBezTo>
                  <a:pt x="109" y="10"/>
                  <a:pt x="118" y="16"/>
                  <a:pt x="126" y="23"/>
                </a:cubicBezTo>
                <a:cubicBezTo>
                  <a:pt x="149" y="45"/>
                  <a:pt x="149" y="45"/>
                  <a:pt x="149" y="45"/>
                </a:cubicBezTo>
                <a:cubicBezTo>
                  <a:pt x="149" y="16"/>
                  <a:pt x="149" y="16"/>
                  <a:pt x="149" y="16"/>
                </a:cubicBezTo>
                <a:cubicBezTo>
                  <a:pt x="149" y="12"/>
                  <a:pt x="152" y="9"/>
                  <a:pt x="156" y="9"/>
                </a:cubicBezTo>
                <a:cubicBezTo>
                  <a:pt x="159" y="9"/>
                  <a:pt x="162" y="12"/>
                  <a:pt x="162" y="16"/>
                </a:cubicBezTo>
                <a:cubicBezTo>
                  <a:pt x="162" y="60"/>
                  <a:pt x="162" y="60"/>
                  <a:pt x="162" y="60"/>
                </a:cubicBezTo>
                <a:cubicBezTo>
                  <a:pt x="162" y="60"/>
                  <a:pt x="162" y="60"/>
                  <a:pt x="162" y="60"/>
                </a:cubicBezTo>
                <a:cubicBezTo>
                  <a:pt x="162" y="61"/>
                  <a:pt x="162" y="61"/>
                  <a:pt x="162" y="61"/>
                </a:cubicBezTo>
                <a:cubicBezTo>
                  <a:pt x="162" y="61"/>
                  <a:pt x="162" y="62"/>
                  <a:pt x="162" y="62"/>
                </a:cubicBezTo>
                <a:cubicBezTo>
                  <a:pt x="162" y="62"/>
                  <a:pt x="162" y="62"/>
                  <a:pt x="162" y="62"/>
                </a:cubicBezTo>
                <a:cubicBezTo>
                  <a:pt x="161" y="63"/>
                  <a:pt x="161" y="63"/>
                  <a:pt x="161" y="63"/>
                </a:cubicBezTo>
                <a:cubicBezTo>
                  <a:pt x="161" y="63"/>
                  <a:pt x="161" y="63"/>
                  <a:pt x="161" y="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9" name="Slide Number Placeholder 1">
            <a:extLst>
              <a:ext uri="{FF2B5EF4-FFF2-40B4-BE49-F238E27FC236}">
                <a16:creationId xmlns:a16="http://schemas.microsoft.com/office/drawing/2014/main" id="{C5D17B88-761D-40C8-BD2E-22211E95B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3237" y="6311106"/>
            <a:ext cx="401637" cy="365125"/>
          </a:xfrm>
        </p:spPr>
        <p:txBody>
          <a:bodyPr/>
          <a:lstStyle/>
          <a:p>
            <a:fld id="{6CE9F8F1-F686-49DF-9F26-08C777B2363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4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/>
      <p:bldP spid="68" grpId="0"/>
      <p:bldP spid="69" grpId="0"/>
      <p:bldP spid="70" grpId="0"/>
      <p:bldP spid="71" grpId="0" animBg="1"/>
      <p:bldP spid="73" grpId="0" animBg="1"/>
      <p:bldP spid="74" grpId="0" animBg="1"/>
      <p:bldP spid="75" grpId="0" animBg="1"/>
      <p:bldP spid="76" grpId="0"/>
      <p:bldP spid="77" grpId="0"/>
      <p:bldP spid="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820509-6802-4EF1-AD41-A3D14509A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F8F1-F686-49DF-9F26-08C777B2363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D31D67-154A-4A13-9108-944991C2B4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Financial Sheet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11B4FE5-84C5-4013-A340-9C41F12EF7ED}"/>
              </a:ext>
            </a:extLst>
          </p:cNvPr>
          <p:cNvSpPr/>
          <p:nvPr/>
        </p:nvSpPr>
        <p:spPr>
          <a:xfrm>
            <a:off x="1139825" y="2671344"/>
            <a:ext cx="9925050" cy="473075"/>
          </a:xfrm>
          <a:prstGeom prst="roundRect">
            <a:avLst>
              <a:gd name="adj" fmla="val 23734"/>
            </a:avLst>
          </a:prstGeom>
          <a:solidFill>
            <a:srgbClr val="FFFFFF"/>
          </a:solidFill>
          <a:ln>
            <a:noFill/>
          </a:ln>
          <a:effectLst>
            <a:outerShdw blurRad="12700" dist="127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0" rIns="0" bIns="0" rtlCol="0" anchor="ctr" anchorCtr="0"/>
          <a:lstStyle/>
          <a:p>
            <a:pPr>
              <a:lnSpc>
                <a:spcPct val="120000"/>
              </a:lnSpc>
              <a:spcBef>
                <a:spcPts val="1000"/>
              </a:spcBef>
            </a:pP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473DFE8-20C2-4DF0-8007-E32334445678}"/>
              </a:ext>
            </a:extLst>
          </p:cNvPr>
          <p:cNvSpPr/>
          <p:nvPr/>
        </p:nvSpPr>
        <p:spPr>
          <a:xfrm>
            <a:off x="1139825" y="4218375"/>
            <a:ext cx="9925050" cy="1016362"/>
          </a:xfrm>
          <a:prstGeom prst="roundRect">
            <a:avLst>
              <a:gd name="adj" fmla="val 12521"/>
            </a:avLst>
          </a:prstGeom>
          <a:solidFill>
            <a:srgbClr val="FFFFFF"/>
          </a:solidFill>
          <a:ln>
            <a:noFill/>
          </a:ln>
          <a:effectLst>
            <a:outerShdw blurRad="12700" dist="127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0" rIns="0" bIns="0" rtlCol="0" anchor="ctr" anchorCtr="0"/>
          <a:lstStyle/>
          <a:p>
            <a:pPr>
              <a:lnSpc>
                <a:spcPct val="120000"/>
              </a:lnSpc>
              <a:spcBef>
                <a:spcPts val="1000"/>
              </a:spcBef>
            </a:pP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2202994-FA91-4031-8185-884F8C047611}"/>
              </a:ext>
            </a:extLst>
          </p:cNvPr>
          <p:cNvSpPr/>
          <p:nvPr/>
        </p:nvSpPr>
        <p:spPr>
          <a:xfrm>
            <a:off x="1139825" y="3235070"/>
            <a:ext cx="9925050" cy="915580"/>
          </a:xfrm>
          <a:prstGeom prst="roundRect">
            <a:avLst>
              <a:gd name="adj" fmla="val 12109"/>
            </a:avLst>
          </a:prstGeom>
          <a:solidFill>
            <a:schemeClr val="accent1"/>
          </a:solidFill>
          <a:ln>
            <a:noFill/>
          </a:ln>
          <a:effectLst>
            <a:outerShdw blurRad="381000" dist="1270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0" rIns="0" bIns="0" rtlCol="0" anchor="ctr" anchorCtr="0"/>
          <a:lstStyle/>
          <a:p>
            <a:pPr>
              <a:lnSpc>
                <a:spcPct val="120000"/>
              </a:lnSpc>
              <a:spcBef>
                <a:spcPts val="1000"/>
              </a:spcBef>
            </a:pP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AEA47DCC-5E98-4E3F-ADA5-2920E1C36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107587"/>
              </p:ext>
            </p:extLst>
          </p:nvPr>
        </p:nvGraphicFramePr>
        <p:xfrm>
          <a:off x="1315376" y="1924050"/>
          <a:ext cx="9550911" cy="327475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27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5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7801">
                  <a:extLst>
                    <a:ext uri="{9D8B030D-6E8A-4147-A177-3AD203B41FA5}">
                      <a16:colId xmlns:a16="http://schemas.microsoft.com/office/drawing/2014/main" val="3079638693"/>
                    </a:ext>
                  </a:extLst>
                </a:gridCol>
              </a:tblGrid>
              <a:tr h="65444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+mn-lt"/>
                          <a:ea typeface="Titillium" charset="0"/>
                          <a:cs typeface="Titillium" charset="0"/>
                        </a:rPr>
                        <a:t>Description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dirty="0">
                        <a:solidFill>
                          <a:schemeClr val="tx2"/>
                        </a:solidFill>
                        <a:latin typeface="+mn-lt"/>
                        <a:ea typeface="Titillium" charset="0"/>
                        <a:cs typeface="Titillium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+mn-lt"/>
                          <a:ea typeface="Titillium" charset="0"/>
                          <a:cs typeface="Titillium" charset="0"/>
                        </a:rPr>
                        <a:t>Total Price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3159463"/>
                  </a:ext>
                </a:extLst>
              </a:tr>
              <a:tr h="6567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Brief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alpha val="7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Lorem ipsum dolor sit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alpha val="7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amet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alpha val="7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,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alpha val="7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consectetur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alpha val="7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alpha val="7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adipiscing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alpha val="7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alpha val="7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elit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alpha val="7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.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alpha val="7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$12.000.000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17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Marketing Research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$12.000.000Lorem ipsum dolor sit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amet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,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consectetur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adipiscing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elit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Praesent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 a mi non ipsum convallis porta.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$48.650.000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17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Deliver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alpha val="7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Donec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alpha val="7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volutpat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alpha val="7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alpha val="7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enim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alpha val="7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alpha val="7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rutrum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alpha val="7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alpha val="7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bibendum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alpha val="7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 vestibulum.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alpha val="7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Aliquam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alpha val="7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faucibus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alpha val="7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alpha val="7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purus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alpha val="7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 non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alpha val="7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sem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alpha val="7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alpha val="7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condimentum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alpha val="7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alpha val="7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elementum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alpha val="7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alpha val="7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eu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alpha val="7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alpha val="7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ut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alpha val="7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alpha val="7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neque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alpha val="7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.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alpha val="7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$1.280.500.000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8226654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7A32EA2A-F7A1-48EF-BE6A-73533C2049B6}"/>
              </a:ext>
            </a:extLst>
          </p:cNvPr>
          <p:cNvSpPr txBox="1"/>
          <p:nvPr/>
        </p:nvSpPr>
        <p:spPr>
          <a:xfrm>
            <a:off x="1315376" y="5436458"/>
            <a:ext cx="2492886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dirty="0">
                <a:latin typeface="+mj-lt"/>
                <a:ea typeface="Titillium" charset="0"/>
                <a:cs typeface="Titillium" charset="0"/>
              </a:rPr>
              <a:t>Sub Total: </a:t>
            </a:r>
            <a:r>
              <a:rPr lang="en-US" sz="1400" b="0" i="0" dirty="0">
                <a:solidFill>
                  <a:schemeClr val="tx1">
                    <a:alpha val="70000"/>
                  </a:schemeClr>
                </a:solidFill>
                <a:ea typeface="Titillium" charset="0"/>
                <a:cs typeface="Titillium" charset="0"/>
              </a:rPr>
              <a:t>$258.000.000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2E8CE1-F3CA-4EFE-B693-9EA72E4EFB6C}"/>
              </a:ext>
            </a:extLst>
          </p:cNvPr>
          <p:cNvSpPr txBox="1"/>
          <p:nvPr/>
        </p:nvSpPr>
        <p:spPr>
          <a:xfrm>
            <a:off x="4005917" y="5436458"/>
            <a:ext cx="1197444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dirty="0">
                <a:latin typeface="+mj-lt"/>
                <a:ea typeface="Titillium" charset="0"/>
                <a:cs typeface="Titillium" charset="0"/>
              </a:rPr>
              <a:t>Tax: </a:t>
            </a:r>
            <a:r>
              <a:rPr lang="en-US" sz="1400" b="0" i="0" dirty="0">
                <a:solidFill>
                  <a:schemeClr val="tx1">
                    <a:alpha val="70000"/>
                  </a:schemeClr>
                </a:solidFill>
                <a:ea typeface="Titillium" charset="0"/>
                <a:cs typeface="Titillium" charset="0"/>
              </a:rPr>
              <a:t>$96.000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5BFB71-0463-4D31-86BA-459B08F3F802}"/>
              </a:ext>
            </a:extLst>
          </p:cNvPr>
          <p:cNvSpPr txBox="1"/>
          <p:nvPr/>
        </p:nvSpPr>
        <p:spPr>
          <a:xfrm>
            <a:off x="9213590" y="5436458"/>
            <a:ext cx="1678345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dirty="0">
                <a:latin typeface="+mj-lt"/>
                <a:ea typeface="Titillium" charset="0"/>
                <a:cs typeface="Titillium" charset="0"/>
              </a:rPr>
              <a:t>TOTAL: </a:t>
            </a:r>
            <a:r>
              <a:rPr lang="en-US" sz="1400" b="0" i="0" dirty="0">
                <a:solidFill>
                  <a:schemeClr val="tx1">
                    <a:alpha val="70000"/>
                  </a:schemeClr>
                </a:solidFill>
                <a:ea typeface="Titillium" charset="0"/>
                <a:cs typeface="Titillium" charset="0"/>
              </a:rPr>
              <a:t>$1.656.000</a:t>
            </a:r>
          </a:p>
        </p:txBody>
      </p:sp>
    </p:spTree>
    <p:extLst>
      <p:ext uri="{BB962C8B-B14F-4D97-AF65-F5344CB8AC3E}">
        <p14:creationId xmlns:p14="http://schemas.microsoft.com/office/powerpoint/2010/main" val="322198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6F5ED038-7DDA-4B7E-980D-48A4A976AACD}"/>
              </a:ext>
            </a:extLst>
          </p:cNvPr>
          <p:cNvSpPr/>
          <p:nvPr/>
        </p:nvSpPr>
        <p:spPr>
          <a:xfrm>
            <a:off x="5848350" y="1141241"/>
            <a:ext cx="3106910" cy="3106910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Ins="1737360" rtlCol="0" anchor="ctr"/>
          <a:lstStyle/>
          <a:p>
            <a:pPr algn="ctr"/>
            <a:r>
              <a:rPr lang="en-US" b="1" dirty="0">
                <a:latin typeface="+mj-lt"/>
              </a:rPr>
              <a:t>Design</a:t>
            </a:r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E2E01B64-EE5A-4CA8-AB0D-C0D3582AFC8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" b="146"/>
          <a:stretch/>
        </p:blipFill>
        <p:spPr>
          <a:xfrm>
            <a:off x="7195150" y="1600199"/>
            <a:ext cx="1835422" cy="396590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5CDA7BE-7F03-485C-89FE-ACC4BC674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0776" y="1928784"/>
            <a:ext cx="4651374" cy="1500216"/>
          </a:xfrm>
        </p:spPr>
        <p:txBody>
          <a:bodyPr>
            <a:normAutofit/>
          </a:bodyPr>
          <a:lstStyle/>
          <a:p>
            <a:r>
              <a:rPr lang="en-US" dirty="0"/>
              <a:t>Our App design Features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A0EF441-757A-42B6-9473-6D608B8C1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206" y="1422879"/>
            <a:ext cx="2201310" cy="4320546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FC7A456-AA5B-47C4-BE47-32DBD69085B2}"/>
              </a:ext>
            </a:extLst>
          </p:cNvPr>
          <p:cNvCxnSpPr>
            <a:cxnSpLocks/>
          </p:cNvCxnSpPr>
          <p:nvPr/>
        </p:nvCxnSpPr>
        <p:spPr>
          <a:xfrm>
            <a:off x="8801100" y="4348403"/>
            <a:ext cx="662897" cy="0"/>
          </a:xfrm>
          <a:prstGeom prst="line">
            <a:avLst/>
          </a:prstGeom>
          <a:ln w="254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EBB6058-3FD8-4610-915C-646D64B2A1E9}"/>
              </a:ext>
            </a:extLst>
          </p:cNvPr>
          <p:cNvSpPr txBox="1"/>
          <p:nvPr/>
        </p:nvSpPr>
        <p:spPr>
          <a:xfrm>
            <a:off x="9681252" y="4183554"/>
            <a:ext cx="1558248" cy="8988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600" b="1" dirty="0">
                <a:latin typeface="+mj-lt"/>
              </a:rPr>
              <a:t>Feature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300" dirty="0">
                <a:solidFill>
                  <a:schemeClr val="tx1">
                    <a:alpha val="70000"/>
                  </a:schemeClr>
                </a:solidFill>
              </a:rPr>
              <a:t>Reached a great height </a:t>
            </a:r>
            <a:r>
              <a:rPr lang="en-US" sz="1300">
                <a:solidFill>
                  <a:schemeClr val="tx1">
                    <a:alpha val="70000"/>
                  </a:schemeClr>
                </a:solidFill>
              </a:rPr>
              <a:t>in the.</a:t>
            </a:r>
            <a:endParaRPr lang="en-US" sz="13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39497E-1832-43BF-A7DA-CF50901841CA}"/>
              </a:ext>
            </a:extLst>
          </p:cNvPr>
          <p:cNvSpPr txBox="1"/>
          <p:nvPr/>
        </p:nvSpPr>
        <p:spPr>
          <a:xfrm>
            <a:off x="1120775" y="4739327"/>
            <a:ext cx="3247684" cy="67108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171450" indent="-171450">
              <a:lnSpc>
                <a:spcPct val="13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300" b="1" dirty="0"/>
              <a:t>Apparently we had reached a great </a:t>
            </a:r>
          </a:p>
          <a:p>
            <a:pPr marL="171450" indent="-171450">
              <a:lnSpc>
                <a:spcPct val="13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300" b="1" dirty="0"/>
              <a:t>Height in </a:t>
            </a:r>
            <a:r>
              <a:rPr lang="en-US" sz="1300" b="1"/>
              <a:t>the atmosphere</a:t>
            </a:r>
            <a:endParaRPr lang="en-US" sz="13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4B9711-029B-4024-B83D-E9E1708056B0}"/>
              </a:ext>
            </a:extLst>
          </p:cNvPr>
          <p:cNvSpPr txBox="1"/>
          <p:nvPr/>
        </p:nvSpPr>
        <p:spPr>
          <a:xfrm>
            <a:off x="1129498" y="3663298"/>
            <a:ext cx="4010025" cy="8542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300">
                <a:solidFill>
                  <a:schemeClr val="tx2">
                    <a:alpha val="70000"/>
                  </a:schemeClr>
                </a:solidFill>
              </a:rPr>
              <a:t>Apparently </a:t>
            </a:r>
            <a:r>
              <a:rPr lang="en-US" sz="1300" dirty="0">
                <a:solidFill>
                  <a:schemeClr val="tx2">
                    <a:alpha val="70000"/>
                  </a:schemeClr>
                </a:solidFill>
              </a:rPr>
              <a:t>we had reached a great height in the atmosphere, for the sky was a dead black, and the stars had ceased to twinkle</a:t>
            </a:r>
            <a:r>
              <a:rPr lang="en-US" sz="1300">
                <a:solidFill>
                  <a:schemeClr val="tx2">
                    <a:alpha val="70000"/>
                  </a:schemeClr>
                </a:solidFill>
              </a:rPr>
              <a:t>. </a:t>
            </a:r>
            <a:endParaRPr lang="en-US" sz="1300" dirty="0">
              <a:solidFill>
                <a:schemeClr val="tx2">
                  <a:alpha val="70000"/>
                </a:schemeClr>
              </a:solidFill>
            </a:endParaRPr>
          </a:p>
        </p:txBody>
      </p: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064C93ED-D8AD-46D2-B990-A7C9023664C1}"/>
              </a:ext>
            </a:extLst>
          </p:cNvPr>
          <p:cNvSpPr txBox="1">
            <a:spLocks/>
          </p:cNvSpPr>
          <p:nvPr/>
        </p:nvSpPr>
        <p:spPr>
          <a:xfrm>
            <a:off x="10663237" y="6311106"/>
            <a:ext cx="4016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E9F8F1-F686-49DF-9F26-08C777B2363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2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0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8A268-85AE-486C-BA4F-23DCADE6C7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World Map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30E968-5CE3-4D3B-B915-9120A90DB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F8F1-F686-49DF-9F26-08C777B2363B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029769F-1DAA-43AF-8129-8632C24C5FE4}"/>
              </a:ext>
            </a:extLst>
          </p:cNvPr>
          <p:cNvGrpSpPr/>
          <p:nvPr/>
        </p:nvGrpSpPr>
        <p:grpSpPr>
          <a:xfrm>
            <a:off x="4508424" y="895679"/>
            <a:ext cx="11439575" cy="6658044"/>
            <a:chOff x="5230039" y="2028825"/>
            <a:chExt cx="6371411" cy="3708279"/>
          </a:xfrm>
          <a:solidFill>
            <a:schemeClr val="tx2">
              <a:lumMod val="20000"/>
              <a:lumOff val="80000"/>
              <a:alpha val="60000"/>
            </a:schemeClr>
          </a:solidFill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A9DF133-02A3-44E3-A901-25FABFD6864F}"/>
                </a:ext>
              </a:extLst>
            </p:cNvPr>
            <p:cNvGrpSpPr/>
            <p:nvPr/>
          </p:nvGrpSpPr>
          <p:grpSpPr>
            <a:xfrm>
              <a:off x="5230039" y="2028825"/>
              <a:ext cx="6371411" cy="3708279"/>
              <a:chOff x="6096000" y="1457325"/>
              <a:chExt cx="5332413" cy="3103563"/>
            </a:xfrm>
            <a:grpFill/>
            <a:effectLst/>
          </p:grpSpPr>
          <p:sp>
            <p:nvSpPr>
              <p:cNvPr id="58" name="Freeform 5">
                <a:extLst>
                  <a:ext uri="{FF2B5EF4-FFF2-40B4-BE49-F238E27FC236}">
                    <a16:creationId xmlns:a16="http://schemas.microsoft.com/office/drawing/2014/main" id="{DFA83E19-B58B-434A-B290-BFC389435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53463" y="1736725"/>
                <a:ext cx="76200" cy="109538"/>
              </a:xfrm>
              <a:custGeom>
                <a:avLst/>
                <a:gdLst>
                  <a:gd name="T0" fmla="*/ 0 w 42"/>
                  <a:gd name="T1" fmla="*/ 46 h 61"/>
                  <a:gd name="T2" fmla="*/ 10 w 42"/>
                  <a:gd name="T3" fmla="*/ 53 h 61"/>
                  <a:gd name="T4" fmla="*/ 10 w 42"/>
                  <a:gd name="T5" fmla="*/ 53 h 61"/>
                  <a:gd name="T6" fmla="*/ 11 w 42"/>
                  <a:gd name="T7" fmla="*/ 53 h 61"/>
                  <a:gd name="T8" fmla="*/ 14 w 42"/>
                  <a:gd name="T9" fmla="*/ 54 h 61"/>
                  <a:gd name="T10" fmla="*/ 15 w 42"/>
                  <a:gd name="T11" fmla="*/ 55 h 61"/>
                  <a:gd name="T12" fmla="*/ 18 w 42"/>
                  <a:gd name="T13" fmla="*/ 57 h 61"/>
                  <a:gd name="T14" fmla="*/ 18 w 42"/>
                  <a:gd name="T15" fmla="*/ 57 h 61"/>
                  <a:gd name="T16" fmla="*/ 19 w 42"/>
                  <a:gd name="T17" fmla="*/ 57 h 61"/>
                  <a:gd name="T18" fmla="*/ 20 w 42"/>
                  <a:gd name="T19" fmla="*/ 56 h 61"/>
                  <a:gd name="T20" fmla="*/ 23 w 42"/>
                  <a:gd name="T21" fmla="*/ 60 h 61"/>
                  <a:gd name="T22" fmla="*/ 24 w 42"/>
                  <a:gd name="T23" fmla="*/ 61 h 61"/>
                  <a:gd name="T24" fmla="*/ 25 w 42"/>
                  <a:gd name="T25" fmla="*/ 61 h 61"/>
                  <a:gd name="T26" fmla="*/ 26 w 42"/>
                  <a:gd name="T27" fmla="*/ 59 h 61"/>
                  <a:gd name="T28" fmla="*/ 42 w 42"/>
                  <a:gd name="T29" fmla="*/ 39 h 61"/>
                  <a:gd name="T30" fmla="*/ 42 w 42"/>
                  <a:gd name="T31" fmla="*/ 38 h 61"/>
                  <a:gd name="T32" fmla="*/ 28 w 42"/>
                  <a:gd name="T33" fmla="*/ 0 h 61"/>
                  <a:gd name="T34" fmla="*/ 20 w 42"/>
                  <a:gd name="T35" fmla="*/ 4 h 61"/>
                  <a:gd name="T36" fmla="*/ 6 w 42"/>
                  <a:gd name="T37" fmla="*/ 9 h 61"/>
                  <a:gd name="T38" fmla="*/ 7 w 42"/>
                  <a:gd name="T39" fmla="*/ 44 h 61"/>
                  <a:gd name="T40" fmla="*/ 3 w 42"/>
                  <a:gd name="T41" fmla="*/ 44 h 61"/>
                  <a:gd name="T42" fmla="*/ 0 w 42"/>
                  <a:gd name="T43" fmla="*/ 4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2" h="61">
                    <a:moveTo>
                      <a:pt x="0" y="46"/>
                    </a:moveTo>
                    <a:cubicBezTo>
                      <a:pt x="10" y="53"/>
                      <a:pt x="10" y="53"/>
                      <a:pt x="10" y="53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2" y="54"/>
                      <a:pt x="13" y="54"/>
                      <a:pt x="14" y="54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6" y="55"/>
                      <a:pt x="17" y="56"/>
                      <a:pt x="18" y="57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18" y="57"/>
                      <a:pt x="19" y="57"/>
                      <a:pt x="19" y="57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3" y="60"/>
                      <a:pt x="24" y="61"/>
                      <a:pt x="24" y="61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5" y="61"/>
                      <a:pt x="26" y="60"/>
                      <a:pt x="26" y="59"/>
                    </a:cubicBezTo>
                    <a:cubicBezTo>
                      <a:pt x="35" y="46"/>
                      <a:pt x="40" y="41"/>
                      <a:pt x="42" y="39"/>
                    </a:cubicBezTo>
                    <a:cubicBezTo>
                      <a:pt x="42" y="39"/>
                      <a:pt x="42" y="38"/>
                      <a:pt x="42" y="38"/>
                    </a:cubicBezTo>
                    <a:cubicBezTo>
                      <a:pt x="41" y="32"/>
                      <a:pt x="33" y="13"/>
                      <a:pt x="28" y="0"/>
                    </a:cubicBezTo>
                    <a:cubicBezTo>
                      <a:pt x="26" y="1"/>
                      <a:pt x="24" y="2"/>
                      <a:pt x="20" y="4"/>
                    </a:cubicBezTo>
                    <a:cubicBezTo>
                      <a:pt x="13" y="7"/>
                      <a:pt x="9" y="8"/>
                      <a:pt x="6" y="9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2" y="45"/>
                      <a:pt x="1" y="45"/>
                      <a:pt x="0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6">
                <a:extLst>
                  <a:ext uri="{FF2B5EF4-FFF2-40B4-BE49-F238E27FC236}">
                    <a16:creationId xmlns:a16="http://schemas.microsoft.com/office/drawing/2014/main" id="{81CE82C5-8B25-44DB-A52E-CCD4B58CA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4475" y="4032250"/>
                <a:ext cx="92075" cy="44450"/>
              </a:xfrm>
              <a:custGeom>
                <a:avLst/>
                <a:gdLst>
                  <a:gd name="T0" fmla="*/ 24 w 51"/>
                  <a:gd name="T1" fmla="*/ 10 h 25"/>
                  <a:gd name="T2" fmla="*/ 18 w 51"/>
                  <a:gd name="T3" fmla="*/ 4 h 25"/>
                  <a:gd name="T4" fmla="*/ 15 w 51"/>
                  <a:gd name="T5" fmla="*/ 0 h 25"/>
                  <a:gd name="T6" fmla="*/ 14 w 51"/>
                  <a:gd name="T7" fmla="*/ 1 h 25"/>
                  <a:gd name="T8" fmla="*/ 10 w 51"/>
                  <a:gd name="T9" fmla="*/ 4 h 25"/>
                  <a:gd name="T10" fmla="*/ 2 w 51"/>
                  <a:gd name="T11" fmla="*/ 13 h 25"/>
                  <a:gd name="T12" fmla="*/ 1 w 51"/>
                  <a:gd name="T13" fmla="*/ 19 h 25"/>
                  <a:gd name="T14" fmla="*/ 0 w 51"/>
                  <a:gd name="T15" fmla="*/ 24 h 25"/>
                  <a:gd name="T16" fmla="*/ 10 w 51"/>
                  <a:gd name="T17" fmla="*/ 25 h 25"/>
                  <a:gd name="T18" fmla="*/ 15 w 51"/>
                  <a:gd name="T19" fmla="*/ 25 h 25"/>
                  <a:gd name="T20" fmla="*/ 45 w 51"/>
                  <a:gd name="T21" fmla="*/ 23 h 25"/>
                  <a:gd name="T22" fmla="*/ 45 w 51"/>
                  <a:gd name="T23" fmla="*/ 23 h 25"/>
                  <a:gd name="T24" fmla="*/ 50 w 51"/>
                  <a:gd name="T25" fmla="*/ 22 h 25"/>
                  <a:gd name="T26" fmla="*/ 51 w 51"/>
                  <a:gd name="T27" fmla="*/ 13 h 25"/>
                  <a:gd name="T28" fmla="*/ 39 w 51"/>
                  <a:gd name="T29" fmla="*/ 15 h 25"/>
                  <a:gd name="T30" fmla="*/ 24 w 51"/>
                  <a:gd name="T31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1" h="25">
                    <a:moveTo>
                      <a:pt x="24" y="10"/>
                    </a:moveTo>
                    <a:cubicBezTo>
                      <a:pt x="21" y="8"/>
                      <a:pt x="19" y="6"/>
                      <a:pt x="18" y="4"/>
                    </a:cubicBezTo>
                    <a:cubicBezTo>
                      <a:pt x="17" y="2"/>
                      <a:pt x="15" y="0"/>
                      <a:pt x="15" y="0"/>
                    </a:cubicBezTo>
                    <a:cubicBezTo>
                      <a:pt x="15" y="0"/>
                      <a:pt x="15" y="0"/>
                      <a:pt x="14" y="1"/>
                    </a:cubicBezTo>
                    <a:cubicBezTo>
                      <a:pt x="13" y="2"/>
                      <a:pt x="11" y="3"/>
                      <a:pt x="10" y="4"/>
                    </a:cubicBezTo>
                    <a:cubicBezTo>
                      <a:pt x="5" y="8"/>
                      <a:pt x="3" y="10"/>
                      <a:pt x="2" y="13"/>
                    </a:cubicBezTo>
                    <a:cubicBezTo>
                      <a:pt x="2" y="15"/>
                      <a:pt x="2" y="17"/>
                      <a:pt x="1" y="19"/>
                    </a:cubicBezTo>
                    <a:cubicBezTo>
                      <a:pt x="1" y="21"/>
                      <a:pt x="0" y="23"/>
                      <a:pt x="0" y="24"/>
                    </a:cubicBezTo>
                    <a:cubicBezTo>
                      <a:pt x="0" y="24"/>
                      <a:pt x="2" y="25"/>
                      <a:pt x="10" y="25"/>
                    </a:cubicBezTo>
                    <a:cubicBezTo>
                      <a:pt x="11" y="25"/>
                      <a:pt x="13" y="25"/>
                      <a:pt x="15" y="25"/>
                    </a:cubicBezTo>
                    <a:cubicBezTo>
                      <a:pt x="33" y="24"/>
                      <a:pt x="43" y="23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6" y="23"/>
                      <a:pt x="48" y="22"/>
                      <a:pt x="50" y="22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46" y="15"/>
                      <a:pt x="39" y="15"/>
                      <a:pt x="39" y="15"/>
                    </a:cubicBezTo>
                    <a:cubicBezTo>
                      <a:pt x="32" y="15"/>
                      <a:pt x="27" y="13"/>
                      <a:pt x="2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">
                <a:extLst>
                  <a:ext uri="{FF2B5EF4-FFF2-40B4-BE49-F238E27FC236}">
                    <a16:creationId xmlns:a16="http://schemas.microsoft.com/office/drawing/2014/main" id="{375FAA42-D81F-4D6B-B06E-349C6532E1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0813" y="1562100"/>
                <a:ext cx="65088" cy="82550"/>
              </a:xfrm>
              <a:custGeom>
                <a:avLst/>
                <a:gdLst>
                  <a:gd name="T0" fmla="*/ 14 w 36"/>
                  <a:gd name="T1" fmla="*/ 16 h 46"/>
                  <a:gd name="T2" fmla="*/ 9 w 36"/>
                  <a:gd name="T3" fmla="*/ 17 h 46"/>
                  <a:gd name="T4" fmla="*/ 8 w 36"/>
                  <a:gd name="T5" fmla="*/ 21 h 46"/>
                  <a:gd name="T6" fmla="*/ 2 w 36"/>
                  <a:gd name="T7" fmla="*/ 37 h 46"/>
                  <a:gd name="T8" fmla="*/ 0 w 36"/>
                  <a:gd name="T9" fmla="*/ 40 h 46"/>
                  <a:gd name="T10" fmla="*/ 1 w 36"/>
                  <a:gd name="T11" fmla="*/ 40 h 46"/>
                  <a:gd name="T12" fmla="*/ 1 w 36"/>
                  <a:gd name="T13" fmla="*/ 44 h 46"/>
                  <a:gd name="T14" fmla="*/ 11 w 36"/>
                  <a:gd name="T15" fmla="*/ 45 h 46"/>
                  <a:gd name="T16" fmla="*/ 15 w 36"/>
                  <a:gd name="T17" fmla="*/ 46 h 46"/>
                  <a:gd name="T18" fmla="*/ 24 w 36"/>
                  <a:gd name="T19" fmla="*/ 32 h 46"/>
                  <a:gd name="T20" fmla="*/ 35 w 36"/>
                  <a:gd name="T21" fmla="*/ 10 h 46"/>
                  <a:gd name="T22" fmla="*/ 36 w 36"/>
                  <a:gd name="T23" fmla="*/ 8 h 46"/>
                  <a:gd name="T24" fmla="*/ 36 w 36"/>
                  <a:gd name="T25" fmla="*/ 7 h 46"/>
                  <a:gd name="T26" fmla="*/ 35 w 36"/>
                  <a:gd name="T27" fmla="*/ 8 h 46"/>
                  <a:gd name="T28" fmla="*/ 27 w 36"/>
                  <a:gd name="T29" fmla="*/ 4 h 46"/>
                  <a:gd name="T30" fmla="*/ 27 w 36"/>
                  <a:gd name="T31" fmla="*/ 0 h 46"/>
                  <a:gd name="T32" fmla="*/ 14 w 36"/>
                  <a:gd name="T33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46">
                    <a:moveTo>
                      <a:pt x="14" y="16"/>
                    </a:moveTo>
                    <a:cubicBezTo>
                      <a:pt x="12" y="18"/>
                      <a:pt x="10" y="18"/>
                      <a:pt x="9" y="17"/>
                    </a:cubicBezTo>
                    <a:cubicBezTo>
                      <a:pt x="9" y="18"/>
                      <a:pt x="8" y="19"/>
                      <a:pt x="8" y="21"/>
                    </a:cubicBezTo>
                    <a:cubicBezTo>
                      <a:pt x="5" y="29"/>
                      <a:pt x="3" y="34"/>
                      <a:pt x="2" y="37"/>
                    </a:cubicBezTo>
                    <a:cubicBezTo>
                      <a:pt x="1" y="38"/>
                      <a:pt x="1" y="39"/>
                      <a:pt x="0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41"/>
                      <a:pt x="1" y="43"/>
                      <a:pt x="1" y="44"/>
                    </a:cubicBezTo>
                    <a:cubicBezTo>
                      <a:pt x="5" y="44"/>
                      <a:pt x="8" y="45"/>
                      <a:pt x="11" y="45"/>
                    </a:cubicBezTo>
                    <a:cubicBezTo>
                      <a:pt x="13" y="46"/>
                      <a:pt x="14" y="46"/>
                      <a:pt x="15" y="46"/>
                    </a:cubicBezTo>
                    <a:cubicBezTo>
                      <a:pt x="17" y="46"/>
                      <a:pt x="19" y="46"/>
                      <a:pt x="24" y="32"/>
                    </a:cubicBezTo>
                    <a:cubicBezTo>
                      <a:pt x="29" y="19"/>
                      <a:pt x="33" y="13"/>
                      <a:pt x="35" y="10"/>
                    </a:cubicBezTo>
                    <a:cubicBezTo>
                      <a:pt x="36" y="9"/>
                      <a:pt x="36" y="8"/>
                      <a:pt x="36" y="8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36" y="7"/>
                      <a:pt x="35" y="7"/>
                      <a:pt x="35" y="8"/>
                    </a:cubicBezTo>
                    <a:cubicBezTo>
                      <a:pt x="30" y="8"/>
                      <a:pt x="28" y="6"/>
                      <a:pt x="27" y="4"/>
                    </a:cubicBezTo>
                    <a:cubicBezTo>
                      <a:pt x="27" y="3"/>
                      <a:pt x="27" y="1"/>
                      <a:pt x="27" y="0"/>
                    </a:cubicBezTo>
                    <a:cubicBezTo>
                      <a:pt x="24" y="6"/>
                      <a:pt x="19" y="14"/>
                      <a:pt x="14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8">
                <a:extLst>
                  <a:ext uri="{FF2B5EF4-FFF2-40B4-BE49-F238E27FC236}">
                    <a16:creationId xmlns:a16="http://schemas.microsoft.com/office/drawing/2014/main" id="{3F28EAA2-1680-423C-9BEA-CB0D158638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0138" y="2706688"/>
                <a:ext cx="31750" cy="79375"/>
              </a:xfrm>
              <a:custGeom>
                <a:avLst/>
                <a:gdLst>
                  <a:gd name="T0" fmla="*/ 1 w 17"/>
                  <a:gd name="T1" fmla="*/ 17 h 44"/>
                  <a:gd name="T2" fmla="*/ 0 w 17"/>
                  <a:gd name="T3" fmla="*/ 18 h 44"/>
                  <a:gd name="T4" fmla="*/ 3 w 17"/>
                  <a:gd name="T5" fmla="*/ 34 h 44"/>
                  <a:gd name="T6" fmla="*/ 7 w 17"/>
                  <a:gd name="T7" fmla="*/ 44 h 44"/>
                  <a:gd name="T8" fmla="*/ 14 w 17"/>
                  <a:gd name="T9" fmla="*/ 29 h 44"/>
                  <a:gd name="T10" fmla="*/ 13 w 17"/>
                  <a:gd name="T11" fmla="*/ 18 h 44"/>
                  <a:gd name="T12" fmla="*/ 9 w 17"/>
                  <a:gd name="T13" fmla="*/ 0 h 44"/>
                  <a:gd name="T14" fmla="*/ 2 w 17"/>
                  <a:gd name="T15" fmla="*/ 6 h 44"/>
                  <a:gd name="T16" fmla="*/ 0 w 17"/>
                  <a:gd name="T17" fmla="*/ 8 h 44"/>
                  <a:gd name="T18" fmla="*/ 1 w 17"/>
                  <a:gd name="T19" fmla="*/ 1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44">
                    <a:moveTo>
                      <a:pt x="1" y="17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5" y="37"/>
                      <a:pt x="6" y="41"/>
                      <a:pt x="7" y="44"/>
                    </a:cubicBezTo>
                    <a:cubicBezTo>
                      <a:pt x="10" y="37"/>
                      <a:pt x="12" y="32"/>
                      <a:pt x="14" y="29"/>
                    </a:cubicBezTo>
                    <a:cubicBezTo>
                      <a:pt x="17" y="25"/>
                      <a:pt x="17" y="25"/>
                      <a:pt x="13" y="18"/>
                    </a:cubicBezTo>
                    <a:cubicBezTo>
                      <a:pt x="10" y="10"/>
                      <a:pt x="9" y="4"/>
                      <a:pt x="9" y="0"/>
                    </a:cubicBezTo>
                    <a:cubicBezTo>
                      <a:pt x="6" y="2"/>
                      <a:pt x="4" y="4"/>
                      <a:pt x="2" y="6"/>
                    </a:cubicBezTo>
                    <a:cubicBezTo>
                      <a:pt x="1" y="7"/>
                      <a:pt x="1" y="8"/>
                      <a:pt x="0" y="8"/>
                    </a:cubicBezTo>
                    <a:cubicBezTo>
                      <a:pt x="2" y="14"/>
                      <a:pt x="2" y="15"/>
                      <a:pt x="1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9">
                <a:extLst>
                  <a:ext uri="{FF2B5EF4-FFF2-40B4-BE49-F238E27FC236}">
                    <a16:creationId xmlns:a16="http://schemas.microsoft.com/office/drawing/2014/main" id="{BFB8D143-F578-4533-B298-BB904C7C02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67788" y="1892300"/>
                <a:ext cx="71438" cy="26988"/>
              </a:xfrm>
              <a:custGeom>
                <a:avLst/>
                <a:gdLst>
                  <a:gd name="T0" fmla="*/ 5 w 40"/>
                  <a:gd name="T1" fmla="*/ 14 h 15"/>
                  <a:gd name="T2" fmla="*/ 5 w 40"/>
                  <a:gd name="T3" fmla="*/ 14 h 15"/>
                  <a:gd name="T4" fmla="*/ 7 w 40"/>
                  <a:gd name="T5" fmla="*/ 15 h 15"/>
                  <a:gd name="T6" fmla="*/ 7 w 40"/>
                  <a:gd name="T7" fmla="*/ 15 h 15"/>
                  <a:gd name="T8" fmla="*/ 8 w 40"/>
                  <a:gd name="T9" fmla="*/ 15 h 15"/>
                  <a:gd name="T10" fmla="*/ 8 w 40"/>
                  <a:gd name="T11" fmla="*/ 15 h 15"/>
                  <a:gd name="T12" fmla="*/ 9 w 40"/>
                  <a:gd name="T13" fmla="*/ 15 h 15"/>
                  <a:gd name="T14" fmla="*/ 10 w 40"/>
                  <a:gd name="T15" fmla="*/ 15 h 15"/>
                  <a:gd name="T16" fmla="*/ 11 w 40"/>
                  <a:gd name="T17" fmla="*/ 15 h 15"/>
                  <a:gd name="T18" fmla="*/ 15 w 40"/>
                  <a:gd name="T19" fmla="*/ 13 h 15"/>
                  <a:gd name="T20" fmla="*/ 19 w 40"/>
                  <a:gd name="T21" fmla="*/ 12 h 15"/>
                  <a:gd name="T22" fmla="*/ 19 w 40"/>
                  <a:gd name="T23" fmla="*/ 12 h 15"/>
                  <a:gd name="T24" fmla="*/ 22 w 40"/>
                  <a:gd name="T25" fmla="*/ 11 h 15"/>
                  <a:gd name="T26" fmla="*/ 23 w 40"/>
                  <a:gd name="T27" fmla="*/ 11 h 15"/>
                  <a:gd name="T28" fmla="*/ 25 w 40"/>
                  <a:gd name="T29" fmla="*/ 11 h 15"/>
                  <a:gd name="T30" fmla="*/ 26 w 40"/>
                  <a:gd name="T31" fmla="*/ 10 h 15"/>
                  <a:gd name="T32" fmla="*/ 27 w 40"/>
                  <a:gd name="T33" fmla="*/ 10 h 15"/>
                  <a:gd name="T34" fmla="*/ 29 w 40"/>
                  <a:gd name="T35" fmla="*/ 11 h 15"/>
                  <a:gd name="T36" fmla="*/ 35 w 40"/>
                  <a:gd name="T37" fmla="*/ 13 h 15"/>
                  <a:gd name="T38" fmla="*/ 40 w 40"/>
                  <a:gd name="T39" fmla="*/ 15 h 15"/>
                  <a:gd name="T40" fmla="*/ 40 w 40"/>
                  <a:gd name="T41" fmla="*/ 15 h 15"/>
                  <a:gd name="T42" fmla="*/ 40 w 40"/>
                  <a:gd name="T43" fmla="*/ 15 h 15"/>
                  <a:gd name="T44" fmla="*/ 29 w 40"/>
                  <a:gd name="T45" fmla="*/ 5 h 15"/>
                  <a:gd name="T46" fmla="*/ 23 w 40"/>
                  <a:gd name="T47" fmla="*/ 0 h 15"/>
                  <a:gd name="T48" fmla="*/ 17 w 40"/>
                  <a:gd name="T49" fmla="*/ 1 h 15"/>
                  <a:gd name="T50" fmla="*/ 4 w 40"/>
                  <a:gd name="T51" fmla="*/ 2 h 15"/>
                  <a:gd name="T52" fmla="*/ 3 w 40"/>
                  <a:gd name="T53" fmla="*/ 1 h 15"/>
                  <a:gd name="T54" fmla="*/ 1 w 40"/>
                  <a:gd name="T55" fmla="*/ 6 h 15"/>
                  <a:gd name="T56" fmla="*/ 1 w 40"/>
                  <a:gd name="T57" fmla="*/ 12 h 15"/>
                  <a:gd name="T58" fmla="*/ 5 w 40"/>
                  <a:gd name="T5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0" h="15">
                    <a:moveTo>
                      <a:pt x="5" y="14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6" y="14"/>
                      <a:pt x="6" y="14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1" y="15"/>
                      <a:pt x="11" y="15"/>
                    </a:cubicBezTo>
                    <a:cubicBezTo>
                      <a:pt x="13" y="14"/>
                      <a:pt x="14" y="14"/>
                      <a:pt x="15" y="13"/>
                    </a:cubicBezTo>
                    <a:cubicBezTo>
                      <a:pt x="16" y="13"/>
                      <a:pt x="18" y="12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20" y="12"/>
                      <a:pt x="21" y="11"/>
                      <a:pt x="22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4" y="11"/>
                      <a:pt x="25" y="11"/>
                      <a:pt x="25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8" y="10"/>
                      <a:pt x="29" y="10"/>
                      <a:pt x="29" y="11"/>
                    </a:cubicBezTo>
                    <a:cubicBezTo>
                      <a:pt x="32" y="11"/>
                      <a:pt x="34" y="12"/>
                      <a:pt x="35" y="13"/>
                    </a:cubicBezTo>
                    <a:cubicBezTo>
                      <a:pt x="36" y="14"/>
                      <a:pt x="37" y="15"/>
                      <a:pt x="40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5" y="10"/>
                      <a:pt x="31" y="7"/>
                      <a:pt x="29" y="5"/>
                    </a:cubicBezTo>
                    <a:cubicBezTo>
                      <a:pt x="25" y="1"/>
                      <a:pt x="24" y="0"/>
                      <a:pt x="23" y="0"/>
                    </a:cubicBezTo>
                    <a:cubicBezTo>
                      <a:pt x="21" y="0"/>
                      <a:pt x="20" y="1"/>
                      <a:pt x="17" y="1"/>
                    </a:cubicBezTo>
                    <a:cubicBezTo>
                      <a:pt x="12" y="3"/>
                      <a:pt x="7" y="2"/>
                      <a:pt x="4" y="2"/>
                    </a:cubicBezTo>
                    <a:cubicBezTo>
                      <a:pt x="4" y="2"/>
                      <a:pt x="4" y="1"/>
                      <a:pt x="3" y="1"/>
                    </a:cubicBezTo>
                    <a:cubicBezTo>
                      <a:pt x="3" y="2"/>
                      <a:pt x="2" y="3"/>
                      <a:pt x="1" y="6"/>
                    </a:cubicBezTo>
                    <a:cubicBezTo>
                      <a:pt x="0" y="8"/>
                      <a:pt x="0" y="9"/>
                      <a:pt x="1" y="12"/>
                    </a:cubicBezTo>
                    <a:cubicBezTo>
                      <a:pt x="2" y="13"/>
                      <a:pt x="3" y="13"/>
                      <a:pt x="5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10">
                <a:extLst>
                  <a:ext uri="{FF2B5EF4-FFF2-40B4-BE49-F238E27FC236}">
                    <a16:creationId xmlns:a16="http://schemas.microsoft.com/office/drawing/2014/main" id="{A04666DA-B4C9-42B4-B50F-FF5294DD2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5125" y="2292350"/>
                <a:ext cx="22225" cy="33338"/>
              </a:xfrm>
              <a:custGeom>
                <a:avLst/>
                <a:gdLst>
                  <a:gd name="T0" fmla="*/ 8 w 12"/>
                  <a:gd name="T1" fmla="*/ 3 h 18"/>
                  <a:gd name="T2" fmla="*/ 2 w 12"/>
                  <a:gd name="T3" fmla="*/ 12 h 18"/>
                  <a:gd name="T4" fmla="*/ 0 w 12"/>
                  <a:gd name="T5" fmla="*/ 15 h 18"/>
                  <a:gd name="T6" fmla="*/ 3 w 12"/>
                  <a:gd name="T7" fmla="*/ 18 h 18"/>
                  <a:gd name="T8" fmla="*/ 6 w 12"/>
                  <a:gd name="T9" fmla="*/ 13 h 18"/>
                  <a:gd name="T10" fmla="*/ 11 w 12"/>
                  <a:gd name="T11" fmla="*/ 1 h 18"/>
                  <a:gd name="T12" fmla="*/ 12 w 12"/>
                  <a:gd name="T13" fmla="*/ 0 h 18"/>
                  <a:gd name="T14" fmla="*/ 9 w 12"/>
                  <a:gd name="T15" fmla="*/ 1 h 18"/>
                  <a:gd name="T16" fmla="*/ 8 w 12"/>
                  <a:gd name="T17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8">
                    <a:moveTo>
                      <a:pt x="8" y="3"/>
                    </a:moveTo>
                    <a:cubicBezTo>
                      <a:pt x="6" y="6"/>
                      <a:pt x="4" y="9"/>
                      <a:pt x="2" y="12"/>
                    </a:cubicBezTo>
                    <a:cubicBezTo>
                      <a:pt x="1" y="13"/>
                      <a:pt x="1" y="14"/>
                      <a:pt x="0" y="15"/>
                    </a:cubicBezTo>
                    <a:cubicBezTo>
                      <a:pt x="1" y="16"/>
                      <a:pt x="2" y="17"/>
                      <a:pt x="3" y="18"/>
                    </a:cubicBezTo>
                    <a:cubicBezTo>
                      <a:pt x="3" y="17"/>
                      <a:pt x="4" y="16"/>
                      <a:pt x="6" y="13"/>
                    </a:cubicBezTo>
                    <a:cubicBezTo>
                      <a:pt x="9" y="8"/>
                      <a:pt x="10" y="4"/>
                      <a:pt x="11" y="1"/>
                    </a:cubicBezTo>
                    <a:cubicBezTo>
                      <a:pt x="11" y="1"/>
                      <a:pt x="11" y="0"/>
                      <a:pt x="12" y="0"/>
                    </a:cubicBezTo>
                    <a:cubicBezTo>
                      <a:pt x="10" y="0"/>
                      <a:pt x="9" y="1"/>
                      <a:pt x="9" y="1"/>
                    </a:cubicBezTo>
                    <a:lnTo>
                      <a:pt x="8" y="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11">
                <a:extLst>
                  <a:ext uri="{FF2B5EF4-FFF2-40B4-BE49-F238E27FC236}">
                    <a16:creationId xmlns:a16="http://schemas.microsoft.com/office/drawing/2014/main" id="{B1EEF47A-0A44-427F-B668-4E1FF9152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77438" y="2201863"/>
                <a:ext cx="266700" cy="157163"/>
              </a:xfrm>
              <a:custGeom>
                <a:avLst/>
                <a:gdLst>
                  <a:gd name="T0" fmla="*/ 30 w 148"/>
                  <a:gd name="T1" fmla="*/ 85 h 87"/>
                  <a:gd name="T2" fmla="*/ 32 w 148"/>
                  <a:gd name="T3" fmla="*/ 83 h 87"/>
                  <a:gd name="T4" fmla="*/ 35 w 148"/>
                  <a:gd name="T5" fmla="*/ 82 h 87"/>
                  <a:gd name="T6" fmla="*/ 39 w 148"/>
                  <a:gd name="T7" fmla="*/ 80 h 87"/>
                  <a:gd name="T8" fmla="*/ 44 w 148"/>
                  <a:gd name="T9" fmla="*/ 79 h 87"/>
                  <a:gd name="T10" fmla="*/ 64 w 148"/>
                  <a:gd name="T11" fmla="*/ 72 h 87"/>
                  <a:gd name="T12" fmla="*/ 80 w 148"/>
                  <a:gd name="T13" fmla="*/ 71 h 87"/>
                  <a:gd name="T14" fmla="*/ 91 w 148"/>
                  <a:gd name="T15" fmla="*/ 76 h 87"/>
                  <a:gd name="T16" fmla="*/ 105 w 148"/>
                  <a:gd name="T17" fmla="*/ 78 h 87"/>
                  <a:gd name="T18" fmla="*/ 108 w 148"/>
                  <a:gd name="T19" fmla="*/ 76 h 87"/>
                  <a:gd name="T20" fmla="*/ 118 w 148"/>
                  <a:gd name="T21" fmla="*/ 69 h 87"/>
                  <a:gd name="T22" fmla="*/ 138 w 148"/>
                  <a:gd name="T23" fmla="*/ 52 h 87"/>
                  <a:gd name="T24" fmla="*/ 148 w 148"/>
                  <a:gd name="T25" fmla="*/ 36 h 87"/>
                  <a:gd name="T26" fmla="*/ 146 w 148"/>
                  <a:gd name="T27" fmla="*/ 27 h 87"/>
                  <a:gd name="T28" fmla="*/ 145 w 148"/>
                  <a:gd name="T29" fmla="*/ 24 h 87"/>
                  <a:gd name="T30" fmla="*/ 144 w 148"/>
                  <a:gd name="T31" fmla="*/ 21 h 87"/>
                  <a:gd name="T32" fmla="*/ 143 w 148"/>
                  <a:gd name="T33" fmla="*/ 18 h 87"/>
                  <a:gd name="T34" fmla="*/ 142 w 148"/>
                  <a:gd name="T35" fmla="*/ 15 h 87"/>
                  <a:gd name="T36" fmla="*/ 142 w 148"/>
                  <a:gd name="T37" fmla="*/ 11 h 87"/>
                  <a:gd name="T38" fmla="*/ 141 w 148"/>
                  <a:gd name="T39" fmla="*/ 8 h 87"/>
                  <a:gd name="T40" fmla="*/ 141 w 148"/>
                  <a:gd name="T41" fmla="*/ 4 h 87"/>
                  <a:gd name="T42" fmla="*/ 142 w 148"/>
                  <a:gd name="T43" fmla="*/ 0 h 87"/>
                  <a:gd name="T44" fmla="*/ 136 w 148"/>
                  <a:gd name="T45" fmla="*/ 1 h 87"/>
                  <a:gd name="T46" fmla="*/ 124 w 148"/>
                  <a:gd name="T47" fmla="*/ 13 h 87"/>
                  <a:gd name="T48" fmla="*/ 105 w 148"/>
                  <a:gd name="T49" fmla="*/ 24 h 87"/>
                  <a:gd name="T50" fmla="*/ 110 w 148"/>
                  <a:gd name="T51" fmla="*/ 49 h 87"/>
                  <a:gd name="T52" fmla="*/ 96 w 148"/>
                  <a:gd name="T53" fmla="*/ 51 h 87"/>
                  <a:gd name="T54" fmla="*/ 72 w 148"/>
                  <a:gd name="T55" fmla="*/ 40 h 87"/>
                  <a:gd name="T56" fmla="*/ 51 w 148"/>
                  <a:gd name="T57" fmla="*/ 38 h 87"/>
                  <a:gd name="T58" fmla="*/ 21 w 148"/>
                  <a:gd name="T59" fmla="*/ 61 h 87"/>
                  <a:gd name="T60" fmla="*/ 13 w 148"/>
                  <a:gd name="T61" fmla="*/ 63 h 87"/>
                  <a:gd name="T62" fmla="*/ 1 w 148"/>
                  <a:gd name="T63" fmla="*/ 85 h 87"/>
                  <a:gd name="T64" fmla="*/ 12 w 148"/>
                  <a:gd name="T65" fmla="*/ 87 h 87"/>
                  <a:gd name="T66" fmla="*/ 29 w 148"/>
                  <a:gd name="T67" fmla="*/ 8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8" h="87">
                    <a:moveTo>
                      <a:pt x="29" y="86"/>
                    </a:moveTo>
                    <a:cubicBezTo>
                      <a:pt x="30" y="85"/>
                      <a:pt x="30" y="85"/>
                      <a:pt x="30" y="85"/>
                    </a:cubicBezTo>
                    <a:cubicBezTo>
                      <a:pt x="30" y="85"/>
                      <a:pt x="31" y="84"/>
                      <a:pt x="32" y="84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33" y="83"/>
                      <a:pt x="34" y="82"/>
                      <a:pt x="35" y="82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7" y="81"/>
                      <a:pt x="38" y="81"/>
                      <a:pt x="39" y="80"/>
                    </a:cubicBezTo>
                    <a:cubicBezTo>
                      <a:pt x="39" y="80"/>
                      <a:pt x="39" y="80"/>
                      <a:pt x="39" y="80"/>
                    </a:cubicBezTo>
                    <a:cubicBezTo>
                      <a:pt x="40" y="80"/>
                      <a:pt x="42" y="79"/>
                      <a:pt x="43" y="79"/>
                    </a:cubicBezTo>
                    <a:cubicBezTo>
                      <a:pt x="43" y="79"/>
                      <a:pt x="44" y="79"/>
                      <a:pt x="44" y="79"/>
                    </a:cubicBezTo>
                    <a:cubicBezTo>
                      <a:pt x="46" y="78"/>
                      <a:pt x="47" y="78"/>
                      <a:pt x="49" y="77"/>
                    </a:cubicBezTo>
                    <a:cubicBezTo>
                      <a:pt x="57" y="75"/>
                      <a:pt x="61" y="74"/>
                      <a:pt x="64" y="72"/>
                    </a:cubicBezTo>
                    <a:cubicBezTo>
                      <a:pt x="67" y="70"/>
                      <a:pt x="70" y="69"/>
                      <a:pt x="77" y="70"/>
                    </a:cubicBezTo>
                    <a:cubicBezTo>
                      <a:pt x="78" y="71"/>
                      <a:pt x="79" y="71"/>
                      <a:pt x="80" y="71"/>
                    </a:cubicBezTo>
                    <a:cubicBezTo>
                      <a:pt x="84" y="72"/>
                      <a:pt x="86" y="74"/>
                      <a:pt x="88" y="75"/>
                    </a:cubicBezTo>
                    <a:cubicBezTo>
                      <a:pt x="89" y="76"/>
                      <a:pt x="90" y="76"/>
                      <a:pt x="91" y="76"/>
                    </a:cubicBezTo>
                    <a:cubicBezTo>
                      <a:pt x="93" y="78"/>
                      <a:pt x="95" y="78"/>
                      <a:pt x="99" y="78"/>
                    </a:cubicBezTo>
                    <a:cubicBezTo>
                      <a:pt x="102" y="78"/>
                      <a:pt x="104" y="78"/>
                      <a:pt x="105" y="78"/>
                    </a:cubicBezTo>
                    <a:cubicBezTo>
                      <a:pt x="105" y="78"/>
                      <a:pt x="107" y="77"/>
                      <a:pt x="108" y="76"/>
                    </a:cubicBezTo>
                    <a:cubicBezTo>
                      <a:pt x="108" y="76"/>
                      <a:pt x="108" y="76"/>
                      <a:pt x="108" y="76"/>
                    </a:cubicBezTo>
                    <a:cubicBezTo>
                      <a:pt x="110" y="74"/>
                      <a:pt x="112" y="73"/>
                      <a:pt x="115" y="71"/>
                    </a:cubicBezTo>
                    <a:cubicBezTo>
                      <a:pt x="116" y="70"/>
                      <a:pt x="117" y="69"/>
                      <a:pt x="118" y="69"/>
                    </a:cubicBezTo>
                    <a:cubicBezTo>
                      <a:pt x="123" y="65"/>
                      <a:pt x="126" y="64"/>
                      <a:pt x="128" y="63"/>
                    </a:cubicBezTo>
                    <a:cubicBezTo>
                      <a:pt x="131" y="61"/>
                      <a:pt x="132" y="61"/>
                      <a:pt x="138" y="52"/>
                    </a:cubicBezTo>
                    <a:cubicBezTo>
                      <a:pt x="141" y="47"/>
                      <a:pt x="144" y="44"/>
                      <a:pt x="145" y="42"/>
                    </a:cubicBezTo>
                    <a:cubicBezTo>
                      <a:pt x="148" y="39"/>
                      <a:pt x="148" y="39"/>
                      <a:pt x="148" y="36"/>
                    </a:cubicBezTo>
                    <a:cubicBezTo>
                      <a:pt x="148" y="35"/>
                      <a:pt x="148" y="35"/>
                      <a:pt x="148" y="35"/>
                    </a:cubicBezTo>
                    <a:cubicBezTo>
                      <a:pt x="148" y="34"/>
                      <a:pt x="147" y="30"/>
                      <a:pt x="146" y="27"/>
                    </a:cubicBezTo>
                    <a:cubicBezTo>
                      <a:pt x="146" y="26"/>
                      <a:pt x="145" y="25"/>
                      <a:pt x="145" y="25"/>
                    </a:cubicBezTo>
                    <a:cubicBezTo>
                      <a:pt x="145" y="24"/>
                      <a:pt x="145" y="24"/>
                      <a:pt x="145" y="24"/>
                    </a:cubicBezTo>
                    <a:cubicBezTo>
                      <a:pt x="145" y="23"/>
                      <a:pt x="144" y="22"/>
                      <a:pt x="144" y="22"/>
                    </a:cubicBezTo>
                    <a:cubicBezTo>
                      <a:pt x="144" y="21"/>
                      <a:pt x="144" y="21"/>
                      <a:pt x="144" y="21"/>
                    </a:cubicBezTo>
                    <a:cubicBezTo>
                      <a:pt x="144" y="20"/>
                      <a:pt x="144" y="19"/>
                      <a:pt x="143" y="19"/>
                    </a:cubicBezTo>
                    <a:cubicBezTo>
                      <a:pt x="143" y="18"/>
                      <a:pt x="143" y="18"/>
                      <a:pt x="143" y="18"/>
                    </a:cubicBezTo>
                    <a:cubicBezTo>
                      <a:pt x="143" y="17"/>
                      <a:pt x="143" y="16"/>
                      <a:pt x="143" y="15"/>
                    </a:cubicBezTo>
                    <a:cubicBezTo>
                      <a:pt x="142" y="15"/>
                      <a:pt x="142" y="15"/>
                      <a:pt x="142" y="15"/>
                    </a:cubicBezTo>
                    <a:cubicBezTo>
                      <a:pt x="142" y="14"/>
                      <a:pt x="142" y="13"/>
                      <a:pt x="142" y="12"/>
                    </a:cubicBezTo>
                    <a:cubicBezTo>
                      <a:pt x="142" y="11"/>
                      <a:pt x="142" y="11"/>
                      <a:pt x="142" y="11"/>
                    </a:cubicBezTo>
                    <a:cubicBezTo>
                      <a:pt x="142" y="10"/>
                      <a:pt x="142" y="9"/>
                      <a:pt x="141" y="8"/>
                    </a:cubicBezTo>
                    <a:cubicBezTo>
                      <a:pt x="141" y="8"/>
                      <a:pt x="141" y="8"/>
                      <a:pt x="141" y="8"/>
                    </a:cubicBezTo>
                    <a:cubicBezTo>
                      <a:pt x="141" y="7"/>
                      <a:pt x="141" y="6"/>
                      <a:pt x="141" y="4"/>
                    </a:cubicBezTo>
                    <a:cubicBezTo>
                      <a:pt x="141" y="4"/>
                      <a:pt x="141" y="4"/>
                      <a:pt x="141" y="4"/>
                    </a:cubicBezTo>
                    <a:cubicBezTo>
                      <a:pt x="141" y="3"/>
                      <a:pt x="141" y="2"/>
                      <a:pt x="142" y="1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40" y="1"/>
                      <a:pt x="138" y="1"/>
                      <a:pt x="137" y="1"/>
                    </a:cubicBezTo>
                    <a:cubicBezTo>
                      <a:pt x="136" y="1"/>
                      <a:pt x="136" y="1"/>
                      <a:pt x="136" y="1"/>
                    </a:cubicBezTo>
                    <a:cubicBezTo>
                      <a:pt x="135" y="1"/>
                      <a:pt x="134" y="1"/>
                      <a:pt x="130" y="5"/>
                    </a:cubicBezTo>
                    <a:cubicBezTo>
                      <a:pt x="126" y="8"/>
                      <a:pt x="125" y="10"/>
                      <a:pt x="124" y="13"/>
                    </a:cubicBezTo>
                    <a:cubicBezTo>
                      <a:pt x="123" y="18"/>
                      <a:pt x="120" y="21"/>
                      <a:pt x="112" y="23"/>
                    </a:cubicBezTo>
                    <a:cubicBezTo>
                      <a:pt x="110" y="23"/>
                      <a:pt x="107" y="24"/>
                      <a:pt x="105" y="24"/>
                    </a:cubicBezTo>
                    <a:cubicBezTo>
                      <a:pt x="106" y="26"/>
                      <a:pt x="106" y="28"/>
                      <a:pt x="107" y="30"/>
                    </a:cubicBezTo>
                    <a:cubicBezTo>
                      <a:pt x="110" y="38"/>
                      <a:pt x="112" y="45"/>
                      <a:pt x="110" y="49"/>
                    </a:cubicBezTo>
                    <a:cubicBezTo>
                      <a:pt x="109" y="51"/>
                      <a:pt x="107" y="53"/>
                      <a:pt x="104" y="53"/>
                    </a:cubicBezTo>
                    <a:cubicBezTo>
                      <a:pt x="102" y="53"/>
                      <a:pt x="99" y="53"/>
                      <a:pt x="96" y="51"/>
                    </a:cubicBezTo>
                    <a:cubicBezTo>
                      <a:pt x="88" y="48"/>
                      <a:pt x="85" y="46"/>
                      <a:pt x="83" y="44"/>
                    </a:cubicBezTo>
                    <a:cubicBezTo>
                      <a:pt x="82" y="42"/>
                      <a:pt x="81" y="41"/>
                      <a:pt x="72" y="40"/>
                    </a:cubicBezTo>
                    <a:cubicBezTo>
                      <a:pt x="65" y="39"/>
                      <a:pt x="62" y="36"/>
                      <a:pt x="60" y="33"/>
                    </a:cubicBezTo>
                    <a:cubicBezTo>
                      <a:pt x="57" y="34"/>
                      <a:pt x="52" y="37"/>
                      <a:pt x="51" y="38"/>
                    </a:cubicBezTo>
                    <a:cubicBezTo>
                      <a:pt x="38" y="46"/>
                      <a:pt x="33" y="51"/>
                      <a:pt x="29" y="55"/>
                    </a:cubicBezTo>
                    <a:cubicBezTo>
                      <a:pt x="27" y="57"/>
                      <a:pt x="25" y="60"/>
                      <a:pt x="21" y="61"/>
                    </a:cubicBezTo>
                    <a:cubicBezTo>
                      <a:pt x="19" y="63"/>
                      <a:pt x="16" y="63"/>
                      <a:pt x="14" y="63"/>
                    </a:cubicBezTo>
                    <a:cubicBezTo>
                      <a:pt x="13" y="63"/>
                      <a:pt x="13" y="63"/>
                      <a:pt x="13" y="63"/>
                    </a:cubicBezTo>
                    <a:cubicBezTo>
                      <a:pt x="13" y="63"/>
                      <a:pt x="12" y="65"/>
                      <a:pt x="10" y="69"/>
                    </a:cubicBezTo>
                    <a:cubicBezTo>
                      <a:pt x="7" y="76"/>
                      <a:pt x="4" y="81"/>
                      <a:pt x="1" y="85"/>
                    </a:cubicBezTo>
                    <a:cubicBezTo>
                      <a:pt x="0" y="85"/>
                      <a:pt x="0" y="86"/>
                      <a:pt x="0" y="87"/>
                    </a:cubicBezTo>
                    <a:cubicBezTo>
                      <a:pt x="3" y="87"/>
                      <a:pt x="8" y="87"/>
                      <a:pt x="12" y="87"/>
                    </a:cubicBezTo>
                    <a:cubicBezTo>
                      <a:pt x="19" y="87"/>
                      <a:pt x="25" y="87"/>
                      <a:pt x="26" y="87"/>
                    </a:cubicBezTo>
                    <a:cubicBezTo>
                      <a:pt x="27" y="86"/>
                      <a:pt x="28" y="86"/>
                      <a:pt x="29" y="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12">
                <a:extLst>
                  <a:ext uri="{FF2B5EF4-FFF2-40B4-BE49-F238E27FC236}">
                    <a16:creationId xmlns:a16="http://schemas.microsoft.com/office/drawing/2014/main" id="{42DCCB63-83B8-4617-A955-C65A54F39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50288" y="1820863"/>
                <a:ext cx="3175" cy="317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0 w 2"/>
                  <a:gd name="T5" fmla="*/ 1 h 2"/>
                  <a:gd name="T6" fmla="*/ 2 w 2"/>
                  <a:gd name="T7" fmla="*/ 2 h 2"/>
                  <a:gd name="T8" fmla="*/ 2 w 2"/>
                  <a:gd name="T9" fmla="*/ 2 h 2"/>
                  <a:gd name="T10" fmla="*/ 1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13">
                <a:extLst>
                  <a:ext uri="{FF2B5EF4-FFF2-40B4-BE49-F238E27FC236}">
                    <a16:creationId xmlns:a16="http://schemas.microsoft.com/office/drawing/2014/main" id="{6308B6CF-47DF-42AA-846D-7160D72DA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96550" y="28051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14">
                <a:extLst>
                  <a:ext uri="{FF2B5EF4-FFF2-40B4-BE49-F238E27FC236}">
                    <a16:creationId xmlns:a16="http://schemas.microsoft.com/office/drawing/2014/main" id="{8CF20CDE-F0C4-459F-9230-6A7B61FA6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17163" y="34639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15">
                <a:extLst>
                  <a:ext uri="{FF2B5EF4-FFF2-40B4-BE49-F238E27FC236}">
                    <a16:creationId xmlns:a16="http://schemas.microsoft.com/office/drawing/2014/main" id="{06BC5440-DA02-4A29-84B2-D46753D59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2563" y="2797175"/>
                <a:ext cx="79375" cy="206375"/>
              </a:xfrm>
              <a:custGeom>
                <a:avLst/>
                <a:gdLst>
                  <a:gd name="T0" fmla="*/ 39 w 44"/>
                  <a:gd name="T1" fmla="*/ 105 h 115"/>
                  <a:gd name="T2" fmla="*/ 42 w 44"/>
                  <a:gd name="T3" fmla="*/ 99 h 115"/>
                  <a:gd name="T4" fmla="*/ 43 w 44"/>
                  <a:gd name="T5" fmla="*/ 99 h 115"/>
                  <a:gd name="T6" fmla="*/ 43 w 44"/>
                  <a:gd name="T7" fmla="*/ 99 h 115"/>
                  <a:gd name="T8" fmla="*/ 44 w 44"/>
                  <a:gd name="T9" fmla="*/ 86 h 115"/>
                  <a:gd name="T10" fmla="*/ 43 w 44"/>
                  <a:gd name="T11" fmla="*/ 85 h 115"/>
                  <a:gd name="T12" fmla="*/ 36 w 44"/>
                  <a:gd name="T13" fmla="*/ 75 h 115"/>
                  <a:gd name="T14" fmla="*/ 35 w 44"/>
                  <a:gd name="T15" fmla="*/ 63 h 115"/>
                  <a:gd name="T16" fmla="*/ 36 w 44"/>
                  <a:gd name="T17" fmla="*/ 62 h 115"/>
                  <a:gd name="T18" fmla="*/ 35 w 44"/>
                  <a:gd name="T19" fmla="*/ 60 h 115"/>
                  <a:gd name="T20" fmla="*/ 35 w 44"/>
                  <a:gd name="T21" fmla="*/ 60 h 115"/>
                  <a:gd name="T22" fmla="*/ 33 w 44"/>
                  <a:gd name="T23" fmla="*/ 60 h 115"/>
                  <a:gd name="T24" fmla="*/ 25 w 44"/>
                  <a:gd name="T25" fmla="*/ 57 h 115"/>
                  <a:gd name="T26" fmla="*/ 18 w 44"/>
                  <a:gd name="T27" fmla="*/ 50 h 115"/>
                  <a:gd name="T28" fmla="*/ 14 w 44"/>
                  <a:gd name="T29" fmla="*/ 31 h 115"/>
                  <a:gd name="T30" fmla="*/ 15 w 44"/>
                  <a:gd name="T31" fmla="*/ 26 h 115"/>
                  <a:gd name="T32" fmla="*/ 14 w 44"/>
                  <a:gd name="T33" fmla="*/ 3 h 115"/>
                  <a:gd name="T34" fmla="*/ 14 w 44"/>
                  <a:gd name="T35" fmla="*/ 0 h 115"/>
                  <a:gd name="T36" fmla="*/ 1 w 44"/>
                  <a:gd name="T37" fmla="*/ 25 h 115"/>
                  <a:gd name="T38" fmla="*/ 0 w 44"/>
                  <a:gd name="T39" fmla="*/ 26 h 115"/>
                  <a:gd name="T40" fmla="*/ 0 w 44"/>
                  <a:gd name="T41" fmla="*/ 27 h 115"/>
                  <a:gd name="T42" fmla="*/ 14 w 44"/>
                  <a:gd name="T43" fmla="*/ 48 h 115"/>
                  <a:gd name="T44" fmla="*/ 23 w 44"/>
                  <a:gd name="T45" fmla="*/ 65 h 115"/>
                  <a:gd name="T46" fmla="*/ 23 w 44"/>
                  <a:gd name="T47" fmla="*/ 73 h 115"/>
                  <a:gd name="T48" fmla="*/ 26 w 44"/>
                  <a:gd name="T49" fmla="*/ 77 h 115"/>
                  <a:gd name="T50" fmla="*/ 31 w 44"/>
                  <a:gd name="T51" fmla="*/ 81 h 115"/>
                  <a:gd name="T52" fmla="*/ 35 w 44"/>
                  <a:gd name="T53" fmla="*/ 83 h 115"/>
                  <a:gd name="T54" fmla="*/ 35 w 44"/>
                  <a:gd name="T55" fmla="*/ 92 h 115"/>
                  <a:gd name="T56" fmla="*/ 33 w 44"/>
                  <a:gd name="T57" fmla="*/ 97 h 115"/>
                  <a:gd name="T58" fmla="*/ 32 w 44"/>
                  <a:gd name="T59" fmla="*/ 101 h 115"/>
                  <a:gd name="T60" fmla="*/ 30 w 44"/>
                  <a:gd name="T61" fmla="*/ 105 h 115"/>
                  <a:gd name="T62" fmla="*/ 32 w 44"/>
                  <a:gd name="T63" fmla="*/ 110 h 115"/>
                  <a:gd name="T64" fmla="*/ 32 w 44"/>
                  <a:gd name="T65" fmla="*/ 110 h 115"/>
                  <a:gd name="T66" fmla="*/ 34 w 44"/>
                  <a:gd name="T67" fmla="*/ 111 h 115"/>
                  <a:gd name="T68" fmla="*/ 42 w 44"/>
                  <a:gd name="T69" fmla="*/ 115 h 115"/>
                  <a:gd name="T70" fmla="*/ 44 w 44"/>
                  <a:gd name="T71" fmla="*/ 115 h 115"/>
                  <a:gd name="T72" fmla="*/ 41 w 44"/>
                  <a:gd name="T73" fmla="*/ 112 h 115"/>
                  <a:gd name="T74" fmla="*/ 39 w 44"/>
                  <a:gd name="T75" fmla="*/ 10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115">
                    <a:moveTo>
                      <a:pt x="39" y="105"/>
                    </a:moveTo>
                    <a:cubicBezTo>
                      <a:pt x="40" y="102"/>
                      <a:pt x="42" y="100"/>
                      <a:pt x="42" y="99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4" y="91"/>
                      <a:pt x="44" y="87"/>
                      <a:pt x="44" y="86"/>
                    </a:cubicBezTo>
                    <a:cubicBezTo>
                      <a:pt x="43" y="86"/>
                      <a:pt x="43" y="85"/>
                      <a:pt x="43" y="85"/>
                    </a:cubicBezTo>
                    <a:cubicBezTo>
                      <a:pt x="40" y="83"/>
                      <a:pt x="39" y="81"/>
                      <a:pt x="36" y="75"/>
                    </a:cubicBezTo>
                    <a:cubicBezTo>
                      <a:pt x="33" y="69"/>
                      <a:pt x="34" y="66"/>
                      <a:pt x="35" y="63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6" y="62"/>
                      <a:pt x="36" y="62"/>
                      <a:pt x="35" y="60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34" y="60"/>
                      <a:pt x="34" y="60"/>
                      <a:pt x="33" y="60"/>
                    </a:cubicBezTo>
                    <a:cubicBezTo>
                      <a:pt x="30" y="60"/>
                      <a:pt x="28" y="59"/>
                      <a:pt x="25" y="57"/>
                    </a:cubicBezTo>
                    <a:cubicBezTo>
                      <a:pt x="20" y="54"/>
                      <a:pt x="18" y="53"/>
                      <a:pt x="18" y="50"/>
                    </a:cubicBezTo>
                    <a:cubicBezTo>
                      <a:pt x="16" y="46"/>
                      <a:pt x="14" y="40"/>
                      <a:pt x="14" y="31"/>
                    </a:cubicBezTo>
                    <a:cubicBezTo>
                      <a:pt x="14" y="29"/>
                      <a:pt x="14" y="28"/>
                      <a:pt x="15" y="26"/>
                    </a:cubicBezTo>
                    <a:cubicBezTo>
                      <a:pt x="15" y="19"/>
                      <a:pt x="15" y="15"/>
                      <a:pt x="14" y="3"/>
                    </a:cubicBezTo>
                    <a:cubicBezTo>
                      <a:pt x="14" y="2"/>
                      <a:pt x="14" y="1"/>
                      <a:pt x="14" y="0"/>
                    </a:cubicBezTo>
                    <a:cubicBezTo>
                      <a:pt x="9" y="8"/>
                      <a:pt x="4" y="18"/>
                      <a:pt x="1" y="25"/>
                    </a:cubicBezTo>
                    <a:cubicBezTo>
                      <a:pt x="0" y="25"/>
                      <a:pt x="0" y="26"/>
                      <a:pt x="0" y="2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" y="27"/>
                      <a:pt x="7" y="39"/>
                      <a:pt x="14" y="48"/>
                    </a:cubicBezTo>
                    <a:cubicBezTo>
                      <a:pt x="20" y="55"/>
                      <a:pt x="23" y="61"/>
                      <a:pt x="23" y="65"/>
                    </a:cubicBezTo>
                    <a:cubicBezTo>
                      <a:pt x="23" y="73"/>
                      <a:pt x="23" y="73"/>
                      <a:pt x="23" y="73"/>
                    </a:cubicBezTo>
                    <a:cubicBezTo>
                      <a:pt x="23" y="74"/>
                      <a:pt x="24" y="75"/>
                      <a:pt x="26" y="77"/>
                    </a:cubicBezTo>
                    <a:cubicBezTo>
                      <a:pt x="29" y="81"/>
                      <a:pt x="30" y="81"/>
                      <a:pt x="31" y="81"/>
                    </a:cubicBezTo>
                    <a:cubicBezTo>
                      <a:pt x="32" y="81"/>
                      <a:pt x="34" y="81"/>
                      <a:pt x="35" y="83"/>
                    </a:cubicBezTo>
                    <a:cubicBezTo>
                      <a:pt x="37" y="86"/>
                      <a:pt x="36" y="88"/>
                      <a:pt x="35" y="92"/>
                    </a:cubicBezTo>
                    <a:cubicBezTo>
                      <a:pt x="34" y="95"/>
                      <a:pt x="33" y="97"/>
                      <a:pt x="33" y="97"/>
                    </a:cubicBezTo>
                    <a:cubicBezTo>
                      <a:pt x="33" y="98"/>
                      <a:pt x="33" y="99"/>
                      <a:pt x="32" y="101"/>
                    </a:cubicBezTo>
                    <a:cubicBezTo>
                      <a:pt x="31" y="103"/>
                      <a:pt x="30" y="104"/>
                      <a:pt x="30" y="105"/>
                    </a:cubicBezTo>
                    <a:cubicBezTo>
                      <a:pt x="31" y="106"/>
                      <a:pt x="32" y="108"/>
                      <a:pt x="32" y="110"/>
                    </a:cubicBezTo>
                    <a:cubicBezTo>
                      <a:pt x="32" y="110"/>
                      <a:pt x="32" y="110"/>
                      <a:pt x="32" y="110"/>
                    </a:cubicBezTo>
                    <a:cubicBezTo>
                      <a:pt x="33" y="111"/>
                      <a:pt x="33" y="111"/>
                      <a:pt x="34" y="111"/>
                    </a:cubicBezTo>
                    <a:cubicBezTo>
                      <a:pt x="36" y="113"/>
                      <a:pt x="39" y="114"/>
                      <a:pt x="42" y="115"/>
                    </a:cubicBezTo>
                    <a:cubicBezTo>
                      <a:pt x="43" y="115"/>
                      <a:pt x="43" y="115"/>
                      <a:pt x="44" y="115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0" y="110"/>
                      <a:pt x="39" y="108"/>
                      <a:pt x="39" y="1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6">
                <a:extLst>
                  <a:ext uri="{FF2B5EF4-FFF2-40B4-BE49-F238E27FC236}">
                    <a16:creationId xmlns:a16="http://schemas.microsoft.com/office/drawing/2014/main" id="{0FAA1842-6605-49A4-B747-915E68C1F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4850" y="1624013"/>
                <a:ext cx="912813" cy="635000"/>
              </a:xfrm>
              <a:custGeom>
                <a:avLst/>
                <a:gdLst>
                  <a:gd name="T0" fmla="*/ 23 w 507"/>
                  <a:gd name="T1" fmla="*/ 0 h 352"/>
                  <a:gd name="T2" fmla="*/ 21 w 507"/>
                  <a:gd name="T3" fmla="*/ 3 h 352"/>
                  <a:gd name="T4" fmla="*/ 19 w 507"/>
                  <a:gd name="T5" fmla="*/ 6 h 352"/>
                  <a:gd name="T6" fmla="*/ 17 w 507"/>
                  <a:gd name="T7" fmla="*/ 9 h 352"/>
                  <a:gd name="T8" fmla="*/ 15 w 507"/>
                  <a:gd name="T9" fmla="*/ 12 h 352"/>
                  <a:gd name="T10" fmla="*/ 13 w 507"/>
                  <a:gd name="T11" fmla="*/ 15 h 352"/>
                  <a:gd name="T12" fmla="*/ 11 w 507"/>
                  <a:gd name="T13" fmla="*/ 19 h 352"/>
                  <a:gd name="T14" fmla="*/ 9 w 507"/>
                  <a:gd name="T15" fmla="*/ 23 h 352"/>
                  <a:gd name="T16" fmla="*/ 7 w 507"/>
                  <a:gd name="T17" fmla="*/ 26 h 352"/>
                  <a:gd name="T18" fmla="*/ 6 w 507"/>
                  <a:gd name="T19" fmla="*/ 30 h 352"/>
                  <a:gd name="T20" fmla="*/ 5 w 507"/>
                  <a:gd name="T21" fmla="*/ 34 h 352"/>
                  <a:gd name="T22" fmla="*/ 4 w 507"/>
                  <a:gd name="T23" fmla="*/ 38 h 352"/>
                  <a:gd name="T24" fmla="*/ 3 w 507"/>
                  <a:gd name="T25" fmla="*/ 41 h 352"/>
                  <a:gd name="T26" fmla="*/ 3 w 507"/>
                  <a:gd name="T27" fmla="*/ 45 h 352"/>
                  <a:gd name="T28" fmla="*/ 3 w 507"/>
                  <a:gd name="T29" fmla="*/ 49 h 352"/>
                  <a:gd name="T30" fmla="*/ 5 w 507"/>
                  <a:gd name="T31" fmla="*/ 55 h 352"/>
                  <a:gd name="T32" fmla="*/ 9 w 507"/>
                  <a:gd name="T33" fmla="*/ 88 h 352"/>
                  <a:gd name="T34" fmla="*/ 0 w 507"/>
                  <a:gd name="T35" fmla="*/ 96 h 352"/>
                  <a:gd name="T36" fmla="*/ 6 w 507"/>
                  <a:gd name="T37" fmla="*/ 111 h 352"/>
                  <a:gd name="T38" fmla="*/ 10 w 507"/>
                  <a:gd name="T39" fmla="*/ 115 h 352"/>
                  <a:gd name="T40" fmla="*/ 28 w 507"/>
                  <a:gd name="T41" fmla="*/ 132 h 352"/>
                  <a:gd name="T42" fmla="*/ 37 w 507"/>
                  <a:gd name="T43" fmla="*/ 167 h 352"/>
                  <a:gd name="T44" fmla="*/ 48 w 507"/>
                  <a:gd name="T45" fmla="*/ 169 h 352"/>
                  <a:gd name="T46" fmla="*/ 70 w 507"/>
                  <a:gd name="T47" fmla="*/ 170 h 352"/>
                  <a:gd name="T48" fmla="*/ 78 w 507"/>
                  <a:gd name="T49" fmla="*/ 176 h 352"/>
                  <a:gd name="T50" fmla="*/ 62 w 507"/>
                  <a:gd name="T51" fmla="*/ 194 h 352"/>
                  <a:gd name="T52" fmla="*/ 47 w 507"/>
                  <a:gd name="T53" fmla="*/ 205 h 352"/>
                  <a:gd name="T54" fmla="*/ 44 w 507"/>
                  <a:gd name="T55" fmla="*/ 201 h 352"/>
                  <a:gd name="T56" fmla="*/ 45 w 507"/>
                  <a:gd name="T57" fmla="*/ 206 h 352"/>
                  <a:gd name="T58" fmla="*/ 35 w 507"/>
                  <a:gd name="T59" fmla="*/ 212 h 352"/>
                  <a:gd name="T60" fmla="*/ 30 w 507"/>
                  <a:gd name="T61" fmla="*/ 221 h 352"/>
                  <a:gd name="T62" fmla="*/ 31 w 507"/>
                  <a:gd name="T63" fmla="*/ 227 h 352"/>
                  <a:gd name="T64" fmla="*/ 51 w 507"/>
                  <a:gd name="T65" fmla="*/ 234 h 352"/>
                  <a:gd name="T66" fmla="*/ 70 w 507"/>
                  <a:gd name="T67" fmla="*/ 267 h 352"/>
                  <a:gd name="T68" fmla="*/ 79 w 507"/>
                  <a:gd name="T69" fmla="*/ 317 h 352"/>
                  <a:gd name="T70" fmla="*/ 90 w 507"/>
                  <a:gd name="T71" fmla="*/ 325 h 352"/>
                  <a:gd name="T72" fmla="*/ 101 w 507"/>
                  <a:gd name="T73" fmla="*/ 322 h 352"/>
                  <a:gd name="T74" fmla="*/ 121 w 507"/>
                  <a:gd name="T75" fmla="*/ 320 h 352"/>
                  <a:gd name="T76" fmla="*/ 126 w 507"/>
                  <a:gd name="T77" fmla="*/ 320 h 352"/>
                  <a:gd name="T78" fmla="*/ 131 w 507"/>
                  <a:gd name="T79" fmla="*/ 320 h 352"/>
                  <a:gd name="T80" fmla="*/ 137 w 507"/>
                  <a:gd name="T81" fmla="*/ 320 h 352"/>
                  <a:gd name="T82" fmla="*/ 143 w 507"/>
                  <a:gd name="T83" fmla="*/ 321 h 352"/>
                  <a:gd name="T84" fmla="*/ 147 w 507"/>
                  <a:gd name="T85" fmla="*/ 321 h 352"/>
                  <a:gd name="T86" fmla="*/ 150 w 507"/>
                  <a:gd name="T87" fmla="*/ 322 h 352"/>
                  <a:gd name="T88" fmla="*/ 150 w 507"/>
                  <a:gd name="T89" fmla="*/ 320 h 352"/>
                  <a:gd name="T90" fmla="*/ 152 w 507"/>
                  <a:gd name="T91" fmla="*/ 317 h 352"/>
                  <a:gd name="T92" fmla="*/ 159 w 507"/>
                  <a:gd name="T93" fmla="*/ 306 h 352"/>
                  <a:gd name="T94" fmla="*/ 177 w 507"/>
                  <a:gd name="T95" fmla="*/ 290 h 352"/>
                  <a:gd name="T96" fmla="*/ 218 w 507"/>
                  <a:gd name="T97" fmla="*/ 302 h 352"/>
                  <a:gd name="T98" fmla="*/ 265 w 507"/>
                  <a:gd name="T99" fmla="*/ 310 h 352"/>
                  <a:gd name="T100" fmla="*/ 274 w 507"/>
                  <a:gd name="T101" fmla="*/ 310 h 352"/>
                  <a:gd name="T102" fmla="*/ 288 w 507"/>
                  <a:gd name="T103" fmla="*/ 308 h 352"/>
                  <a:gd name="T104" fmla="*/ 314 w 507"/>
                  <a:gd name="T105" fmla="*/ 297 h 352"/>
                  <a:gd name="T106" fmla="*/ 340 w 507"/>
                  <a:gd name="T107" fmla="*/ 307 h 352"/>
                  <a:gd name="T108" fmla="*/ 373 w 507"/>
                  <a:gd name="T109" fmla="*/ 324 h 352"/>
                  <a:gd name="T110" fmla="*/ 478 w 507"/>
                  <a:gd name="T111" fmla="*/ 352 h 352"/>
                  <a:gd name="T112" fmla="*/ 490 w 507"/>
                  <a:gd name="T113" fmla="*/ 301 h 352"/>
                  <a:gd name="T114" fmla="*/ 507 w 507"/>
                  <a:gd name="T115" fmla="*/ 96 h 352"/>
                  <a:gd name="T116" fmla="*/ 98 w 507"/>
                  <a:gd name="T117" fmla="*/ 21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07" h="352">
                    <a:moveTo>
                      <a:pt x="98" y="21"/>
                    </a:moveTo>
                    <a:cubicBezTo>
                      <a:pt x="84" y="17"/>
                      <a:pt x="59" y="10"/>
                      <a:pt x="23" y="0"/>
                    </a:cubicBezTo>
                    <a:cubicBezTo>
                      <a:pt x="22" y="0"/>
                      <a:pt x="22" y="1"/>
                      <a:pt x="21" y="2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0" y="3"/>
                      <a:pt x="20" y="4"/>
                      <a:pt x="20" y="4"/>
                    </a:cubicBezTo>
                    <a:cubicBezTo>
                      <a:pt x="19" y="5"/>
                      <a:pt x="19" y="5"/>
                      <a:pt x="19" y="6"/>
                    </a:cubicBezTo>
                    <a:cubicBezTo>
                      <a:pt x="18" y="6"/>
                      <a:pt x="18" y="7"/>
                      <a:pt x="18" y="7"/>
                    </a:cubicBezTo>
                    <a:cubicBezTo>
                      <a:pt x="17" y="8"/>
                      <a:pt x="17" y="8"/>
                      <a:pt x="17" y="9"/>
                    </a:cubicBezTo>
                    <a:cubicBezTo>
                      <a:pt x="16" y="9"/>
                      <a:pt x="16" y="10"/>
                      <a:pt x="16" y="10"/>
                    </a:cubicBezTo>
                    <a:cubicBezTo>
                      <a:pt x="15" y="11"/>
                      <a:pt x="15" y="11"/>
                      <a:pt x="15" y="12"/>
                    </a:cubicBezTo>
                    <a:cubicBezTo>
                      <a:pt x="14" y="12"/>
                      <a:pt x="14" y="13"/>
                      <a:pt x="14" y="14"/>
                    </a:cubicBezTo>
                    <a:cubicBezTo>
                      <a:pt x="13" y="14"/>
                      <a:pt x="13" y="15"/>
                      <a:pt x="13" y="15"/>
                    </a:cubicBezTo>
                    <a:cubicBezTo>
                      <a:pt x="12" y="16"/>
                      <a:pt x="12" y="17"/>
                      <a:pt x="12" y="17"/>
                    </a:cubicBezTo>
                    <a:cubicBezTo>
                      <a:pt x="11" y="18"/>
                      <a:pt x="11" y="18"/>
                      <a:pt x="11" y="19"/>
                    </a:cubicBezTo>
                    <a:cubicBezTo>
                      <a:pt x="11" y="19"/>
                      <a:pt x="10" y="20"/>
                      <a:pt x="10" y="21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9" y="23"/>
                      <a:pt x="8" y="24"/>
                      <a:pt x="8" y="25"/>
                    </a:cubicBezTo>
                    <a:cubicBezTo>
                      <a:pt x="8" y="25"/>
                      <a:pt x="8" y="26"/>
                      <a:pt x="7" y="26"/>
                    </a:cubicBezTo>
                    <a:cubicBezTo>
                      <a:pt x="7" y="27"/>
                      <a:pt x="7" y="28"/>
                      <a:pt x="7" y="28"/>
                    </a:cubicBezTo>
                    <a:cubicBezTo>
                      <a:pt x="6" y="29"/>
                      <a:pt x="6" y="30"/>
                      <a:pt x="6" y="30"/>
                    </a:cubicBezTo>
                    <a:cubicBezTo>
                      <a:pt x="6" y="31"/>
                      <a:pt x="5" y="32"/>
                      <a:pt x="5" y="32"/>
                    </a:cubicBezTo>
                    <a:cubicBezTo>
                      <a:pt x="5" y="33"/>
                      <a:pt x="5" y="33"/>
                      <a:pt x="5" y="34"/>
                    </a:cubicBezTo>
                    <a:cubicBezTo>
                      <a:pt x="5" y="35"/>
                      <a:pt x="4" y="35"/>
                      <a:pt x="4" y="36"/>
                    </a:cubicBezTo>
                    <a:cubicBezTo>
                      <a:pt x="4" y="37"/>
                      <a:pt x="4" y="37"/>
                      <a:pt x="4" y="38"/>
                    </a:cubicBezTo>
                    <a:cubicBezTo>
                      <a:pt x="4" y="38"/>
                      <a:pt x="4" y="39"/>
                      <a:pt x="3" y="40"/>
                    </a:cubicBezTo>
                    <a:cubicBezTo>
                      <a:pt x="3" y="40"/>
                      <a:pt x="3" y="41"/>
                      <a:pt x="3" y="41"/>
                    </a:cubicBezTo>
                    <a:cubicBezTo>
                      <a:pt x="3" y="42"/>
                      <a:pt x="3" y="43"/>
                      <a:pt x="3" y="44"/>
                    </a:cubicBezTo>
                    <a:cubicBezTo>
                      <a:pt x="3" y="44"/>
                      <a:pt x="3" y="45"/>
                      <a:pt x="3" y="45"/>
                    </a:cubicBezTo>
                    <a:cubicBezTo>
                      <a:pt x="3" y="46"/>
                      <a:pt x="3" y="47"/>
                      <a:pt x="3" y="47"/>
                    </a:cubicBezTo>
                    <a:cubicBezTo>
                      <a:pt x="3" y="48"/>
                      <a:pt x="3" y="48"/>
                      <a:pt x="3" y="49"/>
                    </a:cubicBezTo>
                    <a:cubicBezTo>
                      <a:pt x="3" y="50"/>
                      <a:pt x="3" y="51"/>
                      <a:pt x="4" y="52"/>
                    </a:cubicBezTo>
                    <a:cubicBezTo>
                      <a:pt x="4" y="53"/>
                      <a:pt x="4" y="54"/>
                      <a:pt x="5" y="55"/>
                    </a:cubicBezTo>
                    <a:cubicBezTo>
                      <a:pt x="7" y="62"/>
                      <a:pt x="8" y="66"/>
                      <a:pt x="10" y="69"/>
                    </a:cubicBezTo>
                    <a:cubicBezTo>
                      <a:pt x="13" y="77"/>
                      <a:pt x="14" y="80"/>
                      <a:pt x="9" y="88"/>
                    </a:cubicBezTo>
                    <a:cubicBezTo>
                      <a:pt x="6" y="93"/>
                      <a:pt x="3" y="95"/>
                      <a:pt x="1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1" y="97"/>
                      <a:pt x="1" y="99"/>
                      <a:pt x="2" y="101"/>
                    </a:cubicBezTo>
                    <a:cubicBezTo>
                      <a:pt x="5" y="107"/>
                      <a:pt x="6" y="109"/>
                      <a:pt x="6" y="111"/>
                    </a:cubicBezTo>
                    <a:cubicBezTo>
                      <a:pt x="6" y="112"/>
                      <a:pt x="6" y="112"/>
                      <a:pt x="6" y="112"/>
                    </a:cubicBezTo>
                    <a:cubicBezTo>
                      <a:pt x="7" y="112"/>
                      <a:pt x="8" y="113"/>
                      <a:pt x="10" y="115"/>
                    </a:cubicBezTo>
                    <a:cubicBezTo>
                      <a:pt x="11" y="117"/>
                      <a:pt x="13" y="119"/>
                      <a:pt x="16" y="123"/>
                    </a:cubicBezTo>
                    <a:cubicBezTo>
                      <a:pt x="23" y="130"/>
                      <a:pt x="26" y="131"/>
                      <a:pt x="28" y="132"/>
                    </a:cubicBezTo>
                    <a:cubicBezTo>
                      <a:pt x="33" y="133"/>
                      <a:pt x="34" y="136"/>
                      <a:pt x="37" y="148"/>
                    </a:cubicBezTo>
                    <a:cubicBezTo>
                      <a:pt x="39" y="157"/>
                      <a:pt x="38" y="164"/>
                      <a:pt x="37" y="167"/>
                    </a:cubicBezTo>
                    <a:cubicBezTo>
                      <a:pt x="37" y="167"/>
                      <a:pt x="37" y="167"/>
                      <a:pt x="37" y="167"/>
                    </a:cubicBezTo>
                    <a:cubicBezTo>
                      <a:pt x="40" y="168"/>
                      <a:pt x="46" y="169"/>
                      <a:pt x="48" y="169"/>
                    </a:cubicBezTo>
                    <a:cubicBezTo>
                      <a:pt x="55" y="170"/>
                      <a:pt x="61" y="170"/>
                      <a:pt x="66" y="170"/>
                    </a:cubicBezTo>
                    <a:cubicBezTo>
                      <a:pt x="68" y="170"/>
                      <a:pt x="69" y="170"/>
                      <a:pt x="70" y="170"/>
                    </a:cubicBezTo>
                    <a:cubicBezTo>
                      <a:pt x="71" y="170"/>
                      <a:pt x="71" y="170"/>
                      <a:pt x="72" y="170"/>
                    </a:cubicBezTo>
                    <a:cubicBezTo>
                      <a:pt x="75" y="170"/>
                      <a:pt x="77" y="172"/>
                      <a:pt x="78" y="176"/>
                    </a:cubicBezTo>
                    <a:cubicBezTo>
                      <a:pt x="79" y="184"/>
                      <a:pt x="73" y="187"/>
                      <a:pt x="65" y="192"/>
                    </a:cubicBezTo>
                    <a:cubicBezTo>
                      <a:pt x="62" y="194"/>
                      <a:pt x="62" y="194"/>
                      <a:pt x="62" y="194"/>
                    </a:cubicBezTo>
                    <a:cubicBezTo>
                      <a:pt x="57" y="197"/>
                      <a:pt x="52" y="200"/>
                      <a:pt x="49" y="203"/>
                    </a:cubicBezTo>
                    <a:cubicBezTo>
                      <a:pt x="47" y="205"/>
                      <a:pt x="47" y="205"/>
                      <a:pt x="47" y="205"/>
                    </a:cubicBezTo>
                    <a:cubicBezTo>
                      <a:pt x="47" y="205"/>
                      <a:pt x="47" y="205"/>
                      <a:pt x="47" y="205"/>
                    </a:cubicBezTo>
                    <a:cubicBezTo>
                      <a:pt x="44" y="201"/>
                      <a:pt x="44" y="201"/>
                      <a:pt x="44" y="201"/>
                    </a:cubicBezTo>
                    <a:cubicBezTo>
                      <a:pt x="46" y="205"/>
                      <a:pt x="46" y="205"/>
                      <a:pt x="46" y="205"/>
                    </a:cubicBezTo>
                    <a:cubicBezTo>
                      <a:pt x="45" y="206"/>
                      <a:pt x="45" y="206"/>
                      <a:pt x="45" y="206"/>
                    </a:cubicBezTo>
                    <a:cubicBezTo>
                      <a:pt x="40" y="210"/>
                      <a:pt x="38" y="211"/>
                      <a:pt x="36" y="212"/>
                    </a:cubicBezTo>
                    <a:cubicBezTo>
                      <a:pt x="35" y="212"/>
                      <a:pt x="35" y="212"/>
                      <a:pt x="35" y="212"/>
                    </a:cubicBezTo>
                    <a:cubicBezTo>
                      <a:pt x="35" y="212"/>
                      <a:pt x="35" y="213"/>
                      <a:pt x="34" y="215"/>
                    </a:cubicBezTo>
                    <a:cubicBezTo>
                      <a:pt x="33" y="218"/>
                      <a:pt x="31" y="220"/>
                      <a:pt x="30" y="221"/>
                    </a:cubicBezTo>
                    <a:cubicBezTo>
                      <a:pt x="30" y="223"/>
                      <a:pt x="29" y="224"/>
                      <a:pt x="28" y="225"/>
                    </a:cubicBezTo>
                    <a:cubicBezTo>
                      <a:pt x="29" y="226"/>
                      <a:pt x="29" y="226"/>
                      <a:pt x="31" y="227"/>
                    </a:cubicBezTo>
                    <a:cubicBezTo>
                      <a:pt x="33" y="228"/>
                      <a:pt x="35" y="228"/>
                      <a:pt x="36" y="228"/>
                    </a:cubicBezTo>
                    <a:cubicBezTo>
                      <a:pt x="40" y="227"/>
                      <a:pt x="43" y="228"/>
                      <a:pt x="51" y="234"/>
                    </a:cubicBezTo>
                    <a:cubicBezTo>
                      <a:pt x="54" y="237"/>
                      <a:pt x="57" y="239"/>
                      <a:pt x="59" y="240"/>
                    </a:cubicBezTo>
                    <a:cubicBezTo>
                      <a:pt x="67" y="245"/>
                      <a:pt x="69" y="248"/>
                      <a:pt x="70" y="267"/>
                    </a:cubicBezTo>
                    <a:cubicBezTo>
                      <a:pt x="70" y="272"/>
                      <a:pt x="70" y="277"/>
                      <a:pt x="70" y="283"/>
                    </a:cubicBezTo>
                    <a:cubicBezTo>
                      <a:pt x="70" y="301"/>
                      <a:pt x="71" y="312"/>
                      <a:pt x="79" y="317"/>
                    </a:cubicBezTo>
                    <a:cubicBezTo>
                      <a:pt x="85" y="320"/>
                      <a:pt x="87" y="323"/>
                      <a:pt x="89" y="324"/>
                    </a:cubicBezTo>
                    <a:cubicBezTo>
                      <a:pt x="89" y="325"/>
                      <a:pt x="90" y="325"/>
                      <a:pt x="90" y="325"/>
                    </a:cubicBezTo>
                    <a:cubicBezTo>
                      <a:pt x="91" y="325"/>
                      <a:pt x="92" y="325"/>
                      <a:pt x="94" y="324"/>
                    </a:cubicBezTo>
                    <a:cubicBezTo>
                      <a:pt x="97" y="324"/>
                      <a:pt x="99" y="323"/>
                      <a:pt x="101" y="322"/>
                    </a:cubicBezTo>
                    <a:cubicBezTo>
                      <a:pt x="105" y="321"/>
                      <a:pt x="109" y="319"/>
                      <a:pt x="116" y="319"/>
                    </a:cubicBezTo>
                    <a:cubicBezTo>
                      <a:pt x="118" y="319"/>
                      <a:pt x="119" y="319"/>
                      <a:pt x="121" y="320"/>
                    </a:cubicBezTo>
                    <a:cubicBezTo>
                      <a:pt x="121" y="320"/>
                      <a:pt x="122" y="320"/>
                      <a:pt x="122" y="320"/>
                    </a:cubicBezTo>
                    <a:cubicBezTo>
                      <a:pt x="124" y="320"/>
                      <a:pt x="125" y="320"/>
                      <a:pt x="126" y="320"/>
                    </a:cubicBezTo>
                    <a:cubicBezTo>
                      <a:pt x="127" y="320"/>
                      <a:pt x="127" y="320"/>
                      <a:pt x="128" y="320"/>
                    </a:cubicBezTo>
                    <a:cubicBezTo>
                      <a:pt x="129" y="320"/>
                      <a:pt x="130" y="320"/>
                      <a:pt x="131" y="320"/>
                    </a:cubicBezTo>
                    <a:cubicBezTo>
                      <a:pt x="132" y="320"/>
                      <a:pt x="132" y="320"/>
                      <a:pt x="133" y="320"/>
                    </a:cubicBezTo>
                    <a:cubicBezTo>
                      <a:pt x="134" y="320"/>
                      <a:pt x="135" y="320"/>
                      <a:pt x="137" y="320"/>
                    </a:cubicBezTo>
                    <a:cubicBezTo>
                      <a:pt x="138" y="320"/>
                      <a:pt x="138" y="320"/>
                      <a:pt x="138" y="320"/>
                    </a:cubicBezTo>
                    <a:cubicBezTo>
                      <a:pt x="139" y="320"/>
                      <a:pt x="141" y="320"/>
                      <a:pt x="143" y="321"/>
                    </a:cubicBezTo>
                    <a:cubicBezTo>
                      <a:pt x="144" y="321"/>
                      <a:pt x="144" y="321"/>
                      <a:pt x="144" y="321"/>
                    </a:cubicBezTo>
                    <a:cubicBezTo>
                      <a:pt x="145" y="321"/>
                      <a:pt x="146" y="321"/>
                      <a:pt x="147" y="321"/>
                    </a:cubicBezTo>
                    <a:cubicBezTo>
                      <a:pt x="147" y="321"/>
                      <a:pt x="148" y="321"/>
                      <a:pt x="148" y="321"/>
                    </a:cubicBezTo>
                    <a:cubicBezTo>
                      <a:pt x="149" y="322"/>
                      <a:pt x="149" y="322"/>
                      <a:pt x="150" y="322"/>
                    </a:cubicBezTo>
                    <a:cubicBezTo>
                      <a:pt x="150" y="321"/>
                      <a:pt x="150" y="321"/>
                      <a:pt x="150" y="320"/>
                    </a:cubicBezTo>
                    <a:cubicBezTo>
                      <a:pt x="150" y="320"/>
                      <a:pt x="150" y="320"/>
                      <a:pt x="150" y="320"/>
                    </a:cubicBezTo>
                    <a:cubicBezTo>
                      <a:pt x="151" y="319"/>
                      <a:pt x="151" y="319"/>
                      <a:pt x="152" y="318"/>
                    </a:cubicBezTo>
                    <a:cubicBezTo>
                      <a:pt x="152" y="317"/>
                      <a:pt x="152" y="317"/>
                      <a:pt x="152" y="317"/>
                    </a:cubicBezTo>
                    <a:cubicBezTo>
                      <a:pt x="153" y="317"/>
                      <a:pt x="153" y="316"/>
                      <a:pt x="154" y="315"/>
                    </a:cubicBezTo>
                    <a:cubicBezTo>
                      <a:pt x="156" y="312"/>
                      <a:pt x="157" y="309"/>
                      <a:pt x="159" y="306"/>
                    </a:cubicBezTo>
                    <a:cubicBezTo>
                      <a:pt x="161" y="300"/>
                      <a:pt x="164" y="294"/>
                      <a:pt x="172" y="293"/>
                    </a:cubicBezTo>
                    <a:cubicBezTo>
                      <a:pt x="173" y="292"/>
                      <a:pt x="174" y="290"/>
                      <a:pt x="177" y="290"/>
                    </a:cubicBezTo>
                    <a:cubicBezTo>
                      <a:pt x="178" y="290"/>
                      <a:pt x="182" y="291"/>
                      <a:pt x="193" y="294"/>
                    </a:cubicBezTo>
                    <a:cubicBezTo>
                      <a:pt x="207" y="297"/>
                      <a:pt x="213" y="300"/>
                      <a:pt x="218" y="302"/>
                    </a:cubicBezTo>
                    <a:cubicBezTo>
                      <a:pt x="225" y="305"/>
                      <a:pt x="229" y="307"/>
                      <a:pt x="244" y="308"/>
                    </a:cubicBezTo>
                    <a:cubicBezTo>
                      <a:pt x="256" y="308"/>
                      <a:pt x="261" y="309"/>
                      <a:pt x="265" y="310"/>
                    </a:cubicBezTo>
                    <a:cubicBezTo>
                      <a:pt x="267" y="310"/>
                      <a:pt x="269" y="310"/>
                      <a:pt x="271" y="310"/>
                    </a:cubicBezTo>
                    <a:cubicBezTo>
                      <a:pt x="272" y="310"/>
                      <a:pt x="273" y="310"/>
                      <a:pt x="274" y="310"/>
                    </a:cubicBezTo>
                    <a:cubicBezTo>
                      <a:pt x="276" y="310"/>
                      <a:pt x="280" y="309"/>
                      <a:pt x="285" y="308"/>
                    </a:cubicBezTo>
                    <a:cubicBezTo>
                      <a:pt x="286" y="308"/>
                      <a:pt x="287" y="308"/>
                      <a:pt x="288" y="308"/>
                    </a:cubicBezTo>
                    <a:cubicBezTo>
                      <a:pt x="300" y="305"/>
                      <a:pt x="303" y="303"/>
                      <a:pt x="306" y="301"/>
                    </a:cubicBezTo>
                    <a:cubicBezTo>
                      <a:pt x="308" y="299"/>
                      <a:pt x="310" y="297"/>
                      <a:pt x="314" y="297"/>
                    </a:cubicBezTo>
                    <a:cubicBezTo>
                      <a:pt x="317" y="297"/>
                      <a:pt x="320" y="298"/>
                      <a:pt x="325" y="299"/>
                    </a:cubicBezTo>
                    <a:cubicBezTo>
                      <a:pt x="335" y="302"/>
                      <a:pt x="337" y="304"/>
                      <a:pt x="340" y="307"/>
                    </a:cubicBezTo>
                    <a:cubicBezTo>
                      <a:pt x="341" y="309"/>
                      <a:pt x="343" y="311"/>
                      <a:pt x="355" y="316"/>
                    </a:cubicBezTo>
                    <a:cubicBezTo>
                      <a:pt x="364" y="319"/>
                      <a:pt x="369" y="322"/>
                      <a:pt x="373" y="324"/>
                    </a:cubicBezTo>
                    <a:cubicBezTo>
                      <a:pt x="381" y="328"/>
                      <a:pt x="386" y="330"/>
                      <a:pt x="410" y="335"/>
                    </a:cubicBezTo>
                    <a:cubicBezTo>
                      <a:pt x="443" y="342"/>
                      <a:pt x="472" y="351"/>
                      <a:pt x="478" y="352"/>
                    </a:cubicBezTo>
                    <a:cubicBezTo>
                      <a:pt x="486" y="349"/>
                      <a:pt x="486" y="349"/>
                      <a:pt x="486" y="349"/>
                    </a:cubicBezTo>
                    <a:cubicBezTo>
                      <a:pt x="490" y="301"/>
                      <a:pt x="490" y="301"/>
                      <a:pt x="490" y="301"/>
                    </a:cubicBezTo>
                    <a:cubicBezTo>
                      <a:pt x="490" y="301"/>
                      <a:pt x="490" y="301"/>
                      <a:pt x="490" y="301"/>
                    </a:cubicBezTo>
                    <a:cubicBezTo>
                      <a:pt x="507" y="96"/>
                      <a:pt x="507" y="96"/>
                      <a:pt x="507" y="96"/>
                    </a:cubicBezTo>
                    <a:cubicBezTo>
                      <a:pt x="362" y="81"/>
                      <a:pt x="267" y="59"/>
                      <a:pt x="266" y="59"/>
                    </a:cubicBezTo>
                    <a:cubicBezTo>
                      <a:pt x="225" y="53"/>
                      <a:pt x="99" y="21"/>
                      <a:pt x="98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7">
                <a:extLst>
                  <a:ext uri="{FF2B5EF4-FFF2-40B4-BE49-F238E27FC236}">
                    <a16:creationId xmlns:a16="http://schemas.microsoft.com/office/drawing/2014/main" id="{4CEB6DE2-C236-4DE2-8521-89BDFB4DC8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7575" y="2166938"/>
                <a:ext cx="660400" cy="546100"/>
              </a:xfrm>
              <a:custGeom>
                <a:avLst/>
                <a:gdLst>
                  <a:gd name="T0" fmla="*/ 41 w 367"/>
                  <a:gd name="T1" fmla="*/ 25 h 304"/>
                  <a:gd name="T2" fmla="*/ 42 w 367"/>
                  <a:gd name="T3" fmla="*/ 26 h 304"/>
                  <a:gd name="T4" fmla="*/ 14 w 367"/>
                  <a:gd name="T5" fmla="*/ 189 h 304"/>
                  <a:gd name="T6" fmla="*/ 5 w 367"/>
                  <a:gd name="T7" fmla="*/ 241 h 304"/>
                  <a:gd name="T8" fmla="*/ 1 w 367"/>
                  <a:gd name="T9" fmla="*/ 249 h 304"/>
                  <a:gd name="T10" fmla="*/ 39 w 367"/>
                  <a:gd name="T11" fmla="*/ 277 h 304"/>
                  <a:gd name="T12" fmla="*/ 95 w 367"/>
                  <a:gd name="T13" fmla="*/ 280 h 304"/>
                  <a:gd name="T14" fmla="*/ 156 w 367"/>
                  <a:gd name="T15" fmla="*/ 279 h 304"/>
                  <a:gd name="T16" fmla="*/ 234 w 367"/>
                  <a:gd name="T17" fmla="*/ 283 h 304"/>
                  <a:gd name="T18" fmla="*/ 263 w 367"/>
                  <a:gd name="T19" fmla="*/ 290 h 304"/>
                  <a:gd name="T20" fmla="*/ 292 w 367"/>
                  <a:gd name="T21" fmla="*/ 297 h 304"/>
                  <a:gd name="T22" fmla="*/ 299 w 367"/>
                  <a:gd name="T23" fmla="*/ 298 h 304"/>
                  <a:gd name="T24" fmla="*/ 304 w 367"/>
                  <a:gd name="T25" fmla="*/ 298 h 304"/>
                  <a:gd name="T26" fmla="*/ 309 w 367"/>
                  <a:gd name="T27" fmla="*/ 299 h 304"/>
                  <a:gd name="T28" fmla="*/ 315 w 367"/>
                  <a:gd name="T29" fmla="*/ 300 h 304"/>
                  <a:gd name="T30" fmla="*/ 320 w 367"/>
                  <a:gd name="T31" fmla="*/ 301 h 304"/>
                  <a:gd name="T32" fmla="*/ 324 w 367"/>
                  <a:gd name="T33" fmla="*/ 301 h 304"/>
                  <a:gd name="T34" fmla="*/ 329 w 367"/>
                  <a:gd name="T35" fmla="*/ 302 h 304"/>
                  <a:gd name="T36" fmla="*/ 334 w 367"/>
                  <a:gd name="T37" fmla="*/ 302 h 304"/>
                  <a:gd name="T38" fmla="*/ 337 w 367"/>
                  <a:gd name="T39" fmla="*/ 303 h 304"/>
                  <a:gd name="T40" fmla="*/ 340 w 367"/>
                  <a:gd name="T41" fmla="*/ 303 h 304"/>
                  <a:gd name="T42" fmla="*/ 343 w 367"/>
                  <a:gd name="T43" fmla="*/ 304 h 304"/>
                  <a:gd name="T44" fmla="*/ 357 w 367"/>
                  <a:gd name="T45" fmla="*/ 184 h 304"/>
                  <a:gd name="T46" fmla="*/ 358 w 367"/>
                  <a:gd name="T47" fmla="*/ 174 h 304"/>
                  <a:gd name="T48" fmla="*/ 360 w 367"/>
                  <a:gd name="T49" fmla="*/ 62 h 304"/>
                  <a:gd name="T50" fmla="*/ 291 w 367"/>
                  <a:gd name="T51" fmla="*/ 45 h 304"/>
                  <a:gd name="T52" fmla="*/ 235 w 367"/>
                  <a:gd name="T53" fmla="*/ 25 h 304"/>
                  <a:gd name="T54" fmla="*/ 205 w 367"/>
                  <a:gd name="T55" fmla="*/ 8 h 304"/>
                  <a:gd name="T56" fmla="*/ 192 w 367"/>
                  <a:gd name="T57" fmla="*/ 8 h 304"/>
                  <a:gd name="T58" fmla="*/ 172 w 367"/>
                  <a:gd name="T59" fmla="*/ 17 h 304"/>
                  <a:gd name="T60" fmla="*/ 130 w 367"/>
                  <a:gd name="T61" fmla="*/ 17 h 304"/>
                  <a:gd name="T62" fmla="*/ 118 w 367"/>
                  <a:gd name="T63" fmla="*/ 17 h 304"/>
                  <a:gd name="T64" fmla="*/ 78 w 367"/>
                  <a:gd name="T65" fmla="*/ 4 h 304"/>
                  <a:gd name="T66" fmla="*/ 64 w 367"/>
                  <a:gd name="T67" fmla="*/ 0 h 304"/>
                  <a:gd name="T68" fmla="*/ 57 w 367"/>
                  <a:gd name="T69" fmla="*/ 3 h 304"/>
                  <a:gd name="T70" fmla="*/ 42 w 367"/>
                  <a:gd name="T71" fmla="*/ 21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67" h="304">
                    <a:moveTo>
                      <a:pt x="40" y="24"/>
                    </a:move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2" y="26"/>
                      <a:pt x="42" y="26"/>
                    </a:cubicBezTo>
                    <a:cubicBezTo>
                      <a:pt x="42" y="26"/>
                      <a:pt x="42" y="27"/>
                      <a:pt x="42" y="27"/>
                    </a:cubicBezTo>
                    <a:cubicBezTo>
                      <a:pt x="44" y="31"/>
                      <a:pt x="43" y="48"/>
                      <a:pt x="14" y="189"/>
                    </a:cubicBezTo>
                    <a:cubicBezTo>
                      <a:pt x="8" y="240"/>
                      <a:pt x="8" y="240"/>
                      <a:pt x="8" y="240"/>
                    </a:cubicBezTo>
                    <a:cubicBezTo>
                      <a:pt x="5" y="241"/>
                      <a:pt x="5" y="241"/>
                      <a:pt x="5" y="241"/>
                    </a:cubicBezTo>
                    <a:cubicBezTo>
                      <a:pt x="4" y="242"/>
                      <a:pt x="1" y="244"/>
                      <a:pt x="0" y="246"/>
                    </a:cubicBezTo>
                    <a:cubicBezTo>
                      <a:pt x="0" y="247"/>
                      <a:pt x="1" y="248"/>
                      <a:pt x="1" y="249"/>
                    </a:cubicBezTo>
                    <a:cubicBezTo>
                      <a:pt x="3" y="252"/>
                      <a:pt x="4" y="255"/>
                      <a:pt x="4" y="258"/>
                    </a:cubicBezTo>
                    <a:cubicBezTo>
                      <a:pt x="6" y="264"/>
                      <a:pt x="7" y="271"/>
                      <a:pt x="39" y="277"/>
                    </a:cubicBezTo>
                    <a:cubicBezTo>
                      <a:pt x="51" y="279"/>
                      <a:pt x="67" y="280"/>
                      <a:pt x="91" y="280"/>
                    </a:cubicBezTo>
                    <a:cubicBezTo>
                      <a:pt x="95" y="280"/>
                      <a:pt x="95" y="280"/>
                      <a:pt x="95" y="280"/>
                    </a:cubicBezTo>
                    <a:cubicBezTo>
                      <a:pt x="108" y="280"/>
                      <a:pt x="123" y="280"/>
                      <a:pt x="137" y="279"/>
                    </a:cubicBezTo>
                    <a:cubicBezTo>
                      <a:pt x="144" y="279"/>
                      <a:pt x="150" y="279"/>
                      <a:pt x="156" y="279"/>
                    </a:cubicBezTo>
                    <a:cubicBezTo>
                      <a:pt x="165" y="279"/>
                      <a:pt x="174" y="279"/>
                      <a:pt x="182" y="279"/>
                    </a:cubicBezTo>
                    <a:cubicBezTo>
                      <a:pt x="207" y="279"/>
                      <a:pt x="224" y="280"/>
                      <a:pt x="234" y="283"/>
                    </a:cubicBezTo>
                    <a:cubicBezTo>
                      <a:pt x="240" y="284"/>
                      <a:pt x="245" y="285"/>
                      <a:pt x="249" y="286"/>
                    </a:cubicBezTo>
                    <a:cubicBezTo>
                      <a:pt x="255" y="288"/>
                      <a:pt x="259" y="289"/>
                      <a:pt x="263" y="290"/>
                    </a:cubicBezTo>
                    <a:cubicBezTo>
                      <a:pt x="268" y="292"/>
                      <a:pt x="272" y="293"/>
                      <a:pt x="279" y="294"/>
                    </a:cubicBezTo>
                    <a:cubicBezTo>
                      <a:pt x="282" y="295"/>
                      <a:pt x="286" y="296"/>
                      <a:pt x="292" y="297"/>
                    </a:cubicBezTo>
                    <a:cubicBezTo>
                      <a:pt x="294" y="297"/>
                      <a:pt x="295" y="297"/>
                      <a:pt x="297" y="297"/>
                    </a:cubicBezTo>
                    <a:cubicBezTo>
                      <a:pt x="298" y="298"/>
                      <a:pt x="298" y="298"/>
                      <a:pt x="299" y="298"/>
                    </a:cubicBezTo>
                    <a:cubicBezTo>
                      <a:pt x="300" y="298"/>
                      <a:pt x="301" y="298"/>
                      <a:pt x="302" y="298"/>
                    </a:cubicBezTo>
                    <a:cubicBezTo>
                      <a:pt x="303" y="298"/>
                      <a:pt x="303" y="298"/>
                      <a:pt x="304" y="298"/>
                    </a:cubicBezTo>
                    <a:cubicBezTo>
                      <a:pt x="305" y="299"/>
                      <a:pt x="306" y="299"/>
                      <a:pt x="307" y="299"/>
                    </a:cubicBezTo>
                    <a:cubicBezTo>
                      <a:pt x="308" y="299"/>
                      <a:pt x="308" y="299"/>
                      <a:pt x="309" y="299"/>
                    </a:cubicBezTo>
                    <a:cubicBezTo>
                      <a:pt x="310" y="299"/>
                      <a:pt x="312" y="300"/>
                      <a:pt x="313" y="300"/>
                    </a:cubicBezTo>
                    <a:cubicBezTo>
                      <a:pt x="314" y="300"/>
                      <a:pt x="314" y="300"/>
                      <a:pt x="315" y="300"/>
                    </a:cubicBezTo>
                    <a:cubicBezTo>
                      <a:pt x="316" y="300"/>
                      <a:pt x="317" y="300"/>
                      <a:pt x="318" y="300"/>
                    </a:cubicBezTo>
                    <a:cubicBezTo>
                      <a:pt x="319" y="301"/>
                      <a:pt x="319" y="301"/>
                      <a:pt x="320" y="301"/>
                    </a:cubicBezTo>
                    <a:cubicBezTo>
                      <a:pt x="321" y="301"/>
                      <a:pt x="322" y="301"/>
                      <a:pt x="322" y="301"/>
                    </a:cubicBezTo>
                    <a:cubicBezTo>
                      <a:pt x="323" y="301"/>
                      <a:pt x="324" y="301"/>
                      <a:pt x="324" y="301"/>
                    </a:cubicBezTo>
                    <a:cubicBezTo>
                      <a:pt x="325" y="301"/>
                      <a:pt x="326" y="302"/>
                      <a:pt x="327" y="302"/>
                    </a:cubicBezTo>
                    <a:cubicBezTo>
                      <a:pt x="328" y="302"/>
                      <a:pt x="329" y="302"/>
                      <a:pt x="329" y="302"/>
                    </a:cubicBezTo>
                    <a:cubicBezTo>
                      <a:pt x="330" y="302"/>
                      <a:pt x="331" y="302"/>
                      <a:pt x="332" y="302"/>
                    </a:cubicBezTo>
                    <a:cubicBezTo>
                      <a:pt x="333" y="302"/>
                      <a:pt x="333" y="302"/>
                      <a:pt x="334" y="302"/>
                    </a:cubicBezTo>
                    <a:cubicBezTo>
                      <a:pt x="334" y="303"/>
                      <a:pt x="335" y="303"/>
                      <a:pt x="336" y="303"/>
                    </a:cubicBezTo>
                    <a:cubicBezTo>
                      <a:pt x="336" y="303"/>
                      <a:pt x="337" y="303"/>
                      <a:pt x="337" y="303"/>
                    </a:cubicBezTo>
                    <a:cubicBezTo>
                      <a:pt x="338" y="303"/>
                      <a:pt x="339" y="303"/>
                      <a:pt x="340" y="303"/>
                    </a:cubicBezTo>
                    <a:cubicBezTo>
                      <a:pt x="340" y="303"/>
                      <a:pt x="340" y="303"/>
                      <a:pt x="340" y="303"/>
                    </a:cubicBezTo>
                    <a:cubicBezTo>
                      <a:pt x="342" y="303"/>
                      <a:pt x="343" y="304"/>
                      <a:pt x="343" y="304"/>
                    </a:cubicBezTo>
                    <a:cubicBezTo>
                      <a:pt x="343" y="304"/>
                      <a:pt x="343" y="304"/>
                      <a:pt x="343" y="304"/>
                    </a:cubicBezTo>
                    <a:cubicBezTo>
                      <a:pt x="345" y="304"/>
                      <a:pt x="346" y="304"/>
                      <a:pt x="347" y="304"/>
                    </a:cubicBezTo>
                    <a:cubicBezTo>
                      <a:pt x="357" y="184"/>
                      <a:pt x="357" y="184"/>
                      <a:pt x="357" y="184"/>
                    </a:cubicBezTo>
                    <a:cubicBezTo>
                      <a:pt x="357" y="183"/>
                      <a:pt x="357" y="183"/>
                      <a:pt x="357" y="183"/>
                    </a:cubicBezTo>
                    <a:cubicBezTo>
                      <a:pt x="358" y="174"/>
                      <a:pt x="358" y="174"/>
                      <a:pt x="358" y="174"/>
                    </a:cubicBezTo>
                    <a:cubicBezTo>
                      <a:pt x="367" y="59"/>
                      <a:pt x="367" y="59"/>
                      <a:pt x="367" y="59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59" y="62"/>
                      <a:pt x="359" y="62"/>
                      <a:pt x="359" y="62"/>
                    </a:cubicBezTo>
                    <a:cubicBezTo>
                      <a:pt x="359" y="62"/>
                      <a:pt x="328" y="52"/>
                      <a:pt x="291" y="45"/>
                    </a:cubicBezTo>
                    <a:cubicBezTo>
                      <a:pt x="265" y="39"/>
                      <a:pt x="260" y="37"/>
                      <a:pt x="252" y="33"/>
                    </a:cubicBezTo>
                    <a:cubicBezTo>
                      <a:pt x="248" y="30"/>
                      <a:pt x="243" y="28"/>
                      <a:pt x="235" y="25"/>
                    </a:cubicBezTo>
                    <a:cubicBezTo>
                      <a:pt x="222" y="20"/>
                      <a:pt x="219" y="17"/>
                      <a:pt x="216" y="13"/>
                    </a:cubicBezTo>
                    <a:cubicBezTo>
                      <a:pt x="215" y="12"/>
                      <a:pt x="214" y="11"/>
                      <a:pt x="205" y="8"/>
                    </a:cubicBezTo>
                    <a:cubicBezTo>
                      <a:pt x="201" y="7"/>
                      <a:pt x="198" y="7"/>
                      <a:pt x="196" y="7"/>
                    </a:cubicBezTo>
                    <a:cubicBezTo>
                      <a:pt x="194" y="7"/>
                      <a:pt x="194" y="7"/>
                      <a:pt x="192" y="8"/>
                    </a:cubicBezTo>
                    <a:cubicBezTo>
                      <a:pt x="190" y="10"/>
                      <a:pt x="188" y="12"/>
                      <a:pt x="183" y="14"/>
                    </a:cubicBezTo>
                    <a:cubicBezTo>
                      <a:pt x="180" y="15"/>
                      <a:pt x="176" y="16"/>
                      <a:pt x="172" y="17"/>
                    </a:cubicBezTo>
                    <a:cubicBezTo>
                      <a:pt x="155" y="20"/>
                      <a:pt x="152" y="20"/>
                      <a:pt x="146" y="19"/>
                    </a:cubicBezTo>
                    <a:cubicBezTo>
                      <a:pt x="142" y="18"/>
                      <a:pt x="138" y="18"/>
                      <a:pt x="130" y="17"/>
                    </a:cubicBezTo>
                    <a:cubicBezTo>
                      <a:pt x="129" y="17"/>
                      <a:pt x="128" y="17"/>
                      <a:pt x="126" y="17"/>
                    </a:cubicBezTo>
                    <a:cubicBezTo>
                      <a:pt x="123" y="17"/>
                      <a:pt x="120" y="17"/>
                      <a:pt x="118" y="17"/>
                    </a:cubicBezTo>
                    <a:cubicBezTo>
                      <a:pt x="107" y="16"/>
                      <a:pt x="103" y="14"/>
                      <a:pt x="97" y="11"/>
                    </a:cubicBezTo>
                    <a:cubicBezTo>
                      <a:pt x="93" y="9"/>
                      <a:pt x="88" y="7"/>
                      <a:pt x="78" y="4"/>
                    </a:cubicBezTo>
                    <a:cubicBezTo>
                      <a:pt x="77" y="4"/>
                      <a:pt x="75" y="3"/>
                      <a:pt x="73" y="3"/>
                    </a:cubicBezTo>
                    <a:cubicBezTo>
                      <a:pt x="69" y="2"/>
                      <a:pt x="66" y="1"/>
                      <a:pt x="64" y="0"/>
                    </a:cubicBezTo>
                    <a:cubicBezTo>
                      <a:pt x="62" y="3"/>
                      <a:pt x="59" y="3"/>
                      <a:pt x="58" y="3"/>
                    </a:cubicBezTo>
                    <a:cubicBezTo>
                      <a:pt x="58" y="3"/>
                      <a:pt x="57" y="3"/>
                      <a:pt x="57" y="3"/>
                    </a:cubicBezTo>
                    <a:cubicBezTo>
                      <a:pt x="51" y="3"/>
                      <a:pt x="50" y="4"/>
                      <a:pt x="48" y="10"/>
                    </a:cubicBezTo>
                    <a:cubicBezTo>
                      <a:pt x="47" y="13"/>
                      <a:pt x="45" y="17"/>
                      <a:pt x="42" y="21"/>
                    </a:cubicBezTo>
                    <a:cubicBezTo>
                      <a:pt x="41" y="22"/>
                      <a:pt x="40" y="23"/>
                      <a:pt x="40" y="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8">
                <a:extLst>
                  <a:ext uri="{FF2B5EF4-FFF2-40B4-BE49-F238E27FC236}">
                    <a16:creationId xmlns:a16="http://schemas.microsoft.com/office/drawing/2014/main" id="{77858700-9897-433D-B8CA-4D7491CAD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6388" y="2173288"/>
                <a:ext cx="638175" cy="384175"/>
              </a:xfrm>
              <a:custGeom>
                <a:avLst/>
                <a:gdLst>
                  <a:gd name="T0" fmla="*/ 0 w 354"/>
                  <a:gd name="T1" fmla="*/ 170 h 213"/>
                  <a:gd name="T2" fmla="*/ 83 w 354"/>
                  <a:gd name="T3" fmla="*/ 175 h 213"/>
                  <a:gd name="T4" fmla="*/ 92 w 354"/>
                  <a:gd name="T5" fmla="*/ 175 h 213"/>
                  <a:gd name="T6" fmla="*/ 101 w 354"/>
                  <a:gd name="T7" fmla="*/ 176 h 213"/>
                  <a:gd name="T8" fmla="*/ 112 w 354"/>
                  <a:gd name="T9" fmla="*/ 177 h 213"/>
                  <a:gd name="T10" fmla="*/ 119 w 354"/>
                  <a:gd name="T11" fmla="*/ 177 h 213"/>
                  <a:gd name="T12" fmla="*/ 127 w 354"/>
                  <a:gd name="T13" fmla="*/ 178 h 213"/>
                  <a:gd name="T14" fmla="*/ 132 w 354"/>
                  <a:gd name="T15" fmla="*/ 178 h 213"/>
                  <a:gd name="T16" fmla="*/ 138 w 354"/>
                  <a:gd name="T17" fmla="*/ 179 h 213"/>
                  <a:gd name="T18" fmla="*/ 141 w 354"/>
                  <a:gd name="T19" fmla="*/ 179 h 213"/>
                  <a:gd name="T20" fmla="*/ 145 w 354"/>
                  <a:gd name="T21" fmla="*/ 179 h 213"/>
                  <a:gd name="T22" fmla="*/ 203 w 354"/>
                  <a:gd name="T23" fmla="*/ 185 h 213"/>
                  <a:gd name="T24" fmla="*/ 221 w 354"/>
                  <a:gd name="T25" fmla="*/ 186 h 213"/>
                  <a:gd name="T26" fmla="*/ 281 w 354"/>
                  <a:gd name="T27" fmla="*/ 202 h 213"/>
                  <a:gd name="T28" fmla="*/ 305 w 354"/>
                  <a:gd name="T29" fmla="*/ 203 h 213"/>
                  <a:gd name="T30" fmla="*/ 324 w 354"/>
                  <a:gd name="T31" fmla="*/ 207 h 213"/>
                  <a:gd name="T32" fmla="*/ 328 w 354"/>
                  <a:gd name="T33" fmla="*/ 210 h 213"/>
                  <a:gd name="T34" fmla="*/ 330 w 354"/>
                  <a:gd name="T35" fmla="*/ 213 h 213"/>
                  <a:gd name="T36" fmla="*/ 333 w 354"/>
                  <a:gd name="T37" fmla="*/ 210 h 213"/>
                  <a:gd name="T38" fmla="*/ 336 w 354"/>
                  <a:gd name="T39" fmla="*/ 207 h 213"/>
                  <a:gd name="T40" fmla="*/ 338 w 354"/>
                  <a:gd name="T41" fmla="*/ 202 h 213"/>
                  <a:gd name="T42" fmla="*/ 340 w 354"/>
                  <a:gd name="T43" fmla="*/ 198 h 213"/>
                  <a:gd name="T44" fmla="*/ 342 w 354"/>
                  <a:gd name="T45" fmla="*/ 192 h 213"/>
                  <a:gd name="T46" fmla="*/ 344 w 354"/>
                  <a:gd name="T47" fmla="*/ 186 h 213"/>
                  <a:gd name="T48" fmla="*/ 345 w 354"/>
                  <a:gd name="T49" fmla="*/ 179 h 213"/>
                  <a:gd name="T50" fmla="*/ 346 w 354"/>
                  <a:gd name="T51" fmla="*/ 171 h 213"/>
                  <a:gd name="T52" fmla="*/ 347 w 354"/>
                  <a:gd name="T53" fmla="*/ 163 h 213"/>
                  <a:gd name="T54" fmla="*/ 346 w 354"/>
                  <a:gd name="T55" fmla="*/ 88 h 213"/>
                  <a:gd name="T56" fmla="*/ 351 w 354"/>
                  <a:gd name="T57" fmla="*/ 59 h 213"/>
                  <a:gd name="T58" fmla="*/ 339 w 354"/>
                  <a:gd name="T59" fmla="*/ 32 h 213"/>
                  <a:gd name="T60" fmla="*/ 338 w 354"/>
                  <a:gd name="T61" fmla="*/ 26 h 213"/>
                  <a:gd name="T62" fmla="*/ 337 w 354"/>
                  <a:gd name="T63" fmla="*/ 20 h 213"/>
                  <a:gd name="T64" fmla="*/ 335 w 354"/>
                  <a:gd name="T65" fmla="*/ 20 h 213"/>
                  <a:gd name="T66" fmla="*/ 333 w 354"/>
                  <a:gd name="T67" fmla="*/ 20 h 213"/>
                  <a:gd name="T68" fmla="*/ 329 w 354"/>
                  <a:gd name="T69" fmla="*/ 19 h 213"/>
                  <a:gd name="T70" fmla="*/ 326 w 354"/>
                  <a:gd name="T71" fmla="*/ 19 h 213"/>
                  <a:gd name="T72" fmla="*/ 306 w 354"/>
                  <a:gd name="T73" fmla="*/ 17 h 213"/>
                  <a:gd name="T74" fmla="*/ 301 w 354"/>
                  <a:gd name="T75" fmla="*/ 16 h 213"/>
                  <a:gd name="T76" fmla="*/ 295 w 354"/>
                  <a:gd name="T77" fmla="*/ 15 h 213"/>
                  <a:gd name="T78" fmla="*/ 289 w 354"/>
                  <a:gd name="T79" fmla="*/ 14 h 213"/>
                  <a:gd name="T80" fmla="*/ 283 w 354"/>
                  <a:gd name="T81" fmla="*/ 13 h 213"/>
                  <a:gd name="T82" fmla="*/ 276 w 354"/>
                  <a:gd name="T83" fmla="*/ 12 h 213"/>
                  <a:gd name="T84" fmla="*/ 270 w 354"/>
                  <a:gd name="T85" fmla="*/ 11 h 213"/>
                  <a:gd name="T86" fmla="*/ 263 w 354"/>
                  <a:gd name="T87" fmla="*/ 10 h 213"/>
                  <a:gd name="T88" fmla="*/ 258 w 354"/>
                  <a:gd name="T89" fmla="*/ 9 h 213"/>
                  <a:gd name="T90" fmla="*/ 251 w 354"/>
                  <a:gd name="T91" fmla="*/ 8 h 213"/>
                  <a:gd name="T92" fmla="*/ 246 w 354"/>
                  <a:gd name="T93" fmla="*/ 7 h 213"/>
                  <a:gd name="T94" fmla="*/ 240 w 354"/>
                  <a:gd name="T95" fmla="*/ 6 h 213"/>
                  <a:gd name="T96" fmla="*/ 234 w 354"/>
                  <a:gd name="T97" fmla="*/ 5 h 213"/>
                  <a:gd name="T98" fmla="*/ 227 w 354"/>
                  <a:gd name="T99" fmla="*/ 4 h 213"/>
                  <a:gd name="T100" fmla="*/ 197 w 354"/>
                  <a:gd name="T101" fmla="*/ 0 h 213"/>
                  <a:gd name="T102" fmla="*/ 119 w 354"/>
                  <a:gd name="T103" fmla="*/ 4 h 213"/>
                  <a:gd name="T104" fmla="*/ 116 w 354"/>
                  <a:gd name="T105" fmla="*/ 4 h 213"/>
                  <a:gd name="T106" fmla="*/ 111 w 354"/>
                  <a:gd name="T107" fmla="*/ 4 h 213"/>
                  <a:gd name="T108" fmla="*/ 107 w 354"/>
                  <a:gd name="T109" fmla="*/ 4 h 213"/>
                  <a:gd name="T110" fmla="*/ 101 w 354"/>
                  <a:gd name="T111" fmla="*/ 4 h 213"/>
                  <a:gd name="T112" fmla="*/ 96 w 354"/>
                  <a:gd name="T113" fmla="*/ 4 h 213"/>
                  <a:gd name="T114" fmla="*/ 91 w 354"/>
                  <a:gd name="T115" fmla="*/ 4 h 213"/>
                  <a:gd name="T116" fmla="*/ 77 w 354"/>
                  <a:gd name="T117" fmla="*/ 3 h 213"/>
                  <a:gd name="T118" fmla="*/ 71 w 354"/>
                  <a:gd name="T119" fmla="*/ 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54" h="213">
                    <a:moveTo>
                      <a:pt x="14" y="1"/>
                    </a:moveTo>
                    <a:cubicBezTo>
                      <a:pt x="10" y="48"/>
                      <a:pt x="10" y="48"/>
                      <a:pt x="10" y="48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12" y="171"/>
                      <a:pt x="46" y="173"/>
                      <a:pt x="78" y="175"/>
                    </a:cubicBezTo>
                    <a:cubicBezTo>
                      <a:pt x="78" y="175"/>
                      <a:pt x="78" y="175"/>
                      <a:pt x="78" y="175"/>
                    </a:cubicBezTo>
                    <a:cubicBezTo>
                      <a:pt x="80" y="175"/>
                      <a:pt x="82" y="175"/>
                      <a:pt x="83" y="175"/>
                    </a:cubicBezTo>
                    <a:cubicBezTo>
                      <a:pt x="84" y="175"/>
                      <a:pt x="85" y="175"/>
                      <a:pt x="85" y="175"/>
                    </a:cubicBezTo>
                    <a:cubicBezTo>
                      <a:pt x="86" y="175"/>
                      <a:pt x="88" y="175"/>
                      <a:pt x="89" y="175"/>
                    </a:cubicBezTo>
                    <a:cubicBezTo>
                      <a:pt x="90" y="175"/>
                      <a:pt x="91" y="175"/>
                      <a:pt x="92" y="175"/>
                    </a:cubicBezTo>
                    <a:cubicBezTo>
                      <a:pt x="93" y="176"/>
                      <a:pt x="94" y="176"/>
                      <a:pt x="95" y="176"/>
                    </a:cubicBezTo>
                    <a:cubicBezTo>
                      <a:pt x="96" y="176"/>
                      <a:pt x="96" y="176"/>
                      <a:pt x="97" y="176"/>
                    </a:cubicBezTo>
                    <a:cubicBezTo>
                      <a:pt x="98" y="176"/>
                      <a:pt x="100" y="176"/>
                      <a:pt x="101" y="176"/>
                    </a:cubicBezTo>
                    <a:cubicBezTo>
                      <a:pt x="102" y="176"/>
                      <a:pt x="103" y="176"/>
                      <a:pt x="104" y="176"/>
                    </a:cubicBezTo>
                    <a:cubicBezTo>
                      <a:pt x="105" y="176"/>
                      <a:pt x="107" y="176"/>
                      <a:pt x="109" y="177"/>
                    </a:cubicBezTo>
                    <a:cubicBezTo>
                      <a:pt x="110" y="177"/>
                      <a:pt x="111" y="177"/>
                      <a:pt x="112" y="177"/>
                    </a:cubicBezTo>
                    <a:cubicBezTo>
                      <a:pt x="113" y="177"/>
                      <a:pt x="113" y="177"/>
                      <a:pt x="114" y="177"/>
                    </a:cubicBezTo>
                    <a:cubicBezTo>
                      <a:pt x="115" y="177"/>
                      <a:pt x="116" y="177"/>
                      <a:pt x="117" y="177"/>
                    </a:cubicBezTo>
                    <a:cubicBezTo>
                      <a:pt x="118" y="177"/>
                      <a:pt x="118" y="177"/>
                      <a:pt x="119" y="177"/>
                    </a:cubicBezTo>
                    <a:cubicBezTo>
                      <a:pt x="120" y="177"/>
                      <a:pt x="121" y="177"/>
                      <a:pt x="122" y="177"/>
                    </a:cubicBezTo>
                    <a:cubicBezTo>
                      <a:pt x="123" y="177"/>
                      <a:pt x="123" y="177"/>
                      <a:pt x="124" y="178"/>
                    </a:cubicBezTo>
                    <a:cubicBezTo>
                      <a:pt x="125" y="178"/>
                      <a:pt x="126" y="178"/>
                      <a:pt x="127" y="178"/>
                    </a:cubicBezTo>
                    <a:cubicBezTo>
                      <a:pt x="127" y="178"/>
                      <a:pt x="128" y="178"/>
                      <a:pt x="128" y="178"/>
                    </a:cubicBezTo>
                    <a:cubicBezTo>
                      <a:pt x="129" y="178"/>
                      <a:pt x="130" y="178"/>
                      <a:pt x="131" y="178"/>
                    </a:cubicBezTo>
                    <a:cubicBezTo>
                      <a:pt x="131" y="178"/>
                      <a:pt x="132" y="178"/>
                      <a:pt x="132" y="178"/>
                    </a:cubicBezTo>
                    <a:cubicBezTo>
                      <a:pt x="133" y="178"/>
                      <a:pt x="134" y="178"/>
                      <a:pt x="135" y="178"/>
                    </a:cubicBezTo>
                    <a:cubicBezTo>
                      <a:pt x="135" y="178"/>
                      <a:pt x="136" y="178"/>
                      <a:pt x="136" y="178"/>
                    </a:cubicBezTo>
                    <a:cubicBezTo>
                      <a:pt x="137" y="178"/>
                      <a:pt x="137" y="179"/>
                      <a:pt x="138" y="179"/>
                    </a:cubicBezTo>
                    <a:cubicBezTo>
                      <a:pt x="139" y="179"/>
                      <a:pt x="139" y="179"/>
                      <a:pt x="139" y="179"/>
                    </a:cubicBezTo>
                    <a:cubicBezTo>
                      <a:pt x="140" y="179"/>
                      <a:pt x="140" y="179"/>
                      <a:pt x="141" y="179"/>
                    </a:cubicBezTo>
                    <a:cubicBezTo>
                      <a:pt x="141" y="179"/>
                      <a:pt x="141" y="179"/>
                      <a:pt x="141" y="179"/>
                    </a:cubicBezTo>
                    <a:cubicBezTo>
                      <a:pt x="142" y="179"/>
                      <a:pt x="142" y="179"/>
                      <a:pt x="143" y="179"/>
                    </a:cubicBezTo>
                    <a:cubicBezTo>
                      <a:pt x="143" y="179"/>
                      <a:pt x="143" y="179"/>
                      <a:pt x="143" y="179"/>
                    </a:cubicBezTo>
                    <a:cubicBezTo>
                      <a:pt x="144" y="179"/>
                      <a:pt x="144" y="179"/>
                      <a:pt x="145" y="179"/>
                    </a:cubicBezTo>
                    <a:cubicBezTo>
                      <a:pt x="149" y="180"/>
                      <a:pt x="151" y="181"/>
                      <a:pt x="154" y="182"/>
                    </a:cubicBezTo>
                    <a:cubicBezTo>
                      <a:pt x="160" y="184"/>
                      <a:pt x="166" y="186"/>
                      <a:pt x="183" y="186"/>
                    </a:cubicBezTo>
                    <a:cubicBezTo>
                      <a:pt x="194" y="186"/>
                      <a:pt x="199" y="186"/>
                      <a:pt x="203" y="185"/>
                    </a:cubicBezTo>
                    <a:cubicBezTo>
                      <a:pt x="205" y="185"/>
                      <a:pt x="207" y="185"/>
                      <a:pt x="209" y="185"/>
                    </a:cubicBezTo>
                    <a:cubicBezTo>
                      <a:pt x="211" y="185"/>
                      <a:pt x="214" y="185"/>
                      <a:pt x="218" y="186"/>
                    </a:cubicBezTo>
                    <a:cubicBezTo>
                      <a:pt x="219" y="186"/>
                      <a:pt x="220" y="186"/>
                      <a:pt x="221" y="186"/>
                    </a:cubicBezTo>
                    <a:cubicBezTo>
                      <a:pt x="229" y="188"/>
                      <a:pt x="231" y="188"/>
                      <a:pt x="233" y="189"/>
                    </a:cubicBezTo>
                    <a:cubicBezTo>
                      <a:pt x="236" y="189"/>
                      <a:pt x="238" y="190"/>
                      <a:pt x="251" y="193"/>
                    </a:cubicBezTo>
                    <a:cubicBezTo>
                      <a:pt x="271" y="197"/>
                      <a:pt x="275" y="199"/>
                      <a:pt x="281" y="202"/>
                    </a:cubicBezTo>
                    <a:cubicBezTo>
                      <a:pt x="282" y="202"/>
                      <a:pt x="284" y="203"/>
                      <a:pt x="285" y="204"/>
                    </a:cubicBezTo>
                    <a:cubicBezTo>
                      <a:pt x="289" y="206"/>
                      <a:pt x="296" y="205"/>
                      <a:pt x="302" y="204"/>
                    </a:cubicBezTo>
                    <a:cubicBezTo>
                      <a:pt x="303" y="203"/>
                      <a:pt x="304" y="203"/>
                      <a:pt x="305" y="203"/>
                    </a:cubicBezTo>
                    <a:cubicBezTo>
                      <a:pt x="307" y="203"/>
                      <a:pt x="310" y="202"/>
                      <a:pt x="312" y="202"/>
                    </a:cubicBezTo>
                    <a:cubicBezTo>
                      <a:pt x="315" y="202"/>
                      <a:pt x="318" y="203"/>
                      <a:pt x="320" y="204"/>
                    </a:cubicBezTo>
                    <a:cubicBezTo>
                      <a:pt x="321" y="205"/>
                      <a:pt x="322" y="206"/>
                      <a:pt x="324" y="207"/>
                    </a:cubicBezTo>
                    <a:cubicBezTo>
                      <a:pt x="325" y="208"/>
                      <a:pt x="325" y="208"/>
                      <a:pt x="325" y="208"/>
                    </a:cubicBezTo>
                    <a:cubicBezTo>
                      <a:pt x="325" y="208"/>
                      <a:pt x="326" y="209"/>
                      <a:pt x="327" y="210"/>
                    </a:cubicBezTo>
                    <a:cubicBezTo>
                      <a:pt x="328" y="210"/>
                      <a:pt x="328" y="210"/>
                      <a:pt x="328" y="210"/>
                    </a:cubicBezTo>
                    <a:cubicBezTo>
                      <a:pt x="328" y="211"/>
                      <a:pt x="329" y="211"/>
                      <a:pt x="329" y="212"/>
                    </a:cubicBezTo>
                    <a:cubicBezTo>
                      <a:pt x="330" y="213"/>
                      <a:pt x="330" y="213"/>
                      <a:pt x="330" y="213"/>
                    </a:cubicBezTo>
                    <a:cubicBezTo>
                      <a:pt x="330" y="213"/>
                      <a:pt x="330" y="213"/>
                      <a:pt x="330" y="213"/>
                    </a:cubicBezTo>
                    <a:cubicBezTo>
                      <a:pt x="331" y="213"/>
                      <a:pt x="331" y="212"/>
                      <a:pt x="332" y="212"/>
                    </a:cubicBezTo>
                    <a:cubicBezTo>
                      <a:pt x="332" y="211"/>
                      <a:pt x="332" y="211"/>
                      <a:pt x="332" y="211"/>
                    </a:cubicBezTo>
                    <a:cubicBezTo>
                      <a:pt x="332" y="211"/>
                      <a:pt x="333" y="210"/>
                      <a:pt x="333" y="210"/>
                    </a:cubicBezTo>
                    <a:cubicBezTo>
                      <a:pt x="334" y="209"/>
                      <a:pt x="334" y="209"/>
                      <a:pt x="334" y="209"/>
                    </a:cubicBezTo>
                    <a:cubicBezTo>
                      <a:pt x="334" y="209"/>
                      <a:pt x="334" y="208"/>
                      <a:pt x="335" y="208"/>
                    </a:cubicBezTo>
                    <a:cubicBezTo>
                      <a:pt x="336" y="207"/>
                      <a:pt x="336" y="207"/>
                      <a:pt x="336" y="207"/>
                    </a:cubicBezTo>
                    <a:cubicBezTo>
                      <a:pt x="336" y="206"/>
                      <a:pt x="336" y="206"/>
                      <a:pt x="337" y="205"/>
                    </a:cubicBezTo>
                    <a:cubicBezTo>
                      <a:pt x="337" y="205"/>
                      <a:pt x="337" y="204"/>
                      <a:pt x="337" y="204"/>
                    </a:cubicBezTo>
                    <a:cubicBezTo>
                      <a:pt x="338" y="203"/>
                      <a:pt x="338" y="203"/>
                      <a:pt x="338" y="202"/>
                    </a:cubicBezTo>
                    <a:cubicBezTo>
                      <a:pt x="338" y="202"/>
                      <a:pt x="339" y="202"/>
                      <a:pt x="339" y="201"/>
                    </a:cubicBezTo>
                    <a:cubicBezTo>
                      <a:pt x="339" y="201"/>
                      <a:pt x="340" y="200"/>
                      <a:pt x="340" y="199"/>
                    </a:cubicBezTo>
                    <a:cubicBezTo>
                      <a:pt x="340" y="198"/>
                      <a:pt x="340" y="198"/>
                      <a:pt x="340" y="198"/>
                    </a:cubicBezTo>
                    <a:cubicBezTo>
                      <a:pt x="341" y="197"/>
                      <a:pt x="341" y="196"/>
                      <a:pt x="341" y="195"/>
                    </a:cubicBezTo>
                    <a:cubicBezTo>
                      <a:pt x="342" y="194"/>
                      <a:pt x="342" y="194"/>
                      <a:pt x="342" y="193"/>
                    </a:cubicBezTo>
                    <a:cubicBezTo>
                      <a:pt x="342" y="192"/>
                      <a:pt x="342" y="192"/>
                      <a:pt x="342" y="192"/>
                    </a:cubicBezTo>
                    <a:cubicBezTo>
                      <a:pt x="343" y="191"/>
                      <a:pt x="343" y="190"/>
                      <a:pt x="343" y="190"/>
                    </a:cubicBezTo>
                    <a:cubicBezTo>
                      <a:pt x="343" y="189"/>
                      <a:pt x="343" y="189"/>
                      <a:pt x="343" y="188"/>
                    </a:cubicBezTo>
                    <a:cubicBezTo>
                      <a:pt x="343" y="187"/>
                      <a:pt x="343" y="187"/>
                      <a:pt x="344" y="186"/>
                    </a:cubicBezTo>
                    <a:cubicBezTo>
                      <a:pt x="344" y="185"/>
                      <a:pt x="344" y="185"/>
                      <a:pt x="344" y="184"/>
                    </a:cubicBezTo>
                    <a:cubicBezTo>
                      <a:pt x="344" y="183"/>
                      <a:pt x="344" y="182"/>
                      <a:pt x="344" y="182"/>
                    </a:cubicBezTo>
                    <a:cubicBezTo>
                      <a:pt x="345" y="181"/>
                      <a:pt x="345" y="180"/>
                      <a:pt x="345" y="179"/>
                    </a:cubicBezTo>
                    <a:cubicBezTo>
                      <a:pt x="345" y="179"/>
                      <a:pt x="345" y="178"/>
                      <a:pt x="345" y="177"/>
                    </a:cubicBezTo>
                    <a:cubicBezTo>
                      <a:pt x="345" y="176"/>
                      <a:pt x="345" y="175"/>
                      <a:pt x="346" y="174"/>
                    </a:cubicBezTo>
                    <a:cubicBezTo>
                      <a:pt x="346" y="173"/>
                      <a:pt x="346" y="172"/>
                      <a:pt x="346" y="171"/>
                    </a:cubicBezTo>
                    <a:cubicBezTo>
                      <a:pt x="346" y="171"/>
                      <a:pt x="346" y="170"/>
                      <a:pt x="346" y="169"/>
                    </a:cubicBezTo>
                    <a:cubicBezTo>
                      <a:pt x="347" y="168"/>
                      <a:pt x="347" y="167"/>
                      <a:pt x="347" y="166"/>
                    </a:cubicBezTo>
                    <a:cubicBezTo>
                      <a:pt x="347" y="165"/>
                      <a:pt x="347" y="164"/>
                      <a:pt x="347" y="163"/>
                    </a:cubicBezTo>
                    <a:cubicBezTo>
                      <a:pt x="347" y="162"/>
                      <a:pt x="347" y="162"/>
                      <a:pt x="347" y="161"/>
                    </a:cubicBezTo>
                    <a:cubicBezTo>
                      <a:pt x="347" y="161"/>
                      <a:pt x="347" y="161"/>
                      <a:pt x="347" y="161"/>
                    </a:cubicBezTo>
                    <a:cubicBezTo>
                      <a:pt x="337" y="148"/>
                      <a:pt x="340" y="114"/>
                      <a:pt x="346" y="88"/>
                    </a:cubicBezTo>
                    <a:cubicBezTo>
                      <a:pt x="348" y="78"/>
                      <a:pt x="351" y="72"/>
                      <a:pt x="352" y="68"/>
                    </a:cubicBezTo>
                    <a:cubicBezTo>
                      <a:pt x="353" y="66"/>
                      <a:pt x="354" y="64"/>
                      <a:pt x="354" y="64"/>
                    </a:cubicBezTo>
                    <a:cubicBezTo>
                      <a:pt x="354" y="63"/>
                      <a:pt x="353" y="62"/>
                      <a:pt x="351" y="59"/>
                    </a:cubicBezTo>
                    <a:cubicBezTo>
                      <a:pt x="348" y="55"/>
                      <a:pt x="347" y="53"/>
                      <a:pt x="346" y="52"/>
                    </a:cubicBezTo>
                    <a:cubicBezTo>
                      <a:pt x="343" y="49"/>
                      <a:pt x="342" y="48"/>
                      <a:pt x="340" y="38"/>
                    </a:cubicBezTo>
                    <a:cubicBezTo>
                      <a:pt x="340" y="36"/>
                      <a:pt x="339" y="34"/>
                      <a:pt x="339" y="32"/>
                    </a:cubicBezTo>
                    <a:cubicBezTo>
                      <a:pt x="339" y="32"/>
                      <a:pt x="339" y="31"/>
                      <a:pt x="339" y="30"/>
                    </a:cubicBezTo>
                    <a:cubicBezTo>
                      <a:pt x="339" y="29"/>
                      <a:pt x="338" y="28"/>
                      <a:pt x="338" y="27"/>
                    </a:cubicBezTo>
                    <a:cubicBezTo>
                      <a:pt x="338" y="27"/>
                      <a:pt x="338" y="26"/>
                      <a:pt x="338" y="26"/>
                    </a:cubicBezTo>
                    <a:cubicBezTo>
                      <a:pt x="338" y="25"/>
                      <a:pt x="338" y="24"/>
                      <a:pt x="338" y="23"/>
                    </a:cubicBezTo>
                    <a:cubicBezTo>
                      <a:pt x="337" y="23"/>
                      <a:pt x="337" y="22"/>
                      <a:pt x="337" y="22"/>
                    </a:cubicBezTo>
                    <a:cubicBezTo>
                      <a:pt x="337" y="21"/>
                      <a:pt x="337" y="21"/>
                      <a:pt x="337" y="20"/>
                    </a:cubicBezTo>
                    <a:cubicBezTo>
                      <a:pt x="337" y="20"/>
                      <a:pt x="337" y="20"/>
                      <a:pt x="337" y="20"/>
                    </a:cubicBezTo>
                    <a:cubicBezTo>
                      <a:pt x="336" y="20"/>
                      <a:pt x="336" y="20"/>
                      <a:pt x="336" y="20"/>
                    </a:cubicBezTo>
                    <a:cubicBezTo>
                      <a:pt x="336" y="20"/>
                      <a:pt x="336" y="20"/>
                      <a:pt x="335" y="20"/>
                    </a:cubicBezTo>
                    <a:cubicBezTo>
                      <a:pt x="335" y="20"/>
                      <a:pt x="335" y="20"/>
                      <a:pt x="335" y="20"/>
                    </a:cubicBezTo>
                    <a:cubicBezTo>
                      <a:pt x="334" y="20"/>
                      <a:pt x="334" y="20"/>
                      <a:pt x="333" y="20"/>
                    </a:cubicBezTo>
                    <a:cubicBezTo>
                      <a:pt x="333" y="20"/>
                      <a:pt x="333" y="20"/>
                      <a:pt x="333" y="20"/>
                    </a:cubicBezTo>
                    <a:cubicBezTo>
                      <a:pt x="332" y="20"/>
                      <a:pt x="332" y="20"/>
                      <a:pt x="331" y="20"/>
                    </a:cubicBezTo>
                    <a:cubicBezTo>
                      <a:pt x="331" y="20"/>
                      <a:pt x="331" y="20"/>
                      <a:pt x="331" y="20"/>
                    </a:cubicBezTo>
                    <a:cubicBezTo>
                      <a:pt x="330" y="20"/>
                      <a:pt x="330" y="19"/>
                      <a:pt x="329" y="19"/>
                    </a:cubicBezTo>
                    <a:cubicBezTo>
                      <a:pt x="329" y="19"/>
                      <a:pt x="329" y="19"/>
                      <a:pt x="329" y="19"/>
                    </a:cubicBezTo>
                    <a:cubicBezTo>
                      <a:pt x="328" y="19"/>
                      <a:pt x="327" y="19"/>
                      <a:pt x="326" y="19"/>
                    </a:cubicBezTo>
                    <a:cubicBezTo>
                      <a:pt x="326" y="19"/>
                      <a:pt x="326" y="19"/>
                      <a:pt x="326" y="19"/>
                    </a:cubicBezTo>
                    <a:cubicBezTo>
                      <a:pt x="325" y="19"/>
                      <a:pt x="324" y="19"/>
                      <a:pt x="323" y="19"/>
                    </a:cubicBezTo>
                    <a:cubicBezTo>
                      <a:pt x="323" y="19"/>
                      <a:pt x="323" y="19"/>
                      <a:pt x="323" y="19"/>
                    </a:cubicBezTo>
                    <a:cubicBezTo>
                      <a:pt x="318" y="18"/>
                      <a:pt x="313" y="17"/>
                      <a:pt x="306" y="17"/>
                    </a:cubicBezTo>
                    <a:cubicBezTo>
                      <a:pt x="306" y="16"/>
                      <a:pt x="306" y="16"/>
                      <a:pt x="306" y="16"/>
                    </a:cubicBezTo>
                    <a:cubicBezTo>
                      <a:pt x="305" y="16"/>
                      <a:pt x="304" y="16"/>
                      <a:pt x="303" y="16"/>
                    </a:cubicBezTo>
                    <a:cubicBezTo>
                      <a:pt x="302" y="16"/>
                      <a:pt x="301" y="16"/>
                      <a:pt x="301" y="16"/>
                    </a:cubicBezTo>
                    <a:cubicBezTo>
                      <a:pt x="300" y="16"/>
                      <a:pt x="299" y="16"/>
                      <a:pt x="299" y="15"/>
                    </a:cubicBezTo>
                    <a:cubicBezTo>
                      <a:pt x="298" y="15"/>
                      <a:pt x="297" y="15"/>
                      <a:pt x="296" y="15"/>
                    </a:cubicBezTo>
                    <a:cubicBezTo>
                      <a:pt x="296" y="15"/>
                      <a:pt x="295" y="15"/>
                      <a:pt x="295" y="15"/>
                    </a:cubicBezTo>
                    <a:cubicBezTo>
                      <a:pt x="294" y="15"/>
                      <a:pt x="293" y="15"/>
                      <a:pt x="293" y="15"/>
                    </a:cubicBezTo>
                    <a:cubicBezTo>
                      <a:pt x="292" y="15"/>
                      <a:pt x="291" y="14"/>
                      <a:pt x="291" y="14"/>
                    </a:cubicBezTo>
                    <a:cubicBezTo>
                      <a:pt x="290" y="14"/>
                      <a:pt x="289" y="14"/>
                      <a:pt x="289" y="14"/>
                    </a:cubicBezTo>
                    <a:cubicBezTo>
                      <a:pt x="288" y="14"/>
                      <a:pt x="287" y="14"/>
                      <a:pt x="287" y="14"/>
                    </a:cubicBezTo>
                    <a:cubicBezTo>
                      <a:pt x="286" y="14"/>
                      <a:pt x="285" y="14"/>
                      <a:pt x="284" y="13"/>
                    </a:cubicBezTo>
                    <a:cubicBezTo>
                      <a:pt x="284" y="13"/>
                      <a:pt x="283" y="13"/>
                      <a:pt x="283" y="13"/>
                    </a:cubicBezTo>
                    <a:cubicBezTo>
                      <a:pt x="282" y="13"/>
                      <a:pt x="281" y="13"/>
                      <a:pt x="280" y="13"/>
                    </a:cubicBezTo>
                    <a:cubicBezTo>
                      <a:pt x="280" y="13"/>
                      <a:pt x="279" y="13"/>
                      <a:pt x="278" y="13"/>
                    </a:cubicBezTo>
                    <a:cubicBezTo>
                      <a:pt x="278" y="12"/>
                      <a:pt x="277" y="12"/>
                      <a:pt x="276" y="12"/>
                    </a:cubicBezTo>
                    <a:cubicBezTo>
                      <a:pt x="275" y="12"/>
                      <a:pt x="275" y="12"/>
                      <a:pt x="274" y="12"/>
                    </a:cubicBezTo>
                    <a:cubicBezTo>
                      <a:pt x="273" y="12"/>
                      <a:pt x="273" y="12"/>
                      <a:pt x="272" y="12"/>
                    </a:cubicBezTo>
                    <a:cubicBezTo>
                      <a:pt x="271" y="11"/>
                      <a:pt x="271" y="11"/>
                      <a:pt x="270" y="11"/>
                    </a:cubicBezTo>
                    <a:cubicBezTo>
                      <a:pt x="269" y="11"/>
                      <a:pt x="268" y="11"/>
                      <a:pt x="268" y="11"/>
                    </a:cubicBezTo>
                    <a:cubicBezTo>
                      <a:pt x="267" y="11"/>
                      <a:pt x="266" y="11"/>
                      <a:pt x="266" y="11"/>
                    </a:cubicBezTo>
                    <a:cubicBezTo>
                      <a:pt x="265" y="10"/>
                      <a:pt x="264" y="10"/>
                      <a:pt x="263" y="10"/>
                    </a:cubicBezTo>
                    <a:cubicBezTo>
                      <a:pt x="263" y="10"/>
                      <a:pt x="262" y="10"/>
                      <a:pt x="262" y="10"/>
                    </a:cubicBezTo>
                    <a:cubicBezTo>
                      <a:pt x="261" y="10"/>
                      <a:pt x="260" y="10"/>
                      <a:pt x="259" y="10"/>
                    </a:cubicBezTo>
                    <a:cubicBezTo>
                      <a:pt x="259" y="9"/>
                      <a:pt x="258" y="9"/>
                      <a:pt x="258" y="9"/>
                    </a:cubicBezTo>
                    <a:cubicBezTo>
                      <a:pt x="257" y="9"/>
                      <a:pt x="256" y="9"/>
                      <a:pt x="255" y="9"/>
                    </a:cubicBezTo>
                    <a:cubicBezTo>
                      <a:pt x="255" y="9"/>
                      <a:pt x="254" y="9"/>
                      <a:pt x="254" y="9"/>
                    </a:cubicBezTo>
                    <a:cubicBezTo>
                      <a:pt x="253" y="9"/>
                      <a:pt x="252" y="8"/>
                      <a:pt x="251" y="8"/>
                    </a:cubicBezTo>
                    <a:cubicBezTo>
                      <a:pt x="251" y="8"/>
                      <a:pt x="250" y="8"/>
                      <a:pt x="250" y="8"/>
                    </a:cubicBezTo>
                    <a:cubicBezTo>
                      <a:pt x="249" y="8"/>
                      <a:pt x="248" y="8"/>
                      <a:pt x="247" y="8"/>
                    </a:cubicBezTo>
                    <a:cubicBezTo>
                      <a:pt x="247" y="7"/>
                      <a:pt x="246" y="7"/>
                      <a:pt x="246" y="7"/>
                    </a:cubicBezTo>
                    <a:cubicBezTo>
                      <a:pt x="245" y="7"/>
                      <a:pt x="244" y="7"/>
                      <a:pt x="243" y="7"/>
                    </a:cubicBezTo>
                    <a:cubicBezTo>
                      <a:pt x="243" y="7"/>
                      <a:pt x="242" y="7"/>
                      <a:pt x="242" y="7"/>
                    </a:cubicBezTo>
                    <a:cubicBezTo>
                      <a:pt x="241" y="7"/>
                      <a:pt x="240" y="6"/>
                      <a:pt x="240" y="6"/>
                    </a:cubicBezTo>
                    <a:cubicBezTo>
                      <a:pt x="239" y="6"/>
                      <a:pt x="239" y="6"/>
                      <a:pt x="238" y="6"/>
                    </a:cubicBezTo>
                    <a:cubicBezTo>
                      <a:pt x="237" y="6"/>
                      <a:pt x="237" y="6"/>
                      <a:pt x="236" y="6"/>
                    </a:cubicBezTo>
                    <a:cubicBezTo>
                      <a:pt x="236" y="6"/>
                      <a:pt x="235" y="5"/>
                      <a:pt x="234" y="5"/>
                    </a:cubicBezTo>
                    <a:cubicBezTo>
                      <a:pt x="234" y="5"/>
                      <a:pt x="233" y="5"/>
                      <a:pt x="233" y="5"/>
                    </a:cubicBezTo>
                    <a:cubicBezTo>
                      <a:pt x="231" y="5"/>
                      <a:pt x="230" y="5"/>
                      <a:pt x="229" y="4"/>
                    </a:cubicBezTo>
                    <a:cubicBezTo>
                      <a:pt x="227" y="4"/>
                      <a:pt x="227" y="4"/>
                      <a:pt x="227" y="4"/>
                    </a:cubicBezTo>
                    <a:cubicBezTo>
                      <a:pt x="214" y="2"/>
                      <a:pt x="208" y="0"/>
                      <a:pt x="204" y="0"/>
                    </a:cubicBezTo>
                    <a:cubicBezTo>
                      <a:pt x="203" y="0"/>
                      <a:pt x="202" y="0"/>
                      <a:pt x="201" y="0"/>
                    </a:cubicBezTo>
                    <a:cubicBezTo>
                      <a:pt x="200" y="0"/>
                      <a:pt x="199" y="0"/>
                      <a:pt x="197" y="0"/>
                    </a:cubicBezTo>
                    <a:cubicBezTo>
                      <a:pt x="195" y="0"/>
                      <a:pt x="193" y="1"/>
                      <a:pt x="188" y="1"/>
                    </a:cubicBezTo>
                    <a:cubicBezTo>
                      <a:pt x="170" y="3"/>
                      <a:pt x="142" y="4"/>
                      <a:pt x="121" y="4"/>
                    </a:cubicBezTo>
                    <a:cubicBezTo>
                      <a:pt x="120" y="4"/>
                      <a:pt x="120" y="4"/>
                      <a:pt x="119" y="4"/>
                    </a:cubicBezTo>
                    <a:cubicBezTo>
                      <a:pt x="118" y="4"/>
                      <a:pt x="118" y="4"/>
                      <a:pt x="118" y="4"/>
                    </a:cubicBezTo>
                    <a:cubicBezTo>
                      <a:pt x="118" y="4"/>
                      <a:pt x="117" y="4"/>
                      <a:pt x="117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5" y="4"/>
                      <a:pt x="115" y="4"/>
                      <a:pt x="114" y="4"/>
                    </a:cubicBezTo>
                    <a:cubicBezTo>
                      <a:pt x="114" y="4"/>
                      <a:pt x="113" y="4"/>
                      <a:pt x="113" y="4"/>
                    </a:cubicBezTo>
                    <a:cubicBezTo>
                      <a:pt x="112" y="4"/>
                      <a:pt x="112" y="4"/>
                      <a:pt x="111" y="4"/>
                    </a:cubicBezTo>
                    <a:cubicBezTo>
                      <a:pt x="111" y="4"/>
                      <a:pt x="110" y="4"/>
                      <a:pt x="110" y="4"/>
                    </a:cubicBezTo>
                    <a:cubicBezTo>
                      <a:pt x="109" y="4"/>
                      <a:pt x="109" y="4"/>
                      <a:pt x="108" y="4"/>
                    </a:cubicBezTo>
                    <a:cubicBezTo>
                      <a:pt x="108" y="4"/>
                      <a:pt x="107" y="4"/>
                      <a:pt x="107" y="4"/>
                    </a:cubicBezTo>
                    <a:cubicBezTo>
                      <a:pt x="106" y="4"/>
                      <a:pt x="105" y="4"/>
                      <a:pt x="105" y="4"/>
                    </a:cubicBezTo>
                    <a:cubicBezTo>
                      <a:pt x="104" y="4"/>
                      <a:pt x="104" y="4"/>
                      <a:pt x="103" y="4"/>
                    </a:cubicBezTo>
                    <a:cubicBezTo>
                      <a:pt x="103" y="4"/>
                      <a:pt x="102" y="4"/>
                      <a:pt x="101" y="4"/>
                    </a:cubicBezTo>
                    <a:cubicBezTo>
                      <a:pt x="101" y="4"/>
                      <a:pt x="100" y="4"/>
                      <a:pt x="100" y="4"/>
                    </a:cubicBezTo>
                    <a:cubicBezTo>
                      <a:pt x="99" y="4"/>
                      <a:pt x="98" y="4"/>
                      <a:pt x="98" y="4"/>
                    </a:cubicBezTo>
                    <a:cubicBezTo>
                      <a:pt x="97" y="4"/>
                      <a:pt x="96" y="4"/>
                      <a:pt x="96" y="4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94" y="4"/>
                      <a:pt x="93" y="4"/>
                      <a:pt x="92" y="4"/>
                    </a:cubicBezTo>
                    <a:cubicBezTo>
                      <a:pt x="91" y="4"/>
                      <a:pt x="91" y="4"/>
                      <a:pt x="91" y="4"/>
                    </a:cubicBezTo>
                    <a:cubicBezTo>
                      <a:pt x="88" y="4"/>
                      <a:pt x="85" y="4"/>
                      <a:pt x="83" y="4"/>
                    </a:cubicBezTo>
                    <a:cubicBezTo>
                      <a:pt x="82" y="4"/>
                      <a:pt x="81" y="4"/>
                      <a:pt x="80" y="4"/>
                    </a:cubicBezTo>
                    <a:cubicBezTo>
                      <a:pt x="79" y="4"/>
                      <a:pt x="78" y="4"/>
                      <a:pt x="77" y="3"/>
                    </a:cubicBezTo>
                    <a:cubicBezTo>
                      <a:pt x="77" y="3"/>
                      <a:pt x="76" y="3"/>
                      <a:pt x="76" y="3"/>
                    </a:cubicBezTo>
                    <a:cubicBezTo>
                      <a:pt x="75" y="3"/>
                      <a:pt x="74" y="3"/>
                      <a:pt x="73" y="3"/>
                    </a:cubicBezTo>
                    <a:cubicBezTo>
                      <a:pt x="72" y="3"/>
                      <a:pt x="72" y="3"/>
                      <a:pt x="71" y="3"/>
                    </a:cubicBezTo>
                    <a:cubicBezTo>
                      <a:pt x="48" y="3"/>
                      <a:pt x="24" y="2"/>
                      <a:pt x="1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9">
                <a:extLst>
                  <a:ext uri="{FF2B5EF4-FFF2-40B4-BE49-F238E27FC236}">
                    <a16:creationId xmlns:a16="http://schemas.microsoft.com/office/drawing/2014/main" id="{2D6E9C4A-28D6-4FCB-A482-23177568C3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3375" y="1798638"/>
                <a:ext cx="579438" cy="393700"/>
              </a:xfrm>
              <a:custGeom>
                <a:avLst/>
                <a:gdLst>
                  <a:gd name="T0" fmla="*/ 17 w 322"/>
                  <a:gd name="T1" fmla="*/ 0 h 218"/>
                  <a:gd name="T2" fmla="*/ 0 w 322"/>
                  <a:gd name="T3" fmla="*/ 199 h 218"/>
                  <a:gd name="T4" fmla="*/ 106 w 322"/>
                  <a:gd name="T5" fmla="*/ 202 h 218"/>
                  <a:gd name="T6" fmla="*/ 114 w 322"/>
                  <a:gd name="T7" fmla="*/ 202 h 218"/>
                  <a:gd name="T8" fmla="*/ 172 w 322"/>
                  <a:gd name="T9" fmla="*/ 199 h 218"/>
                  <a:gd name="T10" fmla="*/ 181 w 322"/>
                  <a:gd name="T11" fmla="*/ 198 h 218"/>
                  <a:gd name="T12" fmla="*/ 186 w 322"/>
                  <a:gd name="T13" fmla="*/ 197 h 218"/>
                  <a:gd name="T14" fmla="*/ 213 w 322"/>
                  <a:gd name="T15" fmla="*/ 202 h 218"/>
                  <a:gd name="T16" fmla="*/ 216 w 322"/>
                  <a:gd name="T17" fmla="*/ 202 h 218"/>
                  <a:gd name="T18" fmla="*/ 321 w 322"/>
                  <a:gd name="T19" fmla="*/ 218 h 218"/>
                  <a:gd name="T20" fmla="*/ 322 w 322"/>
                  <a:gd name="T21" fmla="*/ 217 h 218"/>
                  <a:gd name="T22" fmla="*/ 322 w 322"/>
                  <a:gd name="T23" fmla="*/ 216 h 218"/>
                  <a:gd name="T24" fmla="*/ 322 w 322"/>
                  <a:gd name="T25" fmla="*/ 214 h 218"/>
                  <a:gd name="T26" fmla="*/ 322 w 322"/>
                  <a:gd name="T27" fmla="*/ 213 h 218"/>
                  <a:gd name="T28" fmla="*/ 322 w 322"/>
                  <a:gd name="T29" fmla="*/ 211 h 218"/>
                  <a:gd name="T30" fmla="*/ 322 w 322"/>
                  <a:gd name="T31" fmla="*/ 210 h 218"/>
                  <a:gd name="T32" fmla="*/ 322 w 322"/>
                  <a:gd name="T33" fmla="*/ 208 h 218"/>
                  <a:gd name="T34" fmla="*/ 322 w 322"/>
                  <a:gd name="T35" fmla="*/ 206 h 218"/>
                  <a:gd name="T36" fmla="*/ 322 w 322"/>
                  <a:gd name="T37" fmla="*/ 205 h 218"/>
                  <a:gd name="T38" fmla="*/ 322 w 322"/>
                  <a:gd name="T39" fmla="*/ 203 h 218"/>
                  <a:gd name="T40" fmla="*/ 322 w 322"/>
                  <a:gd name="T41" fmla="*/ 201 h 218"/>
                  <a:gd name="T42" fmla="*/ 321 w 322"/>
                  <a:gd name="T43" fmla="*/ 199 h 218"/>
                  <a:gd name="T44" fmla="*/ 321 w 322"/>
                  <a:gd name="T45" fmla="*/ 197 h 218"/>
                  <a:gd name="T46" fmla="*/ 321 w 322"/>
                  <a:gd name="T47" fmla="*/ 196 h 218"/>
                  <a:gd name="T48" fmla="*/ 320 w 322"/>
                  <a:gd name="T49" fmla="*/ 192 h 218"/>
                  <a:gd name="T50" fmla="*/ 318 w 322"/>
                  <a:gd name="T51" fmla="*/ 149 h 218"/>
                  <a:gd name="T52" fmla="*/ 318 w 322"/>
                  <a:gd name="T53" fmla="*/ 143 h 218"/>
                  <a:gd name="T54" fmla="*/ 319 w 322"/>
                  <a:gd name="T55" fmla="*/ 124 h 218"/>
                  <a:gd name="T56" fmla="*/ 317 w 322"/>
                  <a:gd name="T57" fmla="*/ 102 h 218"/>
                  <a:gd name="T58" fmla="*/ 312 w 322"/>
                  <a:gd name="T59" fmla="*/ 97 h 218"/>
                  <a:gd name="T60" fmla="*/ 306 w 322"/>
                  <a:gd name="T61" fmla="*/ 67 h 218"/>
                  <a:gd name="T62" fmla="*/ 314 w 322"/>
                  <a:gd name="T63" fmla="*/ 22 h 218"/>
                  <a:gd name="T64" fmla="*/ 312 w 322"/>
                  <a:gd name="T65" fmla="*/ 21 h 218"/>
                  <a:gd name="T66" fmla="*/ 129 w 322"/>
                  <a:gd name="T67" fmla="*/ 9 h 218"/>
                  <a:gd name="T68" fmla="*/ 17 w 322"/>
                  <a:gd name="T6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2" h="218">
                    <a:moveTo>
                      <a:pt x="17" y="0"/>
                    </a:moveTo>
                    <a:cubicBezTo>
                      <a:pt x="0" y="199"/>
                      <a:pt x="0" y="199"/>
                      <a:pt x="0" y="199"/>
                    </a:cubicBezTo>
                    <a:cubicBezTo>
                      <a:pt x="20" y="200"/>
                      <a:pt x="88" y="202"/>
                      <a:pt x="106" y="202"/>
                    </a:cubicBezTo>
                    <a:cubicBezTo>
                      <a:pt x="108" y="202"/>
                      <a:pt x="111" y="202"/>
                      <a:pt x="114" y="202"/>
                    </a:cubicBezTo>
                    <a:cubicBezTo>
                      <a:pt x="134" y="202"/>
                      <a:pt x="157" y="200"/>
                      <a:pt x="172" y="199"/>
                    </a:cubicBezTo>
                    <a:cubicBezTo>
                      <a:pt x="177" y="198"/>
                      <a:pt x="179" y="198"/>
                      <a:pt x="181" y="198"/>
                    </a:cubicBezTo>
                    <a:cubicBezTo>
                      <a:pt x="183" y="197"/>
                      <a:pt x="184" y="197"/>
                      <a:pt x="186" y="197"/>
                    </a:cubicBezTo>
                    <a:cubicBezTo>
                      <a:pt x="190" y="197"/>
                      <a:pt x="195" y="198"/>
                      <a:pt x="213" y="202"/>
                    </a:cubicBezTo>
                    <a:cubicBezTo>
                      <a:pt x="216" y="202"/>
                      <a:pt x="216" y="202"/>
                      <a:pt x="216" y="202"/>
                    </a:cubicBezTo>
                    <a:cubicBezTo>
                      <a:pt x="249" y="208"/>
                      <a:pt x="308" y="217"/>
                      <a:pt x="321" y="218"/>
                    </a:cubicBezTo>
                    <a:cubicBezTo>
                      <a:pt x="322" y="217"/>
                      <a:pt x="322" y="217"/>
                      <a:pt x="322" y="217"/>
                    </a:cubicBezTo>
                    <a:cubicBezTo>
                      <a:pt x="322" y="217"/>
                      <a:pt x="322" y="216"/>
                      <a:pt x="322" y="216"/>
                    </a:cubicBezTo>
                    <a:cubicBezTo>
                      <a:pt x="322" y="215"/>
                      <a:pt x="322" y="215"/>
                      <a:pt x="322" y="214"/>
                    </a:cubicBezTo>
                    <a:cubicBezTo>
                      <a:pt x="322" y="214"/>
                      <a:pt x="322" y="214"/>
                      <a:pt x="322" y="213"/>
                    </a:cubicBezTo>
                    <a:cubicBezTo>
                      <a:pt x="322" y="213"/>
                      <a:pt x="322" y="212"/>
                      <a:pt x="322" y="211"/>
                    </a:cubicBezTo>
                    <a:cubicBezTo>
                      <a:pt x="322" y="211"/>
                      <a:pt x="322" y="210"/>
                      <a:pt x="322" y="210"/>
                    </a:cubicBezTo>
                    <a:cubicBezTo>
                      <a:pt x="322" y="209"/>
                      <a:pt x="322" y="209"/>
                      <a:pt x="322" y="208"/>
                    </a:cubicBezTo>
                    <a:cubicBezTo>
                      <a:pt x="322" y="208"/>
                      <a:pt x="322" y="207"/>
                      <a:pt x="322" y="206"/>
                    </a:cubicBezTo>
                    <a:cubicBezTo>
                      <a:pt x="322" y="206"/>
                      <a:pt x="322" y="205"/>
                      <a:pt x="322" y="205"/>
                    </a:cubicBezTo>
                    <a:cubicBezTo>
                      <a:pt x="322" y="204"/>
                      <a:pt x="322" y="203"/>
                      <a:pt x="322" y="203"/>
                    </a:cubicBezTo>
                    <a:cubicBezTo>
                      <a:pt x="322" y="202"/>
                      <a:pt x="322" y="202"/>
                      <a:pt x="322" y="201"/>
                    </a:cubicBezTo>
                    <a:cubicBezTo>
                      <a:pt x="322" y="200"/>
                      <a:pt x="322" y="200"/>
                      <a:pt x="321" y="199"/>
                    </a:cubicBezTo>
                    <a:cubicBezTo>
                      <a:pt x="321" y="199"/>
                      <a:pt x="321" y="198"/>
                      <a:pt x="321" y="197"/>
                    </a:cubicBezTo>
                    <a:cubicBezTo>
                      <a:pt x="321" y="197"/>
                      <a:pt x="321" y="196"/>
                      <a:pt x="321" y="196"/>
                    </a:cubicBezTo>
                    <a:cubicBezTo>
                      <a:pt x="321" y="195"/>
                      <a:pt x="320" y="194"/>
                      <a:pt x="320" y="192"/>
                    </a:cubicBezTo>
                    <a:cubicBezTo>
                      <a:pt x="316" y="179"/>
                      <a:pt x="317" y="172"/>
                      <a:pt x="318" y="149"/>
                    </a:cubicBezTo>
                    <a:cubicBezTo>
                      <a:pt x="318" y="143"/>
                      <a:pt x="318" y="143"/>
                      <a:pt x="318" y="143"/>
                    </a:cubicBezTo>
                    <a:cubicBezTo>
                      <a:pt x="318" y="135"/>
                      <a:pt x="319" y="129"/>
                      <a:pt x="319" y="124"/>
                    </a:cubicBezTo>
                    <a:cubicBezTo>
                      <a:pt x="320" y="113"/>
                      <a:pt x="321" y="111"/>
                      <a:pt x="317" y="102"/>
                    </a:cubicBezTo>
                    <a:cubicBezTo>
                      <a:pt x="316" y="98"/>
                      <a:pt x="314" y="98"/>
                      <a:pt x="312" y="97"/>
                    </a:cubicBezTo>
                    <a:cubicBezTo>
                      <a:pt x="303" y="94"/>
                      <a:pt x="302" y="87"/>
                      <a:pt x="306" y="67"/>
                    </a:cubicBezTo>
                    <a:cubicBezTo>
                      <a:pt x="310" y="45"/>
                      <a:pt x="313" y="29"/>
                      <a:pt x="314" y="22"/>
                    </a:cubicBezTo>
                    <a:cubicBezTo>
                      <a:pt x="313" y="22"/>
                      <a:pt x="312" y="22"/>
                      <a:pt x="312" y="21"/>
                    </a:cubicBezTo>
                    <a:cubicBezTo>
                      <a:pt x="238" y="18"/>
                      <a:pt x="130" y="9"/>
                      <a:pt x="129" y="9"/>
                    </a:cubicBezTo>
                    <a:cubicBezTo>
                      <a:pt x="92" y="7"/>
                      <a:pt x="54" y="4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20">
                <a:extLst>
                  <a:ext uri="{FF2B5EF4-FFF2-40B4-BE49-F238E27FC236}">
                    <a16:creationId xmlns:a16="http://schemas.microsoft.com/office/drawing/2014/main" id="{412A2387-B8B5-4754-891A-28DA44119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8900" y="2312988"/>
                <a:ext cx="604838" cy="950913"/>
              </a:xfrm>
              <a:custGeom>
                <a:avLst/>
                <a:gdLst>
                  <a:gd name="T0" fmla="*/ 271 w 336"/>
                  <a:gd name="T1" fmla="*/ 333 h 529"/>
                  <a:gd name="T2" fmla="*/ 272 w 336"/>
                  <a:gd name="T3" fmla="*/ 320 h 529"/>
                  <a:gd name="T4" fmla="*/ 280 w 336"/>
                  <a:gd name="T5" fmla="*/ 262 h 529"/>
                  <a:gd name="T6" fmla="*/ 291 w 336"/>
                  <a:gd name="T7" fmla="*/ 239 h 529"/>
                  <a:gd name="T8" fmla="*/ 292 w 336"/>
                  <a:gd name="T9" fmla="*/ 237 h 529"/>
                  <a:gd name="T10" fmla="*/ 294 w 336"/>
                  <a:gd name="T11" fmla="*/ 230 h 529"/>
                  <a:gd name="T12" fmla="*/ 295 w 336"/>
                  <a:gd name="T13" fmla="*/ 225 h 529"/>
                  <a:gd name="T14" fmla="*/ 303 w 336"/>
                  <a:gd name="T15" fmla="*/ 199 h 529"/>
                  <a:gd name="T16" fmla="*/ 336 w 336"/>
                  <a:gd name="T17" fmla="*/ 90 h 529"/>
                  <a:gd name="T18" fmla="*/ 323 w 336"/>
                  <a:gd name="T19" fmla="*/ 80 h 529"/>
                  <a:gd name="T20" fmla="*/ 317 w 336"/>
                  <a:gd name="T21" fmla="*/ 84 h 529"/>
                  <a:gd name="T22" fmla="*/ 264 w 336"/>
                  <a:gd name="T23" fmla="*/ 74 h 529"/>
                  <a:gd name="T24" fmla="*/ 232 w 336"/>
                  <a:gd name="T25" fmla="*/ 53 h 529"/>
                  <a:gd name="T26" fmla="*/ 220 w 336"/>
                  <a:gd name="T27" fmla="*/ 49 h 529"/>
                  <a:gd name="T28" fmla="*/ 211 w 336"/>
                  <a:gd name="T29" fmla="*/ 50 h 529"/>
                  <a:gd name="T30" fmla="*/ 207 w 336"/>
                  <a:gd name="T31" fmla="*/ 49 h 529"/>
                  <a:gd name="T32" fmla="*/ 201 w 336"/>
                  <a:gd name="T33" fmla="*/ 47 h 529"/>
                  <a:gd name="T34" fmla="*/ 195 w 336"/>
                  <a:gd name="T35" fmla="*/ 44 h 529"/>
                  <a:gd name="T36" fmla="*/ 192 w 336"/>
                  <a:gd name="T37" fmla="*/ 42 h 529"/>
                  <a:gd name="T38" fmla="*/ 0 w 336"/>
                  <a:gd name="T39" fmla="*/ 192 h 529"/>
                  <a:gd name="T40" fmla="*/ 74 w 336"/>
                  <a:gd name="T41" fmla="*/ 322 h 529"/>
                  <a:gd name="T42" fmla="*/ 134 w 336"/>
                  <a:gd name="T43" fmla="*/ 409 h 529"/>
                  <a:gd name="T44" fmla="*/ 171 w 336"/>
                  <a:gd name="T45" fmla="*/ 516 h 529"/>
                  <a:gd name="T46" fmla="*/ 176 w 336"/>
                  <a:gd name="T47" fmla="*/ 520 h 529"/>
                  <a:gd name="T48" fmla="*/ 183 w 336"/>
                  <a:gd name="T49" fmla="*/ 522 h 529"/>
                  <a:gd name="T50" fmla="*/ 187 w 336"/>
                  <a:gd name="T51" fmla="*/ 524 h 529"/>
                  <a:gd name="T52" fmla="*/ 198 w 336"/>
                  <a:gd name="T53" fmla="*/ 528 h 529"/>
                  <a:gd name="T54" fmla="*/ 201 w 336"/>
                  <a:gd name="T55" fmla="*/ 529 h 529"/>
                  <a:gd name="T56" fmla="*/ 204 w 336"/>
                  <a:gd name="T57" fmla="*/ 525 h 529"/>
                  <a:gd name="T58" fmla="*/ 205 w 336"/>
                  <a:gd name="T59" fmla="*/ 520 h 529"/>
                  <a:gd name="T60" fmla="*/ 206 w 336"/>
                  <a:gd name="T61" fmla="*/ 516 h 529"/>
                  <a:gd name="T62" fmla="*/ 207 w 336"/>
                  <a:gd name="T63" fmla="*/ 512 h 529"/>
                  <a:gd name="T64" fmla="*/ 207 w 336"/>
                  <a:gd name="T65" fmla="*/ 508 h 529"/>
                  <a:gd name="T66" fmla="*/ 207 w 336"/>
                  <a:gd name="T67" fmla="*/ 505 h 529"/>
                  <a:gd name="T68" fmla="*/ 207 w 336"/>
                  <a:gd name="T69" fmla="*/ 501 h 529"/>
                  <a:gd name="T70" fmla="*/ 207 w 336"/>
                  <a:gd name="T71" fmla="*/ 498 h 529"/>
                  <a:gd name="T72" fmla="*/ 206 w 336"/>
                  <a:gd name="T73" fmla="*/ 495 h 529"/>
                  <a:gd name="T74" fmla="*/ 206 w 336"/>
                  <a:gd name="T75" fmla="*/ 492 h 529"/>
                  <a:gd name="T76" fmla="*/ 218 w 336"/>
                  <a:gd name="T77" fmla="*/ 452 h 529"/>
                  <a:gd name="T78" fmla="*/ 242 w 336"/>
                  <a:gd name="T79" fmla="*/ 461 h 529"/>
                  <a:gd name="T80" fmla="*/ 244 w 336"/>
                  <a:gd name="T81" fmla="*/ 450 h 529"/>
                  <a:gd name="T82" fmla="*/ 244 w 336"/>
                  <a:gd name="T83" fmla="*/ 447 h 529"/>
                  <a:gd name="T84" fmla="*/ 270 w 336"/>
                  <a:gd name="T85" fmla="*/ 336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6" h="529">
                    <a:moveTo>
                      <a:pt x="270" y="336"/>
                    </a:moveTo>
                    <a:cubicBezTo>
                      <a:pt x="270" y="336"/>
                      <a:pt x="270" y="336"/>
                      <a:pt x="270" y="335"/>
                    </a:cubicBezTo>
                    <a:cubicBezTo>
                      <a:pt x="270" y="334"/>
                      <a:pt x="270" y="333"/>
                      <a:pt x="271" y="333"/>
                    </a:cubicBezTo>
                    <a:cubicBezTo>
                      <a:pt x="271" y="332"/>
                      <a:pt x="271" y="331"/>
                      <a:pt x="271" y="330"/>
                    </a:cubicBezTo>
                    <a:cubicBezTo>
                      <a:pt x="271" y="330"/>
                      <a:pt x="271" y="329"/>
                      <a:pt x="271" y="328"/>
                    </a:cubicBezTo>
                    <a:cubicBezTo>
                      <a:pt x="272" y="326"/>
                      <a:pt x="272" y="323"/>
                      <a:pt x="272" y="320"/>
                    </a:cubicBezTo>
                    <a:cubicBezTo>
                      <a:pt x="273" y="311"/>
                      <a:pt x="274" y="304"/>
                      <a:pt x="276" y="300"/>
                    </a:cubicBezTo>
                    <a:cubicBezTo>
                      <a:pt x="277" y="298"/>
                      <a:pt x="277" y="290"/>
                      <a:pt x="277" y="285"/>
                    </a:cubicBezTo>
                    <a:cubicBezTo>
                      <a:pt x="278" y="274"/>
                      <a:pt x="278" y="266"/>
                      <a:pt x="280" y="262"/>
                    </a:cubicBezTo>
                    <a:cubicBezTo>
                      <a:pt x="281" y="258"/>
                      <a:pt x="284" y="253"/>
                      <a:pt x="286" y="248"/>
                    </a:cubicBezTo>
                    <a:cubicBezTo>
                      <a:pt x="288" y="245"/>
                      <a:pt x="291" y="241"/>
                      <a:pt x="291" y="240"/>
                    </a:cubicBezTo>
                    <a:cubicBezTo>
                      <a:pt x="291" y="239"/>
                      <a:pt x="291" y="239"/>
                      <a:pt x="291" y="239"/>
                    </a:cubicBezTo>
                    <a:cubicBezTo>
                      <a:pt x="291" y="239"/>
                      <a:pt x="291" y="239"/>
                      <a:pt x="291" y="239"/>
                    </a:cubicBezTo>
                    <a:cubicBezTo>
                      <a:pt x="291" y="238"/>
                      <a:pt x="291" y="238"/>
                      <a:pt x="291" y="238"/>
                    </a:cubicBezTo>
                    <a:cubicBezTo>
                      <a:pt x="292" y="237"/>
                      <a:pt x="292" y="237"/>
                      <a:pt x="292" y="237"/>
                    </a:cubicBezTo>
                    <a:cubicBezTo>
                      <a:pt x="292" y="237"/>
                      <a:pt x="292" y="236"/>
                      <a:pt x="292" y="236"/>
                    </a:cubicBezTo>
                    <a:cubicBezTo>
                      <a:pt x="292" y="234"/>
                      <a:pt x="293" y="233"/>
                      <a:pt x="293" y="231"/>
                    </a:cubicBezTo>
                    <a:cubicBezTo>
                      <a:pt x="294" y="231"/>
                      <a:pt x="294" y="230"/>
                      <a:pt x="294" y="230"/>
                    </a:cubicBezTo>
                    <a:cubicBezTo>
                      <a:pt x="294" y="229"/>
                      <a:pt x="294" y="229"/>
                      <a:pt x="294" y="228"/>
                    </a:cubicBezTo>
                    <a:cubicBezTo>
                      <a:pt x="295" y="227"/>
                      <a:pt x="295" y="226"/>
                      <a:pt x="295" y="226"/>
                    </a:cubicBezTo>
                    <a:cubicBezTo>
                      <a:pt x="295" y="225"/>
                      <a:pt x="295" y="225"/>
                      <a:pt x="295" y="225"/>
                    </a:cubicBezTo>
                    <a:cubicBezTo>
                      <a:pt x="296" y="224"/>
                      <a:pt x="296" y="222"/>
                      <a:pt x="296" y="221"/>
                    </a:cubicBezTo>
                    <a:cubicBezTo>
                      <a:pt x="298" y="217"/>
                      <a:pt x="299" y="212"/>
                      <a:pt x="301" y="206"/>
                    </a:cubicBezTo>
                    <a:cubicBezTo>
                      <a:pt x="302" y="204"/>
                      <a:pt x="302" y="201"/>
                      <a:pt x="303" y="199"/>
                    </a:cubicBezTo>
                    <a:cubicBezTo>
                      <a:pt x="305" y="193"/>
                      <a:pt x="307" y="188"/>
                      <a:pt x="308" y="182"/>
                    </a:cubicBezTo>
                    <a:cubicBezTo>
                      <a:pt x="316" y="155"/>
                      <a:pt x="326" y="125"/>
                      <a:pt x="331" y="106"/>
                    </a:cubicBezTo>
                    <a:cubicBezTo>
                      <a:pt x="334" y="99"/>
                      <a:pt x="335" y="94"/>
                      <a:pt x="336" y="90"/>
                    </a:cubicBezTo>
                    <a:cubicBezTo>
                      <a:pt x="336" y="90"/>
                      <a:pt x="336" y="90"/>
                      <a:pt x="336" y="90"/>
                    </a:cubicBezTo>
                    <a:cubicBezTo>
                      <a:pt x="333" y="88"/>
                      <a:pt x="330" y="86"/>
                      <a:pt x="327" y="83"/>
                    </a:cubicBezTo>
                    <a:cubicBezTo>
                      <a:pt x="326" y="82"/>
                      <a:pt x="324" y="81"/>
                      <a:pt x="323" y="80"/>
                    </a:cubicBezTo>
                    <a:cubicBezTo>
                      <a:pt x="322" y="79"/>
                      <a:pt x="320" y="78"/>
                      <a:pt x="319" y="78"/>
                    </a:cubicBezTo>
                    <a:cubicBezTo>
                      <a:pt x="318" y="78"/>
                      <a:pt x="318" y="78"/>
                      <a:pt x="318" y="78"/>
                    </a:cubicBezTo>
                    <a:cubicBezTo>
                      <a:pt x="319" y="79"/>
                      <a:pt x="319" y="82"/>
                      <a:pt x="317" y="84"/>
                    </a:cubicBezTo>
                    <a:cubicBezTo>
                      <a:pt x="316" y="87"/>
                      <a:pt x="312" y="88"/>
                      <a:pt x="310" y="88"/>
                    </a:cubicBezTo>
                    <a:cubicBezTo>
                      <a:pt x="307" y="88"/>
                      <a:pt x="303" y="87"/>
                      <a:pt x="298" y="86"/>
                    </a:cubicBezTo>
                    <a:cubicBezTo>
                      <a:pt x="275" y="81"/>
                      <a:pt x="272" y="79"/>
                      <a:pt x="264" y="74"/>
                    </a:cubicBezTo>
                    <a:cubicBezTo>
                      <a:pt x="262" y="73"/>
                      <a:pt x="261" y="72"/>
                      <a:pt x="259" y="70"/>
                    </a:cubicBezTo>
                    <a:cubicBezTo>
                      <a:pt x="251" y="66"/>
                      <a:pt x="243" y="61"/>
                      <a:pt x="238" y="57"/>
                    </a:cubicBezTo>
                    <a:cubicBezTo>
                      <a:pt x="236" y="55"/>
                      <a:pt x="233" y="54"/>
                      <a:pt x="232" y="53"/>
                    </a:cubicBezTo>
                    <a:cubicBezTo>
                      <a:pt x="231" y="53"/>
                      <a:pt x="230" y="52"/>
                      <a:pt x="229" y="51"/>
                    </a:cubicBezTo>
                    <a:cubicBezTo>
                      <a:pt x="228" y="50"/>
                      <a:pt x="226" y="48"/>
                      <a:pt x="223" y="48"/>
                    </a:cubicBezTo>
                    <a:cubicBezTo>
                      <a:pt x="222" y="48"/>
                      <a:pt x="221" y="49"/>
                      <a:pt x="220" y="49"/>
                    </a:cubicBezTo>
                    <a:cubicBezTo>
                      <a:pt x="218" y="50"/>
                      <a:pt x="216" y="50"/>
                      <a:pt x="214" y="50"/>
                    </a:cubicBezTo>
                    <a:cubicBezTo>
                      <a:pt x="214" y="50"/>
                      <a:pt x="214" y="50"/>
                      <a:pt x="214" y="50"/>
                    </a:cubicBezTo>
                    <a:cubicBezTo>
                      <a:pt x="213" y="50"/>
                      <a:pt x="212" y="50"/>
                      <a:pt x="211" y="50"/>
                    </a:cubicBezTo>
                    <a:cubicBezTo>
                      <a:pt x="210" y="50"/>
                      <a:pt x="210" y="50"/>
                      <a:pt x="210" y="50"/>
                    </a:cubicBezTo>
                    <a:cubicBezTo>
                      <a:pt x="209" y="50"/>
                      <a:pt x="208" y="50"/>
                      <a:pt x="207" y="49"/>
                    </a:cubicBezTo>
                    <a:cubicBezTo>
                      <a:pt x="207" y="49"/>
                      <a:pt x="207" y="49"/>
                      <a:pt x="207" y="49"/>
                    </a:cubicBezTo>
                    <a:cubicBezTo>
                      <a:pt x="206" y="49"/>
                      <a:pt x="205" y="49"/>
                      <a:pt x="204" y="48"/>
                    </a:cubicBezTo>
                    <a:cubicBezTo>
                      <a:pt x="203" y="48"/>
                      <a:pt x="203" y="48"/>
                      <a:pt x="203" y="48"/>
                    </a:cubicBezTo>
                    <a:cubicBezTo>
                      <a:pt x="202" y="48"/>
                      <a:pt x="201" y="47"/>
                      <a:pt x="201" y="47"/>
                    </a:cubicBezTo>
                    <a:cubicBezTo>
                      <a:pt x="200" y="47"/>
                      <a:pt x="200" y="47"/>
                      <a:pt x="200" y="47"/>
                    </a:cubicBezTo>
                    <a:cubicBezTo>
                      <a:pt x="198" y="46"/>
                      <a:pt x="197" y="45"/>
                      <a:pt x="195" y="44"/>
                    </a:cubicBezTo>
                    <a:cubicBezTo>
                      <a:pt x="195" y="44"/>
                      <a:pt x="195" y="44"/>
                      <a:pt x="195" y="44"/>
                    </a:cubicBezTo>
                    <a:cubicBezTo>
                      <a:pt x="194" y="44"/>
                      <a:pt x="194" y="43"/>
                      <a:pt x="193" y="43"/>
                    </a:cubicBezTo>
                    <a:cubicBezTo>
                      <a:pt x="193" y="43"/>
                      <a:pt x="193" y="43"/>
                      <a:pt x="193" y="43"/>
                    </a:cubicBezTo>
                    <a:cubicBezTo>
                      <a:pt x="193" y="43"/>
                      <a:pt x="192" y="43"/>
                      <a:pt x="192" y="42"/>
                    </a:cubicBezTo>
                    <a:cubicBezTo>
                      <a:pt x="153" y="30"/>
                      <a:pt x="153" y="30"/>
                      <a:pt x="153" y="3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12" y="209"/>
                      <a:pt x="63" y="286"/>
                      <a:pt x="67" y="297"/>
                    </a:cubicBezTo>
                    <a:cubicBezTo>
                      <a:pt x="70" y="304"/>
                      <a:pt x="71" y="309"/>
                      <a:pt x="72" y="313"/>
                    </a:cubicBezTo>
                    <a:cubicBezTo>
                      <a:pt x="73" y="316"/>
                      <a:pt x="73" y="319"/>
                      <a:pt x="74" y="322"/>
                    </a:cubicBezTo>
                    <a:cubicBezTo>
                      <a:pt x="76" y="325"/>
                      <a:pt x="78" y="328"/>
                      <a:pt x="84" y="335"/>
                    </a:cubicBezTo>
                    <a:cubicBezTo>
                      <a:pt x="88" y="339"/>
                      <a:pt x="93" y="345"/>
                      <a:pt x="99" y="353"/>
                    </a:cubicBezTo>
                    <a:cubicBezTo>
                      <a:pt x="115" y="374"/>
                      <a:pt x="125" y="388"/>
                      <a:pt x="134" y="409"/>
                    </a:cubicBezTo>
                    <a:cubicBezTo>
                      <a:pt x="135" y="411"/>
                      <a:pt x="137" y="415"/>
                      <a:pt x="138" y="418"/>
                    </a:cubicBezTo>
                    <a:cubicBezTo>
                      <a:pt x="142" y="427"/>
                      <a:pt x="146" y="442"/>
                      <a:pt x="151" y="458"/>
                    </a:cubicBezTo>
                    <a:cubicBezTo>
                      <a:pt x="158" y="478"/>
                      <a:pt x="167" y="506"/>
                      <a:pt x="171" y="516"/>
                    </a:cubicBezTo>
                    <a:cubicBezTo>
                      <a:pt x="172" y="517"/>
                      <a:pt x="173" y="518"/>
                      <a:pt x="173" y="519"/>
                    </a:cubicBezTo>
                    <a:cubicBezTo>
                      <a:pt x="174" y="519"/>
                      <a:pt x="175" y="519"/>
                      <a:pt x="176" y="520"/>
                    </a:cubicBezTo>
                    <a:cubicBezTo>
                      <a:pt x="176" y="520"/>
                      <a:pt x="176" y="520"/>
                      <a:pt x="176" y="520"/>
                    </a:cubicBezTo>
                    <a:cubicBezTo>
                      <a:pt x="177" y="520"/>
                      <a:pt x="178" y="521"/>
                      <a:pt x="179" y="521"/>
                    </a:cubicBezTo>
                    <a:cubicBezTo>
                      <a:pt x="180" y="521"/>
                      <a:pt x="180" y="521"/>
                      <a:pt x="180" y="521"/>
                    </a:cubicBezTo>
                    <a:cubicBezTo>
                      <a:pt x="181" y="521"/>
                      <a:pt x="182" y="522"/>
                      <a:pt x="183" y="522"/>
                    </a:cubicBezTo>
                    <a:cubicBezTo>
                      <a:pt x="183" y="522"/>
                      <a:pt x="183" y="522"/>
                      <a:pt x="183" y="522"/>
                    </a:cubicBezTo>
                    <a:cubicBezTo>
                      <a:pt x="184" y="523"/>
                      <a:pt x="186" y="523"/>
                      <a:pt x="187" y="524"/>
                    </a:cubicBezTo>
                    <a:cubicBezTo>
                      <a:pt x="187" y="524"/>
                      <a:pt x="187" y="524"/>
                      <a:pt x="187" y="524"/>
                    </a:cubicBezTo>
                    <a:cubicBezTo>
                      <a:pt x="190" y="525"/>
                      <a:pt x="193" y="526"/>
                      <a:pt x="195" y="527"/>
                    </a:cubicBezTo>
                    <a:cubicBezTo>
                      <a:pt x="195" y="527"/>
                      <a:pt x="195" y="527"/>
                      <a:pt x="195" y="527"/>
                    </a:cubicBezTo>
                    <a:cubicBezTo>
                      <a:pt x="196" y="527"/>
                      <a:pt x="197" y="528"/>
                      <a:pt x="198" y="528"/>
                    </a:cubicBezTo>
                    <a:cubicBezTo>
                      <a:pt x="199" y="528"/>
                      <a:pt x="199" y="528"/>
                      <a:pt x="199" y="528"/>
                    </a:cubicBezTo>
                    <a:cubicBezTo>
                      <a:pt x="200" y="528"/>
                      <a:pt x="201" y="529"/>
                      <a:pt x="201" y="529"/>
                    </a:cubicBezTo>
                    <a:cubicBezTo>
                      <a:pt x="201" y="529"/>
                      <a:pt x="201" y="529"/>
                      <a:pt x="201" y="529"/>
                    </a:cubicBezTo>
                    <a:cubicBezTo>
                      <a:pt x="202" y="528"/>
                      <a:pt x="202" y="528"/>
                      <a:pt x="202" y="528"/>
                    </a:cubicBezTo>
                    <a:cubicBezTo>
                      <a:pt x="202" y="527"/>
                      <a:pt x="203" y="526"/>
                      <a:pt x="203" y="526"/>
                    </a:cubicBezTo>
                    <a:cubicBezTo>
                      <a:pt x="203" y="526"/>
                      <a:pt x="203" y="525"/>
                      <a:pt x="204" y="525"/>
                    </a:cubicBezTo>
                    <a:cubicBezTo>
                      <a:pt x="204" y="524"/>
                      <a:pt x="204" y="524"/>
                      <a:pt x="204" y="523"/>
                    </a:cubicBezTo>
                    <a:cubicBezTo>
                      <a:pt x="204" y="523"/>
                      <a:pt x="205" y="522"/>
                      <a:pt x="205" y="522"/>
                    </a:cubicBezTo>
                    <a:cubicBezTo>
                      <a:pt x="205" y="521"/>
                      <a:pt x="205" y="521"/>
                      <a:pt x="205" y="520"/>
                    </a:cubicBezTo>
                    <a:cubicBezTo>
                      <a:pt x="205" y="520"/>
                      <a:pt x="205" y="519"/>
                      <a:pt x="206" y="519"/>
                    </a:cubicBezTo>
                    <a:cubicBezTo>
                      <a:pt x="206" y="519"/>
                      <a:pt x="206" y="518"/>
                      <a:pt x="206" y="518"/>
                    </a:cubicBezTo>
                    <a:cubicBezTo>
                      <a:pt x="206" y="517"/>
                      <a:pt x="206" y="517"/>
                      <a:pt x="206" y="516"/>
                    </a:cubicBezTo>
                    <a:cubicBezTo>
                      <a:pt x="206" y="516"/>
                      <a:pt x="207" y="515"/>
                      <a:pt x="207" y="515"/>
                    </a:cubicBezTo>
                    <a:cubicBezTo>
                      <a:pt x="207" y="514"/>
                      <a:pt x="207" y="514"/>
                      <a:pt x="207" y="514"/>
                    </a:cubicBezTo>
                    <a:cubicBezTo>
                      <a:pt x="207" y="513"/>
                      <a:pt x="207" y="513"/>
                      <a:pt x="207" y="512"/>
                    </a:cubicBezTo>
                    <a:cubicBezTo>
                      <a:pt x="207" y="512"/>
                      <a:pt x="207" y="511"/>
                      <a:pt x="207" y="511"/>
                    </a:cubicBezTo>
                    <a:cubicBezTo>
                      <a:pt x="207" y="511"/>
                      <a:pt x="207" y="510"/>
                      <a:pt x="207" y="510"/>
                    </a:cubicBezTo>
                    <a:cubicBezTo>
                      <a:pt x="207" y="509"/>
                      <a:pt x="207" y="509"/>
                      <a:pt x="207" y="508"/>
                    </a:cubicBezTo>
                    <a:cubicBezTo>
                      <a:pt x="207" y="508"/>
                      <a:pt x="207" y="508"/>
                      <a:pt x="207" y="507"/>
                    </a:cubicBezTo>
                    <a:cubicBezTo>
                      <a:pt x="207" y="507"/>
                      <a:pt x="207" y="506"/>
                      <a:pt x="207" y="506"/>
                    </a:cubicBezTo>
                    <a:cubicBezTo>
                      <a:pt x="207" y="505"/>
                      <a:pt x="207" y="505"/>
                      <a:pt x="207" y="505"/>
                    </a:cubicBezTo>
                    <a:cubicBezTo>
                      <a:pt x="207" y="504"/>
                      <a:pt x="207" y="504"/>
                      <a:pt x="207" y="504"/>
                    </a:cubicBezTo>
                    <a:cubicBezTo>
                      <a:pt x="207" y="503"/>
                      <a:pt x="207" y="503"/>
                      <a:pt x="207" y="502"/>
                    </a:cubicBezTo>
                    <a:cubicBezTo>
                      <a:pt x="207" y="501"/>
                      <a:pt x="207" y="501"/>
                      <a:pt x="207" y="501"/>
                    </a:cubicBezTo>
                    <a:cubicBezTo>
                      <a:pt x="207" y="501"/>
                      <a:pt x="207" y="500"/>
                      <a:pt x="207" y="500"/>
                    </a:cubicBezTo>
                    <a:cubicBezTo>
                      <a:pt x="207" y="499"/>
                      <a:pt x="207" y="499"/>
                      <a:pt x="207" y="499"/>
                    </a:cubicBezTo>
                    <a:cubicBezTo>
                      <a:pt x="207" y="499"/>
                      <a:pt x="207" y="498"/>
                      <a:pt x="207" y="498"/>
                    </a:cubicBezTo>
                    <a:cubicBezTo>
                      <a:pt x="207" y="497"/>
                      <a:pt x="207" y="497"/>
                      <a:pt x="207" y="497"/>
                    </a:cubicBezTo>
                    <a:cubicBezTo>
                      <a:pt x="206" y="497"/>
                      <a:pt x="206" y="496"/>
                      <a:pt x="206" y="496"/>
                    </a:cubicBezTo>
                    <a:cubicBezTo>
                      <a:pt x="206" y="495"/>
                      <a:pt x="206" y="495"/>
                      <a:pt x="206" y="495"/>
                    </a:cubicBezTo>
                    <a:cubicBezTo>
                      <a:pt x="206" y="495"/>
                      <a:pt x="206" y="494"/>
                      <a:pt x="206" y="494"/>
                    </a:cubicBezTo>
                    <a:cubicBezTo>
                      <a:pt x="206" y="493"/>
                      <a:pt x="206" y="493"/>
                      <a:pt x="206" y="493"/>
                    </a:cubicBezTo>
                    <a:cubicBezTo>
                      <a:pt x="206" y="493"/>
                      <a:pt x="206" y="492"/>
                      <a:pt x="206" y="492"/>
                    </a:cubicBezTo>
                    <a:cubicBezTo>
                      <a:pt x="205" y="490"/>
                      <a:pt x="205" y="488"/>
                      <a:pt x="205" y="487"/>
                    </a:cubicBezTo>
                    <a:cubicBezTo>
                      <a:pt x="204" y="479"/>
                      <a:pt x="208" y="464"/>
                      <a:pt x="210" y="458"/>
                    </a:cubicBezTo>
                    <a:cubicBezTo>
                      <a:pt x="212" y="454"/>
                      <a:pt x="215" y="452"/>
                      <a:pt x="218" y="452"/>
                    </a:cubicBezTo>
                    <a:cubicBezTo>
                      <a:pt x="222" y="452"/>
                      <a:pt x="225" y="454"/>
                      <a:pt x="227" y="457"/>
                    </a:cubicBezTo>
                    <a:cubicBezTo>
                      <a:pt x="228" y="458"/>
                      <a:pt x="236" y="461"/>
                      <a:pt x="240" y="461"/>
                    </a:cubicBezTo>
                    <a:cubicBezTo>
                      <a:pt x="241" y="461"/>
                      <a:pt x="242" y="461"/>
                      <a:pt x="242" y="461"/>
                    </a:cubicBezTo>
                    <a:cubicBezTo>
                      <a:pt x="244" y="459"/>
                      <a:pt x="244" y="459"/>
                      <a:pt x="244" y="459"/>
                    </a:cubicBezTo>
                    <a:cubicBezTo>
                      <a:pt x="244" y="458"/>
                      <a:pt x="244" y="457"/>
                      <a:pt x="244" y="457"/>
                    </a:cubicBezTo>
                    <a:cubicBezTo>
                      <a:pt x="245" y="455"/>
                      <a:pt x="245" y="452"/>
                      <a:pt x="244" y="450"/>
                    </a:cubicBezTo>
                    <a:cubicBezTo>
                      <a:pt x="244" y="449"/>
                      <a:pt x="244" y="449"/>
                      <a:pt x="244" y="449"/>
                    </a:cubicBezTo>
                    <a:cubicBezTo>
                      <a:pt x="244" y="448"/>
                      <a:pt x="244" y="448"/>
                      <a:pt x="244" y="448"/>
                    </a:cubicBezTo>
                    <a:cubicBezTo>
                      <a:pt x="244" y="447"/>
                      <a:pt x="244" y="447"/>
                      <a:pt x="244" y="447"/>
                    </a:cubicBezTo>
                    <a:cubicBezTo>
                      <a:pt x="255" y="408"/>
                      <a:pt x="255" y="408"/>
                      <a:pt x="255" y="408"/>
                    </a:cubicBezTo>
                    <a:cubicBezTo>
                      <a:pt x="256" y="405"/>
                      <a:pt x="256" y="405"/>
                      <a:pt x="256" y="405"/>
                    </a:cubicBezTo>
                    <a:cubicBezTo>
                      <a:pt x="256" y="402"/>
                      <a:pt x="266" y="356"/>
                      <a:pt x="270" y="3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21">
                <a:extLst>
                  <a:ext uri="{FF2B5EF4-FFF2-40B4-BE49-F238E27FC236}">
                    <a16:creationId xmlns:a16="http://schemas.microsoft.com/office/drawing/2014/main" id="{FE3CC8E3-FC96-4292-8D1C-8787E64A86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2201863"/>
                <a:ext cx="722313" cy="1339850"/>
              </a:xfrm>
              <a:custGeom>
                <a:avLst/>
                <a:gdLst>
                  <a:gd name="T0" fmla="*/ 351 w 401"/>
                  <a:gd name="T1" fmla="*/ 744 h 744"/>
                  <a:gd name="T2" fmla="*/ 353 w 401"/>
                  <a:gd name="T3" fmla="*/ 743 h 744"/>
                  <a:gd name="T4" fmla="*/ 356 w 401"/>
                  <a:gd name="T5" fmla="*/ 742 h 744"/>
                  <a:gd name="T6" fmla="*/ 360 w 401"/>
                  <a:gd name="T7" fmla="*/ 740 h 744"/>
                  <a:gd name="T8" fmla="*/ 363 w 401"/>
                  <a:gd name="T9" fmla="*/ 738 h 744"/>
                  <a:gd name="T10" fmla="*/ 367 w 401"/>
                  <a:gd name="T11" fmla="*/ 736 h 744"/>
                  <a:gd name="T12" fmla="*/ 367 w 401"/>
                  <a:gd name="T13" fmla="*/ 728 h 744"/>
                  <a:gd name="T14" fmla="*/ 356 w 401"/>
                  <a:gd name="T15" fmla="*/ 715 h 744"/>
                  <a:gd name="T16" fmla="*/ 361 w 401"/>
                  <a:gd name="T17" fmla="*/ 685 h 744"/>
                  <a:gd name="T18" fmla="*/ 378 w 401"/>
                  <a:gd name="T19" fmla="*/ 682 h 744"/>
                  <a:gd name="T20" fmla="*/ 382 w 401"/>
                  <a:gd name="T21" fmla="*/ 680 h 744"/>
                  <a:gd name="T22" fmla="*/ 387 w 401"/>
                  <a:gd name="T23" fmla="*/ 667 h 744"/>
                  <a:gd name="T24" fmla="*/ 390 w 401"/>
                  <a:gd name="T25" fmla="*/ 623 h 744"/>
                  <a:gd name="T26" fmla="*/ 387 w 401"/>
                  <a:gd name="T27" fmla="*/ 618 h 744"/>
                  <a:gd name="T28" fmla="*/ 386 w 401"/>
                  <a:gd name="T29" fmla="*/ 615 h 744"/>
                  <a:gd name="T30" fmla="*/ 385 w 401"/>
                  <a:gd name="T31" fmla="*/ 609 h 744"/>
                  <a:gd name="T32" fmla="*/ 386 w 401"/>
                  <a:gd name="T33" fmla="*/ 605 h 744"/>
                  <a:gd name="T34" fmla="*/ 387 w 401"/>
                  <a:gd name="T35" fmla="*/ 600 h 744"/>
                  <a:gd name="T36" fmla="*/ 334 w 401"/>
                  <a:gd name="T37" fmla="*/ 523 h 744"/>
                  <a:gd name="T38" fmla="*/ 268 w 401"/>
                  <a:gd name="T39" fmla="*/ 404 h 744"/>
                  <a:gd name="T40" fmla="*/ 250 w 401"/>
                  <a:gd name="T41" fmla="*/ 362 h 744"/>
                  <a:gd name="T42" fmla="*/ 181 w 401"/>
                  <a:gd name="T43" fmla="*/ 255 h 744"/>
                  <a:gd name="T44" fmla="*/ 48 w 401"/>
                  <a:gd name="T45" fmla="*/ 46 h 744"/>
                  <a:gd name="T46" fmla="*/ 5 w 401"/>
                  <a:gd name="T47" fmla="*/ 111 h 744"/>
                  <a:gd name="T48" fmla="*/ 24 w 401"/>
                  <a:gd name="T49" fmla="*/ 139 h 744"/>
                  <a:gd name="T50" fmla="*/ 0 w 401"/>
                  <a:gd name="T51" fmla="*/ 201 h 744"/>
                  <a:gd name="T52" fmla="*/ 19 w 401"/>
                  <a:gd name="T53" fmla="*/ 218 h 744"/>
                  <a:gd name="T54" fmla="*/ 43 w 401"/>
                  <a:gd name="T55" fmla="*/ 278 h 744"/>
                  <a:gd name="T56" fmla="*/ 58 w 401"/>
                  <a:gd name="T57" fmla="*/ 268 h 744"/>
                  <a:gd name="T58" fmla="*/ 68 w 401"/>
                  <a:gd name="T59" fmla="*/ 316 h 744"/>
                  <a:gd name="T60" fmla="*/ 53 w 401"/>
                  <a:gd name="T61" fmla="*/ 341 h 744"/>
                  <a:gd name="T62" fmla="*/ 41 w 401"/>
                  <a:gd name="T63" fmla="*/ 318 h 744"/>
                  <a:gd name="T64" fmla="*/ 50 w 401"/>
                  <a:gd name="T65" fmla="*/ 352 h 744"/>
                  <a:gd name="T66" fmla="*/ 57 w 401"/>
                  <a:gd name="T67" fmla="*/ 362 h 744"/>
                  <a:gd name="T68" fmla="*/ 53 w 401"/>
                  <a:gd name="T69" fmla="*/ 384 h 744"/>
                  <a:gd name="T70" fmla="*/ 43 w 401"/>
                  <a:gd name="T71" fmla="*/ 386 h 744"/>
                  <a:gd name="T72" fmla="*/ 65 w 401"/>
                  <a:gd name="T73" fmla="*/ 432 h 744"/>
                  <a:gd name="T74" fmla="*/ 79 w 401"/>
                  <a:gd name="T75" fmla="*/ 473 h 744"/>
                  <a:gd name="T76" fmla="*/ 80 w 401"/>
                  <a:gd name="T77" fmla="*/ 541 h 744"/>
                  <a:gd name="T78" fmla="*/ 134 w 401"/>
                  <a:gd name="T79" fmla="*/ 564 h 744"/>
                  <a:gd name="T80" fmla="*/ 153 w 401"/>
                  <a:gd name="T81" fmla="*/ 589 h 744"/>
                  <a:gd name="T82" fmla="*/ 164 w 401"/>
                  <a:gd name="T83" fmla="*/ 592 h 744"/>
                  <a:gd name="T84" fmla="*/ 227 w 401"/>
                  <a:gd name="T85" fmla="*/ 713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01" h="744">
                    <a:moveTo>
                      <a:pt x="227" y="713"/>
                    </a:moveTo>
                    <a:cubicBezTo>
                      <a:pt x="227" y="714"/>
                      <a:pt x="227" y="715"/>
                      <a:pt x="227" y="716"/>
                    </a:cubicBezTo>
                    <a:cubicBezTo>
                      <a:pt x="239" y="720"/>
                      <a:pt x="308" y="735"/>
                      <a:pt x="351" y="744"/>
                    </a:cubicBezTo>
                    <a:cubicBezTo>
                      <a:pt x="352" y="744"/>
                      <a:pt x="352" y="744"/>
                      <a:pt x="352" y="744"/>
                    </a:cubicBezTo>
                    <a:cubicBezTo>
                      <a:pt x="352" y="744"/>
                      <a:pt x="352" y="744"/>
                      <a:pt x="352" y="744"/>
                    </a:cubicBezTo>
                    <a:cubicBezTo>
                      <a:pt x="353" y="744"/>
                      <a:pt x="353" y="744"/>
                      <a:pt x="353" y="743"/>
                    </a:cubicBezTo>
                    <a:cubicBezTo>
                      <a:pt x="354" y="743"/>
                      <a:pt x="354" y="743"/>
                      <a:pt x="354" y="743"/>
                    </a:cubicBezTo>
                    <a:cubicBezTo>
                      <a:pt x="355" y="743"/>
                      <a:pt x="355" y="743"/>
                      <a:pt x="356" y="742"/>
                    </a:cubicBezTo>
                    <a:cubicBezTo>
                      <a:pt x="356" y="742"/>
                      <a:pt x="356" y="742"/>
                      <a:pt x="356" y="742"/>
                    </a:cubicBezTo>
                    <a:cubicBezTo>
                      <a:pt x="357" y="742"/>
                      <a:pt x="357" y="742"/>
                      <a:pt x="358" y="741"/>
                    </a:cubicBezTo>
                    <a:cubicBezTo>
                      <a:pt x="359" y="741"/>
                      <a:pt x="359" y="741"/>
                      <a:pt x="359" y="741"/>
                    </a:cubicBezTo>
                    <a:cubicBezTo>
                      <a:pt x="359" y="741"/>
                      <a:pt x="360" y="740"/>
                      <a:pt x="360" y="740"/>
                    </a:cubicBezTo>
                    <a:cubicBezTo>
                      <a:pt x="361" y="740"/>
                      <a:pt x="361" y="740"/>
                      <a:pt x="361" y="740"/>
                    </a:cubicBezTo>
                    <a:cubicBezTo>
                      <a:pt x="362" y="739"/>
                      <a:pt x="362" y="739"/>
                      <a:pt x="363" y="739"/>
                    </a:cubicBezTo>
                    <a:cubicBezTo>
                      <a:pt x="363" y="738"/>
                      <a:pt x="363" y="738"/>
                      <a:pt x="363" y="738"/>
                    </a:cubicBezTo>
                    <a:cubicBezTo>
                      <a:pt x="364" y="738"/>
                      <a:pt x="364" y="738"/>
                      <a:pt x="365" y="738"/>
                    </a:cubicBezTo>
                    <a:cubicBezTo>
                      <a:pt x="365" y="737"/>
                      <a:pt x="365" y="737"/>
                      <a:pt x="365" y="737"/>
                    </a:cubicBezTo>
                    <a:cubicBezTo>
                      <a:pt x="366" y="737"/>
                      <a:pt x="367" y="736"/>
                      <a:pt x="367" y="736"/>
                    </a:cubicBezTo>
                    <a:cubicBezTo>
                      <a:pt x="369" y="735"/>
                      <a:pt x="369" y="734"/>
                      <a:pt x="369" y="734"/>
                    </a:cubicBezTo>
                    <a:cubicBezTo>
                      <a:pt x="369" y="734"/>
                      <a:pt x="368" y="731"/>
                      <a:pt x="367" y="728"/>
                    </a:cubicBezTo>
                    <a:cubicBezTo>
                      <a:pt x="367" y="728"/>
                      <a:pt x="367" y="728"/>
                      <a:pt x="367" y="728"/>
                    </a:cubicBezTo>
                    <a:cubicBezTo>
                      <a:pt x="366" y="729"/>
                      <a:pt x="364" y="730"/>
                      <a:pt x="362" y="730"/>
                    </a:cubicBezTo>
                    <a:cubicBezTo>
                      <a:pt x="359" y="730"/>
                      <a:pt x="357" y="728"/>
                      <a:pt x="356" y="726"/>
                    </a:cubicBezTo>
                    <a:cubicBezTo>
                      <a:pt x="354" y="723"/>
                      <a:pt x="355" y="719"/>
                      <a:pt x="356" y="715"/>
                    </a:cubicBezTo>
                    <a:cubicBezTo>
                      <a:pt x="357" y="713"/>
                      <a:pt x="358" y="710"/>
                      <a:pt x="358" y="707"/>
                    </a:cubicBezTo>
                    <a:cubicBezTo>
                      <a:pt x="359" y="703"/>
                      <a:pt x="359" y="700"/>
                      <a:pt x="360" y="697"/>
                    </a:cubicBezTo>
                    <a:cubicBezTo>
                      <a:pt x="360" y="693"/>
                      <a:pt x="360" y="690"/>
                      <a:pt x="361" y="685"/>
                    </a:cubicBezTo>
                    <a:cubicBezTo>
                      <a:pt x="362" y="681"/>
                      <a:pt x="362" y="677"/>
                      <a:pt x="366" y="677"/>
                    </a:cubicBezTo>
                    <a:cubicBezTo>
                      <a:pt x="368" y="677"/>
                      <a:pt x="369" y="678"/>
                      <a:pt x="370" y="679"/>
                    </a:cubicBezTo>
                    <a:cubicBezTo>
                      <a:pt x="371" y="680"/>
                      <a:pt x="373" y="682"/>
                      <a:pt x="378" y="682"/>
                    </a:cubicBezTo>
                    <a:cubicBezTo>
                      <a:pt x="378" y="682"/>
                      <a:pt x="378" y="682"/>
                      <a:pt x="379" y="682"/>
                    </a:cubicBezTo>
                    <a:cubicBezTo>
                      <a:pt x="380" y="682"/>
                      <a:pt x="381" y="682"/>
                      <a:pt x="382" y="682"/>
                    </a:cubicBezTo>
                    <a:cubicBezTo>
                      <a:pt x="382" y="681"/>
                      <a:pt x="382" y="681"/>
                      <a:pt x="382" y="680"/>
                    </a:cubicBezTo>
                    <a:cubicBezTo>
                      <a:pt x="382" y="679"/>
                      <a:pt x="382" y="677"/>
                      <a:pt x="383" y="675"/>
                    </a:cubicBezTo>
                    <a:cubicBezTo>
                      <a:pt x="384" y="674"/>
                      <a:pt x="385" y="672"/>
                      <a:pt x="386" y="669"/>
                    </a:cubicBezTo>
                    <a:cubicBezTo>
                      <a:pt x="386" y="669"/>
                      <a:pt x="386" y="668"/>
                      <a:pt x="387" y="667"/>
                    </a:cubicBezTo>
                    <a:cubicBezTo>
                      <a:pt x="388" y="662"/>
                      <a:pt x="391" y="655"/>
                      <a:pt x="394" y="649"/>
                    </a:cubicBezTo>
                    <a:cubicBezTo>
                      <a:pt x="397" y="645"/>
                      <a:pt x="399" y="643"/>
                      <a:pt x="401" y="642"/>
                    </a:cubicBezTo>
                    <a:cubicBezTo>
                      <a:pt x="398" y="635"/>
                      <a:pt x="394" y="626"/>
                      <a:pt x="390" y="623"/>
                    </a:cubicBezTo>
                    <a:cubicBezTo>
                      <a:pt x="390" y="622"/>
                      <a:pt x="389" y="622"/>
                      <a:pt x="388" y="621"/>
                    </a:cubicBezTo>
                    <a:cubicBezTo>
                      <a:pt x="388" y="620"/>
                      <a:pt x="388" y="620"/>
                      <a:pt x="388" y="620"/>
                    </a:cubicBezTo>
                    <a:cubicBezTo>
                      <a:pt x="388" y="620"/>
                      <a:pt x="387" y="619"/>
                      <a:pt x="387" y="618"/>
                    </a:cubicBezTo>
                    <a:cubicBezTo>
                      <a:pt x="387" y="618"/>
                      <a:pt x="387" y="618"/>
                      <a:pt x="387" y="618"/>
                    </a:cubicBezTo>
                    <a:cubicBezTo>
                      <a:pt x="386" y="617"/>
                      <a:pt x="386" y="616"/>
                      <a:pt x="386" y="615"/>
                    </a:cubicBezTo>
                    <a:cubicBezTo>
                      <a:pt x="386" y="615"/>
                      <a:pt x="386" y="615"/>
                      <a:pt x="386" y="615"/>
                    </a:cubicBezTo>
                    <a:cubicBezTo>
                      <a:pt x="386" y="614"/>
                      <a:pt x="385" y="613"/>
                      <a:pt x="385" y="612"/>
                    </a:cubicBezTo>
                    <a:cubicBezTo>
                      <a:pt x="385" y="611"/>
                      <a:pt x="385" y="611"/>
                      <a:pt x="385" y="611"/>
                    </a:cubicBezTo>
                    <a:cubicBezTo>
                      <a:pt x="385" y="611"/>
                      <a:pt x="385" y="610"/>
                      <a:pt x="385" y="609"/>
                    </a:cubicBezTo>
                    <a:cubicBezTo>
                      <a:pt x="385" y="608"/>
                      <a:pt x="385" y="608"/>
                      <a:pt x="385" y="608"/>
                    </a:cubicBezTo>
                    <a:cubicBezTo>
                      <a:pt x="385" y="608"/>
                      <a:pt x="385" y="607"/>
                      <a:pt x="386" y="606"/>
                    </a:cubicBezTo>
                    <a:cubicBezTo>
                      <a:pt x="386" y="605"/>
                      <a:pt x="386" y="605"/>
                      <a:pt x="386" y="605"/>
                    </a:cubicBezTo>
                    <a:cubicBezTo>
                      <a:pt x="386" y="604"/>
                      <a:pt x="386" y="603"/>
                      <a:pt x="386" y="603"/>
                    </a:cubicBezTo>
                    <a:cubicBezTo>
                      <a:pt x="386" y="602"/>
                      <a:pt x="386" y="602"/>
                      <a:pt x="386" y="602"/>
                    </a:cubicBezTo>
                    <a:cubicBezTo>
                      <a:pt x="386" y="601"/>
                      <a:pt x="387" y="600"/>
                      <a:pt x="387" y="600"/>
                    </a:cubicBezTo>
                    <a:cubicBezTo>
                      <a:pt x="387" y="599"/>
                      <a:pt x="387" y="599"/>
                      <a:pt x="387" y="599"/>
                    </a:cubicBezTo>
                    <a:cubicBezTo>
                      <a:pt x="380" y="596"/>
                      <a:pt x="366" y="591"/>
                      <a:pt x="361" y="590"/>
                    </a:cubicBezTo>
                    <a:cubicBezTo>
                      <a:pt x="355" y="589"/>
                      <a:pt x="350" y="574"/>
                      <a:pt x="334" y="523"/>
                    </a:cubicBezTo>
                    <a:cubicBezTo>
                      <a:pt x="329" y="507"/>
                      <a:pt x="324" y="492"/>
                      <a:pt x="320" y="483"/>
                    </a:cubicBezTo>
                    <a:cubicBezTo>
                      <a:pt x="311" y="459"/>
                      <a:pt x="301" y="444"/>
                      <a:pt x="283" y="421"/>
                    </a:cubicBezTo>
                    <a:cubicBezTo>
                      <a:pt x="277" y="414"/>
                      <a:pt x="272" y="408"/>
                      <a:pt x="268" y="404"/>
                    </a:cubicBezTo>
                    <a:cubicBezTo>
                      <a:pt x="262" y="396"/>
                      <a:pt x="259" y="392"/>
                      <a:pt x="257" y="387"/>
                    </a:cubicBezTo>
                    <a:cubicBezTo>
                      <a:pt x="256" y="384"/>
                      <a:pt x="255" y="381"/>
                      <a:pt x="254" y="377"/>
                    </a:cubicBezTo>
                    <a:cubicBezTo>
                      <a:pt x="253" y="373"/>
                      <a:pt x="252" y="368"/>
                      <a:pt x="250" y="362"/>
                    </a:cubicBezTo>
                    <a:cubicBezTo>
                      <a:pt x="248" y="356"/>
                      <a:pt x="219" y="312"/>
                      <a:pt x="195" y="276"/>
                    </a:cubicBezTo>
                    <a:cubicBezTo>
                      <a:pt x="191" y="269"/>
                      <a:pt x="186" y="263"/>
                      <a:pt x="183" y="257"/>
                    </a:cubicBezTo>
                    <a:cubicBezTo>
                      <a:pt x="181" y="255"/>
                      <a:pt x="181" y="255"/>
                      <a:pt x="181" y="255"/>
                    </a:cubicBezTo>
                    <a:cubicBezTo>
                      <a:pt x="239" y="58"/>
                      <a:pt x="239" y="58"/>
                      <a:pt x="239" y="58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10"/>
                      <a:pt x="54" y="29"/>
                      <a:pt x="48" y="46"/>
                    </a:cubicBezTo>
                    <a:cubicBezTo>
                      <a:pt x="44" y="58"/>
                      <a:pt x="36" y="67"/>
                      <a:pt x="28" y="76"/>
                    </a:cubicBezTo>
                    <a:cubicBezTo>
                      <a:pt x="21" y="83"/>
                      <a:pt x="14" y="91"/>
                      <a:pt x="9" y="101"/>
                    </a:cubicBezTo>
                    <a:cubicBezTo>
                      <a:pt x="6" y="107"/>
                      <a:pt x="6" y="109"/>
                      <a:pt x="5" y="111"/>
                    </a:cubicBezTo>
                    <a:cubicBezTo>
                      <a:pt x="6" y="111"/>
                      <a:pt x="6" y="111"/>
                      <a:pt x="6" y="111"/>
                    </a:cubicBezTo>
                    <a:cubicBezTo>
                      <a:pt x="9" y="113"/>
                      <a:pt x="14" y="116"/>
                      <a:pt x="17" y="124"/>
                    </a:cubicBezTo>
                    <a:cubicBezTo>
                      <a:pt x="20" y="132"/>
                      <a:pt x="22" y="136"/>
                      <a:pt x="24" y="139"/>
                    </a:cubicBezTo>
                    <a:cubicBezTo>
                      <a:pt x="26" y="143"/>
                      <a:pt x="28" y="146"/>
                      <a:pt x="29" y="151"/>
                    </a:cubicBezTo>
                    <a:cubicBezTo>
                      <a:pt x="29" y="157"/>
                      <a:pt x="24" y="166"/>
                      <a:pt x="11" y="185"/>
                    </a:cubicBezTo>
                    <a:cubicBezTo>
                      <a:pt x="6" y="191"/>
                      <a:pt x="1" y="198"/>
                      <a:pt x="0" y="201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203"/>
                      <a:pt x="3" y="205"/>
                      <a:pt x="6" y="207"/>
                    </a:cubicBezTo>
                    <a:cubicBezTo>
                      <a:pt x="9" y="210"/>
                      <a:pt x="14" y="213"/>
                      <a:pt x="19" y="218"/>
                    </a:cubicBezTo>
                    <a:cubicBezTo>
                      <a:pt x="27" y="225"/>
                      <a:pt x="27" y="227"/>
                      <a:pt x="29" y="235"/>
                    </a:cubicBezTo>
                    <a:cubicBezTo>
                      <a:pt x="31" y="241"/>
                      <a:pt x="33" y="250"/>
                      <a:pt x="40" y="269"/>
                    </a:cubicBezTo>
                    <a:cubicBezTo>
                      <a:pt x="41" y="273"/>
                      <a:pt x="42" y="276"/>
                      <a:pt x="43" y="278"/>
                    </a:cubicBezTo>
                    <a:cubicBezTo>
                      <a:pt x="43" y="278"/>
                      <a:pt x="43" y="278"/>
                      <a:pt x="43" y="278"/>
                    </a:cubicBezTo>
                    <a:cubicBezTo>
                      <a:pt x="45" y="276"/>
                      <a:pt x="48" y="273"/>
                      <a:pt x="53" y="270"/>
                    </a:cubicBezTo>
                    <a:cubicBezTo>
                      <a:pt x="55" y="269"/>
                      <a:pt x="57" y="268"/>
                      <a:pt x="58" y="268"/>
                    </a:cubicBezTo>
                    <a:cubicBezTo>
                      <a:pt x="63" y="268"/>
                      <a:pt x="64" y="275"/>
                      <a:pt x="64" y="278"/>
                    </a:cubicBezTo>
                    <a:cubicBezTo>
                      <a:pt x="64" y="281"/>
                      <a:pt x="65" y="286"/>
                      <a:pt x="68" y="293"/>
                    </a:cubicBezTo>
                    <a:cubicBezTo>
                      <a:pt x="73" y="305"/>
                      <a:pt x="72" y="309"/>
                      <a:pt x="68" y="316"/>
                    </a:cubicBezTo>
                    <a:cubicBezTo>
                      <a:pt x="66" y="319"/>
                      <a:pt x="64" y="322"/>
                      <a:pt x="61" y="329"/>
                    </a:cubicBezTo>
                    <a:cubicBezTo>
                      <a:pt x="59" y="336"/>
                      <a:pt x="57" y="341"/>
                      <a:pt x="53" y="341"/>
                    </a:cubicBezTo>
                    <a:cubicBezTo>
                      <a:pt x="53" y="341"/>
                      <a:pt x="53" y="341"/>
                      <a:pt x="53" y="341"/>
                    </a:cubicBezTo>
                    <a:cubicBezTo>
                      <a:pt x="49" y="341"/>
                      <a:pt x="48" y="336"/>
                      <a:pt x="47" y="331"/>
                    </a:cubicBezTo>
                    <a:cubicBezTo>
                      <a:pt x="46" y="327"/>
                      <a:pt x="44" y="321"/>
                      <a:pt x="42" y="319"/>
                    </a:cubicBezTo>
                    <a:cubicBezTo>
                      <a:pt x="42" y="318"/>
                      <a:pt x="41" y="318"/>
                      <a:pt x="41" y="318"/>
                    </a:cubicBezTo>
                    <a:cubicBezTo>
                      <a:pt x="41" y="319"/>
                      <a:pt x="41" y="320"/>
                      <a:pt x="40" y="321"/>
                    </a:cubicBezTo>
                    <a:cubicBezTo>
                      <a:pt x="42" y="324"/>
                      <a:pt x="45" y="330"/>
                      <a:pt x="47" y="343"/>
                    </a:cubicBezTo>
                    <a:cubicBezTo>
                      <a:pt x="49" y="350"/>
                      <a:pt x="49" y="352"/>
                      <a:pt x="50" y="352"/>
                    </a:cubicBezTo>
                    <a:cubicBezTo>
                      <a:pt x="50" y="353"/>
                      <a:pt x="50" y="353"/>
                      <a:pt x="50" y="353"/>
                    </a:cubicBezTo>
                    <a:cubicBezTo>
                      <a:pt x="51" y="354"/>
                      <a:pt x="53" y="355"/>
                      <a:pt x="55" y="358"/>
                    </a:cubicBezTo>
                    <a:cubicBezTo>
                      <a:pt x="56" y="360"/>
                      <a:pt x="57" y="361"/>
                      <a:pt x="57" y="362"/>
                    </a:cubicBezTo>
                    <a:cubicBezTo>
                      <a:pt x="60" y="366"/>
                      <a:pt x="60" y="367"/>
                      <a:pt x="60" y="375"/>
                    </a:cubicBezTo>
                    <a:cubicBezTo>
                      <a:pt x="60" y="378"/>
                      <a:pt x="60" y="384"/>
                      <a:pt x="55" y="384"/>
                    </a:cubicBezTo>
                    <a:cubicBezTo>
                      <a:pt x="55" y="384"/>
                      <a:pt x="54" y="384"/>
                      <a:pt x="53" y="384"/>
                    </a:cubicBezTo>
                    <a:cubicBezTo>
                      <a:pt x="52" y="384"/>
                      <a:pt x="48" y="384"/>
                      <a:pt x="43" y="386"/>
                    </a:cubicBezTo>
                    <a:cubicBezTo>
                      <a:pt x="43" y="386"/>
                      <a:pt x="43" y="386"/>
                      <a:pt x="43" y="386"/>
                    </a:cubicBezTo>
                    <a:cubicBezTo>
                      <a:pt x="43" y="386"/>
                      <a:pt x="43" y="386"/>
                      <a:pt x="43" y="386"/>
                    </a:cubicBezTo>
                    <a:cubicBezTo>
                      <a:pt x="47" y="389"/>
                      <a:pt x="52" y="392"/>
                      <a:pt x="57" y="399"/>
                    </a:cubicBezTo>
                    <a:cubicBezTo>
                      <a:pt x="64" y="408"/>
                      <a:pt x="65" y="411"/>
                      <a:pt x="64" y="417"/>
                    </a:cubicBezTo>
                    <a:cubicBezTo>
                      <a:pt x="64" y="420"/>
                      <a:pt x="64" y="424"/>
                      <a:pt x="65" y="432"/>
                    </a:cubicBezTo>
                    <a:cubicBezTo>
                      <a:pt x="66" y="435"/>
                      <a:pt x="67" y="442"/>
                      <a:pt x="68" y="443"/>
                    </a:cubicBezTo>
                    <a:cubicBezTo>
                      <a:pt x="69" y="445"/>
                      <a:pt x="71" y="447"/>
                      <a:pt x="74" y="453"/>
                    </a:cubicBezTo>
                    <a:cubicBezTo>
                      <a:pt x="78" y="463"/>
                      <a:pt x="78" y="464"/>
                      <a:pt x="79" y="473"/>
                    </a:cubicBezTo>
                    <a:cubicBezTo>
                      <a:pt x="79" y="477"/>
                      <a:pt x="79" y="484"/>
                      <a:pt x="81" y="498"/>
                    </a:cubicBezTo>
                    <a:cubicBezTo>
                      <a:pt x="83" y="516"/>
                      <a:pt x="81" y="529"/>
                      <a:pt x="80" y="537"/>
                    </a:cubicBezTo>
                    <a:cubicBezTo>
                      <a:pt x="80" y="539"/>
                      <a:pt x="80" y="540"/>
                      <a:pt x="80" y="541"/>
                    </a:cubicBezTo>
                    <a:cubicBezTo>
                      <a:pt x="80" y="541"/>
                      <a:pt x="80" y="541"/>
                      <a:pt x="80" y="541"/>
                    </a:cubicBezTo>
                    <a:cubicBezTo>
                      <a:pt x="82" y="540"/>
                      <a:pt x="85" y="540"/>
                      <a:pt x="88" y="540"/>
                    </a:cubicBezTo>
                    <a:cubicBezTo>
                      <a:pt x="104" y="540"/>
                      <a:pt x="127" y="556"/>
                      <a:pt x="134" y="564"/>
                    </a:cubicBezTo>
                    <a:cubicBezTo>
                      <a:pt x="138" y="569"/>
                      <a:pt x="141" y="573"/>
                      <a:pt x="143" y="577"/>
                    </a:cubicBezTo>
                    <a:cubicBezTo>
                      <a:pt x="145" y="580"/>
                      <a:pt x="147" y="583"/>
                      <a:pt x="150" y="586"/>
                    </a:cubicBezTo>
                    <a:cubicBezTo>
                      <a:pt x="152" y="588"/>
                      <a:pt x="153" y="589"/>
                      <a:pt x="153" y="589"/>
                    </a:cubicBezTo>
                    <a:cubicBezTo>
                      <a:pt x="153" y="589"/>
                      <a:pt x="153" y="589"/>
                      <a:pt x="153" y="589"/>
                    </a:cubicBezTo>
                    <a:cubicBezTo>
                      <a:pt x="155" y="589"/>
                      <a:pt x="157" y="589"/>
                      <a:pt x="162" y="591"/>
                    </a:cubicBezTo>
                    <a:cubicBezTo>
                      <a:pt x="163" y="591"/>
                      <a:pt x="163" y="592"/>
                      <a:pt x="164" y="592"/>
                    </a:cubicBezTo>
                    <a:cubicBezTo>
                      <a:pt x="170" y="595"/>
                      <a:pt x="170" y="595"/>
                      <a:pt x="183" y="609"/>
                    </a:cubicBezTo>
                    <a:cubicBezTo>
                      <a:pt x="185" y="612"/>
                      <a:pt x="188" y="616"/>
                      <a:pt x="192" y="620"/>
                    </a:cubicBezTo>
                    <a:cubicBezTo>
                      <a:pt x="213" y="644"/>
                      <a:pt x="223" y="694"/>
                      <a:pt x="227" y="7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2">
                <a:extLst>
                  <a:ext uri="{FF2B5EF4-FFF2-40B4-BE49-F238E27FC236}">
                    <a16:creationId xmlns:a16="http://schemas.microsoft.com/office/drawing/2014/main" id="{CEA1CAD1-D0D9-44D9-8FF8-4240310CCE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8463" y="3055938"/>
                <a:ext cx="612775" cy="750888"/>
              </a:xfrm>
              <a:custGeom>
                <a:avLst/>
                <a:gdLst>
                  <a:gd name="T0" fmla="*/ 296 w 340"/>
                  <a:gd name="T1" fmla="*/ 41 h 417"/>
                  <a:gd name="T2" fmla="*/ 292 w 340"/>
                  <a:gd name="T3" fmla="*/ 40 h 417"/>
                  <a:gd name="T4" fmla="*/ 288 w 340"/>
                  <a:gd name="T5" fmla="*/ 39 h 417"/>
                  <a:gd name="T6" fmla="*/ 274 w 340"/>
                  <a:gd name="T7" fmla="*/ 36 h 417"/>
                  <a:gd name="T8" fmla="*/ 270 w 340"/>
                  <a:gd name="T9" fmla="*/ 35 h 417"/>
                  <a:gd name="T10" fmla="*/ 266 w 340"/>
                  <a:gd name="T11" fmla="*/ 34 h 417"/>
                  <a:gd name="T12" fmla="*/ 262 w 340"/>
                  <a:gd name="T13" fmla="*/ 34 h 417"/>
                  <a:gd name="T14" fmla="*/ 259 w 340"/>
                  <a:gd name="T15" fmla="*/ 33 h 417"/>
                  <a:gd name="T16" fmla="*/ 254 w 340"/>
                  <a:gd name="T17" fmla="*/ 32 h 417"/>
                  <a:gd name="T18" fmla="*/ 250 w 340"/>
                  <a:gd name="T19" fmla="*/ 31 h 417"/>
                  <a:gd name="T20" fmla="*/ 247 w 340"/>
                  <a:gd name="T21" fmla="*/ 31 h 417"/>
                  <a:gd name="T22" fmla="*/ 244 w 340"/>
                  <a:gd name="T23" fmla="*/ 30 h 417"/>
                  <a:gd name="T24" fmla="*/ 241 w 340"/>
                  <a:gd name="T25" fmla="*/ 30 h 417"/>
                  <a:gd name="T26" fmla="*/ 239 w 340"/>
                  <a:gd name="T27" fmla="*/ 30 h 417"/>
                  <a:gd name="T28" fmla="*/ 215 w 340"/>
                  <a:gd name="T29" fmla="*/ 23 h 417"/>
                  <a:gd name="T30" fmla="*/ 205 w 340"/>
                  <a:gd name="T31" fmla="*/ 17 h 417"/>
                  <a:gd name="T32" fmla="*/ 161 w 340"/>
                  <a:gd name="T33" fmla="*/ 8 h 417"/>
                  <a:gd name="T34" fmla="*/ 158 w 340"/>
                  <a:gd name="T35" fmla="*/ 8 h 417"/>
                  <a:gd name="T36" fmla="*/ 91 w 340"/>
                  <a:gd name="T37" fmla="*/ 0 h 417"/>
                  <a:gd name="T38" fmla="*/ 81 w 340"/>
                  <a:gd name="T39" fmla="*/ 43 h 417"/>
                  <a:gd name="T40" fmla="*/ 74 w 340"/>
                  <a:gd name="T41" fmla="*/ 57 h 417"/>
                  <a:gd name="T42" fmla="*/ 49 w 340"/>
                  <a:gd name="T43" fmla="*/ 51 h 417"/>
                  <a:gd name="T44" fmla="*/ 46 w 340"/>
                  <a:gd name="T45" fmla="*/ 50 h 417"/>
                  <a:gd name="T46" fmla="*/ 42 w 340"/>
                  <a:gd name="T47" fmla="*/ 76 h 417"/>
                  <a:gd name="T48" fmla="*/ 33 w 340"/>
                  <a:gd name="T49" fmla="*/ 141 h 417"/>
                  <a:gd name="T50" fmla="*/ 56 w 340"/>
                  <a:gd name="T51" fmla="*/ 187 h 417"/>
                  <a:gd name="T52" fmla="*/ 43 w 340"/>
                  <a:gd name="T53" fmla="*/ 178 h 417"/>
                  <a:gd name="T54" fmla="*/ 32 w 340"/>
                  <a:gd name="T55" fmla="*/ 197 h 417"/>
                  <a:gd name="T56" fmla="*/ 28 w 340"/>
                  <a:gd name="T57" fmla="*/ 207 h 417"/>
                  <a:gd name="T58" fmla="*/ 17 w 340"/>
                  <a:gd name="T59" fmla="*/ 219 h 417"/>
                  <a:gd name="T60" fmla="*/ 7 w 340"/>
                  <a:gd name="T61" fmla="*/ 216 h 417"/>
                  <a:gd name="T62" fmla="*/ 5 w 340"/>
                  <a:gd name="T63" fmla="*/ 235 h 417"/>
                  <a:gd name="T64" fmla="*/ 6 w 340"/>
                  <a:gd name="T65" fmla="*/ 241 h 417"/>
                  <a:gd name="T66" fmla="*/ 13 w 340"/>
                  <a:gd name="T67" fmla="*/ 251 h 417"/>
                  <a:gd name="T68" fmla="*/ 0 w 340"/>
                  <a:gd name="T69" fmla="*/ 277 h 417"/>
                  <a:gd name="T70" fmla="*/ 287 w 340"/>
                  <a:gd name="T71" fmla="*/ 417 h 417"/>
                  <a:gd name="T72" fmla="*/ 340 w 340"/>
                  <a:gd name="T73" fmla="*/ 52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40" h="417">
                    <a:moveTo>
                      <a:pt x="340" y="52"/>
                    </a:moveTo>
                    <a:cubicBezTo>
                      <a:pt x="332" y="50"/>
                      <a:pt x="314" y="45"/>
                      <a:pt x="296" y="41"/>
                    </a:cubicBezTo>
                    <a:cubicBezTo>
                      <a:pt x="296" y="41"/>
                      <a:pt x="296" y="41"/>
                      <a:pt x="296" y="41"/>
                    </a:cubicBezTo>
                    <a:cubicBezTo>
                      <a:pt x="294" y="40"/>
                      <a:pt x="293" y="40"/>
                      <a:pt x="292" y="40"/>
                    </a:cubicBezTo>
                    <a:cubicBezTo>
                      <a:pt x="291" y="40"/>
                      <a:pt x="291" y="40"/>
                      <a:pt x="291" y="40"/>
                    </a:cubicBezTo>
                    <a:cubicBezTo>
                      <a:pt x="290" y="40"/>
                      <a:pt x="289" y="39"/>
                      <a:pt x="288" y="39"/>
                    </a:cubicBezTo>
                    <a:cubicBezTo>
                      <a:pt x="287" y="39"/>
                      <a:pt x="287" y="39"/>
                      <a:pt x="287" y="39"/>
                    </a:cubicBezTo>
                    <a:cubicBezTo>
                      <a:pt x="283" y="38"/>
                      <a:pt x="278" y="37"/>
                      <a:pt x="274" y="36"/>
                    </a:cubicBezTo>
                    <a:cubicBezTo>
                      <a:pt x="273" y="36"/>
                      <a:pt x="273" y="36"/>
                      <a:pt x="273" y="36"/>
                    </a:cubicBezTo>
                    <a:cubicBezTo>
                      <a:pt x="272" y="35"/>
                      <a:pt x="271" y="35"/>
                      <a:pt x="270" y="35"/>
                    </a:cubicBezTo>
                    <a:cubicBezTo>
                      <a:pt x="269" y="35"/>
                      <a:pt x="269" y="35"/>
                      <a:pt x="269" y="35"/>
                    </a:cubicBezTo>
                    <a:cubicBezTo>
                      <a:pt x="268" y="35"/>
                      <a:pt x="267" y="34"/>
                      <a:pt x="266" y="34"/>
                    </a:cubicBezTo>
                    <a:cubicBezTo>
                      <a:pt x="266" y="34"/>
                      <a:pt x="265" y="34"/>
                      <a:pt x="265" y="34"/>
                    </a:cubicBezTo>
                    <a:cubicBezTo>
                      <a:pt x="264" y="34"/>
                      <a:pt x="263" y="34"/>
                      <a:pt x="262" y="34"/>
                    </a:cubicBezTo>
                    <a:cubicBezTo>
                      <a:pt x="262" y="33"/>
                      <a:pt x="261" y="33"/>
                      <a:pt x="261" y="33"/>
                    </a:cubicBezTo>
                    <a:cubicBezTo>
                      <a:pt x="260" y="33"/>
                      <a:pt x="259" y="33"/>
                      <a:pt x="259" y="33"/>
                    </a:cubicBezTo>
                    <a:cubicBezTo>
                      <a:pt x="258" y="33"/>
                      <a:pt x="257" y="33"/>
                      <a:pt x="257" y="32"/>
                    </a:cubicBezTo>
                    <a:cubicBezTo>
                      <a:pt x="256" y="32"/>
                      <a:pt x="255" y="32"/>
                      <a:pt x="254" y="32"/>
                    </a:cubicBezTo>
                    <a:cubicBezTo>
                      <a:pt x="253" y="32"/>
                      <a:pt x="253" y="32"/>
                      <a:pt x="252" y="32"/>
                    </a:cubicBezTo>
                    <a:cubicBezTo>
                      <a:pt x="251" y="32"/>
                      <a:pt x="251" y="31"/>
                      <a:pt x="250" y="31"/>
                    </a:cubicBezTo>
                    <a:cubicBezTo>
                      <a:pt x="250" y="31"/>
                      <a:pt x="249" y="31"/>
                      <a:pt x="249" y="31"/>
                    </a:cubicBezTo>
                    <a:cubicBezTo>
                      <a:pt x="248" y="31"/>
                      <a:pt x="248" y="31"/>
                      <a:pt x="247" y="31"/>
                    </a:cubicBezTo>
                    <a:cubicBezTo>
                      <a:pt x="247" y="31"/>
                      <a:pt x="246" y="31"/>
                      <a:pt x="245" y="31"/>
                    </a:cubicBezTo>
                    <a:cubicBezTo>
                      <a:pt x="245" y="31"/>
                      <a:pt x="245" y="31"/>
                      <a:pt x="244" y="30"/>
                    </a:cubicBezTo>
                    <a:cubicBezTo>
                      <a:pt x="244" y="30"/>
                      <a:pt x="243" y="30"/>
                      <a:pt x="243" y="30"/>
                    </a:cubicBezTo>
                    <a:cubicBezTo>
                      <a:pt x="242" y="30"/>
                      <a:pt x="242" y="30"/>
                      <a:pt x="241" y="30"/>
                    </a:cubicBezTo>
                    <a:cubicBezTo>
                      <a:pt x="241" y="30"/>
                      <a:pt x="240" y="30"/>
                      <a:pt x="240" y="30"/>
                    </a:cubicBezTo>
                    <a:cubicBezTo>
                      <a:pt x="239" y="30"/>
                      <a:pt x="239" y="30"/>
                      <a:pt x="239" y="30"/>
                    </a:cubicBezTo>
                    <a:cubicBezTo>
                      <a:pt x="238" y="30"/>
                      <a:pt x="237" y="30"/>
                      <a:pt x="237" y="30"/>
                    </a:cubicBezTo>
                    <a:cubicBezTo>
                      <a:pt x="222" y="29"/>
                      <a:pt x="219" y="28"/>
                      <a:pt x="215" y="23"/>
                    </a:cubicBezTo>
                    <a:cubicBezTo>
                      <a:pt x="214" y="22"/>
                      <a:pt x="212" y="20"/>
                      <a:pt x="207" y="18"/>
                    </a:cubicBezTo>
                    <a:cubicBezTo>
                      <a:pt x="205" y="17"/>
                      <a:pt x="205" y="17"/>
                      <a:pt x="205" y="17"/>
                    </a:cubicBezTo>
                    <a:cubicBezTo>
                      <a:pt x="203" y="15"/>
                      <a:pt x="200" y="14"/>
                      <a:pt x="198" y="14"/>
                    </a:cubicBezTo>
                    <a:cubicBezTo>
                      <a:pt x="189" y="9"/>
                      <a:pt x="180" y="7"/>
                      <a:pt x="161" y="8"/>
                    </a:cubicBezTo>
                    <a:cubicBezTo>
                      <a:pt x="160" y="8"/>
                      <a:pt x="159" y="8"/>
                      <a:pt x="158" y="8"/>
                    </a:cubicBezTo>
                    <a:cubicBezTo>
                      <a:pt x="158" y="8"/>
                      <a:pt x="158" y="8"/>
                      <a:pt x="158" y="8"/>
                    </a:cubicBezTo>
                    <a:cubicBezTo>
                      <a:pt x="136" y="8"/>
                      <a:pt x="102" y="2"/>
                      <a:pt x="91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37"/>
                      <a:pt x="81" y="40"/>
                      <a:pt x="81" y="43"/>
                    </a:cubicBezTo>
                    <a:cubicBezTo>
                      <a:pt x="81" y="43"/>
                      <a:pt x="81" y="44"/>
                      <a:pt x="81" y="45"/>
                    </a:cubicBezTo>
                    <a:cubicBezTo>
                      <a:pt x="80" y="51"/>
                      <a:pt x="79" y="53"/>
                      <a:pt x="74" y="57"/>
                    </a:cubicBezTo>
                    <a:cubicBezTo>
                      <a:pt x="73" y="58"/>
                      <a:pt x="71" y="58"/>
                      <a:pt x="68" y="58"/>
                    </a:cubicBezTo>
                    <a:cubicBezTo>
                      <a:pt x="63" y="58"/>
                      <a:pt x="52" y="55"/>
                      <a:pt x="49" y="51"/>
                    </a:cubicBezTo>
                    <a:cubicBezTo>
                      <a:pt x="49" y="51"/>
                      <a:pt x="47" y="50"/>
                      <a:pt x="46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3" y="55"/>
                      <a:pt x="41" y="68"/>
                      <a:pt x="41" y="73"/>
                    </a:cubicBezTo>
                    <a:cubicBezTo>
                      <a:pt x="41" y="74"/>
                      <a:pt x="41" y="75"/>
                      <a:pt x="42" y="76"/>
                    </a:cubicBezTo>
                    <a:cubicBezTo>
                      <a:pt x="44" y="86"/>
                      <a:pt x="48" y="105"/>
                      <a:pt x="34" y="125"/>
                    </a:cubicBezTo>
                    <a:cubicBezTo>
                      <a:pt x="33" y="127"/>
                      <a:pt x="29" y="137"/>
                      <a:pt x="33" y="141"/>
                    </a:cubicBezTo>
                    <a:cubicBezTo>
                      <a:pt x="41" y="148"/>
                      <a:pt x="49" y="169"/>
                      <a:pt x="50" y="171"/>
                    </a:cubicBezTo>
                    <a:cubicBezTo>
                      <a:pt x="56" y="187"/>
                      <a:pt x="56" y="187"/>
                      <a:pt x="56" y="187"/>
                    </a:cubicBezTo>
                    <a:cubicBezTo>
                      <a:pt x="44" y="178"/>
                      <a:pt x="44" y="178"/>
                      <a:pt x="44" y="178"/>
                    </a:cubicBezTo>
                    <a:cubicBezTo>
                      <a:pt x="44" y="178"/>
                      <a:pt x="44" y="178"/>
                      <a:pt x="43" y="178"/>
                    </a:cubicBezTo>
                    <a:cubicBezTo>
                      <a:pt x="41" y="178"/>
                      <a:pt x="40" y="180"/>
                      <a:pt x="39" y="182"/>
                    </a:cubicBezTo>
                    <a:cubicBezTo>
                      <a:pt x="36" y="187"/>
                      <a:pt x="34" y="192"/>
                      <a:pt x="32" y="197"/>
                    </a:cubicBezTo>
                    <a:cubicBezTo>
                      <a:pt x="32" y="198"/>
                      <a:pt x="31" y="199"/>
                      <a:pt x="31" y="200"/>
                    </a:cubicBezTo>
                    <a:cubicBezTo>
                      <a:pt x="30" y="203"/>
                      <a:pt x="29" y="205"/>
                      <a:pt x="28" y="207"/>
                    </a:cubicBezTo>
                    <a:cubicBezTo>
                      <a:pt x="28" y="207"/>
                      <a:pt x="28" y="208"/>
                      <a:pt x="28" y="208"/>
                    </a:cubicBezTo>
                    <a:cubicBezTo>
                      <a:pt x="28" y="215"/>
                      <a:pt x="24" y="219"/>
                      <a:pt x="17" y="219"/>
                    </a:cubicBezTo>
                    <a:cubicBezTo>
                      <a:pt x="17" y="219"/>
                      <a:pt x="16" y="219"/>
                      <a:pt x="15" y="218"/>
                    </a:cubicBezTo>
                    <a:cubicBezTo>
                      <a:pt x="12" y="218"/>
                      <a:pt x="9" y="217"/>
                      <a:pt x="7" y="216"/>
                    </a:cubicBezTo>
                    <a:cubicBezTo>
                      <a:pt x="6" y="219"/>
                      <a:pt x="6" y="222"/>
                      <a:pt x="6" y="224"/>
                    </a:cubicBezTo>
                    <a:cubicBezTo>
                      <a:pt x="6" y="227"/>
                      <a:pt x="5" y="231"/>
                      <a:pt x="5" y="235"/>
                    </a:cubicBezTo>
                    <a:cubicBezTo>
                      <a:pt x="4" y="238"/>
                      <a:pt x="3" y="241"/>
                      <a:pt x="3" y="243"/>
                    </a:cubicBezTo>
                    <a:cubicBezTo>
                      <a:pt x="4" y="242"/>
                      <a:pt x="5" y="241"/>
                      <a:pt x="6" y="241"/>
                    </a:cubicBezTo>
                    <a:cubicBezTo>
                      <a:pt x="10" y="241"/>
                      <a:pt x="12" y="246"/>
                      <a:pt x="12" y="249"/>
                    </a:cubicBezTo>
                    <a:cubicBezTo>
                      <a:pt x="13" y="251"/>
                      <a:pt x="13" y="251"/>
                      <a:pt x="13" y="251"/>
                    </a:cubicBezTo>
                    <a:cubicBezTo>
                      <a:pt x="15" y="258"/>
                      <a:pt x="17" y="265"/>
                      <a:pt x="9" y="271"/>
                    </a:cubicBezTo>
                    <a:cubicBezTo>
                      <a:pt x="7" y="273"/>
                      <a:pt x="3" y="275"/>
                      <a:pt x="0" y="277"/>
                    </a:cubicBezTo>
                    <a:cubicBezTo>
                      <a:pt x="179" y="394"/>
                      <a:pt x="179" y="394"/>
                      <a:pt x="179" y="394"/>
                    </a:cubicBezTo>
                    <a:cubicBezTo>
                      <a:pt x="287" y="417"/>
                      <a:pt x="287" y="417"/>
                      <a:pt x="287" y="417"/>
                    </a:cubicBezTo>
                    <a:cubicBezTo>
                      <a:pt x="331" y="104"/>
                      <a:pt x="331" y="104"/>
                      <a:pt x="331" y="104"/>
                    </a:cubicBezTo>
                    <a:lnTo>
                      <a:pt x="340" y="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3">
                <a:extLst>
                  <a:ext uri="{FF2B5EF4-FFF2-40B4-BE49-F238E27FC236}">
                    <a16:creationId xmlns:a16="http://schemas.microsoft.com/office/drawing/2014/main" id="{BC2220A7-C38A-416B-82FC-0285B601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1863" y="3151188"/>
                <a:ext cx="646113" cy="657225"/>
              </a:xfrm>
              <a:custGeom>
                <a:avLst/>
                <a:gdLst>
                  <a:gd name="T0" fmla="*/ 130 w 359"/>
                  <a:gd name="T1" fmla="*/ 346 h 365"/>
                  <a:gd name="T2" fmla="*/ 132 w 359"/>
                  <a:gd name="T3" fmla="*/ 346 h 365"/>
                  <a:gd name="T4" fmla="*/ 308 w 359"/>
                  <a:gd name="T5" fmla="*/ 361 h 365"/>
                  <a:gd name="T6" fmla="*/ 326 w 359"/>
                  <a:gd name="T7" fmla="*/ 360 h 365"/>
                  <a:gd name="T8" fmla="*/ 357 w 359"/>
                  <a:gd name="T9" fmla="*/ 66 h 365"/>
                  <a:gd name="T10" fmla="*/ 359 w 359"/>
                  <a:gd name="T11" fmla="*/ 40 h 365"/>
                  <a:gd name="T12" fmla="*/ 318 w 359"/>
                  <a:gd name="T13" fmla="*/ 37 h 365"/>
                  <a:gd name="T14" fmla="*/ 318 w 359"/>
                  <a:gd name="T15" fmla="*/ 37 h 365"/>
                  <a:gd name="T16" fmla="*/ 308 w 359"/>
                  <a:gd name="T17" fmla="*/ 36 h 365"/>
                  <a:gd name="T18" fmla="*/ 306 w 359"/>
                  <a:gd name="T19" fmla="*/ 36 h 365"/>
                  <a:gd name="T20" fmla="*/ 297 w 359"/>
                  <a:gd name="T21" fmla="*/ 35 h 365"/>
                  <a:gd name="T22" fmla="*/ 294 w 359"/>
                  <a:gd name="T23" fmla="*/ 35 h 365"/>
                  <a:gd name="T24" fmla="*/ 285 w 359"/>
                  <a:gd name="T25" fmla="*/ 34 h 365"/>
                  <a:gd name="T26" fmla="*/ 282 w 359"/>
                  <a:gd name="T27" fmla="*/ 34 h 365"/>
                  <a:gd name="T28" fmla="*/ 273 w 359"/>
                  <a:gd name="T29" fmla="*/ 33 h 365"/>
                  <a:gd name="T30" fmla="*/ 270 w 359"/>
                  <a:gd name="T31" fmla="*/ 32 h 365"/>
                  <a:gd name="T32" fmla="*/ 261 w 359"/>
                  <a:gd name="T33" fmla="*/ 32 h 365"/>
                  <a:gd name="T34" fmla="*/ 258 w 359"/>
                  <a:gd name="T35" fmla="*/ 31 h 365"/>
                  <a:gd name="T36" fmla="*/ 250 w 359"/>
                  <a:gd name="T37" fmla="*/ 30 h 365"/>
                  <a:gd name="T38" fmla="*/ 246 w 359"/>
                  <a:gd name="T39" fmla="*/ 30 h 365"/>
                  <a:gd name="T40" fmla="*/ 238 w 359"/>
                  <a:gd name="T41" fmla="*/ 29 h 365"/>
                  <a:gd name="T42" fmla="*/ 235 w 359"/>
                  <a:gd name="T43" fmla="*/ 28 h 365"/>
                  <a:gd name="T44" fmla="*/ 226 w 359"/>
                  <a:gd name="T45" fmla="*/ 27 h 365"/>
                  <a:gd name="T46" fmla="*/ 222 w 359"/>
                  <a:gd name="T47" fmla="*/ 27 h 365"/>
                  <a:gd name="T48" fmla="*/ 214 w 359"/>
                  <a:gd name="T49" fmla="*/ 26 h 365"/>
                  <a:gd name="T50" fmla="*/ 210 w 359"/>
                  <a:gd name="T51" fmla="*/ 25 h 365"/>
                  <a:gd name="T52" fmla="*/ 201 w 359"/>
                  <a:gd name="T53" fmla="*/ 24 h 365"/>
                  <a:gd name="T54" fmla="*/ 198 w 359"/>
                  <a:gd name="T55" fmla="*/ 23 h 365"/>
                  <a:gd name="T56" fmla="*/ 189 w 359"/>
                  <a:gd name="T57" fmla="*/ 22 h 365"/>
                  <a:gd name="T58" fmla="*/ 186 w 359"/>
                  <a:gd name="T59" fmla="*/ 22 h 365"/>
                  <a:gd name="T60" fmla="*/ 178 w 359"/>
                  <a:gd name="T61" fmla="*/ 21 h 365"/>
                  <a:gd name="T62" fmla="*/ 175 w 359"/>
                  <a:gd name="T63" fmla="*/ 20 h 365"/>
                  <a:gd name="T64" fmla="*/ 167 w 359"/>
                  <a:gd name="T65" fmla="*/ 19 h 365"/>
                  <a:gd name="T66" fmla="*/ 165 w 359"/>
                  <a:gd name="T67" fmla="*/ 19 h 365"/>
                  <a:gd name="T68" fmla="*/ 155 w 359"/>
                  <a:gd name="T69" fmla="*/ 17 h 365"/>
                  <a:gd name="T70" fmla="*/ 154 w 359"/>
                  <a:gd name="T71" fmla="*/ 17 h 365"/>
                  <a:gd name="T72" fmla="*/ 144 w 359"/>
                  <a:gd name="T73" fmla="*/ 15 h 365"/>
                  <a:gd name="T74" fmla="*/ 143 w 359"/>
                  <a:gd name="T75" fmla="*/ 15 h 365"/>
                  <a:gd name="T76" fmla="*/ 133 w 359"/>
                  <a:gd name="T77" fmla="*/ 14 h 365"/>
                  <a:gd name="T78" fmla="*/ 132 w 359"/>
                  <a:gd name="T79" fmla="*/ 14 h 365"/>
                  <a:gd name="T80" fmla="*/ 123 w 359"/>
                  <a:gd name="T81" fmla="*/ 12 h 365"/>
                  <a:gd name="T82" fmla="*/ 123 w 359"/>
                  <a:gd name="T83" fmla="*/ 12 h 365"/>
                  <a:gd name="T84" fmla="*/ 52 w 359"/>
                  <a:gd name="T85" fmla="*/ 0 h 365"/>
                  <a:gd name="T86" fmla="*/ 51 w 359"/>
                  <a:gd name="T87" fmla="*/ 1 h 365"/>
                  <a:gd name="T88" fmla="*/ 51 w 359"/>
                  <a:gd name="T89" fmla="*/ 0 h 365"/>
                  <a:gd name="T90" fmla="*/ 47 w 359"/>
                  <a:gd name="T91" fmla="*/ 29 h 365"/>
                  <a:gd name="T92" fmla="*/ 0 w 359"/>
                  <a:gd name="T93" fmla="*/ 365 h 365"/>
                  <a:gd name="T94" fmla="*/ 36 w 359"/>
                  <a:gd name="T95" fmla="*/ 361 h 365"/>
                  <a:gd name="T96" fmla="*/ 36 w 359"/>
                  <a:gd name="T97" fmla="*/ 337 h 365"/>
                  <a:gd name="T98" fmla="*/ 130 w 359"/>
                  <a:gd name="T99" fmla="*/ 346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9" h="365">
                    <a:moveTo>
                      <a:pt x="130" y="346"/>
                    </a:moveTo>
                    <a:cubicBezTo>
                      <a:pt x="132" y="346"/>
                      <a:pt x="132" y="346"/>
                      <a:pt x="132" y="346"/>
                    </a:cubicBezTo>
                    <a:cubicBezTo>
                      <a:pt x="133" y="347"/>
                      <a:pt x="258" y="361"/>
                      <a:pt x="308" y="361"/>
                    </a:cubicBezTo>
                    <a:cubicBezTo>
                      <a:pt x="320" y="361"/>
                      <a:pt x="324" y="360"/>
                      <a:pt x="326" y="360"/>
                    </a:cubicBezTo>
                    <a:cubicBezTo>
                      <a:pt x="329" y="345"/>
                      <a:pt x="340" y="234"/>
                      <a:pt x="357" y="66"/>
                    </a:cubicBezTo>
                    <a:cubicBezTo>
                      <a:pt x="359" y="40"/>
                      <a:pt x="359" y="40"/>
                      <a:pt x="359" y="40"/>
                    </a:cubicBezTo>
                    <a:cubicBezTo>
                      <a:pt x="347" y="39"/>
                      <a:pt x="333" y="38"/>
                      <a:pt x="318" y="37"/>
                    </a:cubicBezTo>
                    <a:cubicBezTo>
                      <a:pt x="318" y="37"/>
                      <a:pt x="318" y="37"/>
                      <a:pt x="318" y="37"/>
                    </a:cubicBezTo>
                    <a:cubicBezTo>
                      <a:pt x="315" y="37"/>
                      <a:pt x="311" y="37"/>
                      <a:pt x="308" y="36"/>
                    </a:cubicBezTo>
                    <a:cubicBezTo>
                      <a:pt x="307" y="36"/>
                      <a:pt x="307" y="36"/>
                      <a:pt x="306" y="36"/>
                    </a:cubicBezTo>
                    <a:cubicBezTo>
                      <a:pt x="303" y="36"/>
                      <a:pt x="300" y="36"/>
                      <a:pt x="297" y="35"/>
                    </a:cubicBezTo>
                    <a:cubicBezTo>
                      <a:pt x="296" y="35"/>
                      <a:pt x="295" y="35"/>
                      <a:pt x="294" y="35"/>
                    </a:cubicBezTo>
                    <a:cubicBezTo>
                      <a:pt x="291" y="35"/>
                      <a:pt x="288" y="34"/>
                      <a:pt x="285" y="34"/>
                    </a:cubicBezTo>
                    <a:cubicBezTo>
                      <a:pt x="284" y="34"/>
                      <a:pt x="283" y="34"/>
                      <a:pt x="282" y="34"/>
                    </a:cubicBezTo>
                    <a:cubicBezTo>
                      <a:pt x="279" y="34"/>
                      <a:pt x="276" y="33"/>
                      <a:pt x="273" y="33"/>
                    </a:cubicBezTo>
                    <a:cubicBezTo>
                      <a:pt x="272" y="33"/>
                      <a:pt x="271" y="33"/>
                      <a:pt x="270" y="32"/>
                    </a:cubicBezTo>
                    <a:cubicBezTo>
                      <a:pt x="267" y="32"/>
                      <a:pt x="264" y="32"/>
                      <a:pt x="261" y="32"/>
                    </a:cubicBezTo>
                    <a:cubicBezTo>
                      <a:pt x="260" y="31"/>
                      <a:pt x="259" y="31"/>
                      <a:pt x="258" y="31"/>
                    </a:cubicBezTo>
                    <a:cubicBezTo>
                      <a:pt x="255" y="31"/>
                      <a:pt x="253" y="30"/>
                      <a:pt x="250" y="30"/>
                    </a:cubicBezTo>
                    <a:cubicBezTo>
                      <a:pt x="249" y="30"/>
                      <a:pt x="247" y="30"/>
                      <a:pt x="246" y="30"/>
                    </a:cubicBezTo>
                    <a:cubicBezTo>
                      <a:pt x="243" y="29"/>
                      <a:pt x="241" y="29"/>
                      <a:pt x="238" y="29"/>
                    </a:cubicBezTo>
                    <a:cubicBezTo>
                      <a:pt x="237" y="29"/>
                      <a:pt x="236" y="28"/>
                      <a:pt x="235" y="28"/>
                    </a:cubicBezTo>
                    <a:cubicBezTo>
                      <a:pt x="232" y="28"/>
                      <a:pt x="229" y="28"/>
                      <a:pt x="226" y="27"/>
                    </a:cubicBezTo>
                    <a:cubicBezTo>
                      <a:pt x="225" y="27"/>
                      <a:pt x="223" y="27"/>
                      <a:pt x="222" y="27"/>
                    </a:cubicBezTo>
                    <a:cubicBezTo>
                      <a:pt x="219" y="26"/>
                      <a:pt x="217" y="26"/>
                      <a:pt x="214" y="26"/>
                    </a:cubicBezTo>
                    <a:cubicBezTo>
                      <a:pt x="212" y="25"/>
                      <a:pt x="211" y="25"/>
                      <a:pt x="210" y="25"/>
                    </a:cubicBezTo>
                    <a:cubicBezTo>
                      <a:pt x="207" y="25"/>
                      <a:pt x="204" y="24"/>
                      <a:pt x="201" y="24"/>
                    </a:cubicBezTo>
                    <a:cubicBezTo>
                      <a:pt x="200" y="24"/>
                      <a:pt x="199" y="24"/>
                      <a:pt x="198" y="23"/>
                    </a:cubicBezTo>
                    <a:cubicBezTo>
                      <a:pt x="195" y="23"/>
                      <a:pt x="192" y="23"/>
                      <a:pt x="189" y="22"/>
                    </a:cubicBezTo>
                    <a:cubicBezTo>
                      <a:pt x="188" y="22"/>
                      <a:pt x="187" y="22"/>
                      <a:pt x="186" y="22"/>
                    </a:cubicBezTo>
                    <a:cubicBezTo>
                      <a:pt x="183" y="21"/>
                      <a:pt x="181" y="21"/>
                      <a:pt x="178" y="21"/>
                    </a:cubicBezTo>
                    <a:cubicBezTo>
                      <a:pt x="177" y="20"/>
                      <a:pt x="176" y="20"/>
                      <a:pt x="175" y="20"/>
                    </a:cubicBezTo>
                    <a:cubicBezTo>
                      <a:pt x="172" y="20"/>
                      <a:pt x="169" y="19"/>
                      <a:pt x="167" y="19"/>
                    </a:cubicBezTo>
                    <a:cubicBezTo>
                      <a:pt x="166" y="19"/>
                      <a:pt x="165" y="19"/>
                      <a:pt x="165" y="19"/>
                    </a:cubicBezTo>
                    <a:cubicBezTo>
                      <a:pt x="161" y="18"/>
                      <a:pt x="158" y="18"/>
                      <a:pt x="155" y="17"/>
                    </a:cubicBezTo>
                    <a:cubicBezTo>
                      <a:pt x="155" y="17"/>
                      <a:pt x="154" y="17"/>
                      <a:pt x="154" y="17"/>
                    </a:cubicBezTo>
                    <a:cubicBezTo>
                      <a:pt x="150" y="16"/>
                      <a:pt x="147" y="16"/>
                      <a:pt x="144" y="15"/>
                    </a:cubicBezTo>
                    <a:cubicBezTo>
                      <a:pt x="144" y="15"/>
                      <a:pt x="143" y="15"/>
                      <a:pt x="143" y="15"/>
                    </a:cubicBezTo>
                    <a:cubicBezTo>
                      <a:pt x="140" y="15"/>
                      <a:pt x="136" y="14"/>
                      <a:pt x="133" y="14"/>
                    </a:cubicBezTo>
                    <a:cubicBezTo>
                      <a:pt x="132" y="14"/>
                      <a:pt x="132" y="14"/>
                      <a:pt x="132" y="14"/>
                    </a:cubicBezTo>
                    <a:cubicBezTo>
                      <a:pt x="129" y="13"/>
                      <a:pt x="126" y="13"/>
                      <a:pt x="123" y="12"/>
                    </a:cubicBezTo>
                    <a:cubicBezTo>
                      <a:pt x="123" y="12"/>
                      <a:pt x="123" y="12"/>
                      <a:pt x="123" y="12"/>
                    </a:cubicBezTo>
                    <a:cubicBezTo>
                      <a:pt x="88" y="7"/>
                      <a:pt x="61" y="2"/>
                      <a:pt x="52" y="0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0" y="365"/>
                      <a:pt x="0" y="365"/>
                      <a:pt x="0" y="365"/>
                    </a:cubicBezTo>
                    <a:cubicBezTo>
                      <a:pt x="36" y="361"/>
                      <a:pt x="36" y="361"/>
                      <a:pt x="36" y="361"/>
                    </a:cubicBezTo>
                    <a:cubicBezTo>
                      <a:pt x="36" y="337"/>
                      <a:pt x="36" y="337"/>
                      <a:pt x="36" y="337"/>
                    </a:cubicBezTo>
                    <a:cubicBezTo>
                      <a:pt x="130" y="346"/>
                      <a:pt x="130" y="346"/>
                      <a:pt x="130" y="3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4">
                <a:extLst>
                  <a:ext uri="{FF2B5EF4-FFF2-40B4-BE49-F238E27FC236}">
                    <a16:creationId xmlns:a16="http://schemas.microsoft.com/office/drawing/2014/main" id="{9740FC1F-B147-4669-9C90-420C29F50C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2275" y="2895600"/>
                <a:ext cx="657225" cy="327025"/>
              </a:xfrm>
              <a:custGeom>
                <a:avLst/>
                <a:gdLst>
                  <a:gd name="T0" fmla="*/ 360 w 365"/>
                  <a:gd name="T1" fmla="*/ 182 h 182"/>
                  <a:gd name="T2" fmla="*/ 363 w 365"/>
                  <a:gd name="T3" fmla="*/ 180 h 182"/>
                  <a:gd name="T4" fmla="*/ 365 w 365"/>
                  <a:gd name="T5" fmla="*/ 67 h 182"/>
                  <a:gd name="T6" fmla="*/ 357 w 365"/>
                  <a:gd name="T7" fmla="*/ 55 h 182"/>
                  <a:gd name="T8" fmla="*/ 346 w 365"/>
                  <a:gd name="T9" fmla="*/ 48 h 182"/>
                  <a:gd name="T10" fmla="*/ 335 w 365"/>
                  <a:gd name="T11" fmla="*/ 34 h 182"/>
                  <a:gd name="T12" fmla="*/ 334 w 365"/>
                  <a:gd name="T13" fmla="*/ 31 h 182"/>
                  <a:gd name="T14" fmla="*/ 341 w 365"/>
                  <a:gd name="T15" fmla="*/ 13 h 182"/>
                  <a:gd name="T16" fmla="*/ 326 w 365"/>
                  <a:gd name="T17" fmla="*/ 5 h 182"/>
                  <a:gd name="T18" fmla="*/ 14 w 365"/>
                  <a:gd name="T19" fmla="*/ 0 h 182"/>
                  <a:gd name="T20" fmla="*/ 3 w 365"/>
                  <a:gd name="T21" fmla="*/ 134 h 182"/>
                  <a:gd name="T22" fmla="*/ 0 w 365"/>
                  <a:gd name="T23" fmla="*/ 169 h 182"/>
                  <a:gd name="T24" fmla="*/ 360 w 365"/>
                  <a:gd name="T25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5" h="182">
                    <a:moveTo>
                      <a:pt x="360" y="182"/>
                    </a:moveTo>
                    <a:cubicBezTo>
                      <a:pt x="363" y="180"/>
                      <a:pt x="363" y="180"/>
                      <a:pt x="363" y="180"/>
                    </a:cubicBezTo>
                    <a:cubicBezTo>
                      <a:pt x="365" y="67"/>
                      <a:pt x="365" y="67"/>
                      <a:pt x="365" y="67"/>
                    </a:cubicBezTo>
                    <a:cubicBezTo>
                      <a:pt x="363" y="65"/>
                      <a:pt x="358" y="59"/>
                      <a:pt x="357" y="55"/>
                    </a:cubicBezTo>
                    <a:cubicBezTo>
                      <a:pt x="357" y="53"/>
                      <a:pt x="352" y="50"/>
                      <a:pt x="346" y="48"/>
                    </a:cubicBezTo>
                    <a:cubicBezTo>
                      <a:pt x="339" y="46"/>
                      <a:pt x="335" y="36"/>
                      <a:pt x="335" y="34"/>
                    </a:cubicBezTo>
                    <a:cubicBezTo>
                      <a:pt x="334" y="31"/>
                      <a:pt x="334" y="31"/>
                      <a:pt x="334" y="31"/>
                    </a:cubicBezTo>
                    <a:cubicBezTo>
                      <a:pt x="341" y="13"/>
                      <a:pt x="341" y="13"/>
                      <a:pt x="341" y="13"/>
                    </a:cubicBezTo>
                    <a:cubicBezTo>
                      <a:pt x="326" y="5"/>
                      <a:pt x="326" y="5"/>
                      <a:pt x="326" y="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0" y="169"/>
                      <a:pt x="0" y="169"/>
                      <a:pt x="0" y="169"/>
                    </a:cubicBezTo>
                    <a:lnTo>
                      <a:pt x="360" y="18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25">
                <a:extLst>
                  <a:ext uri="{FF2B5EF4-FFF2-40B4-BE49-F238E27FC236}">
                    <a16:creationId xmlns:a16="http://schemas.microsoft.com/office/drawing/2014/main" id="{7C0E67A8-C0F3-4B6A-8052-AB449F822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8925" y="2500313"/>
                <a:ext cx="704850" cy="384175"/>
              </a:xfrm>
              <a:custGeom>
                <a:avLst/>
                <a:gdLst>
                  <a:gd name="T0" fmla="*/ 88 w 392"/>
                  <a:gd name="T1" fmla="*/ 132 h 214"/>
                  <a:gd name="T2" fmla="*/ 88 w 392"/>
                  <a:gd name="T3" fmla="*/ 133 h 214"/>
                  <a:gd name="T4" fmla="*/ 89 w 392"/>
                  <a:gd name="T5" fmla="*/ 134 h 214"/>
                  <a:gd name="T6" fmla="*/ 89 w 392"/>
                  <a:gd name="T7" fmla="*/ 136 h 214"/>
                  <a:gd name="T8" fmla="*/ 89 w 392"/>
                  <a:gd name="T9" fmla="*/ 138 h 214"/>
                  <a:gd name="T10" fmla="*/ 90 w 392"/>
                  <a:gd name="T11" fmla="*/ 140 h 214"/>
                  <a:gd name="T12" fmla="*/ 90 w 392"/>
                  <a:gd name="T13" fmla="*/ 144 h 214"/>
                  <a:gd name="T14" fmla="*/ 90 w 392"/>
                  <a:gd name="T15" fmla="*/ 148 h 214"/>
                  <a:gd name="T16" fmla="*/ 90 w 392"/>
                  <a:gd name="T17" fmla="*/ 154 h 214"/>
                  <a:gd name="T18" fmla="*/ 90 w 392"/>
                  <a:gd name="T19" fmla="*/ 160 h 214"/>
                  <a:gd name="T20" fmla="*/ 90 w 392"/>
                  <a:gd name="T21" fmla="*/ 167 h 214"/>
                  <a:gd name="T22" fmla="*/ 90 w 392"/>
                  <a:gd name="T23" fmla="*/ 176 h 214"/>
                  <a:gd name="T24" fmla="*/ 90 w 392"/>
                  <a:gd name="T25" fmla="*/ 186 h 214"/>
                  <a:gd name="T26" fmla="*/ 89 w 392"/>
                  <a:gd name="T27" fmla="*/ 198 h 214"/>
                  <a:gd name="T28" fmla="*/ 89 w 392"/>
                  <a:gd name="T29" fmla="*/ 209 h 214"/>
                  <a:gd name="T30" fmla="*/ 390 w 392"/>
                  <a:gd name="T31" fmla="*/ 211 h 214"/>
                  <a:gd name="T32" fmla="*/ 386 w 392"/>
                  <a:gd name="T33" fmla="*/ 203 h 214"/>
                  <a:gd name="T34" fmla="*/ 383 w 392"/>
                  <a:gd name="T35" fmla="*/ 196 h 214"/>
                  <a:gd name="T36" fmla="*/ 380 w 392"/>
                  <a:gd name="T37" fmla="*/ 188 h 214"/>
                  <a:gd name="T38" fmla="*/ 379 w 392"/>
                  <a:gd name="T39" fmla="*/ 184 h 214"/>
                  <a:gd name="T40" fmla="*/ 377 w 392"/>
                  <a:gd name="T41" fmla="*/ 163 h 214"/>
                  <a:gd name="T42" fmla="*/ 377 w 392"/>
                  <a:gd name="T43" fmla="*/ 156 h 214"/>
                  <a:gd name="T44" fmla="*/ 377 w 392"/>
                  <a:gd name="T45" fmla="*/ 149 h 214"/>
                  <a:gd name="T46" fmla="*/ 375 w 392"/>
                  <a:gd name="T47" fmla="*/ 141 h 214"/>
                  <a:gd name="T48" fmla="*/ 374 w 392"/>
                  <a:gd name="T49" fmla="*/ 133 h 214"/>
                  <a:gd name="T50" fmla="*/ 372 w 392"/>
                  <a:gd name="T51" fmla="*/ 124 h 214"/>
                  <a:gd name="T52" fmla="*/ 370 w 392"/>
                  <a:gd name="T53" fmla="*/ 114 h 214"/>
                  <a:gd name="T54" fmla="*/ 367 w 392"/>
                  <a:gd name="T55" fmla="*/ 105 h 214"/>
                  <a:gd name="T56" fmla="*/ 365 w 392"/>
                  <a:gd name="T57" fmla="*/ 95 h 214"/>
                  <a:gd name="T58" fmla="*/ 362 w 392"/>
                  <a:gd name="T59" fmla="*/ 86 h 214"/>
                  <a:gd name="T60" fmla="*/ 358 w 392"/>
                  <a:gd name="T61" fmla="*/ 77 h 214"/>
                  <a:gd name="T62" fmla="*/ 355 w 392"/>
                  <a:gd name="T63" fmla="*/ 69 h 214"/>
                  <a:gd name="T64" fmla="*/ 351 w 392"/>
                  <a:gd name="T65" fmla="*/ 61 h 214"/>
                  <a:gd name="T66" fmla="*/ 348 w 392"/>
                  <a:gd name="T67" fmla="*/ 55 h 214"/>
                  <a:gd name="T68" fmla="*/ 344 w 392"/>
                  <a:gd name="T69" fmla="*/ 49 h 214"/>
                  <a:gd name="T70" fmla="*/ 341 w 392"/>
                  <a:gd name="T71" fmla="*/ 45 h 214"/>
                  <a:gd name="T72" fmla="*/ 318 w 392"/>
                  <a:gd name="T73" fmla="*/ 32 h 214"/>
                  <a:gd name="T74" fmla="*/ 288 w 392"/>
                  <a:gd name="T75" fmla="*/ 30 h 214"/>
                  <a:gd name="T76" fmla="*/ 214 w 392"/>
                  <a:gd name="T77" fmla="*/ 15 h 214"/>
                  <a:gd name="T78" fmla="*/ 9 w 392"/>
                  <a:gd name="T79" fmla="*/ 0 h 214"/>
                  <a:gd name="T80" fmla="*/ 13 w 392"/>
                  <a:gd name="T81" fmla="*/ 121 h 214"/>
                  <a:gd name="T82" fmla="*/ 31 w 392"/>
                  <a:gd name="T83" fmla="*/ 123 h 214"/>
                  <a:gd name="T84" fmla="*/ 46 w 392"/>
                  <a:gd name="T85" fmla="*/ 125 h 214"/>
                  <a:gd name="T86" fmla="*/ 59 w 392"/>
                  <a:gd name="T87" fmla="*/ 126 h 214"/>
                  <a:gd name="T88" fmla="*/ 70 w 392"/>
                  <a:gd name="T89" fmla="*/ 128 h 214"/>
                  <a:gd name="T90" fmla="*/ 78 w 392"/>
                  <a:gd name="T91" fmla="*/ 129 h 214"/>
                  <a:gd name="T92" fmla="*/ 84 w 392"/>
                  <a:gd name="T93" fmla="*/ 130 h 214"/>
                  <a:gd name="T94" fmla="*/ 87 w 392"/>
                  <a:gd name="T95" fmla="*/ 131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92" h="214">
                    <a:moveTo>
                      <a:pt x="87" y="132"/>
                    </a:moveTo>
                    <a:cubicBezTo>
                      <a:pt x="87" y="132"/>
                      <a:pt x="87" y="132"/>
                      <a:pt x="87" y="132"/>
                    </a:cubicBezTo>
                    <a:cubicBezTo>
                      <a:pt x="88" y="132"/>
                      <a:pt x="88" y="132"/>
                      <a:pt x="88" y="132"/>
                    </a:cubicBezTo>
                    <a:cubicBezTo>
                      <a:pt x="88" y="132"/>
                      <a:pt x="88" y="132"/>
                      <a:pt x="88" y="132"/>
                    </a:cubicBezTo>
                    <a:cubicBezTo>
                      <a:pt x="88" y="132"/>
                      <a:pt x="88" y="132"/>
                      <a:pt x="88" y="132"/>
                    </a:cubicBezTo>
                    <a:cubicBezTo>
                      <a:pt x="88" y="133"/>
                      <a:pt x="88" y="133"/>
                      <a:pt x="88" y="133"/>
                    </a:cubicBezTo>
                    <a:cubicBezTo>
                      <a:pt x="88" y="133"/>
                      <a:pt x="88" y="133"/>
                      <a:pt x="88" y="133"/>
                    </a:cubicBezTo>
                    <a:cubicBezTo>
                      <a:pt x="88" y="133"/>
                      <a:pt x="88" y="133"/>
                      <a:pt x="88" y="133"/>
                    </a:cubicBezTo>
                    <a:cubicBezTo>
                      <a:pt x="88" y="133"/>
                      <a:pt x="88" y="133"/>
                      <a:pt x="88" y="133"/>
                    </a:cubicBezTo>
                    <a:cubicBezTo>
                      <a:pt x="88" y="134"/>
                      <a:pt x="88" y="134"/>
                      <a:pt x="88" y="134"/>
                    </a:cubicBezTo>
                    <a:cubicBezTo>
                      <a:pt x="88" y="134"/>
                      <a:pt x="88" y="134"/>
                      <a:pt x="88" y="134"/>
                    </a:cubicBezTo>
                    <a:cubicBezTo>
                      <a:pt x="89" y="134"/>
                      <a:pt x="89" y="134"/>
                      <a:pt x="89" y="134"/>
                    </a:cubicBezTo>
                    <a:cubicBezTo>
                      <a:pt x="89" y="134"/>
                      <a:pt x="89" y="134"/>
                      <a:pt x="89" y="134"/>
                    </a:cubicBezTo>
                    <a:cubicBezTo>
                      <a:pt x="89" y="135"/>
                      <a:pt x="89" y="135"/>
                      <a:pt x="89" y="135"/>
                    </a:cubicBezTo>
                    <a:cubicBezTo>
                      <a:pt x="89" y="135"/>
                      <a:pt x="89" y="135"/>
                      <a:pt x="89" y="135"/>
                    </a:cubicBezTo>
                    <a:cubicBezTo>
                      <a:pt x="89" y="136"/>
                      <a:pt x="89" y="136"/>
                      <a:pt x="89" y="136"/>
                    </a:cubicBezTo>
                    <a:cubicBezTo>
                      <a:pt x="89" y="136"/>
                      <a:pt x="89" y="136"/>
                      <a:pt x="89" y="136"/>
                    </a:cubicBezTo>
                    <a:cubicBezTo>
                      <a:pt x="89" y="137"/>
                      <a:pt x="89" y="137"/>
                      <a:pt x="89" y="137"/>
                    </a:cubicBezTo>
                    <a:cubicBezTo>
                      <a:pt x="89" y="137"/>
                      <a:pt x="89" y="137"/>
                      <a:pt x="89" y="137"/>
                    </a:cubicBezTo>
                    <a:cubicBezTo>
                      <a:pt x="89" y="138"/>
                      <a:pt x="89" y="138"/>
                      <a:pt x="89" y="138"/>
                    </a:cubicBezTo>
                    <a:cubicBezTo>
                      <a:pt x="89" y="138"/>
                      <a:pt x="89" y="138"/>
                      <a:pt x="89" y="138"/>
                    </a:cubicBezTo>
                    <a:cubicBezTo>
                      <a:pt x="89" y="139"/>
                      <a:pt x="89" y="139"/>
                      <a:pt x="89" y="139"/>
                    </a:cubicBezTo>
                    <a:cubicBezTo>
                      <a:pt x="90" y="140"/>
                      <a:pt x="90" y="140"/>
                      <a:pt x="90" y="140"/>
                    </a:cubicBezTo>
                    <a:cubicBezTo>
                      <a:pt x="90" y="140"/>
                      <a:pt x="90" y="140"/>
                      <a:pt x="90" y="140"/>
                    </a:cubicBezTo>
                    <a:cubicBezTo>
                      <a:pt x="90" y="141"/>
                      <a:pt x="90" y="141"/>
                      <a:pt x="90" y="141"/>
                    </a:cubicBezTo>
                    <a:cubicBezTo>
                      <a:pt x="90" y="142"/>
                      <a:pt x="90" y="142"/>
                      <a:pt x="90" y="142"/>
                    </a:cubicBezTo>
                    <a:cubicBezTo>
                      <a:pt x="90" y="143"/>
                      <a:pt x="90" y="143"/>
                      <a:pt x="90" y="143"/>
                    </a:cubicBezTo>
                    <a:cubicBezTo>
                      <a:pt x="90" y="144"/>
                      <a:pt x="90" y="144"/>
                      <a:pt x="90" y="144"/>
                    </a:cubicBezTo>
                    <a:cubicBezTo>
                      <a:pt x="90" y="144"/>
                      <a:pt x="90" y="145"/>
                      <a:pt x="90" y="145"/>
                    </a:cubicBezTo>
                    <a:cubicBezTo>
                      <a:pt x="90" y="146"/>
                      <a:pt x="90" y="146"/>
                      <a:pt x="90" y="146"/>
                    </a:cubicBezTo>
                    <a:cubicBezTo>
                      <a:pt x="90" y="146"/>
                      <a:pt x="90" y="147"/>
                      <a:pt x="90" y="147"/>
                    </a:cubicBezTo>
                    <a:cubicBezTo>
                      <a:pt x="90" y="148"/>
                      <a:pt x="90" y="148"/>
                      <a:pt x="90" y="148"/>
                    </a:cubicBezTo>
                    <a:cubicBezTo>
                      <a:pt x="90" y="149"/>
                      <a:pt x="90" y="149"/>
                      <a:pt x="90" y="150"/>
                    </a:cubicBezTo>
                    <a:cubicBezTo>
                      <a:pt x="90" y="150"/>
                      <a:pt x="90" y="150"/>
                      <a:pt x="90" y="151"/>
                    </a:cubicBezTo>
                    <a:cubicBezTo>
                      <a:pt x="90" y="151"/>
                      <a:pt x="90" y="152"/>
                      <a:pt x="90" y="152"/>
                    </a:cubicBezTo>
                    <a:cubicBezTo>
                      <a:pt x="90" y="153"/>
                      <a:pt x="90" y="153"/>
                      <a:pt x="90" y="154"/>
                    </a:cubicBezTo>
                    <a:cubicBezTo>
                      <a:pt x="90" y="154"/>
                      <a:pt x="90" y="155"/>
                      <a:pt x="90" y="155"/>
                    </a:cubicBezTo>
                    <a:cubicBezTo>
                      <a:pt x="90" y="156"/>
                      <a:pt x="90" y="156"/>
                      <a:pt x="90" y="157"/>
                    </a:cubicBezTo>
                    <a:cubicBezTo>
                      <a:pt x="90" y="157"/>
                      <a:pt x="90" y="158"/>
                      <a:pt x="90" y="159"/>
                    </a:cubicBezTo>
                    <a:cubicBezTo>
                      <a:pt x="90" y="159"/>
                      <a:pt x="90" y="159"/>
                      <a:pt x="90" y="160"/>
                    </a:cubicBezTo>
                    <a:cubicBezTo>
                      <a:pt x="90" y="161"/>
                      <a:pt x="90" y="161"/>
                      <a:pt x="90" y="162"/>
                    </a:cubicBezTo>
                    <a:cubicBezTo>
                      <a:pt x="90" y="163"/>
                      <a:pt x="90" y="163"/>
                      <a:pt x="90" y="164"/>
                    </a:cubicBezTo>
                    <a:cubicBezTo>
                      <a:pt x="90" y="164"/>
                      <a:pt x="90" y="165"/>
                      <a:pt x="90" y="166"/>
                    </a:cubicBezTo>
                    <a:cubicBezTo>
                      <a:pt x="90" y="166"/>
                      <a:pt x="90" y="167"/>
                      <a:pt x="90" y="167"/>
                    </a:cubicBezTo>
                    <a:cubicBezTo>
                      <a:pt x="90" y="168"/>
                      <a:pt x="90" y="169"/>
                      <a:pt x="90" y="170"/>
                    </a:cubicBezTo>
                    <a:cubicBezTo>
                      <a:pt x="90" y="171"/>
                      <a:pt x="90" y="171"/>
                      <a:pt x="90" y="172"/>
                    </a:cubicBezTo>
                    <a:cubicBezTo>
                      <a:pt x="90" y="173"/>
                      <a:pt x="90" y="174"/>
                      <a:pt x="90" y="175"/>
                    </a:cubicBezTo>
                    <a:cubicBezTo>
                      <a:pt x="90" y="175"/>
                      <a:pt x="90" y="176"/>
                      <a:pt x="90" y="176"/>
                    </a:cubicBezTo>
                    <a:cubicBezTo>
                      <a:pt x="90" y="177"/>
                      <a:pt x="90" y="178"/>
                      <a:pt x="90" y="179"/>
                    </a:cubicBezTo>
                    <a:cubicBezTo>
                      <a:pt x="90" y="180"/>
                      <a:pt x="90" y="181"/>
                      <a:pt x="90" y="181"/>
                    </a:cubicBezTo>
                    <a:cubicBezTo>
                      <a:pt x="90" y="182"/>
                      <a:pt x="90" y="183"/>
                      <a:pt x="90" y="185"/>
                    </a:cubicBezTo>
                    <a:cubicBezTo>
                      <a:pt x="90" y="185"/>
                      <a:pt x="90" y="186"/>
                      <a:pt x="90" y="186"/>
                    </a:cubicBezTo>
                    <a:cubicBezTo>
                      <a:pt x="90" y="188"/>
                      <a:pt x="90" y="189"/>
                      <a:pt x="90" y="190"/>
                    </a:cubicBezTo>
                    <a:cubicBezTo>
                      <a:pt x="90" y="191"/>
                      <a:pt x="90" y="191"/>
                      <a:pt x="90" y="192"/>
                    </a:cubicBezTo>
                    <a:cubicBezTo>
                      <a:pt x="90" y="193"/>
                      <a:pt x="90" y="195"/>
                      <a:pt x="89" y="196"/>
                    </a:cubicBezTo>
                    <a:cubicBezTo>
                      <a:pt x="89" y="197"/>
                      <a:pt x="89" y="197"/>
                      <a:pt x="89" y="198"/>
                    </a:cubicBezTo>
                    <a:cubicBezTo>
                      <a:pt x="89" y="200"/>
                      <a:pt x="89" y="201"/>
                      <a:pt x="89" y="202"/>
                    </a:cubicBezTo>
                    <a:cubicBezTo>
                      <a:pt x="89" y="203"/>
                      <a:pt x="89" y="204"/>
                      <a:pt x="89" y="205"/>
                    </a:cubicBezTo>
                    <a:cubicBezTo>
                      <a:pt x="89" y="206"/>
                      <a:pt x="89" y="207"/>
                      <a:pt x="89" y="209"/>
                    </a:cubicBezTo>
                    <a:cubicBezTo>
                      <a:pt x="89" y="209"/>
                      <a:pt x="89" y="209"/>
                      <a:pt x="89" y="209"/>
                    </a:cubicBezTo>
                    <a:cubicBezTo>
                      <a:pt x="392" y="214"/>
                      <a:pt x="392" y="214"/>
                      <a:pt x="392" y="214"/>
                    </a:cubicBezTo>
                    <a:cubicBezTo>
                      <a:pt x="392" y="214"/>
                      <a:pt x="392" y="214"/>
                      <a:pt x="392" y="214"/>
                    </a:cubicBezTo>
                    <a:cubicBezTo>
                      <a:pt x="391" y="213"/>
                      <a:pt x="391" y="212"/>
                      <a:pt x="391" y="212"/>
                    </a:cubicBezTo>
                    <a:cubicBezTo>
                      <a:pt x="390" y="211"/>
                      <a:pt x="390" y="211"/>
                      <a:pt x="390" y="211"/>
                    </a:cubicBezTo>
                    <a:cubicBezTo>
                      <a:pt x="390" y="210"/>
                      <a:pt x="389" y="209"/>
                      <a:pt x="389" y="208"/>
                    </a:cubicBezTo>
                    <a:cubicBezTo>
                      <a:pt x="388" y="207"/>
                      <a:pt x="388" y="207"/>
                      <a:pt x="388" y="207"/>
                    </a:cubicBezTo>
                    <a:cubicBezTo>
                      <a:pt x="388" y="206"/>
                      <a:pt x="387" y="206"/>
                      <a:pt x="387" y="205"/>
                    </a:cubicBezTo>
                    <a:cubicBezTo>
                      <a:pt x="387" y="204"/>
                      <a:pt x="386" y="204"/>
                      <a:pt x="386" y="203"/>
                    </a:cubicBezTo>
                    <a:cubicBezTo>
                      <a:pt x="386" y="203"/>
                      <a:pt x="386" y="202"/>
                      <a:pt x="385" y="201"/>
                    </a:cubicBezTo>
                    <a:cubicBezTo>
                      <a:pt x="385" y="201"/>
                      <a:pt x="385" y="200"/>
                      <a:pt x="385" y="200"/>
                    </a:cubicBezTo>
                    <a:cubicBezTo>
                      <a:pt x="384" y="199"/>
                      <a:pt x="384" y="198"/>
                      <a:pt x="384" y="197"/>
                    </a:cubicBezTo>
                    <a:cubicBezTo>
                      <a:pt x="383" y="197"/>
                      <a:pt x="383" y="196"/>
                      <a:pt x="383" y="196"/>
                    </a:cubicBezTo>
                    <a:cubicBezTo>
                      <a:pt x="383" y="195"/>
                      <a:pt x="382" y="194"/>
                      <a:pt x="382" y="194"/>
                    </a:cubicBezTo>
                    <a:cubicBezTo>
                      <a:pt x="382" y="193"/>
                      <a:pt x="382" y="193"/>
                      <a:pt x="381" y="192"/>
                    </a:cubicBezTo>
                    <a:cubicBezTo>
                      <a:pt x="381" y="191"/>
                      <a:pt x="381" y="190"/>
                      <a:pt x="380" y="189"/>
                    </a:cubicBezTo>
                    <a:cubicBezTo>
                      <a:pt x="380" y="189"/>
                      <a:pt x="380" y="188"/>
                      <a:pt x="380" y="188"/>
                    </a:cubicBezTo>
                    <a:cubicBezTo>
                      <a:pt x="380" y="187"/>
                      <a:pt x="380" y="187"/>
                      <a:pt x="380" y="187"/>
                    </a:cubicBezTo>
                    <a:cubicBezTo>
                      <a:pt x="380" y="187"/>
                      <a:pt x="380" y="187"/>
                      <a:pt x="380" y="187"/>
                    </a:cubicBezTo>
                    <a:cubicBezTo>
                      <a:pt x="379" y="184"/>
                      <a:pt x="379" y="184"/>
                      <a:pt x="379" y="184"/>
                    </a:cubicBezTo>
                    <a:cubicBezTo>
                      <a:pt x="379" y="184"/>
                      <a:pt x="379" y="184"/>
                      <a:pt x="379" y="184"/>
                    </a:cubicBezTo>
                    <a:cubicBezTo>
                      <a:pt x="377" y="177"/>
                      <a:pt x="377" y="177"/>
                      <a:pt x="377" y="177"/>
                    </a:cubicBezTo>
                    <a:cubicBezTo>
                      <a:pt x="377" y="177"/>
                      <a:pt x="377" y="177"/>
                      <a:pt x="377" y="177"/>
                    </a:cubicBezTo>
                    <a:cubicBezTo>
                      <a:pt x="377" y="174"/>
                      <a:pt x="377" y="171"/>
                      <a:pt x="377" y="168"/>
                    </a:cubicBezTo>
                    <a:cubicBezTo>
                      <a:pt x="377" y="166"/>
                      <a:pt x="377" y="164"/>
                      <a:pt x="377" y="163"/>
                    </a:cubicBezTo>
                    <a:cubicBezTo>
                      <a:pt x="377" y="162"/>
                      <a:pt x="377" y="161"/>
                      <a:pt x="377" y="160"/>
                    </a:cubicBezTo>
                    <a:cubicBezTo>
                      <a:pt x="377" y="159"/>
                      <a:pt x="377" y="159"/>
                      <a:pt x="377" y="159"/>
                    </a:cubicBezTo>
                    <a:cubicBezTo>
                      <a:pt x="377" y="159"/>
                      <a:pt x="377" y="158"/>
                      <a:pt x="377" y="157"/>
                    </a:cubicBezTo>
                    <a:cubicBezTo>
                      <a:pt x="377" y="157"/>
                      <a:pt x="377" y="156"/>
                      <a:pt x="377" y="156"/>
                    </a:cubicBezTo>
                    <a:cubicBezTo>
                      <a:pt x="377" y="155"/>
                      <a:pt x="377" y="155"/>
                      <a:pt x="377" y="154"/>
                    </a:cubicBezTo>
                    <a:cubicBezTo>
                      <a:pt x="377" y="154"/>
                      <a:pt x="377" y="153"/>
                      <a:pt x="377" y="153"/>
                    </a:cubicBezTo>
                    <a:cubicBezTo>
                      <a:pt x="377" y="152"/>
                      <a:pt x="377" y="151"/>
                      <a:pt x="377" y="151"/>
                    </a:cubicBezTo>
                    <a:cubicBezTo>
                      <a:pt x="377" y="150"/>
                      <a:pt x="377" y="150"/>
                      <a:pt x="377" y="149"/>
                    </a:cubicBezTo>
                    <a:cubicBezTo>
                      <a:pt x="376" y="148"/>
                      <a:pt x="376" y="148"/>
                      <a:pt x="376" y="147"/>
                    </a:cubicBezTo>
                    <a:cubicBezTo>
                      <a:pt x="376" y="146"/>
                      <a:pt x="376" y="146"/>
                      <a:pt x="376" y="145"/>
                    </a:cubicBezTo>
                    <a:cubicBezTo>
                      <a:pt x="376" y="144"/>
                      <a:pt x="376" y="144"/>
                      <a:pt x="376" y="143"/>
                    </a:cubicBezTo>
                    <a:cubicBezTo>
                      <a:pt x="376" y="142"/>
                      <a:pt x="376" y="142"/>
                      <a:pt x="375" y="141"/>
                    </a:cubicBezTo>
                    <a:cubicBezTo>
                      <a:pt x="375" y="140"/>
                      <a:pt x="375" y="140"/>
                      <a:pt x="375" y="139"/>
                    </a:cubicBezTo>
                    <a:cubicBezTo>
                      <a:pt x="375" y="138"/>
                      <a:pt x="375" y="138"/>
                      <a:pt x="375" y="137"/>
                    </a:cubicBezTo>
                    <a:cubicBezTo>
                      <a:pt x="375" y="136"/>
                      <a:pt x="375" y="135"/>
                      <a:pt x="374" y="135"/>
                    </a:cubicBezTo>
                    <a:cubicBezTo>
                      <a:pt x="374" y="134"/>
                      <a:pt x="374" y="133"/>
                      <a:pt x="374" y="133"/>
                    </a:cubicBezTo>
                    <a:cubicBezTo>
                      <a:pt x="374" y="132"/>
                      <a:pt x="374" y="131"/>
                      <a:pt x="374" y="130"/>
                    </a:cubicBezTo>
                    <a:cubicBezTo>
                      <a:pt x="373" y="130"/>
                      <a:pt x="373" y="129"/>
                      <a:pt x="373" y="128"/>
                    </a:cubicBezTo>
                    <a:cubicBezTo>
                      <a:pt x="373" y="127"/>
                      <a:pt x="373" y="127"/>
                      <a:pt x="373" y="126"/>
                    </a:cubicBezTo>
                    <a:cubicBezTo>
                      <a:pt x="373" y="125"/>
                      <a:pt x="372" y="124"/>
                      <a:pt x="372" y="124"/>
                    </a:cubicBezTo>
                    <a:cubicBezTo>
                      <a:pt x="372" y="123"/>
                      <a:pt x="372" y="122"/>
                      <a:pt x="372" y="121"/>
                    </a:cubicBezTo>
                    <a:cubicBezTo>
                      <a:pt x="371" y="120"/>
                      <a:pt x="371" y="120"/>
                      <a:pt x="371" y="119"/>
                    </a:cubicBezTo>
                    <a:cubicBezTo>
                      <a:pt x="371" y="118"/>
                      <a:pt x="371" y="117"/>
                      <a:pt x="370" y="116"/>
                    </a:cubicBezTo>
                    <a:cubicBezTo>
                      <a:pt x="370" y="116"/>
                      <a:pt x="370" y="115"/>
                      <a:pt x="370" y="114"/>
                    </a:cubicBezTo>
                    <a:cubicBezTo>
                      <a:pt x="370" y="114"/>
                      <a:pt x="370" y="113"/>
                      <a:pt x="369" y="112"/>
                    </a:cubicBezTo>
                    <a:cubicBezTo>
                      <a:pt x="369" y="111"/>
                      <a:pt x="369" y="110"/>
                      <a:pt x="369" y="110"/>
                    </a:cubicBezTo>
                    <a:cubicBezTo>
                      <a:pt x="369" y="109"/>
                      <a:pt x="368" y="108"/>
                      <a:pt x="368" y="107"/>
                    </a:cubicBezTo>
                    <a:cubicBezTo>
                      <a:pt x="368" y="106"/>
                      <a:pt x="368" y="106"/>
                      <a:pt x="367" y="105"/>
                    </a:cubicBezTo>
                    <a:cubicBezTo>
                      <a:pt x="367" y="104"/>
                      <a:pt x="367" y="103"/>
                      <a:pt x="367" y="102"/>
                    </a:cubicBezTo>
                    <a:cubicBezTo>
                      <a:pt x="366" y="101"/>
                      <a:pt x="366" y="101"/>
                      <a:pt x="366" y="100"/>
                    </a:cubicBezTo>
                    <a:cubicBezTo>
                      <a:pt x="366" y="99"/>
                      <a:pt x="366" y="98"/>
                      <a:pt x="365" y="97"/>
                    </a:cubicBezTo>
                    <a:cubicBezTo>
                      <a:pt x="365" y="97"/>
                      <a:pt x="365" y="96"/>
                      <a:pt x="365" y="95"/>
                    </a:cubicBezTo>
                    <a:cubicBezTo>
                      <a:pt x="364" y="94"/>
                      <a:pt x="364" y="93"/>
                      <a:pt x="364" y="93"/>
                    </a:cubicBezTo>
                    <a:cubicBezTo>
                      <a:pt x="364" y="92"/>
                      <a:pt x="363" y="91"/>
                      <a:pt x="363" y="91"/>
                    </a:cubicBezTo>
                    <a:cubicBezTo>
                      <a:pt x="363" y="90"/>
                      <a:pt x="363" y="89"/>
                      <a:pt x="362" y="88"/>
                    </a:cubicBezTo>
                    <a:cubicBezTo>
                      <a:pt x="362" y="87"/>
                      <a:pt x="362" y="87"/>
                      <a:pt x="362" y="86"/>
                    </a:cubicBezTo>
                    <a:cubicBezTo>
                      <a:pt x="361" y="85"/>
                      <a:pt x="361" y="84"/>
                      <a:pt x="361" y="83"/>
                    </a:cubicBezTo>
                    <a:cubicBezTo>
                      <a:pt x="360" y="83"/>
                      <a:pt x="360" y="82"/>
                      <a:pt x="360" y="82"/>
                    </a:cubicBezTo>
                    <a:cubicBezTo>
                      <a:pt x="360" y="81"/>
                      <a:pt x="359" y="80"/>
                      <a:pt x="359" y="79"/>
                    </a:cubicBezTo>
                    <a:cubicBezTo>
                      <a:pt x="359" y="78"/>
                      <a:pt x="359" y="78"/>
                      <a:pt x="358" y="77"/>
                    </a:cubicBezTo>
                    <a:cubicBezTo>
                      <a:pt x="358" y="76"/>
                      <a:pt x="358" y="75"/>
                      <a:pt x="357" y="75"/>
                    </a:cubicBezTo>
                    <a:cubicBezTo>
                      <a:pt x="357" y="74"/>
                      <a:pt x="357" y="74"/>
                      <a:pt x="357" y="73"/>
                    </a:cubicBezTo>
                    <a:cubicBezTo>
                      <a:pt x="356" y="72"/>
                      <a:pt x="356" y="71"/>
                      <a:pt x="356" y="70"/>
                    </a:cubicBezTo>
                    <a:cubicBezTo>
                      <a:pt x="355" y="70"/>
                      <a:pt x="355" y="69"/>
                      <a:pt x="355" y="69"/>
                    </a:cubicBezTo>
                    <a:cubicBezTo>
                      <a:pt x="355" y="68"/>
                      <a:pt x="354" y="67"/>
                      <a:pt x="354" y="67"/>
                    </a:cubicBezTo>
                    <a:cubicBezTo>
                      <a:pt x="354" y="66"/>
                      <a:pt x="353" y="65"/>
                      <a:pt x="353" y="65"/>
                    </a:cubicBezTo>
                    <a:cubicBezTo>
                      <a:pt x="353" y="64"/>
                      <a:pt x="352" y="63"/>
                      <a:pt x="352" y="63"/>
                    </a:cubicBezTo>
                    <a:cubicBezTo>
                      <a:pt x="352" y="62"/>
                      <a:pt x="352" y="62"/>
                      <a:pt x="351" y="61"/>
                    </a:cubicBezTo>
                    <a:cubicBezTo>
                      <a:pt x="351" y="61"/>
                      <a:pt x="351" y="60"/>
                      <a:pt x="350" y="59"/>
                    </a:cubicBezTo>
                    <a:cubicBezTo>
                      <a:pt x="350" y="59"/>
                      <a:pt x="350" y="58"/>
                      <a:pt x="350" y="58"/>
                    </a:cubicBezTo>
                    <a:cubicBezTo>
                      <a:pt x="349" y="57"/>
                      <a:pt x="349" y="57"/>
                      <a:pt x="349" y="56"/>
                    </a:cubicBezTo>
                    <a:cubicBezTo>
                      <a:pt x="348" y="56"/>
                      <a:pt x="348" y="55"/>
                      <a:pt x="348" y="55"/>
                    </a:cubicBezTo>
                    <a:cubicBezTo>
                      <a:pt x="347" y="54"/>
                      <a:pt x="347" y="54"/>
                      <a:pt x="347" y="53"/>
                    </a:cubicBezTo>
                    <a:cubicBezTo>
                      <a:pt x="346" y="53"/>
                      <a:pt x="346" y="52"/>
                      <a:pt x="346" y="52"/>
                    </a:cubicBezTo>
                    <a:cubicBezTo>
                      <a:pt x="346" y="51"/>
                      <a:pt x="345" y="51"/>
                      <a:pt x="345" y="50"/>
                    </a:cubicBezTo>
                    <a:cubicBezTo>
                      <a:pt x="345" y="50"/>
                      <a:pt x="344" y="50"/>
                      <a:pt x="344" y="49"/>
                    </a:cubicBezTo>
                    <a:cubicBezTo>
                      <a:pt x="344" y="49"/>
                      <a:pt x="343" y="48"/>
                      <a:pt x="343" y="48"/>
                    </a:cubicBezTo>
                    <a:cubicBezTo>
                      <a:pt x="342" y="47"/>
                      <a:pt x="342" y="47"/>
                      <a:pt x="342" y="47"/>
                    </a:cubicBezTo>
                    <a:cubicBezTo>
                      <a:pt x="341" y="46"/>
                      <a:pt x="341" y="46"/>
                      <a:pt x="341" y="46"/>
                    </a:cubicBezTo>
                    <a:cubicBezTo>
                      <a:pt x="341" y="45"/>
                      <a:pt x="341" y="45"/>
                      <a:pt x="341" y="45"/>
                    </a:cubicBezTo>
                    <a:cubicBezTo>
                      <a:pt x="340" y="44"/>
                      <a:pt x="340" y="44"/>
                      <a:pt x="340" y="44"/>
                    </a:cubicBezTo>
                    <a:cubicBezTo>
                      <a:pt x="339" y="44"/>
                      <a:pt x="339" y="44"/>
                      <a:pt x="339" y="44"/>
                    </a:cubicBezTo>
                    <a:cubicBezTo>
                      <a:pt x="338" y="43"/>
                      <a:pt x="338" y="43"/>
                      <a:pt x="338" y="43"/>
                    </a:cubicBezTo>
                    <a:cubicBezTo>
                      <a:pt x="318" y="32"/>
                      <a:pt x="318" y="32"/>
                      <a:pt x="318" y="32"/>
                    </a:cubicBezTo>
                    <a:cubicBezTo>
                      <a:pt x="317" y="32"/>
                      <a:pt x="315" y="33"/>
                      <a:pt x="313" y="33"/>
                    </a:cubicBezTo>
                    <a:cubicBezTo>
                      <a:pt x="309" y="34"/>
                      <a:pt x="305" y="34"/>
                      <a:pt x="301" y="34"/>
                    </a:cubicBezTo>
                    <a:cubicBezTo>
                      <a:pt x="298" y="34"/>
                      <a:pt x="295" y="34"/>
                      <a:pt x="292" y="33"/>
                    </a:cubicBezTo>
                    <a:cubicBezTo>
                      <a:pt x="291" y="32"/>
                      <a:pt x="289" y="31"/>
                      <a:pt x="288" y="30"/>
                    </a:cubicBezTo>
                    <a:cubicBezTo>
                      <a:pt x="282" y="27"/>
                      <a:pt x="279" y="26"/>
                      <a:pt x="259" y="22"/>
                    </a:cubicBezTo>
                    <a:cubicBezTo>
                      <a:pt x="247" y="20"/>
                      <a:pt x="244" y="19"/>
                      <a:pt x="242" y="18"/>
                    </a:cubicBezTo>
                    <a:cubicBezTo>
                      <a:pt x="240" y="18"/>
                      <a:pt x="238" y="17"/>
                      <a:pt x="230" y="16"/>
                    </a:cubicBezTo>
                    <a:cubicBezTo>
                      <a:pt x="221" y="14"/>
                      <a:pt x="219" y="14"/>
                      <a:pt x="214" y="15"/>
                    </a:cubicBezTo>
                    <a:cubicBezTo>
                      <a:pt x="210" y="15"/>
                      <a:pt x="204" y="16"/>
                      <a:pt x="193" y="16"/>
                    </a:cubicBezTo>
                    <a:cubicBezTo>
                      <a:pt x="175" y="16"/>
                      <a:pt x="168" y="13"/>
                      <a:pt x="162" y="11"/>
                    </a:cubicBezTo>
                    <a:cubicBezTo>
                      <a:pt x="159" y="10"/>
                      <a:pt x="157" y="9"/>
                      <a:pt x="154" y="9"/>
                    </a:cubicBezTo>
                    <a:cubicBezTo>
                      <a:pt x="144" y="7"/>
                      <a:pt x="32" y="1"/>
                      <a:pt x="9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1" y="120"/>
                      <a:pt x="2" y="120"/>
                      <a:pt x="3" y="120"/>
                    </a:cubicBezTo>
                    <a:cubicBezTo>
                      <a:pt x="5" y="120"/>
                      <a:pt x="6" y="121"/>
                      <a:pt x="8" y="121"/>
                    </a:cubicBezTo>
                    <a:cubicBezTo>
                      <a:pt x="9" y="121"/>
                      <a:pt x="11" y="121"/>
                      <a:pt x="13" y="121"/>
                    </a:cubicBezTo>
                    <a:cubicBezTo>
                      <a:pt x="14" y="121"/>
                      <a:pt x="16" y="121"/>
                      <a:pt x="17" y="122"/>
                    </a:cubicBezTo>
                    <a:cubicBezTo>
                      <a:pt x="19" y="122"/>
                      <a:pt x="20" y="122"/>
                      <a:pt x="22" y="122"/>
                    </a:cubicBezTo>
                    <a:cubicBezTo>
                      <a:pt x="23" y="122"/>
                      <a:pt x="25" y="122"/>
                      <a:pt x="26" y="123"/>
                    </a:cubicBezTo>
                    <a:cubicBezTo>
                      <a:pt x="28" y="123"/>
                      <a:pt x="29" y="123"/>
                      <a:pt x="31" y="123"/>
                    </a:cubicBezTo>
                    <a:cubicBezTo>
                      <a:pt x="32" y="123"/>
                      <a:pt x="33" y="123"/>
                      <a:pt x="35" y="123"/>
                    </a:cubicBezTo>
                    <a:cubicBezTo>
                      <a:pt x="36" y="124"/>
                      <a:pt x="37" y="124"/>
                      <a:pt x="39" y="124"/>
                    </a:cubicBezTo>
                    <a:cubicBezTo>
                      <a:pt x="40" y="124"/>
                      <a:pt x="41" y="124"/>
                      <a:pt x="42" y="124"/>
                    </a:cubicBezTo>
                    <a:cubicBezTo>
                      <a:pt x="44" y="124"/>
                      <a:pt x="45" y="125"/>
                      <a:pt x="46" y="125"/>
                    </a:cubicBezTo>
                    <a:cubicBezTo>
                      <a:pt x="47" y="125"/>
                      <a:pt x="48" y="125"/>
                      <a:pt x="50" y="125"/>
                    </a:cubicBezTo>
                    <a:cubicBezTo>
                      <a:pt x="51" y="125"/>
                      <a:pt x="52" y="125"/>
                      <a:pt x="53" y="125"/>
                    </a:cubicBezTo>
                    <a:cubicBezTo>
                      <a:pt x="54" y="126"/>
                      <a:pt x="55" y="126"/>
                      <a:pt x="56" y="126"/>
                    </a:cubicBezTo>
                    <a:cubicBezTo>
                      <a:pt x="57" y="126"/>
                      <a:pt x="58" y="126"/>
                      <a:pt x="59" y="126"/>
                    </a:cubicBezTo>
                    <a:cubicBezTo>
                      <a:pt x="60" y="126"/>
                      <a:pt x="61" y="126"/>
                      <a:pt x="62" y="127"/>
                    </a:cubicBezTo>
                    <a:cubicBezTo>
                      <a:pt x="63" y="127"/>
                      <a:pt x="64" y="127"/>
                      <a:pt x="65" y="127"/>
                    </a:cubicBezTo>
                    <a:cubicBezTo>
                      <a:pt x="66" y="127"/>
                      <a:pt x="67" y="127"/>
                      <a:pt x="67" y="127"/>
                    </a:cubicBezTo>
                    <a:cubicBezTo>
                      <a:pt x="68" y="127"/>
                      <a:pt x="69" y="128"/>
                      <a:pt x="70" y="128"/>
                    </a:cubicBezTo>
                    <a:cubicBezTo>
                      <a:pt x="71" y="128"/>
                      <a:pt x="71" y="128"/>
                      <a:pt x="72" y="128"/>
                    </a:cubicBezTo>
                    <a:cubicBezTo>
                      <a:pt x="73" y="128"/>
                      <a:pt x="74" y="128"/>
                      <a:pt x="74" y="128"/>
                    </a:cubicBezTo>
                    <a:cubicBezTo>
                      <a:pt x="75" y="128"/>
                      <a:pt x="75" y="129"/>
                      <a:pt x="76" y="129"/>
                    </a:cubicBezTo>
                    <a:cubicBezTo>
                      <a:pt x="77" y="129"/>
                      <a:pt x="77" y="129"/>
                      <a:pt x="78" y="129"/>
                    </a:cubicBezTo>
                    <a:cubicBezTo>
                      <a:pt x="79" y="129"/>
                      <a:pt x="79" y="129"/>
                      <a:pt x="79" y="129"/>
                    </a:cubicBezTo>
                    <a:cubicBezTo>
                      <a:pt x="80" y="129"/>
                      <a:pt x="81" y="129"/>
                      <a:pt x="81" y="130"/>
                    </a:cubicBezTo>
                    <a:cubicBezTo>
                      <a:pt x="82" y="130"/>
                      <a:pt x="82" y="130"/>
                      <a:pt x="82" y="130"/>
                    </a:cubicBezTo>
                    <a:cubicBezTo>
                      <a:pt x="83" y="130"/>
                      <a:pt x="83" y="130"/>
                      <a:pt x="84" y="130"/>
                    </a:cubicBezTo>
                    <a:cubicBezTo>
                      <a:pt x="84" y="130"/>
                      <a:pt x="84" y="130"/>
                      <a:pt x="84" y="130"/>
                    </a:cubicBezTo>
                    <a:cubicBezTo>
                      <a:pt x="85" y="131"/>
                      <a:pt x="85" y="131"/>
                      <a:pt x="85" y="131"/>
                    </a:cubicBezTo>
                    <a:cubicBezTo>
                      <a:pt x="86" y="131"/>
                      <a:pt x="86" y="131"/>
                      <a:pt x="86" y="131"/>
                    </a:cubicBezTo>
                    <a:cubicBezTo>
                      <a:pt x="86" y="131"/>
                      <a:pt x="87" y="131"/>
                      <a:pt x="87" y="131"/>
                    </a:cubicBezTo>
                    <a:cubicBezTo>
                      <a:pt x="87" y="132"/>
                      <a:pt x="87" y="132"/>
                      <a:pt x="87" y="1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27">
                <a:extLst>
                  <a:ext uri="{FF2B5EF4-FFF2-40B4-BE49-F238E27FC236}">
                    <a16:creationId xmlns:a16="http://schemas.microsoft.com/office/drawing/2014/main" id="{B8C67FCF-ADA3-42F5-8012-0BCDE72609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2525" y="3721100"/>
                <a:ext cx="455613" cy="461963"/>
              </a:xfrm>
              <a:custGeom>
                <a:avLst/>
                <a:gdLst>
                  <a:gd name="T0" fmla="*/ 240 w 253"/>
                  <a:gd name="T1" fmla="*/ 223 h 256"/>
                  <a:gd name="T2" fmla="*/ 249 w 253"/>
                  <a:gd name="T3" fmla="*/ 205 h 256"/>
                  <a:gd name="T4" fmla="*/ 217 w 253"/>
                  <a:gd name="T5" fmla="*/ 208 h 256"/>
                  <a:gd name="T6" fmla="*/ 194 w 253"/>
                  <a:gd name="T7" fmla="*/ 188 h 256"/>
                  <a:gd name="T8" fmla="*/ 210 w 253"/>
                  <a:gd name="T9" fmla="*/ 164 h 256"/>
                  <a:gd name="T10" fmla="*/ 230 w 253"/>
                  <a:gd name="T11" fmla="*/ 174 h 256"/>
                  <a:gd name="T12" fmla="*/ 253 w 253"/>
                  <a:gd name="T13" fmla="*/ 174 h 256"/>
                  <a:gd name="T14" fmla="*/ 252 w 253"/>
                  <a:gd name="T15" fmla="*/ 172 h 256"/>
                  <a:gd name="T16" fmla="*/ 251 w 253"/>
                  <a:gd name="T17" fmla="*/ 168 h 256"/>
                  <a:gd name="T18" fmla="*/ 236 w 253"/>
                  <a:gd name="T19" fmla="*/ 162 h 256"/>
                  <a:gd name="T20" fmla="*/ 239 w 253"/>
                  <a:gd name="T21" fmla="*/ 132 h 256"/>
                  <a:gd name="T22" fmla="*/ 209 w 253"/>
                  <a:gd name="T23" fmla="*/ 138 h 256"/>
                  <a:gd name="T24" fmla="*/ 186 w 253"/>
                  <a:gd name="T25" fmla="*/ 134 h 256"/>
                  <a:gd name="T26" fmla="*/ 150 w 253"/>
                  <a:gd name="T27" fmla="*/ 146 h 256"/>
                  <a:gd name="T28" fmla="*/ 140 w 253"/>
                  <a:gd name="T29" fmla="*/ 144 h 256"/>
                  <a:gd name="T30" fmla="*/ 126 w 253"/>
                  <a:gd name="T31" fmla="*/ 133 h 256"/>
                  <a:gd name="T32" fmla="*/ 132 w 253"/>
                  <a:gd name="T33" fmla="*/ 115 h 256"/>
                  <a:gd name="T34" fmla="*/ 142 w 253"/>
                  <a:gd name="T35" fmla="*/ 83 h 256"/>
                  <a:gd name="T36" fmla="*/ 161 w 253"/>
                  <a:gd name="T37" fmla="*/ 45 h 256"/>
                  <a:gd name="T38" fmla="*/ 156 w 253"/>
                  <a:gd name="T39" fmla="*/ 31 h 256"/>
                  <a:gd name="T40" fmla="*/ 149 w 253"/>
                  <a:gd name="T41" fmla="*/ 18 h 256"/>
                  <a:gd name="T42" fmla="*/ 148 w 253"/>
                  <a:gd name="T43" fmla="*/ 13 h 256"/>
                  <a:gd name="T44" fmla="*/ 147 w 253"/>
                  <a:gd name="T45" fmla="*/ 10 h 256"/>
                  <a:gd name="T46" fmla="*/ 147 w 253"/>
                  <a:gd name="T47" fmla="*/ 5 h 256"/>
                  <a:gd name="T48" fmla="*/ 147 w 253"/>
                  <a:gd name="T49" fmla="*/ 2 h 256"/>
                  <a:gd name="T50" fmla="*/ 7 w 253"/>
                  <a:gd name="T51" fmla="*/ 5 h 256"/>
                  <a:gd name="T52" fmla="*/ 5 w 253"/>
                  <a:gd name="T53" fmla="*/ 12 h 256"/>
                  <a:gd name="T54" fmla="*/ 3 w 253"/>
                  <a:gd name="T55" fmla="*/ 50 h 256"/>
                  <a:gd name="T56" fmla="*/ 17 w 253"/>
                  <a:gd name="T57" fmla="*/ 121 h 256"/>
                  <a:gd name="T58" fmla="*/ 21 w 253"/>
                  <a:gd name="T59" fmla="*/ 159 h 256"/>
                  <a:gd name="T60" fmla="*/ 26 w 253"/>
                  <a:gd name="T61" fmla="*/ 203 h 256"/>
                  <a:gd name="T62" fmla="*/ 26 w 253"/>
                  <a:gd name="T63" fmla="*/ 209 h 256"/>
                  <a:gd name="T64" fmla="*/ 44 w 253"/>
                  <a:gd name="T65" fmla="*/ 210 h 256"/>
                  <a:gd name="T66" fmla="*/ 65 w 253"/>
                  <a:gd name="T67" fmla="*/ 209 h 256"/>
                  <a:gd name="T68" fmla="*/ 86 w 253"/>
                  <a:gd name="T69" fmla="*/ 216 h 256"/>
                  <a:gd name="T70" fmla="*/ 105 w 253"/>
                  <a:gd name="T71" fmla="*/ 219 h 256"/>
                  <a:gd name="T72" fmla="*/ 131 w 253"/>
                  <a:gd name="T73" fmla="*/ 203 h 256"/>
                  <a:gd name="T74" fmla="*/ 146 w 253"/>
                  <a:gd name="T75" fmla="*/ 219 h 256"/>
                  <a:gd name="T76" fmla="*/ 155 w 253"/>
                  <a:gd name="T77" fmla="*/ 225 h 256"/>
                  <a:gd name="T78" fmla="*/ 174 w 253"/>
                  <a:gd name="T79" fmla="*/ 248 h 256"/>
                  <a:gd name="T80" fmla="*/ 190 w 253"/>
                  <a:gd name="T81" fmla="*/ 236 h 256"/>
                  <a:gd name="T82" fmla="*/ 196 w 253"/>
                  <a:gd name="T83" fmla="*/ 242 h 256"/>
                  <a:gd name="T84" fmla="*/ 207 w 253"/>
                  <a:gd name="T85" fmla="*/ 243 h 256"/>
                  <a:gd name="T86" fmla="*/ 218 w 253"/>
                  <a:gd name="T87" fmla="*/ 222 h 256"/>
                  <a:gd name="T88" fmla="*/ 242 w 253"/>
                  <a:gd name="T89" fmla="*/ 228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3" h="256">
                    <a:moveTo>
                      <a:pt x="243" y="228"/>
                    </a:moveTo>
                    <a:cubicBezTo>
                      <a:pt x="244" y="228"/>
                      <a:pt x="244" y="228"/>
                      <a:pt x="244" y="228"/>
                    </a:cubicBezTo>
                    <a:cubicBezTo>
                      <a:pt x="242" y="227"/>
                      <a:pt x="240" y="225"/>
                      <a:pt x="240" y="223"/>
                    </a:cubicBezTo>
                    <a:cubicBezTo>
                      <a:pt x="239" y="218"/>
                      <a:pt x="242" y="216"/>
                      <a:pt x="245" y="214"/>
                    </a:cubicBezTo>
                    <a:cubicBezTo>
                      <a:pt x="246" y="213"/>
                      <a:pt x="247" y="212"/>
                      <a:pt x="247" y="212"/>
                    </a:cubicBezTo>
                    <a:cubicBezTo>
                      <a:pt x="249" y="205"/>
                      <a:pt x="249" y="205"/>
                      <a:pt x="249" y="205"/>
                    </a:cubicBezTo>
                    <a:cubicBezTo>
                      <a:pt x="248" y="206"/>
                      <a:pt x="247" y="206"/>
                      <a:pt x="247" y="206"/>
                    </a:cubicBezTo>
                    <a:cubicBezTo>
                      <a:pt x="245" y="206"/>
                      <a:pt x="245" y="206"/>
                      <a:pt x="245" y="206"/>
                    </a:cubicBezTo>
                    <a:cubicBezTo>
                      <a:pt x="243" y="206"/>
                      <a:pt x="236" y="206"/>
                      <a:pt x="217" y="208"/>
                    </a:cubicBezTo>
                    <a:cubicBezTo>
                      <a:pt x="215" y="208"/>
                      <a:pt x="213" y="208"/>
                      <a:pt x="211" y="208"/>
                    </a:cubicBezTo>
                    <a:cubicBezTo>
                      <a:pt x="202" y="208"/>
                      <a:pt x="197" y="206"/>
                      <a:pt x="194" y="202"/>
                    </a:cubicBezTo>
                    <a:cubicBezTo>
                      <a:pt x="192" y="197"/>
                      <a:pt x="193" y="192"/>
                      <a:pt x="194" y="188"/>
                    </a:cubicBezTo>
                    <a:cubicBezTo>
                      <a:pt x="195" y="187"/>
                      <a:pt x="195" y="185"/>
                      <a:pt x="195" y="184"/>
                    </a:cubicBezTo>
                    <a:cubicBezTo>
                      <a:pt x="196" y="176"/>
                      <a:pt x="201" y="171"/>
                      <a:pt x="206" y="167"/>
                    </a:cubicBezTo>
                    <a:cubicBezTo>
                      <a:pt x="208" y="166"/>
                      <a:pt x="209" y="165"/>
                      <a:pt x="210" y="164"/>
                    </a:cubicBezTo>
                    <a:cubicBezTo>
                      <a:pt x="212" y="162"/>
                      <a:pt x="214" y="162"/>
                      <a:pt x="216" y="162"/>
                    </a:cubicBezTo>
                    <a:cubicBezTo>
                      <a:pt x="220" y="162"/>
                      <a:pt x="222" y="165"/>
                      <a:pt x="225" y="168"/>
                    </a:cubicBezTo>
                    <a:cubicBezTo>
                      <a:pt x="226" y="170"/>
                      <a:pt x="228" y="172"/>
                      <a:pt x="230" y="174"/>
                    </a:cubicBezTo>
                    <a:cubicBezTo>
                      <a:pt x="230" y="175"/>
                      <a:pt x="233" y="176"/>
                      <a:pt x="240" y="176"/>
                    </a:cubicBezTo>
                    <a:cubicBezTo>
                      <a:pt x="245" y="176"/>
                      <a:pt x="250" y="175"/>
                      <a:pt x="253" y="175"/>
                    </a:cubicBezTo>
                    <a:cubicBezTo>
                      <a:pt x="253" y="174"/>
                      <a:pt x="253" y="174"/>
                      <a:pt x="253" y="174"/>
                    </a:cubicBezTo>
                    <a:cubicBezTo>
                      <a:pt x="253" y="174"/>
                      <a:pt x="253" y="174"/>
                      <a:pt x="253" y="173"/>
                    </a:cubicBezTo>
                    <a:cubicBezTo>
                      <a:pt x="253" y="173"/>
                      <a:pt x="253" y="173"/>
                      <a:pt x="253" y="173"/>
                    </a:cubicBezTo>
                    <a:cubicBezTo>
                      <a:pt x="253" y="173"/>
                      <a:pt x="253" y="172"/>
                      <a:pt x="252" y="172"/>
                    </a:cubicBezTo>
                    <a:cubicBezTo>
                      <a:pt x="252" y="171"/>
                      <a:pt x="252" y="171"/>
                      <a:pt x="252" y="171"/>
                    </a:cubicBezTo>
                    <a:cubicBezTo>
                      <a:pt x="252" y="170"/>
                      <a:pt x="252" y="170"/>
                      <a:pt x="252" y="170"/>
                    </a:cubicBezTo>
                    <a:cubicBezTo>
                      <a:pt x="252" y="169"/>
                      <a:pt x="251" y="168"/>
                      <a:pt x="251" y="168"/>
                    </a:cubicBezTo>
                    <a:cubicBezTo>
                      <a:pt x="251" y="166"/>
                      <a:pt x="251" y="166"/>
                      <a:pt x="251" y="166"/>
                    </a:cubicBezTo>
                    <a:cubicBezTo>
                      <a:pt x="251" y="166"/>
                      <a:pt x="250" y="166"/>
                      <a:pt x="249" y="166"/>
                    </a:cubicBezTo>
                    <a:cubicBezTo>
                      <a:pt x="246" y="166"/>
                      <a:pt x="242" y="166"/>
                      <a:pt x="236" y="162"/>
                    </a:cubicBezTo>
                    <a:cubicBezTo>
                      <a:pt x="233" y="161"/>
                      <a:pt x="229" y="158"/>
                      <a:pt x="229" y="154"/>
                    </a:cubicBezTo>
                    <a:cubicBezTo>
                      <a:pt x="228" y="149"/>
                      <a:pt x="231" y="146"/>
                      <a:pt x="233" y="143"/>
                    </a:cubicBezTo>
                    <a:cubicBezTo>
                      <a:pt x="235" y="140"/>
                      <a:pt x="238" y="136"/>
                      <a:pt x="239" y="132"/>
                    </a:cubicBezTo>
                    <a:cubicBezTo>
                      <a:pt x="238" y="132"/>
                      <a:pt x="237" y="132"/>
                      <a:pt x="236" y="133"/>
                    </a:cubicBezTo>
                    <a:cubicBezTo>
                      <a:pt x="231" y="135"/>
                      <a:pt x="225" y="137"/>
                      <a:pt x="217" y="138"/>
                    </a:cubicBezTo>
                    <a:cubicBezTo>
                      <a:pt x="214" y="138"/>
                      <a:pt x="211" y="138"/>
                      <a:pt x="209" y="138"/>
                    </a:cubicBezTo>
                    <a:cubicBezTo>
                      <a:pt x="203" y="138"/>
                      <a:pt x="200" y="137"/>
                      <a:pt x="198" y="135"/>
                    </a:cubicBezTo>
                    <a:cubicBezTo>
                      <a:pt x="197" y="135"/>
                      <a:pt x="196" y="134"/>
                      <a:pt x="193" y="134"/>
                    </a:cubicBezTo>
                    <a:cubicBezTo>
                      <a:pt x="189" y="133"/>
                      <a:pt x="190" y="133"/>
                      <a:pt x="186" y="134"/>
                    </a:cubicBezTo>
                    <a:cubicBezTo>
                      <a:pt x="183" y="136"/>
                      <a:pt x="178" y="139"/>
                      <a:pt x="165" y="142"/>
                    </a:cubicBezTo>
                    <a:cubicBezTo>
                      <a:pt x="164" y="143"/>
                      <a:pt x="164" y="143"/>
                      <a:pt x="164" y="143"/>
                    </a:cubicBezTo>
                    <a:cubicBezTo>
                      <a:pt x="153" y="146"/>
                      <a:pt x="151" y="146"/>
                      <a:pt x="150" y="146"/>
                    </a:cubicBezTo>
                    <a:cubicBezTo>
                      <a:pt x="148" y="146"/>
                      <a:pt x="147" y="146"/>
                      <a:pt x="146" y="145"/>
                    </a:cubicBezTo>
                    <a:cubicBezTo>
                      <a:pt x="146" y="144"/>
                      <a:pt x="144" y="144"/>
                      <a:pt x="142" y="144"/>
                    </a:cubicBezTo>
                    <a:cubicBezTo>
                      <a:pt x="140" y="144"/>
                      <a:pt x="140" y="144"/>
                      <a:pt x="140" y="144"/>
                    </a:cubicBezTo>
                    <a:cubicBezTo>
                      <a:pt x="139" y="144"/>
                      <a:pt x="138" y="144"/>
                      <a:pt x="138" y="144"/>
                    </a:cubicBezTo>
                    <a:cubicBezTo>
                      <a:pt x="131" y="144"/>
                      <a:pt x="127" y="144"/>
                      <a:pt x="126" y="140"/>
                    </a:cubicBezTo>
                    <a:cubicBezTo>
                      <a:pt x="124" y="137"/>
                      <a:pt x="125" y="134"/>
                      <a:pt x="126" y="133"/>
                    </a:cubicBezTo>
                    <a:cubicBezTo>
                      <a:pt x="126" y="132"/>
                      <a:pt x="126" y="132"/>
                      <a:pt x="126" y="132"/>
                    </a:cubicBezTo>
                    <a:cubicBezTo>
                      <a:pt x="127" y="131"/>
                      <a:pt x="127" y="131"/>
                      <a:pt x="127" y="131"/>
                    </a:cubicBezTo>
                    <a:cubicBezTo>
                      <a:pt x="123" y="123"/>
                      <a:pt x="128" y="119"/>
                      <a:pt x="132" y="115"/>
                    </a:cubicBezTo>
                    <a:cubicBezTo>
                      <a:pt x="134" y="113"/>
                      <a:pt x="136" y="110"/>
                      <a:pt x="139" y="107"/>
                    </a:cubicBezTo>
                    <a:cubicBezTo>
                      <a:pt x="142" y="103"/>
                      <a:pt x="142" y="102"/>
                      <a:pt x="141" y="98"/>
                    </a:cubicBezTo>
                    <a:cubicBezTo>
                      <a:pt x="140" y="95"/>
                      <a:pt x="140" y="90"/>
                      <a:pt x="142" y="83"/>
                    </a:cubicBezTo>
                    <a:cubicBezTo>
                      <a:pt x="146" y="74"/>
                      <a:pt x="149" y="67"/>
                      <a:pt x="152" y="62"/>
                    </a:cubicBezTo>
                    <a:cubicBezTo>
                      <a:pt x="153" y="60"/>
                      <a:pt x="154" y="58"/>
                      <a:pt x="155" y="56"/>
                    </a:cubicBezTo>
                    <a:cubicBezTo>
                      <a:pt x="156" y="52"/>
                      <a:pt x="159" y="48"/>
                      <a:pt x="161" y="45"/>
                    </a:cubicBezTo>
                    <a:cubicBezTo>
                      <a:pt x="162" y="43"/>
                      <a:pt x="163" y="42"/>
                      <a:pt x="164" y="41"/>
                    </a:cubicBezTo>
                    <a:cubicBezTo>
                      <a:pt x="163" y="39"/>
                      <a:pt x="161" y="37"/>
                      <a:pt x="158" y="33"/>
                    </a:cubicBezTo>
                    <a:cubicBezTo>
                      <a:pt x="156" y="31"/>
                      <a:pt x="156" y="31"/>
                      <a:pt x="156" y="31"/>
                    </a:cubicBezTo>
                    <a:cubicBezTo>
                      <a:pt x="153" y="27"/>
                      <a:pt x="152" y="26"/>
                      <a:pt x="150" y="20"/>
                    </a:cubicBezTo>
                    <a:cubicBezTo>
                      <a:pt x="150" y="20"/>
                      <a:pt x="149" y="19"/>
                      <a:pt x="149" y="18"/>
                    </a:cubicBezTo>
                    <a:cubicBezTo>
                      <a:pt x="149" y="18"/>
                      <a:pt x="149" y="18"/>
                      <a:pt x="149" y="18"/>
                    </a:cubicBezTo>
                    <a:cubicBezTo>
                      <a:pt x="149" y="17"/>
                      <a:pt x="149" y="17"/>
                      <a:pt x="148" y="16"/>
                    </a:cubicBezTo>
                    <a:cubicBezTo>
                      <a:pt x="148" y="15"/>
                      <a:pt x="148" y="15"/>
                      <a:pt x="148" y="15"/>
                    </a:cubicBezTo>
                    <a:cubicBezTo>
                      <a:pt x="148" y="15"/>
                      <a:pt x="148" y="14"/>
                      <a:pt x="148" y="13"/>
                    </a:cubicBezTo>
                    <a:cubicBezTo>
                      <a:pt x="148" y="13"/>
                      <a:pt x="148" y="13"/>
                      <a:pt x="148" y="13"/>
                    </a:cubicBezTo>
                    <a:cubicBezTo>
                      <a:pt x="148" y="12"/>
                      <a:pt x="148" y="11"/>
                      <a:pt x="148" y="11"/>
                    </a:cubicBezTo>
                    <a:cubicBezTo>
                      <a:pt x="147" y="10"/>
                      <a:pt x="147" y="10"/>
                      <a:pt x="147" y="10"/>
                    </a:cubicBezTo>
                    <a:cubicBezTo>
                      <a:pt x="147" y="9"/>
                      <a:pt x="147" y="9"/>
                      <a:pt x="147" y="8"/>
                    </a:cubicBezTo>
                    <a:cubicBezTo>
                      <a:pt x="147" y="7"/>
                      <a:pt x="147" y="7"/>
                      <a:pt x="147" y="7"/>
                    </a:cubicBezTo>
                    <a:cubicBezTo>
                      <a:pt x="147" y="7"/>
                      <a:pt x="147" y="6"/>
                      <a:pt x="147" y="5"/>
                    </a:cubicBezTo>
                    <a:cubicBezTo>
                      <a:pt x="147" y="4"/>
                      <a:pt x="147" y="4"/>
                      <a:pt x="147" y="4"/>
                    </a:cubicBezTo>
                    <a:cubicBezTo>
                      <a:pt x="147" y="4"/>
                      <a:pt x="147" y="3"/>
                      <a:pt x="147" y="3"/>
                    </a:cubicBezTo>
                    <a:cubicBezTo>
                      <a:pt x="147" y="2"/>
                      <a:pt x="147" y="2"/>
                      <a:pt x="147" y="2"/>
                    </a:cubicBezTo>
                    <a:cubicBezTo>
                      <a:pt x="147" y="2"/>
                      <a:pt x="147" y="1"/>
                      <a:pt x="147" y="1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6"/>
                      <a:pt x="6" y="7"/>
                      <a:pt x="6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1"/>
                      <a:pt x="5" y="12"/>
                    </a:cubicBezTo>
                    <a:cubicBezTo>
                      <a:pt x="5" y="12"/>
                      <a:pt x="5" y="13"/>
                      <a:pt x="5" y="13"/>
                    </a:cubicBezTo>
                    <a:cubicBezTo>
                      <a:pt x="4" y="15"/>
                      <a:pt x="4" y="16"/>
                      <a:pt x="4" y="18"/>
                    </a:cubicBezTo>
                    <a:cubicBezTo>
                      <a:pt x="0" y="37"/>
                      <a:pt x="0" y="40"/>
                      <a:pt x="3" y="50"/>
                    </a:cubicBezTo>
                    <a:cubicBezTo>
                      <a:pt x="4" y="55"/>
                      <a:pt x="6" y="62"/>
                      <a:pt x="7" y="74"/>
                    </a:cubicBezTo>
                    <a:cubicBezTo>
                      <a:pt x="10" y="92"/>
                      <a:pt x="12" y="97"/>
                      <a:pt x="13" y="101"/>
                    </a:cubicBezTo>
                    <a:cubicBezTo>
                      <a:pt x="15" y="106"/>
                      <a:pt x="16" y="109"/>
                      <a:pt x="17" y="121"/>
                    </a:cubicBezTo>
                    <a:cubicBezTo>
                      <a:pt x="18" y="129"/>
                      <a:pt x="18" y="133"/>
                      <a:pt x="18" y="136"/>
                    </a:cubicBezTo>
                    <a:cubicBezTo>
                      <a:pt x="18" y="138"/>
                      <a:pt x="18" y="140"/>
                      <a:pt x="19" y="142"/>
                    </a:cubicBezTo>
                    <a:cubicBezTo>
                      <a:pt x="19" y="145"/>
                      <a:pt x="19" y="150"/>
                      <a:pt x="21" y="159"/>
                    </a:cubicBezTo>
                    <a:cubicBezTo>
                      <a:pt x="22" y="164"/>
                      <a:pt x="22" y="167"/>
                      <a:pt x="23" y="170"/>
                    </a:cubicBezTo>
                    <a:cubicBezTo>
                      <a:pt x="23" y="171"/>
                      <a:pt x="23" y="172"/>
                      <a:pt x="23" y="173"/>
                    </a:cubicBezTo>
                    <a:cubicBezTo>
                      <a:pt x="25" y="183"/>
                      <a:pt x="25" y="185"/>
                      <a:pt x="26" y="203"/>
                    </a:cubicBezTo>
                    <a:cubicBezTo>
                      <a:pt x="26" y="204"/>
                      <a:pt x="26" y="205"/>
                      <a:pt x="26" y="206"/>
                    </a:cubicBezTo>
                    <a:cubicBezTo>
                      <a:pt x="26" y="206"/>
                      <a:pt x="26" y="207"/>
                      <a:pt x="26" y="207"/>
                    </a:cubicBezTo>
                    <a:cubicBezTo>
                      <a:pt x="26" y="208"/>
                      <a:pt x="26" y="208"/>
                      <a:pt x="26" y="209"/>
                    </a:cubicBezTo>
                    <a:cubicBezTo>
                      <a:pt x="26" y="209"/>
                      <a:pt x="26" y="209"/>
                      <a:pt x="26" y="209"/>
                    </a:cubicBezTo>
                    <a:cubicBezTo>
                      <a:pt x="36" y="210"/>
                      <a:pt x="36" y="210"/>
                      <a:pt x="36" y="210"/>
                    </a:cubicBezTo>
                    <a:cubicBezTo>
                      <a:pt x="41" y="210"/>
                      <a:pt x="43" y="210"/>
                      <a:pt x="44" y="210"/>
                    </a:cubicBezTo>
                    <a:cubicBezTo>
                      <a:pt x="45" y="210"/>
                      <a:pt x="46" y="209"/>
                      <a:pt x="55" y="209"/>
                    </a:cubicBezTo>
                    <a:cubicBezTo>
                      <a:pt x="58" y="209"/>
                      <a:pt x="60" y="209"/>
                      <a:pt x="61" y="209"/>
                    </a:cubicBezTo>
                    <a:cubicBezTo>
                      <a:pt x="63" y="209"/>
                      <a:pt x="64" y="209"/>
                      <a:pt x="65" y="209"/>
                    </a:cubicBezTo>
                    <a:cubicBezTo>
                      <a:pt x="66" y="209"/>
                      <a:pt x="67" y="209"/>
                      <a:pt x="69" y="209"/>
                    </a:cubicBezTo>
                    <a:cubicBezTo>
                      <a:pt x="70" y="210"/>
                      <a:pt x="72" y="210"/>
                      <a:pt x="76" y="211"/>
                    </a:cubicBezTo>
                    <a:cubicBezTo>
                      <a:pt x="83" y="213"/>
                      <a:pt x="84" y="213"/>
                      <a:pt x="86" y="216"/>
                    </a:cubicBezTo>
                    <a:cubicBezTo>
                      <a:pt x="88" y="218"/>
                      <a:pt x="90" y="221"/>
                      <a:pt x="99" y="227"/>
                    </a:cubicBezTo>
                    <a:cubicBezTo>
                      <a:pt x="102" y="228"/>
                      <a:pt x="103" y="230"/>
                      <a:pt x="104" y="230"/>
                    </a:cubicBezTo>
                    <a:cubicBezTo>
                      <a:pt x="104" y="227"/>
                      <a:pt x="104" y="223"/>
                      <a:pt x="105" y="219"/>
                    </a:cubicBezTo>
                    <a:cubicBezTo>
                      <a:pt x="109" y="212"/>
                      <a:pt x="110" y="211"/>
                      <a:pt x="116" y="209"/>
                    </a:cubicBezTo>
                    <a:cubicBezTo>
                      <a:pt x="117" y="208"/>
                      <a:pt x="120" y="207"/>
                      <a:pt x="123" y="206"/>
                    </a:cubicBezTo>
                    <a:cubicBezTo>
                      <a:pt x="127" y="204"/>
                      <a:pt x="129" y="203"/>
                      <a:pt x="131" y="203"/>
                    </a:cubicBezTo>
                    <a:cubicBezTo>
                      <a:pt x="135" y="203"/>
                      <a:pt x="136" y="207"/>
                      <a:pt x="137" y="208"/>
                    </a:cubicBezTo>
                    <a:cubicBezTo>
                      <a:pt x="137" y="208"/>
                      <a:pt x="137" y="208"/>
                      <a:pt x="138" y="208"/>
                    </a:cubicBezTo>
                    <a:cubicBezTo>
                      <a:pt x="144" y="210"/>
                      <a:pt x="145" y="216"/>
                      <a:pt x="146" y="219"/>
                    </a:cubicBezTo>
                    <a:cubicBezTo>
                      <a:pt x="147" y="221"/>
                      <a:pt x="147" y="223"/>
                      <a:pt x="148" y="224"/>
                    </a:cubicBezTo>
                    <a:cubicBezTo>
                      <a:pt x="148" y="225"/>
                      <a:pt x="148" y="225"/>
                      <a:pt x="148" y="225"/>
                    </a:cubicBezTo>
                    <a:cubicBezTo>
                      <a:pt x="150" y="225"/>
                      <a:pt x="152" y="225"/>
                      <a:pt x="155" y="225"/>
                    </a:cubicBezTo>
                    <a:cubicBezTo>
                      <a:pt x="161" y="227"/>
                      <a:pt x="162" y="229"/>
                      <a:pt x="164" y="233"/>
                    </a:cubicBezTo>
                    <a:cubicBezTo>
                      <a:pt x="165" y="236"/>
                      <a:pt x="167" y="239"/>
                      <a:pt x="171" y="245"/>
                    </a:cubicBezTo>
                    <a:cubicBezTo>
                      <a:pt x="172" y="246"/>
                      <a:pt x="173" y="247"/>
                      <a:pt x="174" y="248"/>
                    </a:cubicBezTo>
                    <a:cubicBezTo>
                      <a:pt x="175" y="246"/>
                      <a:pt x="176" y="243"/>
                      <a:pt x="179" y="242"/>
                    </a:cubicBezTo>
                    <a:cubicBezTo>
                      <a:pt x="183" y="240"/>
                      <a:pt x="185" y="239"/>
                      <a:pt x="186" y="238"/>
                    </a:cubicBezTo>
                    <a:cubicBezTo>
                      <a:pt x="187" y="237"/>
                      <a:pt x="188" y="236"/>
                      <a:pt x="190" y="236"/>
                    </a:cubicBezTo>
                    <a:cubicBezTo>
                      <a:pt x="191" y="236"/>
                      <a:pt x="191" y="236"/>
                      <a:pt x="191" y="236"/>
                    </a:cubicBezTo>
                    <a:cubicBezTo>
                      <a:pt x="193" y="237"/>
                      <a:pt x="193" y="237"/>
                      <a:pt x="193" y="237"/>
                    </a:cubicBezTo>
                    <a:cubicBezTo>
                      <a:pt x="194" y="238"/>
                      <a:pt x="194" y="239"/>
                      <a:pt x="196" y="242"/>
                    </a:cubicBezTo>
                    <a:cubicBezTo>
                      <a:pt x="199" y="250"/>
                      <a:pt x="202" y="254"/>
                      <a:pt x="203" y="256"/>
                    </a:cubicBezTo>
                    <a:cubicBezTo>
                      <a:pt x="207" y="254"/>
                      <a:pt x="213" y="252"/>
                      <a:pt x="219" y="248"/>
                    </a:cubicBezTo>
                    <a:cubicBezTo>
                      <a:pt x="213" y="247"/>
                      <a:pt x="209" y="247"/>
                      <a:pt x="207" y="243"/>
                    </a:cubicBezTo>
                    <a:cubicBezTo>
                      <a:pt x="206" y="242"/>
                      <a:pt x="206" y="239"/>
                      <a:pt x="206" y="237"/>
                    </a:cubicBezTo>
                    <a:cubicBezTo>
                      <a:pt x="209" y="230"/>
                      <a:pt x="210" y="229"/>
                      <a:pt x="217" y="223"/>
                    </a:cubicBezTo>
                    <a:cubicBezTo>
                      <a:pt x="218" y="222"/>
                      <a:pt x="218" y="222"/>
                      <a:pt x="218" y="222"/>
                    </a:cubicBezTo>
                    <a:cubicBezTo>
                      <a:pt x="220" y="220"/>
                      <a:pt x="223" y="219"/>
                      <a:pt x="225" y="219"/>
                    </a:cubicBezTo>
                    <a:cubicBezTo>
                      <a:pt x="229" y="219"/>
                      <a:pt x="231" y="221"/>
                      <a:pt x="234" y="223"/>
                    </a:cubicBezTo>
                    <a:cubicBezTo>
                      <a:pt x="236" y="225"/>
                      <a:pt x="239" y="227"/>
                      <a:pt x="242" y="228"/>
                    </a:cubicBezTo>
                    <a:lnTo>
                      <a:pt x="243" y="2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28">
                <a:extLst>
                  <a:ext uri="{FF2B5EF4-FFF2-40B4-BE49-F238E27FC236}">
                    <a16:creationId xmlns:a16="http://schemas.microsoft.com/office/drawing/2014/main" id="{5FD8637A-241F-4043-B10B-406896399A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0200" y="4090988"/>
                <a:ext cx="4763" cy="11113"/>
              </a:xfrm>
              <a:custGeom>
                <a:avLst/>
                <a:gdLst>
                  <a:gd name="T0" fmla="*/ 3 w 3"/>
                  <a:gd name="T1" fmla="*/ 2 h 6"/>
                  <a:gd name="T2" fmla="*/ 3 w 3"/>
                  <a:gd name="T3" fmla="*/ 0 h 6"/>
                  <a:gd name="T4" fmla="*/ 0 w 3"/>
                  <a:gd name="T5" fmla="*/ 6 h 6"/>
                  <a:gd name="T6" fmla="*/ 3 w 3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3" y="2"/>
                    </a:moveTo>
                    <a:cubicBezTo>
                      <a:pt x="3" y="1"/>
                      <a:pt x="3" y="1"/>
                      <a:pt x="3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5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9">
                <a:extLst>
                  <a:ext uri="{FF2B5EF4-FFF2-40B4-BE49-F238E27FC236}">
                    <a16:creationId xmlns:a16="http://schemas.microsoft.com/office/drawing/2014/main" id="{2BDA7500-8336-4B24-99F5-286D36BAE0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6550" y="4135438"/>
                <a:ext cx="66675" cy="38100"/>
              </a:xfrm>
              <a:custGeom>
                <a:avLst/>
                <a:gdLst>
                  <a:gd name="T0" fmla="*/ 10 w 37"/>
                  <a:gd name="T1" fmla="*/ 1 h 21"/>
                  <a:gd name="T2" fmla="*/ 1 w 37"/>
                  <a:gd name="T3" fmla="*/ 0 h 21"/>
                  <a:gd name="T4" fmla="*/ 0 w 37"/>
                  <a:gd name="T5" fmla="*/ 0 h 21"/>
                  <a:gd name="T6" fmla="*/ 0 w 37"/>
                  <a:gd name="T7" fmla="*/ 1 h 21"/>
                  <a:gd name="T8" fmla="*/ 6 w 37"/>
                  <a:gd name="T9" fmla="*/ 4 h 21"/>
                  <a:gd name="T10" fmla="*/ 15 w 37"/>
                  <a:gd name="T11" fmla="*/ 12 h 21"/>
                  <a:gd name="T12" fmla="*/ 18 w 37"/>
                  <a:gd name="T13" fmla="*/ 18 h 21"/>
                  <a:gd name="T14" fmla="*/ 25 w 37"/>
                  <a:gd name="T15" fmla="*/ 21 h 21"/>
                  <a:gd name="T16" fmla="*/ 37 w 37"/>
                  <a:gd name="T17" fmla="*/ 16 h 21"/>
                  <a:gd name="T18" fmla="*/ 25 w 37"/>
                  <a:gd name="T19" fmla="*/ 6 h 21"/>
                  <a:gd name="T20" fmla="*/ 19 w 37"/>
                  <a:gd name="T21" fmla="*/ 0 h 21"/>
                  <a:gd name="T22" fmla="*/ 18 w 37"/>
                  <a:gd name="T23" fmla="*/ 0 h 21"/>
                  <a:gd name="T24" fmla="*/ 10 w 37"/>
                  <a:gd name="T2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1">
                    <a:moveTo>
                      <a:pt x="10" y="1"/>
                    </a:moveTo>
                    <a:cubicBezTo>
                      <a:pt x="7" y="1"/>
                      <a:pt x="4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3" y="2"/>
                      <a:pt x="6" y="4"/>
                    </a:cubicBezTo>
                    <a:cubicBezTo>
                      <a:pt x="12" y="7"/>
                      <a:pt x="14" y="8"/>
                      <a:pt x="15" y="12"/>
                    </a:cubicBezTo>
                    <a:cubicBezTo>
                      <a:pt x="15" y="13"/>
                      <a:pt x="16" y="14"/>
                      <a:pt x="18" y="18"/>
                    </a:cubicBezTo>
                    <a:cubicBezTo>
                      <a:pt x="20" y="20"/>
                      <a:pt x="23" y="21"/>
                      <a:pt x="25" y="21"/>
                    </a:cubicBezTo>
                    <a:cubicBezTo>
                      <a:pt x="30" y="21"/>
                      <a:pt x="35" y="18"/>
                      <a:pt x="37" y="16"/>
                    </a:cubicBezTo>
                    <a:cubicBezTo>
                      <a:pt x="34" y="14"/>
                      <a:pt x="31" y="12"/>
                      <a:pt x="25" y="6"/>
                    </a:cubicBezTo>
                    <a:cubicBezTo>
                      <a:pt x="22" y="2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6" y="1"/>
                      <a:pt x="14" y="1"/>
                      <a:pt x="1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30">
                <a:extLst>
                  <a:ext uri="{FF2B5EF4-FFF2-40B4-BE49-F238E27FC236}">
                    <a16:creationId xmlns:a16="http://schemas.microsoft.com/office/drawing/2014/main" id="{7CA67BF1-3670-4DF6-8353-7C3FEC970E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3825" y="3460750"/>
                <a:ext cx="325438" cy="563563"/>
              </a:xfrm>
              <a:custGeom>
                <a:avLst/>
                <a:gdLst>
                  <a:gd name="T0" fmla="*/ 179 w 180"/>
                  <a:gd name="T1" fmla="*/ 250 h 313"/>
                  <a:gd name="T2" fmla="*/ 180 w 180"/>
                  <a:gd name="T3" fmla="*/ 221 h 313"/>
                  <a:gd name="T4" fmla="*/ 174 w 180"/>
                  <a:gd name="T5" fmla="*/ 162 h 313"/>
                  <a:gd name="T6" fmla="*/ 167 w 180"/>
                  <a:gd name="T7" fmla="*/ 91 h 313"/>
                  <a:gd name="T8" fmla="*/ 173 w 180"/>
                  <a:gd name="T9" fmla="*/ 55 h 313"/>
                  <a:gd name="T10" fmla="*/ 75 w 180"/>
                  <a:gd name="T11" fmla="*/ 0 h 313"/>
                  <a:gd name="T12" fmla="*/ 75 w 180"/>
                  <a:gd name="T13" fmla="*/ 2 h 313"/>
                  <a:gd name="T14" fmla="*/ 74 w 180"/>
                  <a:gd name="T15" fmla="*/ 4 h 313"/>
                  <a:gd name="T16" fmla="*/ 74 w 180"/>
                  <a:gd name="T17" fmla="*/ 7 h 313"/>
                  <a:gd name="T18" fmla="*/ 72 w 180"/>
                  <a:gd name="T19" fmla="*/ 12 h 313"/>
                  <a:gd name="T20" fmla="*/ 49 w 180"/>
                  <a:gd name="T21" fmla="*/ 47 h 313"/>
                  <a:gd name="T22" fmla="*/ 20 w 180"/>
                  <a:gd name="T23" fmla="*/ 89 h 313"/>
                  <a:gd name="T24" fmla="*/ 17 w 180"/>
                  <a:gd name="T25" fmla="*/ 96 h 313"/>
                  <a:gd name="T26" fmla="*/ 26 w 180"/>
                  <a:gd name="T27" fmla="*/ 106 h 313"/>
                  <a:gd name="T28" fmla="*/ 27 w 180"/>
                  <a:gd name="T29" fmla="*/ 108 h 313"/>
                  <a:gd name="T30" fmla="*/ 27 w 180"/>
                  <a:gd name="T31" fmla="*/ 111 h 313"/>
                  <a:gd name="T32" fmla="*/ 27 w 180"/>
                  <a:gd name="T33" fmla="*/ 114 h 313"/>
                  <a:gd name="T34" fmla="*/ 27 w 180"/>
                  <a:gd name="T35" fmla="*/ 116 h 313"/>
                  <a:gd name="T36" fmla="*/ 27 w 180"/>
                  <a:gd name="T37" fmla="*/ 119 h 313"/>
                  <a:gd name="T38" fmla="*/ 27 w 180"/>
                  <a:gd name="T39" fmla="*/ 122 h 313"/>
                  <a:gd name="T40" fmla="*/ 26 w 180"/>
                  <a:gd name="T41" fmla="*/ 125 h 313"/>
                  <a:gd name="T42" fmla="*/ 25 w 180"/>
                  <a:gd name="T43" fmla="*/ 128 h 313"/>
                  <a:gd name="T44" fmla="*/ 25 w 180"/>
                  <a:gd name="T45" fmla="*/ 130 h 313"/>
                  <a:gd name="T46" fmla="*/ 24 w 180"/>
                  <a:gd name="T47" fmla="*/ 133 h 313"/>
                  <a:gd name="T48" fmla="*/ 23 w 180"/>
                  <a:gd name="T49" fmla="*/ 135 h 313"/>
                  <a:gd name="T50" fmla="*/ 21 w 180"/>
                  <a:gd name="T51" fmla="*/ 141 h 313"/>
                  <a:gd name="T52" fmla="*/ 28 w 180"/>
                  <a:gd name="T53" fmla="*/ 168 h 313"/>
                  <a:gd name="T54" fmla="*/ 37 w 180"/>
                  <a:gd name="T55" fmla="*/ 179 h 313"/>
                  <a:gd name="T56" fmla="*/ 34 w 180"/>
                  <a:gd name="T57" fmla="*/ 196 h 313"/>
                  <a:gd name="T58" fmla="*/ 25 w 180"/>
                  <a:gd name="T59" fmla="*/ 212 h 313"/>
                  <a:gd name="T60" fmla="*/ 15 w 180"/>
                  <a:gd name="T61" fmla="*/ 241 h 313"/>
                  <a:gd name="T62" fmla="*/ 3 w 180"/>
                  <a:gd name="T63" fmla="*/ 268 h 313"/>
                  <a:gd name="T64" fmla="*/ 1 w 180"/>
                  <a:gd name="T65" fmla="*/ 279 h 313"/>
                  <a:gd name="T66" fmla="*/ 8 w 180"/>
                  <a:gd name="T67" fmla="*/ 279 h 313"/>
                  <a:gd name="T68" fmla="*/ 17 w 180"/>
                  <a:gd name="T69" fmla="*/ 281 h 313"/>
                  <a:gd name="T70" fmla="*/ 29 w 180"/>
                  <a:gd name="T71" fmla="*/ 277 h 313"/>
                  <a:gd name="T72" fmla="*/ 56 w 180"/>
                  <a:gd name="T73" fmla="*/ 268 h 313"/>
                  <a:gd name="T74" fmla="*/ 68 w 180"/>
                  <a:gd name="T75" fmla="*/ 271 h 313"/>
                  <a:gd name="T76" fmla="*/ 75 w 180"/>
                  <a:gd name="T77" fmla="*/ 272 h 313"/>
                  <a:gd name="T78" fmla="*/ 100 w 180"/>
                  <a:gd name="T79" fmla="*/ 268 h 313"/>
                  <a:gd name="T80" fmla="*/ 112 w 180"/>
                  <a:gd name="T81" fmla="*/ 268 h 313"/>
                  <a:gd name="T82" fmla="*/ 105 w 180"/>
                  <a:gd name="T83" fmla="*/ 295 h 313"/>
                  <a:gd name="T84" fmla="*/ 105 w 180"/>
                  <a:gd name="T85" fmla="*/ 298 h 313"/>
                  <a:gd name="T86" fmla="*/ 125 w 180"/>
                  <a:gd name="T87" fmla="*/ 309 h 313"/>
                  <a:gd name="T88" fmla="*/ 135 w 180"/>
                  <a:gd name="T89" fmla="*/ 310 h 313"/>
                  <a:gd name="T90" fmla="*/ 146 w 180"/>
                  <a:gd name="T91" fmla="*/ 308 h 313"/>
                  <a:gd name="T92" fmla="*/ 158 w 180"/>
                  <a:gd name="T93" fmla="*/ 311 h 313"/>
                  <a:gd name="T94" fmla="*/ 171 w 180"/>
                  <a:gd name="T95" fmla="*/ 308 h 313"/>
                  <a:gd name="T96" fmla="*/ 177 w 180"/>
                  <a:gd name="T97" fmla="*/ 28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0" h="313">
                    <a:moveTo>
                      <a:pt x="177" y="283"/>
                    </a:moveTo>
                    <a:cubicBezTo>
                      <a:pt x="178" y="264"/>
                      <a:pt x="179" y="256"/>
                      <a:pt x="179" y="250"/>
                    </a:cubicBezTo>
                    <a:cubicBezTo>
                      <a:pt x="180" y="244"/>
                      <a:pt x="180" y="241"/>
                      <a:pt x="180" y="227"/>
                    </a:cubicBezTo>
                    <a:cubicBezTo>
                      <a:pt x="180" y="225"/>
                      <a:pt x="180" y="223"/>
                      <a:pt x="180" y="221"/>
                    </a:cubicBezTo>
                    <a:cubicBezTo>
                      <a:pt x="179" y="205"/>
                      <a:pt x="179" y="204"/>
                      <a:pt x="178" y="201"/>
                    </a:cubicBezTo>
                    <a:cubicBezTo>
                      <a:pt x="178" y="198"/>
                      <a:pt x="177" y="192"/>
                      <a:pt x="174" y="162"/>
                    </a:cubicBezTo>
                    <a:cubicBezTo>
                      <a:pt x="172" y="136"/>
                      <a:pt x="170" y="126"/>
                      <a:pt x="168" y="119"/>
                    </a:cubicBezTo>
                    <a:cubicBezTo>
                      <a:pt x="166" y="110"/>
                      <a:pt x="165" y="106"/>
                      <a:pt x="167" y="91"/>
                    </a:cubicBezTo>
                    <a:cubicBezTo>
                      <a:pt x="169" y="75"/>
                      <a:pt x="169" y="74"/>
                      <a:pt x="170" y="72"/>
                    </a:cubicBezTo>
                    <a:cubicBezTo>
                      <a:pt x="170" y="70"/>
                      <a:pt x="171" y="68"/>
                      <a:pt x="173" y="55"/>
                    </a:cubicBezTo>
                    <a:cubicBezTo>
                      <a:pt x="176" y="34"/>
                      <a:pt x="176" y="10"/>
                      <a:pt x="17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1"/>
                      <a:pt x="75" y="1"/>
                      <a:pt x="75" y="1"/>
                    </a:cubicBezTo>
                    <a:cubicBezTo>
                      <a:pt x="75" y="1"/>
                      <a:pt x="75" y="2"/>
                      <a:pt x="75" y="2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5" y="3"/>
                      <a:pt x="75" y="4"/>
                      <a:pt x="74" y="4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6"/>
                      <a:pt x="74" y="7"/>
                      <a:pt x="74" y="7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9"/>
                      <a:pt x="73" y="10"/>
                      <a:pt x="72" y="12"/>
                    </a:cubicBezTo>
                    <a:cubicBezTo>
                      <a:pt x="69" y="23"/>
                      <a:pt x="66" y="27"/>
                      <a:pt x="60" y="34"/>
                    </a:cubicBezTo>
                    <a:cubicBezTo>
                      <a:pt x="57" y="37"/>
                      <a:pt x="54" y="41"/>
                      <a:pt x="49" y="47"/>
                    </a:cubicBezTo>
                    <a:cubicBezTo>
                      <a:pt x="40" y="59"/>
                      <a:pt x="36" y="65"/>
                      <a:pt x="31" y="73"/>
                    </a:cubicBezTo>
                    <a:cubicBezTo>
                      <a:pt x="28" y="78"/>
                      <a:pt x="25" y="83"/>
                      <a:pt x="20" y="89"/>
                    </a:cubicBezTo>
                    <a:cubicBezTo>
                      <a:pt x="18" y="93"/>
                      <a:pt x="17" y="95"/>
                      <a:pt x="16" y="96"/>
                    </a:cubicBezTo>
                    <a:cubicBezTo>
                      <a:pt x="17" y="96"/>
                      <a:pt x="17" y="96"/>
                      <a:pt x="17" y="96"/>
                    </a:cubicBezTo>
                    <a:cubicBezTo>
                      <a:pt x="20" y="98"/>
                      <a:pt x="23" y="100"/>
                      <a:pt x="25" y="104"/>
                    </a:cubicBezTo>
                    <a:cubicBezTo>
                      <a:pt x="26" y="105"/>
                      <a:pt x="26" y="105"/>
                      <a:pt x="26" y="106"/>
                    </a:cubicBezTo>
                    <a:cubicBezTo>
                      <a:pt x="27" y="107"/>
                      <a:pt x="27" y="107"/>
                      <a:pt x="27" y="107"/>
                    </a:cubicBezTo>
                    <a:cubicBezTo>
                      <a:pt x="27" y="107"/>
                      <a:pt x="27" y="108"/>
                      <a:pt x="27" y="108"/>
                    </a:cubicBezTo>
                    <a:cubicBezTo>
                      <a:pt x="27" y="109"/>
                      <a:pt x="27" y="109"/>
                      <a:pt x="27" y="109"/>
                    </a:cubicBezTo>
                    <a:cubicBezTo>
                      <a:pt x="27" y="110"/>
                      <a:pt x="27" y="110"/>
                      <a:pt x="27" y="111"/>
                    </a:cubicBezTo>
                    <a:cubicBezTo>
                      <a:pt x="27" y="111"/>
                      <a:pt x="27" y="112"/>
                      <a:pt x="27" y="112"/>
                    </a:cubicBezTo>
                    <a:cubicBezTo>
                      <a:pt x="27" y="113"/>
                      <a:pt x="27" y="113"/>
                      <a:pt x="27" y="114"/>
                    </a:cubicBezTo>
                    <a:cubicBezTo>
                      <a:pt x="27" y="114"/>
                      <a:pt x="27" y="114"/>
                      <a:pt x="27" y="115"/>
                    </a:cubicBezTo>
                    <a:cubicBezTo>
                      <a:pt x="27" y="115"/>
                      <a:pt x="27" y="116"/>
                      <a:pt x="27" y="116"/>
                    </a:cubicBezTo>
                    <a:cubicBezTo>
                      <a:pt x="27" y="117"/>
                      <a:pt x="27" y="117"/>
                      <a:pt x="27" y="118"/>
                    </a:cubicBezTo>
                    <a:cubicBezTo>
                      <a:pt x="27" y="118"/>
                      <a:pt x="27" y="119"/>
                      <a:pt x="27" y="119"/>
                    </a:cubicBezTo>
                    <a:cubicBezTo>
                      <a:pt x="27" y="120"/>
                      <a:pt x="27" y="120"/>
                      <a:pt x="27" y="121"/>
                    </a:cubicBezTo>
                    <a:cubicBezTo>
                      <a:pt x="27" y="121"/>
                      <a:pt x="27" y="122"/>
                      <a:pt x="27" y="122"/>
                    </a:cubicBezTo>
                    <a:cubicBezTo>
                      <a:pt x="27" y="123"/>
                      <a:pt x="27" y="123"/>
                      <a:pt x="26" y="123"/>
                    </a:cubicBezTo>
                    <a:cubicBezTo>
                      <a:pt x="26" y="124"/>
                      <a:pt x="26" y="124"/>
                      <a:pt x="26" y="125"/>
                    </a:cubicBezTo>
                    <a:cubicBezTo>
                      <a:pt x="26" y="125"/>
                      <a:pt x="26" y="126"/>
                      <a:pt x="26" y="126"/>
                    </a:cubicBezTo>
                    <a:cubicBezTo>
                      <a:pt x="26" y="127"/>
                      <a:pt x="26" y="127"/>
                      <a:pt x="25" y="128"/>
                    </a:cubicBezTo>
                    <a:cubicBezTo>
                      <a:pt x="25" y="128"/>
                      <a:pt x="25" y="129"/>
                      <a:pt x="25" y="129"/>
                    </a:cubicBezTo>
                    <a:cubicBezTo>
                      <a:pt x="25" y="129"/>
                      <a:pt x="25" y="130"/>
                      <a:pt x="25" y="130"/>
                    </a:cubicBezTo>
                    <a:cubicBezTo>
                      <a:pt x="25" y="131"/>
                      <a:pt x="24" y="131"/>
                      <a:pt x="24" y="132"/>
                    </a:cubicBezTo>
                    <a:cubicBezTo>
                      <a:pt x="24" y="132"/>
                      <a:pt x="24" y="132"/>
                      <a:pt x="24" y="133"/>
                    </a:cubicBezTo>
                    <a:cubicBezTo>
                      <a:pt x="24" y="133"/>
                      <a:pt x="24" y="134"/>
                      <a:pt x="24" y="134"/>
                    </a:cubicBezTo>
                    <a:cubicBezTo>
                      <a:pt x="23" y="135"/>
                      <a:pt x="23" y="135"/>
                      <a:pt x="23" y="135"/>
                    </a:cubicBezTo>
                    <a:cubicBezTo>
                      <a:pt x="22" y="137"/>
                      <a:pt x="22" y="139"/>
                      <a:pt x="21" y="141"/>
                    </a:cubicBezTo>
                    <a:cubicBezTo>
                      <a:pt x="21" y="141"/>
                      <a:pt x="21" y="141"/>
                      <a:pt x="21" y="141"/>
                    </a:cubicBezTo>
                    <a:cubicBezTo>
                      <a:pt x="21" y="147"/>
                      <a:pt x="22" y="157"/>
                      <a:pt x="23" y="160"/>
                    </a:cubicBezTo>
                    <a:cubicBezTo>
                      <a:pt x="25" y="165"/>
                      <a:pt x="25" y="165"/>
                      <a:pt x="28" y="168"/>
                    </a:cubicBezTo>
                    <a:cubicBezTo>
                      <a:pt x="30" y="170"/>
                      <a:pt x="30" y="170"/>
                      <a:pt x="30" y="170"/>
                    </a:cubicBezTo>
                    <a:cubicBezTo>
                      <a:pt x="33" y="174"/>
                      <a:pt x="35" y="177"/>
                      <a:pt x="37" y="179"/>
                    </a:cubicBezTo>
                    <a:cubicBezTo>
                      <a:pt x="37" y="180"/>
                      <a:pt x="37" y="181"/>
                      <a:pt x="38" y="181"/>
                    </a:cubicBezTo>
                    <a:cubicBezTo>
                      <a:pt x="41" y="185"/>
                      <a:pt x="38" y="191"/>
                      <a:pt x="34" y="196"/>
                    </a:cubicBezTo>
                    <a:cubicBezTo>
                      <a:pt x="32" y="199"/>
                      <a:pt x="29" y="203"/>
                      <a:pt x="28" y="206"/>
                    </a:cubicBezTo>
                    <a:cubicBezTo>
                      <a:pt x="27" y="208"/>
                      <a:pt x="26" y="210"/>
                      <a:pt x="25" y="212"/>
                    </a:cubicBezTo>
                    <a:cubicBezTo>
                      <a:pt x="22" y="218"/>
                      <a:pt x="19" y="224"/>
                      <a:pt x="16" y="232"/>
                    </a:cubicBezTo>
                    <a:cubicBezTo>
                      <a:pt x="14" y="236"/>
                      <a:pt x="15" y="238"/>
                      <a:pt x="15" y="241"/>
                    </a:cubicBezTo>
                    <a:cubicBezTo>
                      <a:pt x="16" y="247"/>
                      <a:pt x="16" y="252"/>
                      <a:pt x="11" y="260"/>
                    </a:cubicBezTo>
                    <a:cubicBezTo>
                      <a:pt x="8" y="263"/>
                      <a:pt x="5" y="266"/>
                      <a:pt x="3" y="268"/>
                    </a:cubicBezTo>
                    <a:cubicBezTo>
                      <a:pt x="2" y="269"/>
                      <a:pt x="0" y="270"/>
                      <a:pt x="0" y="271"/>
                    </a:cubicBezTo>
                    <a:cubicBezTo>
                      <a:pt x="1" y="274"/>
                      <a:pt x="1" y="277"/>
                      <a:pt x="1" y="279"/>
                    </a:cubicBezTo>
                    <a:cubicBezTo>
                      <a:pt x="2" y="279"/>
                      <a:pt x="4" y="279"/>
                      <a:pt x="6" y="279"/>
                    </a:cubicBezTo>
                    <a:cubicBezTo>
                      <a:pt x="8" y="279"/>
                      <a:pt x="8" y="279"/>
                      <a:pt x="8" y="279"/>
                    </a:cubicBezTo>
                    <a:cubicBezTo>
                      <a:pt x="9" y="279"/>
                      <a:pt x="10" y="279"/>
                      <a:pt x="10" y="279"/>
                    </a:cubicBezTo>
                    <a:cubicBezTo>
                      <a:pt x="13" y="279"/>
                      <a:pt x="16" y="279"/>
                      <a:pt x="17" y="281"/>
                    </a:cubicBezTo>
                    <a:cubicBezTo>
                      <a:pt x="19" y="280"/>
                      <a:pt x="23" y="279"/>
                      <a:pt x="28" y="277"/>
                    </a:cubicBezTo>
                    <a:cubicBezTo>
                      <a:pt x="29" y="277"/>
                      <a:pt x="29" y="277"/>
                      <a:pt x="29" y="277"/>
                    </a:cubicBezTo>
                    <a:cubicBezTo>
                      <a:pt x="41" y="274"/>
                      <a:pt x="46" y="271"/>
                      <a:pt x="49" y="270"/>
                    </a:cubicBezTo>
                    <a:cubicBezTo>
                      <a:pt x="52" y="269"/>
                      <a:pt x="54" y="268"/>
                      <a:pt x="56" y="268"/>
                    </a:cubicBezTo>
                    <a:cubicBezTo>
                      <a:pt x="57" y="268"/>
                      <a:pt x="59" y="268"/>
                      <a:pt x="61" y="268"/>
                    </a:cubicBezTo>
                    <a:cubicBezTo>
                      <a:pt x="64" y="269"/>
                      <a:pt x="66" y="270"/>
                      <a:pt x="68" y="271"/>
                    </a:cubicBezTo>
                    <a:cubicBezTo>
                      <a:pt x="69" y="272"/>
                      <a:pt x="70" y="272"/>
                      <a:pt x="73" y="272"/>
                    </a:cubicBezTo>
                    <a:cubicBezTo>
                      <a:pt x="74" y="272"/>
                      <a:pt x="75" y="272"/>
                      <a:pt x="75" y="272"/>
                    </a:cubicBezTo>
                    <a:cubicBezTo>
                      <a:pt x="77" y="272"/>
                      <a:pt x="79" y="272"/>
                      <a:pt x="82" y="272"/>
                    </a:cubicBezTo>
                    <a:cubicBezTo>
                      <a:pt x="89" y="272"/>
                      <a:pt x="95" y="269"/>
                      <a:pt x="100" y="268"/>
                    </a:cubicBezTo>
                    <a:cubicBezTo>
                      <a:pt x="103" y="266"/>
                      <a:pt x="105" y="266"/>
                      <a:pt x="107" y="266"/>
                    </a:cubicBezTo>
                    <a:cubicBezTo>
                      <a:pt x="110" y="266"/>
                      <a:pt x="112" y="267"/>
                      <a:pt x="112" y="268"/>
                    </a:cubicBezTo>
                    <a:cubicBezTo>
                      <a:pt x="114" y="272"/>
                      <a:pt x="114" y="276"/>
                      <a:pt x="113" y="279"/>
                    </a:cubicBezTo>
                    <a:cubicBezTo>
                      <a:pt x="111" y="287"/>
                      <a:pt x="108" y="292"/>
                      <a:pt x="105" y="295"/>
                    </a:cubicBezTo>
                    <a:cubicBezTo>
                      <a:pt x="105" y="296"/>
                      <a:pt x="104" y="296"/>
                      <a:pt x="104" y="297"/>
                    </a:cubicBezTo>
                    <a:cubicBezTo>
                      <a:pt x="104" y="297"/>
                      <a:pt x="104" y="297"/>
                      <a:pt x="105" y="298"/>
                    </a:cubicBezTo>
                    <a:cubicBezTo>
                      <a:pt x="110" y="300"/>
                      <a:pt x="113" y="300"/>
                      <a:pt x="115" y="300"/>
                    </a:cubicBezTo>
                    <a:cubicBezTo>
                      <a:pt x="119" y="301"/>
                      <a:pt x="123" y="301"/>
                      <a:pt x="125" y="309"/>
                    </a:cubicBezTo>
                    <a:cubicBezTo>
                      <a:pt x="126" y="311"/>
                      <a:pt x="126" y="312"/>
                      <a:pt x="126" y="313"/>
                    </a:cubicBezTo>
                    <a:cubicBezTo>
                      <a:pt x="128" y="312"/>
                      <a:pt x="131" y="310"/>
                      <a:pt x="135" y="310"/>
                    </a:cubicBezTo>
                    <a:cubicBezTo>
                      <a:pt x="139" y="308"/>
                      <a:pt x="141" y="308"/>
                      <a:pt x="143" y="308"/>
                    </a:cubicBezTo>
                    <a:cubicBezTo>
                      <a:pt x="144" y="308"/>
                      <a:pt x="145" y="308"/>
                      <a:pt x="146" y="308"/>
                    </a:cubicBezTo>
                    <a:cubicBezTo>
                      <a:pt x="147" y="309"/>
                      <a:pt x="148" y="309"/>
                      <a:pt x="151" y="309"/>
                    </a:cubicBezTo>
                    <a:cubicBezTo>
                      <a:pt x="154" y="310"/>
                      <a:pt x="156" y="310"/>
                      <a:pt x="158" y="311"/>
                    </a:cubicBezTo>
                    <a:cubicBezTo>
                      <a:pt x="159" y="311"/>
                      <a:pt x="160" y="311"/>
                      <a:pt x="161" y="311"/>
                    </a:cubicBezTo>
                    <a:cubicBezTo>
                      <a:pt x="162" y="311"/>
                      <a:pt x="165" y="310"/>
                      <a:pt x="171" y="308"/>
                    </a:cubicBezTo>
                    <a:cubicBezTo>
                      <a:pt x="173" y="307"/>
                      <a:pt x="175" y="307"/>
                      <a:pt x="177" y="307"/>
                    </a:cubicBezTo>
                    <a:cubicBezTo>
                      <a:pt x="176" y="304"/>
                      <a:pt x="176" y="300"/>
                      <a:pt x="177" y="2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31">
                <a:extLst>
                  <a:ext uri="{FF2B5EF4-FFF2-40B4-BE49-F238E27FC236}">
                    <a16:creationId xmlns:a16="http://schemas.microsoft.com/office/drawing/2014/main" id="{FB0A25FD-D4AA-4C00-8870-5B982F7BD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4750" y="3281363"/>
                <a:ext cx="1281113" cy="1279525"/>
              </a:xfrm>
              <a:custGeom>
                <a:avLst/>
                <a:gdLst>
                  <a:gd name="T0" fmla="*/ 708 w 711"/>
                  <a:gd name="T1" fmla="*/ 420 h 711"/>
                  <a:gd name="T2" fmla="*/ 703 w 711"/>
                  <a:gd name="T3" fmla="*/ 382 h 711"/>
                  <a:gd name="T4" fmla="*/ 699 w 711"/>
                  <a:gd name="T5" fmla="*/ 351 h 711"/>
                  <a:gd name="T6" fmla="*/ 688 w 711"/>
                  <a:gd name="T7" fmla="*/ 261 h 711"/>
                  <a:gd name="T8" fmla="*/ 693 w 711"/>
                  <a:gd name="T9" fmla="*/ 243 h 711"/>
                  <a:gd name="T10" fmla="*/ 694 w 711"/>
                  <a:gd name="T11" fmla="*/ 212 h 711"/>
                  <a:gd name="T12" fmla="*/ 674 w 711"/>
                  <a:gd name="T13" fmla="*/ 211 h 711"/>
                  <a:gd name="T14" fmla="*/ 626 w 711"/>
                  <a:gd name="T15" fmla="*/ 208 h 711"/>
                  <a:gd name="T16" fmla="*/ 616 w 711"/>
                  <a:gd name="T17" fmla="*/ 182 h 711"/>
                  <a:gd name="T18" fmla="*/ 578 w 711"/>
                  <a:gd name="T19" fmla="*/ 208 h 711"/>
                  <a:gd name="T20" fmla="*/ 542 w 711"/>
                  <a:gd name="T21" fmla="*/ 189 h 711"/>
                  <a:gd name="T22" fmla="*/ 525 w 711"/>
                  <a:gd name="T23" fmla="*/ 181 h 711"/>
                  <a:gd name="T24" fmla="*/ 492 w 711"/>
                  <a:gd name="T25" fmla="*/ 192 h 711"/>
                  <a:gd name="T26" fmla="*/ 430 w 711"/>
                  <a:gd name="T27" fmla="*/ 162 h 711"/>
                  <a:gd name="T28" fmla="*/ 418 w 711"/>
                  <a:gd name="T29" fmla="*/ 161 h 711"/>
                  <a:gd name="T30" fmla="*/ 389 w 711"/>
                  <a:gd name="T31" fmla="*/ 163 h 711"/>
                  <a:gd name="T32" fmla="*/ 367 w 711"/>
                  <a:gd name="T33" fmla="*/ 142 h 711"/>
                  <a:gd name="T34" fmla="*/ 360 w 711"/>
                  <a:gd name="T35" fmla="*/ 55 h 711"/>
                  <a:gd name="T36" fmla="*/ 311 w 711"/>
                  <a:gd name="T37" fmla="*/ 7 h 711"/>
                  <a:gd name="T38" fmla="*/ 271 w 711"/>
                  <a:gd name="T39" fmla="*/ 3 h 711"/>
                  <a:gd name="T40" fmla="*/ 196 w 711"/>
                  <a:gd name="T41" fmla="*/ 296 h 711"/>
                  <a:gd name="T42" fmla="*/ 7 w 711"/>
                  <a:gd name="T43" fmla="*/ 294 h 711"/>
                  <a:gd name="T44" fmla="*/ 41 w 711"/>
                  <a:gd name="T45" fmla="*/ 326 h 711"/>
                  <a:gd name="T46" fmla="*/ 83 w 711"/>
                  <a:gd name="T47" fmla="*/ 356 h 711"/>
                  <a:gd name="T48" fmla="*/ 89 w 711"/>
                  <a:gd name="T49" fmla="*/ 400 h 711"/>
                  <a:gd name="T50" fmla="*/ 118 w 711"/>
                  <a:gd name="T51" fmla="*/ 458 h 711"/>
                  <a:gd name="T52" fmla="*/ 164 w 711"/>
                  <a:gd name="T53" fmla="*/ 487 h 711"/>
                  <a:gd name="T54" fmla="*/ 198 w 711"/>
                  <a:gd name="T55" fmla="*/ 446 h 711"/>
                  <a:gd name="T56" fmla="*/ 236 w 711"/>
                  <a:gd name="T57" fmla="*/ 432 h 711"/>
                  <a:gd name="T58" fmla="*/ 312 w 711"/>
                  <a:gd name="T59" fmla="*/ 501 h 711"/>
                  <a:gd name="T60" fmla="*/ 321 w 711"/>
                  <a:gd name="T61" fmla="*/ 552 h 711"/>
                  <a:gd name="T62" fmla="*/ 363 w 711"/>
                  <a:gd name="T63" fmla="*/ 556 h 711"/>
                  <a:gd name="T64" fmla="*/ 380 w 711"/>
                  <a:gd name="T65" fmla="*/ 584 h 711"/>
                  <a:gd name="T66" fmla="*/ 389 w 711"/>
                  <a:gd name="T67" fmla="*/ 646 h 711"/>
                  <a:gd name="T68" fmla="*/ 429 w 711"/>
                  <a:gd name="T69" fmla="*/ 668 h 711"/>
                  <a:gd name="T70" fmla="*/ 482 w 711"/>
                  <a:gd name="T71" fmla="*/ 699 h 711"/>
                  <a:gd name="T72" fmla="*/ 511 w 711"/>
                  <a:gd name="T73" fmla="*/ 710 h 711"/>
                  <a:gd name="T74" fmla="*/ 515 w 711"/>
                  <a:gd name="T75" fmla="*/ 686 h 711"/>
                  <a:gd name="T76" fmla="*/ 513 w 711"/>
                  <a:gd name="T77" fmla="*/ 579 h 711"/>
                  <a:gd name="T78" fmla="*/ 552 w 711"/>
                  <a:gd name="T79" fmla="*/ 537 h 711"/>
                  <a:gd name="T80" fmla="*/ 554 w 711"/>
                  <a:gd name="T81" fmla="*/ 512 h 711"/>
                  <a:gd name="T82" fmla="*/ 590 w 711"/>
                  <a:gd name="T83" fmla="*/ 526 h 711"/>
                  <a:gd name="T84" fmla="*/ 626 w 711"/>
                  <a:gd name="T85" fmla="*/ 459 h 711"/>
                  <a:gd name="T86" fmla="*/ 644 w 711"/>
                  <a:gd name="T87" fmla="*/ 456 h 711"/>
                  <a:gd name="T88" fmla="*/ 667 w 711"/>
                  <a:gd name="T89" fmla="*/ 475 h 711"/>
                  <a:gd name="T90" fmla="*/ 711 w 711"/>
                  <a:gd name="T91" fmla="*/ 455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11" h="711">
                    <a:moveTo>
                      <a:pt x="711" y="455"/>
                    </a:moveTo>
                    <a:cubicBezTo>
                      <a:pt x="711" y="453"/>
                      <a:pt x="711" y="451"/>
                      <a:pt x="711" y="448"/>
                    </a:cubicBezTo>
                    <a:cubicBezTo>
                      <a:pt x="710" y="432"/>
                      <a:pt x="709" y="430"/>
                      <a:pt x="708" y="420"/>
                    </a:cubicBezTo>
                    <a:cubicBezTo>
                      <a:pt x="707" y="417"/>
                      <a:pt x="707" y="412"/>
                      <a:pt x="706" y="406"/>
                    </a:cubicBezTo>
                    <a:cubicBezTo>
                      <a:pt x="705" y="403"/>
                      <a:pt x="705" y="401"/>
                      <a:pt x="705" y="398"/>
                    </a:cubicBezTo>
                    <a:cubicBezTo>
                      <a:pt x="703" y="389"/>
                      <a:pt x="703" y="387"/>
                      <a:pt x="703" y="382"/>
                    </a:cubicBezTo>
                    <a:cubicBezTo>
                      <a:pt x="703" y="380"/>
                      <a:pt x="703" y="377"/>
                      <a:pt x="702" y="372"/>
                    </a:cubicBezTo>
                    <a:cubicBezTo>
                      <a:pt x="702" y="371"/>
                      <a:pt x="702" y="369"/>
                      <a:pt x="702" y="367"/>
                    </a:cubicBezTo>
                    <a:cubicBezTo>
                      <a:pt x="701" y="357"/>
                      <a:pt x="700" y="355"/>
                      <a:pt x="699" y="351"/>
                    </a:cubicBezTo>
                    <a:cubicBezTo>
                      <a:pt x="697" y="346"/>
                      <a:pt x="695" y="340"/>
                      <a:pt x="692" y="321"/>
                    </a:cubicBezTo>
                    <a:cubicBezTo>
                      <a:pt x="691" y="310"/>
                      <a:pt x="689" y="303"/>
                      <a:pt x="688" y="298"/>
                    </a:cubicBezTo>
                    <a:cubicBezTo>
                      <a:pt x="685" y="286"/>
                      <a:pt x="684" y="282"/>
                      <a:pt x="688" y="261"/>
                    </a:cubicBezTo>
                    <a:cubicBezTo>
                      <a:pt x="689" y="256"/>
                      <a:pt x="690" y="253"/>
                      <a:pt x="691" y="250"/>
                    </a:cubicBezTo>
                    <a:cubicBezTo>
                      <a:pt x="691" y="250"/>
                      <a:pt x="691" y="250"/>
                      <a:pt x="691" y="250"/>
                    </a:cubicBezTo>
                    <a:cubicBezTo>
                      <a:pt x="693" y="243"/>
                      <a:pt x="693" y="243"/>
                      <a:pt x="693" y="243"/>
                    </a:cubicBezTo>
                    <a:cubicBezTo>
                      <a:pt x="693" y="241"/>
                      <a:pt x="694" y="239"/>
                      <a:pt x="694" y="237"/>
                    </a:cubicBezTo>
                    <a:cubicBezTo>
                      <a:pt x="697" y="226"/>
                      <a:pt x="697" y="224"/>
                      <a:pt x="695" y="219"/>
                    </a:cubicBezTo>
                    <a:cubicBezTo>
                      <a:pt x="694" y="217"/>
                      <a:pt x="694" y="215"/>
                      <a:pt x="694" y="212"/>
                    </a:cubicBezTo>
                    <a:cubicBezTo>
                      <a:pt x="695" y="211"/>
                      <a:pt x="695" y="211"/>
                      <a:pt x="695" y="210"/>
                    </a:cubicBezTo>
                    <a:cubicBezTo>
                      <a:pt x="692" y="210"/>
                      <a:pt x="688" y="210"/>
                      <a:pt x="684" y="210"/>
                    </a:cubicBezTo>
                    <a:cubicBezTo>
                      <a:pt x="681" y="211"/>
                      <a:pt x="678" y="211"/>
                      <a:pt x="674" y="211"/>
                    </a:cubicBezTo>
                    <a:cubicBezTo>
                      <a:pt x="661" y="213"/>
                      <a:pt x="653" y="216"/>
                      <a:pt x="648" y="218"/>
                    </a:cubicBezTo>
                    <a:cubicBezTo>
                      <a:pt x="645" y="220"/>
                      <a:pt x="642" y="221"/>
                      <a:pt x="640" y="221"/>
                    </a:cubicBezTo>
                    <a:cubicBezTo>
                      <a:pt x="634" y="221"/>
                      <a:pt x="631" y="217"/>
                      <a:pt x="626" y="208"/>
                    </a:cubicBezTo>
                    <a:cubicBezTo>
                      <a:pt x="620" y="196"/>
                      <a:pt x="618" y="186"/>
                      <a:pt x="618" y="182"/>
                    </a:cubicBezTo>
                    <a:cubicBezTo>
                      <a:pt x="618" y="181"/>
                      <a:pt x="618" y="181"/>
                      <a:pt x="618" y="181"/>
                    </a:cubicBezTo>
                    <a:cubicBezTo>
                      <a:pt x="617" y="182"/>
                      <a:pt x="617" y="182"/>
                      <a:pt x="616" y="182"/>
                    </a:cubicBezTo>
                    <a:cubicBezTo>
                      <a:pt x="613" y="184"/>
                      <a:pt x="613" y="185"/>
                      <a:pt x="613" y="185"/>
                    </a:cubicBezTo>
                    <a:cubicBezTo>
                      <a:pt x="611" y="190"/>
                      <a:pt x="609" y="192"/>
                      <a:pt x="594" y="196"/>
                    </a:cubicBezTo>
                    <a:cubicBezTo>
                      <a:pt x="585" y="199"/>
                      <a:pt x="581" y="204"/>
                      <a:pt x="578" y="208"/>
                    </a:cubicBezTo>
                    <a:cubicBezTo>
                      <a:pt x="576" y="211"/>
                      <a:pt x="573" y="214"/>
                      <a:pt x="569" y="214"/>
                    </a:cubicBezTo>
                    <a:cubicBezTo>
                      <a:pt x="565" y="214"/>
                      <a:pt x="561" y="211"/>
                      <a:pt x="555" y="205"/>
                    </a:cubicBezTo>
                    <a:cubicBezTo>
                      <a:pt x="549" y="199"/>
                      <a:pt x="545" y="193"/>
                      <a:pt x="542" y="189"/>
                    </a:cubicBezTo>
                    <a:cubicBezTo>
                      <a:pt x="542" y="188"/>
                      <a:pt x="541" y="187"/>
                      <a:pt x="541" y="187"/>
                    </a:cubicBezTo>
                    <a:cubicBezTo>
                      <a:pt x="538" y="182"/>
                      <a:pt x="536" y="180"/>
                      <a:pt x="531" y="180"/>
                    </a:cubicBezTo>
                    <a:cubicBezTo>
                      <a:pt x="529" y="180"/>
                      <a:pt x="527" y="180"/>
                      <a:pt x="525" y="181"/>
                    </a:cubicBezTo>
                    <a:cubicBezTo>
                      <a:pt x="517" y="182"/>
                      <a:pt x="513" y="186"/>
                      <a:pt x="509" y="189"/>
                    </a:cubicBezTo>
                    <a:cubicBezTo>
                      <a:pt x="507" y="192"/>
                      <a:pt x="504" y="194"/>
                      <a:pt x="500" y="194"/>
                    </a:cubicBezTo>
                    <a:cubicBezTo>
                      <a:pt x="497" y="194"/>
                      <a:pt x="495" y="194"/>
                      <a:pt x="492" y="192"/>
                    </a:cubicBezTo>
                    <a:cubicBezTo>
                      <a:pt x="488" y="190"/>
                      <a:pt x="487" y="190"/>
                      <a:pt x="486" y="189"/>
                    </a:cubicBezTo>
                    <a:cubicBezTo>
                      <a:pt x="483" y="189"/>
                      <a:pt x="480" y="188"/>
                      <a:pt x="466" y="179"/>
                    </a:cubicBezTo>
                    <a:cubicBezTo>
                      <a:pt x="445" y="166"/>
                      <a:pt x="441" y="165"/>
                      <a:pt x="430" y="162"/>
                    </a:cubicBezTo>
                    <a:cubicBezTo>
                      <a:pt x="426" y="161"/>
                      <a:pt x="426" y="161"/>
                      <a:pt x="426" y="161"/>
                    </a:cubicBezTo>
                    <a:cubicBezTo>
                      <a:pt x="424" y="160"/>
                      <a:pt x="422" y="160"/>
                      <a:pt x="421" y="160"/>
                    </a:cubicBezTo>
                    <a:cubicBezTo>
                      <a:pt x="420" y="160"/>
                      <a:pt x="419" y="160"/>
                      <a:pt x="418" y="161"/>
                    </a:cubicBezTo>
                    <a:cubicBezTo>
                      <a:pt x="417" y="162"/>
                      <a:pt x="415" y="163"/>
                      <a:pt x="412" y="163"/>
                    </a:cubicBezTo>
                    <a:cubicBezTo>
                      <a:pt x="409" y="163"/>
                      <a:pt x="406" y="162"/>
                      <a:pt x="402" y="161"/>
                    </a:cubicBezTo>
                    <a:cubicBezTo>
                      <a:pt x="398" y="159"/>
                      <a:pt x="393" y="161"/>
                      <a:pt x="389" y="163"/>
                    </a:cubicBezTo>
                    <a:cubicBezTo>
                      <a:pt x="386" y="165"/>
                      <a:pt x="383" y="167"/>
                      <a:pt x="380" y="167"/>
                    </a:cubicBezTo>
                    <a:cubicBezTo>
                      <a:pt x="380" y="167"/>
                      <a:pt x="380" y="167"/>
                      <a:pt x="380" y="167"/>
                    </a:cubicBezTo>
                    <a:cubicBezTo>
                      <a:pt x="371" y="167"/>
                      <a:pt x="369" y="155"/>
                      <a:pt x="367" y="142"/>
                    </a:cubicBezTo>
                    <a:cubicBezTo>
                      <a:pt x="367" y="141"/>
                      <a:pt x="367" y="140"/>
                      <a:pt x="367" y="139"/>
                    </a:cubicBezTo>
                    <a:cubicBezTo>
                      <a:pt x="363" y="104"/>
                      <a:pt x="362" y="90"/>
                      <a:pt x="361" y="70"/>
                    </a:cubicBezTo>
                    <a:cubicBezTo>
                      <a:pt x="360" y="55"/>
                      <a:pt x="360" y="55"/>
                      <a:pt x="360" y="55"/>
                    </a:cubicBezTo>
                    <a:cubicBezTo>
                      <a:pt x="358" y="40"/>
                      <a:pt x="359" y="29"/>
                      <a:pt x="360" y="21"/>
                    </a:cubicBezTo>
                    <a:cubicBezTo>
                      <a:pt x="360" y="19"/>
                      <a:pt x="360" y="15"/>
                      <a:pt x="360" y="13"/>
                    </a:cubicBezTo>
                    <a:cubicBezTo>
                      <a:pt x="352" y="13"/>
                      <a:pt x="328" y="11"/>
                      <a:pt x="311" y="7"/>
                    </a:cubicBezTo>
                    <a:cubicBezTo>
                      <a:pt x="306" y="6"/>
                      <a:pt x="302" y="5"/>
                      <a:pt x="298" y="5"/>
                    </a:cubicBezTo>
                    <a:cubicBezTo>
                      <a:pt x="292" y="4"/>
                      <a:pt x="286" y="4"/>
                      <a:pt x="281" y="4"/>
                    </a:cubicBezTo>
                    <a:cubicBezTo>
                      <a:pt x="278" y="4"/>
                      <a:pt x="274" y="4"/>
                      <a:pt x="271" y="3"/>
                    </a:cubicBezTo>
                    <a:cubicBezTo>
                      <a:pt x="260" y="3"/>
                      <a:pt x="239" y="1"/>
                      <a:pt x="230" y="0"/>
                    </a:cubicBezTo>
                    <a:cubicBezTo>
                      <a:pt x="217" y="130"/>
                      <a:pt x="201" y="285"/>
                      <a:pt x="198" y="294"/>
                    </a:cubicBezTo>
                    <a:cubicBezTo>
                      <a:pt x="197" y="295"/>
                      <a:pt x="197" y="295"/>
                      <a:pt x="196" y="296"/>
                    </a:cubicBezTo>
                    <a:cubicBezTo>
                      <a:pt x="194" y="298"/>
                      <a:pt x="189" y="299"/>
                      <a:pt x="173" y="299"/>
                    </a:cubicBezTo>
                    <a:cubicBezTo>
                      <a:pt x="127" y="299"/>
                      <a:pt x="21" y="288"/>
                      <a:pt x="0" y="285"/>
                    </a:cubicBezTo>
                    <a:cubicBezTo>
                      <a:pt x="1" y="287"/>
                      <a:pt x="2" y="290"/>
                      <a:pt x="7" y="294"/>
                    </a:cubicBezTo>
                    <a:cubicBezTo>
                      <a:pt x="16" y="300"/>
                      <a:pt x="18" y="303"/>
                      <a:pt x="22" y="307"/>
                    </a:cubicBezTo>
                    <a:cubicBezTo>
                      <a:pt x="24" y="310"/>
                      <a:pt x="26" y="312"/>
                      <a:pt x="32" y="317"/>
                    </a:cubicBezTo>
                    <a:cubicBezTo>
                      <a:pt x="36" y="321"/>
                      <a:pt x="39" y="324"/>
                      <a:pt x="41" y="326"/>
                    </a:cubicBezTo>
                    <a:cubicBezTo>
                      <a:pt x="45" y="330"/>
                      <a:pt x="47" y="333"/>
                      <a:pt x="57" y="338"/>
                    </a:cubicBezTo>
                    <a:cubicBezTo>
                      <a:pt x="60" y="340"/>
                      <a:pt x="63" y="341"/>
                      <a:pt x="65" y="342"/>
                    </a:cubicBezTo>
                    <a:cubicBezTo>
                      <a:pt x="76" y="348"/>
                      <a:pt x="79" y="350"/>
                      <a:pt x="83" y="356"/>
                    </a:cubicBezTo>
                    <a:cubicBezTo>
                      <a:pt x="86" y="361"/>
                      <a:pt x="86" y="363"/>
                      <a:pt x="87" y="368"/>
                    </a:cubicBezTo>
                    <a:cubicBezTo>
                      <a:pt x="87" y="371"/>
                      <a:pt x="88" y="375"/>
                      <a:pt x="89" y="381"/>
                    </a:cubicBezTo>
                    <a:cubicBezTo>
                      <a:pt x="90" y="388"/>
                      <a:pt x="90" y="394"/>
                      <a:pt x="89" y="400"/>
                    </a:cubicBezTo>
                    <a:cubicBezTo>
                      <a:pt x="89" y="409"/>
                      <a:pt x="88" y="416"/>
                      <a:pt x="94" y="427"/>
                    </a:cubicBezTo>
                    <a:cubicBezTo>
                      <a:pt x="99" y="436"/>
                      <a:pt x="99" y="442"/>
                      <a:pt x="99" y="447"/>
                    </a:cubicBezTo>
                    <a:cubicBezTo>
                      <a:pt x="100" y="451"/>
                      <a:pt x="100" y="453"/>
                      <a:pt x="118" y="458"/>
                    </a:cubicBezTo>
                    <a:cubicBezTo>
                      <a:pt x="132" y="461"/>
                      <a:pt x="139" y="462"/>
                      <a:pt x="145" y="462"/>
                    </a:cubicBezTo>
                    <a:cubicBezTo>
                      <a:pt x="152" y="463"/>
                      <a:pt x="155" y="463"/>
                      <a:pt x="160" y="471"/>
                    </a:cubicBezTo>
                    <a:cubicBezTo>
                      <a:pt x="164" y="475"/>
                      <a:pt x="164" y="482"/>
                      <a:pt x="164" y="487"/>
                    </a:cubicBezTo>
                    <a:cubicBezTo>
                      <a:pt x="165" y="486"/>
                      <a:pt x="165" y="486"/>
                      <a:pt x="165" y="486"/>
                    </a:cubicBezTo>
                    <a:cubicBezTo>
                      <a:pt x="169" y="481"/>
                      <a:pt x="172" y="476"/>
                      <a:pt x="174" y="472"/>
                    </a:cubicBezTo>
                    <a:cubicBezTo>
                      <a:pt x="178" y="464"/>
                      <a:pt x="183" y="456"/>
                      <a:pt x="198" y="446"/>
                    </a:cubicBezTo>
                    <a:cubicBezTo>
                      <a:pt x="206" y="442"/>
                      <a:pt x="206" y="438"/>
                      <a:pt x="206" y="434"/>
                    </a:cubicBezTo>
                    <a:cubicBezTo>
                      <a:pt x="206" y="431"/>
                      <a:pt x="206" y="424"/>
                      <a:pt x="213" y="424"/>
                    </a:cubicBezTo>
                    <a:cubicBezTo>
                      <a:pt x="217" y="424"/>
                      <a:pt x="222" y="426"/>
                      <a:pt x="236" y="432"/>
                    </a:cubicBezTo>
                    <a:cubicBezTo>
                      <a:pt x="251" y="439"/>
                      <a:pt x="261" y="442"/>
                      <a:pt x="268" y="444"/>
                    </a:cubicBezTo>
                    <a:cubicBezTo>
                      <a:pt x="281" y="447"/>
                      <a:pt x="286" y="449"/>
                      <a:pt x="297" y="468"/>
                    </a:cubicBezTo>
                    <a:cubicBezTo>
                      <a:pt x="308" y="488"/>
                      <a:pt x="309" y="492"/>
                      <a:pt x="312" y="501"/>
                    </a:cubicBezTo>
                    <a:cubicBezTo>
                      <a:pt x="313" y="506"/>
                      <a:pt x="315" y="512"/>
                      <a:pt x="319" y="522"/>
                    </a:cubicBezTo>
                    <a:cubicBezTo>
                      <a:pt x="324" y="536"/>
                      <a:pt x="322" y="545"/>
                      <a:pt x="321" y="550"/>
                    </a:cubicBezTo>
                    <a:cubicBezTo>
                      <a:pt x="321" y="551"/>
                      <a:pt x="321" y="552"/>
                      <a:pt x="321" y="552"/>
                    </a:cubicBezTo>
                    <a:cubicBezTo>
                      <a:pt x="324" y="554"/>
                      <a:pt x="333" y="555"/>
                      <a:pt x="337" y="556"/>
                    </a:cubicBezTo>
                    <a:cubicBezTo>
                      <a:pt x="342" y="557"/>
                      <a:pt x="347" y="557"/>
                      <a:pt x="351" y="557"/>
                    </a:cubicBezTo>
                    <a:cubicBezTo>
                      <a:pt x="356" y="557"/>
                      <a:pt x="360" y="556"/>
                      <a:pt x="363" y="556"/>
                    </a:cubicBezTo>
                    <a:cubicBezTo>
                      <a:pt x="365" y="556"/>
                      <a:pt x="367" y="555"/>
                      <a:pt x="368" y="555"/>
                    </a:cubicBezTo>
                    <a:cubicBezTo>
                      <a:pt x="376" y="555"/>
                      <a:pt x="377" y="563"/>
                      <a:pt x="378" y="573"/>
                    </a:cubicBezTo>
                    <a:cubicBezTo>
                      <a:pt x="379" y="581"/>
                      <a:pt x="380" y="583"/>
                      <a:pt x="380" y="584"/>
                    </a:cubicBezTo>
                    <a:cubicBezTo>
                      <a:pt x="380" y="585"/>
                      <a:pt x="381" y="587"/>
                      <a:pt x="383" y="604"/>
                    </a:cubicBezTo>
                    <a:cubicBezTo>
                      <a:pt x="385" y="618"/>
                      <a:pt x="385" y="627"/>
                      <a:pt x="385" y="633"/>
                    </a:cubicBezTo>
                    <a:cubicBezTo>
                      <a:pt x="385" y="641"/>
                      <a:pt x="385" y="642"/>
                      <a:pt x="389" y="646"/>
                    </a:cubicBezTo>
                    <a:cubicBezTo>
                      <a:pt x="390" y="647"/>
                      <a:pt x="391" y="648"/>
                      <a:pt x="392" y="650"/>
                    </a:cubicBezTo>
                    <a:cubicBezTo>
                      <a:pt x="395" y="652"/>
                      <a:pt x="399" y="654"/>
                      <a:pt x="404" y="656"/>
                    </a:cubicBezTo>
                    <a:cubicBezTo>
                      <a:pt x="421" y="665"/>
                      <a:pt x="426" y="667"/>
                      <a:pt x="429" y="668"/>
                    </a:cubicBezTo>
                    <a:cubicBezTo>
                      <a:pt x="433" y="670"/>
                      <a:pt x="434" y="671"/>
                      <a:pt x="447" y="679"/>
                    </a:cubicBezTo>
                    <a:cubicBezTo>
                      <a:pt x="458" y="686"/>
                      <a:pt x="461" y="690"/>
                      <a:pt x="463" y="693"/>
                    </a:cubicBezTo>
                    <a:cubicBezTo>
                      <a:pt x="464" y="695"/>
                      <a:pt x="465" y="696"/>
                      <a:pt x="482" y="699"/>
                    </a:cubicBezTo>
                    <a:cubicBezTo>
                      <a:pt x="497" y="702"/>
                      <a:pt x="505" y="707"/>
                      <a:pt x="509" y="710"/>
                    </a:cubicBezTo>
                    <a:cubicBezTo>
                      <a:pt x="510" y="711"/>
                      <a:pt x="511" y="711"/>
                      <a:pt x="511" y="711"/>
                    </a:cubicBezTo>
                    <a:cubicBezTo>
                      <a:pt x="511" y="711"/>
                      <a:pt x="511" y="710"/>
                      <a:pt x="511" y="710"/>
                    </a:cubicBezTo>
                    <a:cubicBezTo>
                      <a:pt x="513" y="703"/>
                      <a:pt x="516" y="702"/>
                      <a:pt x="517" y="702"/>
                    </a:cubicBezTo>
                    <a:cubicBezTo>
                      <a:pt x="518" y="702"/>
                      <a:pt x="518" y="702"/>
                      <a:pt x="518" y="702"/>
                    </a:cubicBezTo>
                    <a:cubicBezTo>
                      <a:pt x="517" y="696"/>
                      <a:pt x="515" y="689"/>
                      <a:pt x="515" y="686"/>
                    </a:cubicBezTo>
                    <a:cubicBezTo>
                      <a:pt x="509" y="661"/>
                      <a:pt x="502" y="648"/>
                      <a:pt x="498" y="640"/>
                    </a:cubicBezTo>
                    <a:cubicBezTo>
                      <a:pt x="490" y="626"/>
                      <a:pt x="489" y="620"/>
                      <a:pt x="501" y="600"/>
                    </a:cubicBezTo>
                    <a:cubicBezTo>
                      <a:pt x="509" y="589"/>
                      <a:pt x="511" y="583"/>
                      <a:pt x="513" y="579"/>
                    </a:cubicBezTo>
                    <a:cubicBezTo>
                      <a:pt x="517" y="573"/>
                      <a:pt x="518" y="571"/>
                      <a:pt x="530" y="559"/>
                    </a:cubicBezTo>
                    <a:cubicBezTo>
                      <a:pt x="540" y="550"/>
                      <a:pt x="546" y="544"/>
                      <a:pt x="550" y="540"/>
                    </a:cubicBezTo>
                    <a:cubicBezTo>
                      <a:pt x="551" y="539"/>
                      <a:pt x="552" y="538"/>
                      <a:pt x="552" y="537"/>
                    </a:cubicBezTo>
                    <a:cubicBezTo>
                      <a:pt x="543" y="527"/>
                      <a:pt x="539" y="522"/>
                      <a:pt x="540" y="516"/>
                    </a:cubicBezTo>
                    <a:cubicBezTo>
                      <a:pt x="541" y="515"/>
                      <a:pt x="542" y="512"/>
                      <a:pt x="547" y="512"/>
                    </a:cubicBezTo>
                    <a:cubicBezTo>
                      <a:pt x="554" y="512"/>
                      <a:pt x="554" y="512"/>
                      <a:pt x="554" y="512"/>
                    </a:cubicBezTo>
                    <a:cubicBezTo>
                      <a:pt x="567" y="512"/>
                      <a:pt x="577" y="513"/>
                      <a:pt x="582" y="518"/>
                    </a:cubicBezTo>
                    <a:cubicBezTo>
                      <a:pt x="585" y="522"/>
                      <a:pt x="584" y="526"/>
                      <a:pt x="583" y="530"/>
                    </a:cubicBezTo>
                    <a:cubicBezTo>
                      <a:pt x="585" y="529"/>
                      <a:pt x="587" y="528"/>
                      <a:pt x="590" y="526"/>
                    </a:cubicBezTo>
                    <a:cubicBezTo>
                      <a:pt x="621" y="503"/>
                      <a:pt x="626" y="498"/>
                      <a:pt x="626" y="498"/>
                    </a:cubicBezTo>
                    <a:cubicBezTo>
                      <a:pt x="627" y="498"/>
                      <a:pt x="633" y="492"/>
                      <a:pt x="632" y="486"/>
                    </a:cubicBezTo>
                    <a:cubicBezTo>
                      <a:pt x="632" y="478"/>
                      <a:pt x="628" y="464"/>
                      <a:pt x="626" y="459"/>
                    </a:cubicBezTo>
                    <a:cubicBezTo>
                      <a:pt x="624" y="456"/>
                      <a:pt x="622" y="453"/>
                      <a:pt x="624" y="450"/>
                    </a:cubicBezTo>
                    <a:cubicBezTo>
                      <a:pt x="624" y="447"/>
                      <a:pt x="626" y="446"/>
                      <a:pt x="628" y="446"/>
                    </a:cubicBezTo>
                    <a:cubicBezTo>
                      <a:pt x="630" y="446"/>
                      <a:pt x="632" y="447"/>
                      <a:pt x="644" y="456"/>
                    </a:cubicBezTo>
                    <a:cubicBezTo>
                      <a:pt x="655" y="465"/>
                      <a:pt x="657" y="470"/>
                      <a:pt x="658" y="473"/>
                    </a:cubicBezTo>
                    <a:cubicBezTo>
                      <a:pt x="658" y="473"/>
                      <a:pt x="659" y="474"/>
                      <a:pt x="659" y="474"/>
                    </a:cubicBezTo>
                    <a:cubicBezTo>
                      <a:pt x="659" y="474"/>
                      <a:pt x="662" y="475"/>
                      <a:pt x="667" y="475"/>
                    </a:cubicBezTo>
                    <a:cubicBezTo>
                      <a:pt x="670" y="476"/>
                      <a:pt x="673" y="476"/>
                      <a:pt x="676" y="476"/>
                    </a:cubicBezTo>
                    <a:cubicBezTo>
                      <a:pt x="690" y="476"/>
                      <a:pt x="698" y="472"/>
                      <a:pt x="703" y="463"/>
                    </a:cubicBezTo>
                    <a:cubicBezTo>
                      <a:pt x="705" y="458"/>
                      <a:pt x="708" y="455"/>
                      <a:pt x="711" y="4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DD3C4FB8-001B-4DC1-B574-F2991F06DA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20075" y="4449763"/>
                <a:ext cx="1588" cy="15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33">
                <a:extLst>
                  <a:ext uri="{FF2B5EF4-FFF2-40B4-BE49-F238E27FC236}">
                    <a16:creationId xmlns:a16="http://schemas.microsoft.com/office/drawing/2014/main" id="{430E9CEA-D5C7-4786-9D57-8033B56E3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7113" y="2686050"/>
                <a:ext cx="681038" cy="519113"/>
              </a:xfrm>
              <a:custGeom>
                <a:avLst/>
                <a:gdLst>
                  <a:gd name="T0" fmla="*/ 361 w 378"/>
                  <a:gd name="T1" fmla="*/ 285 h 288"/>
                  <a:gd name="T2" fmla="*/ 375 w 378"/>
                  <a:gd name="T3" fmla="*/ 110 h 288"/>
                  <a:gd name="T4" fmla="*/ 376 w 378"/>
                  <a:gd name="T5" fmla="*/ 36 h 288"/>
                  <a:gd name="T6" fmla="*/ 290 w 378"/>
                  <a:gd name="T7" fmla="*/ 26 h 288"/>
                  <a:gd name="T8" fmla="*/ 236 w 378"/>
                  <a:gd name="T9" fmla="*/ 19 h 288"/>
                  <a:gd name="T10" fmla="*/ 230 w 378"/>
                  <a:gd name="T11" fmla="*/ 18 h 288"/>
                  <a:gd name="T12" fmla="*/ 200 w 378"/>
                  <a:gd name="T13" fmla="*/ 12 h 288"/>
                  <a:gd name="T14" fmla="*/ 172 w 378"/>
                  <a:gd name="T15" fmla="*/ 4 h 288"/>
                  <a:gd name="T16" fmla="*/ 121 w 378"/>
                  <a:gd name="T17" fmla="*/ 0 h 288"/>
                  <a:gd name="T18" fmla="*/ 76 w 378"/>
                  <a:gd name="T19" fmla="*/ 1 h 288"/>
                  <a:gd name="T20" fmla="*/ 37 w 378"/>
                  <a:gd name="T21" fmla="*/ 2 h 288"/>
                  <a:gd name="T22" fmla="*/ 0 w 378"/>
                  <a:gd name="T23" fmla="*/ 248 h 288"/>
                  <a:gd name="T24" fmla="*/ 309 w 378"/>
                  <a:gd name="T25" fmla="*/ 287 h 288"/>
                  <a:gd name="T26" fmla="*/ 324 w 378"/>
                  <a:gd name="T27" fmla="*/ 288 h 288"/>
                  <a:gd name="T28" fmla="*/ 361 w 378"/>
                  <a:gd name="T29" fmla="*/ 285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8" h="288">
                    <a:moveTo>
                      <a:pt x="361" y="285"/>
                    </a:moveTo>
                    <a:cubicBezTo>
                      <a:pt x="375" y="110"/>
                      <a:pt x="375" y="110"/>
                      <a:pt x="375" y="110"/>
                    </a:cubicBezTo>
                    <a:cubicBezTo>
                      <a:pt x="377" y="79"/>
                      <a:pt x="378" y="45"/>
                      <a:pt x="376" y="36"/>
                    </a:cubicBezTo>
                    <a:cubicBezTo>
                      <a:pt x="367" y="34"/>
                      <a:pt x="319" y="29"/>
                      <a:pt x="290" y="26"/>
                    </a:cubicBezTo>
                    <a:cubicBezTo>
                      <a:pt x="289" y="26"/>
                      <a:pt x="263" y="23"/>
                      <a:pt x="236" y="19"/>
                    </a:cubicBezTo>
                    <a:cubicBezTo>
                      <a:pt x="234" y="19"/>
                      <a:pt x="232" y="18"/>
                      <a:pt x="230" y="18"/>
                    </a:cubicBezTo>
                    <a:cubicBezTo>
                      <a:pt x="212" y="15"/>
                      <a:pt x="208" y="14"/>
                      <a:pt x="200" y="12"/>
                    </a:cubicBezTo>
                    <a:cubicBezTo>
                      <a:pt x="194" y="10"/>
                      <a:pt x="187" y="8"/>
                      <a:pt x="172" y="4"/>
                    </a:cubicBezTo>
                    <a:cubicBezTo>
                      <a:pt x="162" y="1"/>
                      <a:pt x="146" y="0"/>
                      <a:pt x="121" y="0"/>
                    </a:cubicBezTo>
                    <a:cubicBezTo>
                      <a:pt x="107" y="0"/>
                      <a:pt x="92" y="1"/>
                      <a:pt x="76" y="1"/>
                    </a:cubicBezTo>
                    <a:cubicBezTo>
                      <a:pt x="63" y="1"/>
                      <a:pt x="50" y="2"/>
                      <a:pt x="37" y="2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30" y="253"/>
                      <a:pt x="209" y="284"/>
                      <a:pt x="309" y="287"/>
                    </a:cubicBezTo>
                    <a:cubicBezTo>
                      <a:pt x="314" y="288"/>
                      <a:pt x="320" y="288"/>
                      <a:pt x="324" y="288"/>
                    </a:cubicBezTo>
                    <a:cubicBezTo>
                      <a:pt x="340" y="288"/>
                      <a:pt x="352" y="287"/>
                      <a:pt x="361" y="2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35">
                <a:extLst>
                  <a:ext uri="{FF2B5EF4-FFF2-40B4-BE49-F238E27FC236}">
                    <a16:creationId xmlns:a16="http://schemas.microsoft.com/office/drawing/2014/main" id="{CF1FB337-211D-4FFE-B6C1-F23DEA00B5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4500" y="1600200"/>
                <a:ext cx="534988" cy="893763"/>
              </a:xfrm>
              <a:custGeom>
                <a:avLst/>
                <a:gdLst>
                  <a:gd name="T0" fmla="*/ 75 w 297"/>
                  <a:gd name="T1" fmla="*/ 190 h 497"/>
                  <a:gd name="T2" fmla="*/ 79 w 297"/>
                  <a:gd name="T3" fmla="*/ 193 h 497"/>
                  <a:gd name="T4" fmla="*/ 83 w 297"/>
                  <a:gd name="T5" fmla="*/ 198 h 497"/>
                  <a:gd name="T6" fmla="*/ 85 w 297"/>
                  <a:gd name="T7" fmla="*/ 202 h 497"/>
                  <a:gd name="T8" fmla="*/ 47 w 297"/>
                  <a:gd name="T9" fmla="*/ 257 h 497"/>
                  <a:gd name="T10" fmla="*/ 22 w 297"/>
                  <a:gd name="T11" fmla="*/ 280 h 497"/>
                  <a:gd name="T12" fmla="*/ 23 w 297"/>
                  <a:gd name="T13" fmla="*/ 287 h 497"/>
                  <a:gd name="T14" fmla="*/ 26 w 297"/>
                  <a:gd name="T15" fmla="*/ 289 h 497"/>
                  <a:gd name="T16" fmla="*/ 27 w 297"/>
                  <a:gd name="T17" fmla="*/ 290 h 497"/>
                  <a:gd name="T18" fmla="*/ 32 w 297"/>
                  <a:gd name="T19" fmla="*/ 291 h 497"/>
                  <a:gd name="T20" fmla="*/ 35 w 297"/>
                  <a:gd name="T21" fmla="*/ 292 h 497"/>
                  <a:gd name="T22" fmla="*/ 32 w 297"/>
                  <a:gd name="T23" fmla="*/ 320 h 497"/>
                  <a:gd name="T24" fmla="*/ 4 w 297"/>
                  <a:gd name="T25" fmla="*/ 410 h 497"/>
                  <a:gd name="T26" fmla="*/ 3 w 297"/>
                  <a:gd name="T27" fmla="*/ 414 h 497"/>
                  <a:gd name="T28" fmla="*/ 2 w 297"/>
                  <a:gd name="T29" fmla="*/ 418 h 497"/>
                  <a:gd name="T30" fmla="*/ 1 w 297"/>
                  <a:gd name="T31" fmla="*/ 422 h 497"/>
                  <a:gd name="T32" fmla="*/ 0 w 297"/>
                  <a:gd name="T33" fmla="*/ 428 h 497"/>
                  <a:gd name="T34" fmla="*/ 16 w 297"/>
                  <a:gd name="T35" fmla="*/ 436 h 497"/>
                  <a:gd name="T36" fmla="*/ 25 w 297"/>
                  <a:gd name="T37" fmla="*/ 434 h 497"/>
                  <a:gd name="T38" fmla="*/ 44 w 297"/>
                  <a:gd name="T39" fmla="*/ 444 h 497"/>
                  <a:gd name="T40" fmla="*/ 82 w 297"/>
                  <a:gd name="T41" fmla="*/ 466 h 497"/>
                  <a:gd name="T42" fmla="*/ 112 w 297"/>
                  <a:gd name="T43" fmla="*/ 468 h 497"/>
                  <a:gd name="T44" fmla="*/ 120 w 297"/>
                  <a:gd name="T45" fmla="*/ 463 h 497"/>
                  <a:gd name="T46" fmla="*/ 142 w 297"/>
                  <a:gd name="T47" fmla="*/ 477 h 497"/>
                  <a:gd name="T48" fmla="*/ 150 w 297"/>
                  <a:gd name="T49" fmla="*/ 487 h 497"/>
                  <a:gd name="T50" fmla="*/ 169 w 297"/>
                  <a:gd name="T51" fmla="*/ 488 h 497"/>
                  <a:gd name="T52" fmla="*/ 220 w 297"/>
                  <a:gd name="T53" fmla="*/ 488 h 497"/>
                  <a:gd name="T54" fmla="*/ 296 w 297"/>
                  <a:gd name="T55" fmla="*/ 347 h 497"/>
                  <a:gd name="T56" fmla="*/ 247 w 297"/>
                  <a:gd name="T57" fmla="*/ 346 h 497"/>
                  <a:gd name="T58" fmla="*/ 232 w 297"/>
                  <a:gd name="T59" fmla="*/ 349 h 497"/>
                  <a:gd name="T60" fmla="*/ 219 w 297"/>
                  <a:gd name="T61" fmla="*/ 340 h 497"/>
                  <a:gd name="T62" fmla="*/ 206 w 297"/>
                  <a:gd name="T63" fmla="*/ 282 h 497"/>
                  <a:gd name="T64" fmla="*/ 182 w 297"/>
                  <a:gd name="T65" fmla="*/ 252 h 497"/>
                  <a:gd name="T66" fmla="*/ 170 w 297"/>
                  <a:gd name="T67" fmla="*/ 249 h 497"/>
                  <a:gd name="T68" fmla="*/ 168 w 297"/>
                  <a:gd name="T69" fmla="*/ 229 h 497"/>
                  <a:gd name="T70" fmla="*/ 184 w 297"/>
                  <a:gd name="T71" fmla="*/ 211 h 497"/>
                  <a:gd name="T72" fmla="*/ 186 w 297"/>
                  <a:gd name="T73" fmla="*/ 210 h 497"/>
                  <a:gd name="T74" fmla="*/ 186 w 297"/>
                  <a:gd name="T75" fmla="*/ 210 h 497"/>
                  <a:gd name="T76" fmla="*/ 205 w 297"/>
                  <a:gd name="T77" fmla="*/ 197 h 497"/>
                  <a:gd name="T78" fmla="*/ 191 w 297"/>
                  <a:gd name="T79" fmla="*/ 194 h 497"/>
                  <a:gd name="T80" fmla="*/ 173 w 297"/>
                  <a:gd name="T81" fmla="*/ 164 h 497"/>
                  <a:gd name="T82" fmla="*/ 155 w 297"/>
                  <a:gd name="T83" fmla="*/ 145 h 497"/>
                  <a:gd name="T84" fmla="*/ 139 w 297"/>
                  <a:gd name="T85" fmla="*/ 121 h 497"/>
                  <a:gd name="T86" fmla="*/ 146 w 297"/>
                  <a:gd name="T87" fmla="*/ 96 h 497"/>
                  <a:gd name="T88" fmla="*/ 158 w 297"/>
                  <a:gd name="T89" fmla="*/ 11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7" h="497">
                    <a:moveTo>
                      <a:pt x="69" y="185"/>
                    </a:moveTo>
                    <a:cubicBezTo>
                      <a:pt x="70" y="186"/>
                      <a:pt x="72" y="187"/>
                      <a:pt x="74" y="189"/>
                    </a:cubicBezTo>
                    <a:cubicBezTo>
                      <a:pt x="75" y="190"/>
                      <a:pt x="75" y="190"/>
                      <a:pt x="75" y="190"/>
                    </a:cubicBezTo>
                    <a:cubicBezTo>
                      <a:pt x="76" y="191"/>
                      <a:pt x="76" y="191"/>
                      <a:pt x="76" y="191"/>
                    </a:cubicBezTo>
                    <a:cubicBezTo>
                      <a:pt x="77" y="191"/>
                      <a:pt x="77" y="192"/>
                      <a:pt x="78" y="192"/>
                    </a:cubicBezTo>
                    <a:cubicBezTo>
                      <a:pt x="79" y="193"/>
                      <a:pt x="79" y="193"/>
                      <a:pt x="79" y="193"/>
                    </a:cubicBezTo>
                    <a:cubicBezTo>
                      <a:pt x="79" y="194"/>
                      <a:pt x="80" y="194"/>
                      <a:pt x="80" y="195"/>
                    </a:cubicBezTo>
                    <a:cubicBezTo>
                      <a:pt x="81" y="195"/>
                      <a:pt x="81" y="195"/>
                      <a:pt x="81" y="195"/>
                    </a:cubicBezTo>
                    <a:cubicBezTo>
                      <a:pt x="82" y="196"/>
                      <a:pt x="82" y="197"/>
                      <a:pt x="83" y="198"/>
                    </a:cubicBezTo>
                    <a:cubicBezTo>
                      <a:pt x="83" y="198"/>
                      <a:pt x="83" y="198"/>
                      <a:pt x="83" y="198"/>
                    </a:cubicBezTo>
                    <a:cubicBezTo>
                      <a:pt x="83" y="199"/>
                      <a:pt x="84" y="200"/>
                      <a:pt x="84" y="201"/>
                    </a:cubicBezTo>
                    <a:cubicBezTo>
                      <a:pt x="85" y="202"/>
                      <a:pt x="85" y="202"/>
                      <a:pt x="85" y="202"/>
                    </a:cubicBezTo>
                    <a:cubicBezTo>
                      <a:pt x="85" y="203"/>
                      <a:pt x="85" y="204"/>
                      <a:pt x="86" y="205"/>
                    </a:cubicBezTo>
                    <a:cubicBezTo>
                      <a:pt x="87" y="209"/>
                      <a:pt x="87" y="216"/>
                      <a:pt x="81" y="224"/>
                    </a:cubicBezTo>
                    <a:cubicBezTo>
                      <a:pt x="68" y="243"/>
                      <a:pt x="57" y="250"/>
                      <a:pt x="47" y="257"/>
                    </a:cubicBezTo>
                    <a:cubicBezTo>
                      <a:pt x="44" y="259"/>
                      <a:pt x="44" y="259"/>
                      <a:pt x="44" y="259"/>
                    </a:cubicBezTo>
                    <a:cubicBezTo>
                      <a:pt x="36" y="264"/>
                      <a:pt x="24" y="272"/>
                      <a:pt x="23" y="276"/>
                    </a:cubicBezTo>
                    <a:cubicBezTo>
                      <a:pt x="23" y="278"/>
                      <a:pt x="22" y="279"/>
                      <a:pt x="22" y="280"/>
                    </a:cubicBezTo>
                    <a:cubicBezTo>
                      <a:pt x="21" y="283"/>
                      <a:pt x="21" y="283"/>
                      <a:pt x="22" y="286"/>
                    </a:cubicBezTo>
                    <a:cubicBezTo>
                      <a:pt x="22" y="286"/>
                      <a:pt x="23" y="286"/>
                      <a:pt x="23" y="287"/>
                    </a:cubicBezTo>
                    <a:cubicBezTo>
                      <a:pt x="23" y="287"/>
                      <a:pt x="23" y="287"/>
                      <a:pt x="23" y="287"/>
                    </a:cubicBezTo>
                    <a:cubicBezTo>
                      <a:pt x="24" y="288"/>
                      <a:pt x="24" y="288"/>
                      <a:pt x="24" y="288"/>
                    </a:cubicBezTo>
                    <a:cubicBezTo>
                      <a:pt x="25" y="288"/>
                      <a:pt x="25" y="288"/>
                      <a:pt x="25" y="288"/>
                    </a:cubicBezTo>
                    <a:cubicBezTo>
                      <a:pt x="25" y="288"/>
                      <a:pt x="25" y="288"/>
                      <a:pt x="26" y="289"/>
                    </a:cubicBezTo>
                    <a:cubicBezTo>
                      <a:pt x="26" y="289"/>
                      <a:pt x="26" y="289"/>
                      <a:pt x="26" y="289"/>
                    </a:cubicBezTo>
                    <a:cubicBezTo>
                      <a:pt x="26" y="289"/>
                      <a:pt x="27" y="289"/>
                      <a:pt x="27" y="290"/>
                    </a:cubicBezTo>
                    <a:cubicBezTo>
                      <a:pt x="27" y="290"/>
                      <a:pt x="27" y="290"/>
                      <a:pt x="27" y="290"/>
                    </a:cubicBezTo>
                    <a:cubicBezTo>
                      <a:pt x="28" y="290"/>
                      <a:pt x="29" y="290"/>
                      <a:pt x="30" y="291"/>
                    </a:cubicBezTo>
                    <a:cubicBezTo>
                      <a:pt x="31" y="291"/>
                      <a:pt x="31" y="291"/>
                      <a:pt x="31" y="291"/>
                    </a:cubicBezTo>
                    <a:cubicBezTo>
                      <a:pt x="32" y="291"/>
                      <a:pt x="32" y="291"/>
                      <a:pt x="32" y="291"/>
                    </a:cubicBezTo>
                    <a:cubicBezTo>
                      <a:pt x="32" y="291"/>
                      <a:pt x="33" y="291"/>
                      <a:pt x="33" y="291"/>
                    </a:cubicBezTo>
                    <a:cubicBezTo>
                      <a:pt x="33" y="291"/>
                      <a:pt x="33" y="291"/>
                      <a:pt x="33" y="291"/>
                    </a:cubicBezTo>
                    <a:cubicBezTo>
                      <a:pt x="35" y="292"/>
                      <a:pt x="35" y="292"/>
                      <a:pt x="35" y="292"/>
                    </a:cubicBezTo>
                    <a:cubicBezTo>
                      <a:pt x="36" y="294"/>
                      <a:pt x="36" y="294"/>
                      <a:pt x="36" y="294"/>
                    </a:cubicBezTo>
                    <a:cubicBezTo>
                      <a:pt x="38" y="297"/>
                      <a:pt x="39" y="306"/>
                      <a:pt x="34" y="316"/>
                    </a:cubicBezTo>
                    <a:cubicBezTo>
                      <a:pt x="33" y="317"/>
                      <a:pt x="32" y="318"/>
                      <a:pt x="32" y="320"/>
                    </a:cubicBezTo>
                    <a:cubicBezTo>
                      <a:pt x="27" y="331"/>
                      <a:pt x="20" y="357"/>
                      <a:pt x="17" y="371"/>
                    </a:cubicBezTo>
                    <a:cubicBezTo>
                      <a:pt x="16" y="377"/>
                      <a:pt x="14" y="383"/>
                      <a:pt x="12" y="388"/>
                    </a:cubicBezTo>
                    <a:cubicBezTo>
                      <a:pt x="9" y="397"/>
                      <a:pt x="6" y="405"/>
                      <a:pt x="4" y="410"/>
                    </a:cubicBezTo>
                    <a:cubicBezTo>
                      <a:pt x="3" y="412"/>
                      <a:pt x="3" y="412"/>
                      <a:pt x="3" y="412"/>
                    </a:cubicBezTo>
                    <a:cubicBezTo>
                      <a:pt x="3" y="412"/>
                      <a:pt x="3" y="413"/>
                      <a:pt x="3" y="413"/>
                    </a:cubicBezTo>
                    <a:cubicBezTo>
                      <a:pt x="3" y="414"/>
                      <a:pt x="3" y="414"/>
                      <a:pt x="3" y="414"/>
                    </a:cubicBezTo>
                    <a:cubicBezTo>
                      <a:pt x="2" y="414"/>
                      <a:pt x="2" y="415"/>
                      <a:pt x="2" y="415"/>
                    </a:cubicBezTo>
                    <a:cubicBezTo>
                      <a:pt x="2" y="416"/>
                      <a:pt x="2" y="416"/>
                      <a:pt x="2" y="416"/>
                    </a:cubicBezTo>
                    <a:cubicBezTo>
                      <a:pt x="2" y="417"/>
                      <a:pt x="2" y="417"/>
                      <a:pt x="2" y="418"/>
                    </a:cubicBezTo>
                    <a:cubicBezTo>
                      <a:pt x="2" y="419"/>
                      <a:pt x="2" y="419"/>
                      <a:pt x="2" y="419"/>
                    </a:cubicBezTo>
                    <a:cubicBezTo>
                      <a:pt x="1" y="420"/>
                      <a:pt x="1" y="420"/>
                      <a:pt x="1" y="421"/>
                    </a:cubicBezTo>
                    <a:cubicBezTo>
                      <a:pt x="1" y="422"/>
                      <a:pt x="1" y="422"/>
                      <a:pt x="1" y="422"/>
                    </a:cubicBezTo>
                    <a:cubicBezTo>
                      <a:pt x="1" y="423"/>
                      <a:pt x="1" y="423"/>
                      <a:pt x="1" y="424"/>
                    </a:cubicBezTo>
                    <a:cubicBezTo>
                      <a:pt x="1" y="425"/>
                      <a:pt x="1" y="425"/>
                      <a:pt x="1" y="425"/>
                    </a:cubicBezTo>
                    <a:cubicBezTo>
                      <a:pt x="1" y="426"/>
                      <a:pt x="0" y="427"/>
                      <a:pt x="0" y="428"/>
                    </a:cubicBezTo>
                    <a:cubicBezTo>
                      <a:pt x="0" y="429"/>
                      <a:pt x="0" y="429"/>
                      <a:pt x="0" y="429"/>
                    </a:cubicBezTo>
                    <a:cubicBezTo>
                      <a:pt x="0" y="429"/>
                      <a:pt x="0" y="430"/>
                      <a:pt x="0" y="430"/>
                    </a:cubicBezTo>
                    <a:cubicBezTo>
                      <a:pt x="4" y="433"/>
                      <a:pt x="11" y="436"/>
                      <a:pt x="16" y="436"/>
                    </a:cubicBezTo>
                    <a:cubicBezTo>
                      <a:pt x="16" y="436"/>
                      <a:pt x="16" y="436"/>
                      <a:pt x="16" y="436"/>
                    </a:cubicBezTo>
                    <a:cubicBezTo>
                      <a:pt x="17" y="436"/>
                      <a:pt x="18" y="436"/>
                      <a:pt x="19" y="435"/>
                    </a:cubicBezTo>
                    <a:cubicBezTo>
                      <a:pt x="21" y="434"/>
                      <a:pt x="23" y="434"/>
                      <a:pt x="25" y="434"/>
                    </a:cubicBezTo>
                    <a:cubicBezTo>
                      <a:pt x="31" y="434"/>
                      <a:pt x="34" y="437"/>
                      <a:pt x="36" y="439"/>
                    </a:cubicBezTo>
                    <a:cubicBezTo>
                      <a:pt x="37" y="439"/>
                      <a:pt x="37" y="439"/>
                      <a:pt x="37" y="439"/>
                    </a:cubicBezTo>
                    <a:cubicBezTo>
                      <a:pt x="38" y="440"/>
                      <a:pt x="39" y="441"/>
                      <a:pt x="44" y="444"/>
                    </a:cubicBezTo>
                    <a:cubicBezTo>
                      <a:pt x="49" y="448"/>
                      <a:pt x="56" y="452"/>
                      <a:pt x="64" y="457"/>
                    </a:cubicBezTo>
                    <a:cubicBezTo>
                      <a:pt x="66" y="458"/>
                      <a:pt x="68" y="459"/>
                      <a:pt x="69" y="460"/>
                    </a:cubicBezTo>
                    <a:cubicBezTo>
                      <a:pt x="74" y="463"/>
                      <a:pt x="76" y="464"/>
                      <a:pt x="82" y="466"/>
                    </a:cubicBezTo>
                    <a:cubicBezTo>
                      <a:pt x="86" y="468"/>
                      <a:pt x="92" y="469"/>
                      <a:pt x="101" y="471"/>
                    </a:cubicBezTo>
                    <a:cubicBezTo>
                      <a:pt x="106" y="473"/>
                      <a:pt x="109" y="473"/>
                      <a:pt x="112" y="473"/>
                    </a:cubicBezTo>
                    <a:cubicBezTo>
                      <a:pt x="111" y="472"/>
                      <a:pt x="111" y="470"/>
                      <a:pt x="112" y="468"/>
                    </a:cubicBezTo>
                    <a:cubicBezTo>
                      <a:pt x="113" y="466"/>
                      <a:pt x="114" y="465"/>
                      <a:pt x="115" y="464"/>
                    </a:cubicBezTo>
                    <a:cubicBezTo>
                      <a:pt x="116" y="464"/>
                      <a:pt x="116" y="464"/>
                      <a:pt x="117" y="464"/>
                    </a:cubicBezTo>
                    <a:cubicBezTo>
                      <a:pt x="118" y="463"/>
                      <a:pt x="119" y="463"/>
                      <a:pt x="120" y="463"/>
                    </a:cubicBezTo>
                    <a:cubicBezTo>
                      <a:pt x="121" y="463"/>
                      <a:pt x="122" y="463"/>
                      <a:pt x="122" y="463"/>
                    </a:cubicBezTo>
                    <a:cubicBezTo>
                      <a:pt x="127" y="464"/>
                      <a:pt x="130" y="467"/>
                      <a:pt x="134" y="471"/>
                    </a:cubicBezTo>
                    <a:cubicBezTo>
                      <a:pt x="136" y="473"/>
                      <a:pt x="139" y="475"/>
                      <a:pt x="142" y="477"/>
                    </a:cubicBezTo>
                    <a:cubicBezTo>
                      <a:pt x="143" y="478"/>
                      <a:pt x="145" y="479"/>
                      <a:pt x="146" y="480"/>
                    </a:cubicBezTo>
                    <a:cubicBezTo>
                      <a:pt x="148" y="482"/>
                      <a:pt x="149" y="484"/>
                      <a:pt x="149" y="486"/>
                    </a:cubicBezTo>
                    <a:cubicBezTo>
                      <a:pt x="150" y="486"/>
                      <a:pt x="150" y="487"/>
                      <a:pt x="150" y="487"/>
                    </a:cubicBezTo>
                    <a:cubicBezTo>
                      <a:pt x="151" y="488"/>
                      <a:pt x="151" y="489"/>
                      <a:pt x="151" y="490"/>
                    </a:cubicBezTo>
                    <a:cubicBezTo>
                      <a:pt x="152" y="490"/>
                      <a:pt x="152" y="489"/>
                      <a:pt x="153" y="489"/>
                    </a:cubicBezTo>
                    <a:cubicBezTo>
                      <a:pt x="159" y="486"/>
                      <a:pt x="163" y="487"/>
                      <a:pt x="169" y="488"/>
                    </a:cubicBezTo>
                    <a:cubicBezTo>
                      <a:pt x="171" y="488"/>
                      <a:pt x="175" y="489"/>
                      <a:pt x="181" y="490"/>
                    </a:cubicBezTo>
                    <a:cubicBezTo>
                      <a:pt x="188" y="490"/>
                      <a:pt x="193" y="490"/>
                      <a:pt x="199" y="489"/>
                    </a:cubicBezTo>
                    <a:cubicBezTo>
                      <a:pt x="204" y="489"/>
                      <a:pt x="210" y="488"/>
                      <a:pt x="220" y="488"/>
                    </a:cubicBezTo>
                    <a:cubicBezTo>
                      <a:pt x="238" y="488"/>
                      <a:pt x="260" y="494"/>
                      <a:pt x="269" y="497"/>
                    </a:cubicBezTo>
                    <a:cubicBezTo>
                      <a:pt x="280" y="444"/>
                      <a:pt x="296" y="362"/>
                      <a:pt x="297" y="347"/>
                    </a:cubicBezTo>
                    <a:cubicBezTo>
                      <a:pt x="296" y="347"/>
                      <a:pt x="296" y="347"/>
                      <a:pt x="296" y="347"/>
                    </a:cubicBezTo>
                    <a:cubicBezTo>
                      <a:pt x="293" y="346"/>
                      <a:pt x="285" y="345"/>
                      <a:pt x="273" y="344"/>
                    </a:cubicBezTo>
                    <a:cubicBezTo>
                      <a:pt x="269" y="344"/>
                      <a:pt x="265" y="344"/>
                      <a:pt x="260" y="344"/>
                    </a:cubicBezTo>
                    <a:cubicBezTo>
                      <a:pt x="254" y="344"/>
                      <a:pt x="251" y="345"/>
                      <a:pt x="247" y="346"/>
                    </a:cubicBezTo>
                    <a:cubicBezTo>
                      <a:pt x="245" y="347"/>
                      <a:pt x="242" y="348"/>
                      <a:pt x="239" y="349"/>
                    </a:cubicBezTo>
                    <a:cubicBezTo>
                      <a:pt x="237" y="349"/>
                      <a:pt x="235" y="350"/>
                      <a:pt x="234" y="350"/>
                    </a:cubicBezTo>
                    <a:cubicBezTo>
                      <a:pt x="233" y="350"/>
                      <a:pt x="232" y="349"/>
                      <a:pt x="232" y="349"/>
                    </a:cubicBezTo>
                    <a:cubicBezTo>
                      <a:pt x="230" y="349"/>
                      <a:pt x="229" y="348"/>
                      <a:pt x="228" y="347"/>
                    </a:cubicBezTo>
                    <a:cubicBezTo>
                      <a:pt x="227" y="346"/>
                      <a:pt x="225" y="344"/>
                      <a:pt x="223" y="342"/>
                    </a:cubicBezTo>
                    <a:cubicBezTo>
                      <a:pt x="222" y="342"/>
                      <a:pt x="221" y="341"/>
                      <a:pt x="219" y="340"/>
                    </a:cubicBezTo>
                    <a:cubicBezTo>
                      <a:pt x="209" y="334"/>
                      <a:pt x="206" y="321"/>
                      <a:pt x="206" y="307"/>
                    </a:cubicBezTo>
                    <a:cubicBezTo>
                      <a:pt x="206" y="304"/>
                      <a:pt x="206" y="300"/>
                      <a:pt x="206" y="297"/>
                    </a:cubicBezTo>
                    <a:cubicBezTo>
                      <a:pt x="206" y="292"/>
                      <a:pt x="206" y="287"/>
                      <a:pt x="206" y="282"/>
                    </a:cubicBezTo>
                    <a:cubicBezTo>
                      <a:pt x="205" y="267"/>
                      <a:pt x="205" y="267"/>
                      <a:pt x="199" y="263"/>
                    </a:cubicBezTo>
                    <a:cubicBezTo>
                      <a:pt x="197" y="262"/>
                      <a:pt x="194" y="260"/>
                      <a:pt x="191" y="257"/>
                    </a:cubicBezTo>
                    <a:cubicBezTo>
                      <a:pt x="186" y="254"/>
                      <a:pt x="183" y="252"/>
                      <a:pt x="182" y="252"/>
                    </a:cubicBezTo>
                    <a:cubicBezTo>
                      <a:pt x="181" y="252"/>
                      <a:pt x="181" y="252"/>
                      <a:pt x="181" y="252"/>
                    </a:cubicBezTo>
                    <a:cubicBezTo>
                      <a:pt x="179" y="253"/>
                      <a:pt x="176" y="253"/>
                      <a:pt x="172" y="251"/>
                    </a:cubicBezTo>
                    <a:cubicBezTo>
                      <a:pt x="171" y="250"/>
                      <a:pt x="170" y="250"/>
                      <a:pt x="170" y="249"/>
                    </a:cubicBezTo>
                    <a:cubicBezTo>
                      <a:pt x="167" y="248"/>
                      <a:pt x="165" y="246"/>
                      <a:pt x="164" y="242"/>
                    </a:cubicBezTo>
                    <a:cubicBezTo>
                      <a:pt x="163" y="239"/>
                      <a:pt x="164" y="237"/>
                      <a:pt x="165" y="234"/>
                    </a:cubicBezTo>
                    <a:cubicBezTo>
                      <a:pt x="166" y="232"/>
                      <a:pt x="167" y="231"/>
                      <a:pt x="168" y="229"/>
                    </a:cubicBezTo>
                    <a:cubicBezTo>
                      <a:pt x="169" y="228"/>
                      <a:pt x="170" y="226"/>
                      <a:pt x="170" y="224"/>
                    </a:cubicBezTo>
                    <a:cubicBezTo>
                      <a:pt x="173" y="218"/>
                      <a:pt x="174" y="217"/>
                      <a:pt x="177" y="216"/>
                    </a:cubicBezTo>
                    <a:cubicBezTo>
                      <a:pt x="179" y="215"/>
                      <a:pt x="181" y="214"/>
                      <a:pt x="184" y="211"/>
                    </a:cubicBezTo>
                    <a:cubicBezTo>
                      <a:pt x="186" y="210"/>
                      <a:pt x="186" y="210"/>
                      <a:pt x="186" y="210"/>
                    </a:cubicBezTo>
                    <a:cubicBezTo>
                      <a:pt x="186" y="210"/>
                      <a:pt x="186" y="210"/>
                      <a:pt x="186" y="210"/>
                    </a:cubicBezTo>
                    <a:cubicBezTo>
                      <a:pt x="186" y="210"/>
                      <a:pt x="186" y="210"/>
                      <a:pt x="186" y="210"/>
                    </a:cubicBezTo>
                    <a:cubicBezTo>
                      <a:pt x="186" y="210"/>
                      <a:pt x="186" y="210"/>
                      <a:pt x="186" y="210"/>
                    </a:cubicBezTo>
                    <a:cubicBezTo>
                      <a:pt x="189" y="214"/>
                      <a:pt x="189" y="214"/>
                      <a:pt x="189" y="214"/>
                    </a:cubicBezTo>
                    <a:cubicBezTo>
                      <a:pt x="186" y="210"/>
                      <a:pt x="186" y="210"/>
                      <a:pt x="186" y="210"/>
                    </a:cubicBezTo>
                    <a:cubicBezTo>
                      <a:pt x="188" y="208"/>
                      <a:pt x="188" y="208"/>
                      <a:pt x="188" y="208"/>
                    </a:cubicBezTo>
                    <a:cubicBezTo>
                      <a:pt x="192" y="205"/>
                      <a:pt x="197" y="202"/>
                      <a:pt x="202" y="198"/>
                    </a:cubicBezTo>
                    <a:cubicBezTo>
                      <a:pt x="205" y="197"/>
                      <a:pt x="205" y="197"/>
                      <a:pt x="205" y="197"/>
                    </a:cubicBezTo>
                    <a:cubicBezTo>
                      <a:pt x="206" y="196"/>
                      <a:pt x="207" y="195"/>
                      <a:pt x="208" y="195"/>
                    </a:cubicBezTo>
                    <a:cubicBezTo>
                      <a:pt x="205" y="195"/>
                      <a:pt x="201" y="195"/>
                      <a:pt x="196" y="194"/>
                    </a:cubicBezTo>
                    <a:cubicBezTo>
                      <a:pt x="194" y="194"/>
                      <a:pt x="193" y="194"/>
                      <a:pt x="191" y="194"/>
                    </a:cubicBezTo>
                    <a:cubicBezTo>
                      <a:pt x="179" y="192"/>
                      <a:pt x="175" y="191"/>
                      <a:pt x="173" y="187"/>
                    </a:cubicBezTo>
                    <a:cubicBezTo>
                      <a:pt x="171" y="184"/>
                      <a:pt x="172" y="181"/>
                      <a:pt x="173" y="178"/>
                    </a:cubicBezTo>
                    <a:cubicBezTo>
                      <a:pt x="174" y="175"/>
                      <a:pt x="175" y="171"/>
                      <a:pt x="173" y="164"/>
                    </a:cubicBezTo>
                    <a:cubicBezTo>
                      <a:pt x="172" y="158"/>
                      <a:pt x="171" y="156"/>
                      <a:pt x="170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67" y="155"/>
                      <a:pt x="162" y="153"/>
                      <a:pt x="155" y="145"/>
                    </a:cubicBezTo>
                    <a:cubicBezTo>
                      <a:pt x="152" y="141"/>
                      <a:pt x="150" y="139"/>
                      <a:pt x="148" y="137"/>
                    </a:cubicBezTo>
                    <a:cubicBezTo>
                      <a:pt x="144" y="133"/>
                      <a:pt x="144" y="132"/>
                      <a:pt x="142" y="129"/>
                    </a:cubicBezTo>
                    <a:cubicBezTo>
                      <a:pt x="142" y="128"/>
                      <a:pt x="141" y="125"/>
                      <a:pt x="139" y="121"/>
                    </a:cubicBezTo>
                    <a:cubicBezTo>
                      <a:pt x="137" y="115"/>
                      <a:pt x="135" y="111"/>
                      <a:pt x="136" y="107"/>
                    </a:cubicBezTo>
                    <a:cubicBezTo>
                      <a:pt x="137" y="103"/>
                      <a:pt x="140" y="101"/>
                      <a:pt x="141" y="100"/>
                    </a:cubicBezTo>
                    <a:cubicBezTo>
                      <a:pt x="143" y="99"/>
                      <a:pt x="145" y="98"/>
                      <a:pt x="146" y="96"/>
                    </a:cubicBezTo>
                    <a:cubicBezTo>
                      <a:pt x="148" y="93"/>
                      <a:pt x="148" y="93"/>
                      <a:pt x="146" y="88"/>
                    </a:cubicBezTo>
                    <a:cubicBezTo>
                      <a:pt x="145" y="84"/>
                      <a:pt x="142" y="78"/>
                      <a:pt x="140" y="69"/>
                    </a:cubicBezTo>
                    <a:cubicBezTo>
                      <a:pt x="134" y="49"/>
                      <a:pt x="149" y="23"/>
                      <a:pt x="158" y="11"/>
                    </a:cubicBezTo>
                    <a:cubicBezTo>
                      <a:pt x="146" y="8"/>
                      <a:pt x="133" y="4"/>
                      <a:pt x="121" y="0"/>
                    </a:cubicBezTo>
                    <a:lnTo>
                      <a:pt x="69" y="1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36">
                <a:extLst>
                  <a:ext uri="{FF2B5EF4-FFF2-40B4-BE49-F238E27FC236}">
                    <a16:creationId xmlns:a16="http://schemas.microsoft.com/office/drawing/2014/main" id="{BE996F24-DDFC-4D4C-A378-6845B8BD9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7600" y="1757363"/>
                <a:ext cx="738188" cy="611188"/>
              </a:xfrm>
              <a:custGeom>
                <a:avLst/>
                <a:gdLst>
                  <a:gd name="T0" fmla="*/ 328 w 410"/>
                  <a:gd name="T1" fmla="*/ 319 h 339"/>
                  <a:gd name="T2" fmla="*/ 340 w 410"/>
                  <a:gd name="T3" fmla="*/ 286 h 339"/>
                  <a:gd name="T4" fmla="*/ 359 w 410"/>
                  <a:gd name="T5" fmla="*/ 222 h 339"/>
                  <a:gd name="T6" fmla="*/ 348 w 410"/>
                  <a:gd name="T7" fmla="*/ 204 h 339"/>
                  <a:gd name="T8" fmla="*/ 346 w 410"/>
                  <a:gd name="T9" fmla="*/ 188 h 339"/>
                  <a:gd name="T10" fmla="*/ 372 w 410"/>
                  <a:gd name="T11" fmla="*/ 162 h 339"/>
                  <a:gd name="T12" fmla="*/ 407 w 410"/>
                  <a:gd name="T13" fmla="*/ 129 h 339"/>
                  <a:gd name="T14" fmla="*/ 394 w 410"/>
                  <a:gd name="T15" fmla="*/ 105 h 339"/>
                  <a:gd name="T16" fmla="*/ 287 w 410"/>
                  <a:gd name="T17" fmla="*/ 82 h 339"/>
                  <a:gd name="T18" fmla="*/ 207 w 410"/>
                  <a:gd name="T19" fmla="*/ 62 h 339"/>
                  <a:gd name="T20" fmla="*/ 173 w 410"/>
                  <a:gd name="T21" fmla="*/ 53 h 339"/>
                  <a:gd name="T22" fmla="*/ 160 w 410"/>
                  <a:gd name="T23" fmla="*/ 52 h 339"/>
                  <a:gd name="T24" fmla="*/ 158 w 410"/>
                  <a:gd name="T25" fmla="*/ 51 h 339"/>
                  <a:gd name="T26" fmla="*/ 156 w 410"/>
                  <a:gd name="T27" fmla="*/ 51 h 339"/>
                  <a:gd name="T28" fmla="*/ 154 w 410"/>
                  <a:gd name="T29" fmla="*/ 50 h 339"/>
                  <a:gd name="T30" fmla="*/ 152 w 410"/>
                  <a:gd name="T31" fmla="*/ 49 h 339"/>
                  <a:gd name="T32" fmla="*/ 150 w 410"/>
                  <a:gd name="T33" fmla="*/ 48 h 339"/>
                  <a:gd name="T34" fmla="*/ 148 w 410"/>
                  <a:gd name="T35" fmla="*/ 46 h 339"/>
                  <a:gd name="T36" fmla="*/ 146 w 410"/>
                  <a:gd name="T37" fmla="*/ 45 h 339"/>
                  <a:gd name="T38" fmla="*/ 144 w 410"/>
                  <a:gd name="T39" fmla="*/ 43 h 339"/>
                  <a:gd name="T40" fmla="*/ 142 w 410"/>
                  <a:gd name="T41" fmla="*/ 41 h 339"/>
                  <a:gd name="T42" fmla="*/ 141 w 410"/>
                  <a:gd name="T43" fmla="*/ 39 h 339"/>
                  <a:gd name="T44" fmla="*/ 139 w 410"/>
                  <a:gd name="T45" fmla="*/ 37 h 339"/>
                  <a:gd name="T46" fmla="*/ 138 w 410"/>
                  <a:gd name="T47" fmla="*/ 34 h 339"/>
                  <a:gd name="T48" fmla="*/ 137 w 410"/>
                  <a:gd name="T49" fmla="*/ 31 h 339"/>
                  <a:gd name="T50" fmla="*/ 136 w 410"/>
                  <a:gd name="T51" fmla="*/ 28 h 339"/>
                  <a:gd name="T52" fmla="*/ 136 w 410"/>
                  <a:gd name="T53" fmla="*/ 25 h 339"/>
                  <a:gd name="T54" fmla="*/ 124 w 410"/>
                  <a:gd name="T55" fmla="*/ 3 h 339"/>
                  <a:gd name="T56" fmla="*/ 106 w 410"/>
                  <a:gd name="T57" fmla="*/ 2 h 339"/>
                  <a:gd name="T58" fmla="*/ 39 w 410"/>
                  <a:gd name="T59" fmla="*/ 145 h 339"/>
                  <a:gd name="T60" fmla="*/ 16 w 410"/>
                  <a:gd name="T61" fmla="*/ 169 h 339"/>
                  <a:gd name="T62" fmla="*/ 10 w 410"/>
                  <a:gd name="T63" fmla="*/ 187 h 339"/>
                  <a:gd name="T64" fmla="*/ 12 w 410"/>
                  <a:gd name="T65" fmla="*/ 200 h 339"/>
                  <a:gd name="T66" fmla="*/ 7 w 410"/>
                  <a:gd name="T67" fmla="*/ 207 h 339"/>
                  <a:gd name="T68" fmla="*/ 0 w 410"/>
                  <a:gd name="T69" fmla="*/ 237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0" h="339">
                    <a:moveTo>
                      <a:pt x="324" y="339"/>
                    </a:moveTo>
                    <a:cubicBezTo>
                      <a:pt x="325" y="333"/>
                      <a:pt x="326" y="323"/>
                      <a:pt x="328" y="319"/>
                    </a:cubicBezTo>
                    <a:cubicBezTo>
                      <a:pt x="329" y="317"/>
                      <a:pt x="329" y="317"/>
                      <a:pt x="329" y="317"/>
                    </a:cubicBezTo>
                    <a:cubicBezTo>
                      <a:pt x="331" y="311"/>
                      <a:pt x="336" y="298"/>
                      <a:pt x="340" y="286"/>
                    </a:cubicBezTo>
                    <a:cubicBezTo>
                      <a:pt x="340" y="284"/>
                      <a:pt x="340" y="282"/>
                      <a:pt x="341" y="281"/>
                    </a:cubicBezTo>
                    <a:cubicBezTo>
                      <a:pt x="344" y="265"/>
                      <a:pt x="353" y="232"/>
                      <a:pt x="359" y="222"/>
                    </a:cubicBezTo>
                    <a:cubicBezTo>
                      <a:pt x="361" y="218"/>
                      <a:pt x="361" y="215"/>
                      <a:pt x="361" y="213"/>
                    </a:cubicBezTo>
                    <a:cubicBezTo>
                      <a:pt x="358" y="212"/>
                      <a:pt x="351" y="210"/>
                      <a:pt x="348" y="204"/>
                    </a:cubicBezTo>
                    <a:cubicBezTo>
                      <a:pt x="347" y="203"/>
                      <a:pt x="347" y="203"/>
                      <a:pt x="346" y="202"/>
                    </a:cubicBezTo>
                    <a:cubicBezTo>
                      <a:pt x="343" y="196"/>
                      <a:pt x="345" y="192"/>
                      <a:pt x="346" y="188"/>
                    </a:cubicBezTo>
                    <a:cubicBezTo>
                      <a:pt x="346" y="187"/>
                      <a:pt x="347" y="186"/>
                      <a:pt x="347" y="185"/>
                    </a:cubicBezTo>
                    <a:cubicBezTo>
                      <a:pt x="349" y="177"/>
                      <a:pt x="357" y="171"/>
                      <a:pt x="372" y="162"/>
                    </a:cubicBezTo>
                    <a:cubicBezTo>
                      <a:pt x="375" y="160"/>
                      <a:pt x="375" y="160"/>
                      <a:pt x="375" y="160"/>
                    </a:cubicBezTo>
                    <a:cubicBezTo>
                      <a:pt x="385" y="153"/>
                      <a:pt x="395" y="147"/>
                      <a:pt x="407" y="129"/>
                    </a:cubicBezTo>
                    <a:cubicBezTo>
                      <a:pt x="410" y="124"/>
                      <a:pt x="410" y="121"/>
                      <a:pt x="410" y="120"/>
                    </a:cubicBezTo>
                    <a:cubicBezTo>
                      <a:pt x="408" y="113"/>
                      <a:pt x="398" y="107"/>
                      <a:pt x="394" y="105"/>
                    </a:cubicBezTo>
                    <a:cubicBezTo>
                      <a:pt x="390" y="104"/>
                      <a:pt x="328" y="86"/>
                      <a:pt x="291" y="83"/>
                    </a:cubicBezTo>
                    <a:cubicBezTo>
                      <a:pt x="289" y="82"/>
                      <a:pt x="288" y="82"/>
                      <a:pt x="287" y="82"/>
                    </a:cubicBezTo>
                    <a:cubicBezTo>
                      <a:pt x="284" y="82"/>
                      <a:pt x="282" y="82"/>
                      <a:pt x="280" y="82"/>
                    </a:cubicBezTo>
                    <a:cubicBezTo>
                      <a:pt x="244" y="82"/>
                      <a:pt x="228" y="78"/>
                      <a:pt x="207" y="62"/>
                    </a:cubicBezTo>
                    <a:cubicBezTo>
                      <a:pt x="197" y="54"/>
                      <a:pt x="187" y="53"/>
                      <a:pt x="179" y="53"/>
                    </a:cubicBezTo>
                    <a:cubicBezTo>
                      <a:pt x="177" y="53"/>
                      <a:pt x="175" y="53"/>
                      <a:pt x="173" y="53"/>
                    </a:cubicBezTo>
                    <a:cubicBezTo>
                      <a:pt x="171" y="53"/>
                      <a:pt x="169" y="53"/>
                      <a:pt x="168" y="53"/>
                    </a:cubicBezTo>
                    <a:cubicBezTo>
                      <a:pt x="164" y="53"/>
                      <a:pt x="162" y="53"/>
                      <a:pt x="160" y="52"/>
                    </a:cubicBezTo>
                    <a:cubicBezTo>
                      <a:pt x="160" y="52"/>
                      <a:pt x="159" y="52"/>
                      <a:pt x="159" y="52"/>
                    </a:cubicBezTo>
                    <a:cubicBezTo>
                      <a:pt x="158" y="51"/>
                      <a:pt x="158" y="51"/>
                      <a:pt x="158" y="51"/>
                    </a:cubicBezTo>
                    <a:cubicBezTo>
                      <a:pt x="158" y="51"/>
                      <a:pt x="157" y="51"/>
                      <a:pt x="157" y="51"/>
                    </a:cubicBezTo>
                    <a:cubicBezTo>
                      <a:pt x="156" y="51"/>
                      <a:pt x="156" y="51"/>
                      <a:pt x="156" y="51"/>
                    </a:cubicBezTo>
                    <a:cubicBezTo>
                      <a:pt x="156" y="51"/>
                      <a:pt x="156" y="50"/>
                      <a:pt x="155" y="50"/>
                    </a:cubicBezTo>
                    <a:cubicBezTo>
                      <a:pt x="154" y="50"/>
                      <a:pt x="154" y="50"/>
                      <a:pt x="154" y="50"/>
                    </a:cubicBezTo>
                    <a:cubicBezTo>
                      <a:pt x="154" y="50"/>
                      <a:pt x="154" y="49"/>
                      <a:pt x="153" y="49"/>
                    </a:cubicBezTo>
                    <a:cubicBezTo>
                      <a:pt x="152" y="49"/>
                      <a:pt x="152" y="49"/>
                      <a:pt x="152" y="49"/>
                    </a:cubicBezTo>
                    <a:cubicBezTo>
                      <a:pt x="152" y="49"/>
                      <a:pt x="152" y="48"/>
                      <a:pt x="151" y="48"/>
                    </a:cubicBezTo>
                    <a:cubicBezTo>
                      <a:pt x="150" y="48"/>
                      <a:pt x="150" y="48"/>
                      <a:pt x="150" y="48"/>
                    </a:cubicBezTo>
                    <a:cubicBezTo>
                      <a:pt x="150" y="47"/>
                      <a:pt x="150" y="47"/>
                      <a:pt x="149" y="47"/>
                    </a:cubicBezTo>
                    <a:cubicBezTo>
                      <a:pt x="148" y="46"/>
                      <a:pt x="148" y="46"/>
                      <a:pt x="148" y="46"/>
                    </a:cubicBezTo>
                    <a:cubicBezTo>
                      <a:pt x="148" y="46"/>
                      <a:pt x="147" y="46"/>
                      <a:pt x="147" y="45"/>
                    </a:cubicBezTo>
                    <a:cubicBezTo>
                      <a:pt x="146" y="45"/>
                      <a:pt x="146" y="45"/>
                      <a:pt x="146" y="45"/>
                    </a:cubicBezTo>
                    <a:cubicBezTo>
                      <a:pt x="145" y="44"/>
                      <a:pt x="145" y="44"/>
                      <a:pt x="145" y="44"/>
                    </a:cubicBezTo>
                    <a:cubicBezTo>
                      <a:pt x="144" y="43"/>
                      <a:pt x="144" y="43"/>
                      <a:pt x="144" y="43"/>
                    </a:cubicBezTo>
                    <a:cubicBezTo>
                      <a:pt x="143" y="42"/>
                      <a:pt x="143" y="42"/>
                      <a:pt x="143" y="42"/>
                    </a:cubicBezTo>
                    <a:cubicBezTo>
                      <a:pt x="142" y="41"/>
                      <a:pt x="142" y="41"/>
                      <a:pt x="142" y="41"/>
                    </a:cubicBezTo>
                    <a:cubicBezTo>
                      <a:pt x="142" y="41"/>
                      <a:pt x="142" y="40"/>
                      <a:pt x="141" y="40"/>
                    </a:cubicBezTo>
                    <a:cubicBezTo>
                      <a:pt x="141" y="40"/>
                      <a:pt x="141" y="39"/>
                      <a:pt x="141" y="39"/>
                    </a:cubicBezTo>
                    <a:cubicBezTo>
                      <a:pt x="140" y="39"/>
                      <a:pt x="140" y="38"/>
                      <a:pt x="140" y="38"/>
                    </a:cubicBezTo>
                    <a:cubicBezTo>
                      <a:pt x="140" y="37"/>
                      <a:pt x="139" y="37"/>
                      <a:pt x="139" y="37"/>
                    </a:cubicBezTo>
                    <a:cubicBezTo>
                      <a:pt x="139" y="36"/>
                      <a:pt x="139" y="36"/>
                      <a:pt x="138" y="35"/>
                    </a:cubicBezTo>
                    <a:cubicBezTo>
                      <a:pt x="138" y="35"/>
                      <a:pt x="138" y="34"/>
                      <a:pt x="138" y="34"/>
                    </a:cubicBezTo>
                    <a:cubicBezTo>
                      <a:pt x="138" y="34"/>
                      <a:pt x="138" y="33"/>
                      <a:pt x="137" y="33"/>
                    </a:cubicBezTo>
                    <a:cubicBezTo>
                      <a:pt x="137" y="32"/>
                      <a:pt x="137" y="32"/>
                      <a:pt x="137" y="31"/>
                    </a:cubicBezTo>
                    <a:cubicBezTo>
                      <a:pt x="137" y="31"/>
                      <a:pt x="137" y="30"/>
                      <a:pt x="137" y="30"/>
                    </a:cubicBezTo>
                    <a:cubicBezTo>
                      <a:pt x="137" y="29"/>
                      <a:pt x="136" y="29"/>
                      <a:pt x="136" y="28"/>
                    </a:cubicBezTo>
                    <a:cubicBezTo>
                      <a:pt x="136" y="28"/>
                      <a:pt x="136" y="27"/>
                      <a:pt x="136" y="26"/>
                    </a:cubicBezTo>
                    <a:cubicBezTo>
                      <a:pt x="136" y="26"/>
                      <a:pt x="136" y="25"/>
                      <a:pt x="136" y="25"/>
                    </a:cubicBezTo>
                    <a:cubicBezTo>
                      <a:pt x="136" y="24"/>
                      <a:pt x="136" y="24"/>
                      <a:pt x="136" y="24"/>
                    </a:cubicBezTo>
                    <a:cubicBezTo>
                      <a:pt x="132" y="15"/>
                      <a:pt x="127" y="5"/>
                      <a:pt x="124" y="3"/>
                    </a:cubicBezTo>
                    <a:cubicBezTo>
                      <a:pt x="121" y="1"/>
                      <a:pt x="116" y="0"/>
                      <a:pt x="112" y="0"/>
                    </a:cubicBezTo>
                    <a:cubicBezTo>
                      <a:pt x="108" y="0"/>
                      <a:pt x="106" y="1"/>
                      <a:pt x="106" y="2"/>
                    </a:cubicBezTo>
                    <a:cubicBezTo>
                      <a:pt x="103" y="6"/>
                      <a:pt x="89" y="39"/>
                      <a:pt x="83" y="60"/>
                    </a:cubicBezTo>
                    <a:cubicBezTo>
                      <a:pt x="76" y="83"/>
                      <a:pt x="57" y="120"/>
                      <a:pt x="39" y="145"/>
                    </a:cubicBezTo>
                    <a:cubicBezTo>
                      <a:pt x="28" y="159"/>
                      <a:pt x="27" y="160"/>
                      <a:pt x="24" y="161"/>
                    </a:cubicBezTo>
                    <a:cubicBezTo>
                      <a:pt x="24" y="161"/>
                      <a:pt x="22" y="162"/>
                      <a:pt x="16" y="169"/>
                    </a:cubicBezTo>
                    <a:cubicBezTo>
                      <a:pt x="14" y="171"/>
                      <a:pt x="12" y="173"/>
                      <a:pt x="11" y="175"/>
                    </a:cubicBezTo>
                    <a:cubicBezTo>
                      <a:pt x="12" y="178"/>
                      <a:pt x="11" y="182"/>
                      <a:pt x="10" y="187"/>
                    </a:cubicBezTo>
                    <a:cubicBezTo>
                      <a:pt x="8" y="195"/>
                      <a:pt x="9" y="197"/>
                      <a:pt x="9" y="198"/>
                    </a:cubicBezTo>
                    <a:cubicBezTo>
                      <a:pt x="12" y="200"/>
                      <a:pt x="12" y="200"/>
                      <a:pt x="12" y="200"/>
                    </a:cubicBezTo>
                    <a:cubicBezTo>
                      <a:pt x="10" y="207"/>
                      <a:pt x="10" y="207"/>
                      <a:pt x="10" y="207"/>
                    </a:cubicBezTo>
                    <a:cubicBezTo>
                      <a:pt x="7" y="207"/>
                      <a:pt x="7" y="207"/>
                      <a:pt x="7" y="207"/>
                    </a:cubicBezTo>
                    <a:cubicBezTo>
                      <a:pt x="6" y="207"/>
                      <a:pt x="6" y="207"/>
                      <a:pt x="6" y="207"/>
                    </a:cubicBezTo>
                    <a:cubicBezTo>
                      <a:pt x="4" y="211"/>
                      <a:pt x="2" y="223"/>
                      <a:pt x="0" y="237"/>
                    </a:cubicBezTo>
                    <a:lnTo>
                      <a:pt x="324" y="33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7">
                <a:extLst>
                  <a:ext uri="{FF2B5EF4-FFF2-40B4-BE49-F238E27FC236}">
                    <a16:creationId xmlns:a16="http://schemas.microsoft.com/office/drawing/2014/main" id="{EC56F779-773B-4966-8F47-A5D965F8E0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4450" y="1474788"/>
                <a:ext cx="601663" cy="452438"/>
              </a:xfrm>
              <a:custGeom>
                <a:avLst/>
                <a:gdLst>
                  <a:gd name="T0" fmla="*/ 35 w 334"/>
                  <a:gd name="T1" fmla="*/ 177 h 251"/>
                  <a:gd name="T2" fmla="*/ 35 w 334"/>
                  <a:gd name="T3" fmla="*/ 180 h 251"/>
                  <a:gd name="T4" fmla="*/ 42 w 334"/>
                  <a:gd name="T5" fmla="*/ 194 h 251"/>
                  <a:gd name="T6" fmla="*/ 53 w 334"/>
                  <a:gd name="T7" fmla="*/ 199 h 251"/>
                  <a:gd name="T8" fmla="*/ 58 w 334"/>
                  <a:gd name="T9" fmla="*/ 200 h 251"/>
                  <a:gd name="T10" fmla="*/ 63 w 334"/>
                  <a:gd name="T11" fmla="*/ 200 h 251"/>
                  <a:gd name="T12" fmla="*/ 69 w 334"/>
                  <a:gd name="T13" fmla="*/ 200 h 251"/>
                  <a:gd name="T14" fmla="*/ 101 w 334"/>
                  <a:gd name="T15" fmla="*/ 210 h 251"/>
                  <a:gd name="T16" fmla="*/ 170 w 334"/>
                  <a:gd name="T17" fmla="*/ 229 h 251"/>
                  <a:gd name="T18" fmla="*/ 283 w 334"/>
                  <a:gd name="T19" fmla="*/ 251 h 251"/>
                  <a:gd name="T20" fmla="*/ 334 w 334"/>
                  <a:gd name="T21" fmla="*/ 67 h 251"/>
                  <a:gd name="T22" fmla="*/ 113 w 334"/>
                  <a:gd name="T23" fmla="*/ 0 h 251"/>
                  <a:gd name="T24" fmla="*/ 98 w 334"/>
                  <a:gd name="T25" fmla="*/ 43 h 251"/>
                  <a:gd name="T26" fmla="*/ 97 w 334"/>
                  <a:gd name="T27" fmla="*/ 45 h 251"/>
                  <a:gd name="T28" fmla="*/ 103 w 334"/>
                  <a:gd name="T29" fmla="*/ 51 h 251"/>
                  <a:gd name="T30" fmla="*/ 101 w 334"/>
                  <a:gd name="T31" fmla="*/ 64 h 251"/>
                  <a:gd name="T32" fmla="*/ 91 w 334"/>
                  <a:gd name="T33" fmla="*/ 85 h 251"/>
                  <a:gd name="T34" fmla="*/ 74 w 334"/>
                  <a:gd name="T35" fmla="*/ 105 h 251"/>
                  <a:gd name="T36" fmla="*/ 68 w 334"/>
                  <a:gd name="T37" fmla="*/ 104 h 251"/>
                  <a:gd name="T38" fmla="*/ 59 w 334"/>
                  <a:gd name="T39" fmla="*/ 102 h 251"/>
                  <a:gd name="T40" fmla="*/ 48 w 334"/>
                  <a:gd name="T41" fmla="*/ 98 h 251"/>
                  <a:gd name="T42" fmla="*/ 51 w 334"/>
                  <a:gd name="T43" fmla="*/ 91 h 251"/>
                  <a:gd name="T44" fmla="*/ 52 w 334"/>
                  <a:gd name="T45" fmla="*/ 91 h 251"/>
                  <a:gd name="T46" fmla="*/ 54 w 334"/>
                  <a:gd name="T47" fmla="*/ 79 h 251"/>
                  <a:gd name="T48" fmla="*/ 59 w 334"/>
                  <a:gd name="T49" fmla="*/ 66 h 251"/>
                  <a:gd name="T50" fmla="*/ 66 w 334"/>
                  <a:gd name="T51" fmla="*/ 53 h 251"/>
                  <a:gd name="T52" fmla="*/ 70 w 334"/>
                  <a:gd name="T53" fmla="*/ 55 h 251"/>
                  <a:gd name="T54" fmla="*/ 79 w 334"/>
                  <a:gd name="T55" fmla="*/ 42 h 251"/>
                  <a:gd name="T56" fmla="*/ 76 w 334"/>
                  <a:gd name="T57" fmla="*/ 39 h 251"/>
                  <a:gd name="T58" fmla="*/ 65 w 334"/>
                  <a:gd name="T59" fmla="*/ 36 h 251"/>
                  <a:gd name="T60" fmla="*/ 34 w 334"/>
                  <a:gd name="T61" fmla="*/ 27 h 251"/>
                  <a:gd name="T62" fmla="*/ 18 w 334"/>
                  <a:gd name="T63" fmla="*/ 13 h 251"/>
                  <a:gd name="T64" fmla="*/ 13 w 334"/>
                  <a:gd name="T65" fmla="*/ 5 h 251"/>
                  <a:gd name="T66" fmla="*/ 13 w 334"/>
                  <a:gd name="T67" fmla="*/ 21 h 251"/>
                  <a:gd name="T68" fmla="*/ 13 w 334"/>
                  <a:gd name="T69" fmla="*/ 29 h 251"/>
                  <a:gd name="T70" fmla="*/ 14 w 334"/>
                  <a:gd name="T71" fmla="*/ 39 h 251"/>
                  <a:gd name="T72" fmla="*/ 13 w 334"/>
                  <a:gd name="T73" fmla="*/ 64 h 251"/>
                  <a:gd name="T74" fmla="*/ 12 w 334"/>
                  <a:gd name="T75" fmla="*/ 77 h 251"/>
                  <a:gd name="T76" fmla="*/ 13 w 334"/>
                  <a:gd name="T77" fmla="*/ 86 h 251"/>
                  <a:gd name="T78" fmla="*/ 14 w 334"/>
                  <a:gd name="T79" fmla="*/ 95 h 251"/>
                  <a:gd name="T80" fmla="*/ 16 w 334"/>
                  <a:gd name="T81" fmla="*/ 106 h 251"/>
                  <a:gd name="T82" fmla="*/ 15 w 334"/>
                  <a:gd name="T83" fmla="*/ 117 h 251"/>
                  <a:gd name="T84" fmla="*/ 10 w 334"/>
                  <a:gd name="T85" fmla="*/ 120 h 251"/>
                  <a:gd name="T86" fmla="*/ 5 w 334"/>
                  <a:gd name="T87" fmla="*/ 118 h 251"/>
                  <a:gd name="T88" fmla="*/ 1 w 334"/>
                  <a:gd name="T89" fmla="*/ 118 h 251"/>
                  <a:gd name="T90" fmla="*/ 1 w 334"/>
                  <a:gd name="T91" fmla="*/ 118 h 251"/>
                  <a:gd name="T92" fmla="*/ 2 w 334"/>
                  <a:gd name="T93" fmla="*/ 129 h 251"/>
                  <a:gd name="T94" fmla="*/ 23 w 334"/>
                  <a:gd name="T95" fmla="*/ 141 h 251"/>
                  <a:gd name="T96" fmla="*/ 35 w 334"/>
                  <a:gd name="T97" fmla="*/ 177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4" h="251">
                    <a:moveTo>
                      <a:pt x="35" y="177"/>
                    </a:moveTo>
                    <a:cubicBezTo>
                      <a:pt x="35" y="178"/>
                      <a:pt x="35" y="179"/>
                      <a:pt x="35" y="180"/>
                    </a:cubicBezTo>
                    <a:cubicBezTo>
                      <a:pt x="34" y="187"/>
                      <a:pt x="37" y="191"/>
                      <a:pt x="42" y="194"/>
                    </a:cubicBezTo>
                    <a:cubicBezTo>
                      <a:pt x="45" y="196"/>
                      <a:pt x="49" y="198"/>
                      <a:pt x="53" y="199"/>
                    </a:cubicBezTo>
                    <a:cubicBezTo>
                      <a:pt x="54" y="200"/>
                      <a:pt x="56" y="200"/>
                      <a:pt x="58" y="200"/>
                    </a:cubicBezTo>
                    <a:cubicBezTo>
                      <a:pt x="59" y="200"/>
                      <a:pt x="61" y="200"/>
                      <a:pt x="63" y="200"/>
                    </a:cubicBezTo>
                    <a:cubicBezTo>
                      <a:pt x="65" y="200"/>
                      <a:pt x="67" y="200"/>
                      <a:pt x="69" y="200"/>
                    </a:cubicBezTo>
                    <a:cubicBezTo>
                      <a:pt x="78" y="200"/>
                      <a:pt x="89" y="201"/>
                      <a:pt x="101" y="210"/>
                    </a:cubicBezTo>
                    <a:cubicBezTo>
                      <a:pt x="121" y="225"/>
                      <a:pt x="135" y="229"/>
                      <a:pt x="170" y="229"/>
                    </a:cubicBezTo>
                    <a:cubicBezTo>
                      <a:pt x="201" y="229"/>
                      <a:pt x="266" y="247"/>
                      <a:pt x="283" y="251"/>
                    </a:cubicBezTo>
                    <a:cubicBezTo>
                      <a:pt x="334" y="67"/>
                      <a:pt x="334" y="67"/>
                      <a:pt x="334" y="67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2" y="9"/>
                      <a:pt x="108" y="28"/>
                      <a:pt x="98" y="43"/>
                    </a:cubicBezTo>
                    <a:cubicBezTo>
                      <a:pt x="98" y="44"/>
                      <a:pt x="97" y="44"/>
                      <a:pt x="97" y="45"/>
                    </a:cubicBezTo>
                    <a:cubicBezTo>
                      <a:pt x="101" y="46"/>
                      <a:pt x="102" y="49"/>
                      <a:pt x="103" y="51"/>
                    </a:cubicBezTo>
                    <a:cubicBezTo>
                      <a:pt x="105" y="58"/>
                      <a:pt x="103" y="61"/>
                      <a:pt x="101" y="64"/>
                    </a:cubicBezTo>
                    <a:cubicBezTo>
                      <a:pt x="99" y="67"/>
                      <a:pt x="95" y="73"/>
                      <a:pt x="91" y="85"/>
                    </a:cubicBezTo>
                    <a:cubicBezTo>
                      <a:pt x="86" y="97"/>
                      <a:pt x="82" y="105"/>
                      <a:pt x="74" y="105"/>
                    </a:cubicBezTo>
                    <a:cubicBezTo>
                      <a:pt x="72" y="105"/>
                      <a:pt x="70" y="104"/>
                      <a:pt x="68" y="104"/>
                    </a:cubicBezTo>
                    <a:cubicBezTo>
                      <a:pt x="65" y="103"/>
                      <a:pt x="62" y="102"/>
                      <a:pt x="59" y="102"/>
                    </a:cubicBezTo>
                    <a:cubicBezTo>
                      <a:pt x="50" y="102"/>
                      <a:pt x="48" y="102"/>
                      <a:pt x="48" y="98"/>
                    </a:cubicBezTo>
                    <a:cubicBezTo>
                      <a:pt x="47" y="96"/>
                      <a:pt x="48" y="93"/>
                      <a:pt x="51" y="91"/>
                    </a:cubicBezTo>
                    <a:cubicBezTo>
                      <a:pt x="52" y="91"/>
                      <a:pt x="52" y="91"/>
                      <a:pt x="52" y="91"/>
                    </a:cubicBezTo>
                    <a:cubicBezTo>
                      <a:pt x="50" y="86"/>
                      <a:pt x="52" y="83"/>
                      <a:pt x="54" y="79"/>
                    </a:cubicBezTo>
                    <a:cubicBezTo>
                      <a:pt x="55" y="76"/>
                      <a:pt x="57" y="73"/>
                      <a:pt x="59" y="66"/>
                    </a:cubicBezTo>
                    <a:cubicBezTo>
                      <a:pt x="61" y="59"/>
                      <a:pt x="62" y="53"/>
                      <a:pt x="66" y="53"/>
                    </a:cubicBezTo>
                    <a:cubicBezTo>
                      <a:pt x="68" y="53"/>
                      <a:pt x="69" y="54"/>
                      <a:pt x="70" y="55"/>
                    </a:cubicBezTo>
                    <a:cubicBezTo>
                      <a:pt x="73" y="52"/>
                      <a:pt x="78" y="45"/>
                      <a:pt x="79" y="42"/>
                    </a:cubicBezTo>
                    <a:cubicBezTo>
                      <a:pt x="79" y="41"/>
                      <a:pt x="78" y="40"/>
                      <a:pt x="76" y="39"/>
                    </a:cubicBezTo>
                    <a:cubicBezTo>
                      <a:pt x="75" y="38"/>
                      <a:pt x="69" y="37"/>
                      <a:pt x="65" y="36"/>
                    </a:cubicBezTo>
                    <a:cubicBezTo>
                      <a:pt x="56" y="34"/>
                      <a:pt x="45" y="32"/>
                      <a:pt x="34" y="27"/>
                    </a:cubicBezTo>
                    <a:cubicBezTo>
                      <a:pt x="23" y="21"/>
                      <a:pt x="21" y="18"/>
                      <a:pt x="18" y="13"/>
                    </a:cubicBezTo>
                    <a:cubicBezTo>
                      <a:pt x="17" y="11"/>
                      <a:pt x="16" y="9"/>
                      <a:pt x="13" y="5"/>
                    </a:cubicBezTo>
                    <a:cubicBezTo>
                      <a:pt x="13" y="9"/>
                      <a:pt x="13" y="17"/>
                      <a:pt x="13" y="21"/>
                    </a:cubicBezTo>
                    <a:cubicBezTo>
                      <a:pt x="13" y="24"/>
                      <a:pt x="13" y="27"/>
                      <a:pt x="13" y="29"/>
                    </a:cubicBezTo>
                    <a:cubicBezTo>
                      <a:pt x="13" y="33"/>
                      <a:pt x="13" y="36"/>
                      <a:pt x="14" y="39"/>
                    </a:cubicBezTo>
                    <a:cubicBezTo>
                      <a:pt x="14" y="44"/>
                      <a:pt x="15" y="49"/>
                      <a:pt x="13" y="64"/>
                    </a:cubicBezTo>
                    <a:cubicBezTo>
                      <a:pt x="11" y="75"/>
                      <a:pt x="12" y="76"/>
                      <a:pt x="12" y="77"/>
                    </a:cubicBezTo>
                    <a:cubicBezTo>
                      <a:pt x="12" y="78"/>
                      <a:pt x="13" y="81"/>
                      <a:pt x="13" y="86"/>
                    </a:cubicBezTo>
                    <a:cubicBezTo>
                      <a:pt x="13" y="93"/>
                      <a:pt x="14" y="94"/>
                      <a:pt x="14" y="95"/>
                    </a:cubicBezTo>
                    <a:cubicBezTo>
                      <a:pt x="15" y="97"/>
                      <a:pt x="16" y="99"/>
                      <a:pt x="16" y="106"/>
                    </a:cubicBezTo>
                    <a:cubicBezTo>
                      <a:pt x="17" y="109"/>
                      <a:pt x="17" y="114"/>
                      <a:pt x="15" y="117"/>
                    </a:cubicBezTo>
                    <a:cubicBezTo>
                      <a:pt x="14" y="118"/>
                      <a:pt x="13" y="120"/>
                      <a:pt x="10" y="120"/>
                    </a:cubicBezTo>
                    <a:cubicBezTo>
                      <a:pt x="8" y="120"/>
                      <a:pt x="7" y="119"/>
                      <a:pt x="5" y="118"/>
                    </a:cubicBezTo>
                    <a:cubicBezTo>
                      <a:pt x="4" y="118"/>
                      <a:pt x="2" y="118"/>
                      <a:pt x="1" y="118"/>
                    </a:cubicBezTo>
                    <a:cubicBezTo>
                      <a:pt x="1" y="118"/>
                      <a:pt x="1" y="118"/>
                      <a:pt x="1" y="118"/>
                    </a:cubicBezTo>
                    <a:cubicBezTo>
                      <a:pt x="0" y="119"/>
                      <a:pt x="1" y="124"/>
                      <a:pt x="2" y="129"/>
                    </a:cubicBezTo>
                    <a:cubicBezTo>
                      <a:pt x="5" y="131"/>
                      <a:pt x="13" y="135"/>
                      <a:pt x="23" y="141"/>
                    </a:cubicBezTo>
                    <a:cubicBezTo>
                      <a:pt x="39" y="150"/>
                      <a:pt x="40" y="157"/>
                      <a:pt x="35" y="1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38">
                <a:extLst>
                  <a:ext uri="{FF2B5EF4-FFF2-40B4-BE49-F238E27FC236}">
                    <a16:creationId xmlns:a16="http://schemas.microsoft.com/office/drawing/2014/main" id="{3D8FF07F-F9D8-4869-86AD-A9A07DE05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3288" y="3355975"/>
                <a:ext cx="468313" cy="374650"/>
              </a:xfrm>
              <a:custGeom>
                <a:avLst/>
                <a:gdLst>
                  <a:gd name="T0" fmla="*/ 257 w 260"/>
                  <a:gd name="T1" fmla="*/ 55 h 208"/>
                  <a:gd name="T2" fmla="*/ 253 w 260"/>
                  <a:gd name="T3" fmla="*/ 53 h 208"/>
                  <a:gd name="T4" fmla="*/ 250 w 260"/>
                  <a:gd name="T5" fmla="*/ 50 h 208"/>
                  <a:gd name="T6" fmla="*/ 241 w 260"/>
                  <a:gd name="T7" fmla="*/ 46 h 208"/>
                  <a:gd name="T8" fmla="*/ 230 w 260"/>
                  <a:gd name="T9" fmla="*/ 41 h 208"/>
                  <a:gd name="T10" fmla="*/ 224 w 260"/>
                  <a:gd name="T11" fmla="*/ 39 h 208"/>
                  <a:gd name="T12" fmla="*/ 205 w 260"/>
                  <a:gd name="T13" fmla="*/ 16 h 208"/>
                  <a:gd name="T14" fmla="*/ 196 w 260"/>
                  <a:gd name="T15" fmla="*/ 12 h 208"/>
                  <a:gd name="T16" fmla="*/ 177 w 260"/>
                  <a:gd name="T17" fmla="*/ 14 h 208"/>
                  <a:gd name="T18" fmla="*/ 154 w 260"/>
                  <a:gd name="T19" fmla="*/ 19 h 208"/>
                  <a:gd name="T20" fmla="*/ 132 w 260"/>
                  <a:gd name="T21" fmla="*/ 8 h 208"/>
                  <a:gd name="T22" fmla="*/ 124 w 260"/>
                  <a:gd name="T23" fmla="*/ 2 h 208"/>
                  <a:gd name="T24" fmla="*/ 117 w 260"/>
                  <a:gd name="T25" fmla="*/ 1 h 208"/>
                  <a:gd name="T26" fmla="*/ 61 w 260"/>
                  <a:gd name="T27" fmla="*/ 1 h 208"/>
                  <a:gd name="T28" fmla="*/ 47 w 260"/>
                  <a:gd name="T29" fmla="*/ 12 h 208"/>
                  <a:gd name="T30" fmla="*/ 33 w 260"/>
                  <a:gd name="T31" fmla="*/ 26 h 208"/>
                  <a:gd name="T32" fmla="*/ 20 w 260"/>
                  <a:gd name="T33" fmla="*/ 33 h 208"/>
                  <a:gd name="T34" fmla="*/ 10 w 260"/>
                  <a:gd name="T35" fmla="*/ 35 h 208"/>
                  <a:gd name="T36" fmla="*/ 6 w 260"/>
                  <a:gd name="T37" fmla="*/ 36 h 208"/>
                  <a:gd name="T38" fmla="*/ 0 w 260"/>
                  <a:gd name="T39" fmla="*/ 37 h 208"/>
                  <a:gd name="T40" fmla="*/ 1 w 260"/>
                  <a:gd name="T41" fmla="*/ 39 h 208"/>
                  <a:gd name="T42" fmla="*/ 2 w 260"/>
                  <a:gd name="T43" fmla="*/ 41 h 208"/>
                  <a:gd name="T44" fmla="*/ 4 w 260"/>
                  <a:gd name="T45" fmla="*/ 43 h 208"/>
                  <a:gd name="T46" fmla="*/ 6 w 260"/>
                  <a:gd name="T47" fmla="*/ 45 h 208"/>
                  <a:gd name="T48" fmla="*/ 8 w 260"/>
                  <a:gd name="T49" fmla="*/ 46 h 208"/>
                  <a:gd name="T50" fmla="*/ 12 w 260"/>
                  <a:gd name="T51" fmla="*/ 48 h 208"/>
                  <a:gd name="T52" fmla="*/ 42 w 260"/>
                  <a:gd name="T53" fmla="*/ 62 h 208"/>
                  <a:gd name="T54" fmla="*/ 51 w 260"/>
                  <a:gd name="T55" fmla="*/ 87 h 208"/>
                  <a:gd name="T56" fmla="*/ 82 w 260"/>
                  <a:gd name="T57" fmla="*/ 104 h 208"/>
                  <a:gd name="T58" fmla="*/ 103 w 260"/>
                  <a:gd name="T59" fmla="*/ 128 h 208"/>
                  <a:gd name="T60" fmla="*/ 118 w 260"/>
                  <a:gd name="T61" fmla="*/ 149 h 208"/>
                  <a:gd name="T62" fmla="*/ 138 w 260"/>
                  <a:gd name="T63" fmla="*/ 169 h 208"/>
                  <a:gd name="T64" fmla="*/ 150 w 260"/>
                  <a:gd name="T65" fmla="*/ 203 h 208"/>
                  <a:gd name="T66" fmla="*/ 150 w 260"/>
                  <a:gd name="T67" fmla="*/ 206 h 208"/>
                  <a:gd name="T68" fmla="*/ 151 w 260"/>
                  <a:gd name="T69" fmla="*/ 207 h 208"/>
                  <a:gd name="T70" fmla="*/ 151 w 260"/>
                  <a:gd name="T71" fmla="*/ 208 h 208"/>
                  <a:gd name="T72" fmla="*/ 154 w 260"/>
                  <a:gd name="T73" fmla="*/ 192 h 208"/>
                  <a:gd name="T74" fmla="*/ 165 w 260"/>
                  <a:gd name="T75" fmla="*/ 163 h 208"/>
                  <a:gd name="T76" fmla="*/ 182 w 260"/>
                  <a:gd name="T77" fmla="*/ 170 h 208"/>
                  <a:gd name="T78" fmla="*/ 189 w 260"/>
                  <a:gd name="T79" fmla="*/ 152 h 208"/>
                  <a:gd name="T80" fmla="*/ 196 w 260"/>
                  <a:gd name="T81" fmla="*/ 140 h 208"/>
                  <a:gd name="T82" fmla="*/ 204 w 260"/>
                  <a:gd name="T83" fmla="*/ 142 h 208"/>
                  <a:gd name="T84" fmla="*/ 229 w 260"/>
                  <a:gd name="T85" fmla="*/ 132 h 208"/>
                  <a:gd name="T86" fmla="*/ 231 w 260"/>
                  <a:gd name="T87" fmla="*/ 98 h 208"/>
                  <a:gd name="T88" fmla="*/ 260 w 260"/>
                  <a:gd name="T89" fmla="*/ 57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60" h="208">
                    <a:moveTo>
                      <a:pt x="260" y="57"/>
                    </a:moveTo>
                    <a:cubicBezTo>
                      <a:pt x="259" y="56"/>
                      <a:pt x="258" y="56"/>
                      <a:pt x="257" y="55"/>
                    </a:cubicBezTo>
                    <a:cubicBezTo>
                      <a:pt x="256" y="55"/>
                      <a:pt x="256" y="55"/>
                      <a:pt x="256" y="55"/>
                    </a:cubicBezTo>
                    <a:cubicBezTo>
                      <a:pt x="255" y="54"/>
                      <a:pt x="254" y="53"/>
                      <a:pt x="253" y="53"/>
                    </a:cubicBezTo>
                    <a:cubicBezTo>
                      <a:pt x="253" y="53"/>
                      <a:pt x="253" y="53"/>
                      <a:pt x="253" y="53"/>
                    </a:cubicBezTo>
                    <a:cubicBezTo>
                      <a:pt x="252" y="52"/>
                      <a:pt x="251" y="51"/>
                      <a:pt x="250" y="50"/>
                    </a:cubicBezTo>
                    <a:cubicBezTo>
                      <a:pt x="249" y="50"/>
                      <a:pt x="249" y="50"/>
                      <a:pt x="249" y="50"/>
                    </a:cubicBezTo>
                    <a:cubicBezTo>
                      <a:pt x="246" y="48"/>
                      <a:pt x="244" y="47"/>
                      <a:pt x="241" y="46"/>
                    </a:cubicBezTo>
                    <a:cubicBezTo>
                      <a:pt x="240" y="45"/>
                      <a:pt x="240" y="45"/>
                      <a:pt x="240" y="45"/>
                    </a:cubicBezTo>
                    <a:cubicBezTo>
                      <a:pt x="237" y="44"/>
                      <a:pt x="234" y="42"/>
                      <a:pt x="230" y="41"/>
                    </a:cubicBezTo>
                    <a:cubicBezTo>
                      <a:pt x="230" y="41"/>
                      <a:pt x="230" y="41"/>
                      <a:pt x="229" y="41"/>
                    </a:cubicBezTo>
                    <a:cubicBezTo>
                      <a:pt x="228" y="40"/>
                      <a:pt x="226" y="40"/>
                      <a:pt x="224" y="39"/>
                    </a:cubicBezTo>
                    <a:cubicBezTo>
                      <a:pt x="212" y="36"/>
                      <a:pt x="209" y="34"/>
                      <a:pt x="208" y="25"/>
                    </a:cubicBezTo>
                    <a:cubicBezTo>
                      <a:pt x="208" y="23"/>
                      <a:pt x="208" y="20"/>
                      <a:pt x="205" y="16"/>
                    </a:cubicBezTo>
                    <a:cubicBezTo>
                      <a:pt x="202" y="11"/>
                      <a:pt x="200" y="11"/>
                      <a:pt x="200" y="11"/>
                    </a:cubicBezTo>
                    <a:cubicBezTo>
                      <a:pt x="199" y="11"/>
                      <a:pt x="198" y="11"/>
                      <a:pt x="196" y="12"/>
                    </a:cubicBezTo>
                    <a:cubicBezTo>
                      <a:pt x="194" y="13"/>
                      <a:pt x="190" y="14"/>
                      <a:pt x="185" y="13"/>
                    </a:cubicBezTo>
                    <a:cubicBezTo>
                      <a:pt x="181" y="12"/>
                      <a:pt x="180" y="13"/>
                      <a:pt x="177" y="14"/>
                    </a:cubicBezTo>
                    <a:cubicBezTo>
                      <a:pt x="174" y="15"/>
                      <a:pt x="170" y="17"/>
                      <a:pt x="162" y="18"/>
                    </a:cubicBezTo>
                    <a:cubicBezTo>
                      <a:pt x="159" y="18"/>
                      <a:pt x="156" y="19"/>
                      <a:pt x="154" y="19"/>
                    </a:cubicBezTo>
                    <a:cubicBezTo>
                      <a:pt x="151" y="20"/>
                      <a:pt x="149" y="20"/>
                      <a:pt x="147" y="20"/>
                    </a:cubicBezTo>
                    <a:cubicBezTo>
                      <a:pt x="141" y="20"/>
                      <a:pt x="138" y="16"/>
                      <a:pt x="132" y="8"/>
                    </a:cubicBezTo>
                    <a:cubicBezTo>
                      <a:pt x="127" y="2"/>
                      <a:pt x="126" y="2"/>
                      <a:pt x="125" y="2"/>
                    </a:cubicBezTo>
                    <a:cubicBezTo>
                      <a:pt x="125" y="2"/>
                      <a:pt x="125" y="2"/>
                      <a:pt x="124" y="2"/>
                    </a:cubicBezTo>
                    <a:cubicBezTo>
                      <a:pt x="123" y="2"/>
                      <a:pt x="122" y="2"/>
                      <a:pt x="121" y="2"/>
                    </a:cubicBezTo>
                    <a:cubicBezTo>
                      <a:pt x="120" y="2"/>
                      <a:pt x="118" y="2"/>
                      <a:pt x="117" y="1"/>
                    </a:cubicBezTo>
                    <a:cubicBezTo>
                      <a:pt x="114" y="0"/>
                      <a:pt x="107" y="0"/>
                      <a:pt x="96" y="0"/>
                    </a:cubicBezTo>
                    <a:cubicBezTo>
                      <a:pt x="85" y="0"/>
                      <a:pt x="72" y="0"/>
                      <a:pt x="61" y="1"/>
                    </a:cubicBezTo>
                    <a:cubicBezTo>
                      <a:pt x="56" y="2"/>
                      <a:pt x="53" y="2"/>
                      <a:pt x="52" y="3"/>
                    </a:cubicBezTo>
                    <a:cubicBezTo>
                      <a:pt x="52" y="6"/>
                      <a:pt x="51" y="9"/>
                      <a:pt x="47" y="12"/>
                    </a:cubicBezTo>
                    <a:cubicBezTo>
                      <a:pt x="42" y="16"/>
                      <a:pt x="41" y="18"/>
                      <a:pt x="40" y="19"/>
                    </a:cubicBezTo>
                    <a:cubicBezTo>
                      <a:pt x="39" y="20"/>
                      <a:pt x="37" y="22"/>
                      <a:pt x="33" y="26"/>
                    </a:cubicBezTo>
                    <a:cubicBezTo>
                      <a:pt x="31" y="27"/>
                      <a:pt x="30" y="28"/>
                      <a:pt x="29" y="29"/>
                    </a:cubicBezTo>
                    <a:cubicBezTo>
                      <a:pt x="25" y="32"/>
                      <a:pt x="25" y="33"/>
                      <a:pt x="20" y="33"/>
                    </a:cubicBezTo>
                    <a:cubicBezTo>
                      <a:pt x="19" y="34"/>
                      <a:pt x="17" y="34"/>
                      <a:pt x="15" y="35"/>
                    </a:cubicBezTo>
                    <a:cubicBezTo>
                      <a:pt x="13" y="35"/>
                      <a:pt x="12" y="35"/>
                      <a:pt x="10" y="35"/>
                    </a:cubicBezTo>
                    <a:cubicBezTo>
                      <a:pt x="9" y="36"/>
                      <a:pt x="8" y="36"/>
                      <a:pt x="7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4" y="36"/>
                      <a:pt x="2" y="3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8"/>
                      <a:pt x="1" y="38"/>
                      <a:pt x="1" y="39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2" y="40"/>
                      <a:pt x="2" y="40"/>
                      <a:pt x="2" y="41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3" y="42"/>
                      <a:pt x="3" y="42"/>
                      <a:pt x="4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5" y="44"/>
                      <a:pt x="5" y="44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7" y="45"/>
                      <a:pt x="8" y="46"/>
                      <a:pt x="8" y="46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10" y="47"/>
                      <a:pt x="11" y="48"/>
                      <a:pt x="12" y="48"/>
                    </a:cubicBezTo>
                    <a:cubicBezTo>
                      <a:pt x="17" y="51"/>
                      <a:pt x="21" y="51"/>
                      <a:pt x="25" y="51"/>
                    </a:cubicBezTo>
                    <a:cubicBezTo>
                      <a:pt x="32" y="52"/>
                      <a:pt x="38" y="52"/>
                      <a:pt x="42" y="62"/>
                    </a:cubicBezTo>
                    <a:cubicBezTo>
                      <a:pt x="44" y="67"/>
                      <a:pt x="46" y="72"/>
                      <a:pt x="47" y="76"/>
                    </a:cubicBezTo>
                    <a:cubicBezTo>
                      <a:pt x="48" y="81"/>
                      <a:pt x="49" y="85"/>
                      <a:pt x="51" y="87"/>
                    </a:cubicBezTo>
                    <a:cubicBezTo>
                      <a:pt x="53" y="90"/>
                      <a:pt x="66" y="96"/>
                      <a:pt x="72" y="99"/>
                    </a:cubicBezTo>
                    <a:cubicBezTo>
                      <a:pt x="77" y="102"/>
                      <a:pt x="80" y="103"/>
                      <a:pt x="82" y="104"/>
                    </a:cubicBezTo>
                    <a:cubicBezTo>
                      <a:pt x="82" y="105"/>
                      <a:pt x="82" y="105"/>
                      <a:pt x="82" y="105"/>
                    </a:cubicBezTo>
                    <a:cubicBezTo>
                      <a:pt x="86" y="108"/>
                      <a:pt x="97" y="116"/>
                      <a:pt x="103" y="128"/>
                    </a:cubicBezTo>
                    <a:cubicBezTo>
                      <a:pt x="105" y="131"/>
                      <a:pt x="105" y="133"/>
                      <a:pt x="106" y="134"/>
                    </a:cubicBezTo>
                    <a:cubicBezTo>
                      <a:pt x="108" y="139"/>
                      <a:pt x="108" y="140"/>
                      <a:pt x="118" y="149"/>
                    </a:cubicBezTo>
                    <a:cubicBezTo>
                      <a:pt x="122" y="153"/>
                      <a:pt x="125" y="154"/>
                      <a:pt x="127" y="154"/>
                    </a:cubicBezTo>
                    <a:cubicBezTo>
                      <a:pt x="131" y="156"/>
                      <a:pt x="134" y="158"/>
                      <a:pt x="138" y="169"/>
                    </a:cubicBezTo>
                    <a:cubicBezTo>
                      <a:pt x="145" y="186"/>
                      <a:pt x="145" y="187"/>
                      <a:pt x="149" y="201"/>
                    </a:cubicBezTo>
                    <a:cubicBezTo>
                      <a:pt x="149" y="202"/>
                      <a:pt x="149" y="203"/>
                      <a:pt x="150" y="203"/>
                    </a:cubicBezTo>
                    <a:cubicBezTo>
                      <a:pt x="150" y="204"/>
                      <a:pt x="150" y="204"/>
                      <a:pt x="150" y="204"/>
                    </a:cubicBezTo>
                    <a:cubicBezTo>
                      <a:pt x="150" y="205"/>
                      <a:pt x="150" y="205"/>
                      <a:pt x="150" y="20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51" y="207"/>
                      <a:pt x="151" y="207"/>
                      <a:pt x="151" y="207"/>
                    </a:cubicBezTo>
                    <a:cubicBezTo>
                      <a:pt x="151" y="208"/>
                      <a:pt x="151" y="208"/>
                      <a:pt x="151" y="208"/>
                    </a:cubicBezTo>
                    <a:cubicBezTo>
                      <a:pt x="151" y="208"/>
                      <a:pt x="151" y="208"/>
                      <a:pt x="151" y="208"/>
                    </a:cubicBezTo>
                    <a:cubicBezTo>
                      <a:pt x="153" y="201"/>
                      <a:pt x="154" y="195"/>
                      <a:pt x="154" y="193"/>
                    </a:cubicBezTo>
                    <a:cubicBezTo>
                      <a:pt x="154" y="192"/>
                      <a:pt x="154" y="192"/>
                      <a:pt x="154" y="192"/>
                    </a:cubicBezTo>
                    <a:cubicBezTo>
                      <a:pt x="154" y="185"/>
                      <a:pt x="153" y="173"/>
                      <a:pt x="158" y="166"/>
                    </a:cubicBezTo>
                    <a:cubicBezTo>
                      <a:pt x="160" y="164"/>
                      <a:pt x="162" y="163"/>
                      <a:pt x="165" y="163"/>
                    </a:cubicBezTo>
                    <a:cubicBezTo>
                      <a:pt x="169" y="163"/>
                      <a:pt x="172" y="165"/>
                      <a:pt x="176" y="167"/>
                    </a:cubicBezTo>
                    <a:cubicBezTo>
                      <a:pt x="178" y="168"/>
                      <a:pt x="180" y="169"/>
                      <a:pt x="182" y="170"/>
                    </a:cubicBezTo>
                    <a:cubicBezTo>
                      <a:pt x="182" y="170"/>
                      <a:pt x="182" y="170"/>
                      <a:pt x="182" y="170"/>
                    </a:cubicBezTo>
                    <a:cubicBezTo>
                      <a:pt x="185" y="170"/>
                      <a:pt x="188" y="157"/>
                      <a:pt x="189" y="152"/>
                    </a:cubicBezTo>
                    <a:cubicBezTo>
                      <a:pt x="190" y="150"/>
                      <a:pt x="190" y="150"/>
                      <a:pt x="190" y="150"/>
                    </a:cubicBezTo>
                    <a:cubicBezTo>
                      <a:pt x="191" y="145"/>
                      <a:pt x="192" y="140"/>
                      <a:pt x="196" y="140"/>
                    </a:cubicBezTo>
                    <a:cubicBezTo>
                      <a:pt x="198" y="140"/>
                      <a:pt x="199" y="140"/>
                      <a:pt x="200" y="141"/>
                    </a:cubicBezTo>
                    <a:cubicBezTo>
                      <a:pt x="201" y="142"/>
                      <a:pt x="202" y="142"/>
                      <a:pt x="204" y="142"/>
                    </a:cubicBezTo>
                    <a:cubicBezTo>
                      <a:pt x="210" y="142"/>
                      <a:pt x="216" y="139"/>
                      <a:pt x="222" y="136"/>
                    </a:cubicBezTo>
                    <a:cubicBezTo>
                      <a:pt x="224" y="134"/>
                      <a:pt x="227" y="133"/>
                      <a:pt x="229" y="132"/>
                    </a:cubicBezTo>
                    <a:cubicBezTo>
                      <a:pt x="232" y="130"/>
                      <a:pt x="233" y="130"/>
                      <a:pt x="232" y="115"/>
                    </a:cubicBezTo>
                    <a:cubicBezTo>
                      <a:pt x="231" y="111"/>
                      <a:pt x="231" y="105"/>
                      <a:pt x="231" y="98"/>
                    </a:cubicBezTo>
                    <a:cubicBezTo>
                      <a:pt x="231" y="75"/>
                      <a:pt x="249" y="63"/>
                      <a:pt x="259" y="57"/>
                    </a:cubicBezTo>
                    <a:lnTo>
                      <a:pt x="260" y="5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39">
                <a:extLst>
                  <a:ext uri="{FF2B5EF4-FFF2-40B4-BE49-F238E27FC236}">
                    <a16:creationId xmlns:a16="http://schemas.microsoft.com/office/drawing/2014/main" id="{F95B1A4C-9401-46DE-BFDF-A3EF94BFF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3419475"/>
                <a:ext cx="477838" cy="503238"/>
              </a:xfrm>
              <a:custGeom>
                <a:avLst/>
                <a:gdLst>
                  <a:gd name="T0" fmla="*/ 266 w 266"/>
                  <a:gd name="T1" fmla="*/ 185 h 280"/>
                  <a:gd name="T2" fmla="*/ 259 w 266"/>
                  <a:gd name="T3" fmla="*/ 169 h 280"/>
                  <a:gd name="T4" fmla="*/ 243 w 266"/>
                  <a:gd name="T5" fmla="*/ 130 h 280"/>
                  <a:gd name="T6" fmla="*/ 217 w 266"/>
                  <a:gd name="T7" fmla="*/ 104 h 280"/>
                  <a:gd name="T8" fmla="*/ 196 w 266"/>
                  <a:gd name="T9" fmla="*/ 79 h 280"/>
                  <a:gd name="T10" fmla="*/ 187 w 266"/>
                  <a:gd name="T11" fmla="*/ 74 h 280"/>
                  <a:gd name="T12" fmla="*/ 157 w 266"/>
                  <a:gd name="T13" fmla="*/ 45 h 280"/>
                  <a:gd name="T14" fmla="*/ 143 w 266"/>
                  <a:gd name="T15" fmla="*/ 27 h 280"/>
                  <a:gd name="T16" fmla="*/ 109 w 266"/>
                  <a:gd name="T17" fmla="*/ 3 h 280"/>
                  <a:gd name="T18" fmla="*/ 104 w 266"/>
                  <a:gd name="T19" fmla="*/ 0 h 280"/>
                  <a:gd name="T20" fmla="*/ 89 w 266"/>
                  <a:gd name="T21" fmla="*/ 1 h 280"/>
                  <a:gd name="T22" fmla="*/ 73 w 266"/>
                  <a:gd name="T23" fmla="*/ 1 h 280"/>
                  <a:gd name="T24" fmla="*/ 72 w 266"/>
                  <a:gd name="T25" fmla="*/ 1 h 280"/>
                  <a:gd name="T26" fmla="*/ 70 w 266"/>
                  <a:gd name="T27" fmla="*/ 4 h 280"/>
                  <a:gd name="T28" fmla="*/ 68 w 266"/>
                  <a:gd name="T29" fmla="*/ 6 h 280"/>
                  <a:gd name="T30" fmla="*/ 66 w 266"/>
                  <a:gd name="T31" fmla="*/ 7 h 280"/>
                  <a:gd name="T32" fmla="*/ 64 w 266"/>
                  <a:gd name="T33" fmla="*/ 8 h 280"/>
                  <a:gd name="T34" fmla="*/ 61 w 266"/>
                  <a:gd name="T35" fmla="*/ 9 h 280"/>
                  <a:gd name="T36" fmla="*/ 59 w 266"/>
                  <a:gd name="T37" fmla="*/ 9 h 280"/>
                  <a:gd name="T38" fmla="*/ 56 w 266"/>
                  <a:gd name="T39" fmla="*/ 9 h 280"/>
                  <a:gd name="T40" fmla="*/ 54 w 266"/>
                  <a:gd name="T41" fmla="*/ 9 h 280"/>
                  <a:gd name="T42" fmla="*/ 51 w 266"/>
                  <a:gd name="T43" fmla="*/ 9 h 280"/>
                  <a:gd name="T44" fmla="*/ 15 w 266"/>
                  <a:gd name="T45" fmla="*/ 50 h 280"/>
                  <a:gd name="T46" fmla="*/ 21 w 266"/>
                  <a:gd name="T47" fmla="*/ 83 h 280"/>
                  <a:gd name="T48" fmla="*/ 28 w 266"/>
                  <a:gd name="T49" fmla="*/ 113 h 280"/>
                  <a:gd name="T50" fmla="*/ 49 w 266"/>
                  <a:gd name="T51" fmla="*/ 155 h 280"/>
                  <a:gd name="T52" fmla="*/ 54 w 266"/>
                  <a:gd name="T53" fmla="*/ 177 h 280"/>
                  <a:gd name="T54" fmla="*/ 39 w 266"/>
                  <a:gd name="T55" fmla="*/ 229 h 280"/>
                  <a:gd name="T56" fmla="*/ 65 w 266"/>
                  <a:gd name="T57" fmla="*/ 262 h 280"/>
                  <a:gd name="T58" fmla="*/ 75 w 266"/>
                  <a:gd name="T59" fmla="*/ 275 h 280"/>
                  <a:gd name="T60" fmla="*/ 93 w 266"/>
                  <a:gd name="T61" fmla="*/ 278 h 280"/>
                  <a:gd name="T62" fmla="*/ 106 w 266"/>
                  <a:gd name="T63" fmla="*/ 279 h 280"/>
                  <a:gd name="T64" fmla="*/ 113 w 266"/>
                  <a:gd name="T65" fmla="*/ 279 h 280"/>
                  <a:gd name="T66" fmla="*/ 120 w 266"/>
                  <a:gd name="T67" fmla="*/ 276 h 280"/>
                  <a:gd name="T68" fmla="*/ 152 w 266"/>
                  <a:gd name="T69" fmla="*/ 265 h 280"/>
                  <a:gd name="T70" fmla="*/ 177 w 266"/>
                  <a:gd name="T71" fmla="*/ 275 h 280"/>
                  <a:gd name="T72" fmla="*/ 195 w 266"/>
                  <a:gd name="T73" fmla="*/ 279 h 280"/>
                  <a:gd name="T74" fmla="*/ 214 w 266"/>
                  <a:gd name="T75" fmla="*/ 267 h 280"/>
                  <a:gd name="T76" fmla="*/ 226 w 266"/>
                  <a:gd name="T77" fmla="*/ 256 h 280"/>
                  <a:gd name="T78" fmla="*/ 238 w 266"/>
                  <a:gd name="T79" fmla="*/ 248 h 280"/>
                  <a:gd name="T80" fmla="*/ 251 w 266"/>
                  <a:gd name="T81" fmla="*/ 252 h 280"/>
                  <a:gd name="T82" fmla="*/ 255 w 266"/>
                  <a:gd name="T83" fmla="*/ 231 h 280"/>
                  <a:gd name="T84" fmla="*/ 261 w 266"/>
                  <a:gd name="T85" fmla="*/ 20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6" h="280">
                    <a:moveTo>
                      <a:pt x="266" y="185"/>
                    </a:moveTo>
                    <a:cubicBezTo>
                      <a:pt x="266" y="185"/>
                      <a:pt x="266" y="185"/>
                      <a:pt x="266" y="185"/>
                    </a:cubicBezTo>
                    <a:cubicBezTo>
                      <a:pt x="265" y="184"/>
                      <a:pt x="265" y="184"/>
                      <a:pt x="265" y="184"/>
                    </a:cubicBezTo>
                    <a:cubicBezTo>
                      <a:pt x="263" y="181"/>
                      <a:pt x="261" y="177"/>
                      <a:pt x="259" y="169"/>
                    </a:cubicBezTo>
                    <a:cubicBezTo>
                      <a:pt x="255" y="155"/>
                      <a:pt x="255" y="155"/>
                      <a:pt x="249" y="138"/>
                    </a:cubicBezTo>
                    <a:cubicBezTo>
                      <a:pt x="246" y="130"/>
                      <a:pt x="245" y="130"/>
                      <a:pt x="243" y="130"/>
                    </a:cubicBezTo>
                    <a:cubicBezTo>
                      <a:pt x="240" y="129"/>
                      <a:pt x="236" y="128"/>
                      <a:pt x="230" y="122"/>
                    </a:cubicBezTo>
                    <a:cubicBezTo>
                      <a:pt x="221" y="112"/>
                      <a:pt x="220" y="111"/>
                      <a:pt x="217" y="104"/>
                    </a:cubicBezTo>
                    <a:cubicBezTo>
                      <a:pt x="216" y="103"/>
                      <a:pt x="215" y="101"/>
                      <a:pt x="214" y="99"/>
                    </a:cubicBezTo>
                    <a:cubicBezTo>
                      <a:pt x="209" y="89"/>
                      <a:pt x="199" y="82"/>
                      <a:pt x="196" y="79"/>
                    </a:cubicBezTo>
                    <a:cubicBezTo>
                      <a:pt x="195" y="78"/>
                      <a:pt x="195" y="78"/>
                      <a:pt x="195" y="78"/>
                    </a:cubicBezTo>
                    <a:cubicBezTo>
                      <a:pt x="194" y="78"/>
                      <a:pt x="191" y="76"/>
                      <a:pt x="187" y="74"/>
                    </a:cubicBezTo>
                    <a:cubicBezTo>
                      <a:pt x="176" y="68"/>
                      <a:pt x="166" y="63"/>
                      <a:pt x="163" y="59"/>
                    </a:cubicBezTo>
                    <a:cubicBezTo>
                      <a:pt x="160" y="55"/>
                      <a:pt x="159" y="50"/>
                      <a:pt x="157" y="45"/>
                    </a:cubicBezTo>
                    <a:cubicBezTo>
                      <a:pt x="156" y="41"/>
                      <a:pt x="155" y="37"/>
                      <a:pt x="153" y="32"/>
                    </a:cubicBezTo>
                    <a:cubicBezTo>
                      <a:pt x="151" y="28"/>
                      <a:pt x="149" y="27"/>
                      <a:pt x="143" y="27"/>
                    </a:cubicBezTo>
                    <a:cubicBezTo>
                      <a:pt x="139" y="27"/>
                      <a:pt x="133" y="26"/>
                      <a:pt x="127" y="23"/>
                    </a:cubicBezTo>
                    <a:cubicBezTo>
                      <a:pt x="115" y="17"/>
                      <a:pt x="111" y="9"/>
                      <a:pt x="109" y="3"/>
                    </a:cubicBezTo>
                    <a:cubicBezTo>
                      <a:pt x="108" y="2"/>
                      <a:pt x="108" y="0"/>
                      <a:pt x="107" y="0"/>
                    </a:cubicBezTo>
                    <a:cubicBezTo>
                      <a:pt x="106" y="0"/>
                      <a:pt x="105" y="0"/>
                      <a:pt x="104" y="0"/>
                    </a:cubicBezTo>
                    <a:cubicBezTo>
                      <a:pt x="102" y="1"/>
                      <a:pt x="99" y="2"/>
                      <a:pt x="94" y="2"/>
                    </a:cubicBezTo>
                    <a:cubicBezTo>
                      <a:pt x="93" y="2"/>
                      <a:pt x="91" y="2"/>
                      <a:pt x="89" y="1"/>
                    </a:cubicBezTo>
                    <a:cubicBezTo>
                      <a:pt x="88" y="1"/>
                      <a:pt x="87" y="1"/>
                      <a:pt x="86" y="1"/>
                    </a:cubicBezTo>
                    <a:cubicBezTo>
                      <a:pt x="80" y="0"/>
                      <a:pt x="75" y="1"/>
                      <a:pt x="73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2" y="2"/>
                      <a:pt x="72" y="2"/>
                      <a:pt x="71" y="3"/>
                    </a:cubicBezTo>
                    <a:cubicBezTo>
                      <a:pt x="71" y="3"/>
                      <a:pt x="71" y="3"/>
                      <a:pt x="70" y="4"/>
                    </a:cubicBezTo>
                    <a:cubicBezTo>
                      <a:pt x="70" y="4"/>
                      <a:pt x="70" y="4"/>
                      <a:pt x="70" y="4"/>
                    </a:cubicBezTo>
                    <a:cubicBezTo>
                      <a:pt x="69" y="5"/>
                      <a:pt x="69" y="5"/>
                      <a:pt x="68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7" y="6"/>
                      <a:pt x="67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5" y="8"/>
                      <a:pt x="64" y="8"/>
                      <a:pt x="64" y="8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3" y="8"/>
                      <a:pt x="62" y="9"/>
                      <a:pt x="61" y="9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60" y="9"/>
                      <a:pt x="60" y="9"/>
                      <a:pt x="59" y="9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8" y="9"/>
                      <a:pt x="57" y="9"/>
                      <a:pt x="56" y="9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55" y="9"/>
                      <a:pt x="55" y="9"/>
                      <a:pt x="54" y="9"/>
                    </a:cubicBezTo>
                    <a:cubicBezTo>
                      <a:pt x="53" y="9"/>
                      <a:pt x="52" y="9"/>
                      <a:pt x="52" y="9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39" y="9"/>
                      <a:pt x="13" y="11"/>
                      <a:pt x="0" y="12"/>
                    </a:cubicBezTo>
                    <a:cubicBezTo>
                      <a:pt x="5" y="22"/>
                      <a:pt x="13" y="41"/>
                      <a:pt x="15" y="50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8" y="61"/>
                      <a:pt x="18" y="61"/>
                      <a:pt x="21" y="83"/>
                    </a:cubicBezTo>
                    <a:cubicBezTo>
                      <a:pt x="23" y="92"/>
                      <a:pt x="23" y="92"/>
                      <a:pt x="23" y="92"/>
                    </a:cubicBezTo>
                    <a:cubicBezTo>
                      <a:pt x="25" y="110"/>
                      <a:pt x="26" y="111"/>
                      <a:pt x="28" y="113"/>
                    </a:cubicBezTo>
                    <a:cubicBezTo>
                      <a:pt x="30" y="116"/>
                      <a:pt x="33" y="121"/>
                      <a:pt x="40" y="136"/>
                    </a:cubicBezTo>
                    <a:cubicBezTo>
                      <a:pt x="45" y="147"/>
                      <a:pt x="47" y="152"/>
                      <a:pt x="49" y="155"/>
                    </a:cubicBezTo>
                    <a:cubicBezTo>
                      <a:pt x="51" y="160"/>
                      <a:pt x="51" y="161"/>
                      <a:pt x="52" y="165"/>
                    </a:cubicBezTo>
                    <a:cubicBezTo>
                      <a:pt x="52" y="167"/>
                      <a:pt x="53" y="171"/>
                      <a:pt x="54" y="177"/>
                    </a:cubicBezTo>
                    <a:cubicBezTo>
                      <a:pt x="57" y="193"/>
                      <a:pt x="54" y="199"/>
                      <a:pt x="49" y="206"/>
                    </a:cubicBezTo>
                    <a:cubicBezTo>
                      <a:pt x="46" y="211"/>
                      <a:pt x="42" y="216"/>
                      <a:pt x="39" y="229"/>
                    </a:cubicBezTo>
                    <a:cubicBezTo>
                      <a:pt x="36" y="243"/>
                      <a:pt x="38" y="244"/>
                      <a:pt x="46" y="248"/>
                    </a:cubicBezTo>
                    <a:cubicBezTo>
                      <a:pt x="51" y="250"/>
                      <a:pt x="58" y="254"/>
                      <a:pt x="65" y="262"/>
                    </a:cubicBezTo>
                    <a:cubicBezTo>
                      <a:pt x="68" y="266"/>
                      <a:pt x="70" y="269"/>
                      <a:pt x="71" y="270"/>
                    </a:cubicBezTo>
                    <a:cubicBezTo>
                      <a:pt x="73" y="271"/>
                      <a:pt x="74" y="273"/>
                      <a:pt x="75" y="275"/>
                    </a:cubicBezTo>
                    <a:cubicBezTo>
                      <a:pt x="75" y="275"/>
                      <a:pt x="76" y="275"/>
                      <a:pt x="77" y="275"/>
                    </a:cubicBezTo>
                    <a:cubicBezTo>
                      <a:pt x="80" y="276"/>
                      <a:pt x="85" y="276"/>
                      <a:pt x="93" y="278"/>
                    </a:cubicBezTo>
                    <a:cubicBezTo>
                      <a:pt x="97" y="279"/>
                      <a:pt x="99" y="280"/>
                      <a:pt x="100" y="280"/>
                    </a:cubicBezTo>
                    <a:cubicBezTo>
                      <a:pt x="102" y="279"/>
                      <a:pt x="103" y="279"/>
                      <a:pt x="106" y="279"/>
                    </a:cubicBezTo>
                    <a:cubicBezTo>
                      <a:pt x="107" y="279"/>
                      <a:pt x="108" y="279"/>
                      <a:pt x="110" y="279"/>
                    </a:cubicBezTo>
                    <a:cubicBezTo>
                      <a:pt x="111" y="279"/>
                      <a:pt x="112" y="279"/>
                      <a:pt x="113" y="279"/>
                    </a:cubicBezTo>
                    <a:cubicBezTo>
                      <a:pt x="116" y="279"/>
                      <a:pt x="117" y="279"/>
                      <a:pt x="119" y="277"/>
                    </a:cubicBezTo>
                    <a:cubicBezTo>
                      <a:pt x="120" y="277"/>
                      <a:pt x="120" y="277"/>
                      <a:pt x="120" y="276"/>
                    </a:cubicBezTo>
                    <a:cubicBezTo>
                      <a:pt x="123" y="274"/>
                      <a:pt x="128" y="271"/>
                      <a:pt x="139" y="268"/>
                    </a:cubicBezTo>
                    <a:cubicBezTo>
                      <a:pt x="146" y="266"/>
                      <a:pt x="150" y="265"/>
                      <a:pt x="152" y="265"/>
                    </a:cubicBezTo>
                    <a:cubicBezTo>
                      <a:pt x="155" y="265"/>
                      <a:pt x="157" y="266"/>
                      <a:pt x="159" y="267"/>
                    </a:cubicBezTo>
                    <a:cubicBezTo>
                      <a:pt x="161" y="269"/>
                      <a:pt x="165" y="272"/>
                      <a:pt x="177" y="275"/>
                    </a:cubicBezTo>
                    <a:cubicBezTo>
                      <a:pt x="178" y="275"/>
                      <a:pt x="178" y="275"/>
                      <a:pt x="178" y="275"/>
                    </a:cubicBezTo>
                    <a:cubicBezTo>
                      <a:pt x="187" y="278"/>
                      <a:pt x="192" y="279"/>
                      <a:pt x="195" y="279"/>
                    </a:cubicBezTo>
                    <a:cubicBezTo>
                      <a:pt x="196" y="279"/>
                      <a:pt x="196" y="279"/>
                      <a:pt x="198" y="277"/>
                    </a:cubicBezTo>
                    <a:cubicBezTo>
                      <a:pt x="201" y="275"/>
                      <a:pt x="205" y="271"/>
                      <a:pt x="214" y="267"/>
                    </a:cubicBezTo>
                    <a:cubicBezTo>
                      <a:pt x="218" y="265"/>
                      <a:pt x="220" y="263"/>
                      <a:pt x="222" y="262"/>
                    </a:cubicBezTo>
                    <a:cubicBezTo>
                      <a:pt x="222" y="259"/>
                      <a:pt x="224" y="257"/>
                      <a:pt x="226" y="256"/>
                    </a:cubicBezTo>
                    <a:cubicBezTo>
                      <a:pt x="226" y="255"/>
                      <a:pt x="226" y="255"/>
                      <a:pt x="226" y="255"/>
                    </a:cubicBezTo>
                    <a:cubicBezTo>
                      <a:pt x="230" y="251"/>
                      <a:pt x="233" y="248"/>
                      <a:pt x="238" y="248"/>
                    </a:cubicBezTo>
                    <a:cubicBezTo>
                      <a:pt x="241" y="248"/>
                      <a:pt x="244" y="249"/>
                      <a:pt x="250" y="251"/>
                    </a:cubicBezTo>
                    <a:cubicBezTo>
                      <a:pt x="250" y="252"/>
                      <a:pt x="251" y="252"/>
                      <a:pt x="251" y="252"/>
                    </a:cubicBezTo>
                    <a:cubicBezTo>
                      <a:pt x="252" y="248"/>
                      <a:pt x="253" y="242"/>
                      <a:pt x="254" y="238"/>
                    </a:cubicBezTo>
                    <a:cubicBezTo>
                      <a:pt x="256" y="233"/>
                      <a:pt x="256" y="233"/>
                      <a:pt x="255" y="231"/>
                    </a:cubicBezTo>
                    <a:cubicBezTo>
                      <a:pt x="255" y="230"/>
                      <a:pt x="255" y="229"/>
                      <a:pt x="255" y="227"/>
                    </a:cubicBezTo>
                    <a:cubicBezTo>
                      <a:pt x="255" y="222"/>
                      <a:pt x="256" y="214"/>
                      <a:pt x="261" y="206"/>
                    </a:cubicBezTo>
                    <a:cubicBezTo>
                      <a:pt x="262" y="204"/>
                      <a:pt x="264" y="198"/>
                      <a:pt x="266" y="185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40">
                <a:extLst>
                  <a:ext uri="{FF2B5EF4-FFF2-40B4-BE49-F238E27FC236}">
                    <a16:creationId xmlns:a16="http://schemas.microsoft.com/office/drawing/2014/main" id="{CE8981AE-984C-46D7-8256-776038E79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6488" y="3298825"/>
                <a:ext cx="433388" cy="412750"/>
              </a:xfrm>
              <a:custGeom>
                <a:avLst/>
                <a:gdLst>
                  <a:gd name="T0" fmla="*/ 228 w 241"/>
                  <a:gd name="T1" fmla="*/ 82 h 229"/>
                  <a:gd name="T2" fmla="*/ 229 w 241"/>
                  <a:gd name="T3" fmla="*/ 71 h 229"/>
                  <a:gd name="T4" fmla="*/ 231 w 241"/>
                  <a:gd name="T5" fmla="*/ 65 h 229"/>
                  <a:gd name="T6" fmla="*/ 232 w 241"/>
                  <a:gd name="T7" fmla="*/ 61 h 229"/>
                  <a:gd name="T8" fmla="*/ 234 w 241"/>
                  <a:gd name="T9" fmla="*/ 55 h 229"/>
                  <a:gd name="T10" fmla="*/ 236 w 241"/>
                  <a:gd name="T11" fmla="*/ 50 h 229"/>
                  <a:gd name="T12" fmla="*/ 238 w 241"/>
                  <a:gd name="T13" fmla="*/ 44 h 229"/>
                  <a:gd name="T14" fmla="*/ 239 w 241"/>
                  <a:gd name="T15" fmla="*/ 40 h 229"/>
                  <a:gd name="T16" fmla="*/ 241 w 241"/>
                  <a:gd name="T17" fmla="*/ 36 h 229"/>
                  <a:gd name="T18" fmla="*/ 240 w 241"/>
                  <a:gd name="T19" fmla="*/ 35 h 229"/>
                  <a:gd name="T20" fmla="*/ 235 w 241"/>
                  <a:gd name="T21" fmla="*/ 31 h 229"/>
                  <a:gd name="T22" fmla="*/ 225 w 241"/>
                  <a:gd name="T23" fmla="*/ 18 h 229"/>
                  <a:gd name="T24" fmla="*/ 215 w 241"/>
                  <a:gd name="T25" fmla="*/ 11 h 229"/>
                  <a:gd name="T26" fmla="*/ 204 w 241"/>
                  <a:gd name="T27" fmla="*/ 12 h 229"/>
                  <a:gd name="T28" fmla="*/ 182 w 241"/>
                  <a:gd name="T29" fmla="*/ 14 h 229"/>
                  <a:gd name="T30" fmla="*/ 141 w 241"/>
                  <a:gd name="T31" fmla="*/ 13 h 229"/>
                  <a:gd name="T32" fmla="*/ 104 w 241"/>
                  <a:gd name="T33" fmla="*/ 21 h 229"/>
                  <a:gd name="T34" fmla="*/ 81 w 241"/>
                  <a:gd name="T35" fmla="*/ 15 h 229"/>
                  <a:gd name="T36" fmla="*/ 60 w 241"/>
                  <a:gd name="T37" fmla="*/ 0 h 229"/>
                  <a:gd name="T38" fmla="*/ 39 w 241"/>
                  <a:gd name="T39" fmla="*/ 5 h 229"/>
                  <a:gd name="T40" fmla="*/ 32 w 241"/>
                  <a:gd name="T41" fmla="*/ 7 h 229"/>
                  <a:gd name="T42" fmla="*/ 26 w 241"/>
                  <a:gd name="T43" fmla="*/ 8 h 229"/>
                  <a:gd name="T44" fmla="*/ 20 w 241"/>
                  <a:gd name="T45" fmla="*/ 10 h 229"/>
                  <a:gd name="T46" fmla="*/ 14 w 241"/>
                  <a:gd name="T47" fmla="*/ 11 h 229"/>
                  <a:gd name="T48" fmla="*/ 9 w 241"/>
                  <a:gd name="T49" fmla="*/ 12 h 229"/>
                  <a:gd name="T50" fmla="*/ 4 w 241"/>
                  <a:gd name="T51" fmla="*/ 13 h 229"/>
                  <a:gd name="T52" fmla="*/ 1 w 241"/>
                  <a:gd name="T53" fmla="*/ 14 h 229"/>
                  <a:gd name="T54" fmla="*/ 1 w 241"/>
                  <a:gd name="T55" fmla="*/ 20 h 229"/>
                  <a:gd name="T56" fmla="*/ 17 w 241"/>
                  <a:gd name="T57" fmla="*/ 190 h 229"/>
                  <a:gd name="T58" fmla="*/ 34 w 241"/>
                  <a:gd name="T59" fmla="*/ 190 h 229"/>
                  <a:gd name="T60" fmla="*/ 40 w 241"/>
                  <a:gd name="T61" fmla="*/ 202 h 229"/>
                  <a:gd name="T62" fmla="*/ 35 w 241"/>
                  <a:gd name="T63" fmla="*/ 229 h 229"/>
                  <a:gd name="T64" fmla="*/ 178 w 241"/>
                  <a:gd name="T65" fmla="*/ 200 h 229"/>
                  <a:gd name="T66" fmla="*/ 168 w 241"/>
                  <a:gd name="T67" fmla="*/ 188 h 229"/>
                  <a:gd name="T68" fmla="*/ 185 w 241"/>
                  <a:gd name="T69" fmla="*/ 156 h 229"/>
                  <a:gd name="T70" fmla="*/ 206 w 241"/>
                  <a:gd name="T71" fmla="*/ 126 h 229"/>
                  <a:gd name="T72" fmla="*/ 223 w 241"/>
                  <a:gd name="T73" fmla="*/ 104 h 229"/>
                  <a:gd name="T74" fmla="*/ 228 w 241"/>
                  <a:gd name="T75" fmla="*/ 84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41" h="229">
                    <a:moveTo>
                      <a:pt x="228" y="84"/>
                    </a:moveTo>
                    <a:cubicBezTo>
                      <a:pt x="228" y="84"/>
                      <a:pt x="228" y="83"/>
                      <a:pt x="228" y="82"/>
                    </a:cubicBezTo>
                    <a:cubicBezTo>
                      <a:pt x="228" y="80"/>
                      <a:pt x="228" y="78"/>
                      <a:pt x="229" y="74"/>
                    </a:cubicBezTo>
                    <a:cubicBezTo>
                      <a:pt x="229" y="73"/>
                      <a:pt x="229" y="72"/>
                      <a:pt x="229" y="71"/>
                    </a:cubicBezTo>
                    <a:cubicBezTo>
                      <a:pt x="230" y="70"/>
                      <a:pt x="230" y="70"/>
                      <a:pt x="230" y="70"/>
                    </a:cubicBezTo>
                    <a:cubicBezTo>
                      <a:pt x="230" y="68"/>
                      <a:pt x="230" y="67"/>
                      <a:pt x="231" y="65"/>
                    </a:cubicBezTo>
                    <a:cubicBezTo>
                      <a:pt x="231" y="65"/>
                      <a:pt x="231" y="65"/>
                      <a:pt x="231" y="65"/>
                    </a:cubicBezTo>
                    <a:cubicBezTo>
                      <a:pt x="231" y="63"/>
                      <a:pt x="232" y="62"/>
                      <a:pt x="232" y="61"/>
                    </a:cubicBezTo>
                    <a:cubicBezTo>
                      <a:pt x="232" y="60"/>
                      <a:pt x="232" y="60"/>
                      <a:pt x="232" y="59"/>
                    </a:cubicBezTo>
                    <a:cubicBezTo>
                      <a:pt x="233" y="58"/>
                      <a:pt x="233" y="56"/>
                      <a:pt x="234" y="55"/>
                    </a:cubicBezTo>
                    <a:cubicBezTo>
                      <a:pt x="234" y="54"/>
                      <a:pt x="234" y="54"/>
                      <a:pt x="234" y="54"/>
                    </a:cubicBezTo>
                    <a:cubicBezTo>
                      <a:pt x="235" y="53"/>
                      <a:pt x="235" y="51"/>
                      <a:pt x="236" y="50"/>
                    </a:cubicBezTo>
                    <a:cubicBezTo>
                      <a:pt x="236" y="50"/>
                      <a:pt x="236" y="49"/>
                      <a:pt x="236" y="49"/>
                    </a:cubicBezTo>
                    <a:cubicBezTo>
                      <a:pt x="236" y="47"/>
                      <a:pt x="237" y="46"/>
                      <a:pt x="238" y="44"/>
                    </a:cubicBezTo>
                    <a:cubicBezTo>
                      <a:pt x="238" y="44"/>
                      <a:pt x="238" y="44"/>
                      <a:pt x="238" y="43"/>
                    </a:cubicBezTo>
                    <a:cubicBezTo>
                      <a:pt x="238" y="42"/>
                      <a:pt x="239" y="41"/>
                      <a:pt x="239" y="40"/>
                    </a:cubicBezTo>
                    <a:cubicBezTo>
                      <a:pt x="239" y="40"/>
                      <a:pt x="239" y="40"/>
                      <a:pt x="240" y="39"/>
                    </a:cubicBezTo>
                    <a:cubicBezTo>
                      <a:pt x="240" y="38"/>
                      <a:pt x="240" y="37"/>
                      <a:pt x="241" y="36"/>
                    </a:cubicBezTo>
                    <a:cubicBezTo>
                      <a:pt x="241" y="36"/>
                      <a:pt x="241" y="36"/>
                      <a:pt x="241" y="36"/>
                    </a:cubicBezTo>
                    <a:cubicBezTo>
                      <a:pt x="240" y="35"/>
                      <a:pt x="240" y="35"/>
                      <a:pt x="240" y="35"/>
                    </a:cubicBezTo>
                    <a:cubicBezTo>
                      <a:pt x="239" y="34"/>
                      <a:pt x="238" y="33"/>
                      <a:pt x="237" y="32"/>
                    </a:cubicBezTo>
                    <a:cubicBezTo>
                      <a:pt x="236" y="32"/>
                      <a:pt x="236" y="32"/>
                      <a:pt x="235" y="31"/>
                    </a:cubicBezTo>
                    <a:cubicBezTo>
                      <a:pt x="234" y="30"/>
                      <a:pt x="233" y="28"/>
                      <a:pt x="231" y="27"/>
                    </a:cubicBezTo>
                    <a:cubicBezTo>
                      <a:pt x="228" y="23"/>
                      <a:pt x="226" y="20"/>
                      <a:pt x="225" y="18"/>
                    </a:cubicBezTo>
                    <a:cubicBezTo>
                      <a:pt x="224" y="16"/>
                      <a:pt x="224" y="15"/>
                      <a:pt x="221" y="14"/>
                    </a:cubicBezTo>
                    <a:cubicBezTo>
                      <a:pt x="219" y="12"/>
                      <a:pt x="218" y="11"/>
                      <a:pt x="215" y="11"/>
                    </a:cubicBezTo>
                    <a:cubicBezTo>
                      <a:pt x="214" y="11"/>
                      <a:pt x="214" y="11"/>
                      <a:pt x="213" y="11"/>
                    </a:cubicBezTo>
                    <a:cubicBezTo>
                      <a:pt x="211" y="12"/>
                      <a:pt x="208" y="12"/>
                      <a:pt x="204" y="12"/>
                    </a:cubicBezTo>
                    <a:cubicBezTo>
                      <a:pt x="202" y="13"/>
                      <a:pt x="199" y="13"/>
                      <a:pt x="196" y="14"/>
                    </a:cubicBezTo>
                    <a:cubicBezTo>
                      <a:pt x="193" y="14"/>
                      <a:pt x="188" y="14"/>
                      <a:pt x="182" y="14"/>
                    </a:cubicBezTo>
                    <a:cubicBezTo>
                      <a:pt x="176" y="14"/>
                      <a:pt x="170" y="14"/>
                      <a:pt x="163" y="14"/>
                    </a:cubicBezTo>
                    <a:cubicBezTo>
                      <a:pt x="155" y="14"/>
                      <a:pt x="148" y="13"/>
                      <a:pt x="141" y="13"/>
                    </a:cubicBezTo>
                    <a:cubicBezTo>
                      <a:pt x="127" y="13"/>
                      <a:pt x="119" y="14"/>
                      <a:pt x="113" y="16"/>
                    </a:cubicBezTo>
                    <a:cubicBezTo>
                      <a:pt x="108" y="17"/>
                      <a:pt x="106" y="20"/>
                      <a:pt x="104" y="21"/>
                    </a:cubicBezTo>
                    <a:cubicBezTo>
                      <a:pt x="103" y="22"/>
                      <a:pt x="101" y="24"/>
                      <a:pt x="98" y="24"/>
                    </a:cubicBezTo>
                    <a:cubicBezTo>
                      <a:pt x="95" y="24"/>
                      <a:pt x="91" y="22"/>
                      <a:pt x="81" y="15"/>
                    </a:cubicBezTo>
                    <a:cubicBezTo>
                      <a:pt x="73" y="10"/>
                      <a:pt x="69" y="6"/>
                      <a:pt x="66" y="4"/>
                    </a:cubicBezTo>
                    <a:cubicBezTo>
                      <a:pt x="63" y="1"/>
                      <a:pt x="62" y="0"/>
                      <a:pt x="60" y="0"/>
                    </a:cubicBezTo>
                    <a:cubicBezTo>
                      <a:pt x="57" y="0"/>
                      <a:pt x="52" y="1"/>
                      <a:pt x="45" y="3"/>
                    </a:cubicBezTo>
                    <a:cubicBezTo>
                      <a:pt x="43" y="4"/>
                      <a:pt x="41" y="4"/>
                      <a:pt x="39" y="5"/>
                    </a:cubicBezTo>
                    <a:cubicBezTo>
                      <a:pt x="39" y="5"/>
                      <a:pt x="38" y="5"/>
                      <a:pt x="38" y="5"/>
                    </a:cubicBezTo>
                    <a:cubicBezTo>
                      <a:pt x="36" y="6"/>
                      <a:pt x="34" y="6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28" y="8"/>
                      <a:pt x="26" y="8"/>
                    </a:cubicBezTo>
                    <a:cubicBezTo>
                      <a:pt x="26" y="8"/>
                      <a:pt x="25" y="8"/>
                      <a:pt x="25" y="8"/>
                    </a:cubicBezTo>
                    <a:cubicBezTo>
                      <a:pt x="23" y="9"/>
                      <a:pt x="22" y="9"/>
                      <a:pt x="20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7" y="10"/>
                      <a:pt x="16" y="11"/>
                      <a:pt x="14" y="11"/>
                    </a:cubicBezTo>
                    <a:cubicBezTo>
                      <a:pt x="14" y="11"/>
                      <a:pt x="13" y="11"/>
                      <a:pt x="13" y="11"/>
                    </a:cubicBezTo>
                    <a:cubicBezTo>
                      <a:pt x="12" y="12"/>
                      <a:pt x="11" y="12"/>
                      <a:pt x="9" y="12"/>
                    </a:cubicBezTo>
                    <a:cubicBezTo>
                      <a:pt x="9" y="12"/>
                      <a:pt x="8" y="12"/>
                      <a:pt x="8" y="13"/>
                    </a:cubicBezTo>
                    <a:cubicBezTo>
                      <a:pt x="7" y="13"/>
                      <a:pt x="5" y="13"/>
                      <a:pt x="4" y="13"/>
                    </a:cubicBezTo>
                    <a:cubicBezTo>
                      <a:pt x="4" y="13"/>
                      <a:pt x="3" y="14"/>
                      <a:pt x="3" y="14"/>
                    </a:cubicBezTo>
                    <a:cubicBezTo>
                      <a:pt x="2" y="14"/>
                      <a:pt x="1" y="14"/>
                      <a:pt x="1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1" y="190"/>
                      <a:pt x="11" y="190"/>
                      <a:pt x="11" y="190"/>
                    </a:cubicBezTo>
                    <a:cubicBezTo>
                      <a:pt x="13" y="190"/>
                      <a:pt x="15" y="190"/>
                      <a:pt x="17" y="190"/>
                    </a:cubicBezTo>
                    <a:cubicBezTo>
                      <a:pt x="24" y="190"/>
                      <a:pt x="29" y="190"/>
                      <a:pt x="33" y="190"/>
                    </a:cubicBezTo>
                    <a:cubicBezTo>
                      <a:pt x="33" y="190"/>
                      <a:pt x="34" y="190"/>
                      <a:pt x="34" y="190"/>
                    </a:cubicBezTo>
                    <a:cubicBezTo>
                      <a:pt x="40" y="190"/>
                      <a:pt x="44" y="190"/>
                      <a:pt x="44" y="194"/>
                    </a:cubicBezTo>
                    <a:cubicBezTo>
                      <a:pt x="45" y="199"/>
                      <a:pt x="42" y="201"/>
                      <a:pt x="40" y="202"/>
                    </a:cubicBezTo>
                    <a:cubicBezTo>
                      <a:pt x="39" y="203"/>
                      <a:pt x="37" y="204"/>
                      <a:pt x="36" y="205"/>
                    </a:cubicBezTo>
                    <a:cubicBezTo>
                      <a:pt x="39" y="213"/>
                      <a:pt x="38" y="219"/>
                      <a:pt x="35" y="229"/>
                    </a:cubicBezTo>
                    <a:cubicBezTo>
                      <a:pt x="174" y="225"/>
                      <a:pt x="174" y="225"/>
                      <a:pt x="174" y="225"/>
                    </a:cubicBezTo>
                    <a:cubicBezTo>
                      <a:pt x="178" y="216"/>
                      <a:pt x="181" y="204"/>
                      <a:pt x="178" y="200"/>
                    </a:cubicBezTo>
                    <a:cubicBezTo>
                      <a:pt x="177" y="198"/>
                      <a:pt x="176" y="197"/>
                      <a:pt x="174" y="196"/>
                    </a:cubicBezTo>
                    <a:cubicBezTo>
                      <a:pt x="171" y="194"/>
                      <a:pt x="169" y="193"/>
                      <a:pt x="168" y="188"/>
                    </a:cubicBezTo>
                    <a:cubicBezTo>
                      <a:pt x="167" y="183"/>
                      <a:pt x="170" y="178"/>
                      <a:pt x="174" y="172"/>
                    </a:cubicBezTo>
                    <a:cubicBezTo>
                      <a:pt x="178" y="166"/>
                      <a:pt x="182" y="161"/>
                      <a:pt x="185" y="156"/>
                    </a:cubicBezTo>
                    <a:cubicBezTo>
                      <a:pt x="190" y="149"/>
                      <a:pt x="194" y="142"/>
                      <a:pt x="203" y="130"/>
                    </a:cubicBezTo>
                    <a:cubicBezTo>
                      <a:pt x="204" y="128"/>
                      <a:pt x="205" y="127"/>
                      <a:pt x="206" y="126"/>
                    </a:cubicBezTo>
                    <a:cubicBezTo>
                      <a:pt x="209" y="122"/>
                      <a:pt x="212" y="119"/>
                      <a:pt x="214" y="116"/>
                    </a:cubicBezTo>
                    <a:cubicBezTo>
                      <a:pt x="218" y="111"/>
                      <a:pt x="221" y="109"/>
                      <a:pt x="223" y="104"/>
                    </a:cubicBezTo>
                    <a:cubicBezTo>
                      <a:pt x="223" y="102"/>
                      <a:pt x="224" y="100"/>
                      <a:pt x="225" y="98"/>
                    </a:cubicBezTo>
                    <a:cubicBezTo>
                      <a:pt x="227" y="89"/>
                      <a:pt x="228" y="87"/>
                      <a:pt x="228" y="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41">
                <a:extLst>
                  <a:ext uri="{FF2B5EF4-FFF2-40B4-BE49-F238E27FC236}">
                    <a16:creationId xmlns:a16="http://schemas.microsoft.com/office/drawing/2014/main" id="{D6A09621-1D2F-4E8F-9F93-010389B1A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3525" y="3203575"/>
                <a:ext cx="774700" cy="239713"/>
              </a:xfrm>
              <a:custGeom>
                <a:avLst/>
                <a:gdLst>
                  <a:gd name="T0" fmla="*/ 427 w 430"/>
                  <a:gd name="T1" fmla="*/ 22 h 133"/>
                  <a:gd name="T2" fmla="*/ 427 w 430"/>
                  <a:gd name="T3" fmla="*/ 16 h 133"/>
                  <a:gd name="T4" fmla="*/ 426 w 430"/>
                  <a:gd name="T5" fmla="*/ 12 h 133"/>
                  <a:gd name="T6" fmla="*/ 425 w 430"/>
                  <a:gd name="T7" fmla="*/ 5 h 133"/>
                  <a:gd name="T8" fmla="*/ 424 w 430"/>
                  <a:gd name="T9" fmla="*/ 2 h 133"/>
                  <a:gd name="T10" fmla="*/ 423 w 430"/>
                  <a:gd name="T11" fmla="*/ 0 h 133"/>
                  <a:gd name="T12" fmla="*/ 390 w 430"/>
                  <a:gd name="T13" fmla="*/ 8 h 133"/>
                  <a:gd name="T14" fmla="*/ 386 w 430"/>
                  <a:gd name="T15" fmla="*/ 8 h 133"/>
                  <a:gd name="T16" fmla="*/ 383 w 430"/>
                  <a:gd name="T17" fmla="*/ 8 h 133"/>
                  <a:gd name="T18" fmla="*/ 379 w 430"/>
                  <a:gd name="T19" fmla="*/ 8 h 133"/>
                  <a:gd name="T20" fmla="*/ 375 w 430"/>
                  <a:gd name="T21" fmla="*/ 7 h 133"/>
                  <a:gd name="T22" fmla="*/ 368 w 430"/>
                  <a:gd name="T23" fmla="*/ 6 h 133"/>
                  <a:gd name="T24" fmla="*/ 343 w 430"/>
                  <a:gd name="T25" fmla="*/ 3 h 133"/>
                  <a:gd name="T26" fmla="*/ 331 w 430"/>
                  <a:gd name="T27" fmla="*/ 10 h 133"/>
                  <a:gd name="T28" fmla="*/ 291 w 430"/>
                  <a:gd name="T29" fmla="*/ 3 h 133"/>
                  <a:gd name="T30" fmla="*/ 263 w 430"/>
                  <a:gd name="T31" fmla="*/ 15 h 133"/>
                  <a:gd name="T32" fmla="*/ 226 w 430"/>
                  <a:gd name="T33" fmla="*/ 25 h 133"/>
                  <a:gd name="T34" fmla="*/ 192 w 430"/>
                  <a:gd name="T35" fmla="*/ 25 h 133"/>
                  <a:gd name="T36" fmla="*/ 157 w 430"/>
                  <a:gd name="T37" fmla="*/ 31 h 133"/>
                  <a:gd name="T38" fmla="*/ 137 w 430"/>
                  <a:gd name="T39" fmla="*/ 26 h 133"/>
                  <a:gd name="T40" fmla="*/ 113 w 430"/>
                  <a:gd name="T41" fmla="*/ 26 h 133"/>
                  <a:gd name="T42" fmla="*/ 67 w 430"/>
                  <a:gd name="T43" fmla="*/ 48 h 133"/>
                  <a:gd name="T44" fmla="*/ 45 w 430"/>
                  <a:gd name="T45" fmla="*/ 47 h 133"/>
                  <a:gd name="T46" fmla="*/ 41 w 430"/>
                  <a:gd name="T47" fmla="*/ 47 h 133"/>
                  <a:gd name="T48" fmla="*/ 37 w 430"/>
                  <a:gd name="T49" fmla="*/ 46 h 133"/>
                  <a:gd name="T50" fmla="*/ 33 w 430"/>
                  <a:gd name="T51" fmla="*/ 49 h 133"/>
                  <a:gd name="T52" fmla="*/ 29 w 430"/>
                  <a:gd name="T53" fmla="*/ 53 h 133"/>
                  <a:gd name="T54" fmla="*/ 27 w 430"/>
                  <a:gd name="T55" fmla="*/ 56 h 133"/>
                  <a:gd name="T56" fmla="*/ 25 w 430"/>
                  <a:gd name="T57" fmla="*/ 60 h 133"/>
                  <a:gd name="T58" fmla="*/ 24 w 430"/>
                  <a:gd name="T59" fmla="*/ 62 h 133"/>
                  <a:gd name="T60" fmla="*/ 24 w 430"/>
                  <a:gd name="T61" fmla="*/ 86 h 133"/>
                  <a:gd name="T62" fmla="*/ 20 w 430"/>
                  <a:gd name="T63" fmla="*/ 91 h 133"/>
                  <a:gd name="T64" fmla="*/ 18 w 430"/>
                  <a:gd name="T65" fmla="*/ 93 h 133"/>
                  <a:gd name="T66" fmla="*/ 15 w 430"/>
                  <a:gd name="T67" fmla="*/ 93 h 133"/>
                  <a:gd name="T68" fmla="*/ 12 w 430"/>
                  <a:gd name="T69" fmla="*/ 93 h 133"/>
                  <a:gd name="T70" fmla="*/ 102 w 430"/>
                  <a:gd name="T71" fmla="*/ 133 h 133"/>
                  <a:gd name="T72" fmla="*/ 276 w 430"/>
                  <a:gd name="T73" fmla="*/ 119 h 133"/>
                  <a:gd name="T74" fmla="*/ 304 w 430"/>
                  <a:gd name="T75" fmla="*/ 113 h 133"/>
                  <a:gd name="T76" fmla="*/ 312 w 430"/>
                  <a:gd name="T77" fmla="*/ 100 h 133"/>
                  <a:gd name="T78" fmla="*/ 324 w 430"/>
                  <a:gd name="T79" fmla="*/ 77 h 133"/>
                  <a:gd name="T80" fmla="*/ 362 w 430"/>
                  <a:gd name="T81" fmla="*/ 66 h 133"/>
                  <a:gd name="T82" fmla="*/ 399 w 430"/>
                  <a:gd name="T83" fmla="*/ 41 h 133"/>
                  <a:gd name="T84" fmla="*/ 424 w 430"/>
                  <a:gd name="T85" fmla="*/ 40 h 133"/>
                  <a:gd name="T86" fmla="*/ 427 w 430"/>
                  <a:gd name="T87" fmla="*/ 2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30" h="133">
                    <a:moveTo>
                      <a:pt x="427" y="25"/>
                    </a:moveTo>
                    <a:cubicBezTo>
                      <a:pt x="427" y="24"/>
                      <a:pt x="427" y="23"/>
                      <a:pt x="427" y="22"/>
                    </a:cubicBezTo>
                    <a:cubicBezTo>
                      <a:pt x="427" y="22"/>
                      <a:pt x="427" y="22"/>
                      <a:pt x="427" y="22"/>
                    </a:cubicBezTo>
                    <a:cubicBezTo>
                      <a:pt x="427" y="21"/>
                      <a:pt x="427" y="20"/>
                      <a:pt x="427" y="19"/>
                    </a:cubicBezTo>
                    <a:cubicBezTo>
                      <a:pt x="427" y="19"/>
                      <a:pt x="427" y="19"/>
                      <a:pt x="427" y="19"/>
                    </a:cubicBezTo>
                    <a:cubicBezTo>
                      <a:pt x="427" y="18"/>
                      <a:pt x="427" y="17"/>
                      <a:pt x="427" y="16"/>
                    </a:cubicBezTo>
                    <a:cubicBezTo>
                      <a:pt x="427" y="15"/>
                      <a:pt x="427" y="15"/>
                      <a:pt x="427" y="15"/>
                    </a:cubicBezTo>
                    <a:cubicBezTo>
                      <a:pt x="427" y="14"/>
                      <a:pt x="427" y="13"/>
                      <a:pt x="426" y="12"/>
                    </a:cubicBezTo>
                    <a:cubicBezTo>
                      <a:pt x="426" y="12"/>
                      <a:pt x="426" y="12"/>
                      <a:pt x="426" y="12"/>
                    </a:cubicBezTo>
                    <a:cubicBezTo>
                      <a:pt x="426" y="11"/>
                      <a:pt x="426" y="10"/>
                      <a:pt x="426" y="9"/>
                    </a:cubicBezTo>
                    <a:cubicBezTo>
                      <a:pt x="426" y="8"/>
                      <a:pt x="426" y="8"/>
                      <a:pt x="426" y="8"/>
                    </a:cubicBezTo>
                    <a:cubicBezTo>
                      <a:pt x="425" y="7"/>
                      <a:pt x="425" y="6"/>
                      <a:pt x="425" y="5"/>
                    </a:cubicBezTo>
                    <a:cubicBezTo>
                      <a:pt x="425" y="5"/>
                      <a:pt x="425" y="5"/>
                      <a:pt x="425" y="5"/>
                    </a:cubicBezTo>
                    <a:cubicBezTo>
                      <a:pt x="424" y="4"/>
                      <a:pt x="424" y="3"/>
                      <a:pt x="424" y="3"/>
                    </a:cubicBezTo>
                    <a:cubicBezTo>
                      <a:pt x="424" y="2"/>
                      <a:pt x="424" y="2"/>
                      <a:pt x="424" y="2"/>
                    </a:cubicBezTo>
                    <a:cubicBezTo>
                      <a:pt x="424" y="2"/>
                      <a:pt x="423" y="1"/>
                      <a:pt x="423" y="0"/>
                    </a:cubicBezTo>
                    <a:cubicBezTo>
                      <a:pt x="423" y="0"/>
                      <a:pt x="423" y="0"/>
                      <a:pt x="423" y="0"/>
                    </a:cubicBezTo>
                    <a:cubicBezTo>
                      <a:pt x="423" y="0"/>
                      <a:pt x="423" y="0"/>
                      <a:pt x="423" y="0"/>
                    </a:cubicBezTo>
                    <a:cubicBezTo>
                      <a:pt x="420" y="0"/>
                      <a:pt x="416" y="2"/>
                      <a:pt x="411" y="3"/>
                    </a:cubicBezTo>
                    <a:cubicBezTo>
                      <a:pt x="405" y="5"/>
                      <a:pt x="398" y="7"/>
                      <a:pt x="393" y="8"/>
                    </a:cubicBezTo>
                    <a:cubicBezTo>
                      <a:pt x="392" y="8"/>
                      <a:pt x="391" y="8"/>
                      <a:pt x="390" y="8"/>
                    </a:cubicBezTo>
                    <a:cubicBezTo>
                      <a:pt x="389" y="8"/>
                      <a:pt x="389" y="8"/>
                      <a:pt x="389" y="8"/>
                    </a:cubicBezTo>
                    <a:cubicBezTo>
                      <a:pt x="388" y="8"/>
                      <a:pt x="387" y="8"/>
                      <a:pt x="386" y="8"/>
                    </a:cubicBezTo>
                    <a:cubicBezTo>
                      <a:pt x="386" y="8"/>
                      <a:pt x="386" y="8"/>
                      <a:pt x="386" y="8"/>
                    </a:cubicBezTo>
                    <a:cubicBezTo>
                      <a:pt x="386" y="8"/>
                      <a:pt x="385" y="8"/>
                      <a:pt x="385" y="8"/>
                    </a:cubicBezTo>
                    <a:cubicBezTo>
                      <a:pt x="384" y="8"/>
                      <a:pt x="384" y="8"/>
                      <a:pt x="384" y="8"/>
                    </a:cubicBezTo>
                    <a:cubicBezTo>
                      <a:pt x="383" y="8"/>
                      <a:pt x="383" y="8"/>
                      <a:pt x="383" y="8"/>
                    </a:cubicBezTo>
                    <a:cubicBezTo>
                      <a:pt x="383" y="8"/>
                      <a:pt x="382" y="8"/>
                      <a:pt x="381" y="8"/>
                    </a:cubicBezTo>
                    <a:cubicBezTo>
                      <a:pt x="380" y="8"/>
                      <a:pt x="380" y="8"/>
                      <a:pt x="380" y="8"/>
                    </a:cubicBezTo>
                    <a:cubicBezTo>
                      <a:pt x="380" y="8"/>
                      <a:pt x="379" y="8"/>
                      <a:pt x="379" y="8"/>
                    </a:cubicBezTo>
                    <a:cubicBezTo>
                      <a:pt x="378" y="8"/>
                      <a:pt x="378" y="8"/>
                      <a:pt x="378" y="8"/>
                    </a:cubicBezTo>
                    <a:cubicBezTo>
                      <a:pt x="377" y="8"/>
                      <a:pt x="376" y="8"/>
                      <a:pt x="375" y="8"/>
                    </a:cubicBezTo>
                    <a:cubicBezTo>
                      <a:pt x="375" y="7"/>
                      <a:pt x="375" y="7"/>
                      <a:pt x="375" y="7"/>
                    </a:cubicBezTo>
                    <a:cubicBezTo>
                      <a:pt x="374" y="7"/>
                      <a:pt x="373" y="7"/>
                      <a:pt x="372" y="7"/>
                    </a:cubicBezTo>
                    <a:cubicBezTo>
                      <a:pt x="372" y="7"/>
                      <a:pt x="372" y="7"/>
                      <a:pt x="371" y="7"/>
                    </a:cubicBezTo>
                    <a:cubicBezTo>
                      <a:pt x="370" y="7"/>
                      <a:pt x="369" y="7"/>
                      <a:pt x="368" y="6"/>
                    </a:cubicBezTo>
                    <a:cubicBezTo>
                      <a:pt x="362" y="6"/>
                      <a:pt x="362" y="6"/>
                      <a:pt x="362" y="6"/>
                    </a:cubicBezTo>
                    <a:cubicBezTo>
                      <a:pt x="360" y="5"/>
                      <a:pt x="357" y="5"/>
                      <a:pt x="354" y="5"/>
                    </a:cubicBezTo>
                    <a:cubicBezTo>
                      <a:pt x="349" y="4"/>
                      <a:pt x="345" y="3"/>
                      <a:pt x="343" y="3"/>
                    </a:cubicBezTo>
                    <a:cubicBezTo>
                      <a:pt x="341" y="3"/>
                      <a:pt x="340" y="4"/>
                      <a:pt x="340" y="4"/>
                    </a:cubicBezTo>
                    <a:cubicBezTo>
                      <a:pt x="340" y="4"/>
                      <a:pt x="340" y="4"/>
                      <a:pt x="340" y="4"/>
                    </a:cubicBezTo>
                    <a:cubicBezTo>
                      <a:pt x="338" y="6"/>
                      <a:pt x="336" y="8"/>
                      <a:pt x="331" y="10"/>
                    </a:cubicBezTo>
                    <a:cubicBezTo>
                      <a:pt x="327" y="12"/>
                      <a:pt x="324" y="12"/>
                      <a:pt x="321" y="12"/>
                    </a:cubicBezTo>
                    <a:cubicBezTo>
                      <a:pt x="319" y="12"/>
                      <a:pt x="317" y="11"/>
                      <a:pt x="315" y="10"/>
                    </a:cubicBezTo>
                    <a:cubicBezTo>
                      <a:pt x="311" y="8"/>
                      <a:pt x="305" y="5"/>
                      <a:pt x="291" y="3"/>
                    </a:cubicBezTo>
                    <a:cubicBezTo>
                      <a:pt x="285" y="2"/>
                      <a:pt x="281" y="1"/>
                      <a:pt x="279" y="1"/>
                    </a:cubicBezTo>
                    <a:cubicBezTo>
                      <a:pt x="276" y="1"/>
                      <a:pt x="276" y="2"/>
                      <a:pt x="275" y="4"/>
                    </a:cubicBezTo>
                    <a:cubicBezTo>
                      <a:pt x="272" y="7"/>
                      <a:pt x="270" y="11"/>
                      <a:pt x="263" y="15"/>
                    </a:cubicBezTo>
                    <a:cubicBezTo>
                      <a:pt x="260" y="16"/>
                      <a:pt x="258" y="18"/>
                      <a:pt x="254" y="19"/>
                    </a:cubicBezTo>
                    <a:cubicBezTo>
                      <a:pt x="241" y="24"/>
                      <a:pt x="235" y="26"/>
                      <a:pt x="231" y="26"/>
                    </a:cubicBezTo>
                    <a:cubicBezTo>
                      <a:pt x="229" y="26"/>
                      <a:pt x="228" y="25"/>
                      <a:pt x="226" y="25"/>
                    </a:cubicBezTo>
                    <a:cubicBezTo>
                      <a:pt x="223" y="24"/>
                      <a:pt x="219" y="23"/>
                      <a:pt x="211" y="23"/>
                    </a:cubicBezTo>
                    <a:cubicBezTo>
                      <a:pt x="210" y="23"/>
                      <a:pt x="210" y="23"/>
                      <a:pt x="210" y="23"/>
                    </a:cubicBezTo>
                    <a:cubicBezTo>
                      <a:pt x="197" y="23"/>
                      <a:pt x="196" y="24"/>
                      <a:pt x="192" y="25"/>
                    </a:cubicBezTo>
                    <a:cubicBezTo>
                      <a:pt x="192" y="25"/>
                      <a:pt x="191" y="25"/>
                      <a:pt x="191" y="25"/>
                    </a:cubicBezTo>
                    <a:cubicBezTo>
                      <a:pt x="188" y="26"/>
                      <a:pt x="183" y="27"/>
                      <a:pt x="172" y="29"/>
                    </a:cubicBezTo>
                    <a:cubicBezTo>
                      <a:pt x="164" y="30"/>
                      <a:pt x="160" y="31"/>
                      <a:pt x="157" y="31"/>
                    </a:cubicBezTo>
                    <a:cubicBezTo>
                      <a:pt x="157" y="31"/>
                      <a:pt x="156" y="31"/>
                      <a:pt x="156" y="31"/>
                    </a:cubicBezTo>
                    <a:cubicBezTo>
                      <a:pt x="153" y="31"/>
                      <a:pt x="152" y="30"/>
                      <a:pt x="150" y="29"/>
                    </a:cubicBezTo>
                    <a:cubicBezTo>
                      <a:pt x="149" y="29"/>
                      <a:pt x="146" y="27"/>
                      <a:pt x="137" y="26"/>
                    </a:cubicBezTo>
                    <a:cubicBezTo>
                      <a:pt x="129" y="24"/>
                      <a:pt x="124" y="23"/>
                      <a:pt x="122" y="23"/>
                    </a:cubicBezTo>
                    <a:cubicBezTo>
                      <a:pt x="120" y="23"/>
                      <a:pt x="120" y="24"/>
                      <a:pt x="119" y="24"/>
                    </a:cubicBezTo>
                    <a:cubicBezTo>
                      <a:pt x="118" y="25"/>
                      <a:pt x="116" y="25"/>
                      <a:pt x="113" y="26"/>
                    </a:cubicBezTo>
                    <a:cubicBezTo>
                      <a:pt x="111" y="26"/>
                      <a:pt x="110" y="28"/>
                      <a:pt x="107" y="31"/>
                    </a:cubicBezTo>
                    <a:cubicBezTo>
                      <a:pt x="104" y="36"/>
                      <a:pt x="100" y="42"/>
                      <a:pt x="93" y="44"/>
                    </a:cubicBezTo>
                    <a:cubicBezTo>
                      <a:pt x="84" y="47"/>
                      <a:pt x="76" y="48"/>
                      <a:pt x="67" y="48"/>
                    </a:cubicBezTo>
                    <a:cubicBezTo>
                      <a:pt x="63" y="48"/>
                      <a:pt x="59" y="48"/>
                      <a:pt x="54" y="48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8" y="48"/>
                      <a:pt x="46" y="48"/>
                      <a:pt x="45" y="47"/>
                    </a:cubicBezTo>
                    <a:cubicBezTo>
                      <a:pt x="45" y="47"/>
                      <a:pt x="44" y="47"/>
                      <a:pt x="44" y="47"/>
                    </a:cubicBezTo>
                    <a:cubicBezTo>
                      <a:pt x="43" y="47"/>
                      <a:pt x="42" y="47"/>
                      <a:pt x="42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0" y="47"/>
                      <a:pt x="39" y="47"/>
                      <a:pt x="39" y="47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8" y="46"/>
                      <a:pt x="37" y="46"/>
                      <a:pt x="37" y="4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6" y="46"/>
                      <a:pt x="35" y="47"/>
                      <a:pt x="35" y="47"/>
                    </a:cubicBezTo>
                    <a:cubicBezTo>
                      <a:pt x="34" y="48"/>
                      <a:pt x="34" y="48"/>
                      <a:pt x="33" y="49"/>
                    </a:cubicBezTo>
                    <a:cubicBezTo>
                      <a:pt x="33" y="49"/>
                      <a:pt x="32" y="50"/>
                      <a:pt x="32" y="50"/>
                    </a:cubicBezTo>
                    <a:cubicBezTo>
                      <a:pt x="31" y="50"/>
                      <a:pt x="31" y="51"/>
                      <a:pt x="31" y="51"/>
                    </a:cubicBezTo>
                    <a:cubicBezTo>
                      <a:pt x="30" y="52"/>
                      <a:pt x="30" y="52"/>
                      <a:pt x="29" y="53"/>
                    </a:cubicBezTo>
                    <a:cubicBezTo>
                      <a:pt x="29" y="53"/>
                      <a:pt x="29" y="53"/>
                      <a:pt x="28" y="54"/>
                    </a:cubicBezTo>
                    <a:cubicBezTo>
                      <a:pt x="28" y="54"/>
                      <a:pt x="28" y="55"/>
                      <a:pt x="27" y="55"/>
                    </a:cubicBezTo>
                    <a:cubicBezTo>
                      <a:pt x="27" y="56"/>
                      <a:pt x="27" y="56"/>
                      <a:pt x="27" y="56"/>
                    </a:cubicBezTo>
                    <a:cubicBezTo>
                      <a:pt x="26" y="57"/>
                      <a:pt x="26" y="57"/>
                      <a:pt x="26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9"/>
                      <a:pt x="25" y="59"/>
                      <a:pt x="25" y="60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23" y="62"/>
                      <a:pt x="23" y="63"/>
                      <a:pt x="23" y="63"/>
                    </a:cubicBezTo>
                    <a:cubicBezTo>
                      <a:pt x="23" y="64"/>
                      <a:pt x="24" y="65"/>
                      <a:pt x="24" y="67"/>
                    </a:cubicBezTo>
                    <a:cubicBezTo>
                      <a:pt x="25" y="71"/>
                      <a:pt x="26" y="78"/>
                      <a:pt x="24" y="86"/>
                    </a:cubicBezTo>
                    <a:cubicBezTo>
                      <a:pt x="23" y="87"/>
                      <a:pt x="23" y="88"/>
                      <a:pt x="22" y="89"/>
                    </a:cubicBezTo>
                    <a:cubicBezTo>
                      <a:pt x="22" y="89"/>
                      <a:pt x="22" y="89"/>
                      <a:pt x="22" y="89"/>
                    </a:cubicBezTo>
                    <a:cubicBezTo>
                      <a:pt x="22" y="90"/>
                      <a:pt x="21" y="91"/>
                      <a:pt x="20" y="91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19" y="92"/>
                      <a:pt x="19" y="92"/>
                      <a:pt x="18" y="93"/>
                    </a:cubicBezTo>
                    <a:cubicBezTo>
                      <a:pt x="18" y="93"/>
                      <a:pt x="18" y="93"/>
                      <a:pt x="18" y="93"/>
                    </a:cubicBezTo>
                    <a:cubicBezTo>
                      <a:pt x="17" y="93"/>
                      <a:pt x="16" y="93"/>
                      <a:pt x="15" y="93"/>
                    </a:cubicBezTo>
                    <a:cubicBezTo>
                      <a:pt x="15" y="93"/>
                      <a:pt x="15" y="93"/>
                      <a:pt x="15" y="93"/>
                    </a:cubicBezTo>
                    <a:cubicBezTo>
                      <a:pt x="15" y="93"/>
                      <a:pt x="15" y="93"/>
                      <a:pt x="15" y="93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4" y="93"/>
                      <a:pt x="13" y="93"/>
                      <a:pt x="12" y="93"/>
                    </a:cubicBezTo>
                    <a:cubicBezTo>
                      <a:pt x="12" y="93"/>
                      <a:pt x="12" y="93"/>
                      <a:pt x="12" y="93"/>
                    </a:cubicBezTo>
                    <a:cubicBezTo>
                      <a:pt x="7" y="104"/>
                      <a:pt x="1" y="121"/>
                      <a:pt x="0" y="129"/>
                    </a:cubicBezTo>
                    <a:cubicBezTo>
                      <a:pt x="0" y="130"/>
                      <a:pt x="0" y="132"/>
                      <a:pt x="0" y="133"/>
                    </a:cubicBezTo>
                    <a:cubicBezTo>
                      <a:pt x="102" y="133"/>
                      <a:pt x="102" y="133"/>
                      <a:pt x="102" y="133"/>
                    </a:cubicBezTo>
                    <a:cubicBezTo>
                      <a:pt x="230" y="122"/>
                      <a:pt x="230" y="122"/>
                      <a:pt x="230" y="122"/>
                    </a:cubicBezTo>
                    <a:cubicBezTo>
                      <a:pt x="231" y="122"/>
                      <a:pt x="253" y="120"/>
                      <a:pt x="271" y="119"/>
                    </a:cubicBezTo>
                    <a:cubicBezTo>
                      <a:pt x="273" y="119"/>
                      <a:pt x="274" y="119"/>
                      <a:pt x="276" y="119"/>
                    </a:cubicBezTo>
                    <a:cubicBezTo>
                      <a:pt x="280" y="119"/>
                      <a:pt x="283" y="119"/>
                      <a:pt x="286" y="119"/>
                    </a:cubicBezTo>
                    <a:cubicBezTo>
                      <a:pt x="288" y="119"/>
                      <a:pt x="290" y="119"/>
                      <a:pt x="291" y="119"/>
                    </a:cubicBezTo>
                    <a:cubicBezTo>
                      <a:pt x="298" y="119"/>
                      <a:pt x="301" y="118"/>
                      <a:pt x="304" y="113"/>
                    </a:cubicBezTo>
                    <a:cubicBezTo>
                      <a:pt x="305" y="112"/>
                      <a:pt x="306" y="110"/>
                      <a:pt x="307" y="109"/>
                    </a:cubicBezTo>
                    <a:cubicBezTo>
                      <a:pt x="308" y="107"/>
                      <a:pt x="309" y="105"/>
                      <a:pt x="310" y="103"/>
                    </a:cubicBezTo>
                    <a:cubicBezTo>
                      <a:pt x="310" y="102"/>
                      <a:pt x="311" y="101"/>
                      <a:pt x="312" y="100"/>
                    </a:cubicBezTo>
                    <a:cubicBezTo>
                      <a:pt x="313" y="98"/>
                      <a:pt x="314" y="96"/>
                      <a:pt x="315" y="93"/>
                    </a:cubicBezTo>
                    <a:cubicBezTo>
                      <a:pt x="318" y="87"/>
                      <a:pt x="320" y="84"/>
                      <a:pt x="321" y="82"/>
                    </a:cubicBezTo>
                    <a:cubicBezTo>
                      <a:pt x="322" y="79"/>
                      <a:pt x="323" y="78"/>
                      <a:pt x="324" y="77"/>
                    </a:cubicBezTo>
                    <a:cubicBezTo>
                      <a:pt x="327" y="74"/>
                      <a:pt x="331" y="74"/>
                      <a:pt x="340" y="73"/>
                    </a:cubicBezTo>
                    <a:cubicBezTo>
                      <a:pt x="346" y="72"/>
                      <a:pt x="353" y="71"/>
                      <a:pt x="357" y="69"/>
                    </a:cubicBezTo>
                    <a:cubicBezTo>
                      <a:pt x="361" y="67"/>
                      <a:pt x="361" y="67"/>
                      <a:pt x="362" y="66"/>
                    </a:cubicBezTo>
                    <a:cubicBezTo>
                      <a:pt x="364" y="63"/>
                      <a:pt x="366" y="60"/>
                      <a:pt x="374" y="53"/>
                    </a:cubicBezTo>
                    <a:cubicBezTo>
                      <a:pt x="384" y="43"/>
                      <a:pt x="387" y="42"/>
                      <a:pt x="392" y="42"/>
                    </a:cubicBezTo>
                    <a:cubicBezTo>
                      <a:pt x="394" y="42"/>
                      <a:pt x="395" y="42"/>
                      <a:pt x="399" y="41"/>
                    </a:cubicBezTo>
                    <a:cubicBezTo>
                      <a:pt x="402" y="39"/>
                      <a:pt x="405" y="39"/>
                      <a:pt x="407" y="39"/>
                    </a:cubicBezTo>
                    <a:cubicBezTo>
                      <a:pt x="408" y="39"/>
                      <a:pt x="409" y="39"/>
                      <a:pt x="410" y="40"/>
                    </a:cubicBezTo>
                    <a:cubicBezTo>
                      <a:pt x="412" y="40"/>
                      <a:pt x="416" y="41"/>
                      <a:pt x="424" y="40"/>
                    </a:cubicBezTo>
                    <a:cubicBezTo>
                      <a:pt x="427" y="40"/>
                      <a:pt x="429" y="40"/>
                      <a:pt x="430" y="40"/>
                    </a:cubicBezTo>
                    <a:cubicBezTo>
                      <a:pt x="430" y="39"/>
                      <a:pt x="429" y="38"/>
                      <a:pt x="429" y="38"/>
                    </a:cubicBezTo>
                    <a:cubicBezTo>
                      <a:pt x="428" y="34"/>
                      <a:pt x="426" y="30"/>
                      <a:pt x="427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42">
                <a:extLst>
                  <a:ext uri="{FF2B5EF4-FFF2-40B4-BE49-F238E27FC236}">
                    <a16:creationId xmlns:a16="http://schemas.microsoft.com/office/drawing/2014/main" id="{E6315E44-91AF-4C32-864F-7628B19DD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7575" y="3111500"/>
                <a:ext cx="179388" cy="88900"/>
              </a:xfrm>
              <a:custGeom>
                <a:avLst/>
                <a:gdLst>
                  <a:gd name="T0" fmla="*/ 97 w 100"/>
                  <a:gd name="T1" fmla="*/ 3 h 49"/>
                  <a:gd name="T2" fmla="*/ 96 w 100"/>
                  <a:gd name="T3" fmla="*/ 0 h 49"/>
                  <a:gd name="T4" fmla="*/ 94 w 100"/>
                  <a:gd name="T5" fmla="*/ 1 h 49"/>
                  <a:gd name="T6" fmla="*/ 92 w 100"/>
                  <a:gd name="T7" fmla="*/ 2 h 49"/>
                  <a:gd name="T8" fmla="*/ 69 w 100"/>
                  <a:gd name="T9" fmla="*/ 13 h 49"/>
                  <a:gd name="T10" fmla="*/ 59 w 100"/>
                  <a:gd name="T11" fmla="*/ 20 h 49"/>
                  <a:gd name="T12" fmla="*/ 38 w 100"/>
                  <a:gd name="T13" fmla="*/ 9 h 49"/>
                  <a:gd name="T14" fmla="*/ 37 w 100"/>
                  <a:gd name="T15" fmla="*/ 8 h 49"/>
                  <a:gd name="T16" fmla="*/ 36 w 100"/>
                  <a:gd name="T17" fmla="*/ 11 h 49"/>
                  <a:gd name="T18" fmla="*/ 36 w 100"/>
                  <a:gd name="T19" fmla="*/ 14 h 49"/>
                  <a:gd name="T20" fmla="*/ 34 w 100"/>
                  <a:gd name="T21" fmla="*/ 16 h 49"/>
                  <a:gd name="T22" fmla="*/ 25 w 100"/>
                  <a:gd name="T23" fmla="*/ 23 h 49"/>
                  <a:gd name="T24" fmla="*/ 8 w 100"/>
                  <a:gd name="T25" fmla="*/ 28 h 49"/>
                  <a:gd name="T26" fmla="*/ 3 w 100"/>
                  <a:gd name="T27" fmla="*/ 45 h 49"/>
                  <a:gd name="T28" fmla="*/ 6 w 100"/>
                  <a:gd name="T29" fmla="*/ 47 h 49"/>
                  <a:gd name="T30" fmla="*/ 46 w 100"/>
                  <a:gd name="T31" fmla="*/ 44 h 49"/>
                  <a:gd name="T32" fmla="*/ 65 w 100"/>
                  <a:gd name="T33" fmla="*/ 43 h 49"/>
                  <a:gd name="T34" fmla="*/ 66 w 100"/>
                  <a:gd name="T35" fmla="*/ 43 h 49"/>
                  <a:gd name="T36" fmla="*/ 67 w 100"/>
                  <a:gd name="T37" fmla="*/ 44 h 49"/>
                  <a:gd name="T38" fmla="*/ 68 w 100"/>
                  <a:gd name="T39" fmla="*/ 44 h 49"/>
                  <a:gd name="T40" fmla="*/ 70 w 100"/>
                  <a:gd name="T41" fmla="*/ 44 h 49"/>
                  <a:gd name="T42" fmla="*/ 72 w 100"/>
                  <a:gd name="T43" fmla="*/ 45 h 49"/>
                  <a:gd name="T44" fmla="*/ 74 w 100"/>
                  <a:gd name="T45" fmla="*/ 45 h 49"/>
                  <a:gd name="T46" fmla="*/ 82 w 100"/>
                  <a:gd name="T47" fmla="*/ 46 h 49"/>
                  <a:gd name="T48" fmla="*/ 84 w 100"/>
                  <a:gd name="T49" fmla="*/ 45 h 49"/>
                  <a:gd name="T50" fmla="*/ 85 w 100"/>
                  <a:gd name="T51" fmla="*/ 45 h 49"/>
                  <a:gd name="T52" fmla="*/ 86 w 100"/>
                  <a:gd name="T53" fmla="*/ 45 h 49"/>
                  <a:gd name="T54" fmla="*/ 87 w 100"/>
                  <a:gd name="T55" fmla="*/ 45 h 49"/>
                  <a:gd name="T56" fmla="*/ 89 w 100"/>
                  <a:gd name="T57" fmla="*/ 45 h 49"/>
                  <a:gd name="T58" fmla="*/ 92 w 100"/>
                  <a:gd name="T59" fmla="*/ 44 h 49"/>
                  <a:gd name="T60" fmla="*/ 95 w 100"/>
                  <a:gd name="T61" fmla="*/ 44 h 49"/>
                  <a:gd name="T62" fmla="*/ 98 w 100"/>
                  <a:gd name="T63" fmla="*/ 44 h 49"/>
                  <a:gd name="T64" fmla="*/ 93 w 100"/>
                  <a:gd name="T65" fmla="*/ 27 h 49"/>
                  <a:gd name="T66" fmla="*/ 98 w 100"/>
                  <a:gd name="T67" fmla="*/ 19 h 49"/>
                  <a:gd name="T68" fmla="*/ 98 w 100"/>
                  <a:gd name="T69" fmla="*/ 17 h 49"/>
                  <a:gd name="T70" fmla="*/ 97 w 100"/>
                  <a:gd name="T71" fmla="*/ 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0" h="49">
                    <a:moveTo>
                      <a:pt x="97" y="4"/>
                    </a:moveTo>
                    <a:cubicBezTo>
                      <a:pt x="97" y="3"/>
                      <a:pt x="97" y="3"/>
                      <a:pt x="97" y="3"/>
                    </a:cubicBezTo>
                    <a:cubicBezTo>
                      <a:pt x="97" y="2"/>
                      <a:pt x="96" y="2"/>
                      <a:pt x="96" y="1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5" y="1"/>
                      <a:pt x="94" y="1"/>
                      <a:pt x="94" y="1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3" y="2"/>
                      <a:pt x="92" y="2"/>
                      <a:pt x="92" y="2"/>
                    </a:cubicBezTo>
                    <a:cubicBezTo>
                      <a:pt x="89" y="3"/>
                      <a:pt x="86" y="4"/>
                      <a:pt x="77" y="9"/>
                    </a:cubicBezTo>
                    <a:cubicBezTo>
                      <a:pt x="72" y="11"/>
                      <a:pt x="70" y="13"/>
                      <a:pt x="69" y="13"/>
                    </a:cubicBezTo>
                    <a:cubicBezTo>
                      <a:pt x="68" y="17"/>
                      <a:pt x="65" y="19"/>
                      <a:pt x="63" y="19"/>
                    </a:cubicBezTo>
                    <a:cubicBezTo>
                      <a:pt x="62" y="20"/>
                      <a:pt x="60" y="20"/>
                      <a:pt x="59" y="20"/>
                    </a:cubicBezTo>
                    <a:cubicBezTo>
                      <a:pt x="54" y="20"/>
                      <a:pt x="49" y="16"/>
                      <a:pt x="45" y="13"/>
                    </a:cubicBezTo>
                    <a:cubicBezTo>
                      <a:pt x="43" y="11"/>
                      <a:pt x="40" y="9"/>
                      <a:pt x="38" y="9"/>
                    </a:cubicBezTo>
                    <a:cubicBezTo>
                      <a:pt x="38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7" y="10"/>
                      <a:pt x="36" y="10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3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5" y="14"/>
                      <a:pt x="35" y="15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7"/>
                      <a:pt x="33" y="18"/>
                      <a:pt x="33" y="19"/>
                    </a:cubicBezTo>
                    <a:cubicBezTo>
                      <a:pt x="29" y="22"/>
                      <a:pt x="28" y="22"/>
                      <a:pt x="25" y="23"/>
                    </a:cubicBezTo>
                    <a:cubicBezTo>
                      <a:pt x="23" y="23"/>
                      <a:pt x="20" y="23"/>
                      <a:pt x="14" y="26"/>
                    </a:cubicBezTo>
                    <a:cubicBezTo>
                      <a:pt x="11" y="27"/>
                      <a:pt x="9" y="28"/>
                      <a:pt x="8" y="28"/>
                    </a:cubicBezTo>
                    <a:cubicBezTo>
                      <a:pt x="0" y="31"/>
                      <a:pt x="0" y="31"/>
                      <a:pt x="0" y="38"/>
                    </a:cubicBezTo>
                    <a:cubicBezTo>
                      <a:pt x="0" y="41"/>
                      <a:pt x="1" y="43"/>
                      <a:pt x="3" y="45"/>
                    </a:cubicBezTo>
                    <a:cubicBezTo>
                      <a:pt x="3" y="45"/>
                      <a:pt x="4" y="46"/>
                      <a:pt x="4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17" y="49"/>
                      <a:pt x="20" y="49"/>
                      <a:pt x="29" y="48"/>
                    </a:cubicBezTo>
                    <a:cubicBezTo>
                      <a:pt x="34" y="48"/>
                      <a:pt x="40" y="46"/>
                      <a:pt x="46" y="44"/>
                    </a:cubicBezTo>
                    <a:cubicBezTo>
                      <a:pt x="51" y="42"/>
                      <a:pt x="56" y="41"/>
                      <a:pt x="60" y="41"/>
                    </a:cubicBezTo>
                    <a:cubicBezTo>
                      <a:pt x="61" y="41"/>
                      <a:pt x="63" y="41"/>
                      <a:pt x="65" y="4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7" y="44"/>
                      <a:pt x="67" y="44"/>
                      <a:pt x="67" y="44"/>
                    </a:cubicBezTo>
                    <a:cubicBezTo>
                      <a:pt x="67" y="44"/>
                      <a:pt x="67" y="44"/>
                      <a:pt x="67" y="44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5"/>
                      <a:pt x="71" y="45"/>
                      <a:pt x="71" y="45"/>
                    </a:cubicBezTo>
                    <a:cubicBezTo>
                      <a:pt x="72" y="45"/>
                      <a:pt x="72" y="45"/>
                      <a:pt x="72" y="45"/>
                    </a:cubicBezTo>
                    <a:cubicBezTo>
                      <a:pt x="72" y="45"/>
                      <a:pt x="73" y="45"/>
                      <a:pt x="73" y="45"/>
                    </a:cubicBezTo>
                    <a:cubicBezTo>
                      <a:pt x="74" y="45"/>
                      <a:pt x="74" y="45"/>
                      <a:pt x="74" y="45"/>
                    </a:cubicBezTo>
                    <a:cubicBezTo>
                      <a:pt x="75" y="45"/>
                      <a:pt x="76" y="45"/>
                      <a:pt x="78" y="45"/>
                    </a:cubicBezTo>
                    <a:cubicBezTo>
                      <a:pt x="82" y="46"/>
                      <a:pt x="82" y="46"/>
                      <a:pt x="82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4" y="45"/>
                      <a:pt x="84" y="45"/>
                      <a:pt x="84" y="45"/>
                    </a:cubicBezTo>
                    <a:cubicBezTo>
                      <a:pt x="84" y="45"/>
                      <a:pt x="84" y="45"/>
                      <a:pt x="84" y="45"/>
                    </a:cubicBezTo>
                    <a:cubicBezTo>
                      <a:pt x="85" y="45"/>
                      <a:pt x="85" y="45"/>
                      <a:pt x="85" y="45"/>
                    </a:cubicBezTo>
                    <a:cubicBezTo>
                      <a:pt x="85" y="45"/>
                      <a:pt x="85" y="45"/>
                      <a:pt x="85" y="45"/>
                    </a:cubicBezTo>
                    <a:cubicBezTo>
                      <a:pt x="86" y="45"/>
                      <a:pt x="86" y="45"/>
                      <a:pt x="86" y="45"/>
                    </a:cubicBezTo>
                    <a:cubicBezTo>
                      <a:pt x="86" y="45"/>
                      <a:pt x="86" y="45"/>
                      <a:pt x="86" y="45"/>
                    </a:cubicBezTo>
                    <a:cubicBezTo>
                      <a:pt x="86" y="45"/>
                      <a:pt x="87" y="45"/>
                      <a:pt x="87" y="45"/>
                    </a:cubicBezTo>
                    <a:cubicBezTo>
                      <a:pt x="88" y="45"/>
                      <a:pt x="88" y="45"/>
                      <a:pt x="88" y="45"/>
                    </a:cubicBezTo>
                    <a:cubicBezTo>
                      <a:pt x="88" y="45"/>
                      <a:pt x="89" y="45"/>
                      <a:pt x="89" y="45"/>
                    </a:cubicBezTo>
                    <a:cubicBezTo>
                      <a:pt x="90" y="45"/>
                      <a:pt x="90" y="45"/>
                      <a:pt x="90" y="45"/>
                    </a:cubicBezTo>
                    <a:cubicBezTo>
                      <a:pt x="90" y="45"/>
                      <a:pt x="91" y="44"/>
                      <a:pt x="92" y="44"/>
                    </a:cubicBezTo>
                    <a:cubicBezTo>
                      <a:pt x="92" y="44"/>
                      <a:pt x="92" y="44"/>
                      <a:pt x="92" y="44"/>
                    </a:cubicBezTo>
                    <a:cubicBezTo>
                      <a:pt x="93" y="44"/>
                      <a:pt x="94" y="44"/>
                      <a:pt x="95" y="44"/>
                    </a:cubicBezTo>
                    <a:cubicBezTo>
                      <a:pt x="95" y="44"/>
                      <a:pt x="95" y="44"/>
                      <a:pt x="95" y="44"/>
                    </a:cubicBezTo>
                    <a:cubicBezTo>
                      <a:pt x="96" y="44"/>
                      <a:pt x="97" y="44"/>
                      <a:pt x="98" y="44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5" y="36"/>
                      <a:pt x="92" y="31"/>
                      <a:pt x="93" y="27"/>
                    </a:cubicBezTo>
                    <a:cubicBezTo>
                      <a:pt x="93" y="24"/>
                      <a:pt x="95" y="22"/>
                      <a:pt x="97" y="21"/>
                    </a:cubicBezTo>
                    <a:cubicBezTo>
                      <a:pt x="97" y="21"/>
                      <a:pt x="98" y="20"/>
                      <a:pt x="98" y="19"/>
                    </a:cubicBezTo>
                    <a:cubicBezTo>
                      <a:pt x="98" y="18"/>
                      <a:pt x="98" y="18"/>
                      <a:pt x="98" y="18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98" y="16"/>
                      <a:pt x="100" y="12"/>
                      <a:pt x="98" y="6"/>
                    </a:cubicBezTo>
                    <a:cubicBezTo>
                      <a:pt x="98" y="5"/>
                      <a:pt x="97" y="4"/>
                      <a:pt x="9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43">
                <a:extLst>
                  <a:ext uri="{FF2B5EF4-FFF2-40B4-BE49-F238E27FC236}">
                    <a16:creationId xmlns:a16="http://schemas.microsoft.com/office/drawing/2014/main" id="{EBE30F0B-D80B-4B9F-99A1-BAF16DD3C5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17163" y="3455988"/>
                <a:ext cx="0" cy="7938"/>
              </a:xfrm>
              <a:custGeom>
                <a:avLst/>
                <a:gdLst>
                  <a:gd name="T0" fmla="*/ 0 h 5"/>
                  <a:gd name="T1" fmla="*/ 0 h 5"/>
                  <a:gd name="T2" fmla="*/ 5 h 5"/>
                  <a:gd name="T3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44">
                <a:extLst>
                  <a:ext uri="{FF2B5EF4-FFF2-40B4-BE49-F238E27FC236}">
                    <a16:creationId xmlns:a16="http://schemas.microsoft.com/office/drawing/2014/main" id="{FD631659-EDEB-43D3-9FE2-D92011F1A2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1850" y="3127375"/>
                <a:ext cx="777875" cy="328613"/>
              </a:xfrm>
              <a:custGeom>
                <a:avLst/>
                <a:gdLst>
                  <a:gd name="T0" fmla="*/ 397 w 432"/>
                  <a:gd name="T1" fmla="*/ 39 h 182"/>
                  <a:gd name="T2" fmla="*/ 378 w 432"/>
                  <a:gd name="T3" fmla="*/ 24 h 182"/>
                  <a:gd name="T4" fmla="*/ 394 w 432"/>
                  <a:gd name="T5" fmla="*/ 13 h 182"/>
                  <a:gd name="T6" fmla="*/ 401 w 432"/>
                  <a:gd name="T7" fmla="*/ 3 h 182"/>
                  <a:gd name="T8" fmla="*/ 383 w 432"/>
                  <a:gd name="T9" fmla="*/ 12 h 182"/>
                  <a:gd name="T10" fmla="*/ 380 w 432"/>
                  <a:gd name="T11" fmla="*/ 10 h 182"/>
                  <a:gd name="T12" fmla="*/ 378 w 432"/>
                  <a:gd name="T13" fmla="*/ 8 h 182"/>
                  <a:gd name="T14" fmla="*/ 337 w 432"/>
                  <a:gd name="T15" fmla="*/ 0 h 182"/>
                  <a:gd name="T16" fmla="*/ 311 w 432"/>
                  <a:gd name="T17" fmla="*/ 7 h 182"/>
                  <a:gd name="T18" fmla="*/ 265 w 432"/>
                  <a:gd name="T19" fmla="*/ 15 h 182"/>
                  <a:gd name="T20" fmla="*/ 245 w 432"/>
                  <a:gd name="T21" fmla="*/ 17 h 182"/>
                  <a:gd name="T22" fmla="*/ 181 w 432"/>
                  <a:gd name="T23" fmla="*/ 42 h 182"/>
                  <a:gd name="T24" fmla="*/ 150 w 432"/>
                  <a:gd name="T25" fmla="*/ 45 h 182"/>
                  <a:gd name="T26" fmla="*/ 130 w 432"/>
                  <a:gd name="T27" fmla="*/ 47 h 182"/>
                  <a:gd name="T28" fmla="*/ 117 w 432"/>
                  <a:gd name="T29" fmla="*/ 46 h 182"/>
                  <a:gd name="T30" fmla="*/ 122 w 432"/>
                  <a:gd name="T31" fmla="*/ 87 h 182"/>
                  <a:gd name="T32" fmla="*/ 90 w 432"/>
                  <a:gd name="T33" fmla="*/ 91 h 182"/>
                  <a:gd name="T34" fmla="*/ 63 w 432"/>
                  <a:gd name="T35" fmla="*/ 103 h 182"/>
                  <a:gd name="T36" fmla="*/ 25 w 432"/>
                  <a:gd name="T37" fmla="*/ 125 h 182"/>
                  <a:gd name="T38" fmla="*/ 12 w 432"/>
                  <a:gd name="T39" fmla="*/ 130 h 182"/>
                  <a:gd name="T40" fmla="*/ 0 w 432"/>
                  <a:gd name="T41" fmla="*/ 152 h 182"/>
                  <a:gd name="T42" fmla="*/ 33 w 432"/>
                  <a:gd name="T43" fmla="*/ 153 h 182"/>
                  <a:gd name="T44" fmla="*/ 64 w 432"/>
                  <a:gd name="T45" fmla="*/ 147 h 182"/>
                  <a:gd name="T46" fmla="*/ 81 w 432"/>
                  <a:gd name="T47" fmla="*/ 131 h 182"/>
                  <a:gd name="T48" fmla="*/ 135 w 432"/>
                  <a:gd name="T49" fmla="*/ 116 h 182"/>
                  <a:gd name="T50" fmla="*/ 177 w 432"/>
                  <a:gd name="T51" fmla="*/ 128 h 182"/>
                  <a:gd name="T52" fmla="*/ 200 w 432"/>
                  <a:gd name="T53" fmla="*/ 135 h 182"/>
                  <a:gd name="T54" fmla="*/ 233 w 432"/>
                  <a:gd name="T55" fmla="*/ 129 h 182"/>
                  <a:gd name="T56" fmla="*/ 255 w 432"/>
                  <a:gd name="T57" fmla="*/ 151 h 182"/>
                  <a:gd name="T58" fmla="*/ 308 w 432"/>
                  <a:gd name="T59" fmla="*/ 179 h 182"/>
                  <a:gd name="T60" fmla="*/ 330 w 432"/>
                  <a:gd name="T61" fmla="*/ 153 h 182"/>
                  <a:gd name="T62" fmla="*/ 347 w 432"/>
                  <a:gd name="T63" fmla="*/ 139 h 182"/>
                  <a:gd name="T64" fmla="*/ 363 w 432"/>
                  <a:gd name="T65" fmla="*/ 113 h 182"/>
                  <a:gd name="T66" fmla="*/ 392 w 432"/>
                  <a:gd name="T67" fmla="*/ 110 h 182"/>
                  <a:gd name="T68" fmla="*/ 398 w 432"/>
                  <a:gd name="T69" fmla="*/ 100 h 182"/>
                  <a:gd name="T70" fmla="*/ 375 w 432"/>
                  <a:gd name="T71" fmla="*/ 96 h 182"/>
                  <a:gd name="T72" fmla="*/ 385 w 432"/>
                  <a:gd name="T73" fmla="*/ 87 h 182"/>
                  <a:gd name="T74" fmla="*/ 381 w 432"/>
                  <a:gd name="T75" fmla="*/ 68 h 182"/>
                  <a:gd name="T76" fmla="*/ 403 w 432"/>
                  <a:gd name="T77" fmla="*/ 62 h 182"/>
                  <a:gd name="T78" fmla="*/ 415 w 432"/>
                  <a:gd name="T79" fmla="*/ 64 h 182"/>
                  <a:gd name="T80" fmla="*/ 425 w 432"/>
                  <a:gd name="T81" fmla="*/ 49 h 182"/>
                  <a:gd name="T82" fmla="*/ 432 w 432"/>
                  <a:gd name="T83" fmla="*/ 29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32" h="182">
                    <a:moveTo>
                      <a:pt x="407" y="38"/>
                    </a:moveTo>
                    <a:cubicBezTo>
                      <a:pt x="406" y="37"/>
                      <a:pt x="406" y="37"/>
                      <a:pt x="406" y="37"/>
                    </a:cubicBezTo>
                    <a:cubicBezTo>
                      <a:pt x="404" y="38"/>
                      <a:pt x="402" y="39"/>
                      <a:pt x="397" y="39"/>
                    </a:cubicBezTo>
                    <a:cubicBezTo>
                      <a:pt x="385" y="39"/>
                      <a:pt x="376" y="34"/>
                      <a:pt x="376" y="34"/>
                    </a:cubicBezTo>
                    <a:cubicBezTo>
                      <a:pt x="359" y="24"/>
                      <a:pt x="359" y="24"/>
                      <a:pt x="359" y="24"/>
                    </a:cubicBezTo>
                    <a:cubicBezTo>
                      <a:pt x="378" y="24"/>
                      <a:pt x="378" y="24"/>
                      <a:pt x="378" y="24"/>
                    </a:cubicBezTo>
                    <a:cubicBezTo>
                      <a:pt x="378" y="24"/>
                      <a:pt x="379" y="24"/>
                      <a:pt x="383" y="22"/>
                    </a:cubicBezTo>
                    <a:cubicBezTo>
                      <a:pt x="376" y="21"/>
                      <a:pt x="376" y="21"/>
                      <a:pt x="376" y="21"/>
                    </a:cubicBezTo>
                    <a:cubicBezTo>
                      <a:pt x="394" y="13"/>
                      <a:pt x="394" y="13"/>
                      <a:pt x="394" y="13"/>
                    </a:cubicBezTo>
                    <a:cubicBezTo>
                      <a:pt x="395" y="13"/>
                      <a:pt x="402" y="10"/>
                      <a:pt x="410" y="8"/>
                    </a:cubicBezTo>
                    <a:cubicBezTo>
                      <a:pt x="409" y="7"/>
                      <a:pt x="409" y="7"/>
                      <a:pt x="408" y="6"/>
                    </a:cubicBezTo>
                    <a:cubicBezTo>
                      <a:pt x="405" y="5"/>
                      <a:pt x="403" y="3"/>
                      <a:pt x="401" y="3"/>
                    </a:cubicBezTo>
                    <a:cubicBezTo>
                      <a:pt x="401" y="3"/>
                      <a:pt x="401" y="3"/>
                      <a:pt x="401" y="3"/>
                    </a:cubicBezTo>
                    <a:cubicBezTo>
                      <a:pt x="398" y="3"/>
                      <a:pt x="394" y="6"/>
                      <a:pt x="390" y="8"/>
                    </a:cubicBezTo>
                    <a:cubicBezTo>
                      <a:pt x="387" y="10"/>
                      <a:pt x="385" y="12"/>
                      <a:pt x="383" y="12"/>
                    </a:cubicBezTo>
                    <a:cubicBezTo>
                      <a:pt x="382" y="12"/>
                      <a:pt x="382" y="11"/>
                      <a:pt x="381" y="11"/>
                    </a:cubicBezTo>
                    <a:cubicBezTo>
                      <a:pt x="381" y="11"/>
                      <a:pt x="381" y="11"/>
                      <a:pt x="381" y="11"/>
                    </a:cubicBezTo>
                    <a:cubicBezTo>
                      <a:pt x="381" y="11"/>
                      <a:pt x="380" y="10"/>
                      <a:pt x="380" y="10"/>
                    </a:cubicBezTo>
                    <a:cubicBezTo>
                      <a:pt x="380" y="10"/>
                      <a:pt x="380" y="10"/>
                      <a:pt x="380" y="10"/>
                    </a:cubicBezTo>
                    <a:cubicBezTo>
                      <a:pt x="380" y="10"/>
                      <a:pt x="380" y="10"/>
                      <a:pt x="380" y="10"/>
                    </a:cubicBezTo>
                    <a:cubicBezTo>
                      <a:pt x="379" y="9"/>
                      <a:pt x="379" y="8"/>
                      <a:pt x="378" y="8"/>
                    </a:cubicBezTo>
                    <a:cubicBezTo>
                      <a:pt x="377" y="7"/>
                      <a:pt x="376" y="7"/>
                      <a:pt x="374" y="7"/>
                    </a:cubicBezTo>
                    <a:cubicBezTo>
                      <a:pt x="369" y="6"/>
                      <a:pt x="362" y="5"/>
                      <a:pt x="350" y="2"/>
                    </a:cubicBezTo>
                    <a:cubicBezTo>
                      <a:pt x="343" y="1"/>
                      <a:pt x="339" y="0"/>
                      <a:pt x="337" y="0"/>
                    </a:cubicBezTo>
                    <a:cubicBezTo>
                      <a:pt x="335" y="0"/>
                      <a:pt x="334" y="0"/>
                      <a:pt x="333" y="1"/>
                    </a:cubicBezTo>
                    <a:cubicBezTo>
                      <a:pt x="330" y="2"/>
                      <a:pt x="327" y="4"/>
                      <a:pt x="320" y="5"/>
                    </a:cubicBezTo>
                    <a:cubicBezTo>
                      <a:pt x="317" y="6"/>
                      <a:pt x="314" y="6"/>
                      <a:pt x="311" y="7"/>
                    </a:cubicBezTo>
                    <a:cubicBezTo>
                      <a:pt x="294" y="9"/>
                      <a:pt x="293" y="10"/>
                      <a:pt x="292" y="10"/>
                    </a:cubicBezTo>
                    <a:cubicBezTo>
                      <a:pt x="290" y="11"/>
                      <a:pt x="288" y="12"/>
                      <a:pt x="278" y="14"/>
                    </a:cubicBezTo>
                    <a:cubicBezTo>
                      <a:pt x="271" y="15"/>
                      <a:pt x="267" y="15"/>
                      <a:pt x="265" y="15"/>
                    </a:cubicBezTo>
                    <a:cubicBezTo>
                      <a:pt x="263" y="15"/>
                      <a:pt x="262" y="15"/>
                      <a:pt x="261" y="15"/>
                    </a:cubicBezTo>
                    <a:cubicBezTo>
                      <a:pt x="261" y="14"/>
                      <a:pt x="260" y="14"/>
                      <a:pt x="254" y="14"/>
                    </a:cubicBezTo>
                    <a:cubicBezTo>
                      <a:pt x="247" y="14"/>
                      <a:pt x="246" y="14"/>
                      <a:pt x="245" y="17"/>
                    </a:cubicBezTo>
                    <a:cubicBezTo>
                      <a:pt x="244" y="19"/>
                      <a:pt x="241" y="23"/>
                      <a:pt x="235" y="27"/>
                    </a:cubicBezTo>
                    <a:cubicBezTo>
                      <a:pt x="223" y="36"/>
                      <a:pt x="209" y="38"/>
                      <a:pt x="190" y="41"/>
                    </a:cubicBezTo>
                    <a:cubicBezTo>
                      <a:pt x="187" y="41"/>
                      <a:pt x="185" y="42"/>
                      <a:pt x="181" y="42"/>
                    </a:cubicBezTo>
                    <a:cubicBezTo>
                      <a:pt x="171" y="44"/>
                      <a:pt x="167" y="44"/>
                      <a:pt x="164" y="44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61" y="44"/>
                      <a:pt x="159" y="44"/>
                      <a:pt x="150" y="45"/>
                    </a:cubicBezTo>
                    <a:cubicBezTo>
                      <a:pt x="147" y="45"/>
                      <a:pt x="147" y="45"/>
                      <a:pt x="147" y="45"/>
                    </a:cubicBezTo>
                    <a:cubicBezTo>
                      <a:pt x="135" y="46"/>
                      <a:pt x="133" y="47"/>
                      <a:pt x="132" y="47"/>
                    </a:cubicBezTo>
                    <a:cubicBezTo>
                      <a:pt x="131" y="47"/>
                      <a:pt x="131" y="47"/>
                      <a:pt x="130" y="47"/>
                    </a:cubicBezTo>
                    <a:cubicBezTo>
                      <a:pt x="130" y="47"/>
                      <a:pt x="129" y="47"/>
                      <a:pt x="128" y="47"/>
                    </a:cubicBezTo>
                    <a:cubicBezTo>
                      <a:pt x="124" y="47"/>
                      <a:pt x="124" y="47"/>
                      <a:pt x="124" y="47"/>
                    </a:cubicBezTo>
                    <a:cubicBezTo>
                      <a:pt x="122" y="47"/>
                      <a:pt x="119" y="46"/>
                      <a:pt x="117" y="46"/>
                    </a:cubicBezTo>
                    <a:cubicBezTo>
                      <a:pt x="119" y="54"/>
                      <a:pt x="120" y="64"/>
                      <a:pt x="119" y="70"/>
                    </a:cubicBezTo>
                    <a:cubicBezTo>
                      <a:pt x="119" y="71"/>
                      <a:pt x="120" y="73"/>
                      <a:pt x="120" y="74"/>
                    </a:cubicBezTo>
                    <a:cubicBezTo>
                      <a:pt x="122" y="78"/>
                      <a:pt x="124" y="82"/>
                      <a:pt x="122" y="87"/>
                    </a:cubicBezTo>
                    <a:cubicBezTo>
                      <a:pt x="120" y="91"/>
                      <a:pt x="116" y="92"/>
                      <a:pt x="109" y="93"/>
                    </a:cubicBezTo>
                    <a:cubicBezTo>
                      <a:pt x="99" y="93"/>
                      <a:pt x="95" y="92"/>
                      <a:pt x="92" y="92"/>
                    </a:cubicBezTo>
                    <a:cubicBezTo>
                      <a:pt x="91" y="92"/>
                      <a:pt x="91" y="91"/>
                      <a:pt x="90" y="91"/>
                    </a:cubicBezTo>
                    <a:cubicBezTo>
                      <a:pt x="89" y="91"/>
                      <a:pt x="87" y="92"/>
                      <a:pt x="85" y="93"/>
                    </a:cubicBezTo>
                    <a:cubicBezTo>
                      <a:pt x="81" y="94"/>
                      <a:pt x="79" y="94"/>
                      <a:pt x="77" y="94"/>
                    </a:cubicBezTo>
                    <a:cubicBezTo>
                      <a:pt x="73" y="95"/>
                      <a:pt x="72" y="95"/>
                      <a:pt x="63" y="103"/>
                    </a:cubicBezTo>
                    <a:cubicBezTo>
                      <a:pt x="56" y="109"/>
                      <a:pt x="54" y="112"/>
                      <a:pt x="53" y="114"/>
                    </a:cubicBezTo>
                    <a:cubicBezTo>
                      <a:pt x="51" y="117"/>
                      <a:pt x="50" y="119"/>
                      <a:pt x="44" y="121"/>
                    </a:cubicBezTo>
                    <a:cubicBezTo>
                      <a:pt x="38" y="123"/>
                      <a:pt x="31" y="124"/>
                      <a:pt x="25" y="125"/>
                    </a:cubicBezTo>
                    <a:cubicBezTo>
                      <a:pt x="21" y="126"/>
                      <a:pt x="15" y="126"/>
                      <a:pt x="14" y="127"/>
                    </a:cubicBezTo>
                    <a:cubicBezTo>
                      <a:pt x="13" y="127"/>
                      <a:pt x="13" y="128"/>
                      <a:pt x="12" y="128"/>
                    </a:cubicBezTo>
                    <a:cubicBezTo>
                      <a:pt x="12" y="129"/>
                      <a:pt x="12" y="129"/>
                      <a:pt x="12" y="130"/>
                    </a:cubicBezTo>
                    <a:cubicBezTo>
                      <a:pt x="11" y="132"/>
                      <a:pt x="9" y="135"/>
                      <a:pt x="6" y="141"/>
                    </a:cubicBezTo>
                    <a:cubicBezTo>
                      <a:pt x="5" y="143"/>
                      <a:pt x="4" y="145"/>
                      <a:pt x="3" y="147"/>
                    </a:cubicBezTo>
                    <a:cubicBezTo>
                      <a:pt x="2" y="149"/>
                      <a:pt x="1" y="151"/>
                      <a:pt x="0" y="152"/>
                    </a:cubicBezTo>
                    <a:cubicBezTo>
                      <a:pt x="4" y="152"/>
                      <a:pt x="7" y="152"/>
                      <a:pt x="11" y="153"/>
                    </a:cubicBezTo>
                    <a:cubicBezTo>
                      <a:pt x="17" y="154"/>
                      <a:pt x="20" y="153"/>
                      <a:pt x="23" y="152"/>
                    </a:cubicBezTo>
                    <a:cubicBezTo>
                      <a:pt x="27" y="151"/>
                      <a:pt x="30" y="151"/>
                      <a:pt x="33" y="153"/>
                    </a:cubicBezTo>
                    <a:cubicBezTo>
                      <a:pt x="35" y="153"/>
                      <a:pt x="43" y="153"/>
                      <a:pt x="52" y="151"/>
                    </a:cubicBezTo>
                    <a:cubicBezTo>
                      <a:pt x="55" y="151"/>
                      <a:pt x="57" y="150"/>
                      <a:pt x="58" y="150"/>
                    </a:cubicBezTo>
                    <a:cubicBezTo>
                      <a:pt x="61" y="150"/>
                      <a:pt x="61" y="150"/>
                      <a:pt x="64" y="147"/>
                    </a:cubicBezTo>
                    <a:cubicBezTo>
                      <a:pt x="65" y="146"/>
                      <a:pt x="66" y="146"/>
                      <a:pt x="67" y="144"/>
                    </a:cubicBezTo>
                    <a:cubicBezTo>
                      <a:pt x="71" y="141"/>
                      <a:pt x="72" y="140"/>
                      <a:pt x="73" y="138"/>
                    </a:cubicBezTo>
                    <a:cubicBezTo>
                      <a:pt x="74" y="137"/>
                      <a:pt x="76" y="135"/>
                      <a:pt x="81" y="131"/>
                    </a:cubicBezTo>
                    <a:cubicBezTo>
                      <a:pt x="83" y="129"/>
                      <a:pt x="83" y="128"/>
                      <a:pt x="83" y="128"/>
                    </a:cubicBezTo>
                    <a:cubicBezTo>
                      <a:pt x="83" y="119"/>
                      <a:pt x="89" y="119"/>
                      <a:pt x="99" y="118"/>
                    </a:cubicBezTo>
                    <a:cubicBezTo>
                      <a:pt x="111" y="117"/>
                      <a:pt x="124" y="116"/>
                      <a:pt x="135" y="116"/>
                    </a:cubicBezTo>
                    <a:cubicBezTo>
                      <a:pt x="147" y="116"/>
                      <a:pt x="154" y="117"/>
                      <a:pt x="158" y="118"/>
                    </a:cubicBezTo>
                    <a:cubicBezTo>
                      <a:pt x="160" y="119"/>
                      <a:pt x="161" y="119"/>
                      <a:pt x="163" y="118"/>
                    </a:cubicBezTo>
                    <a:cubicBezTo>
                      <a:pt x="168" y="118"/>
                      <a:pt x="171" y="120"/>
                      <a:pt x="177" y="128"/>
                    </a:cubicBezTo>
                    <a:cubicBezTo>
                      <a:pt x="183" y="136"/>
                      <a:pt x="184" y="136"/>
                      <a:pt x="186" y="136"/>
                    </a:cubicBezTo>
                    <a:cubicBezTo>
                      <a:pt x="188" y="136"/>
                      <a:pt x="190" y="136"/>
                      <a:pt x="192" y="136"/>
                    </a:cubicBezTo>
                    <a:cubicBezTo>
                      <a:pt x="194" y="135"/>
                      <a:pt x="197" y="135"/>
                      <a:pt x="200" y="135"/>
                    </a:cubicBezTo>
                    <a:cubicBezTo>
                      <a:pt x="208" y="134"/>
                      <a:pt x="211" y="132"/>
                      <a:pt x="213" y="131"/>
                    </a:cubicBezTo>
                    <a:cubicBezTo>
                      <a:pt x="217" y="130"/>
                      <a:pt x="220" y="129"/>
                      <a:pt x="226" y="130"/>
                    </a:cubicBezTo>
                    <a:cubicBezTo>
                      <a:pt x="229" y="130"/>
                      <a:pt x="231" y="130"/>
                      <a:pt x="233" y="129"/>
                    </a:cubicBezTo>
                    <a:cubicBezTo>
                      <a:pt x="235" y="128"/>
                      <a:pt x="237" y="127"/>
                      <a:pt x="239" y="127"/>
                    </a:cubicBezTo>
                    <a:cubicBezTo>
                      <a:pt x="243" y="127"/>
                      <a:pt x="247" y="130"/>
                      <a:pt x="251" y="137"/>
                    </a:cubicBezTo>
                    <a:cubicBezTo>
                      <a:pt x="255" y="143"/>
                      <a:pt x="255" y="148"/>
                      <a:pt x="255" y="151"/>
                    </a:cubicBezTo>
                    <a:cubicBezTo>
                      <a:pt x="255" y="152"/>
                      <a:pt x="255" y="152"/>
                      <a:pt x="255" y="153"/>
                    </a:cubicBezTo>
                    <a:cubicBezTo>
                      <a:pt x="256" y="153"/>
                      <a:pt x="257" y="154"/>
                      <a:pt x="265" y="156"/>
                    </a:cubicBezTo>
                    <a:cubicBezTo>
                      <a:pt x="285" y="162"/>
                      <a:pt x="302" y="174"/>
                      <a:pt x="308" y="179"/>
                    </a:cubicBezTo>
                    <a:cubicBezTo>
                      <a:pt x="311" y="179"/>
                      <a:pt x="324" y="181"/>
                      <a:pt x="329" y="182"/>
                    </a:cubicBezTo>
                    <a:cubicBezTo>
                      <a:pt x="330" y="179"/>
                      <a:pt x="328" y="170"/>
                      <a:pt x="328" y="166"/>
                    </a:cubicBezTo>
                    <a:cubicBezTo>
                      <a:pt x="327" y="160"/>
                      <a:pt x="326" y="156"/>
                      <a:pt x="330" y="153"/>
                    </a:cubicBezTo>
                    <a:cubicBezTo>
                      <a:pt x="330" y="152"/>
                      <a:pt x="330" y="152"/>
                      <a:pt x="331" y="150"/>
                    </a:cubicBezTo>
                    <a:cubicBezTo>
                      <a:pt x="333" y="143"/>
                      <a:pt x="339" y="142"/>
                      <a:pt x="343" y="141"/>
                    </a:cubicBezTo>
                    <a:cubicBezTo>
                      <a:pt x="344" y="141"/>
                      <a:pt x="346" y="140"/>
                      <a:pt x="347" y="139"/>
                    </a:cubicBezTo>
                    <a:cubicBezTo>
                      <a:pt x="348" y="139"/>
                      <a:pt x="348" y="137"/>
                      <a:pt x="348" y="136"/>
                    </a:cubicBezTo>
                    <a:cubicBezTo>
                      <a:pt x="348" y="131"/>
                      <a:pt x="349" y="124"/>
                      <a:pt x="355" y="117"/>
                    </a:cubicBezTo>
                    <a:cubicBezTo>
                      <a:pt x="359" y="114"/>
                      <a:pt x="361" y="113"/>
                      <a:pt x="363" y="113"/>
                    </a:cubicBezTo>
                    <a:cubicBezTo>
                      <a:pt x="365" y="113"/>
                      <a:pt x="367" y="115"/>
                      <a:pt x="367" y="116"/>
                    </a:cubicBezTo>
                    <a:cubicBezTo>
                      <a:pt x="370" y="116"/>
                      <a:pt x="372" y="115"/>
                      <a:pt x="374" y="115"/>
                    </a:cubicBezTo>
                    <a:cubicBezTo>
                      <a:pt x="378" y="114"/>
                      <a:pt x="383" y="114"/>
                      <a:pt x="392" y="110"/>
                    </a:cubicBezTo>
                    <a:cubicBezTo>
                      <a:pt x="398" y="108"/>
                      <a:pt x="400" y="107"/>
                      <a:pt x="401" y="107"/>
                    </a:cubicBezTo>
                    <a:cubicBezTo>
                      <a:pt x="401" y="107"/>
                      <a:pt x="402" y="106"/>
                      <a:pt x="404" y="105"/>
                    </a:cubicBezTo>
                    <a:cubicBezTo>
                      <a:pt x="402" y="104"/>
                      <a:pt x="400" y="102"/>
                      <a:pt x="398" y="100"/>
                    </a:cubicBezTo>
                    <a:cubicBezTo>
                      <a:pt x="397" y="100"/>
                      <a:pt x="397" y="99"/>
                      <a:pt x="396" y="99"/>
                    </a:cubicBezTo>
                    <a:cubicBezTo>
                      <a:pt x="395" y="100"/>
                      <a:pt x="391" y="102"/>
                      <a:pt x="384" y="102"/>
                    </a:cubicBezTo>
                    <a:cubicBezTo>
                      <a:pt x="377" y="101"/>
                      <a:pt x="375" y="101"/>
                      <a:pt x="375" y="96"/>
                    </a:cubicBezTo>
                    <a:cubicBezTo>
                      <a:pt x="374" y="93"/>
                      <a:pt x="376" y="91"/>
                      <a:pt x="379" y="90"/>
                    </a:cubicBezTo>
                    <a:cubicBezTo>
                      <a:pt x="383" y="89"/>
                      <a:pt x="384" y="88"/>
                      <a:pt x="384" y="88"/>
                    </a:cubicBezTo>
                    <a:cubicBezTo>
                      <a:pt x="385" y="87"/>
                      <a:pt x="385" y="87"/>
                      <a:pt x="385" y="87"/>
                    </a:cubicBezTo>
                    <a:cubicBezTo>
                      <a:pt x="385" y="86"/>
                      <a:pt x="385" y="86"/>
                      <a:pt x="385" y="86"/>
                    </a:cubicBezTo>
                    <a:cubicBezTo>
                      <a:pt x="384" y="85"/>
                      <a:pt x="382" y="82"/>
                      <a:pt x="381" y="78"/>
                    </a:cubicBezTo>
                    <a:cubicBezTo>
                      <a:pt x="380" y="74"/>
                      <a:pt x="380" y="71"/>
                      <a:pt x="381" y="68"/>
                    </a:cubicBezTo>
                    <a:cubicBezTo>
                      <a:pt x="382" y="65"/>
                      <a:pt x="385" y="65"/>
                      <a:pt x="386" y="64"/>
                    </a:cubicBezTo>
                    <a:cubicBezTo>
                      <a:pt x="388" y="64"/>
                      <a:pt x="389" y="64"/>
                      <a:pt x="391" y="62"/>
                    </a:cubicBezTo>
                    <a:cubicBezTo>
                      <a:pt x="397" y="59"/>
                      <a:pt x="400" y="61"/>
                      <a:pt x="403" y="62"/>
                    </a:cubicBezTo>
                    <a:cubicBezTo>
                      <a:pt x="404" y="63"/>
                      <a:pt x="406" y="64"/>
                      <a:pt x="408" y="65"/>
                    </a:cubicBezTo>
                    <a:cubicBezTo>
                      <a:pt x="410" y="66"/>
                      <a:pt x="411" y="66"/>
                      <a:pt x="412" y="66"/>
                    </a:cubicBezTo>
                    <a:cubicBezTo>
                      <a:pt x="413" y="66"/>
                      <a:pt x="414" y="65"/>
                      <a:pt x="415" y="64"/>
                    </a:cubicBezTo>
                    <a:cubicBezTo>
                      <a:pt x="416" y="63"/>
                      <a:pt x="416" y="62"/>
                      <a:pt x="417" y="62"/>
                    </a:cubicBezTo>
                    <a:cubicBezTo>
                      <a:pt x="418" y="61"/>
                      <a:pt x="419" y="60"/>
                      <a:pt x="420" y="58"/>
                    </a:cubicBezTo>
                    <a:cubicBezTo>
                      <a:pt x="421" y="56"/>
                      <a:pt x="422" y="53"/>
                      <a:pt x="425" y="49"/>
                    </a:cubicBezTo>
                    <a:cubicBezTo>
                      <a:pt x="425" y="48"/>
                      <a:pt x="425" y="48"/>
                      <a:pt x="425" y="48"/>
                    </a:cubicBezTo>
                    <a:cubicBezTo>
                      <a:pt x="429" y="43"/>
                      <a:pt x="429" y="43"/>
                      <a:pt x="430" y="36"/>
                    </a:cubicBezTo>
                    <a:cubicBezTo>
                      <a:pt x="430" y="34"/>
                      <a:pt x="431" y="32"/>
                      <a:pt x="432" y="29"/>
                    </a:cubicBezTo>
                    <a:cubicBezTo>
                      <a:pt x="426" y="33"/>
                      <a:pt x="417" y="39"/>
                      <a:pt x="411" y="39"/>
                    </a:cubicBezTo>
                    <a:cubicBezTo>
                      <a:pt x="409" y="39"/>
                      <a:pt x="408" y="39"/>
                      <a:pt x="407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45">
                <a:extLst>
                  <a:ext uri="{FF2B5EF4-FFF2-40B4-BE49-F238E27FC236}">
                    <a16:creationId xmlns:a16="http://schemas.microsoft.com/office/drawing/2014/main" id="{905BAA68-7198-4341-9D4E-757227EFD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5600" y="2387600"/>
                <a:ext cx="150813" cy="130175"/>
              </a:xfrm>
              <a:custGeom>
                <a:avLst/>
                <a:gdLst>
                  <a:gd name="T0" fmla="*/ 84 w 84"/>
                  <a:gd name="T1" fmla="*/ 36 h 72"/>
                  <a:gd name="T2" fmla="*/ 83 w 84"/>
                  <a:gd name="T3" fmla="*/ 35 h 72"/>
                  <a:gd name="T4" fmla="*/ 83 w 84"/>
                  <a:gd name="T5" fmla="*/ 35 h 72"/>
                  <a:gd name="T6" fmla="*/ 82 w 84"/>
                  <a:gd name="T7" fmla="*/ 34 h 72"/>
                  <a:gd name="T8" fmla="*/ 82 w 84"/>
                  <a:gd name="T9" fmla="*/ 33 h 72"/>
                  <a:gd name="T10" fmla="*/ 80 w 84"/>
                  <a:gd name="T11" fmla="*/ 32 h 72"/>
                  <a:gd name="T12" fmla="*/ 80 w 84"/>
                  <a:gd name="T13" fmla="*/ 31 h 72"/>
                  <a:gd name="T14" fmla="*/ 77 w 84"/>
                  <a:gd name="T15" fmla="*/ 29 h 72"/>
                  <a:gd name="T16" fmla="*/ 73 w 84"/>
                  <a:gd name="T17" fmla="*/ 24 h 72"/>
                  <a:gd name="T18" fmla="*/ 68 w 84"/>
                  <a:gd name="T19" fmla="*/ 14 h 72"/>
                  <a:gd name="T20" fmla="*/ 72 w 84"/>
                  <a:gd name="T21" fmla="*/ 11 h 72"/>
                  <a:gd name="T22" fmla="*/ 70 w 84"/>
                  <a:gd name="T23" fmla="*/ 6 h 72"/>
                  <a:gd name="T24" fmla="*/ 70 w 84"/>
                  <a:gd name="T25" fmla="*/ 2 h 72"/>
                  <a:gd name="T26" fmla="*/ 70 w 84"/>
                  <a:gd name="T27" fmla="*/ 2 h 72"/>
                  <a:gd name="T28" fmla="*/ 69 w 84"/>
                  <a:gd name="T29" fmla="*/ 2 h 72"/>
                  <a:gd name="T30" fmla="*/ 67 w 84"/>
                  <a:gd name="T31" fmla="*/ 3 h 72"/>
                  <a:gd name="T32" fmla="*/ 66 w 84"/>
                  <a:gd name="T33" fmla="*/ 3 h 72"/>
                  <a:gd name="T34" fmla="*/ 62 w 84"/>
                  <a:gd name="T35" fmla="*/ 4 h 72"/>
                  <a:gd name="T36" fmla="*/ 60 w 84"/>
                  <a:gd name="T37" fmla="*/ 4 h 72"/>
                  <a:gd name="T38" fmla="*/ 51 w 84"/>
                  <a:gd name="T39" fmla="*/ 7 h 72"/>
                  <a:gd name="T40" fmla="*/ 45 w 84"/>
                  <a:gd name="T41" fmla="*/ 8 h 72"/>
                  <a:gd name="T42" fmla="*/ 39 w 84"/>
                  <a:gd name="T43" fmla="*/ 9 h 72"/>
                  <a:gd name="T44" fmla="*/ 37 w 84"/>
                  <a:gd name="T45" fmla="*/ 9 h 72"/>
                  <a:gd name="T46" fmla="*/ 33 w 84"/>
                  <a:gd name="T47" fmla="*/ 5 h 72"/>
                  <a:gd name="T48" fmla="*/ 31 w 84"/>
                  <a:gd name="T49" fmla="*/ 3 h 72"/>
                  <a:gd name="T50" fmla="*/ 28 w 84"/>
                  <a:gd name="T51" fmla="*/ 2 h 72"/>
                  <a:gd name="T52" fmla="*/ 26 w 84"/>
                  <a:gd name="T53" fmla="*/ 1 h 72"/>
                  <a:gd name="T54" fmla="*/ 24 w 84"/>
                  <a:gd name="T55" fmla="*/ 0 h 72"/>
                  <a:gd name="T56" fmla="*/ 16 w 84"/>
                  <a:gd name="T57" fmla="*/ 2 h 72"/>
                  <a:gd name="T58" fmla="*/ 12 w 84"/>
                  <a:gd name="T59" fmla="*/ 3 h 72"/>
                  <a:gd name="T60" fmla="*/ 11 w 84"/>
                  <a:gd name="T61" fmla="*/ 3 h 72"/>
                  <a:gd name="T62" fmla="*/ 4 w 84"/>
                  <a:gd name="T63" fmla="*/ 16 h 72"/>
                  <a:gd name="T64" fmla="*/ 2 w 84"/>
                  <a:gd name="T65" fmla="*/ 18 h 72"/>
                  <a:gd name="T66" fmla="*/ 1 w 84"/>
                  <a:gd name="T67" fmla="*/ 18 h 72"/>
                  <a:gd name="T68" fmla="*/ 0 w 84"/>
                  <a:gd name="T69" fmla="*/ 19 h 72"/>
                  <a:gd name="T70" fmla="*/ 0 w 84"/>
                  <a:gd name="T71" fmla="*/ 20 h 72"/>
                  <a:gd name="T72" fmla="*/ 2 w 84"/>
                  <a:gd name="T73" fmla="*/ 23 h 72"/>
                  <a:gd name="T74" fmla="*/ 2 w 84"/>
                  <a:gd name="T75" fmla="*/ 23 h 72"/>
                  <a:gd name="T76" fmla="*/ 4 w 84"/>
                  <a:gd name="T77" fmla="*/ 27 h 72"/>
                  <a:gd name="T78" fmla="*/ 9 w 84"/>
                  <a:gd name="T79" fmla="*/ 47 h 72"/>
                  <a:gd name="T80" fmla="*/ 9 w 84"/>
                  <a:gd name="T81" fmla="*/ 52 h 72"/>
                  <a:gd name="T82" fmla="*/ 11 w 84"/>
                  <a:gd name="T83" fmla="*/ 67 h 72"/>
                  <a:gd name="T84" fmla="*/ 13 w 84"/>
                  <a:gd name="T85" fmla="*/ 71 h 72"/>
                  <a:gd name="T86" fmla="*/ 13 w 84"/>
                  <a:gd name="T87" fmla="*/ 72 h 72"/>
                  <a:gd name="T88" fmla="*/ 34 w 84"/>
                  <a:gd name="T89" fmla="*/ 58 h 72"/>
                  <a:gd name="T90" fmla="*/ 49 w 84"/>
                  <a:gd name="T91" fmla="*/ 50 h 72"/>
                  <a:gd name="T92" fmla="*/ 52 w 84"/>
                  <a:gd name="T93" fmla="*/ 50 h 72"/>
                  <a:gd name="T94" fmla="*/ 53 w 84"/>
                  <a:gd name="T95" fmla="*/ 53 h 72"/>
                  <a:gd name="T96" fmla="*/ 53 w 84"/>
                  <a:gd name="T97" fmla="*/ 53 h 72"/>
                  <a:gd name="T98" fmla="*/ 54 w 84"/>
                  <a:gd name="T99" fmla="*/ 52 h 72"/>
                  <a:gd name="T100" fmla="*/ 64 w 84"/>
                  <a:gd name="T101" fmla="*/ 46 h 72"/>
                  <a:gd name="T102" fmla="*/ 70 w 84"/>
                  <a:gd name="T103" fmla="*/ 43 h 72"/>
                  <a:gd name="T104" fmla="*/ 79 w 84"/>
                  <a:gd name="T105" fmla="*/ 38 h 72"/>
                  <a:gd name="T106" fmla="*/ 84 w 84"/>
                  <a:gd name="T107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4" h="72">
                    <a:moveTo>
                      <a:pt x="84" y="36"/>
                    </a:moveTo>
                    <a:cubicBezTo>
                      <a:pt x="84" y="36"/>
                      <a:pt x="84" y="35"/>
                      <a:pt x="83" y="35"/>
                    </a:cubicBezTo>
                    <a:cubicBezTo>
                      <a:pt x="83" y="35"/>
                      <a:pt x="83" y="35"/>
                      <a:pt x="83" y="35"/>
                    </a:cubicBezTo>
                    <a:cubicBezTo>
                      <a:pt x="83" y="35"/>
                      <a:pt x="82" y="34"/>
                      <a:pt x="82" y="34"/>
                    </a:cubicBezTo>
                    <a:cubicBezTo>
                      <a:pt x="82" y="33"/>
                      <a:pt x="82" y="33"/>
                      <a:pt x="82" y="33"/>
                    </a:cubicBezTo>
                    <a:cubicBezTo>
                      <a:pt x="81" y="33"/>
                      <a:pt x="81" y="32"/>
                      <a:pt x="80" y="32"/>
                    </a:cubicBezTo>
                    <a:cubicBezTo>
                      <a:pt x="80" y="31"/>
                      <a:pt x="80" y="31"/>
                      <a:pt x="80" y="31"/>
                    </a:cubicBezTo>
                    <a:cubicBezTo>
                      <a:pt x="79" y="31"/>
                      <a:pt x="78" y="30"/>
                      <a:pt x="77" y="29"/>
                    </a:cubicBezTo>
                    <a:cubicBezTo>
                      <a:pt x="73" y="24"/>
                      <a:pt x="73" y="24"/>
                      <a:pt x="73" y="24"/>
                    </a:cubicBezTo>
                    <a:cubicBezTo>
                      <a:pt x="70" y="21"/>
                      <a:pt x="68" y="18"/>
                      <a:pt x="68" y="14"/>
                    </a:cubicBezTo>
                    <a:cubicBezTo>
                      <a:pt x="69" y="13"/>
                      <a:pt x="70" y="11"/>
                      <a:pt x="72" y="11"/>
                    </a:cubicBezTo>
                    <a:cubicBezTo>
                      <a:pt x="71" y="9"/>
                      <a:pt x="71" y="8"/>
                      <a:pt x="70" y="6"/>
                    </a:cubicBezTo>
                    <a:cubicBezTo>
                      <a:pt x="70" y="5"/>
                      <a:pt x="70" y="4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68" y="2"/>
                      <a:pt x="68" y="3"/>
                      <a:pt x="67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4" y="3"/>
                      <a:pt x="63" y="4"/>
                      <a:pt x="62" y="4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52" y="7"/>
                      <a:pt x="52" y="7"/>
                      <a:pt x="51" y="7"/>
                    </a:cubicBezTo>
                    <a:cubicBezTo>
                      <a:pt x="51" y="7"/>
                      <a:pt x="50" y="7"/>
                      <a:pt x="45" y="8"/>
                    </a:cubicBezTo>
                    <a:cubicBezTo>
                      <a:pt x="42" y="9"/>
                      <a:pt x="41" y="9"/>
                      <a:pt x="39" y="9"/>
                    </a:cubicBezTo>
                    <a:cubicBezTo>
                      <a:pt x="38" y="9"/>
                      <a:pt x="38" y="9"/>
                      <a:pt x="37" y="9"/>
                    </a:cubicBezTo>
                    <a:cubicBezTo>
                      <a:pt x="35" y="8"/>
                      <a:pt x="34" y="7"/>
                      <a:pt x="33" y="5"/>
                    </a:cubicBezTo>
                    <a:cubicBezTo>
                      <a:pt x="33" y="5"/>
                      <a:pt x="32" y="4"/>
                      <a:pt x="31" y="3"/>
                    </a:cubicBezTo>
                    <a:cubicBezTo>
                      <a:pt x="30" y="3"/>
                      <a:pt x="29" y="2"/>
                      <a:pt x="28" y="2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4" y="0"/>
                      <a:pt x="24" y="0"/>
                    </a:cubicBezTo>
                    <a:cubicBezTo>
                      <a:pt x="22" y="1"/>
                      <a:pt x="20" y="2"/>
                      <a:pt x="16" y="2"/>
                    </a:cubicBezTo>
                    <a:cubicBezTo>
                      <a:pt x="13" y="2"/>
                      <a:pt x="12" y="3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6"/>
                      <a:pt x="9" y="11"/>
                      <a:pt x="4" y="16"/>
                    </a:cubicBezTo>
                    <a:cubicBezTo>
                      <a:pt x="3" y="17"/>
                      <a:pt x="2" y="17"/>
                      <a:pt x="2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1"/>
                      <a:pt x="1" y="22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5"/>
                      <a:pt x="3" y="26"/>
                      <a:pt x="4" y="27"/>
                    </a:cubicBezTo>
                    <a:cubicBezTo>
                      <a:pt x="7" y="35"/>
                      <a:pt x="9" y="38"/>
                      <a:pt x="9" y="47"/>
                    </a:cubicBezTo>
                    <a:cubicBezTo>
                      <a:pt x="9" y="49"/>
                      <a:pt x="9" y="50"/>
                      <a:pt x="9" y="52"/>
                    </a:cubicBezTo>
                    <a:cubicBezTo>
                      <a:pt x="9" y="58"/>
                      <a:pt x="9" y="59"/>
                      <a:pt x="11" y="67"/>
                    </a:cubicBezTo>
                    <a:cubicBezTo>
                      <a:pt x="12" y="68"/>
                      <a:pt x="12" y="70"/>
                      <a:pt x="13" y="71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47" y="50"/>
                      <a:pt x="47" y="50"/>
                      <a:pt x="49" y="50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3" y="53"/>
                      <a:pt x="53" y="53"/>
                      <a:pt x="53" y="53"/>
                    </a:cubicBezTo>
                    <a:cubicBezTo>
                      <a:pt x="53" y="53"/>
                      <a:pt x="53" y="53"/>
                      <a:pt x="53" y="53"/>
                    </a:cubicBezTo>
                    <a:cubicBezTo>
                      <a:pt x="54" y="53"/>
                      <a:pt x="54" y="53"/>
                      <a:pt x="54" y="52"/>
                    </a:cubicBezTo>
                    <a:cubicBezTo>
                      <a:pt x="56" y="50"/>
                      <a:pt x="58" y="48"/>
                      <a:pt x="64" y="46"/>
                    </a:cubicBezTo>
                    <a:cubicBezTo>
                      <a:pt x="69" y="44"/>
                      <a:pt x="70" y="43"/>
                      <a:pt x="70" y="43"/>
                    </a:cubicBezTo>
                    <a:cubicBezTo>
                      <a:pt x="72" y="41"/>
                      <a:pt x="73" y="41"/>
                      <a:pt x="79" y="38"/>
                    </a:cubicBezTo>
                    <a:cubicBezTo>
                      <a:pt x="81" y="37"/>
                      <a:pt x="83" y="36"/>
                      <a:pt x="84" y="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46">
                <a:extLst>
                  <a:ext uri="{FF2B5EF4-FFF2-40B4-BE49-F238E27FC236}">
                    <a16:creationId xmlns:a16="http://schemas.microsoft.com/office/drawing/2014/main" id="{B26AB9FD-9CC3-4CCB-9A7A-09AAA1901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55300" y="2363788"/>
                <a:ext cx="79375" cy="85725"/>
              </a:xfrm>
              <a:custGeom>
                <a:avLst/>
                <a:gdLst>
                  <a:gd name="T0" fmla="*/ 44 w 44"/>
                  <a:gd name="T1" fmla="*/ 22 h 47"/>
                  <a:gd name="T2" fmla="*/ 44 w 44"/>
                  <a:gd name="T3" fmla="*/ 21 h 47"/>
                  <a:gd name="T4" fmla="*/ 43 w 44"/>
                  <a:gd name="T5" fmla="*/ 21 h 47"/>
                  <a:gd name="T6" fmla="*/ 41 w 44"/>
                  <a:gd name="T7" fmla="*/ 21 h 47"/>
                  <a:gd name="T8" fmla="*/ 41 w 44"/>
                  <a:gd name="T9" fmla="*/ 21 h 47"/>
                  <a:gd name="T10" fmla="*/ 39 w 44"/>
                  <a:gd name="T11" fmla="*/ 22 h 47"/>
                  <a:gd name="T12" fmla="*/ 39 w 44"/>
                  <a:gd name="T13" fmla="*/ 22 h 47"/>
                  <a:gd name="T14" fmla="*/ 37 w 44"/>
                  <a:gd name="T15" fmla="*/ 22 h 47"/>
                  <a:gd name="T16" fmla="*/ 37 w 44"/>
                  <a:gd name="T17" fmla="*/ 22 h 47"/>
                  <a:gd name="T18" fmla="*/ 36 w 44"/>
                  <a:gd name="T19" fmla="*/ 22 h 47"/>
                  <a:gd name="T20" fmla="*/ 32 w 44"/>
                  <a:gd name="T21" fmla="*/ 18 h 47"/>
                  <a:gd name="T22" fmla="*/ 32 w 44"/>
                  <a:gd name="T23" fmla="*/ 17 h 47"/>
                  <a:gd name="T24" fmla="*/ 31 w 44"/>
                  <a:gd name="T25" fmla="*/ 17 h 47"/>
                  <a:gd name="T26" fmla="*/ 20 w 44"/>
                  <a:gd name="T27" fmla="*/ 2 h 47"/>
                  <a:gd name="T28" fmla="*/ 20 w 44"/>
                  <a:gd name="T29" fmla="*/ 1 h 47"/>
                  <a:gd name="T30" fmla="*/ 14 w 44"/>
                  <a:gd name="T31" fmla="*/ 0 h 47"/>
                  <a:gd name="T32" fmla="*/ 8 w 44"/>
                  <a:gd name="T33" fmla="*/ 0 h 47"/>
                  <a:gd name="T34" fmla="*/ 7 w 44"/>
                  <a:gd name="T35" fmla="*/ 0 h 47"/>
                  <a:gd name="T36" fmla="*/ 4 w 44"/>
                  <a:gd name="T37" fmla="*/ 12 h 47"/>
                  <a:gd name="T38" fmla="*/ 2 w 44"/>
                  <a:gd name="T39" fmla="*/ 13 h 47"/>
                  <a:gd name="T40" fmla="*/ 2 w 44"/>
                  <a:gd name="T41" fmla="*/ 14 h 47"/>
                  <a:gd name="T42" fmla="*/ 0 w 44"/>
                  <a:gd name="T43" fmla="*/ 14 h 47"/>
                  <a:gd name="T44" fmla="*/ 0 w 44"/>
                  <a:gd name="T45" fmla="*/ 15 h 47"/>
                  <a:gd name="T46" fmla="*/ 0 w 44"/>
                  <a:gd name="T47" fmla="*/ 16 h 47"/>
                  <a:gd name="T48" fmla="*/ 1 w 44"/>
                  <a:gd name="T49" fmla="*/ 18 h 47"/>
                  <a:gd name="T50" fmla="*/ 2 w 44"/>
                  <a:gd name="T51" fmla="*/ 25 h 47"/>
                  <a:gd name="T52" fmla="*/ 1 w 44"/>
                  <a:gd name="T53" fmla="*/ 30 h 47"/>
                  <a:gd name="T54" fmla="*/ 5 w 44"/>
                  <a:gd name="T55" fmla="*/ 34 h 47"/>
                  <a:gd name="T56" fmla="*/ 11 w 44"/>
                  <a:gd name="T57" fmla="*/ 41 h 47"/>
                  <a:gd name="T58" fmla="*/ 16 w 44"/>
                  <a:gd name="T59" fmla="*/ 47 h 47"/>
                  <a:gd name="T60" fmla="*/ 23 w 44"/>
                  <a:gd name="T61" fmla="*/ 42 h 47"/>
                  <a:gd name="T62" fmla="*/ 27 w 44"/>
                  <a:gd name="T63" fmla="*/ 38 h 47"/>
                  <a:gd name="T64" fmla="*/ 32 w 44"/>
                  <a:gd name="T65" fmla="*/ 34 h 47"/>
                  <a:gd name="T66" fmla="*/ 36 w 44"/>
                  <a:gd name="T67" fmla="*/ 30 h 47"/>
                  <a:gd name="T68" fmla="*/ 44 w 44"/>
                  <a:gd name="T69" fmla="*/ 23 h 47"/>
                  <a:gd name="T70" fmla="*/ 44 w 44"/>
                  <a:gd name="T71" fmla="*/ 2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4" h="47">
                    <a:moveTo>
                      <a:pt x="44" y="22"/>
                    </a:moveTo>
                    <a:cubicBezTo>
                      <a:pt x="44" y="21"/>
                      <a:pt x="44" y="21"/>
                      <a:pt x="44" y="21"/>
                    </a:cubicBezTo>
                    <a:cubicBezTo>
                      <a:pt x="43" y="21"/>
                      <a:pt x="43" y="21"/>
                      <a:pt x="43" y="21"/>
                    </a:cubicBezTo>
                    <a:cubicBezTo>
                      <a:pt x="42" y="21"/>
                      <a:pt x="42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0" y="22"/>
                      <a:pt x="39" y="22"/>
                      <a:pt x="39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8" y="22"/>
                      <a:pt x="38" y="22"/>
                      <a:pt x="37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36" y="22"/>
                      <a:pt x="36" y="22"/>
                    </a:cubicBezTo>
                    <a:cubicBezTo>
                      <a:pt x="33" y="22"/>
                      <a:pt x="32" y="19"/>
                      <a:pt x="32" y="18"/>
                    </a:cubicBezTo>
                    <a:cubicBezTo>
                      <a:pt x="32" y="18"/>
                      <a:pt x="32" y="18"/>
                      <a:pt x="32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22" y="14"/>
                      <a:pt x="18" y="10"/>
                      <a:pt x="20" y="2"/>
                    </a:cubicBezTo>
                    <a:cubicBezTo>
                      <a:pt x="20" y="2"/>
                      <a:pt x="20" y="1"/>
                      <a:pt x="20" y="1"/>
                    </a:cubicBezTo>
                    <a:cubicBezTo>
                      <a:pt x="19" y="0"/>
                      <a:pt x="19" y="0"/>
                      <a:pt x="14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3"/>
                      <a:pt x="8" y="8"/>
                      <a:pt x="4" y="12"/>
                    </a:cubicBezTo>
                    <a:cubicBezTo>
                      <a:pt x="4" y="12"/>
                      <a:pt x="3" y="13"/>
                      <a:pt x="2" y="13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1" y="14"/>
                      <a:pt x="0" y="1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6"/>
                      <a:pt x="0" y="16"/>
                    </a:cubicBezTo>
                    <a:cubicBezTo>
                      <a:pt x="0" y="17"/>
                      <a:pt x="1" y="17"/>
                      <a:pt x="1" y="18"/>
                    </a:cubicBezTo>
                    <a:cubicBezTo>
                      <a:pt x="2" y="19"/>
                      <a:pt x="2" y="22"/>
                      <a:pt x="2" y="25"/>
                    </a:cubicBezTo>
                    <a:cubicBezTo>
                      <a:pt x="2" y="26"/>
                      <a:pt x="2" y="28"/>
                      <a:pt x="1" y="30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9" y="39"/>
                      <a:pt x="10" y="40"/>
                      <a:pt x="11" y="41"/>
                    </a:cubicBezTo>
                    <a:cubicBezTo>
                      <a:pt x="15" y="41"/>
                      <a:pt x="16" y="44"/>
                      <a:pt x="16" y="47"/>
                    </a:cubicBezTo>
                    <a:cubicBezTo>
                      <a:pt x="20" y="44"/>
                      <a:pt x="22" y="43"/>
                      <a:pt x="23" y="42"/>
                    </a:cubicBezTo>
                    <a:cubicBezTo>
                      <a:pt x="25" y="42"/>
                      <a:pt x="25" y="42"/>
                      <a:pt x="27" y="38"/>
                    </a:cubicBezTo>
                    <a:cubicBezTo>
                      <a:pt x="29" y="36"/>
                      <a:pt x="31" y="34"/>
                      <a:pt x="32" y="34"/>
                    </a:cubicBezTo>
                    <a:cubicBezTo>
                      <a:pt x="33" y="33"/>
                      <a:pt x="34" y="32"/>
                      <a:pt x="36" y="30"/>
                    </a:cubicBezTo>
                    <a:cubicBezTo>
                      <a:pt x="39" y="26"/>
                      <a:pt x="42" y="24"/>
                      <a:pt x="44" y="23"/>
                    </a:cubicBezTo>
                    <a:cubicBezTo>
                      <a:pt x="44" y="23"/>
                      <a:pt x="44" y="22"/>
                      <a:pt x="44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47">
                <a:extLst>
                  <a:ext uri="{FF2B5EF4-FFF2-40B4-BE49-F238E27FC236}">
                    <a16:creationId xmlns:a16="http://schemas.microsoft.com/office/drawing/2014/main" id="{F5830932-ECD9-4B24-8FB0-97852705E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98138" y="2260600"/>
                <a:ext cx="298450" cy="146050"/>
              </a:xfrm>
              <a:custGeom>
                <a:avLst/>
                <a:gdLst>
                  <a:gd name="T0" fmla="*/ 123 w 165"/>
                  <a:gd name="T1" fmla="*/ 1 h 81"/>
                  <a:gd name="T2" fmla="*/ 121 w 165"/>
                  <a:gd name="T3" fmla="*/ 2 h 81"/>
                  <a:gd name="T4" fmla="*/ 119 w 165"/>
                  <a:gd name="T5" fmla="*/ 2 h 81"/>
                  <a:gd name="T6" fmla="*/ 117 w 165"/>
                  <a:gd name="T7" fmla="*/ 3 h 81"/>
                  <a:gd name="T8" fmla="*/ 108 w 165"/>
                  <a:gd name="T9" fmla="*/ 4 h 81"/>
                  <a:gd name="T10" fmla="*/ 88 w 165"/>
                  <a:gd name="T11" fmla="*/ 11 h 81"/>
                  <a:gd name="T12" fmla="*/ 58 w 165"/>
                  <a:gd name="T13" fmla="*/ 17 h 81"/>
                  <a:gd name="T14" fmla="*/ 50 w 165"/>
                  <a:gd name="T15" fmla="*/ 25 h 81"/>
                  <a:gd name="T16" fmla="*/ 31 w 165"/>
                  <a:gd name="T17" fmla="*/ 31 h 81"/>
                  <a:gd name="T18" fmla="*/ 12 w 165"/>
                  <a:gd name="T19" fmla="*/ 38 h 81"/>
                  <a:gd name="T20" fmla="*/ 10 w 165"/>
                  <a:gd name="T21" fmla="*/ 39 h 81"/>
                  <a:gd name="T22" fmla="*/ 10 w 165"/>
                  <a:gd name="T23" fmla="*/ 45 h 81"/>
                  <a:gd name="T24" fmla="*/ 5 w 165"/>
                  <a:gd name="T25" fmla="*/ 80 h 81"/>
                  <a:gd name="T26" fmla="*/ 8 w 165"/>
                  <a:gd name="T27" fmla="*/ 78 h 81"/>
                  <a:gd name="T28" fmla="*/ 24 w 165"/>
                  <a:gd name="T29" fmla="*/ 63 h 81"/>
                  <a:gd name="T30" fmla="*/ 32 w 165"/>
                  <a:gd name="T31" fmla="*/ 60 h 81"/>
                  <a:gd name="T32" fmla="*/ 38 w 165"/>
                  <a:gd name="T33" fmla="*/ 62 h 81"/>
                  <a:gd name="T34" fmla="*/ 42 w 165"/>
                  <a:gd name="T35" fmla="*/ 64 h 81"/>
                  <a:gd name="T36" fmla="*/ 53 w 165"/>
                  <a:gd name="T37" fmla="*/ 69 h 81"/>
                  <a:gd name="T38" fmla="*/ 60 w 165"/>
                  <a:gd name="T39" fmla="*/ 67 h 81"/>
                  <a:gd name="T40" fmla="*/ 69 w 165"/>
                  <a:gd name="T41" fmla="*/ 65 h 81"/>
                  <a:gd name="T42" fmla="*/ 85 w 165"/>
                  <a:gd name="T43" fmla="*/ 63 h 81"/>
                  <a:gd name="T44" fmla="*/ 85 w 165"/>
                  <a:gd name="T45" fmla="*/ 60 h 81"/>
                  <a:gd name="T46" fmla="*/ 95 w 165"/>
                  <a:gd name="T47" fmla="*/ 48 h 81"/>
                  <a:gd name="T48" fmla="*/ 114 w 165"/>
                  <a:gd name="T49" fmla="*/ 54 h 81"/>
                  <a:gd name="T50" fmla="*/ 115 w 165"/>
                  <a:gd name="T51" fmla="*/ 63 h 81"/>
                  <a:gd name="T52" fmla="*/ 127 w 165"/>
                  <a:gd name="T53" fmla="*/ 69 h 81"/>
                  <a:gd name="T54" fmla="*/ 134 w 165"/>
                  <a:gd name="T55" fmla="*/ 68 h 81"/>
                  <a:gd name="T56" fmla="*/ 154 w 165"/>
                  <a:gd name="T57" fmla="*/ 65 h 81"/>
                  <a:gd name="T58" fmla="*/ 162 w 165"/>
                  <a:gd name="T59" fmla="*/ 61 h 81"/>
                  <a:gd name="T60" fmla="*/ 151 w 165"/>
                  <a:gd name="T61" fmla="*/ 53 h 81"/>
                  <a:gd name="T62" fmla="*/ 122 w 165"/>
                  <a:gd name="T63" fmla="*/ 42 h 81"/>
                  <a:gd name="T64" fmla="*/ 118 w 165"/>
                  <a:gd name="T65" fmla="*/ 29 h 81"/>
                  <a:gd name="T66" fmla="*/ 120 w 165"/>
                  <a:gd name="T67" fmla="*/ 22 h 81"/>
                  <a:gd name="T68" fmla="*/ 129 w 165"/>
                  <a:gd name="T69" fmla="*/ 6 h 81"/>
                  <a:gd name="T70" fmla="*/ 123 w 165"/>
                  <a:gd name="T71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5" h="81">
                    <a:moveTo>
                      <a:pt x="123" y="0"/>
                    </a:moveTo>
                    <a:cubicBezTo>
                      <a:pt x="123" y="1"/>
                      <a:pt x="123" y="1"/>
                      <a:pt x="123" y="1"/>
                    </a:cubicBezTo>
                    <a:cubicBezTo>
                      <a:pt x="122" y="1"/>
                      <a:pt x="122" y="1"/>
                      <a:pt x="122" y="1"/>
                    </a:cubicBezTo>
                    <a:cubicBezTo>
                      <a:pt x="121" y="2"/>
                      <a:pt x="121" y="2"/>
                      <a:pt x="121" y="2"/>
                    </a:cubicBezTo>
                    <a:cubicBezTo>
                      <a:pt x="120" y="2"/>
                      <a:pt x="120" y="2"/>
                      <a:pt x="120" y="2"/>
                    </a:cubicBezTo>
                    <a:cubicBezTo>
                      <a:pt x="119" y="2"/>
                      <a:pt x="119" y="2"/>
                      <a:pt x="119" y="2"/>
                    </a:cubicBezTo>
                    <a:cubicBezTo>
                      <a:pt x="119" y="2"/>
                      <a:pt x="118" y="2"/>
                      <a:pt x="118" y="2"/>
                    </a:cubicBezTo>
                    <a:cubicBezTo>
                      <a:pt x="117" y="3"/>
                      <a:pt x="117" y="3"/>
                      <a:pt x="117" y="3"/>
                    </a:cubicBezTo>
                    <a:cubicBezTo>
                      <a:pt x="117" y="3"/>
                      <a:pt x="116" y="3"/>
                      <a:pt x="116" y="3"/>
                    </a:cubicBezTo>
                    <a:cubicBezTo>
                      <a:pt x="113" y="3"/>
                      <a:pt x="110" y="3"/>
                      <a:pt x="108" y="4"/>
                    </a:cubicBezTo>
                    <a:cubicBezTo>
                      <a:pt x="103" y="8"/>
                      <a:pt x="102" y="8"/>
                      <a:pt x="99" y="8"/>
                    </a:cubicBezTo>
                    <a:cubicBezTo>
                      <a:pt x="98" y="9"/>
                      <a:pt x="96" y="9"/>
                      <a:pt x="88" y="11"/>
                    </a:cubicBezTo>
                    <a:cubicBezTo>
                      <a:pt x="79" y="15"/>
                      <a:pt x="79" y="15"/>
                      <a:pt x="75" y="15"/>
                    </a:cubicBezTo>
                    <a:cubicBezTo>
                      <a:pt x="73" y="15"/>
                      <a:pt x="69" y="15"/>
                      <a:pt x="58" y="17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49" y="27"/>
                      <a:pt x="45" y="32"/>
                      <a:pt x="36" y="32"/>
                    </a:cubicBezTo>
                    <a:cubicBezTo>
                      <a:pt x="34" y="32"/>
                      <a:pt x="32" y="32"/>
                      <a:pt x="31" y="31"/>
                    </a:cubicBezTo>
                    <a:cubicBezTo>
                      <a:pt x="29" y="31"/>
                      <a:pt x="26" y="32"/>
                      <a:pt x="25" y="32"/>
                    </a:cubicBezTo>
                    <a:cubicBezTo>
                      <a:pt x="18" y="33"/>
                      <a:pt x="14" y="36"/>
                      <a:pt x="12" y="38"/>
                    </a:cubicBezTo>
                    <a:cubicBezTo>
                      <a:pt x="12" y="38"/>
                      <a:pt x="11" y="39"/>
                      <a:pt x="11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41"/>
                      <a:pt x="10" y="43"/>
                      <a:pt x="10" y="45"/>
                    </a:cubicBezTo>
                    <a:cubicBezTo>
                      <a:pt x="10" y="55"/>
                      <a:pt x="7" y="60"/>
                      <a:pt x="4" y="63"/>
                    </a:cubicBezTo>
                    <a:cubicBezTo>
                      <a:pt x="2" y="67"/>
                      <a:pt x="0" y="69"/>
                      <a:pt x="5" y="80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6" y="80"/>
                      <a:pt x="7" y="79"/>
                      <a:pt x="8" y="78"/>
                    </a:cubicBezTo>
                    <a:cubicBezTo>
                      <a:pt x="12" y="75"/>
                      <a:pt x="12" y="73"/>
                      <a:pt x="12" y="71"/>
                    </a:cubicBezTo>
                    <a:cubicBezTo>
                      <a:pt x="14" y="65"/>
                      <a:pt x="16" y="63"/>
                      <a:pt x="24" y="63"/>
                    </a:cubicBezTo>
                    <a:cubicBezTo>
                      <a:pt x="28" y="62"/>
                      <a:pt x="29" y="62"/>
                      <a:pt x="30" y="61"/>
                    </a:cubicBezTo>
                    <a:cubicBezTo>
                      <a:pt x="30" y="61"/>
                      <a:pt x="31" y="60"/>
                      <a:pt x="32" y="60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4" y="61"/>
                      <a:pt x="36" y="61"/>
                      <a:pt x="38" y="62"/>
                    </a:cubicBezTo>
                    <a:cubicBezTo>
                      <a:pt x="40" y="63"/>
                      <a:pt x="40" y="63"/>
                      <a:pt x="40" y="63"/>
                    </a:cubicBezTo>
                    <a:cubicBezTo>
                      <a:pt x="41" y="63"/>
                      <a:pt x="41" y="63"/>
                      <a:pt x="42" y="64"/>
                    </a:cubicBezTo>
                    <a:cubicBezTo>
                      <a:pt x="46" y="66"/>
                      <a:pt x="47" y="68"/>
                      <a:pt x="48" y="69"/>
                    </a:cubicBezTo>
                    <a:cubicBezTo>
                      <a:pt x="49" y="69"/>
                      <a:pt x="51" y="69"/>
                      <a:pt x="53" y="69"/>
                    </a:cubicBezTo>
                    <a:cubicBezTo>
                      <a:pt x="58" y="67"/>
                      <a:pt x="59" y="67"/>
                      <a:pt x="59" y="67"/>
                    </a:cubicBezTo>
                    <a:cubicBezTo>
                      <a:pt x="60" y="67"/>
                      <a:pt x="60" y="67"/>
                      <a:pt x="60" y="67"/>
                    </a:cubicBezTo>
                    <a:cubicBezTo>
                      <a:pt x="61" y="67"/>
                      <a:pt x="63" y="66"/>
                      <a:pt x="67" y="65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78" y="62"/>
                      <a:pt x="81" y="62"/>
                      <a:pt x="83" y="63"/>
                    </a:cubicBezTo>
                    <a:cubicBezTo>
                      <a:pt x="85" y="63"/>
                      <a:pt x="85" y="63"/>
                      <a:pt x="85" y="63"/>
                    </a:cubicBezTo>
                    <a:cubicBezTo>
                      <a:pt x="85" y="63"/>
                      <a:pt x="85" y="62"/>
                      <a:pt x="86" y="62"/>
                    </a:cubicBezTo>
                    <a:cubicBezTo>
                      <a:pt x="86" y="61"/>
                      <a:pt x="86" y="61"/>
                      <a:pt x="85" y="60"/>
                    </a:cubicBezTo>
                    <a:cubicBezTo>
                      <a:pt x="85" y="58"/>
                      <a:pt x="84" y="55"/>
                      <a:pt x="86" y="51"/>
                    </a:cubicBezTo>
                    <a:cubicBezTo>
                      <a:pt x="88" y="48"/>
                      <a:pt x="92" y="48"/>
                      <a:pt x="95" y="48"/>
                    </a:cubicBezTo>
                    <a:cubicBezTo>
                      <a:pt x="101" y="48"/>
                      <a:pt x="101" y="48"/>
                      <a:pt x="101" y="48"/>
                    </a:cubicBezTo>
                    <a:cubicBezTo>
                      <a:pt x="107" y="48"/>
                      <a:pt x="111" y="48"/>
                      <a:pt x="114" y="54"/>
                    </a:cubicBezTo>
                    <a:cubicBezTo>
                      <a:pt x="115" y="57"/>
                      <a:pt x="115" y="60"/>
                      <a:pt x="115" y="62"/>
                    </a:cubicBezTo>
                    <a:cubicBezTo>
                      <a:pt x="115" y="63"/>
                      <a:pt x="115" y="63"/>
                      <a:pt x="115" y="63"/>
                    </a:cubicBezTo>
                    <a:cubicBezTo>
                      <a:pt x="115" y="63"/>
                      <a:pt x="117" y="64"/>
                      <a:pt x="120" y="65"/>
                    </a:cubicBezTo>
                    <a:cubicBezTo>
                      <a:pt x="122" y="66"/>
                      <a:pt x="125" y="67"/>
                      <a:pt x="127" y="69"/>
                    </a:cubicBezTo>
                    <a:cubicBezTo>
                      <a:pt x="128" y="69"/>
                      <a:pt x="130" y="69"/>
                      <a:pt x="131" y="69"/>
                    </a:cubicBezTo>
                    <a:cubicBezTo>
                      <a:pt x="134" y="68"/>
                      <a:pt x="134" y="68"/>
                      <a:pt x="134" y="68"/>
                    </a:cubicBezTo>
                    <a:cubicBezTo>
                      <a:pt x="143" y="67"/>
                      <a:pt x="145" y="67"/>
                      <a:pt x="147" y="66"/>
                    </a:cubicBezTo>
                    <a:cubicBezTo>
                      <a:pt x="149" y="65"/>
                      <a:pt x="150" y="65"/>
                      <a:pt x="154" y="65"/>
                    </a:cubicBezTo>
                    <a:cubicBezTo>
                      <a:pt x="156" y="65"/>
                      <a:pt x="158" y="65"/>
                      <a:pt x="160" y="66"/>
                    </a:cubicBezTo>
                    <a:cubicBezTo>
                      <a:pt x="162" y="61"/>
                      <a:pt x="162" y="61"/>
                      <a:pt x="162" y="61"/>
                    </a:cubicBezTo>
                    <a:cubicBezTo>
                      <a:pt x="163" y="58"/>
                      <a:pt x="164" y="56"/>
                      <a:pt x="165" y="55"/>
                    </a:cubicBezTo>
                    <a:cubicBezTo>
                      <a:pt x="163" y="56"/>
                      <a:pt x="160" y="56"/>
                      <a:pt x="151" y="53"/>
                    </a:cubicBezTo>
                    <a:cubicBezTo>
                      <a:pt x="142" y="50"/>
                      <a:pt x="136" y="50"/>
                      <a:pt x="133" y="50"/>
                    </a:cubicBezTo>
                    <a:cubicBezTo>
                      <a:pt x="128" y="49"/>
                      <a:pt x="124" y="49"/>
                      <a:pt x="122" y="42"/>
                    </a:cubicBezTo>
                    <a:cubicBezTo>
                      <a:pt x="121" y="40"/>
                      <a:pt x="121" y="40"/>
                      <a:pt x="120" y="39"/>
                    </a:cubicBezTo>
                    <a:cubicBezTo>
                      <a:pt x="118" y="37"/>
                      <a:pt x="117" y="34"/>
                      <a:pt x="118" y="29"/>
                    </a:cubicBezTo>
                    <a:cubicBezTo>
                      <a:pt x="118" y="27"/>
                      <a:pt x="118" y="27"/>
                      <a:pt x="118" y="27"/>
                    </a:cubicBezTo>
                    <a:cubicBezTo>
                      <a:pt x="118" y="26"/>
                      <a:pt x="118" y="23"/>
                      <a:pt x="120" y="22"/>
                    </a:cubicBezTo>
                    <a:cubicBezTo>
                      <a:pt x="120" y="21"/>
                      <a:pt x="121" y="20"/>
                      <a:pt x="122" y="17"/>
                    </a:cubicBezTo>
                    <a:cubicBezTo>
                      <a:pt x="124" y="11"/>
                      <a:pt x="127" y="8"/>
                      <a:pt x="129" y="6"/>
                    </a:cubicBezTo>
                    <a:cubicBezTo>
                      <a:pt x="128" y="6"/>
                      <a:pt x="128" y="6"/>
                      <a:pt x="127" y="5"/>
                    </a:cubicBezTo>
                    <a:cubicBezTo>
                      <a:pt x="126" y="3"/>
                      <a:pt x="124" y="2"/>
                      <a:pt x="1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48">
                <a:extLst>
                  <a:ext uri="{FF2B5EF4-FFF2-40B4-BE49-F238E27FC236}">
                    <a16:creationId xmlns:a16="http://schemas.microsoft.com/office/drawing/2014/main" id="{2D7060AD-0B54-4BC4-B38A-D13490F0E5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55275" y="2044700"/>
                <a:ext cx="123825" cy="263525"/>
              </a:xfrm>
              <a:custGeom>
                <a:avLst/>
                <a:gdLst>
                  <a:gd name="T0" fmla="*/ 17 w 69"/>
                  <a:gd name="T1" fmla="*/ 10 h 147"/>
                  <a:gd name="T2" fmla="*/ 13 w 69"/>
                  <a:gd name="T3" fmla="*/ 7 h 147"/>
                  <a:gd name="T4" fmla="*/ 12 w 69"/>
                  <a:gd name="T5" fmla="*/ 9 h 147"/>
                  <a:gd name="T6" fmla="*/ 9 w 69"/>
                  <a:gd name="T7" fmla="*/ 18 h 147"/>
                  <a:gd name="T8" fmla="*/ 2 w 69"/>
                  <a:gd name="T9" fmla="*/ 51 h 147"/>
                  <a:gd name="T10" fmla="*/ 3 w 69"/>
                  <a:gd name="T11" fmla="*/ 53 h 147"/>
                  <a:gd name="T12" fmla="*/ 10 w 69"/>
                  <a:gd name="T13" fmla="*/ 75 h 147"/>
                  <a:gd name="T14" fmla="*/ 14 w 69"/>
                  <a:gd name="T15" fmla="*/ 81 h 147"/>
                  <a:gd name="T16" fmla="*/ 21 w 69"/>
                  <a:gd name="T17" fmla="*/ 96 h 147"/>
                  <a:gd name="T18" fmla="*/ 27 w 69"/>
                  <a:gd name="T19" fmla="*/ 113 h 147"/>
                  <a:gd name="T20" fmla="*/ 29 w 69"/>
                  <a:gd name="T21" fmla="*/ 124 h 147"/>
                  <a:gd name="T22" fmla="*/ 31 w 69"/>
                  <a:gd name="T23" fmla="*/ 129 h 147"/>
                  <a:gd name="T24" fmla="*/ 32 w 69"/>
                  <a:gd name="T25" fmla="*/ 134 h 147"/>
                  <a:gd name="T26" fmla="*/ 32 w 69"/>
                  <a:gd name="T27" fmla="*/ 135 h 147"/>
                  <a:gd name="T28" fmla="*/ 33 w 69"/>
                  <a:gd name="T29" fmla="*/ 138 h 147"/>
                  <a:gd name="T30" fmla="*/ 33 w 69"/>
                  <a:gd name="T31" fmla="*/ 139 h 147"/>
                  <a:gd name="T32" fmla="*/ 34 w 69"/>
                  <a:gd name="T33" fmla="*/ 142 h 147"/>
                  <a:gd name="T34" fmla="*/ 34 w 69"/>
                  <a:gd name="T35" fmla="*/ 143 h 147"/>
                  <a:gd name="T36" fmla="*/ 34 w 69"/>
                  <a:gd name="T37" fmla="*/ 146 h 147"/>
                  <a:gd name="T38" fmla="*/ 34 w 69"/>
                  <a:gd name="T39" fmla="*/ 147 h 147"/>
                  <a:gd name="T40" fmla="*/ 47 w 69"/>
                  <a:gd name="T41" fmla="*/ 142 h 147"/>
                  <a:gd name="T42" fmla="*/ 57 w 69"/>
                  <a:gd name="T43" fmla="*/ 140 h 147"/>
                  <a:gd name="T44" fmla="*/ 60 w 69"/>
                  <a:gd name="T45" fmla="*/ 140 h 147"/>
                  <a:gd name="T46" fmla="*/ 61 w 69"/>
                  <a:gd name="T47" fmla="*/ 141 h 147"/>
                  <a:gd name="T48" fmla="*/ 67 w 69"/>
                  <a:gd name="T49" fmla="*/ 139 h 147"/>
                  <a:gd name="T50" fmla="*/ 67 w 69"/>
                  <a:gd name="T51" fmla="*/ 139 h 147"/>
                  <a:gd name="T52" fmla="*/ 66 w 69"/>
                  <a:gd name="T53" fmla="*/ 138 h 147"/>
                  <a:gd name="T54" fmla="*/ 66 w 69"/>
                  <a:gd name="T55" fmla="*/ 138 h 147"/>
                  <a:gd name="T56" fmla="*/ 65 w 69"/>
                  <a:gd name="T57" fmla="*/ 137 h 147"/>
                  <a:gd name="T58" fmla="*/ 65 w 69"/>
                  <a:gd name="T59" fmla="*/ 137 h 147"/>
                  <a:gd name="T60" fmla="*/ 64 w 69"/>
                  <a:gd name="T61" fmla="*/ 136 h 147"/>
                  <a:gd name="T62" fmla="*/ 64 w 69"/>
                  <a:gd name="T63" fmla="*/ 136 h 147"/>
                  <a:gd name="T64" fmla="*/ 64 w 69"/>
                  <a:gd name="T65" fmla="*/ 135 h 147"/>
                  <a:gd name="T66" fmla="*/ 67 w 69"/>
                  <a:gd name="T67" fmla="*/ 128 h 147"/>
                  <a:gd name="T68" fmla="*/ 68 w 69"/>
                  <a:gd name="T69" fmla="*/ 127 h 147"/>
                  <a:gd name="T70" fmla="*/ 66 w 69"/>
                  <a:gd name="T71" fmla="*/ 106 h 147"/>
                  <a:gd name="T72" fmla="*/ 67 w 69"/>
                  <a:gd name="T73" fmla="*/ 89 h 147"/>
                  <a:gd name="T74" fmla="*/ 68 w 69"/>
                  <a:gd name="T75" fmla="*/ 78 h 147"/>
                  <a:gd name="T76" fmla="*/ 69 w 69"/>
                  <a:gd name="T77" fmla="*/ 74 h 147"/>
                  <a:gd name="T78" fmla="*/ 63 w 69"/>
                  <a:gd name="T79" fmla="*/ 65 h 147"/>
                  <a:gd name="T80" fmla="*/ 62 w 69"/>
                  <a:gd name="T81" fmla="*/ 49 h 147"/>
                  <a:gd name="T82" fmla="*/ 64 w 69"/>
                  <a:gd name="T83" fmla="*/ 45 h 147"/>
                  <a:gd name="T84" fmla="*/ 65 w 69"/>
                  <a:gd name="T85" fmla="*/ 39 h 147"/>
                  <a:gd name="T86" fmla="*/ 64 w 69"/>
                  <a:gd name="T87" fmla="*/ 37 h 147"/>
                  <a:gd name="T88" fmla="*/ 59 w 69"/>
                  <a:gd name="T89" fmla="*/ 24 h 147"/>
                  <a:gd name="T90" fmla="*/ 58 w 69"/>
                  <a:gd name="T91" fmla="*/ 23 h 147"/>
                  <a:gd name="T92" fmla="*/ 52 w 69"/>
                  <a:gd name="T93" fmla="*/ 0 h 147"/>
                  <a:gd name="T94" fmla="*/ 50 w 69"/>
                  <a:gd name="T95" fmla="*/ 0 h 147"/>
                  <a:gd name="T96" fmla="*/ 40 w 69"/>
                  <a:gd name="T97" fmla="*/ 6 h 147"/>
                  <a:gd name="T98" fmla="*/ 25 w 69"/>
                  <a:gd name="T99" fmla="*/ 14 h 147"/>
                  <a:gd name="T100" fmla="*/ 17 w 69"/>
                  <a:gd name="T101" fmla="*/ 1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9" h="147">
                    <a:moveTo>
                      <a:pt x="17" y="10"/>
                    </a:moveTo>
                    <a:cubicBezTo>
                      <a:pt x="16" y="9"/>
                      <a:pt x="15" y="7"/>
                      <a:pt x="13" y="7"/>
                    </a:cubicBezTo>
                    <a:cubicBezTo>
                      <a:pt x="13" y="7"/>
                      <a:pt x="13" y="8"/>
                      <a:pt x="12" y="9"/>
                    </a:cubicBezTo>
                    <a:cubicBezTo>
                      <a:pt x="11" y="12"/>
                      <a:pt x="10" y="15"/>
                      <a:pt x="9" y="18"/>
                    </a:cubicBezTo>
                    <a:cubicBezTo>
                      <a:pt x="5" y="30"/>
                      <a:pt x="0" y="43"/>
                      <a:pt x="2" y="51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5" y="63"/>
                      <a:pt x="5" y="64"/>
                      <a:pt x="10" y="75"/>
                    </a:cubicBezTo>
                    <a:cubicBezTo>
                      <a:pt x="12" y="80"/>
                      <a:pt x="13" y="80"/>
                      <a:pt x="14" y="81"/>
                    </a:cubicBezTo>
                    <a:cubicBezTo>
                      <a:pt x="16" y="84"/>
                      <a:pt x="17" y="86"/>
                      <a:pt x="21" y="96"/>
                    </a:cubicBezTo>
                    <a:cubicBezTo>
                      <a:pt x="26" y="108"/>
                      <a:pt x="26" y="109"/>
                      <a:pt x="27" y="113"/>
                    </a:cubicBezTo>
                    <a:cubicBezTo>
                      <a:pt x="27" y="115"/>
                      <a:pt x="28" y="118"/>
                      <a:pt x="29" y="124"/>
                    </a:cubicBezTo>
                    <a:cubicBezTo>
                      <a:pt x="31" y="129"/>
                      <a:pt x="31" y="129"/>
                      <a:pt x="31" y="129"/>
                    </a:cubicBezTo>
                    <a:cubicBezTo>
                      <a:pt x="31" y="131"/>
                      <a:pt x="32" y="132"/>
                      <a:pt x="32" y="134"/>
                    </a:cubicBezTo>
                    <a:cubicBezTo>
                      <a:pt x="32" y="134"/>
                      <a:pt x="32" y="134"/>
                      <a:pt x="32" y="135"/>
                    </a:cubicBezTo>
                    <a:cubicBezTo>
                      <a:pt x="32" y="136"/>
                      <a:pt x="33" y="137"/>
                      <a:pt x="33" y="138"/>
                    </a:cubicBezTo>
                    <a:cubicBezTo>
                      <a:pt x="33" y="139"/>
                      <a:pt x="33" y="139"/>
                      <a:pt x="33" y="139"/>
                    </a:cubicBezTo>
                    <a:cubicBezTo>
                      <a:pt x="33" y="140"/>
                      <a:pt x="34" y="141"/>
                      <a:pt x="34" y="142"/>
                    </a:cubicBezTo>
                    <a:cubicBezTo>
                      <a:pt x="34" y="143"/>
                      <a:pt x="34" y="143"/>
                      <a:pt x="34" y="143"/>
                    </a:cubicBezTo>
                    <a:cubicBezTo>
                      <a:pt x="34" y="144"/>
                      <a:pt x="34" y="145"/>
                      <a:pt x="34" y="146"/>
                    </a:cubicBezTo>
                    <a:cubicBezTo>
                      <a:pt x="34" y="147"/>
                      <a:pt x="34" y="147"/>
                      <a:pt x="34" y="147"/>
                    </a:cubicBezTo>
                    <a:cubicBezTo>
                      <a:pt x="37" y="145"/>
                      <a:pt x="41" y="143"/>
                      <a:pt x="47" y="142"/>
                    </a:cubicBezTo>
                    <a:cubicBezTo>
                      <a:pt x="55" y="140"/>
                      <a:pt x="56" y="140"/>
                      <a:pt x="57" y="140"/>
                    </a:cubicBezTo>
                    <a:cubicBezTo>
                      <a:pt x="60" y="140"/>
                      <a:pt x="60" y="140"/>
                      <a:pt x="60" y="140"/>
                    </a:cubicBezTo>
                    <a:cubicBezTo>
                      <a:pt x="61" y="141"/>
                      <a:pt x="61" y="141"/>
                      <a:pt x="61" y="141"/>
                    </a:cubicBezTo>
                    <a:cubicBezTo>
                      <a:pt x="65" y="141"/>
                      <a:pt x="67" y="140"/>
                      <a:pt x="67" y="139"/>
                    </a:cubicBezTo>
                    <a:cubicBezTo>
                      <a:pt x="67" y="139"/>
                      <a:pt x="67" y="139"/>
                      <a:pt x="67" y="139"/>
                    </a:cubicBezTo>
                    <a:cubicBezTo>
                      <a:pt x="67" y="139"/>
                      <a:pt x="66" y="139"/>
                      <a:pt x="66" y="138"/>
                    </a:cubicBezTo>
                    <a:cubicBezTo>
                      <a:pt x="66" y="138"/>
                      <a:pt x="66" y="138"/>
                      <a:pt x="66" y="138"/>
                    </a:cubicBezTo>
                    <a:cubicBezTo>
                      <a:pt x="66" y="138"/>
                      <a:pt x="65" y="138"/>
                      <a:pt x="65" y="137"/>
                    </a:cubicBezTo>
                    <a:cubicBezTo>
                      <a:pt x="65" y="137"/>
                      <a:pt x="65" y="137"/>
                      <a:pt x="65" y="137"/>
                    </a:cubicBezTo>
                    <a:cubicBezTo>
                      <a:pt x="64" y="136"/>
                      <a:pt x="64" y="136"/>
                      <a:pt x="64" y="136"/>
                    </a:cubicBezTo>
                    <a:cubicBezTo>
                      <a:pt x="64" y="136"/>
                      <a:pt x="64" y="136"/>
                      <a:pt x="64" y="136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3" y="131"/>
                      <a:pt x="66" y="129"/>
                      <a:pt x="67" y="128"/>
                    </a:cubicBezTo>
                    <a:cubicBezTo>
                      <a:pt x="68" y="127"/>
                      <a:pt x="68" y="127"/>
                      <a:pt x="68" y="127"/>
                    </a:cubicBezTo>
                    <a:cubicBezTo>
                      <a:pt x="66" y="123"/>
                      <a:pt x="66" y="121"/>
                      <a:pt x="66" y="106"/>
                    </a:cubicBezTo>
                    <a:cubicBezTo>
                      <a:pt x="65" y="96"/>
                      <a:pt x="66" y="93"/>
                      <a:pt x="67" y="89"/>
                    </a:cubicBezTo>
                    <a:cubicBezTo>
                      <a:pt x="67" y="87"/>
                      <a:pt x="68" y="84"/>
                      <a:pt x="68" y="78"/>
                    </a:cubicBezTo>
                    <a:cubicBezTo>
                      <a:pt x="68" y="77"/>
                      <a:pt x="69" y="75"/>
                      <a:pt x="69" y="74"/>
                    </a:cubicBezTo>
                    <a:cubicBezTo>
                      <a:pt x="67" y="73"/>
                      <a:pt x="65" y="70"/>
                      <a:pt x="63" y="65"/>
                    </a:cubicBezTo>
                    <a:cubicBezTo>
                      <a:pt x="60" y="60"/>
                      <a:pt x="58" y="54"/>
                      <a:pt x="62" y="49"/>
                    </a:cubicBezTo>
                    <a:cubicBezTo>
                      <a:pt x="63" y="49"/>
                      <a:pt x="64" y="48"/>
                      <a:pt x="64" y="45"/>
                    </a:cubicBezTo>
                    <a:cubicBezTo>
                      <a:pt x="65" y="42"/>
                      <a:pt x="65" y="40"/>
                      <a:pt x="65" y="39"/>
                    </a:cubicBezTo>
                    <a:cubicBezTo>
                      <a:pt x="65" y="39"/>
                      <a:pt x="65" y="38"/>
                      <a:pt x="64" y="37"/>
                    </a:cubicBezTo>
                    <a:cubicBezTo>
                      <a:pt x="63" y="31"/>
                      <a:pt x="59" y="24"/>
                      <a:pt x="59" y="24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1" y="0"/>
                      <a:pt x="50" y="0"/>
                      <a:pt x="50" y="0"/>
                    </a:cubicBezTo>
                    <a:cubicBezTo>
                      <a:pt x="49" y="0"/>
                      <a:pt x="46" y="1"/>
                      <a:pt x="40" y="6"/>
                    </a:cubicBezTo>
                    <a:cubicBezTo>
                      <a:pt x="33" y="11"/>
                      <a:pt x="28" y="14"/>
                      <a:pt x="25" y="14"/>
                    </a:cubicBezTo>
                    <a:cubicBezTo>
                      <a:pt x="21" y="14"/>
                      <a:pt x="19" y="12"/>
                      <a:pt x="17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49">
                <a:extLst>
                  <a:ext uri="{FF2B5EF4-FFF2-40B4-BE49-F238E27FC236}">
                    <a16:creationId xmlns:a16="http://schemas.microsoft.com/office/drawing/2014/main" id="{B95E46D7-C192-4D47-AB0A-50C548EEFE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1638" y="1979613"/>
                <a:ext cx="149225" cy="295275"/>
              </a:xfrm>
              <a:custGeom>
                <a:avLst/>
                <a:gdLst>
                  <a:gd name="T0" fmla="*/ 76 w 83"/>
                  <a:gd name="T1" fmla="*/ 124 h 164"/>
                  <a:gd name="T2" fmla="*/ 75 w 83"/>
                  <a:gd name="T3" fmla="*/ 124 h 164"/>
                  <a:gd name="T4" fmla="*/ 74 w 83"/>
                  <a:gd name="T5" fmla="*/ 123 h 164"/>
                  <a:gd name="T6" fmla="*/ 74 w 83"/>
                  <a:gd name="T7" fmla="*/ 123 h 164"/>
                  <a:gd name="T8" fmla="*/ 73 w 83"/>
                  <a:gd name="T9" fmla="*/ 122 h 164"/>
                  <a:gd name="T10" fmla="*/ 72 w 83"/>
                  <a:gd name="T11" fmla="*/ 122 h 164"/>
                  <a:gd name="T12" fmla="*/ 70 w 83"/>
                  <a:gd name="T13" fmla="*/ 120 h 164"/>
                  <a:gd name="T14" fmla="*/ 70 w 83"/>
                  <a:gd name="T15" fmla="*/ 119 h 164"/>
                  <a:gd name="T16" fmla="*/ 69 w 83"/>
                  <a:gd name="T17" fmla="*/ 117 h 164"/>
                  <a:gd name="T18" fmla="*/ 68 w 83"/>
                  <a:gd name="T19" fmla="*/ 116 h 164"/>
                  <a:gd name="T20" fmla="*/ 67 w 83"/>
                  <a:gd name="T21" fmla="*/ 114 h 164"/>
                  <a:gd name="T22" fmla="*/ 66 w 83"/>
                  <a:gd name="T23" fmla="*/ 113 h 164"/>
                  <a:gd name="T24" fmla="*/ 64 w 83"/>
                  <a:gd name="T25" fmla="*/ 109 h 164"/>
                  <a:gd name="T26" fmla="*/ 58 w 83"/>
                  <a:gd name="T27" fmla="*/ 97 h 164"/>
                  <a:gd name="T28" fmla="*/ 50 w 83"/>
                  <a:gd name="T29" fmla="*/ 74 h 164"/>
                  <a:gd name="T30" fmla="*/ 48 w 83"/>
                  <a:gd name="T31" fmla="*/ 68 h 164"/>
                  <a:gd name="T32" fmla="*/ 47 w 83"/>
                  <a:gd name="T33" fmla="*/ 64 h 164"/>
                  <a:gd name="T34" fmla="*/ 46 w 83"/>
                  <a:gd name="T35" fmla="*/ 60 h 164"/>
                  <a:gd name="T36" fmla="*/ 43 w 83"/>
                  <a:gd name="T37" fmla="*/ 50 h 164"/>
                  <a:gd name="T38" fmla="*/ 41 w 83"/>
                  <a:gd name="T39" fmla="*/ 41 h 164"/>
                  <a:gd name="T40" fmla="*/ 39 w 83"/>
                  <a:gd name="T41" fmla="*/ 29 h 164"/>
                  <a:gd name="T42" fmla="*/ 35 w 83"/>
                  <a:gd name="T43" fmla="*/ 19 h 164"/>
                  <a:gd name="T44" fmla="*/ 31 w 83"/>
                  <a:gd name="T45" fmla="*/ 13 h 164"/>
                  <a:gd name="T46" fmla="*/ 27 w 83"/>
                  <a:gd name="T47" fmla="*/ 7 h 164"/>
                  <a:gd name="T48" fmla="*/ 27 w 83"/>
                  <a:gd name="T49" fmla="*/ 6 h 164"/>
                  <a:gd name="T50" fmla="*/ 26 w 83"/>
                  <a:gd name="T51" fmla="*/ 5 h 164"/>
                  <a:gd name="T52" fmla="*/ 25 w 83"/>
                  <a:gd name="T53" fmla="*/ 5 h 164"/>
                  <a:gd name="T54" fmla="*/ 24 w 83"/>
                  <a:gd name="T55" fmla="*/ 3 h 164"/>
                  <a:gd name="T56" fmla="*/ 24 w 83"/>
                  <a:gd name="T57" fmla="*/ 3 h 164"/>
                  <a:gd name="T58" fmla="*/ 23 w 83"/>
                  <a:gd name="T59" fmla="*/ 1 h 164"/>
                  <a:gd name="T60" fmla="*/ 23 w 83"/>
                  <a:gd name="T61" fmla="*/ 1 h 164"/>
                  <a:gd name="T62" fmla="*/ 21 w 83"/>
                  <a:gd name="T63" fmla="*/ 0 h 164"/>
                  <a:gd name="T64" fmla="*/ 15 w 83"/>
                  <a:gd name="T65" fmla="*/ 9 h 164"/>
                  <a:gd name="T66" fmla="*/ 5 w 83"/>
                  <a:gd name="T67" fmla="*/ 23 h 164"/>
                  <a:gd name="T68" fmla="*/ 0 w 83"/>
                  <a:gd name="T69" fmla="*/ 31 h 164"/>
                  <a:gd name="T70" fmla="*/ 7 w 83"/>
                  <a:gd name="T71" fmla="*/ 55 h 164"/>
                  <a:gd name="T72" fmla="*/ 13 w 83"/>
                  <a:gd name="T73" fmla="*/ 69 h 164"/>
                  <a:gd name="T74" fmla="*/ 14 w 83"/>
                  <a:gd name="T75" fmla="*/ 71 h 164"/>
                  <a:gd name="T76" fmla="*/ 15 w 83"/>
                  <a:gd name="T77" fmla="*/ 77 h 164"/>
                  <a:gd name="T78" fmla="*/ 13 w 83"/>
                  <a:gd name="T79" fmla="*/ 83 h 164"/>
                  <a:gd name="T80" fmla="*/ 9 w 83"/>
                  <a:gd name="T81" fmla="*/ 93 h 164"/>
                  <a:gd name="T82" fmla="*/ 11 w 83"/>
                  <a:gd name="T83" fmla="*/ 96 h 164"/>
                  <a:gd name="T84" fmla="*/ 14 w 83"/>
                  <a:gd name="T85" fmla="*/ 101 h 164"/>
                  <a:gd name="T86" fmla="*/ 18 w 83"/>
                  <a:gd name="T87" fmla="*/ 115 h 164"/>
                  <a:gd name="T88" fmla="*/ 16 w 83"/>
                  <a:gd name="T89" fmla="*/ 127 h 164"/>
                  <a:gd name="T90" fmla="*/ 15 w 83"/>
                  <a:gd name="T91" fmla="*/ 142 h 164"/>
                  <a:gd name="T92" fmla="*/ 17 w 83"/>
                  <a:gd name="T93" fmla="*/ 159 h 164"/>
                  <a:gd name="T94" fmla="*/ 18 w 83"/>
                  <a:gd name="T95" fmla="*/ 160 h 164"/>
                  <a:gd name="T96" fmla="*/ 18 w 83"/>
                  <a:gd name="T97" fmla="*/ 164 h 164"/>
                  <a:gd name="T98" fmla="*/ 22 w 83"/>
                  <a:gd name="T99" fmla="*/ 163 h 164"/>
                  <a:gd name="T100" fmla="*/ 40 w 83"/>
                  <a:gd name="T101" fmla="*/ 161 h 164"/>
                  <a:gd name="T102" fmla="*/ 51 w 83"/>
                  <a:gd name="T103" fmla="*/ 157 h 164"/>
                  <a:gd name="T104" fmla="*/ 64 w 83"/>
                  <a:gd name="T105" fmla="*/ 154 h 164"/>
                  <a:gd name="T106" fmla="*/ 69 w 83"/>
                  <a:gd name="T107" fmla="*/ 151 h 164"/>
                  <a:gd name="T108" fmla="*/ 80 w 83"/>
                  <a:gd name="T109" fmla="*/ 148 h 164"/>
                  <a:gd name="T110" fmla="*/ 83 w 83"/>
                  <a:gd name="T111" fmla="*/ 148 h 164"/>
                  <a:gd name="T112" fmla="*/ 82 w 83"/>
                  <a:gd name="T113" fmla="*/ 146 h 164"/>
                  <a:gd name="T114" fmla="*/ 76 w 83"/>
                  <a:gd name="T115" fmla="*/ 12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3" h="164">
                    <a:moveTo>
                      <a:pt x="76" y="124"/>
                    </a:moveTo>
                    <a:cubicBezTo>
                      <a:pt x="75" y="124"/>
                      <a:pt x="75" y="124"/>
                      <a:pt x="75" y="124"/>
                    </a:cubicBezTo>
                    <a:cubicBezTo>
                      <a:pt x="75" y="124"/>
                      <a:pt x="75" y="124"/>
                      <a:pt x="74" y="123"/>
                    </a:cubicBezTo>
                    <a:cubicBezTo>
                      <a:pt x="74" y="123"/>
                      <a:pt x="74" y="123"/>
                      <a:pt x="74" y="123"/>
                    </a:cubicBezTo>
                    <a:cubicBezTo>
                      <a:pt x="73" y="123"/>
                      <a:pt x="73" y="122"/>
                      <a:pt x="73" y="122"/>
                    </a:cubicBezTo>
                    <a:cubicBezTo>
                      <a:pt x="72" y="122"/>
                      <a:pt x="72" y="122"/>
                      <a:pt x="72" y="122"/>
                    </a:cubicBezTo>
                    <a:cubicBezTo>
                      <a:pt x="72" y="121"/>
                      <a:pt x="71" y="120"/>
                      <a:pt x="70" y="120"/>
                    </a:cubicBezTo>
                    <a:cubicBezTo>
                      <a:pt x="70" y="119"/>
                      <a:pt x="70" y="119"/>
                      <a:pt x="70" y="119"/>
                    </a:cubicBezTo>
                    <a:cubicBezTo>
                      <a:pt x="69" y="119"/>
                      <a:pt x="69" y="118"/>
                      <a:pt x="69" y="117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67" y="115"/>
                      <a:pt x="67" y="115"/>
                      <a:pt x="67" y="114"/>
                    </a:cubicBezTo>
                    <a:cubicBezTo>
                      <a:pt x="66" y="113"/>
                      <a:pt x="66" y="113"/>
                      <a:pt x="66" y="113"/>
                    </a:cubicBezTo>
                    <a:cubicBezTo>
                      <a:pt x="65" y="111"/>
                      <a:pt x="65" y="110"/>
                      <a:pt x="64" y="109"/>
                    </a:cubicBezTo>
                    <a:cubicBezTo>
                      <a:pt x="61" y="103"/>
                      <a:pt x="60" y="100"/>
                      <a:pt x="58" y="97"/>
                    </a:cubicBezTo>
                    <a:cubicBezTo>
                      <a:pt x="56" y="92"/>
                      <a:pt x="54" y="89"/>
                      <a:pt x="50" y="74"/>
                    </a:cubicBezTo>
                    <a:cubicBezTo>
                      <a:pt x="49" y="72"/>
                      <a:pt x="48" y="70"/>
                      <a:pt x="48" y="68"/>
                    </a:cubicBezTo>
                    <a:cubicBezTo>
                      <a:pt x="48" y="66"/>
                      <a:pt x="47" y="65"/>
                      <a:pt x="47" y="64"/>
                    </a:cubicBezTo>
                    <a:cubicBezTo>
                      <a:pt x="46" y="62"/>
                      <a:pt x="46" y="61"/>
                      <a:pt x="46" y="60"/>
                    </a:cubicBezTo>
                    <a:cubicBezTo>
                      <a:pt x="44" y="55"/>
                      <a:pt x="44" y="53"/>
                      <a:pt x="43" y="50"/>
                    </a:cubicBezTo>
                    <a:cubicBezTo>
                      <a:pt x="43" y="48"/>
                      <a:pt x="42" y="45"/>
                      <a:pt x="41" y="41"/>
                    </a:cubicBezTo>
                    <a:cubicBezTo>
                      <a:pt x="40" y="35"/>
                      <a:pt x="39" y="31"/>
                      <a:pt x="39" y="29"/>
                    </a:cubicBezTo>
                    <a:cubicBezTo>
                      <a:pt x="39" y="25"/>
                      <a:pt x="38" y="24"/>
                      <a:pt x="35" y="19"/>
                    </a:cubicBezTo>
                    <a:cubicBezTo>
                      <a:pt x="34" y="17"/>
                      <a:pt x="32" y="15"/>
                      <a:pt x="31" y="13"/>
                    </a:cubicBezTo>
                    <a:cubicBezTo>
                      <a:pt x="29" y="10"/>
                      <a:pt x="28" y="9"/>
                      <a:pt x="27" y="7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6" y="6"/>
                      <a:pt x="26" y="5"/>
                      <a:pt x="26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4"/>
                      <a:pt x="25" y="4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3" y="2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2" y="1"/>
                      <a:pt x="22" y="0"/>
                      <a:pt x="21" y="0"/>
                    </a:cubicBezTo>
                    <a:cubicBezTo>
                      <a:pt x="20" y="3"/>
                      <a:pt x="18" y="5"/>
                      <a:pt x="15" y="9"/>
                    </a:cubicBezTo>
                    <a:cubicBezTo>
                      <a:pt x="13" y="12"/>
                      <a:pt x="10" y="16"/>
                      <a:pt x="5" y="23"/>
                    </a:cubicBezTo>
                    <a:cubicBezTo>
                      <a:pt x="3" y="27"/>
                      <a:pt x="1" y="29"/>
                      <a:pt x="0" y="31"/>
                    </a:cubicBezTo>
                    <a:cubicBezTo>
                      <a:pt x="7" y="55"/>
                      <a:pt x="7" y="55"/>
                      <a:pt x="7" y="55"/>
                    </a:cubicBezTo>
                    <a:cubicBezTo>
                      <a:pt x="8" y="57"/>
                      <a:pt x="11" y="63"/>
                      <a:pt x="13" y="69"/>
                    </a:cubicBezTo>
                    <a:cubicBezTo>
                      <a:pt x="13" y="69"/>
                      <a:pt x="14" y="70"/>
                      <a:pt x="14" y="71"/>
                    </a:cubicBezTo>
                    <a:cubicBezTo>
                      <a:pt x="16" y="73"/>
                      <a:pt x="15" y="76"/>
                      <a:pt x="15" y="77"/>
                    </a:cubicBezTo>
                    <a:cubicBezTo>
                      <a:pt x="14" y="78"/>
                      <a:pt x="14" y="79"/>
                      <a:pt x="13" y="83"/>
                    </a:cubicBezTo>
                    <a:cubicBezTo>
                      <a:pt x="12" y="89"/>
                      <a:pt x="11" y="91"/>
                      <a:pt x="9" y="93"/>
                    </a:cubicBezTo>
                    <a:cubicBezTo>
                      <a:pt x="10" y="93"/>
                      <a:pt x="10" y="95"/>
                      <a:pt x="11" y="96"/>
                    </a:cubicBezTo>
                    <a:cubicBezTo>
                      <a:pt x="12" y="99"/>
                      <a:pt x="13" y="100"/>
                      <a:pt x="14" y="101"/>
                    </a:cubicBezTo>
                    <a:cubicBezTo>
                      <a:pt x="19" y="102"/>
                      <a:pt x="18" y="107"/>
                      <a:pt x="18" y="115"/>
                    </a:cubicBezTo>
                    <a:cubicBezTo>
                      <a:pt x="17" y="122"/>
                      <a:pt x="16" y="125"/>
                      <a:pt x="16" y="127"/>
                    </a:cubicBezTo>
                    <a:cubicBezTo>
                      <a:pt x="15" y="131"/>
                      <a:pt x="15" y="132"/>
                      <a:pt x="15" y="142"/>
                    </a:cubicBezTo>
                    <a:cubicBezTo>
                      <a:pt x="16" y="156"/>
                      <a:pt x="16" y="156"/>
                      <a:pt x="17" y="159"/>
                    </a:cubicBezTo>
                    <a:cubicBezTo>
                      <a:pt x="18" y="160"/>
                      <a:pt x="18" y="160"/>
                      <a:pt x="18" y="160"/>
                    </a:cubicBezTo>
                    <a:cubicBezTo>
                      <a:pt x="18" y="161"/>
                      <a:pt x="18" y="162"/>
                      <a:pt x="18" y="164"/>
                    </a:cubicBezTo>
                    <a:cubicBezTo>
                      <a:pt x="22" y="163"/>
                      <a:pt x="22" y="163"/>
                      <a:pt x="22" y="163"/>
                    </a:cubicBezTo>
                    <a:cubicBezTo>
                      <a:pt x="33" y="161"/>
                      <a:pt x="37" y="161"/>
                      <a:pt x="40" y="161"/>
                    </a:cubicBezTo>
                    <a:cubicBezTo>
                      <a:pt x="42" y="160"/>
                      <a:pt x="42" y="160"/>
                      <a:pt x="51" y="157"/>
                    </a:cubicBezTo>
                    <a:cubicBezTo>
                      <a:pt x="59" y="154"/>
                      <a:pt x="62" y="154"/>
                      <a:pt x="64" y="154"/>
                    </a:cubicBezTo>
                    <a:cubicBezTo>
                      <a:pt x="65" y="154"/>
                      <a:pt x="65" y="154"/>
                      <a:pt x="69" y="151"/>
                    </a:cubicBezTo>
                    <a:cubicBezTo>
                      <a:pt x="73" y="148"/>
                      <a:pt x="77" y="148"/>
                      <a:pt x="80" y="148"/>
                    </a:cubicBezTo>
                    <a:cubicBezTo>
                      <a:pt x="81" y="148"/>
                      <a:pt x="82" y="148"/>
                      <a:pt x="83" y="148"/>
                    </a:cubicBezTo>
                    <a:cubicBezTo>
                      <a:pt x="83" y="147"/>
                      <a:pt x="82" y="147"/>
                      <a:pt x="82" y="146"/>
                    </a:cubicBezTo>
                    <a:cubicBezTo>
                      <a:pt x="81" y="136"/>
                      <a:pt x="78" y="128"/>
                      <a:pt x="76" y="1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Rectangle 50">
                <a:extLst>
                  <a:ext uri="{FF2B5EF4-FFF2-40B4-BE49-F238E27FC236}">
                    <a16:creationId xmlns:a16="http://schemas.microsoft.com/office/drawing/2014/main" id="{61B07DD0-F400-4253-A15D-481A1CFDE9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79100" y="2282825"/>
                <a:ext cx="1588" cy="31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4">
                <a:extLst>
                  <a:ext uri="{FF2B5EF4-FFF2-40B4-BE49-F238E27FC236}">
                    <a16:creationId xmlns:a16="http://schemas.microsoft.com/office/drawing/2014/main" id="{8890709E-0AAA-46BE-91B1-6F6E7AAC0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5150" y="2490788"/>
                <a:ext cx="512763" cy="638175"/>
              </a:xfrm>
              <a:custGeom>
                <a:avLst/>
                <a:gdLst>
                  <a:gd name="T0" fmla="*/ 248 w 284"/>
                  <a:gd name="T1" fmla="*/ 355 h 355"/>
                  <a:gd name="T2" fmla="*/ 284 w 284"/>
                  <a:gd name="T3" fmla="*/ 111 h 355"/>
                  <a:gd name="T4" fmla="*/ 233 w 284"/>
                  <a:gd name="T5" fmla="*/ 107 h 355"/>
                  <a:gd name="T6" fmla="*/ 191 w 284"/>
                  <a:gd name="T7" fmla="*/ 81 h 355"/>
                  <a:gd name="T8" fmla="*/ 190 w 284"/>
                  <a:gd name="T9" fmla="*/ 75 h 355"/>
                  <a:gd name="T10" fmla="*/ 187 w 284"/>
                  <a:gd name="T11" fmla="*/ 63 h 355"/>
                  <a:gd name="T12" fmla="*/ 195 w 284"/>
                  <a:gd name="T13" fmla="*/ 53 h 355"/>
                  <a:gd name="T14" fmla="*/ 200 w 284"/>
                  <a:gd name="T15" fmla="*/ 12 h 355"/>
                  <a:gd name="T16" fmla="*/ 200 w 284"/>
                  <a:gd name="T17" fmla="*/ 12 h 355"/>
                  <a:gd name="T18" fmla="*/ 198 w 284"/>
                  <a:gd name="T19" fmla="*/ 12 h 355"/>
                  <a:gd name="T20" fmla="*/ 197 w 284"/>
                  <a:gd name="T21" fmla="*/ 11 h 355"/>
                  <a:gd name="T22" fmla="*/ 195 w 284"/>
                  <a:gd name="T23" fmla="*/ 11 h 355"/>
                  <a:gd name="T24" fmla="*/ 194 w 284"/>
                  <a:gd name="T25" fmla="*/ 10 h 355"/>
                  <a:gd name="T26" fmla="*/ 192 w 284"/>
                  <a:gd name="T27" fmla="*/ 10 h 355"/>
                  <a:gd name="T28" fmla="*/ 191 w 284"/>
                  <a:gd name="T29" fmla="*/ 10 h 355"/>
                  <a:gd name="T30" fmla="*/ 189 w 284"/>
                  <a:gd name="T31" fmla="*/ 9 h 355"/>
                  <a:gd name="T32" fmla="*/ 187 w 284"/>
                  <a:gd name="T33" fmla="*/ 9 h 355"/>
                  <a:gd name="T34" fmla="*/ 186 w 284"/>
                  <a:gd name="T35" fmla="*/ 8 h 355"/>
                  <a:gd name="T36" fmla="*/ 183 w 284"/>
                  <a:gd name="T37" fmla="*/ 8 h 355"/>
                  <a:gd name="T38" fmla="*/ 182 w 284"/>
                  <a:gd name="T39" fmla="*/ 7 h 355"/>
                  <a:gd name="T40" fmla="*/ 179 w 284"/>
                  <a:gd name="T41" fmla="*/ 7 h 355"/>
                  <a:gd name="T42" fmla="*/ 178 w 284"/>
                  <a:gd name="T43" fmla="*/ 6 h 355"/>
                  <a:gd name="T44" fmla="*/ 175 w 284"/>
                  <a:gd name="T45" fmla="*/ 6 h 355"/>
                  <a:gd name="T46" fmla="*/ 174 w 284"/>
                  <a:gd name="T47" fmla="*/ 6 h 355"/>
                  <a:gd name="T48" fmla="*/ 171 w 284"/>
                  <a:gd name="T49" fmla="*/ 5 h 355"/>
                  <a:gd name="T50" fmla="*/ 170 w 284"/>
                  <a:gd name="T51" fmla="*/ 5 h 355"/>
                  <a:gd name="T52" fmla="*/ 166 w 284"/>
                  <a:gd name="T53" fmla="*/ 4 h 355"/>
                  <a:gd name="T54" fmla="*/ 165 w 284"/>
                  <a:gd name="T55" fmla="*/ 4 h 355"/>
                  <a:gd name="T56" fmla="*/ 162 w 284"/>
                  <a:gd name="T57" fmla="*/ 4 h 355"/>
                  <a:gd name="T58" fmla="*/ 161 w 284"/>
                  <a:gd name="T59" fmla="*/ 4 h 355"/>
                  <a:gd name="T60" fmla="*/ 158 w 284"/>
                  <a:gd name="T61" fmla="*/ 4 h 355"/>
                  <a:gd name="T62" fmla="*/ 157 w 284"/>
                  <a:gd name="T63" fmla="*/ 4 h 355"/>
                  <a:gd name="T64" fmla="*/ 153 w 284"/>
                  <a:gd name="T65" fmla="*/ 3 h 355"/>
                  <a:gd name="T66" fmla="*/ 133 w 284"/>
                  <a:gd name="T67" fmla="*/ 5 h 355"/>
                  <a:gd name="T68" fmla="*/ 122 w 284"/>
                  <a:gd name="T69" fmla="*/ 5 h 355"/>
                  <a:gd name="T70" fmla="*/ 113 w 284"/>
                  <a:gd name="T71" fmla="*/ 5 h 355"/>
                  <a:gd name="T72" fmla="*/ 100 w 284"/>
                  <a:gd name="T73" fmla="*/ 3 h 355"/>
                  <a:gd name="T74" fmla="*/ 96 w 284"/>
                  <a:gd name="T75" fmla="*/ 2 h 355"/>
                  <a:gd name="T76" fmla="*/ 95 w 284"/>
                  <a:gd name="T77" fmla="*/ 2 h 355"/>
                  <a:gd name="T78" fmla="*/ 89 w 284"/>
                  <a:gd name="T79" fmla="*/ 4 h 355"/>
                  <a:gd name="T80" fmla="*/ 84 w 284"/>
                  <a:gd name="T81" fmla="*/ 5 h 355"/>
                  <a:gd name="T82" fmla="*/ 78 w 284"/>
                  <a:gd name="T83" fmla="*/ 2 h 355"/>
                  <a:gd name="T84" fmla="*/ 78 w 284"/>
                  <a:gd name="T85" fmla="*/ 1 h 355"/>
                  <a:gd name="T86" fmla="*/ 78 w 284"/>
                  <a:gd name="T87" fmla="*/ 1 h 355"/>
                  <a:gd name="T88" fmla="*/ 77 w 284"/>
                  <a:gd name="T89" fmla="*/ 0 h 355"/>
                  <a:gd name="T90" fmla="*/ 34 w 284"/>
                  <a:gd name="T91" fmla="*/ 144 h 355"/>
                  <a:gd name="T92" fmla="*/ 28 w 284"/>
                  <a:gd name="T93" fmla="*/ 155 h 355"/>
                  <a:gd name="T94" fmla="*/ 22 w 284"/>
                  <a:gd name="T95" fmla="*/ 168 h 355"/>
                  <a:gd name="T96" fmla="*/ 21 w 284"/>
                  <a:gd name="T97" fmla="*/ 187 h 355"/>
                  <a:gd name="T98" fmla="*/ 18 w 284"/>
                  <a:gd name="T99" fmla="*/ 207 h 355"/>
                  <a:gd name="T100" fmla="*/ 16 w 284"/>
                  <a:gd name="T101" fmla="*/ 223 h 355"/>
                  <a:gd name="T102" fmla="*/ 14 w 284"/>
                  <a:gd name="T103" fmla="*/ 232 h 355"/>
                  <a:gd name="T104" fmla="*/ 0 w 284"/>
                  <a:gd name="T105" fmla="*/ 304 h 355"/>
                  <a:gd name="T106" fmla="*/ 65 w 284"/>
                  <a:gd name="T107" fmla="*/ 311 h 355"/>
                  <a:gd name="T108" fmla="*/ 68 w 284"/>
                  <a:gd name="T109" fmla="*/ 311 h 355"/>
                  <a:gd name="T110" fmla="*/ 74 w 284"/>
                  <a:gd name="T111" fmla="*/ 311 h 355"/>
                  <a:gd name="T112" fmla="*/ 115 w 284"/>
                  <a:gd name="T113" fmla="*/ 321 h 355"/>
                  <a:gd name="T114" fmla="*/ 117 w 284"/>
                  <a:gd name="T115" fmla="*/ 322 h 355"/>
                  <a:gd name="T116" fmla="*/ 128 w 284"/>
                  <a:gd name="T117" fmla="*/ 330 h 355"/>
                  <a:gd name="T118" fmla="*/ 144 w 284"/>
                  <a:gd name="T119" fmla="*/ 333 h 355"/>
                  <a:gd name="T120" fmla="*/ 248 w 284"/>
                  <a:gd name="T121" fmla="*/ 355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4" h="355">
                    <a:moveTo>
                      <a:pt x="248" y="355"/>
                    </a:moveTo>
                    <a:cubicBezTo>
                      <a:pt x="284" y="111"/>
                      <a:pt x="284" y="111"/>
                      <a:pt x="284" y="111"/>
                    </a:cubicBezTo>
                    <a:cubicBezTo>
                      <a:pt x="261" y="111"/>
                      <a:pt x="245" y="110"/>
                      <a:pt x="233" y="107"/>
                    </a:cubicBezTo>
                    <a:cubicBezTo>
                      <a:pt x="198" y="101"/>
                      <a:pt x="194" y="92"/>
                      <a:pt x="191" y="81"/>
                    </a:cubicBezTo>
                    <a:cubicBezTo>
                      <a:pt x="191" y="79"/>
                      <a:pt x="190" y="77"/>
                      <a:pt x="190" y="75"/>
                    </a:cubicBezTo>
                    <a:cubicBezTo>
                      <a:pt x="186" y="70"/>
                      <a:pt x="187" y="66"/>
                      <a:pt x="187" y="63"/>
                    </a:cubicBezTo>
                    <a:cubicBezTo>
                      <a:pt x="189" y="58"/>
                      <a:pt x="193" y="55"/>
                      <a:pt x="195" y="53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199" y="12"/>
                      <a:pt x="199" y="12"/>
                      <a:pt x="198" y="12"/>
                    </a:cubicBezTo>
                    <a:cubicBezTo>
                      <a:pt x="198" y="12"/>
                      <a:pt x="197" y="11"/>
                      <a:pt x="197" y="11"/>
                    </a:cubicBezTo>
                    <a:cubicBezTo>
                      <a:pt x="196" y="11"/>
                      <a:pt x="196" y="11"/>
                      <a:pt x="195" y="11"/>
                    </a:cubicBezTo>
                    <a:cubicBezTo>
                      <a:pt x="195" y="11"/>
                      <a:pt x="194" y="11"/>
                      <a:pt x="194" y="10"/>
                    </a:cubicBezTo>
                    <a:cubicBezTo>
                      <a:pt x="193" y="10"/>
                      <a:pt x="193" y="10"/>
                      <a:pt x="192" y="10"/>
                    </a:cubicBezTo>
                    <a:cubicBezTo>
                      <a:pt x="192" y="10"/>
                      <a:pt x="191" y="10"/>
                      <a:pt x="191" y="10"/>
                    </a:cubicBezTo>
                    <a:cubicBezTo>
                      <a:pt x="190" y="9"/>
                      <a:pt x="190" y="9"/>
                      <a:pt x="189" y="9"/>
                    </a:cubicBezTo>
                    <a:cubicBezTo>
                      <a:pt x="189" y="9"/>
                      <a:pt x="188" y="9"/>
                      <a:pt x="187" y="9"/>
                    </a:cubicBezTo>
                    <a:cubicBezTo>
                      <a:pt x="186" y="8"/>
                      <a:pt x="186" y="8"/>
                      <a:pt x="186" y="8"/>
                    </a:cubicBezTo>
                    <a:cubicBezTo>
                      <a:pt x="185" y="8"/>
                      <a:pt x="184" y="8"/>
                      <a:pt x="183" y="8"/>
                    </a:cubicBezTo>
                    <a:cubicBezTo>
                      <a:pt x="182" y="7"/>
                      <a:pt x="182" y="7"/>
                      <a:pt x="182" y="7"/>
                    </a:cubicBezTo>
                    <a:cubicBezTo>
                      <a:pt x="181" y="7"/>
                      <a:pt x="180" y="7"/>
                      <a:pt x="179" y="7"/>
                    </a:cubicBezTo>
                    <a:cubicBezTo>
                      <a:pt x="179" y="7"/>
                      <a:pt x="178" y="7"/>
                      <a:pt x="178" y="6"/>
                    </a:cubicBezTo>
                    <a:cubicBezTo>
                      <a:pt x="177" y="6"/>
                      <a:pt x="176" y="6"/>
                      <a:pt x="175" y="6"/>
                    </a:cubicBezTo>
                    <a:cubicBezTo>
                      <a:pt x="175" y="6"/>
                      <a:pt x="174" y="6"/>
                      <a:pt x="174" y="6"/>
                    </a:cubicBezTo>
                    <a:cubicBezTo>
                      <a:pt x="173" y="5"/>
                      <a:pt x="172" y="5"/>
                      <a:pt x="171" y="5"/>
                    </a:cubicBezTo>
                    <a:cubicBezTo>
                      <a:pt x="170" y="5"/>
                      <a:pt x="170" y="5"/>
                      <a:pt x="170" y="5"/>
                    </a:cubicBezTo>
                    <a:cubicBezTo>
                      <a:pt x="169" y="5"/>
                      <a:pt x="167" y="5"/>
                      <a:pt x="166" y="4"/>
                    </a:cubicBezTo>
                    <a:cubicBezTo>
                      <a:pt x="166" y="4"/>
                      <a:pt x="165" y="4"/>
                      <a:pt x="165" y="4"/>
                    </a:cubicBezTo>
                    <a:cubicBezTo>
                      <a:pt x="164" y="4"/>
                      <a:pt x="163" y="4"/>
                      <a:pt x="162" y="4"/>
                    </a:cubicBezTo>
                    <a:cubicBezTo>
                      <a:pt x="162" y="4"/>
                      <a:pt x="161" y="4"/>
                      <a:pt x="161" y="4"/>
                    </a:cubicBezTo>
                    <a:cubicBezTo>
                      <a:pt x="160" y="4"/>
                      <a:pt x="159" y="4"/>
                      <a:pt x="158" y="4"/>
                    </a:cubicBezTo>
                    <a:cubicBezTo>
                      <a:pt x="158" y="4"/>
                      <a:pt x="157" y="4"/>
                      <a:pt x="157" y="4"/>
                    </a:cubicBezTo>
                    <a:cubicBezTo>
                      <a:pt x="156" y="3"/>
                      <a:pt x="155" y="3"/>
                      <a:pt x="153" y="3"/>
                    </a:cubicBezTo>
                    <a:cubicBezTo>
                      <a:pt x="143" y="3"/>
                      <a:pt x="138" y="4"/>
                      <a:pt x="133" y="5"/>
                    </a:cubicBezTo>
                    <a:cubicBezTo>
                      <a:pt x="129" y="5"/>
                      <a:pt x="126" y="5"/>
                      <a:pt x="122" y="5"/>
                    </a:cubicBezTo>
                    <a:cubicBezTo>
                      <a:pt x="119" y="5"/>
                      <a:pt x="116" y="5"/>
                      <a:pt x="113" y="5"/>
                    </a:cubicBezTo>
                    <a:cubicBezTo>
                      <a:pt x="107" y="4"/>
                      <a:pt x="103" y="4"/>
                      <a:pt x="100" y="3"/>
                    </a:cubicBezTo>
                    <a:cubicBezTo>
                      <a:pt x="99" y="3"/>
                      <a:pt x="97" y="2"/>
                      <a:pt x="96" y="2"/>
                    </a:cubicBezTo>
                    <a:cubicBezTo>
                      <a:pt x="96" y="2"/>
                      <a:pt x="95" y="2"/>
                      <a:pt x="95" y="2"/>
                    </a:cubicBezTo>
                    <a:cubicBezTo>
                      <a:pt x="93" y="2"/>
                      <a:pt x="92" y="3"/>
                      <a:pt x="89" y="4"/>
                    </a:cubicBezTo>
                    <a:cubicBezTo>
                      <a:pt x="87" y="5"/>
                      <a:pt x="86" y="5"/>
                      <a:pt x="84" y="5"/>
                    </a:cubicBezTo>
                    <a:cubicBezTo>
                      <a:pt x="82" y="5"/>
                      <a:pt x="80" y="3"/>
                      <a:pt x="78" y="2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68" y="33"/>
                      <a:pt x="35" y="141"/>
                      <a:pt x="34" y="144"/>
                    </a:cubicBezTo>
                    <a:cubicBezTo>
                      <a:pt x="33" y="146"/>
                      <a:pt x="32" y="148"/>
                      <a:pt x="28" y="155"/>
                    </a:cubicBezTo>
                    <a:cubicBezTo>
                      <a:pt x="26" y="160"/>
                      <a:pt x="24" y="164"/>
                      <a:pt x="22" y="168"/>
                    </a:cubicBezTo>
                    <a:cubicBezTo>
                      <a:pt x="21" y="170"/>
                      <a:pt x="21" y="180"/>
                      <a:pt x="21" y="187"/>
                    </a:cubicBezTo>
                    <a:cubicBezTo>
                      <a:pt x="20" y="197"/>
                      <a:pt x="20" y="203"/>
                      <a:pt x="18" y="207"/>
                    </a:cubicBezTo>
                    <a:cubicBezTo>
                      <a:pt x="17" y="209"/>
                      <a:pt x="16" y="218"/>
                      <a:pt x="16" y="223"/>
                    </a:cubicBezTo>
                    <a:cubicBezTo>
                      <a:pt x="15" y="226"/>
                      <a:pt x="15" y="229"/>
                      <a:pt x="14" y="232"/>
                    </a:cubicBezTo>
                    <a:cubicBezTo>
                      <a:pt x="13" y="238"/>
                      <a:pt x="3" y="287"/>
                      <a:pt x="0" y="304"/>
                    </a:cubicBezTo>
                    <a:cubicBezTo>
                      <a:pt x="12" y="306"/>
                      <a:pt x="44" y="311"/>
                      <a:pt x="65" y="311"/>
                    </a:cubicBezTo>
                    <a:cubicBezTo>
                      <a:pt x="66" y="311"/>
                      <a:pt x="67" y="311"/>
                      <a:pt x="68" y="311"/>
                    </a:cubicBezTo>
                    <a:cubicBezTo>
                      <a:pt x="70" y="311"/>
                      <a:pt x="72" y="311"/>
                      <a:pt x="74" y="311"/>
                    </a:cubicBezTo>
                    <a:cubicBezTo>
                      <a:pt x="95" y="311"/>
                      <a:pt x="102" y="315"/>
                      <a:pt x="115" y="321"/>
                    </a:cubicBezTo>
                    <a:cubicBezTo>
                      <a:pt x="117" y="322"/>
                      <a:pt x="117" y="322"/>
                      <a:pt x="117" y="322"/>
                    </a:cubicBezTo>
                    <a:cubicBezTo>
                      <a:pt x="124" y="325"/>
                      <a:pt x="126" y="328"/>
                      <a:pt x="128" y="330"/>
                    </a:cubicBezTo>
                    <a:cubicBezTo>
                      <a:pt x="130" y="332"/>
                      <a:pt x="131" y="333"/>
                      <a:pt x="144" y="333"/>
                    </a:cubicBezTo>
                    <a:cubicBezTo>
                      <a:pt x="165" y="334"/>
                      <a:pt x="230" y="351"/>
                      <a:pt x="248" y="35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3" name="Freeform 51">
                <a:extLst>
                  <a:ext uri="{FF2B5EF4-FFF2-40B4-BE49-F238E27FC236}">
                    <a16:creationId xmlns:a16="http://schemas.microsoft.com/office/drawing/2014/main" id="{408B712F-66A8-4540-BD65-A60CC06FE5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96550" y="2794000"/>
                <a:ext cx="0" cy="11113"/>
              </a:xfrm>
              <a:custGeom>
                <a:avLst/>
                <a:gdLst>
                  <a:gd name="T0" fmla="*/ 0 h 7"/>
                  <a:gd name="T1" fmla="*/ 0 h 7"/>
                  <a:gd name="T2" fmla="*/ 7 h 7"/>
                  <a:gd name="T3" fmla="*/ 0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52">
                <a:extLst>
                  <a:ext uri="{FF2B5EF4-FFF2-40B4-BE49-F238E27FC236}">
                    <a16:creationId xmlns:a16="http://schemas.microsoft.com/office/drawing/2014/main" id="{2C369922-C129-4797-8101-FD14BE4DD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0138" y="2054225"/>
                <a:ext cx="546100" cy="739775"/>
              </a:xfrm>
              <a:custGeom>
                <a:avLst/>
                <a:gdLst>
                  <a:gd name="T0" fmla="*/ 280 w 303"/>
                  <a:gd name="T1" fmla="*/ 304 h 411"/>
                  <a:gd name="T2" fmla="*/ 280 w 303"/>
                  <a:gd name="T3" fmla="*/ 297 h 411"/>
                  <a:gd name="T4" fmla="*/ 299 w 303"/>
                  <a:gd name="T5" fmla="*/ 269 h 411"/>
                  <a:gd name="T6" fmla="*/ 294 w 303"/>
                  <a:gd name="T7" fmla="*/ 256 h 411"/>
                  <a:gd name="T8" fmla="*/ 291 w 303"/>
                  <a:gd name="T9" fmla="*/ 232 h 411"/>
                  <a:gd name="T10" fmla="*/ 281 w 303"/>
                  <a:gd name="T11" fmla="*/ 203 h 411"/>
                  <a:gd name="T12" fmla="*/ 280 w 303"/>
                  <a:gd name="T13" fmla="*/ 170 h 411"/>
                  <a:gd name="T14" fmla="*/ 284 w 303"/>
                  <a:gd name="T15" fmla="*/ 150 h 411"/>
                  <a:gd name="T16" fmla="*/ 281 w 303"/>
                  <a:gd name="T17" fmla="*/ 127 h 411"/>
                  <a:gd name="T18" fmla="*/ 277 w 303"/>
                  <a:gd name="T19" fmla="*/ 110 h 411"/>
                  <a:gd name="T20" fmla="*/ 266 w 303"/>
                  <a:gd name="T21" fmla="*/ 83 h 411"/>
                  <a:gd name="T22" fmla="*/ 253 w 303"/>
                  <a:gd name="T23" fmla="*/ 50 h 411"/>
                  <a:gd name="T24" fmla="*/ 260 w 303"/>
                  <a:gd name="T25" fmla="*/ 7 h 411"/>
                  <a:gd name="T26" fmla="*/ 260 w 303"/>
                  <a:gd name="T27" fmla="*/ 1 h 411"/>
                  <a:gd name="T28" fmla="*/ 236 w 303"/>
                  <a:gd name="T29" fmla="*/ 10 h 411"/>
                  <a:gd name="T30" fmla="*/ 199 w 303"/>
                  <a:gd name="T31" fmla="*/ 22 h 411"/>
                  <a:gd name="T32" fmla="*/ 168 w 303"/>
                  <a:gd name="T33" fmla="*/ 49 h 411"/>
                  <a:gd name="T34" fmla="*/ 154 w 303"/>
                  <a:gd name="T35" fmla="*/ 67 h 411"/>
                  <a:gd name="T36" fmla="*/ 144 w 303"/>
                  <a:gd name="T37" fmla="*/ 77 h 411"/>
                  <a:gd name="T38" fmla="*/ 149 w 303"/>
                  <a:gd name="T39" fmla="*/ 118 h 411"/>
                  <a:gd name="T40" fmla="*/ 144 w 303"/>
                  <a:gd name="T41" fmla="*/ 132 h 411"/>
                  <a:gd name="T42" fmla="*/ 124 w 303"/>
                  <a:gd name="T43" fmla="*/ 154 h 411"/>
                  <a:gd name="T44" fmla="*/ 105 w 303"/>
                  <a:gd name="T45" fmla="*/ 167 h 411"/>
                  <a:gd name="T46" fmla="*/ 92 w 303"/>
                  <a:gd name="T47" fmla="*/ 171 h 411"/>
                  <a:gd name="T48" fmla="*/ 69 w 303"/>
                  <a:gd name="T49" fmla="*/ 163 h 411"/>
                  <a:gd name="T50" fmla="*/ 43 w 303"/>
                  <a:gd name="T51" fmla="*/ 170 h 411"/>
                  <a:gd name="T52" fmla="*/ 28 w 303"/>
                  <a:gd name="T53" fmla="*/ 187 h 411"/>
                  <a:gd name="T54" fmla="*/ 25 w 303"/>
                  <a:gd name="T55" fmla="*/ 202 h 411"/>
                  <a:gd name="T56" fmla="*/ 36 w 303"/>
                  <a:gd name="T57" fmla="*/ 209 h 411"/>
                  <a:gd name="T58" fmla="*/ 9 w 303"/>
                  <a:gd name="T59" fmla="*/ 240 h 411"/>
                  <a:gd name="T60" fmla="*/ 13 w 303"/>
                  <a:gd name="T61" fmla="*/ 249 h 411"/>
                  <a:gd name="T62" fmla="*/ 21 w 303"/>
                  <a:gd name="T63" fmla="*/ 248 h 411"/>
                  <a:gd name="T64" fmla="*/ 97 w 303"/>
                  <a:gd name="T65" fmla="*/ 229 h 411"/>
                  <a:gd name="T66" fmla="*/ 109 w 303"/>
                  <a:gd name="T67" fmla="*/ 224 h 411"/>
                  <a:gd name="T68" fmla="*/ 138 w 303"/>
                  <a:gd name="T69" fmla="*/ 239 h 411"/>
                  <a:gd name="T70" fmla="*/ 165 w 303"/>
                  <a:gd name="T71" fmla="*/ 235 h 411"/>
                  <a:gd name="T72" fmla="*/ 211 w 303"/>
                  <a:gd name="T73" fmla="*/ 202 h 411"/>
                  <a:gd name="T74" fmla="*/ 242 w 303"/>
                  <a:gd name="T75" fmla="*/ 232 h 411"/>
                  <a:gd name="T76" fmla="*/ 236 w 303"/>
                  <a:gd name="T77" fmla="*/ 288 h 411"/>
                  <a:gd name="T78" fmla="*/ 235 w 303"/>
                  <a:gd name="T79" fmla="*/ 299 h 411"/>
                  <a:gd name="T80" fmla="*/ 239 w 303"/>
                  <a:gd name="T81" fmla="*/ 304 h 411"/>
                  <a:gd name="T82" fmla="*/ 250 w 303"/>
                  <a:gd name="T83" fmla="*/ 300 h 411"/>
                  <a:gd name="T84" fmla="*/ 263 w 303"/>
                  <a:gd name="T85" fmla="*/ 324 h 411"/>
                  <a:gd name="T86" fmla="*/ 261 w 303"/>
                  <a:gd name="T87" fmla="*/ 345 h 411"/>
                  <a:gd name="T88" fmla="*/ 240 w 303"/>
                  <a:gd name="T89" fmla="*/ 358 h 411"/>
                  <a:gd name="T90" fmla="*/ 231 w 303"/>
                  <a:gd name="T91" fmla="*/ 369 h 411"/>
                  <a:gd name="T92" fmla="*/ 231 w 303"/>
                  <a:gd name="T93" fmla="*/ 371 h 411"/>
                  <a:gd name="T94" fmla="*/ 233 w 303"/>
                  <a:gd name="T95" fmla="*/ 373 h 411"/>
                  <a:gd name="T96" fmla="*/ 264 w 303"/>
                  <a:gd name="T97" fmla="*/ 386 h 411"/>
                  <a:gd name="T98" fmla="*/ 263 w 303"/>
                  <a:gd name="T99" fmla="*/ 395 h 411"/>
                  <a:gd name="T100" fmla="*/ 281 w 303"/>
                  <a:gd name="T101" fmla="*/ 411 h 411"/>
                  <a:gd name="T102" fmla="*/ 285 w 303"/>
                  <a:gd name="T103" fmla="*/ 393 h 411"/>
                  <a:gd name="T104" fmla="*/ 300 w 303"/>
                  <a:gd name="T105" fmla="*/ 371 h 411"/>
                  <a:gd name="T106" fmla="*/ 299 w 303"/>
                  <a:gd name="T107" fmla="*/ 343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03" h="411">
                    <a:moveTo>
                      <a:pt x="290" y="316"/>
                    </a:moveTo>
                    <a:cubicBezTo>
                      <a:pt x="284" y="310"/>
                      <a:pt x="280" y="304"/>
                      <a:pt x="280" y="304"/>
                    </a:cubicBezTo>
                    <a:cubicBezTo>
                      <a:pt x="278" y="300"/>
                      <a:pt x="278" y="300"/>
                      <a:pt x="278" y="300"/>
                    </a:cubicBezTo>
                    <a:cubicBezTo>
                      <a:pt x="280" y="297"/>
                      <a:pt x="280" y="297"/>
                      <a:pt x="280" y="297"/>
                    </a:cubicBezTo>
                    <a:cubicBezTo>
                      <a:pt x="284" y="291"/>
                      <a:pt x="296" y="276"/>
                      <a:pt x="298" y="271"/>
                    </a:cubicBezTo>
                    <a:cubicBezTo>
                      <a:pt x="299" y="270"/>
                      <a:pt x="299" y="270"/>
                      <a:pt x="299" y="269"/>
                    </a:cubicBezTo>
                    <a:cubicBezTo>
                      <a:pt x="299" y="268"/>
                      <a:pt x="298" y="265"/>
                      <a:pt x="297" y="262"/>
                    </a:cubicBezTo>
                    <a:cubicBezTo>
                      <a:pt x="296" y="260"/>
                      <a:pt x="295" y="258"/>
                      <a:pt x="294" y="256"/>
                    </a:cubicBezTo>
                    <a:cubicBezTo>
                      <a:pt x="291" y="246"/>
                      <a:pt x="291" y="244"/>
                      <a:pt x="291" y="237"/>
                    </a:cubicBezTo>
                    <a:cubicBezTo>
                      <a:pt x="291" y="235"/>
                      <a:pt x="291" y="234"/>
                      <a:pt x="291" y="232"/>
                    </a:cubicBezTo>
                    <a:cubicBezTo>
                      <a:pt x="291" y="226"/>
                      <a:pt x="291" y="225"/>
                      <a:pt x="287" y="217"/>
                    </a:cubicBezTo>
                    <a:cubicBezTo>
                      <a:pt x="286" y="213"/>
                      <a:pt x="284" y="209"/>
                      <a:pt x="281" y="203"/>
                    </a:cubicBezTo>
                    <a:cubicBezTo>
                      <a:pt x="281" y="202"/>
                      <a:pt x="280" y="200"/>
                      <a:pt x="280" y="199"/>
                    </a:cubicBezTo>
                    <a:cubicBezTo>
                      <a:pt x="273" y="182"/>
                      <a:pt x="276" y="177"/>
                      <a:pt x="280" y="170"/>
                    </a:cubicBezTo>
                    <a:cubicBezTo>
                      <a:pt x="282" y="167"/>
                      <a:pt x="284" y="165"/>
                      <a:pt x="284" y="158"/>
                    </a:cubicBezTo>
                    <a:cubicBezTo>
                      <a:pt x="284" y="155"/>
                      <a:pt x="284" y="152"/>
                      <a:pt x="284" y="150"/>
                    </a:cubicBezTo>
                    <a:cubicBezTo>
                      <a:pt x="284" y="142"/>
                      <a:pt x="284" y="139"/>
                      <a:pt x="283" y="133"/>
                    </a:cubicBezTo>
                    <a:cubicBezTo>
                      <a:pt x="282" y="131"/>
                      <a:pt x="282" y="129"/>
                      <a:pt x="281" y="127"/>
                    </a:cubicBezTo>
                    <a:cubicBezTo>
                      <a:pt x="279" y="121"/>
                      <a:pt x="279" y="121"/>
                      <a:pt x="279" y="121"/>
                    </a:cubicBezTo>
                    <a:cubicBezTo>
                      <a:pt x="278" y="115"/>
                      <a:pt x="277" y="112"/>
                      <a:pt x="277" y="110"/>
                    </a:cubicBezTo>
                    <a:cubicBezTo>
                      <a:pt x="276" y="106"/>
                      <a:pt x="276" y="106"/>
                      <a:pt x="272" y="95"/>
                    </a:cubicBezTo>
                    <a:cubicBezTo>
                      <a:pt x="268" y="85"/>
                      <a:pt x="267" y="84"/>
                      <a:pt x="266" y="83"/>
                    </a:cubicBezTo>
                    <a:cubicBezTo>
                      <a:pt x="265" y="82"/>
                      <a:pt x="263" y="80"/>
                      <a:pt x="261" y="74"/>
                    </a:cubicBezTo>
                    <a:cubicBezTo>
                      <a:pt x="255" y="62"/>
                      <a:pt x="255" y="61"/>
                      <a:pt x="253" y="50"/>
                    </a:cubicBezTo>
                    <a:cubicBezTo>
                      <a:pt x="252" y="48"/>
                      <a:pt x="252" y="48"/>
                      <a:pt x="252" y="48"/>
                    </a:cubicBezTo>
                    <a:cubicBezTo>
                      <a:pt x="249" y="36"/>
                      <a:pt x="254" y="22"/>
                      <a:pt x="260" y="7"/>
                    </a:cubicBezTo>
                    <a:cubicBezTo>
                      <a:pt x="260" y="5"/>
                      <a:pt x="261" y="3"/>
                      <a:pt x="262" y="0"/>
                    </a:cubicBezTo>
                    <a:cubicBezTo>
                      <a:pt x="261" y="0"/>
                      <a:pt x="261" y="1"/>
                      <a:pt x="260" y="1"/>
                    </a:cubicBezTo>
                    <a:cubicBezTo>
                      <a:pt x="257" y="1"/>
                      <a:pt x="248" y="3"/>
                      <a:pt x="246" y="4"/>
                    </a:cubicBezTo>
                    <a:cubicBezTo>
                      <a:pt x="245" y="6"/>
                      <a:pt x="243" y="8"/>
                      <a:pt x="236" y="10"/>
                    </a:cubicBezTo>
                    <a:cubicBezTo>
                      <a:pt x="219" y="17"/>
                      <a:pt x="209" y="20"/>
                      <a:pt x="209" y="20"/>
                    </a:cubicBezTo>
                    <a:cubicBezTo>
                      <a:pt x="206" y="21"/>
                      <a:pt x="202" y="22"/>
                      <a:pt x="199" y="22"/>
                    </a:cubicBezTo>
                    <a:cubicBezTo>
                      <a:pt x="194" y="22"/>
                      <a:pt x="189" y="22"/>
                      <a:pt x="185" y="27"/>
                    </a:cubicBezTo>
                    <a:cubicBezTo>
                      <a:pt x="177" y="36"/>
                      <a:pt x="175" y="38"/>
                      <a:pt x="168" y="49"/>
                    </a:cubicBezTo>
                    <a:cubicBezTo>
                      <a:pt x="165" y="52"/>
                      <a:pt x="164" y="54"/>
                      <a:pt x="163" y="56"/>
                    </a:cubicBezTo>
                    <a:cubicBezTo>
                      <a:pt x="161" y="59"/>
                      <a:pt x="160" y="61"/>
                      <a:pt x="154" y="67"/>
                    </a:cubicBezTo>
                    <a:cubicBezTo>
                      <a:pt x="151" y="70"/>
                      <a:pt x="150" y="72"/>
                      <a:pt x="150" y="73"/>
                    </a:cubicBezTo>
                    <a:cubicBezTo>
                      <a:pt x="148" y="75"/>
                      <a:pt x="147" y="75"/>
                      <a:pt x="144" y="77"/>
                    </a:cubicBezTo>
                    <a:cubicBezTo>
                      <a:pt x="141" y="87"/>
                      <a:pt x="144" y="96"/>
                      <a:pt x="146" y="105"/>
                    </a:cubicBezTo>
                    <a:cubicBezTo>
                      <a:pt x="148" y="110"/>
                      <a:pt x="150" y="114"/>
                      <a:pt x="149" y="118"/>
                    </a:cubicBezTo>
                    <a:cubicBezTo>
                      <a:pt x="149" y="119"/>
                      <a:pt x="149" y="119"/>
                      <a:pt x="149" y="119"/>
                    </a:cubicBezTo>
                    <a:cubicBezTo>
                      <a:pt x="149" y="126"/>
                      <a:pt x="148" y="127"/>
                      <a:pt x="144" y="132"/>
                    </a:cubicBezTo>
                    <a:cubicBezTo>
                      <a:pt x="143" y="134"/>
                      <a:pt x="141" y="136"/>
                      <a:pt x="137" y="141"/>
                    </a:cubicBezTo>
                    <a:cubicBezTo>
                      <a:pt x="130" y="151"/>
                      <a:pt x="129" y="152"/>
                      <a:pt x="124" y="154"/>
                    </a:cubicBezTo>
                    <a:cubicBezTo>
                      <a:pt x="122" y="155"/>
                      <a:pt x="119" y="157"/>
                      <a:pt x="113" y="162"/>
                    </a:cubicBezTo>
                    <a:cubicBezTo>
                      <a:pt x="109" y="164"/>
                      <a:pt x="107" y="166"/>
                      <a:pt x="105" y="167"/>
                    </a:cubicBezTo>
                    <a:cubicBezTo>
                      <a:pt x="100" y="171"/>
                      <a:pt x="100" y="171"/>
                      <a:pt x="97" y="171"/>
                    </a:cubicBezTo>
                    <a:cubicBezTo>
                      <a:pt x="96" y="171"/>
                      <a:pt x="95" y="170"/>
                      <a:pt x="92" y="171"/>
                    </a:cubicBezTo>
                    <a:cubicBezTo>
                      <a:pt x="85" y="171"/>
                      <a:pt x="81" y="169"/>
                      <a:pt x="78" y="166"/>
                    </a:cubicBezTo>
                    <a:cubicBezTo>
                      <a:pt x="75" y="165"/>
                      <a:pt x="73" y="163"/>
                      <a:pt x="69" y="163"/>
                    </a:cubicBezTo>
                    <a:cubicBezTo>
                      <a:pt x="64" y="162"/>
                      <a:pt x="63" y="162"/>
                      <a:pt x="59" y="164"/>
                    </a:cubicBezTo>
                    <a:cubicBezTo>
                      <a:pt x="56" y="166"/>
                      <a:pt x="52" y="168"/>
                      <a:pt x="43" y="170"/>
                    </a:cubicBezTo>
                    <a:cubicBezTo>
                      <a:pt x="35" y="171"/>
                      <a:pt x="31" y="173"/>
                      <a:pt x="29" y="175"/>
                    </a:cubicBezTo>
                    <a:cubicBezTo>
                      <a:pt x="30" y="177"/>
                      <a:pt x="30" y="181"/>
                      <a:pt x="28" y="187"/>
                    </a:cubicBezTo>
                    <a:cubicBezTo>
                      <a:pt x="27" y="192"/>
                      <a:pt x="26" y="195"/>
                      <a:pt x="26" y="198"/>
                    </a:cubicBezTo>
                    <a:cubicBezTo>
                      <a:pt x="26" y="200"/>
                      <a:pt x="26" y="201"/>
                      <a:pt x="25" y="202"/>
                    </a:cubicBezTo>
                    <a:cubicBezTo>
                      <a:pt x="29" y="205"/>
                      <a:pt x="30" y="205"/>
                      <a:pt x="30" y="205"/>
                    </a:cubicBezTo>
                    <a:cubicBezTo>
                      <a:pt x="36" y="209"/>
                      <a:pt x="36" y="209"/>
                      <a:pt x="36" y="209"/>
                    </a:cubicBezTo>
                    <a:cubicBezTo>
                      <a:pt x="31" y="214"/>
                      <a:pt x="31" y="214"/>
                      <a:pt x="31" y="214"/>
                    </a:cubicBezTo>
                    <a:cubicBezTo>
                      <a:pt x="31" y="215"/>
                      <a:pt x="16" y="232"/>
                      <a:pt x="9" y="240"/>
                    </a:cubicBezTo>
                    <a:cubicBezTo>
                      <a:pt x="6" y="242"/>
                      <a:pt x="3" y="246"/>
                      <a:pt x="0" y="249"/>
                    </a:cubicBezTo>
                    <a:cubicBezTo>
                      <a:pt x="3" y="249"/>
                      <a:pt x="7" y="249"/>
                      <a:pt x="13" y="249"/>
                    </a:cubicBezTo>
                    <a:cubicBezTo>
                      <a:pt x="14" y="249"/>
                      <a:pt x="16" y="249"/>
                      <a:pt x="18" y="248"/>
                    </a:cubicBezTo>
                    <a:cubicBezTo>
                      <a:pt x="21" y="248"/>
                      <a:pt x="21" y="248"/>
                      <a:pt x="21" y="248"/>
                    </a:cubicBezTo>
                    <a:cubicBezTo>
                      <a:pt x="48" y="248"/>
                      <a:pt x="56" y="247"/>
                      <a:pt x="81" y="239"/>
                    </a:cubicBezTo>
                    <a:cubicBezTo>
                      <a:pt x="91" y="236"/>
                      <a:pt x="95" y="232"/>
                      <a:pt x="97" y="229"/>
                    </a:cubicBezTo>
                    <a:cubicBezTo>
                      <a:pt x="99" y="227"/>
                      <a:pt x="102" y="224"/>
                      <a:pt x="107" y="224"/>
                    </a:cubicBezTo>
                    <a:cubicBezTo>
                      <a:pt x="108" y="224"/>
                      <a:pt x="108" y="224"/>
                      <a:pt x="109" y="224"/>
                    </a:cubicBezTo>
                    <a:cubicBezTo>
                      <a:pt x="112" y="224"/>
                      <a:pt x="115" y="225"/>
                      <a:pt x="118" y="226"/>
                    </a:cubicBezTo>
                    <a:cubicBezTo>
                      <a:pt x="128" y="228"/>
                      <a:pt x="133" y="234"/>
                      <a:pt x="138" y="239"/>
                    </a:cubicBezTo>
                    <a:cubicBezTo>
                      <a:pt x="142" y="244"/>
                      <a:pt x="144" y="246"/>
                      <a:pt x="147" y="246"/>
                    </a:cubicBezTo>
                    <a:cubicBezTo>
                      <a:pt x="151" y="246"/>
                      <a:pt x="157" y="242"/>
                      <a:pt x="165" y="235"/>
                    </a:cubicBezTo>
                    <a:cubicBezTo>
                      <a:pt x="177" y="224"/>
                      <a:pt x="184" y="216"/>
                      <a:pt x="189" y="211"/>
                    </a:cubicBezTo>
                    <a:cubicBezTo>
                      <a:pt x="198" y="202"/>
                      <a:pt x="201" y="198"/>
                      <a:pt x="211" y="202"/>
                    </a:cubicBezTo>
                    <a:cubicBezTo>
                      <a:pt x="222" y="207"/>
                      <a:pt x="231" y="215"/>
                      <a:pt x="237" y="226"/>
                    </a:cubicBezTo>
                    <a:cubicBezTo>
                      <a:pt x="238" y="228"/>
                      <a:pt x="240" y="230"/>
                      <a:pt x="242" y="232"/>
                    </a:cubicBezTo>
                    <a:cubicBezTo>
                      <a:pt x="247" y="236"/>
                      <a:pt x="254" y="243"/>
                      <a:pt x="249" y="255"/>
                    </a:cubicBezTo>
                    <a:cubicBezTo>
                      <a:pt x="240" y="272"/>
                      <a:pt x="236" y="283"/>
                      <a:pt x="236" y="288"/>
                    </a:cubicBezTo>
                    <a:cubicBezTo>
                      <a:pt x="236" y="291"/>
                      <a:pt x="236" y="293"/>
                      <a:pt x="236" y="295"/>
                    </a:cubicBezTo>
                    <a:cubicBezTo>
                      <a:pt x="236" y="297"/>
                      <a:pt x="235" y="298"/>
                      <a:pt x="235" y="299"/>
                    </a:cubicBezTo>
                    <a:cubicBezTo>
                      <a:pt x="235" y="302"/>
                      <a:pt x="236" y="303"/>
                      <a:pt x="238" y="303"/>
                    </a:cubicBezTo>
                    <a:cubicBezTo>
                      <a:pt x="238" y="304"/>
                      <a:pt x="239" y="304"/>
                      <a:pt x="239" y="304"/>
                    </a:cubicBezTo>
                    <a:cubicBezTo>
                      <a:pt x="242" y="305"/>
                      <a:pt x="243" y="304"/>
                      <a:pt x="245" y="302"/>
                    </a:cubicBezTo>
                    <a:cubicBezTo>
                      <a:pt x="247" y="301"/>
                      <a:pt x="248" y="300"/>
                      <a:pt x="250" y="300"/>
                    </a:cubicBezTo>
                    <a:cubicBezTo>
                      <a:pt x="255" y="300"/>
                      <a:pt x="257" y="306"/>
                      <a:pt x="259" y="312"/>
                    </a:cubicBezTo>
                    <a:cubicBezTo>
                      <a:pt x="260" y="317"/>
                      <a:pt x="262" y="321"/>
                      <a:pt x="263" y="324"/>
                    </a:cubicBezTo>
                    <a:cubicBezTo>
                      <a:pt x="265" y="331"/>
                      <a:pt x="267" y="336"/>
                      <a:pt x="262" y="343"/>
                    </a:cubicBezTo>
                    <a:cubicBezTo>
                      <a:pt x="261" y="344"/>
                      <a:pt x="261" y="345"/>
                      <a:pt x="261" y="345"/>
                    </a:cubicBezTo>
                    <a:cubicBezTo>
                      <a:pt x="260" y="350"/>
                      <a:pt x="257" y="352"/>
                      <a:pt x="249" y="355"/>
                    </a:cubicBezTo>
                    <a:cubicBezTo>
                      <a:pt x="245" y="357"/>
                      <a:pt x="242" y="357"/>
                      <a:pt x="240" y="358"/>
                    </a:cubicBezTo>
                    <a:cubicBezTo>
                      <a:pt x="235" y="359"/>
                      <a:pt x="235" y="359"/>
                      <a:pt x="232" y="364"/>
                    </a:cubicBezTo>
                    <a:cubicBezTo>
                      <a:pt x="231" y="367"/>
                      <a:pt x="231" y="368"/>
                      <a:pt x="231" y="369"/>
                    </a:cubicBezTo>
                    <a:cubicBezTo>
                      <a:pt x="231" y="370"/>
                      <a:pt x="231" y="370"/>
                      <a:pt x="231" y="370"/>
                    </a:cubicBezTo>
                    <a:cubicBezTo>
                      <a:pt x="231" y="370"/>
                      <a:pt x="231" y="370"/>
                      <a:pt x="231" y="371"/>
                    </a:cubicBezTo>
                    <a:cubicBezTo>
                      <a:pt x="232" y="371"/>
                      <a:pt x="232" y="372"/>
                      <a:pt x="233" y="372"/>
                    </a:cubicBezTo>
                    <a:cubicBezTo>
                      <a:pt x="233" y="373"/>
                      <a:pt x="233" y="373"/>
                      <a:pt x="233" y="373"/>
                    </a:cubicBezTo>
                    <a:cubicBezTo>
                      <a:pt x="239" y="372"/>
                      <a:pt x="245" y="373"/>
                      <a:pt x="250" y="376"/>
                    </a:cubicBezTo>
                    <a:cubicBezTo>
                      <a:pt x="259" y="380"/>
                      <a:pt x="262" y="383"/>
                      <a:pt x="264" y="386"/>
                    </a:cubicBezTo>
                    <a:cubicBezTo>
                      <a:pt x="265" y="390"/>
                      <a:pt x="264" y="392"/>
                      <a:pt x="263" y="394"/>
                    </a:cubicBezTo>
                    <a:cubicBezTo>
                      <a:pt x="263" y="395"/>
                      <a:pt x="263" y="395"/>
                      <a:pt x="263" y="395"/>
                    </a:cubicBezTo>
                    <a:cubicBezTo>
                      <a:pt x="264" y="397"/>
                      <a:pt x="268" y="403"/>
                      <a:pt x="278" y="410"/>
                    </a:cubicBezTo>
                    <a:cubicBezTo>
                      <a:pt x="280" y="411"/>
                      <a:pt x="280" y="411"/>
                      <a:pt x="281" y="411"/>
                    </a:cubicBezTo>
                    <a:cubicBezTo>
                      <a:pt x="281" y="410"/>
                      <a:pt x="281" y="407"/>
                      <a:pt x="282" y="406"/>
                    </a:cubicBezTo>
                    <a:cubicBezTo>
                      <a:pt x="282" y="401"/>
                      <a:pt x="283" y="396"/>
                      <a:pt x="285" y="393"/>
                    </a:cubicBezTo>
                    <a:cubicBezTo>
                      <a:pt x="289" y="385"/>
                      <a:pt x="293" y="380"/>
                      <a:pt x="299" y="373"/>
                    </a:cubicBezTo>
                    <a:cubicBezTo>
                      <a:pt x="300" y="371"/>
                      <a:pt x="300" y="371"/>
                      <a:pt x="300" y="371"/>
                    </a:cubicBezTo>
                    <a:cubicBezTo>
                      <a:pt x="303" y="368"/>
                      <a:pt x="302" y="365"/>
                      <a:pt x="301" y="357"/>
                    </a:cubicBezTo>
                    <a:cubicBezTo>
                      <a:pt x="300" y="354"/>
                      <a:pt x="299" y="349"/>
                      <a:pt x="299" y="343"/>
                    </a:cubicBezTo>
                    <a:cubicBezTo>
                      <a:pt x="298" y="326"/>
                      <a:pt x="294" y="320"/>
                      <a:pt x="290" y="3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53">
                <a:extLst>
                  <a:ext uri="{FF2B5EF4-FFF2-40B4-BE49-F238E27FC236}">
                    <a16:creationId xmlns:a16="http://schemas.microsoft.com/office/drawing/2014/main" id="{4D66E9FB-859B-4A80-85CE-A2359EA8BC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3763" y="1838325"/>
                <a:ext cx="555625" cy="628650"/>
              </a:xfrm>
              <a:custGeom>
                <a:avLst/>
                <a:gdLst>
                  <a:gd name="T0" fmla="*/ 1 w 309"/>
                  <a:gd name="T1" fmla="*/ 64 h 349"/>
                  <a:gd name="T2" fmla="*/ 17 w 309"/>
                  <a:gd name="T3" fmla="*/ 103 h 349"/>
                  <a:gd name="T4" fmla="*/ 17 w 309"/>
                  <a:gd name="T5" fmla="*/ 167 h 349"/>
                  <a:gd name="T6" fmla="*/ 24 w 309"/>
                  <a:gd name="T7" fmla="*/ 230 h 349"/>
                  <a:gd name="T8" fmla="*/ 34 w 309"/>
                  <a:gd name="T9" fmla="*/ 259 h 349"/>
                  <a:gd name="T10" fmla="*/ 27 w 309"/>
                  <a:gd name="T11" fmla="*/ 339 h 349"/>
                  <a:gd name="T12" fmla="*/ 31 w 309"/>
                  <a:gd name="T13" fmla="*/ 340 h 349"/>
                  <a:gd name="T14" fmla="*/ 33 w 309"/>
                  <a:gd name="T15" fmla="*/ 341 h 349"/>
                  <a:gd name="T16" fmla="*/ 38 w 309"/>
                  <a:gd name="T17" fmla="*/ 341 h 349"/>
                  <a:gd name="T18" fmla="*/ 41 w 309"/>
                  <a:gd name="T19" fmla="*/ 342 h 349"/>
                  <a:gd name="T20" fmla="*/ 46 w 309"/>
                  <a:gd name="T21" fmla="*/ 342 h 349"/>
                  <a:gd name="T22" fmla="*/ 50 w 309"/>
                  <a:gd name="T23" fmla="*/ 343 h 349"/>
                  <a:gd name="T24" fmla="*/ 56 w 309"/>
                  <a:gd name="T25" fmla="*/ 343 h 349"/>
                  <a:gd name="T26" fmla="*/ 60 w 309"/>
                  <a:gd name="T27" fmla="*/ 343 h 349"/>
                  <a:gd name="T28" fmla="*/ 67 w 309"/>
                  <a:gd name="T29" fmla="*/ 344 h 349"/>
                  <a:gd name="T30" fmla="*/ 72 w 309"/>
                  <a:gd name="T31" fmla="*/ 344 h 349"/>
                  <a:gd name="T32" fmla="*/ 80 w 309"/>
                  <a:gd name="T33" fmla="*/ 345 h 349"/>
                  <a:gd name="T34" fmla="*/ 84 w 309"/>
                  <a:gd name="T35" fmla="*/ 345 h 349"/>
                  <a:gd name="T36" fmla="*/ 167 w 309"/>
                  <a:gd name="T37" fmla="*/ 347 h 349"/>
                  <a:gd name="T38" fmla="*/ 177 w 309"/>
                  <a:gd name="T39" fmla="*/ 348 h 349"/>
                  <a:gd name="T40" fmla="*/ 196 w 309"/>
                  <a:gd name="T41" fmla="*/ 348 h 349"/>
                  <a:gd name="T42" fmla="*/ 217 w 309"/>
                  <a:gd name="T43" fmla="*/ 348 h 349"/>
                  <a:gd name="T44" fmla="*/ 235 w 309"/>
                  <a:gd name="T45" fmla="*/ 348 h 349"/>
                  <a:gd name="T46" fmla="*/ 257 w 309"/>
                  <a:gd name="T47" fmla="*/ 348 h 349"/>
                  <a:gd name="T48" fmla="*/ 259 w 309"/>
                  <a:gd name="T49" fmla="*/ 346 h 349"/>
                  <a:gd name="T50" fmla="*/ 254 w 309"/>
                  <a:gd name="T51" fmla="*/ 324 h 349"/>
                  <a:gd name="T52" fmla="*/ 243 w 309"/>
                  <a:gd name="T53" fmla="*/ 317 h 349"/>
                  <a:gd name="T54" fmla="*/ 210 w 309"/>
                  <a:gd name="T55" fmla="*/ 292 h 349"/>
                  <a:gd name="T56" fmla="*/ 195 w 309"/>
                  <a:gd name="T57" fmla="*/ 289 h 349"/>
                  <a:gd name="T58" fmla="*/ 185 w 309"/>
                  <a:gd name="T59" fmla="*/ 250 h 349"/>
                  <a:gd name="T60" fmla="*/ 184 w 309"/>
                  <a:gd name="T61" fmla="*/ 235 h 349"/>
                  <a:gd name="T62" fmla="*/ 189 w 309"/>
                  <a:gd name="T63" fmla="*/ 197 h 349"/>
                  <a:gd name="T64" fmla="*/ 198 w 309"/>
                  <a:gd name="T65" fmla="*/ 195 h 349"/>
                  <a:gd name="T66" fmla="*/ 214 w 309"/>
                  <a:gd name="T67" fmla="*/ 166 h 349"/>
                  <a:gd name="T68" fmla="*/ 216 w 309"/>
                  <a:gd name="T69" fmla="*/ 148 h 349"/>
                  <a:gd name="T70" fmla="*/ 217 w 309"/>
                  <a:gd name="T71" fmla="*/ 135 h 349"/>
                  <a:gd name="T72" fmla="*/ 229 w 309"/>
                  <a:gd name="T73" fmla="*/ 116 h 349"/>
                  <a:gd name="T74" fmla="*/ 266 w 309"/>
                  <a:gd name="T75" fmla="*/ 89 h 349"/>
                  <a:gd name="T76" fmla="*/ 286 w 309"/>
                  <a:gd name="T77" fmla="*/ 69 h 349"/>
                  <a:gd name="T78" fmla="*/ 309 w 309"/>
                  <a:gd name="T79" fmla="*/ 62 h 349"/>
                  <a:gd name="T80" fmla="*/ 301 w 309"/>
                  <a:gd name="T81" fmla="*/ 53 h 349"/>
                  <a:gd name="T82" fmla="*/ 280 w 309"/>
                  <a:gd name="T83" fmla="*/ 51 h 349"/>
                  <a:gd name="T84" fmla="*/ 257 w 309"/>
                  <a:gd name="T85" fmla="*/ 55 h 349"/>
                  <a:gd name="T86" fmla="*/ 237 w 309"/>
                  <a:gd name="T87" fmla="*/ 55 h 349"/>
                  <a:gd name="T88" fmla="*/ 207 w 309"/>
                  <a:gd name="T89" fmla="*/ 43 h 349"/>
                  <a:gd name="T90" fmla="*/ 192 w 309"/>
                  <a:gd name="T91" fmla="*/ 19 h 349"/>
                  <a:gd name="T92" fmla="*/ 160 w 309"/>
                  <a:gd name="T93" fmla="*/ 21 h 349"/>
                  <a:gd name="T94" fmla="*/ 143 w 309"/>
                  <a:gd name="T95" fmla="*/ 29 h 349"/>
                  <a:gd name="T96" fmla="*/ 128 w 309"/>
                  <a:gd name="T97" fmla="*/ 26 h 349"/>
                  <a:gd name="T98" fmla="*/ 70 w 309"/>
                  <a:gd name="T99" fmla="*/ 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09" h="349">
                    <a:moveTo>
                      <a:pt x="11" y="0"/>
                    </a:moveTo>
                    <a:cubicBezTo>
                      <a:pt x="10" y="7"/>
                      <a:pt x="8" y="23"/>
                      <a:pt x="3" y="48"/>
                    </a:cubicBezTo>
                    <a:cubicBezTo>
                      <a:pt x="0" y="61"/>
                      <a:pt x="1" y="64"/>
                      <a:pt x="1" y="64"/>
                    </a:cubicBezTo>
                    <a:cubicBezTo>
                      <a:pt x="1" y="64"/>
                      <a:pt x="2" y="64"/>
                      <a:pt x="3" y="65"/>
                    </a:cubicBezTo>
                    <a:cubicBezTo>
                      <a:pt x="6" y="66"/>
                      <a:pt x="11" y="67"/>
                      <a:pt x="14" y="75"/>
                    </a:cubicBezTo>
                    <a:cubicBezTo>
                      <a:pt x="18" y="87"/>
                      <a:pt x="18" y="92"/>
                      <a:pt x="17" y="103"/>
                    </a:cubicBezTo>
                    <a:cubicBezTo>
                      <a:pt x="16" y="108"/>
                      <a:pt x="16" y="114"/>
                      <a:pt x="15" y="122"/>
                    </a:cubicBezTo>
                    <a:cubicBezTo>
                      <a:pt x="15" y="127"/>
                      <a:pt x="15" y="127"/>
                      <a:pt x="15" y="127"/>
                    </a:cubicBezTo>
                    <a:cubicBezTo>
                      <a:pt x="14" y="150"/>
                      <a:pt x="14" y="156"/>
                      <a:pt x="17" y="167"/>
                    </a:cubicBezTo>
                    <a:cubicBezTo>
                      <a:pt x="20" y="178"/>
                      <a:pt x="20" y="191"/>
                      <a:pt x="18" y="198"/>
                    </a:cubicBezTo>
                    <a:cubicBezTo>
                      <a:pt x="19" y="201"/>
                      <a:pt x="20" y="209"/>
                      <a:pt x="22" y="221"/>
                    </a:cubicBezTo>
                    <a:cubicBezTo>
                      <a:pt x="23" y="225"/>
                      <a:pt x="24" y="229"/>
                      <a:pt x="24" y="230"/>
                    </a:cubicBezTo>
                    <a:cubicBezTo>
                      <a:pt x="25" y="230"/>
                      <a:pt x="25" y="230"/>
                      <a:pt x="25" y="230"/>
                    </a:cubicBezTo>
                    <a:cubicBezTo>
                      <a:pt x="26" y="231"/>
                      <a:pt x="28" y="233"/>
                      <a:pt x="31" y="238"/>
                    </a:cubicBezTo>
                    <a:cubicBezTo>
                      <a:pt x="37" y="247"/>
                      <a:pt x="37" y="250"/>
                      <a:pt x="34" y="259"/>
                    </a:cubicBezTo>
                    <a:cubicBezTo>
                      <a:pt x="32" y="262"/>
                      <a:pt x="30" y="268"/>
                      <a:pt x="28" y="277"/>
                    </a:cubicBezTo>
                    <a:cubicBezTo>
                      <a:pt x="21" y="305"/>
                      <a:pt x="21" y="331"/>
                      <a:pt x="26" y="339"/>
                    </a:cubicBezTo>
                    <a:cubicBezTo>
                      <a:pt x="27" y="339"/>
                      <a:pt x="27" y="339"/>
                      <a:pt x="27" y="339"/>
                    </a:cubicBezTo>
                    <a:cubicBezTo>
                      <a:pt x="28" y="339"/>
                      <a:pt x="28" y="339"/>
                      <a:pt x="28" y="339"/>
                    </a:cubicBezTo>
                    <a:cubicBezTo>
                      <a:pt x="28" y="339"/>
                      <a:pt x="28" y="339"/>
                      <a:pt x="28" y="339"/>
                    </a:cubicBezTo>
                    <a:cubicBezTo>
                      <a:pt x="29" y="340"/>
                      <a:pt x="30" y="340"/>
                      <a:pt x="31" y="340"/>
                    </a:cubicBezTo>
                    <a:cubicBezTo>
                      <a:pt x="31" y="340"/>
                      <a:pt x="31" y="340"/>
                      <a:pt x="31" y="340"/>
                    </a:cubicBezTo>
                    <a:cubicBezTo>
                      <a:pt x="32" y="340"/>
                      <a:pt x="33" y="340"/>
                      <a:pt x="33" y="341"/>
                    </a:cubicBezTo>
                    <a:cubicBezTo>
                      <a:pt x="33" y="341"/>
                      <a:pt x="33" y="341"/>
                      <a:pt x="33" y="341"/>
                    </a:cubicBezTo>
                    <a:cubicBezTo>
                      <a:pt x="34" y="341"/>
                      <a:pt x="35" y="341"/>
                      <a:pt x="35" y="341"/>
                    </a:cubicBezTo>
                    <a:cubicBezTo>
                      <a:pt x="36" y="341"/>
                      <a:pt x="36" y="341"/>
                      <a:pt x="36" y="341"/>
                    </a:cubicBezTo>
                    <a:cubicBezTo>
                      <a:pt x="36" y="341"/>
                      <a:pt x="37" y="341"/>
                      <a:pt x="38" y="341"/>
                    </a:cubicBezTo>
                    <a:cubicBezTo>
                      <a:pt x="38" y="341"/>
                      <a:pt x="38" y="341"/>
                      <a:pt x="38" y="341"/>
                    </a:cubicBezTo>
                    <a:cubicBezTo>
                      <a:pt x="39" y="341"/>
                      <a:pt x="39" y="341"/>
                      <a:pt x="40" y="342"/>
                    </a:cubicBezTo>
                    <a:cubicBezTo>
                      <a:pt x="41" y="342"/>
                      <a:pt x="41" y="342"/>
                      <a:pt x="41" y="342"/>
                    </a:cubicBezTo>
                    <a:cubicBezTo>
                      <a:pt x="41" y="342"/>
                      <a:pt x="42" y="342"/>
                      <a:pt x="43" y="342"/>
                    </a:cubicBezTo>
                    <a:cubicBezTo>
                      <a:pt x="44" y="342"/>
                      <a:pt x="44" y="342"/>
                      <a:pt x="44" y="342"/>
                    </a:cubicBezTo>
                    <a:cubicBezTo>
                      <a:pt x="44" y="342"/>
                      <a:pt x="45" y="342"/>
                      <a:pt x="46" y="342"/>
                    </a:cubicBezTo>
                    <a:cubicBezTo>
                      <a:pt x="46" y="342"/>
                      <a:pt x="46" y="342"/>
                      <a:pt x="46" y="342"/>
                    </a:cubicBezTo>
                    <a:cubicBezTo>
                      <a:pt x="47" y="342"/>
                      <a:pt x="48" y="342"/>
                      <a:pt x="49" y="342"/>
                    </a:cubicBezTo>
                    <a:cubicBezTo>
                      <a:pt x="50" y="343"/>
                      <a:pt x="50" y="343"/>
                      <a:pt x="50" y="343"/>
                    </a:cubicBezTo>
                    <a:cubicBezTo>
                      <a:pt x="51" y="343"/>
                      <a:pt x="51" y="343"/>
                      <a:pt x="52" y="343"/>
                    </a:cubicBezTo>
                    <a:cubicBezTo>
                      <a:pt x="53" y="343"/>
                      <a:pt x="53" y="343"/>
                      <a:pt x="53" y="343"/>
                    </a:cubicBezTo>
                    <a:cubicBezTo>
                      <a:pt x="54" y="343"/>
                      <a:pt x="55" y="343"/>
                      <a:pt x="56" y="343"/>
                    </a:cubicBezTo>
                    <a:cubicBezTo>
                      <a:pt x="56" y="343"/>
                      <a:pt x="56" y="343"/>
                      <a:pt x="56" y="343"/>
                    </a:cubicBezTo>
                    <a:cubicBezTo>
                      <a:pt x="57" y="343"/>
                      <a:pt x="58" y="343"/>
                      <a:pt x="59" y="343"/>
                    </a:cubicBezTo>
                    <a:cubicBezTo>
                      <a:pt x="60" y="343"/>
                      <a:pt x="60" y="343"/>
                      <a:pt x="60" y="343"/>
                    </a:cubicBezTo>
                    <a:cubicBezTo>
                      <a:pt x="61" y="343"/>
                      <a:pt x="62" y="344"/>
                      <a:pt x="63" y="344"/>
                    </a:cubicBezTo>
                    <a:cubicBezTo>
                      <a:pt x="64" y="344"/>
                      <a:pt x="64" y="344"/>
                      <a:pt x="64" y="344"/>
                    </a:cubicBezTo>
                    <a:cubicBezTo>
                      <a:pt x="65" y="344"/>
                      <a:pt x="66" y="344"/>
                      <a:pt x="67" y="344"/>
                    </a:cubicBezTo>
                    <a:cubicBezTo>
                      <a:pt x="68" y="344"/>
                      <a:pt x="68" y="344"/>
                      <a:pt x="68" y="344"/>
                    </a:cubicBezTo>
                    <a:cubicBezTo>
                      <a:pt x="69" y="344"/>
                      <a:pt x="70" y="344"/>
                      <a:pt x="71" y="344"/>
                    </a:cubicBezTo>
                    <a:cubicBezTo>
                      <a:pt x="72" y="344"/>
                      <a:pt x="72" y="344"/>
                      <a:pt x="72" y="344"/>
                    </a:cubicBezTo>
                    <a:cubicBezTo>
                      <a:pt x="73" y="344"/>
                      <a:pt x="74" y="344"/>
                      <a:pt x="75" y="344"/>
                    </a:cubicBezTo>
                    <a:cubicBezTo>
                      <a:pt x="76" y="344"/>
                      <a:pt x="76" y="344"/>
                      <a:pt x="76" y="344"/>
                    </a:cubicBezTo>
                    <a:cubicBezTo>
                      <a:pt x="77" y="344"/>
                      <a:pt x="78" y="345"/>
                      <a:pt x="80" y="345"/>
                    </a:cubicBezTo>
                    <a:cubicBezTo>
                      <a:pt x="80" y="345"/>
                      <a:pt x="80" y="345"/>
                      <a:pt x="80" y="345"/>
                    </a:cubicBezTo>
                    <a:cubicBezTo>
                      <a:pt x="81" y="345"/>
                      <a:pt x="83" y="345"/>
                      <a:pt x="84" y="345"/>
                    </a:cubicBezTo>
                    <a:cubicBezTo>
                      <a:pt x="84" y="345"/>
                      <a:pt x="84" y="345"/>
                      <a:pt x="84" y="345"/>
                    </a:cubicBezTo>
                    <a:cubicBezTo>
                      <a:pt x="108" y="346"/>
                      <a:pt x="136" y="347"/>
                      <a:pt x="162" y="347"/>
                    </a:cubicBezTo>
                    <a:cubicBezTo>
                      <a:pt x="163" y="347"/>
                      <a:pt x="163" y="347"/>
                      <a:pt x="163" y="347"/>
                    </a:cubicBezTo>
                    <a:cubicBezTo>
                      <a:pt x="164" y="347"/>
                      <a:pt x="166" y="347"/>
                      <a:pt x="167" y="347"/>
                    </a:cubicBezTo>
                    <a:cubicBezTo>
                      <a:pt x="167" y="347"/>
                      <a:pt x="167" y="347"/>
                      <a:pt x="167" y="347"/>
                    </a:cubicBezTo>
                    <a:cubicBezTo>
                      <a:pt x="171" y="348"/>
                      <a:pt x="174" y="348"/>
                      <a:pt x="177" y="348"/>
                    </a:cubicBezTo>
                    <a:cubicBezTo>
                      <a:pt x="177" y="348"/>
                      <a:pt x="177" y="348"/>
                      <a:pt x="177" y="348"/>
                    </a:cubicBezTo>
                    <a:cubicBezTo>
                      <a:pt x="182" y="348"/>
                      <a:pt x="186" y="348"/>
                      <a:pt x="191" y="348"/>
                    </a:cubicBezTo>
                    <a:cubicBezTo>
                      <a:pt x="192" y="348"/>
                      <a:pt x="192" y="348"/>
                      <a:pt x="192" y="348"/>
                    </a:cubicBezTo>
                    <a:cubicBezTo>
                      <a:pt x="193" y="348"/>
                      <a:pt x="194" y="348"/>
                      <a:pt x="196" y="348"/>
                    </a:cubicBezTo>
                    <a:cubicBezTo>
                      <a:pt x="196" y="348"/>
                      <a:pt x="196" y="348"/>
                      <a:pt x="196" y="348"/>
                    </a:cubicBezTo>
                    <a:cubicBezTo>
                      <a:pt x="203" y="348"/>
                      <a:pt x="210" y="348"/>
                      <a:pt x="216" y="348"/>
                    </a:cubicBezTo>
                    <a:cubicBezTo>
                      <a:pt x="217" y="348"/>
                      <a:pt x="217" y="348"/>
                      <a:pt x="217" y="348"/>
                    </a:cubicBezTo>
                    <a:cubicBezTo>
                      <a:pt x="219" y="348"/>
                      <a:pt x="222" y="348"/>
                      <a:pt x="224" y="348"/>
                    </a:cubicBezTo>
                    <a:cubicBezTo>
                      <a:pt x="225" y="348"/>
                      <a:pt x="225" y="348"/>
                      <a:pt x="225" y="348"/>
                    </a:cubicBezTo>
                    <a:cubicBezTo>
                      <a:pt x="228" y="348"/>
                      <a:pt x="232" y="348"/>
                      <a:pt x="235" y="348"/>
                    </a:cubicBezTo>
                    <a:cubicBezTo>
                      <a:pt x="246" y="349"/>
                      <a:pt x="253" y="349"/>
                      <a:pt x="256" y="349"/>
                    </a:cubicBezTo>
                    <a:cubicBezTo>
                      <a:pt x="256" y="348"/>
                      <a:pt x="256" y="348"/>
                      <a:pt x="256" y="348"/>
                    </a:cubicBezTo>
                    <a:cubicBezTo>
                      <a:pt x="257" y="348"/>
                      <a:pt x="257" y="348"/>
                      <a:pt x="257" y="348"/>
                    </a:cubicBezTo>
                    <a:cubicBezTo>
                      <a:pt x="257" y="347"/>
                      <a:pt x="257" y="347"/>
                      <a:pt x="257" y="347"/>
                    </a:cubicBezTo>
                    <a:cubicBezTo>
                      <a:pt x="258" y="347"/>
                      <a:pt x="258" y="347"/>
                      <a:pt x="258" y="347"/>
                    </a:cubicBezTo>
                    <a:cubicBezTo>
                      <a:pt x="259" y="346"/>
                      <a:pt x="259" y="346"/>
                      <a:pt x="259" y="346"/>
                    </a:cubicBezTo>
                    <a:cubicBezTo>
                      <a:pt x="259" y="345"/>
                      <a:pt x="259" y="345"/>
                      <a:pt x="259" y="345"/>
                    </a:cubicBezTo>
                    <a:cubicBezTo>
                      <a:pt x="259" y="345"/>
                      <a:pt x="259" y="345"/>
                      <a:pt x="259" y="344"/>
                    </a:cubicBezTo>
                    <a:cubicBezTo>
                      <a:pt x="259" y="339"/>
                      <a:pt x="259" y="339"/>
                      <a:pt x="254" y="324"/>
                    </a:cubicBezTo>
                    <a:cubicBezTo>
                      <a:pt x="254" y="322"/>
                      <a:pt x="253" y="321"/>
                      <a:pt x="253" y="320"/>
                    </a:cubicBezTo>
                    <a:cubicBezTo>
                      <a:pt x="252" y="320"/>
                      <a:pt x="252" y="321"/>
                      <a:pt x="251" y="321"/>
                    </a:cubicBezTo>
                    <a:cubicBezTo>
                      <a:pt x="248" y="321"/>
                      <a:pt x="246" y="320"/>
                      <a:pt x="243" y="317"/>
                    </a:cubicBezTo>
                    <a:cubicBezTo>
                      <a:pt x="240" y="316"/>
                      <a:pt x="239" y="314"/>
                      <a:pt x="237" y="313"/>
                    </a:cubicBezTo>
                    <a:cubicBezTo>
                      <a:pt x="233" y="311"/>
                      <a:pt x="231" y="309"/>
                      <a:pt x="218" y="298"/>
                    </a:cubicBezTo>
                    <a:cubicBezTo>
                      <a:pt x="217" y="297"/>
                      <a:pt x="212" y="293"/>
                      <a:pt x="210" y="292"/>
                    </a:cubicBezTo>
                    <a:cubicBezTo>
                      <a:pt x="210" y="292"/>
                      <a:pt x="210" y="292"/>
                      <a:pt x="209" y="292"/>
                    </a:cubicBezTo>
                    <a:cubicBezTo>
                      <a:pt x="209" y="292"/>
                      <a:pt x="208" y="292"/>
                      <a:pt x="208" y="292"/>
                    </a:cubicBezTo>
                    <a:cubicBezTo>
                      <a:pt x="205" y="292"/>
                      <a:pt x="201" y="291"/>
                      <a:pt x="195" y="289"/>
                    </a:cubicBezTo>
                    <a:cubicBezTo>
                      <a:pt x="185" y="284"/>
                      <a:pt x="182" y="282"/>
                      <a:pt x="181" y="278"/>
                    </a:cubicBezTo>
                    <a:cubicBezTo>
                      <a:pt x="181" y="277"/>
                      <a:pt x="182" y="275"/>
                      <a:pt x="182" y="274"/>
                    </a:cubicBezTo>
                    <a:cubicBezTo>
                      <a:pt x="179" y="267"/>
                      <a:pt x="181" y="260"/>
                      <a:pt x="185" y="250"/>
                    </a:cubicBezTo>
                    <a:cubicBezTo>
                      <a:pt x="186" y="247"/>
                      <a:pt x="187" y="244"/>
                      <a:pt x="188" y="241"/>
                    </a:cubicBezTo>
                    <a:cubicBezTo>
                      <a:pt x="188" y="240"/>
                      <a:pt x="189" y="239"/>
                      <a:pt x="189" y="238"/>
                    </a:cubicBezTo>
                    <a:cubicBezTo>
                      <a:pt x="188" y="237"/>
                      <a:pt x="186" y="237"/>
                      <a:pt x="184" y="235"/>
                    </a:cubicBezTo>
                    <a:cubicBezTo>
                      <a:pt x="179" y="228"/>
                      <a:pt x="180" y="221"/>
                      <a:pt x="181" y="212"/>
                    </a:cubicBezTo>
                    <a:cubicBezTo>
                      <a:pt x="181" y="209"/>
                      <a:pt x="181" y="209"/>
                      <a:pt x="181" y="209"/>
                    </a:cubicBezTo>
                    <a:cubicBezTo>
                      <a:pt x="182" y="201"/>
                      <a:pt x="184" y="198"/>
                      <a:pt x="189" y="197"/>
                    </a:cubicBezTo>
                    <a:cubicBezTo>
                      <a:pt x="190" y="197"/>
                      <a:pt x="190" y="197"/>
                      <a:pt x="190" y="197"/>
                    </a:cubicBezTo>
                    <a:cubicBezTo>
                      <a:pt x="192" y="195"/>
                      <a:pt x="195" y="195"/>
                      <a:pt x="197" y="195"/>
                    </a:cubicBezTo>
                    <a:cubicBezTo>
                      <a:pt x="198" y="195"/>
                      <a:pt x="198" y="195"/>
                      <a:pt x="198" y="195"/>
                    </a:cubicBezTo>
                    <a:cubicBezTo>
                      <a:pt x="200" y="195"/>
                      <a:pt x="203" y="195"/>
                      <a:pt x="205" y="193"/>
                    </a:cubicBezTo>
                    <a:cubicBezTo>
                      <a:pt x="207" y="192"/>
                      <a:pt x="208" y="188"/>
                      <a:pt x="210" y="181"/>
                    </a:cubicBezTo>
                    <a:cubicBezTo>
                      <a:pt x="211" y="176"/>
                      <a:pt x="212" y="171"/>
                      <a:pt x="214" y="166"/>
                    </a:cubicBezTo>
                    <a:cubicBezTo>
                      <a:pt x="218" y="154"/>
                      <a:pt x="217" y="149"/>
                      <a:pt x="217" y="149"/>
                    </a:cubicBezTo>
                    <a:cubicBezTo>
                      <a:pt x="216" y="149"/>
                      <a:pt x="216" y="149"/>
                      <a:pt x="216" y="149"/>
                    </a:cubicBezTo>
                    <a:cubicBezTo>
                      <a:pt x="216" y="148"/>
                      <a:pt x="216" y="148"/>
                      <a:pt x="216" y="148"/>
                    </a:cubicBezTo>
                    <a:cubicBezTo>
                      <a:pt x="216" y="148"/>
                      <a:pt x="216" y="145"/>
                      <a:pt x="216" y="142"/>
                    </a:cubicBezTo>
                    <a:cubicBezTo>
                      <a:pt x="217" y="134"/>
                      <a:pt x="217" y="134"/>
                      <a:pt x="217" y="134"/>
                    </a:cubicBezTo>
                    <a:cubicBezTo>
                      <a:pt x="217" y="135"/>
                      <a:pt x="217" y="135"/>
                      <a:pt x="217" y="135"/>
                    </a:cubicBezTo>
                    <a:cubicBezTo>
                      <a:pt x="218" y="133"/>
                      <a:pt x="219" y="131"/>
                      <a:pt x="220" y="130"/>
                    </a:cubicBezTo>
                    <a:cubicBezTo>
                      <a:pt x="221" y="129"/>
                      <a:pt x="222" y="128"/>
                      <a:pt x="223" y="127"/>
                    </a:cubicBezTo>
                    <a:cubicBezTo>
                      <a:pt x="225" y="123"/>
                      <a:pt x="228" y="120"/>
                      <a:pt x="229" y="116"/>
                    </a:cubicBezTo>
                    <a:cubicBezTo>
                      <a:pt x="231" y="108"/>
                      <a:pt x="234" y="106"/>
                      <a:pt x="246" y="102"/>
                    </a:cubicBezTo>
                    <a:cubicBezTo>
                      <a:pt x="251" y="100"/>
                      <a:pt x="251" y="100"/>
                      <a:pt x="251" y="100"/>
                    </a:cubicBezTo>
                    <a:cubicBezTo>
                      <a:pt x="263" y="95"/>
                      <a:pt x="264" y="94"/>
                      <a:pt x="266" y="89"/>
                    </a:cubicBezTo>
                    <a:cubicBezTo>
                      <a:pt x="267" y="88"/>
                      <a:pt x="268" y="86"/>
                      <a:pt x="269" y="84"/>
                    </a:cubicBezTo>
                    <a:cubicBezTo>
                      <a:pt x="274" y="76"/>
                      <a:pt x="276" y="75"/>
                      <a:pt x="279" y="73"/>
                    </a:cubicBezTo>
                    <a:cubicBezTo>
                      <a:pt x="281" y="72"/>
                      <a:pt x="283" y="71"/>
                      <a:pt x="286" y="69"/>
                    </a:cubicBezTo>
                    <a:cubicBezTo>
                      <a:pt x="293" y="64"/>
                      <a:pt x="294" y="64"/>
                      <a:pt x="298" y="64"/>
                    </a:cubicBezTo>
                    <a:cubicBezTo>
                      <a:pt x="299" y="63"/>
                      <a:pt x="301" y="63"/>
                      <a:pt x="306" y="63"/>
                    </a:cubicBezTo>
                    <a:cubicBezTo>
                      <a:pt x="307" y="62"/>
                      <a:pt x="308" y="62"/>
                      <a:pt x="309" y="62"/>
                    </a:cubicBezTo>
                    <a:cubicBezTo>
                      <a:pt x="308" y="60"/>
                      <a:pt x="307" y="58"/>
                      <a:pt x="307" y="55"/>
                    </a:cubicBezTo>
                    <a:cubicBezTo>
                      <a:pt x="306" y="55"/>
                      <a:pt x="304" y="54"/>
                      <a:pt x="303" y="53"/>
                    </a:cubicBezTo>
                    <a:cubicBezTo>
                      <a:pt x="302" y="53"/>
                      <a:pt x="302" y="53"/>
                      <a:pt x="301" y="53"/>
                    </a:cubicBezTo>
                    <a:cubicBezTo>
                      <a:pt x="298" y="54"/>
                      <a:pt x="295" y="55"/>
                      <a:pt x="292" y="55"/>
                    </a:cubicBezTo>
                    <a:cubicBezTo>
                      <a:pt x="287" y="55"/>
                      <a:pt x="284" y="54"/>
                      <a:pt x="283" y="52"/>
                    </a:cubicBezTo>
                    <a:cubicBezTo>
                      <a:pt x="282" y="52"/>
                      <a:pt x="281" y="51"/>
                      <a:pt x="280" y="51"/>
                    </a:cubicBezTo>
                    <a:cubicBezTo>
                      <a:pt x="277" y="50"/>
                      <a:pt x="274" y="52"/>
                      <a:pt x="269" y="53"/>
                    </a:cubicBezTo>
                    <a:cubicBezTo>
                      <a:pt x="268" y="54"/>
                      <a:pt x="267" y="54"/>
                      <a:pt x="266" y="55"/>
                    </a:cubicBezTo>
                    <a:cubicBezTo>
                      <a:pt x="263" y="56"/>
                      <a:pt x="260" y="56"/>
                      <a:pt x="257" y="55"/>
                    </a:cubicBezTo>
                    <a:cubicBezTo>
                      <a:pt x="257" y="56"/>
                      <a:pt x="257" y="56"/>
                      <a:pt x="257" y="56"/>
                    </a:cubicBezTo>
                    <a:cubicBezTo>
                      <a:pt x="256" y="57"/>
                      <a:pt x="255" y="59"/>
                      <a:pt x="252" y="59"/>
                    </a:cubicBezTo>
                    <a:cubicBezTo>
                      <a:pt x="250" y="59"/>
                      <a:pt x="246" y="58"/>
                      <a:pt x="237" y="55"/>
                    </a:cubicBezTo>
                    <a:cubicBezTo>
                      <a:pt x="229" y="52"/>
                      <a:pt x="226" y="52"/>
                      <a:pt x="225" y="52"/>
                    </a:cubicBezTo>
                    <a:cubicBezTo>
                      <a:pt x="224" y="54"/>
                      <a:pt x="223" y="55"/>
                      <a:pt x="221" y="55"/>
                    </a:cubicBezTo>
                    <a:cubicBezTo>
                      <a:pt x="219" y="55"/>
                      <a:pt x="218" y="54"/>
                      <a:pt x="207" y="43"/>
                    </a:cubicBezTo>
                    <a:cubicBezTo>
                      <a:pt x="196" y="32"/>
                      <a:pt x="194" y="24"/>
                      <a:pt x="193" y="20"/>
                    </a:cubicBezTo>
                    <a:cubicBezTo>
                      <a:pt x="193" y="19"/>
                      <a:pt x="193" y="19"/>
                      <a:pt x="193" y="19"/>
                    </a:cubicBezTo>
                    <a:cubicBezTo>
                      <a:pt x="193" y="19"/>
                      <a:pt x="192" y="19"/>
                      <a:pt x="192" y="19"/>
                    </a:cubicBezTo>
                    <a:cubicBezTo>
                      <a:pt x="190" y="19"/>
                      <a:pt x="186" y="19"/>
                      <a:pt x="181" y="20"/>
                    </a:cubicBezTo>
                    <a:cubicBezTo>
                      <a:pt x="175" y="21"/>
                      <a:pt x="170" y="21"/>
                      <a:pt x="166" y="21"/>
                    </a:cubicBezTo>
                    <a:cubicBezTo>
                      <a:pt x="163" y="21"/>
                      <a:pt x="162" y="21"/>
                      <a:pt x="160" y="21"/>
                    </a:cubicBezTo>
                    <a:cubicBezTo>
                      <a:pt x="159" y="21"/>
                      <a:pt x="159" y="20"/>
                      <a:pt x="151" y="23"/>
                    </a:cubicBezTo>
                    <a:cubicBezTo>
                      <a:pt x="148" y="25"/>
                      <a:pt x="147" y="25"/>
                      <a:pt x="147" y="26"/>
                    </a:cubicBezTo>
                    <a:cubicBezTo>
                      <a:pt x="146" y="29"/>
                      <a:pt x="143" y="29"/>
                      <a:pt x="143" y="29"/>
                    </a:cubicBezTo>
                    <a:cubicBezTo>
                      <a:pt x="143" y="29"/>
                      <a:pt x="143" y="29"/>
                      <a:pt x="143" y="29"/>
                    </a:cubicBezTo>
                    <a:cubicBezTo>
                      <a:pt x="142" y="29"/>
                      <a:pt x="141" y="29"/>
                      <a:pt x="139" y="29"/>
                    </a:cubicBezTo>
                    <a:cubicBezTo>
                      <a:pt x="137" y="28"/>
                      <a:pt x="134" y="27"/>
                      <a:pt x="128" y="26"/>
                    </a:cubicBezTo>
                    <a:cubicBezTo>
                      <a:pt x="119" y="24"/>
                      <a:pt x="111" y="21"/>
                      <a:pt x="105" y="18"/>
                    </a:cubicBezTo>
                    <a:cubicBezTo>
                      <a:pt x="103" y="17"/>
                      <a:pt x="102" y="17"/>
                      <a:pt x="101" y="15"/>
                    </a:cubicBezTo>
                    <a:cubicBezTo>
                      <a:pt x="93" y="8"/>
                      <a:pt x="77" y="2"/>
                      <a:pt x="70" y="0"/>
                    </a:cubicBezTo>
                    <a:cubicBezTo>
                      <a:pt x="68" y="1"/>
                      <a:pt x="63" y="1"/>
                      <a:pt x="51" y="1"/>
                    </a:cubicBezTo>
                    <a:cubicBezTo>
                      <a:pt x="41" y="1"/>
                      <a:pt x="28" y="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54">
                <a:extLst>
                  <a:ext uri="{FF2B5EF4-FFF2-40B4-BE49-F238E27FC236}">
                    <a16:creationId xmlns:a16="http://schemas.microsoft.com/office/drawing/2014/main" id="{58A59D9B-18B1-4122-811F-BC315E921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2074863"/>
                <a:ext cx="444500" cy="584200"/>
              </a:xfrm>
              <a:custGeom>
                <a:avLst/>
                <a:gdLst>
                  <a:gd name="T0" fmla="*/ 21 w 247"/>
                  <a:gd name="T1" fmla="*/ 71 h 325"/>
                  <a:gd name="T2" fmla="*/ 8 w 247"/>
                  <a:gd name="T3" fmla="*/ 74 h 325"/>
                  <a:gd name="T4" fmla="*/ 2 w 247"/>
                  <a:gd name="T5" fmla="*/ 76 h 325"/>
                  <a:gd name="T6" fmla="*/ 2 w 247"/>
                  <a:gd name="T7" fmla="*/ 95 h 325"/>
                  <a:gd name="T8" fmla="*/ 4 w 247"/>
                  <a:gd name="T9" fmla="*/ 97 h 325"/>
                  <a:gd name="T10" fmla="*/ 4 w 247"/>
                  <a:gd name="T11" fmla="*/ 124 h 325"/>
                  <a:gd name="T12" fmla="*/ 10 w 247"/>
                  <a:gd name="T13" fmla="*/ 148 h 325"/>
                  <a:gd name="T14" fmla="*/ 22 w 247"/>
                  <a:gd name="T15" fmla="*/ 150 h 325"/>
                  <a:gd name="T16" fmla="*/ 59 w 247"/>
                  <a:gd name="T17" fmla="*/ 177 h 325"/>
                  <a:gd name="T18" fmla="*/ 66 w 247"/>
                  <a:gd name="T19" fmla="*/ 178 h 325"/>
                  <a:gd name="T20" fmla="*/ 75 w 247"/>
                  <a:gd name="T21" fmla="*/ 224 h 325"/>
                  <a:gd name="T22" fmla="*/ 78 w 247"/>
                  <a:gd name="T23" fmla="*/ 228 h 325"/>
                  <a:gd name="T24" fmla="*/ 86 w 247"/>
                  <a:gd name="T25" fmla="*/ 262 h 325"/>
                  <a:gd name="T26" fmla="*/ 116 w 247"/>
                  <a:gd name="T27" fmla="*/ 285 h 325"/>
                  <a:gd name="T28" fmla="*/ 129 w 247"/>
                  <a:gd name="T29" fmla="*/ 295 h 325"/>
                  <a:gd name="T30" fmla="*/ 133 w 247"/>
                  <a:gd name="T31" fmla="*/ 300 h 325"/>
                  <a:gd name="T32" fmla="*/ 135 w 247"/>
                  <a:gd name="T33" fmla="*/ 303 h 325"/>
                  <a:gd name="T34" fmla="*/ 136 w 247"/>
                  <a:gd name="T35" fmla="*/ 307 h 325"/>
                  <a:gd name="T36" fmla="*/ 136 w 247"/>
                  <a:gd name="T37" fmla="*/ 310 h 325"/>
                  <a:gd name="T38" fmla="*/ 136 w 247"/>
                  <a:gd name="T39" fmla="*/ 314 h 325"/>
                  <a:gd name="T40" fmla="*/ 140 w 247"/>
                  <a:gd name="T41" fmla="*/ 317 h 325"/>
                  <a:gd name="T42" fmla="*/ 144 w 247"/>
                  <a:gd name="T43" fmla="*/ 321 h 325"/>
                  <a:gd name="T44" fmla="*/ 148 w 247"/>
                  <a:gd name="T45" fmla="*/ 323 h 325"/>
                  <a:gd name="T46" fmla="*/ 153 w 247"/>
                  <a:gd name="T47" fmla="*/ 325 h 325"/>
                  <a:gd name="T48" fmla="*/ 159 w 247"/>
                  <a:gd name="T49" fmla="*/ 325 h 325"/>
                  <a:gd name="T50" fmla="*/ 171 w 247"/>
                  <a:gd name="T51" fmla="*/ 324 h 325"/>
                  <a:gd name="T52" fmla="*/ 178 w 247"/>
                  <a:gd name="T53" fmla="*/ 321 h 325"/>
                  <a:gd name="T54" fmla="*/ 195 w 247"/>
                  <a:gd name="T55" fmla="*/ 311 h 325"/>
                  <a:gd name="T56" fmla="*/ 201 w 247"/>
                  <a:gd name="T57" fmla="*/ 307 h 325"/>
                  <a:gd name="T58" fmla="*/ 236 w 247"/>
                  <a:gd name="T59" fmla="*/ 273 h 325"/>
                  <a:gd name="T60" fmla="*/ 232 w 247"/>
                  <a:gd name="T61" fmla="*/ 238 h 325"/>
                  <a:gd name="T62" fmla="*/ 242 w 247"/>
                  <a:gd name="T63" fmla="*/ 198 h 325"/>
                  <a:gd name="T64" fmla="*/ 239 w 247"/>
                  <a:gd name="T65" fmla="*/ 152 h 325"/>
                  <a:gd name="T66" fmla="*/ 247 w 247"/>
                  <a:gd name="T67" fmla="*/ 130 h 325"/>
                  <a:gd name="T68" fmla="*/ 227 w 247"/>
                  <a:gd name="T69" fmla="*/ 150 h 325"/>
                  <a:gd name="T70" fmla="*/ 219 w 247"/>
                  <a:gd name="T71" fmla="*/ 145 h 325"/>
                  <a:gd name="T72" fmla="*/ 225 w 247"/>
                  <a:gd name="T73" fmla="*/ 118 h 325"/>
                  <a:gd name="T74" fmla="*/ 227 w 247"/>
                  <a:gd name="T75" fmla="*/ 111 h 325"/>
                  <a:gd name="T76" fmla="*/ 229 w 247"/>
                  <a:gd name="T77" fmla="*/ 103 h 325"/>
                  <a:gd name="T78" fmla="*/ 218 w 247"/>
                  <a:gd name="T79" fmla="*/ 66 h 325"/>
                  <a:gd name="T80" fmla="*/ 213 w 247"/>
                  <a:gd name="T81" fmla="*/ 45 h 325"/>
                  <a:gd name="T82" fmla="*/ 202 w 247"/>
                  <a:gd name="T83" fmla="*/ 45 h 325"/>
                  <a:gd name="T84" fmla="*/ 165 w 247"/>
                  <a:gd name="T85" fmla="*/ 40 h 325"/>
                  <a:gd name="T86" fmla="*/ 131 w 247"/>
                  <a:gd name="T87" fmla="*/ 41 h 325"/>
                  <a:gd name="T88" fmla="*/ 103 w 247"/>
                  <a:gd name="T89" fmla="*/ 23 h 325"/>
                  <a:gd name="T90" fmla="*/ 87 w 247"/>
                  <a:gd name="T91" fmla="*/ 22 h 325"/>
                  <a:gd name="T92" fmla="*/ 78 w 247"/>
                  <a:gd name="T93" fmla="*/ 6 h 325"/>
                  <a:gd name="T94" fmla="*/ 75 w 247"/>
                  <a:gd name="T95" fmla="*/ 0 h 325"/>
                  <a:gd name="T96" fmla="*/ 65 w 247"/>
                  <a:gd name="T97" fmla="*/ 2 h 325"/>
                  <a:gd name="T98" fmla="*/ 49 w 247"/>
                  <a:gd name="T99" fmla="*/ 17 h 325"/>
                  <a:gd name="T100" fmla="*/ 37 w 247"/>
                  <a:gd name="T101" fmla="*/ 17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7" h="325">
                    <a:moveTo>
                      <a:pt x="33" y="39"/>
                    </a:moveTo>
                    <a:cubicBezTo>
                      <a:pt x="32" y="44"/>
                      <a:pt x="30" y="49"/>
                      <a:pt x="29" y="53"/>
                    </a:cubicBezTo>
                    <a:cubicBezTo>
                      <a:pt x="28" y="61"/>
                      <a:pt x="26" y="68"/>
                      <a:pt x="21" y="71"/>
                    </a:cubicBezTo>
                    <a:cubicBezTo>
                      <a:pt x="17" y="74"/>
                      <a:pt x="13" y="74"/>
                      <a:pt x="10" y="74"/>
                    </a:cubicBezTo>
                    <a:cubicBezTo>
                      <a:pt x="9" y="74"/>
                      <a:pt x="9" y="74"/>
                      <a:pt x="9" y="74"/>
                    </a:cubicBezTo>
                    <a:cubicBezTo>
                      <a:pt x="8" y="74"/>
                      <a:pt x="8" y="74"/>
                      <a:pt x="8" y="74"/>
                    </a:cubicBezTo>
                    <a:cubicBezTo>
                      <a:pt x="7" y="74"/>
                      <a:pt x="6" y="74"/>
                      <a:pt x="6" y="74"/>
                    </a:cubicBezTo>
                    <a:cubicBezTo>
                      <a:pt x="5" y="75"/>
                      <a:pt x="4" y="76"/>
                      <a:pt x="3" y="76"/>
                    </a:cubicBezTo>
                    <a:cubicBezTo>
                      <a:pt x="2" y="76"/>
                      <a:pt x="2" y="76"/>
                      <a:pt x="2" y="76"/>
                    </a:cubicBezTo>
                    <a:cubicBezTo>
                      <a:pt x="2" y="77"/>
                      <a:pt x="2" y="78"/>
                      <a:pt x="2" y="79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0" y="90"/>
                      <a:pt x="0" y="93"/>
                      <a:pt x="2" y="95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3" y="97"/>
                      <a:pt x="3" y="97"/>
                      <a:pt x="4" y="97"/>
                    </a:cubicBezTo>
                    <a:cubicBezTo>
                      <a:pt x="4" y="97"/>
                      <a:pt x="4" y="97"/>
                      <a:pt x="4" y="97"/>
                    </a:cubicBezTo>
                    <a:cubicBezTo>
                      <a:pt x="5" y="97"/>
                      <a:pt x="8" y="97"/>
                      <a:pt x="9" y="100"/>
                    </a:cubicBezTo>
                    <a:cubicBezTo>
                      <a:pt x="11" y="103"/>
                      <a:pt x="10" y="107"/>
                      <a:pt x="8" y="114"/>
                    </a:cubicBezTo>
                    <a:cubicBezTo>
                      <a:pt x="7" y="117"/>
                      <a:pt x="5" y="121"/>
                      <a:pt x="4" y="124"/>
                    </a:cubicBezTo>
                    <a:cubicBezTo>
                      <a:pt x="1" y="133"/>
                      <a:pt x="0" y="136"/>
                      <a:pt x="1" y="138"/>
                    </a:cubicBezTo>
                    <a:cubicBezTo>
                      <a:pt x="2" y="139"/>
                      <a:pt x="3" y="142"/>
                      <a:pt x="3" y="144"/>
                    </a:cubicBezTo>
                    <a:cubicBezTo>
                      <a:pt x="4" y="145"/>
                      <a:pt x="7" y="146"/>
                      <a:pt x="10" y="148"/>
                    </a:cubicBezTo>
                    <a:cubicBezTo>
                      <a:pt x="16" y="150"/>
                      <a:pt x="18" y="151"/>
                      <a:pt x="19" y="151"/>
                    </a:cubicBezTo>
                    <a:cubicBezTo>
                      <a:pt x="20" y="151"/>
                      <a:pt x="20" y="151"/>
                      <a:pt x="20" y="151"/>
                    </a:cubicBezTo>
                    <a:cubicBezTo>
                      <a:pt x="21" y="150"/>
                      <a:pt x="21" y="150"/>
                      <a:pt x="22" y="150"/>
                    </a:cubicBezTo>
                    <a:cubicBezTo>
                      <a:pt x="25" y="150"/>
                      <a:pt x="27" y="152"/>
                      <a:pt x="35" y="159"/>
                    </a:cubicBezTo>
                    <a:cubicBezTo>
                      <a:pt x="47" y="169"/>
                      <a:pt x="49" y="171"/>
                      <a:pt x="53" y="173"/>
                    </a:cubicBezTo>
                    <a:cubicBezTo>
                      <a:pt x="54" y="174"/>
                      <a:pt x="56" y="175"/>
                      <a:pt x="59" y="177"/>
                    </a:cubicBezTo>
                    <a:cubicBezTo>
                      <a:pt x="61" y="178"/>
                      <a:pt x="62" y="179"/>
                      <a:pt x="63" y="179"/>
                    </a:cubicBezTo>
                    <a:cubicBezTo>
                      <a:pt x="63" y="179"/>
                      <a:pt x="64" y="179"/>
                      <a:pt x="64" y="179"/>
                    </a:cubicBezTo>
                    <a:cubicBezTo>
                      <a:pt x="65" y="179"/>
                      <a:pt x="65" y="178"/>
                      <a:pt x="66" y="178"/>
                    </a:cubicBezTo>
                    <a:cubicBezTo>
                      <a:pt x="71" y="178"/>
                      <a:pt x="72" y="184"/>
                      <a:pt x="74" y="190"/>
                    </a:cubicBezTo>
                    <a:cubicBezTo>
                      <a:pt x="79" y="205"/>
                      <a:pt x="79" y="205"/>
                      <a:pt x="79" y="212"/>
                    </a:cubicBezTo>
                    <a:cubicBezTo>
                      <a:pt x="80" y="217"/>
                      <a:pt x="78" y="221"/>
                      <a:pt x="75" y="224"/>
                    </a:cubicBezTo>
                    <a:cubicBezTo>
                      <a:pt x="75" y="224"/>
                      <a:pt x="75" y="224"/>
                      <a:pt x="75" y="224"/>
                    </a:cubicBezTo>
                    <a:cubicBezTo>
                      <a:pt x="76" y="225"/>
                      <a:pt x="77" y="226"/>
                      <a:pt x="77" y="228"/>
                    </a:cubicBezTo>
                    <a:cubicBezTo>
                      <a:pt x="78" y="228"/>
                      <a:pt x="78" y="228"/>
                      <a:pt x="78" y="228"/>
                    </a:cubicBezTo>
                    <a:cubicBezTo>
                      <a:pt x="78" y="229"/>
                      <a:pt x="79" y="231"/>
                      <a:pt x="80" y="232"/>
                    </a:cubicBezTo>
                    <a:cubicBezTo>
                      <a:pt x="81" y="236"/>
                      <a:pt x="81" y="239"/>
                      <a:pt x="82" y="242"/>
                    </a:cubicBezTo>
                    <a:cubicBezTo>
                      <a:pt x="83" y="246"/>
                      <a:pt x="84" y="252"/>
                      <a:pt x="86" y="262"/>
                    </a:cubicBezTo>
                    <a:cubicBezTo>
                      <a:pt x="88" y="271"/>
                      <a:pt x="89" y="271"/>
                      <a:pt x="91" y="271"/>
                    </a:cubicBezTo>
                    <a:cubicBezTo>
                      <a:pt x="94" y="272"/>
                      <a:pt x="99" y="272"/>
                      <a:pt x="106" y="277"/>
                    </a:cubicBezTo>
                    <a:cubicBezTo>
                      <a:pt x="111" y="281"/>
                      <a:pt x="114" y="283"/>
                      <a:pt x="116" y="285"/>
                    </a:cubicBezTo>
                    <a:cubicBezTo>
                      <a:pt x="118" y="286"/>
                      <a:pt x="119" y="287"/>
                      <a:pt x="120" y="288"/>
                    </a:cubicBezTo>
                    <a:cubicBezTo>
                      <a:pt x="122" y="289"/>
                      <a:pt x="124" y="291"/>
                      <a:pt x="128" y="295"/>
                    </a:cubicBezTo>
                    <a:cubicBezTo>
                      <a:pt x="129" y="295"/>
                      <a:pt x="129" y="295"/>
                      <a:pt x="129" y="295"/>
                    </a:cubicBezTo>
                    <a:cubicBezTo>
                      <a:pt x="129" y="296"/>
                      <a:pt x="130" y="297"/>
                      <a:pt x="131" y="297"/>
                    </a:cubicBezTo>
                    <a:cubicBezTo>
                      <a:pt x="131" y="298"/>
                      <a:pt x="131" y="298"/>
                      <a:pt x="131" y="298"/>
                    </a:cubicBezTo>
                    <a:cubicBezTo>
                      <a:pt x="132" y="299"/>
                      <a:pt x="132" y="299"/>
                      <a:pt x="133" y="300"/>
                    </a:cubicBezTo>
                    <a:cubicBezTo>
                      <a:pt x="133" y="301"/>
                      <a:pt x="133" y="301"/>
                      <a:pt x="133" y="301"/>
                    </a:cubicBezTo>
                    <a:cubicBezTo>
                      <a:pt x="134" y="301"/>
                      <a:pt x="134" y="302"/>
                      <a:pt x="134" y="302"/>
                    </a:cubicBezTo>
                    <a:cubicBezTo>
                      <a:pt x="135" y="303"/>
                      <a:pt x="135" y="303"/>
                      <a:pt x="135" y="303"/>
                    </a:cubicBezTo>
                    <a:cubicBezTo>
                      <a:pt x="135" y="303"/>
                      <a:pt x="135" y="304"/>
                      <a:pt x="135" y="304"/>
                    </a:cubicBezTo>
                    <a:cubicBezTo>
                      <a:pt x="135" y="305"/>
                      <a:pt x="135" y="305"/>
                      <a:pt x="135" y="305"/>
                    </a:cubicBezTo>
                    <a:cubicBezTo>
                      <a:pt x="136" y="306"/>
                      <a:pt x="136" y="306"/>
                      <a:pt x="136" y="307"/>
                    </a:cubicBezTo>
                    <a:cubicBezTo>
                      <a:pt x="136" y="308"/>
                      <a:pt x="136" y="308"/>
                      <a:pt x="136" y="308"/>
                    </a:cubicBezTo>
                    <a:cubicBezTo>
                      <a:pt x="136" y="308"/>
                      <a:pt x="136" y="309"/>
                      <a:pt x="136" y="309"/>
                    </a:cubicBezTo>
                    <a:cubicBezTo>
                      <a:pt x="136" y="310"/>
                      <a:pt x="136" y="310"/>
                      <a:pt x="136" y="310"/>
                    </a:cubicBezTo>
                    <a:cubicBezTo>
                      <a:pt x="136" y="311"/>
                      <a:pt x="136" y="311"/>
                      <a:pt x="136" y="312"/>
                    </a:cubicBezTo>
                    <a:cubicBezTo>
                      <a:pt x="136" y="312"/>
                      <a:pt x="136" y="313"/>
                      <a:pt x="136" y="313"/>
                    </a:cubicBezTo>
                    <a:cubicBezTo>
                      <a:pt x="136" y="314"/>
                      <a:pt x="136" y="314"/>
                      <a:pt x="136" y="314"/>
                    </a:cubicBezTo>
                    <a:cubicBezTo>
                      <a:pt x="137" y="315"/>
                      <a:pt x="137" y="315"/>
                      <a:pt x="137" y="315"/>
                    </a:cubicBezTo>
                    <a:cubicBezTo>
                      <a:pt x="137" y="315"/>
                      <a:pt x="138" y="315"/>
                      <a:pt x="138" y="316"/>
                    </a:cubicBezTo>
                    <a:cubicBezTo>
                      <a:pt x="139" y="316"/>
                      <a:pt x="139" y="317"/>
                      <a:pt x="140" y="317"/>
                    </a:cubicBezTo>
                    <a:cubicBezTo>
                      <a:pt x="140" y="318"/>
                      <a:pt x="140" y="318"/>
                      <a:pt x="141" y="318"/>
                    </a:cubicBezTo>
                    <a:cubicBezTo>
                      <a:pt x="141" y="319"/>
                      <a:pt x="142" y="319"/>
                      <a:pt x="142" y="320"/>
                    </a:cubicBezTo>
                    <a:cubicBezTo>
                      <a:pt x="143" y="320"/>
                      <a:pt x="143" y="320"/>
                      <a:pt x="144" y="321"/>
                    </a:cubicBezTo>
                    <a:cubicBezTo>
                      <a:pt x="144" y="321"/>
                      <a:pt x="145" y="321"/>
                      <a:pt x="145" y="322"/>
                    </a:cubicBezTo>
                    <a:cubicBezTo>
                      <a:pt x="146" y="322"/>
                      <a:pt x="146" y="322"/>
                      <a:pt x="146" y="322"/>
                    </a:cubicBezTo>
                    <a:cubicBezTo>
                      <a:pt x="147" y="323"/>
                      <a:pt x="148" y="323"/>
                      <a:pt x="148" y="323"/>
                    </a:cubicBezTo>
                    <a:cubicBezTo>
                      <a:pt x="149" y="323"/>
                      <a:pt x="149" y="323"/>
                      <a:pt x="149" y="324"/>
                    </a:cubicBezTo>
                    <a:cubicBezTo>
                      <a:pt x="150" y="324"/>
                      <a:pt x="151" y="324"/>
                      <a:pt x="151" y="324"/>
                    </a:cubicBezTo>
                    <a:cubicBezTo>
                      <a:pt x="152" y="324"/>
                      <a:pt x="152" y="324"/>
                      <a:pt x="153" y="325"/>
                    </a:cubicBezTo>
                    <a:cubicBezTo>
                      <a:pt x="153" y="325"/>
                      <a:pt x="154" y="325"/>
                      <a:pt x="155" y="325"/>
                    </a:cubicBezTo>
                    <a:cubicBezTo>
                      <a:pt x="155" y="325"/>
                      <a:pt x="155" y="325"/>
                      <a:pt x="156" y="325"/>
                    </a:cubicBezTo>
                    <a:cubicBezTo>
                      <a:pt x="157" y="325"/>
                      <a:pt x="158" y="325"/>
                      <a:pt x="159" y="325"/>
                    </a:cubicBezTo>
                    <a:cubicBezTo>
                      <a:pt x="161" y="325"/>
                      <a:pt x="163" y="325"/>
                      <a:pt x="165" y="325"/>
                    </a:cubicBezTo>
                    <a:cubicBezTo>
                      <a:pt x="166" y="325"/>
                      <a:pt x="166" y="325"/>
                      <a:pt x="166" y="325"/>
                    </a:cubicBezTo>
                    <a:cubicBezTo>
                      <a:pt x="167" y="325"/>
                      <a:pt x="169" y="324"/>
                      <a:pt x="171" y="324"/>
                    </a:cubicBezTo>
                    <a:cubicBezTo>
                      <a:pt x="172" y="323"/>
                      <a:pt x="172" y="323"/>
                      <a:pt x="172" y="323"/>
                    </a:cubicBezTo>
                    <a:cubicBezTo>
                      <a:pt x="173" y="323"/>
                      <a:pt x="175" y="322"/>
                      <a:pt x="177" y="321"/>
                    </a:cubicBezTo>
                    <a:cubicBezTo>
                      <a:pt x="178" y="321"/>
                      <a:pt x="178" y="321"/>
                      <a:pt x="178" y="321"/>
                    </a:cubicBezTo>
                    <a:cubicBezTo>
                      <a:pt x="180" y="320"/>
                      <a:pt x="181" y="319"/>
                      <a:pt x="183" y="318"/>
                    </a:cubicBezTo>
                    <a:cubicBezTo>
                      <a:pt x="184" y="318"/>
                      <a:pt x="184" y="318"/>
                      <a:pt x="184" y="318"/>
                    </a:cubicBezTo>
                    <a:cubicBezTo>
                      <a:pt x="188" y="316"/>
                      <a:pt x="192" y="314"/>
                      <a:pt x="195" y="311"/>
                    </a:cubicBezTo>
                    <a:cubicBezTo>
                      <a:pt x="195" y="311"/>
                      <a:pt x="195" y="311"/>
                      <a:pt x="195" y="311"/>
                    </a:cubicBezTo>
                    <a:cubicBezTo>
                      <a:pt x="197" y="310"/>
                      <a:pt x="199" y="308"/>
                      <a:pt x="201" y="307"/>
                    </a:cubicBezTo>
                    <a:cubicBezTo>
                      <a:pt x="201" y="307"/>
                      <a:pt x="201" y="307"/>
                      <a:pt x="201" y="307"/>
                    </a:cubicBezTo>
                    <a:cubicBezTo>
                      <a:pt x="203" y="305"/>
                      <a:pt x="205" y="304"/>
                      <a:pt x="207" y="303"/>
                    </a:cubicBezTo>
                    <a:cubicBezTo>
                      <a:pt x="207" y="302"/>
                      <a:pt x="207" y="302"/>
                      <a:pt x="207" y="302"/>
                    </a:cubicBezTo>
                    <a:cubicBezTo>
                      <a:pt x="221" y="290"/>
                      <a:pt x="233" y="277"/>
                      <a:pt x="236" y="273"/>
                    </a:cubicBezTo>
                    <a:cubicBezTo>
                      <a:pt x="236" y="268"/>
                      <a:pt x="236" y="256"/>
                      <a:pt x="235" y="249"/>
                    </a:cubicBezTo>
                    <a:cubicBezTo>
                      <a:pt x="235" y="245"/>
                      <a:pt x="234" y="245"/>
                      <a:pt x="234" y="244"/>
                    </a:cubicBezTo>
                    <a:cubicBezTo>
                      <a:pt x="233" y="243"/>
                      <a:pt x="233" y="241"/>
                      <a:pt x="232" y="238"/>
                    </a:cubicBezTo>
                    <a:cubicBezTo>
                      <a:pt x="231" y="233"/>
                      <a:pt x="234" y="229"/>
                      <a:pt x="236" y="225"/>
                    </a:cubicBezTo>
                    <a:cubicBezTo>
                      <a:pt x="238" y="222"/>
                      <a:pt x="240" y="219"/>
                      <a:pt x="242" y="215"/>
                    </a:cubicBezTo>
                    <a:cubicBezTo>
                      <a:pt x="245" y="209"/>
                      <a:pt x="244" y="207"/>
                      <a:pt x="242" y="198"/>
                    </a:cubicBezTo>
                    <a:cubicBezTo>
                      <a:pt x="240" y="195"/>
                      <a:pt x="239" y="191"/>
                      <a:pt x="238" y="185"/>
                    </a:cubicBezTo>
                    <a:cubicBezTo>
                      <a:pt x="234" y="169"/>
                      <a:pt x="234" y="166"/>
                      <a:pt x="237" y="158"/>
                    </a:cubicBezTo>
                    <a:cubicBezTo>
                      <a:pt x="237" y="157"/>
                      <a:pt x="238" y="155"/>
                      <a:pt x="239" y="152"/>
                    </a:cubicBezTo>
                    <a:cubicBezTo>
                      <a:pt x="241" y="142"/>
                      <a:pt x="242" y="139"/>
                      <a:pt x="244" y="135"/>
                    </a:cubicBezTo>
                    <a:cubicBezTo>
                      <a:pt x="245" y="134"/>
                      <a:pt x="245" y="133"/>
                      <a:pt x="246" y="131"/>
                    </a:cubicBezTo>
                    <a:cubicBezTo>
                      <a:pt x="247" y="130"/>
                      <a:pt x="247" y="130"/>
                      <a:pt x="247" y="130"/>
                    </a:cubicBezTo>
                    <a:cubicBezTo>
                      <a:pt x="246" y="129"/>
                      <a:pt x="244" y="128"/>
                      <a:pt x="243" y="127"/>
                    </a:cubicBezTo>
                    <a:cubicBezTo>
                      <a:pt x="242" y="130"/>
                      <a:pt x="240" y="135"/>
                      <a:pt x="236" y="141"/>
                    </a:cubicBezTo>
                    <a:cubicBezTo>
                      <a:pt x="232" y="148"/>
                      <a:pt x="230" y="150"/>
                      <a:pt x="227" y="150"/>
                    </a:cubicBezTo>
                    <a:cubicBezTo>
                      <a:pt x="227" y="150"/>
                      <a:pt x="227" y="150"/>
                      <a:pt x="227" y="150"/>
                    </a:cubicBezTo>
                    <a:cubicBezTo>
                      <a:pt x="224" y="150"/>
                      <a:pt x="223" y="149"/>
                      <a:pt x="222" y="147"/>
                    </a:cubicBezTo>
                    <a:cubicBezTo>
                      <a:pt x="221" y="146"/>
                      <a:pt x="220" y="146"/>
                      <a:pt x="219" y="145"/>
                    </a:cubicBezTo>
                    <a:cubicBezTo>
                      <a:pt x="216" y="143"/>
                      <a:pt x="215" y="141"/>
                      <a:pt x="215" y="139"/>
                    </a:cubicBezTo>
                    <a:cubicBezTo>
                      <a:pt x="214" y="134"/>
                      <a:pt x="217" y="130"/>
                      <a:pt x="220" y="126"/>
                    </a:cubicBezTo>
                    <a:cubicBezTo>
                      <a:pt x="221" y="124"/>
                      <a:pt x="223" y="121"/>
                      <a:pt x="225" y="118"/>
                    </a:cubicBezTo>
                    <a:cubicBezTo>
                      <a:pt x="226" y="115"/>
                      <a:pt x="226" y="115"/>
                      <a:pt x="226" y="115"/>
                    </a:cubicBezTo>
                    <a:cubicBezTo>
                      <a:pt x="226" y="114"/>
                      <a:pt x="227" y="114"/>
                      <a:pt x="227" y="114"/>
                    </a:cubicBezTo>
                    <a:cubicBezTo>
                      <a:pt x="227" y="113"/>
                      <a:pt x="227" y="112"/>
                      <a:pt x="227" y="111"/>
                    </a:cubicBezTo>
                    <a:cubicBezTo>
                      <a:pt x="228" y="110"/>
                      <a:pt x="228" y="109"/>
                      <a:pt x="228" y="107"/>
                    </a:cubicBezTo>
                    <a:cubicBezTo>
                      <a:pt x="228" y="106"/>
                      <a:pt x="228" y="106"/>
                      <a:pt x="228" y="105"/>
                    </a:cubicBezTo>
                    <a:cubicBezTo>
                      <a:pt x="228" y="104"/>
                      <a:pt x="229" y="104"/>
                      <a:pt x="229" y="103"/>
                    </a:cubicBezTo>
                    <a:cubicBezTo>
                      <a:pt x="227" y="103"/>
                      <a:pt x="224" y="101"/>
                      <a:pt x="221" y="99"/>
                    </a:cubicBezTo>
                    <a:cubicBezTo>
                      <a:pt x="212" y="90"/>
                      <a:pt x="214" y="82"/>
                      <a:pt x="217" y="72"/>
                    </a:cubicBezTo>
                    <a:cubicBezTo>
                      <a:pt x="217" y="70"/>
                      <a:pt x="218" y="68"/>
                      <a:pt x="218" y="66"/>
                    </a:cubicBezTo>
                    <a:cubicBezTo>
                      <a:pt x="219" y="64"/>
                      <a:pt x="219" y="62"/>
                      <a:pt x="219" y="60"/>
                    </a:cubicBezTo>
                    <a:cubicBezTo>
                      <a:pt x="218" y="58"/>
                      <a:pt x="216" y="55"/>
                      <a:pt x="215" y="49"/>
                    </a:cubicBezTo>
                    <a:cubicBezTo>
                      <a:pt x="213" y="45"/>
                      <a:pt x="213" y="45"/>
                      <a:pt x="213" y="45"/>
                    </a:cubicBezTo>
                    <a:cubicBezTo>
                      <a:pt x="213" y="45"/>
                      <a:pt x="213" y="45"/>
                      <a:pt x="212" y="45"/>
                    </a:cubicBezTo>
                    <a:cubicBezTo>
                      <a:pt x="211" y="45"/>
                      <a:pt x="210" y="45"/>
                      <a:pt x="209" y="45"/>
                    </a:cubicBezTo>
                    <a:cubicBezTo>
                      <a:pt x="207" y="45"/>
                      <a:pt x="205" y="45"/>
                      <a:pt x="202" y="45"/>
                    </a:cubicBezTo>
                    <a:cubicBezTo>
                      <a:pt x="196" y="45"/>
                      <a:pt x="191" y="45"/>
                      <a:pt x="184" y="43"/>
                    </a:cubicBezTo>
                    <a:cubicBezTo>
                      <a:pt x="174" y="40"/>
                      <a:pt x="170" y="39"/>
                      <a:pt x="168" y="39"/>
                    </a:cubicBezTo>
                    <a:cubicBezTo>
                      <a:pt x="167" y="39"/>
                      <a:pt x="167" y="40"/>
                      <a:pt x="165" y="40"/>
                    </a:cubicBezTo>
                    <a:cubicBezTo>
                      <a:pt x="163" y="41"/>
                      <a:pt x="159" y="42"/>
                      <a:pt x="150" y="43"/>
                    </a:cubicBezTo>
                    <a:cubicBezTo>
                      <a:pt x="144" y="43"/>
                      <a:pt x="141" y="43"/>
                      <a:pt x="139" y="43"/>
                    </a:cubicBezTo>
                    <a:cubicBezTo>
                      <a:pt x="135" y="43"/>
                      <a:pt x="133" y="42"/>
                      <a:pt x="131" y="41"/>
                    </a:cubicBezTo>
                    <a:cubicBezTo>
                      <a:pt x="130" y="40"/>
                      <a:pt x="127" y="38"/>
                      <a:pt x="118" y="35"/>
                    </a:cubicBezTo>
                    <a:cubicBezTo>
                      <a:pt x="107" y="31"/>
                      <a:pt x="104" y="30"/>
                      <a:pt x="103" y="25"/>
                    </a:cubicBezTo>
                    <a:cubicBezTo>
                      <a:pt x="103" y="25"/>
                      <a:pt x="103" y="24"/>
                      <a:pt x="103" y="23"/>
                    </a:cubicBezTo>
                    <a:cubicBezTo>
                      <a:pt x="101" y="22"/>
                      <a:pt x="100" y="22"/>
                      <a:pt x="100" y="22"/>
                    </a:cubicBezTo>
                    <a:cubicBezTo>
                      <a:pt x="99" y="22"/>
                      <a:pt x="98" y="22"/>
                      <a:pt x="97" y="22"/>
                    </a:cubicBezTo>
                    <a:cubicBezTo>
                      <a:pt x="95" y="23"/>
                      <a:pt x="91" y="23"/>
                      <a:pt x="87" y="22"/>
                    </a:cubicBezTo>
                    <a:cubicBezTo>
                      <a:pt x="83" y="21"/>
                      <a:pt x="81" y="21"/>
                      <a:pt x="79" y="18"/>
                    </a:cubicBezTo>
                    <a:cubicBezTo>
                      <a:pt x="78" y="15"/>
                      <a:pt x="78" y="13"/>
                      <a:pt x="79" y="11"/>
                    </a:cubicBezTo>
                    <a:cubicBezTo>
                      <a:pt x="79" y="10"/>
                      <a:pt x="79" y="9"/>
                      <a:pt x="78" y="6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7" y="3"/>
                      <a:pt x="77" y="2"/>
                      <a:pt x="76" y="1"/>
                    </a:cubicBezTo>
                    <a:cubicBezTo>
                      <a:pt x="76" y="1"/>
                      <a:pt x="76" y="0"/>
                      <a:pt x="75" y="0"/>
                    </a:cubicBezTo>
                    <a:cubicBezTo>
                      <a:pt x="75" y="0"/>
                      <a:pt x="75" y="0"/>
                      <a:pt x="74" y="0"/>
                    </a:cubicBezTo>
                    <a:cubicBezTo>
                      <a:pt x="73" y="0"/>
                      <a:pt x="70" y="0"/>
                      <a:pt x="67" y="1"/>
                    </a:cubicBezTo>
                    <a:cubicBezTo>
                      <a:pt x="65" y="1"/>
                      <a:pt x="65" y="2"/>
                      <a:pt x="65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3" y="4"/>
                      <a:pt x="62" y="7"/>
                      <a:pt x="57" y="12"/>
                    </a:cubicBezTo>
                    <a:cubicBezTo>
                      <a:pt x="53" y="16"/>
                      <a:pt x="51" y="17"/>
                      <a:pt x="49" y="17"/>
                    </a:cubicBezTo>
                    <a:cubicBezTo>
                      <a:pt x="48" y="17"/>
                      <a:pt x="47" y="17"/>
                      <a:pt x="47" y="17"/>
                    </a:cubicBezTo>
                    <a:cubicBezTo>
                      <a:pt x="46" y="16"/>
                      <a:pt x="45" y="16"/>
                      <a:pt x="43" y="16"/>
                    </a:cubicBezTo>
                    <a:cubicBezTo>
                      <a:pt x="41" y="17"/>
                      <a:pt x="39" y="17"/>
                      <a:pt x="37" y="17"/>
                    </a:cubicBezTo>
                    <a:cubicBezTo>
                      <a:pt x="37" y="20"/>
                      <a:pt x="37" y="27"/>
                      <a:pt x="33" y="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55">
                <a:extLst>
                  <a:ext uri="{FF2B5EF4-FFF2-40B4-BE49-F238E27FC236}">
                    <a16:creationId xmlns:a16="http://schemas.microsoft.com/office/drawing/2014/main" id="{729E0ECD-6DE0-4CB4-B062-873C0F598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32813" y="2468563"/>
                <a:ext cx="549275" cy="349250"/>
              </a:xfrm>
              <a:custGeom>
                <a:avLst/>
                <a:gdLst>
                  <a:gd name="T0" fmla="*/ 12 w 305"/>
                  <a:gd name="T1" fmla="*/ 35 h 194"/>
                  <a:gd name="T2" fmla="*/ 0 w 305"/>
                  <a:gd name="T3" fmla="*/ 56 h 194"/>
                  <a:gd name="T4" fmla="*/ 38 w 305"/>
                  <a:gd name="T5" fmla="*/ 181 h 194"/>
                  <a:gd name="T6" fmla="*/ 39 w 305"/>
                  <a:gd name="T7" fmla="*/ 194 h 194"/>
                  <a:gd name="T8" fmla="*/ 191 w 305"/>
                  <a:gd name="T9" fmla="*/ 188 h 194"/>
                  <a:gd name="T10" fmla="*/ 192 w 305"/>
                  <a:gd name="T11" fmla="*/ 188 h 194"/>
                  <a:gd name="T12" fmla="*/ 196 w 305"/>
                  <a:gd name="T13" fmla="*/ 188 h 194"/>
                  <a:gd name="T14" fmla="*/ 196 w 305"/>
                  <a:gd name="T15" fmla="*/ 188 h 194"/>
                  <a:gd name="T16" fmla="*/ 199 w 305"/>
                  <a:gd name="T17" fmla="*/ 188 h 194"/>
                  <a:gd name="T18" fmla="*/ 200 w 305"/>
                  <a:gd name="T19" fmla="*/ 188 h 194"/>
                  <a:gd name="T20" fmla="*/ 202 w 305"/>
                  <a:gd name="T21" fmla="*/ 187 h 194"/>
                  <a:gd name="T22" fmla="*/ 203 w 305"/>
                  <a:gd name="T23" fmla="*/ 187 h 194"/>
                  <a:gd name="T24" fmla="*/ 205 w 305"/>
                  <a:gd name="T25" fmla="*/ 187 h 194"/>
                  <a:gd name="T26" fmla="*/ 206 w 305"/>
                  <a:gd name="T27" fmla="*/ 187 h 194"/>
                  <a:gd name="T28" fmla="*/ 207 w 305"/>
                  <a:gd name="T29" fmla="*/ 187 h 194"/>
                  <a:gd name="T30" fmla="*/ 208 w 305"/>
                  <a:gd name="T31" fmla="*/ 187 h 194"/>
                  <a:gd name="T32" fmla="*/ 215 w 305"/>
                  <a:gd name="T33" fmla="*/ 187 h 194"/>
                  <a:gd name="T34" fmla="*/ 247 w 305"/>
                  <a:gd name="T35" fmla="*/ 191 h 194"/>
                  <a:gd name="T36" fmla="*/ 251 w 305"/>
                  <a:gd name="T37" fmla="*/ 192 h 194"/>
                  <a:gd name="T38" fmla="*/ 262 w 305"/>
                  <a:gd name="T39" fmla="*/ 194 h 194"/>
                  <a:gd name="T40" fmla="*/ 263 w 305"/>
                  <a:gd name="T41" fmla="*/ 194 h 194"/>
                  <a:gd name="T42" fmla="*/ 263 w 305"/>
                  <a:gd name="T43" fmla="*/ 193 h 194"/>
                  <a:gd name="T44" fmla="*/ 267 w 305"/>
                  <a:gd name="T45" fmla="*/ 187 h 194"/>
                  <a:gd name="T46" fmla="*/ 268 w 305"/>
                  <a:gd name="T47" fmla="*/ 177 h 194"/>
                  <a:gd name="T48" fmla="*/ 263 w 305"/>
                  <a:gd name="T49" fmla="*/ 157 h 194"/>
                  <a:gd name="T50" fmla="*/ 261 w 305"/>
                  <a:gd name="T51" fmla="*/ 151 h 194"/>
                  <a:gd name="T52" fmla="*/ 261 w 305"/>
                  <a:gd name="T53" fmla="*/ 150 h 194"/>
                  <a:gd name="T54" fmla="*/ 261 w 305"/>
                  <a:gd name="T55" fmla="*/ 135 h 194"/>
                  <a:gd name="T56" fmla="*/ 269 w 305"/>
                  <a:gd name="T57" fmla="*/ 128 h 194"/>
                  <a:gd name="T58" fmla="*/ 280 w 305"/>
                  <a:gd name="T59" fmla="*/ 123 h 194"/>
                  <a:gd name="T60" fmla="*/ 291 w 305"/>
                  <a:gd name="T61" fmla="*/ 119 h 194"/>
                  <a:gd name="T62" fmla="*/ 300 w 305"/>
                  <a:gd name="T63" fmla="*/ 117 h 194"/>
                  <a:gd name="T64" fmla="*/ 305 w 305"/>
                  <a:gd name="T65" fmla="*/ 118 h 194"/>
                  <a:gd name="T66" fmla="*/ 305 w 305"/>
                  <a:gd name="T67" fmla="*/ 112 h 194"/>
                  <a:gd name="T68" fmla="*/ 305 w 305"/>
                  <a:gd name="T69" fmla="*/ 103 h 194"/>
                  <a:gd name="T70" fmla="*/ 305 w 305"/>
                  <a:gd name="T71" fmla="*/ 97 h 194"/>
                  <a:gd name="T72" fmla="*/ 300 w 305"/>
                  <a:gd name="T73" fmla="*/ 84 h 194"/>
                  <a:gd name="T74" fmla="*/ 297 w 305"/>
                  <a:gd name="T75" fmla="*/ 81 h 194"/>
                  <a:gd name="T76" fmla="*/ 289 w 305"/>
                  <a:gd name="T77" fmla="*/ 75 h 194"/>
                  <a:gd name="T78" fmla="*/ 278 w 305"/>
                  <a:gd name="T79" fmla="*/ 67 h 194"/>
                  <a:gd name="T80" fmla="*/ 267 w 305"/>
                  <a:gd name="T81" fmla="*/ 63 h 194"/>
                  <a:gd name="T82" fmla="*/ 255 w 305"/>
                  <a:gd name="T83" fmla="*/ 46 h 194"/>
                  <a:gd name="T84" fmla="*/ 251 w 305"/>
                  <a:gd name="T85" fmla="*/ 26 h 194"/>
                  <a:gd name="T86" fmla="*/ 249 w 305"/>
                  <a:gd name="T87" fmla="*/ 18 h 194"/>
                  <a:gd name="T88" fmla="*/ 244 w 305"/>
                  <a:gd name="T89" fmla="*/ 9 h 194"/>
                  <a:gd name="T90" fmla="*/ 18 w 305"/>
                  <a:gd name="T91" fmla="*/ 0 h 194"/>
                  <a:gd name="T92" fmla="*/ 12 w 305"/>
                  <a:gd name="T93" fmla="*/ 35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05" h="194">
                    <a:moveTo>
                      <a:pt x="12" y="35"/>
                    </a:moveTo>
                    <a:cubicBezTo>
                      <a:pt x="10" y="42"/>
                      <a:pt x="5" y="50"/>
                      <a:pt x="0" y="56"/>
                    </a:cubicBezTo>
                    <a:cubicBezTo>
                      <a:pt x="22" y="79"/>
                      <a:pt x="41" y="156"/>
                      <a:pt x="38" y="181"/>
                    </a:cubicBezTo>
                    <a:cubicBezTo>
                      <a:pt x="38" y="185"/>
                      <a:pt x="38" y="189"/>
                      <a:pt x="39" y="194"/>
                    </a:cubicBezTo>
                    <a:cubicBezTo>
                      <a:pt x="62" y="193"/>
                      <a:pt x="153" y="190"/>
                      <a:pt x="191" y="188"/>
                    </a:cubicBezTo>
                    <a:cubicBezTo>
                      <a:pt x="192" y="188"/>
                      <a:pt x="192" y="188"/>
                      <a:pt x="192" y="188"/>
                    </a:cubicBezTo>
                    <a:cubicBezTo>
                      <a:pt x="193" y="188"/>
                      <a:pt x="194" y="188"/>
                      <a:pt x="196" y="188"/>
                    </a:cubicBezTo>
                    <a:cubicBezTo>
                      <a:pt x="196" y="188"/>
                      <a:pt x="196" y="188"/>
                      <a:pt x="196" y="188"/>
                    </a:cubicBezTo>
                    <a:cubicBezTo>
                      <a:pt x="197" y="188"/>
                      <a:pt x="198" y="188"/>
                      <a:pt x="199" y="188"/>
                    </a:cubicBezTo>
                    <a:cubicBezTo>
                      <a:pt x="200" y="188"/>
                      <a:pt x="200" y="188"/>
                      <a:pt x="200" y="188"/>
                    </a:cubicBezTo>
                    <a:cubicBezTo>
                      <a:pt x="201" y="188"/>
                      <a:pt x="201" y="188"/>
                      <a:pt x="202" y="187"/>
                    </a:cubicBezTo>
                    <a:cubicBezTo>
                      <a:pt x="203" y="187"/>
                      <a:pt x="203" y="187"/>
                      <a:pt x="203" y="187"/>
                    </a:cubicBezTo>
                    <a:cubicBezTo>
                      <a:pt x="204" y="187"/>
                      <a:pt x="204" y="187"/>
                      <a:pt x="205" y="187"/>
                    </a:cubicBezTo>
                    <a:cubicBezTo>
                      <a:pt x="205" y="187"/>
                      <a:pt x="205" y="187"/>
                      <a:pt x="206" y="187"/>
                    </a:cubicBezTo>
                    <a:cubicBezTo>
                      <a:pt x="207" y="187"/>
                      <a:pt x="207" y="187"/>
                      <a:pt x="207" y="187"/>
                    </a:cubicBezTo>
                    <a:cubicBezTo>
                      <a:pt x="207" y="187"/>
                      <a:pt x="208" y="187"/>
                      <a:pt x="208" y="187"/>
                    </a:cubicBezTo>
                    <a:cubicBezTo>
                      <a:pt x="210" y="187"/>
                      <a:pt x="212" y="187"/>
                      <a:pt x="215" y="187"/>
                    </a:cubicBezTo>
                    <a:cubicBezTo>
                      <a:pt x="226" y="187"/>
                      <a:pt x="240" y="189"/>
                      <a:pt x="247" y="191"/>
                    </a:cubicBezTo>
                    <a:cubicBezTo>
                      <a:pt x="248" y="191"/>
                      <a:pt x="250" y="191"/>
                      <a:pt x="251" y="192"/>
                    </a:cubicBezTo>
                    <a:cubicBezTo>
                      <a:pt x="255" y="193"/>
                      <a:pt x="259" y="194"/>
                      <a:pt x="262" y="194"/>
                    </a:cubicBezTo>
                    <a:cubicBezTo>
                      <a:pt x="263" y="194"/>
                      <a:pt x="263" y="194"/>
                      <a:pt x="263" y="194"/>
                    </a:cubicBezTo>
                    <a:cubicBezTo>
                      <a:pt x="263" y="193"/>
                      <a:pt x="263" y="193"/>
                      <a:pt x="263" y="193"/>
                    </a:cubicBezTo>
                    <a:cubicBezTo>
                      <a:pt x="264" y="190"/>
                      <a:pt x="266" y="188"/>
                      <a:pt x="267" y="187"/>
                    </a:cubicBezTo>
                    <a:cubicBezTo>
                      <a:pt x="269" y="185"/>
                      <a:pt x="269" y="185"/>
                      <a:pt x="268" y="177"/>
                    </a:cubicBezTo>
                    <a:cubicBezTo>
                      <a:pt x="266" y="167"/>
                      <a:pt x="265" y="161"/>
                      <a:pt x="263" y="157"/>
                    </a:cubicBezTo>
                    <a:cubicBezTo>
                      <a:pt x="263" y="155"/>
                      <a:pt x="262" y="153"/>
                      <a:pt x="261" y="151"/>
                    </a:cubicBezTo>
                    <a:cubicBezTo>
                      <a:pt x="261" y="150"/>
                      <a:pt x="261" y="150"/>
                      <a:pt x="261" y="150"/>
                    </a:cubicBezTo>
                    <a:cubicBezTo>
                      <a:pt x="260" y="145"/>
                      <a:pt x="259" y="140"/>
                      <a:pt x="261" y="135"/>
                    </a:cubicBezTo>
                    <a:cubicBezTo>
                      <a:pt x="262" y="132"/>
                      <a:pt x="265" y="130"/>
                      <a:pt x="269" y="128"/>
                    </a:cubicBezTo>
                    <a:cubicBezTo>
                      <a:pt x="275" y="126"/>
                      <a:pt x="276" y="125"/>
                      <a:pt x="280" y="123"/>
                    </a:cubicBezTo>
                    <a:cubicBezTo>
                      <a:pt x="283" y="122"/>
                      <a:pt x="286" y="121"/>
                      <a:pt x="291" y="119"/>
                    </a:cubicBezTo>
                    <a:cubicBezTo>
                      <a:pt x="294" y="117"/>
                      <a:pt x="297" y="117"/>
                      <a:pt x="300" y="117"/>
                    </a:cubicBezTo>
                    <a:cubicBezTo>
                      <a:pt x="302" y="117"/>
                      <a:pt x="304" y="117"/>
                      <a:pt x="305" y="118"/>
                    </a:cubicBezTo>
                    <a:cubicBezTo>
                      <a:pt x="305" y="116"/>
                      <a:pt x="305" y="115"/>
                      <a:pt x="305" y="112"/>
                    </a:cubicBezTo>
                    <a:cubicBezTo>
                      <a:pt x="305" y="109"/>
                      <a:pt x="305" y="106"/>
                      <a:pt x="305" y="103"/>
                    </a:cubicBezTo>
                    <a:cubicBezTo>
                      <a:pt x="305" y="101"/>
                      <a:pt x="305" y="99"/>
                      <a:pt x="305" y="97"/>
                    </a:cubicBezTo>
                    <a:cubicBezTo>
                      <a:pt x="305" y="90"/>
                      <a:pt x="305" y="89"/>
                      <a:pt x="300" y="84"/>
                    </a:cubicBezTo>
                    <a:cubicBezTo>
                      <a:pt x="299" y="83"/>
                      <a:pt x="298" y="82"/>
                      <a:pt x="297" y="81"/>
                    </a:cubicBezTo>
                    <a:cubicBezTo>
                      <a:pt x="294" y="78"/>
                      <a:pt x="292" y="77"/>
                      <a:pt x="289" y="75"/>
                    </a:cubicBezTo>
                    <a:cubicBezTo>
                      <a:pt x="287" y="74"/>
                      <a:pt x="284" y="71"/>
                      <a:pt x="278" y="67"/>
                    </a:cubicBezTo>
                    <a:cubicBezTo>
                      <a:pt x="273" y="64"/>
                      <a:pt x="270" y="63"/>
                      <a:pt x="267" y="63"/>
                    </a:cubicBezTo>
                    <a:cubicBezTo>
                      <a:pt x="261" y="62"/>
                      <a:pt x="258" y="60"/>
                      <a:pt x="255" y="46"/>
                    </a:cubicBezTo>
                    <a:cubicBezTo>
                      <a:pt x="252" y="35"/>
                      <a:pt x="252" y="29"/>
                      <a:pt x="251" y="26"/>
                    </a:cubicBezTo>
                    <a:cubicBezTo>
                      <a:pt x="250" y="22"/>
                      <a:pt x="250" y="20"/>
                      <a:pt x="249" y="18"/>
                    </a:cubicBezTo>
                    <a:cubicBezTo>
                      <a:pt x="248" y="14"/>
                      <a:pt x="245" y="11"/>
                      <a:pt x="244" y="9"/>
                    </a:cubicBezTo>
                    <a:cubicBezTo>
                      <a:pt x="223" y="9"/>
                      <a:pt x="55" y="8"/>
                      <a:pt x="18" y="0"/>
                    </a:cubicBezTo>
                    <a:cubicBezTo>
                      <a:pt x="17" y="13"/>
                      <a:pt x="15" y="28"/>
                      <a:pt x="12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56">
                <a:extLst>
                  <a:ext uri="{FF2B5EF4-FFF2-40B4-BE49-F238E27FC236}">
                    <a16:creationId xmlns:a16="http://schemas.microsoft.com/office/drawing/2014/main" id="{2E10E7A0-E1E5-49B0-AD16-F61BD1C933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6363" y="2589213"/>
                <a:ext cx="352425" cy="625475"/>
              </a:xfrm>
              <a:custGeom>
                <a:avLst/>
                <a:gdLst>
                  <a:gd name="T0" fmla="*/ 56 w 196"/>
                  <a:gd name="T1" fmla="*/ 41 h 347"/>
                  <a:gd name="T2" fmla="*/ 50 w 196"/>
                  <a:gd name="T3" fmla="*/ 62 h 347"/>
                  <a:gd name="T4" fmla="*/ 26 w 196"/>
                  <a:gd name="T5" fmla="*/ 66 h 347"/>
                  <a:gd name="T6" fmla="*/ 12 w 196"/>
                  <a:gd name="T7" fmla="*/ 79 h 347"/>
                  <a:gd name="T8" fmla="*/ 19 w 196"/>
                  <a:gd name="T9" fmla="*/ 108 h 347"/>
                  <a:gd name="T10" fmla="*/ 7 w 196"/>
                  <a:gd name="T11" fmla="*/ 137 h 347"/>
                  <a:gd name="T12" fmla="*/ 5 w 196"/>
                  <a:gd name="T13" fmla="*/ 139 h 347"/>
                  <a:gd name="T14" fmla="*/ 4 w 196"/>
                  <a:gd name="T15" fmla="*/ 140 h 347"/>
                  <a:gd name="T16" fmla="*/ 2 w 196"/>
                  <a:gd name="T17" fmla="*/ 142 h 347"/>
                  <a:gd name="T18" fmla="*/ 1 w 196"/>
                  <a:gd name="T19" fmla="*/ 144 h 347"/>
                  <a:gd name="T20" fmla="*/ 1 w 196"/>
                  <a:gd name="T21" fmla="*/ 146 h 347"/>
                  <a:gd name="T22" fmla="*/ 11 w 196"/>
                  <a:gd name="T23" fmla="*/ 196 h 347"/>
                  <a:gd name="T24" fmla="*/ 32 w 196"/>
                  <a:gd name="T25" fmla="*/ 206 h 347"/>
                  <a:gd name="T26" fmla="*/ 39 w 196"/>
                  <a:gd name="T27" fmla="*/ 232 h 347"/>
                  <a:gd name="T28" fmla="*/ 42 w 196"/>
                  <a:gd name="T29" fmla="*/ 234 h 347"/>
                  <a:gd name="T30" fmla="*/ 43 w 196"/>
                  <a:gd name="T31" fmla="*/ 235 h 347"/>
                  <a:gd name="T32" fmla="*/ 49 w 196"/>
                  <a:gd name="T33" fmla="*/ 234 h 347"/>
                  <a:gd name="T34" fmla="*/ 67 w 196"/>
                  <a:gd name="T35" fmla="*/ 237 h 347"/>
                  <a:gd name="T36" fmla="*/ 65 w 196"/>
                  <a:gd name="T37" fmla="*/ 263 h 347"/>
                  <a:gd name="T38" fmla="*/ 61 w 196"/>
                  <a:gd name="T39" fmla="*/ 288 h 347"/>
                  <a:gd name="T40" fmla="*/ 76 w 196"/>
                  <a:gd name="T41" fmla="*/ 285 h 347"/>
                  <a:gd name="T42" fmla="*/ 97 w 196"/>
                  <a:gd name="T43" fmla="*/ 310 h 347"/>
                  <a:gd name="T44" fmla="*/ 111 w 196"/>
                  <a:gd name="T45" fmla="*/ 344 h 347"/>
                  <a:gd name="T46" fmla="*/ 112 w 196"/>
                  <a:gd name="T47" fmla="*/ 346 h 347"/>
                  <a:gd name="T48" fmla="*/ 113 w 196"/>
                  <a:gd name="T49" fmla="*/ 346 h 347"/>
                  <a:gd name="T50" fmla="*/ 128 w 196"/>
                  <a:gd name="T51" fmla="*/ 340 h 347"/>
                  <a:gd name="T52" fmla="*/ 141 w 196"/>
                  <a:gd name="T53" fmla="*/ 338 h 347"/>
                  <a:gd name="T54" fmla="*/ 155 w 196"/>
                  <a:gd name="T55" fmla="*/ 324 h 347"/>
                  <a:gd name="T56" fmla="*/ 165 w 196"/>
                  <a:gd name="T57" fmla="*/ 324 h 347"/>
                  <a:gd name="T58" fmla="*/ 168 w 196"/>
                  <a:gd name="T59" fmla="*/ 322 h 347"/>
                  <a:gd name="T60" fmla="*/ 172 w 196"/>
                  <a:gd name="T61" fmla="*/ 318 h 347"/>
                  <a:gd name="T62" fmla="*/ 175 w 196"/>
                  <a:gd name="T63" fmla="*/ 315 h 347"/>
                  <a:gd name="T64" fmla="*/ 180 w 196"/>
                  <a:gd name="T65" fmla="*/ 309 h 347"/>
                  <a:gd name="T66" fmla="*/ 183 w 196"/>
                  <a:gd name="T67" fmla="*/ 305 h 347"/>
                  <a:gd name="T68" fmla="*/ 179 w 196"/>
                  <a:gd name="T69" fmla="*/ 300 h 347"/>
                  <a:gd name="T70" fmla="*/ 186 w 196"/>
                  <a:gd name="T71" fmla="*/ 242 h 347"/>
                  <a:gd name="T72" fmla="*/ 196 w 196"/>
                  <a:gd name="T73" fmla="*/ 207 h 347"/>
                  <a:gd name="T74" fmla="*/ 179 w 196"/>
                  <a:gd name="T75" fmla="*/ 134 h 347"/>
                  <a:gd name="T76" fmla="*/ 177 w 196"/>
                  <a:gd name="T77" fmla="*/ 123 h 347"/>
                  <a:gd name="T78" fmla="*/ 176 w 196"/>
                  <a:gd name="T79" fmla="*/ 114 h 347"/>
                  <a:gd name="T80" fmla="*/ 176 w 196"/>
                  <a:gd name="T81" fmla="*/ 103 h 347"/>
                  <a:gd name="T82" fmla="*/ 176 w 196"/>
                  <a:gd name="T83" fmla="*/ 93 h 347"/>
                  <a:gd name="T84" fmla="*/ 177 w 196"/>
                  <a:gd name="T85" fmla="*/ 80 h 347"/>
                  <a:gd name="T86" fmla="*/ 178 w 196"/>
                  <a:gd name="T87" fmla="*/ 72 h 347"/>
                  <a:gd name="T88" fmla="*/ 179 w 196"/>
                  <a:gd name="T89" fmla="*/ 62 h 347"/>
                  <a:gd name="T90" fmla="*/ 181 w 196"/>
                  <a:gd name="T91" fmla="*/ 55 h 347"/>
                  <a:gd name="T92" fmla="*/ 182 w 196"/>
                  <a:gd name="T93" fmla="*/ 48 h 347"/>
                  <a:gd name="T94" fmla="*/ 157 w 196"/>
                  <a:gd name="T95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6" h="347">
                    <a:moveTo>
                      <a:pt x="157" y="0"/>
                    </a:moveTo>
                    <a:cubicBezTo>
                      <a:pt x="144" y="15"/>
                      <a:pt x="109" y="50"/>
                      <a:pt x="79" y="50"/>
                    </a:cubicBezTo>
                    <a:cubicBezTo>
                      <a:pt x="71" y="50"/>
                      <a:pt x="63" y="47"/>
                      <a:pt x="56" y="41"/>
                    </a:cubicBezTo>
                    <a:cubicBezTo>
                      <a:pt x="56" y="42"/>
                      <a:pt x="56" y="43"/>
                      <a:pt x="56" y="44"/>
                    </a:cubicBezTo>
                    <a:cubicBezTo>
                      <a:pt x="57" y="53"/>
                      <a:pt x="57" y="57"/>
                      <a:pt x="55" y="59"/>
                    </a:cubicBezTo>
                    <a:cubicBezTo>
                      <a:pt x="54" y="60"/>
                      <a:pt x="53" y="62"/>
                      <a:pt x="50" y="62"/>
                    </a:cubicBezTo>
                    <a:cubicBezTo>
                      <a:pt x="49" y="62"/>
                      <a:pt x="48" y="61"/>
                      <a:pt x="47" y="61"/>
                    </a:cubicBezTo>
                    <a:cubicBezTo>
                      <a:pt x="45" y="60"/>
                      <a:pt x="41" y="60"/>
                      <a:pt x="37" y="62"/>
                    </a:cubicBezTo>
                    <a:cubicBezTo>
                      <a:pt x="32" y="64"/>
                      <a:pt x="29" y="65"/>
                      <a:pt x="26" y="66"/>
                    </a:cubicBezTo>
                    <a:cubicBezTo>
                      <a:pt x="22" y="68"/>
                      <a:pt x="20" y="69"/>
                      <a:pt x="15" y="71"/>
                    </a:cubicBezTo>
                    <a:cubicBezTo>
                      <a:pt x="12" y="72"/>
                      <a:pt x="11" y="73"/>
                      <a:pt x="11" y="73"/>
                    </a:cubicBezTo>
                    <a:cubicBezTo>
                      <a:pt x="11" y="74"/>
                      <a:pt x="12" y="77"/>
                      <a:pt x="12" y="79"/>
                    </a:cubicBezTo>
                    <a:cubicBezTo>
                      <a:pt x="12" y="80"/>
                      <a:pt x="12" y="80"/>
                      <a:pt x="12" y="80"/>
                    </a:cubicBezTo>
                    <a:cubicBezTo>
                      <a:pt x="13" y="82"/>
                      <a:pt x="13" y="84"/>
                      <a:pt x="14" y="86"/>
                    </a:cubicBezTo>
                    <a:cubicBezTo>
                      <a:pt x="16" y="91"/>
                      <a:pt x="17" y="97"/>
                      <a:pt x="19" y="108"/>
                    </a:cubicBezTo>
                    <a:cubicBezTo>
                      <a:pt x="21" y="120"/>
                      <a:pt x="19" y="124"/>
                      <a:pt x="15" y="128"/>
                    </a:cubicBezTo>
                    <a:cubicBezTo>
                      <a:pt x="14" y="129"/>
                      <a:pt x="14" y="129"/>
                      <a:pt x="13" y="131"/>
                    </a:cubicBezTo>
                    <a:cubicBezTo>
                      <a:pt x="13" y="133"/>
                      <a:pt x="11" y="136"/>
                      <a:pt x="7" y="137"/>
                    </a:cubicBezTo>
                    <a:cubicBezTo>
                      <a:pt x="7" y="137"/>
                      <a:pt x="7" y="137"/>
                      <a:pt x="7" y="137"/>
                    </a:cubicBezTo>
                    <a:cubicBezTo>
                      <a:pt x="6" y="138"/>
                      <a:pt x="6" y="138"/>
                      <a:pt x="6" y="138"/>
                    </a:cubicBezTo>
                    <a:cubicBezTo>
                      <a:pt x="5" y="139"/>
                      <a:pt x="5" y="139"/>
                      <a:pt x="5" y="139"/>
                    </a:cubicBezTo>
                    <a:cubicBezTo>
                      <a:pt x="5" y="139"/>
                      <a:pt x="5" y="139"/>
                      <a:pt x="5" y="139"/>
                    </a:cubicBezTo>
                    <a:cubicBezTo>
                      <a:pt x="4" y="140"/>
                      <a:pt x="4" y="140"/>
                      <a:pt x="4" y="140"/>
                    </a:cubicBezTo>
                    <a:cubicBezTo>
                      <a:pt x="4" y="140"/>
                      <a:pt x="4" y="140"/>
                      <a:pt x="4" y="140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3" y="142"/>
                      <a:pt x="3" y="142"/>
                      <a:pt x="3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1" y="144"/>
                      <a:pt x="1" y="144"/>
                      <a:pt x="1" y="144"/>
                    </a:cubicBezTo>
                    <a:cubicBezTo>
                      <a:pt x="1" y="144"/>
                      <a:pt x="1" y="144"/>
                      <a:pt x="1" y="144"/>
                    </a:cubicBezTo>
                    <a:cubicBezTo>
                      <a:pt x="1" y="145"/>
                      <a:pt x="1" y="145"/>
                      <a:pt x="1" y="145"/>
                    </a:cubicBezTo>
                    <a:cubicBezTo>
                      <a:pt x="1" y="145"/>
                      <a:pt x="1" y="145"/>
                      <a:pt x="1" y="145"/>
                    </a:cubicBezTo>
                    <a:cubicBezTo>
                      <a:pt x="1" y="146"/>
                      <a:pt x="1" y="146"/>
                      <a:pt x="1" y="146"/>
                    </a:cubicBezTo>
                    <a:cubicBezTo>
                      <a:pt x="1" y="148"/>
                      <a:pt x="1" y="150"/>
                      <a:pt x="1" y="152"/>
                    </a:cubicBezTo>
                    <a:cubicBezTo>
                      <a:pt x="1" y="156"/>
                      <a:pt x="1" y="160"/>
                      <a:pt x="1" y="165"/>
                    </a:cubicBezTo>
                    <a:cubicBezTo>
                      <a:pt x="0" y="171"/>
                      <a:pt x="6" y="193"/>
                      <a:pt x="11" y="196"/>
                    </a:cubicBezTo>
                    <a:cubicBezTo>
                      <a:pt x="14" y="197"/>
                      <a:pt x="17" y="198"/>
                      <a:pt x="19" y="198"/>
                    </a:cubicBezTo>
                    <a:cubicBezTo>
                      <a:pt x="23" y="198"/>
                      <a:pt x="26" y="199"/>
                      <a:pt x="30" y="204"/>
                    </a:cubicBezTo>
                    <a:cubicBezTo>
                      <a:pt x="31" y="205"/>
                      <a:pt x="32" y="206"/>
                      <a:pt x="32" y="206"/>
                    </a:cubicBezTo>
                    <a:cubicBezTo>
                      <a:pt x="37" y="212"/>
                      <a:pt x="40" y="217"/>
                      <a:pt x="41" y="222"/>
                    </a:cubicBezTo>
                    <a:cubicBezTo>
                      <a:pt x="41" y="226"/>
                      <a:pt x="40" y="228"/>
                      <a:pt x="40" y="230"/>
                    </a:cubicBezTo>
                    <a:cubicBezTo>
                      <a:pt x="39" y="231"/>
                      <a:pt x="39" y="231"/>
                      <a:pt x="39" y="232"/>
                    </a:cubicBezTo>
                    <a:cubicBezTo>
                      <a:pt x="39" y="232"/>
                      <a:pt x="39" y="232"/>
                      <a:pt x="39" y="232"/>
                    </a:cubicBezTo>
                    <a:cubicBezTo>
                      <a:pt x="40" y="233"/>
                      <a:pt x="40" y="233"/>
                      <a:pt x="40" y="233"/>
                    </a:cubicBezTo>
                    <a:cubicBezTo>
                      <a:pt x="41" y="234"/>
                      <a:pt x="41" y="234"/>
                      <a:pt x="42" y="234"/>
                    </a:cubicBezTo>
                    <a:cubicBezTo>
                      <a:pt x="42" y="234"/>
                      <a:pt x="42" y="234"/>
                      <a:pt x="42" y="234"/>
                    </a:cubicBezTo>
                    <a:cubicBezTo>
                      <a:pt x="42" y="235"/>
                      <a:pt x="42" y="235"/>
                      <a:pt x="42" y="235"/>
                    </a:cubicBezTo>
                    <a:cubicBezTo>
                      <a:pt x="43" y="235"/>
                      <a:pt x="43" y="235"/>
                      <a:pt x="43" y="235"/>
                    </a:cubicBezTo>
                    <a:cubicBezTo>
                      <a:pt x="43" y="235"/>
                      <a:pt x="43" y="235"/>
                      <a:pt x="43" y="235"/>
                    </a:cubicBezTo>
                    <a:cubicBezTo>
                      <a:pt x="44" y="235"/>
                      <a:pt x="44" y="235"/>
                      <a:pt x="44" y="235"/>
                    </a:cubicBezTo>
                    <a:cubicBezTo>
                      <a:pt x="45" y="235"/>
                      <a:pt x="47" y="234"/>
                      <a:pt x="49" y="234"/>
                    </a:cubicBezTo>
                    <a:cubicBezTo>
                      <a:pt x="52" y="234"/>
                      <a:pt x="54" y="233"/>
                      <a:pt x="56" y="232"/>
                    </a:cubicBezTo>
                    <a:cubicBezTo>
                      <a:pt x="57" y="231"/>
                      <a:pt x="58" y="230"/>
                      <a:pt x="60" y="230"/>
                    </a:cubicBezTo>
                    <a:cubicBezTo>
                      <a:pt x="64" y="230"/>
                      <a:pt x="66" y="235"/>
                      <a:pt x="67" y="237"/>
                    </a:cubicBezTo>
                    <a:cubicBezTo>
                      <a:pt x="68" y="240"/>
                      <a:pt x="69" y="242"/>
                      <a:pt x="70" y="243"/>
                    </a:cubicBezTo>
                    <a:cubicBezTo>
                      <a:pt x="72" y="246"/>
                      <a:pt x="75" y="251"/>
                      <a:pt x="70" y="258"/>
                    </a:cubicBezTo>
                    <a:cubicBezTo>
                      <a:pt x="68" y="260"/>
                      <a:pt x="66" y="262"/>
                      <a:pt x="65" y="263"/>
                    </a:cubicBezTo>
                    <a:cubicBezTo>
                      <a:pt x="62" y="265"/>
                      <a:pt x="61" y="266"/>
                      <a:pt x="62" y="273"/>
                    </a:cubicBezTo>
                    <a:cubicBezTo>
                      <a:pt x="62" y="277"/>
                      <a:pt x="62" y="281"/>
                      <a:pt x="61" y="285"/>
                    </a:cubicBezTo>
                    <a:cubicBezTo>
                      <a:pt x="61" y="286"/>
                      <a:pt x="61" y="287"/>
                      <a:pt x="61" y="288"/>
                    </a:cubicBezTo>
                    <a:cubicBezTo>
                      <a:pt x="62" y="288"/>
                      <a:pt x="62" y="288"/>
                      <a:pt x="62" y="288"/>
                    </a:cubicBezTo>
                    <a:cubicBezTo>
                      <a:pt x="64" y="287"/>
                      <a:pt x="66" y="287"/>
                      <a:pt x="68" y="286"/>
                    </a:cubicBezTo>
                    <a:cubicBezTo>
                      <a:pt x="71" y="286"/>
                      <a:pt x="73" y="285"/>
                      <a:pt x="76" y="285"/>
                    </a:cubicBezTo>
                    <a:cubicBezTo>
                      <a:pt x="79" y="285"/>
                      <a:pt x="82" y="286"/>
                      <a:pt x="84" y="289"/>
                    </a:cubicBezTo>
                    <a:cubicBezTo>
                      <a:pt x="90" y="296"/>
                      <a:pt x="92" y="301"/>
                      <a:pt x="95" y="308"/>
                    </a:cubicBezTo>
                    <a:cubicBezTo>
                      <a:pt x="95" y="310"/>
                      <a:pt x="95" y="310"/>
                      <a:pt x="97" y="310"/>
                    </a:cubicBezTo>
                    <a:cubicBezTo>
                      <a:pt x="98" y="311"/>
                      <a:pt x="101" y="312"/>
                      <a:pt x="103" y="315"/>
                    </a:cubicBezTo>
                    <a:cubicBezTo>
                      <a:pt x="103" y="316"/>
                      <a:pt x="104" y="316"/>
                      <a:pt x="104" y="317"/>
                    </a:cubicBezTo>
                    <a:cubicBezTo>
                      <a:pt x="109" y="325"/>
                      <a:pt x="110" y="335"/>
                      <a:pt x="111" y="344"/>
                    </a:cubicBezTo>
                    <a:cubicBezTo>
                      <a:pt x="111" y="344"/>
                      <a:pt x="111" y="344"/>
                      <a:pt x="111" y="345"/>
                    </a:cubicBezTo>
                    <a:cubicBezTo>
                      <a:pt x="112" y="345"/>
                      <a:pt x="112" y="345"/>
                      <a:pt x="112" y="345"/>
                    </a:cubicBezTo>
                    <a:cubicBezTo>
                      <a:pt x="112" y="346"/>
                      <a:pt x="112" y="346"/>
                      <a:pt x="112" y="346"/>
                    </a:cubicBezTo>
                    <a:cubicBezTo>
                      <a:pt x="112" y="347"/>
                      <a:pt x="112" y="347"/>
                      <a:pt x="112" y="347"/>
                    </a:cubicBezTo>
                    <a:cubicBezTo>
                      <a:pt x="112" y="346"/>
                      <a:pt x="112" y="346"/>
                      <a:pt x="112" y="346"/>
                    </a:cubicBezTo>
                    <a:cubicBezTo>
                      <a:pt x="113" y="346"/>
                      <a:pt x="113" y="346"/>
                      <a:pt x="113" y="346"/>
                    </a:cubicBezTo>
                    <a:cubicBezTo>
                      <a:pt x="115" y="345"/>
                      <a:pt x="117" y="344"/>
                      <a:pt x="119" y="343"/>
                    </a:cubicBezTo>
                    <a:cubicBezTo>
                      <a:pt x="120" y="342"/>
                      <a:pt x="120" y="342"/>
                      <a:pt x="120" y="342"/>
                    </a:cubicBezTo>
                    <a:cubicBezTo>
                      <a:pt x="122" y="341"/>
                      <a:pt x="125" y="340"/>
                      <a:pt x="128" y="340"/>
                    </a:cubicBezTo>
                    <a:cubicBezTo>
                      <a:pt x="128" y="340"/>
                      <a:pt x="129" y="340"/>
                      <a:pt x="129" y="339"/>
                    </a:cubicBezTo>
                    <a:cubicBezTo>
                      <a:pt x="131" y="339"/>
                      <a:pt x="132" y="339"/>
                      <a:pt x="134" y="339"/>
                    </a:cubicBezTo>
                    <a:cubicBezTo>
                      <a:pt x="138" y="338"/>
                      <a:pt x="140" y="338"/>
                      <a:pt x="141" y="338"/>
                    </a:cubicBezTo>
                    <a:cubicBezTo>
                      <a:pt x="143" y="338"/>
                      <a:pt x="144" y="338"/>
                      <a:pt x="144" y="339"/>
                    </a:cubicBezTo>
                    <a:cubicBezTo>
                      <a:pt x="145" y="338"/>
                      <a:pt x="145" y="336"/>
                      <a:pt x="146" y="334"/>
                    </a:cubicBezTo>
                    <a:cubicBezTo>
                      <a:pt x="148" y="328"/>
                      <a:pt x="150" y="324"/>
                      <a:pt x="155" y="324"/>
                    </a:cubicBezTo>
                    <a:cubicBezTo>
                      <a:pt x="156" y="324"/>
                      <a:pt x="157" y="324"/>
                      <a:pt x="158" y="324"/>
                    </a:cubicBezTo>
                    <a:cubicBezTo>
                      <a:pt x="159" y="324"/>
                      <a:pt x="161" y="324"/>
                      <a:pt x="163" y="324"/>
                    </a:cubicBezTo>
                    <a:cubicBezTo>
                      <a:pt x="164" y="324"/>
                      <a:pt x="164" y="324"/>
                      <a:pt x="165" y="324"/>
                    </a:cubicBezTo>
                    <a:cubicBezTo>
                      <a:pt x="165" y="324"/>
                      <a:pt x="165" y="324"/>
                      <a:pt x="165" y="324"/>
                    </a:cubicBezTo>
                    <a:cubicBezTo>
                      <a:pt x="166" y="323"/>
                      <a:pt x="166" y="323"/>
                      <a:pt x="167" y="322"/>
                    </a:cubicBezTo>
                    <a:cubicBezTo>
                      <a:pt x="168" y="322"/>
                      <a:pt x="168" y="322"/>
                      <a:pt x="168" y="322"/>
                    </a:cubicBezTo>
                    <a:cubicBezTo>
                      <a:pt x="168" y="322"/>
                      <a:pt x="169" y="321"/>
                      <a:pt x="170" y="320"/>
                    </a:cubicBezTo>
                    <a:cubicBezTo>
                      <a:pt x="170" y="320"/>
                      <a:pt x="170" y="320"/>
                      <a:pt x="170" y="320"/>
                    </a:cubicBezTo>
                    <a:cubicBezTo>
                      <a:pt x="171" y="320"/>
                      <a:pt x="171" y="319"/>
                      <a:pt x="172" y="318"/>
                    </a:cubicBezTo>
                    <a:cubicBezTo>
                      <a:pt x="173" y="318"/>
                      <a:pt x="173" y="318"/>
                      <a:pt x="173" y="318"/>
                    </a:cubicBezTo>
                    <a:cubicBezTo>
                      <a:pt x="173" y="317"/>
                      <a:pt x="174" y="316"/>
                      <a:pt x="175" y="315"/>
                    </a:cubicBezTo>
                    <a:cubicBezTo>
                      <a:pt x="175" y="315"/>
                      <a:pt x="175" y="315"/>
                      <a:pt x="175" y="315"/>
                    </a:cubicBezTo>
                    <a:cubicBezTo>
                      <a:pt x="176" y="314"/>
                      <a:pt x="177" y="313"/>
                      <a:pt x="178" y="312"/>
                    </a:cubicBezTo>
                    <a:cubicBezTo>
                      <a:pt x="178" y="312"/>
                      <a:pt x="178" y="312"/>
                      <a:pt x="178" y="312"/>
                    </a:cubicBezTo>
                    <a:cubicBezTo>
                      <a:pt x="179" y="311"/>
                      <a:pt x="180" y="310"/>
                      <a:pt x="180" y="309"/>
                    </a:cubicBezTo>
                    <a:cubicBezTo>
                      <a:pt x="181" y="308"/>
                      <a:pt x="181" y="308"/>
                      <a:pt x="181" y="308"/>
                    </a:cubicBezTo>
                    <a:cubicBezTo>
                      <a:pt x="181" y="307"/>
                      <a:pt x="182" y="306"/>
                      <a:pt x="183" y="305"/>
                    </a:cubicBezTo>
                    <a:cubicBezTo>
                      <a:pt x="183" y="305"/>
                      <a:pt x="183" y="305"/>
                      <a:pt x="183" y="305"/>
                    </a:cubicBezTo>
                    <a:cubicBezTo>
                      <a:pt x="183" y="305"/>
                      <a:pt x="182" y="304"/>
                      <a:pt x="182" y="304"/>
                    </a:cubicBezTo>
                    <a:cubicBezTo>
                      <a:pt x="181" y="303"/>
                      <a:pt x="181" y="303"/>
                      <a:pt x="181" y="303"/>
                    </a:cubicBezTo>
                    <a:cubicBezTo>
                      <a:pt x="180" y="302"/>
                      <a:pt x="180" y="301"/>
                      <a:pt x="179" y="300"/>
                    </a:cubicBezTo>
                    <a:cubicBezTo>
                      <a:pt x="174" y="291"/>
                      <a:pt x="173" y="277"/>
                      <a:pt x="176" y="261"/>
                    </a:cubicBezTo>
                    <a:cubicBezTo>
                      <a:pt x="178" y="250"/>
                      <a:pt x="181" y="247"/>
                      <a:pt x="184" y="245"/>
                    </a:cubicBezTo>
                    <a:cubicBezTo>
                      <a:pt x="185" y="244"/>
                      <a:pt x="185" y="243"/>
                      <a:pt x="186" y="242"/>
                    </a:cubicBezTo>
                    <a:cubicBezTo>
                      <a:pt x="187" y="240"/>
                      <a:pt x="188" y="235"/>
                      <a:pt x="189" y="230"/>
                    </a:cubicBezTo>
                    <a:cubicBezTo>
                      <a:pt x="191" y="224"/>
                      <a:pt x="193" y="217"/>
                      <a:pt x="195" y="210"/>
                    </a:cubicBezTo>
                    <a:cubicBezTo>
                      <a:pt x="196" y="209"/>
                      <a:pt x="196" y="208"/>
                      <a:pt x="196" y="207"/>
                    </a:cubicBezTo>
                    <a:cubicBezTo>
                      <a:pt x="194" y="206"/>
                      <a:pt x="191" y="204"/>
                      <a:pt x="190" y="199"/>
                    </a:cubicBezTo>
                    <a:cubicBezTo>
                      <a:pt x="188" y="195"/>
                      <a:pt x="187" y="188"/>
                      <a:pt x="186" y="179"/>
                    </a:cubicBezTo>
                    <a:cubicBezTo>
                      <a:pt x="185" y="167"/>
                      <a:pt x="184" y="151"/>
                      <a:pt x="179" y="134"/>
                    </a:cubicBezTo>
                    <a:cubicBezTo>
                      <a:pt x="179" y="132"/>
                      <a:pt x="178" y="130"/>
                      <a:pt x="178" y="128"/>
                    </a:cubicBezTo>
                    <a:cubicBezTo>
                      <a:pt x="178" y="128"/>
                      <a:pt x="178" y="127"/>
                      <a:pt x="178" y="126"/>
                    </a:cubicBezTo>
                    <a:cubicBezTo>
                      <a:pt x="177" y="125"/>
                      <a:pt x="177" y="124"/>
                      <a:pt x="177" y="123"/>
                    </a:cubicBezTo>
                    <a:cubicBezTo>
                      <a:pt x="177" y="122"/>
                      <a:pt x="177" y="121"/>
                      <a:pt x="177" y="120"/>
                    </a:cubicBezTo>
                    <a:cubicBezTo>
                      <a:pt x="177" y="119"/>
                      <a:pt x="177" y="118"/>
                      <a:pt x="176" y="116"/>
                    </a:cubicBezTo>
                    <a:cubicBezTo>
                      <a:pt x="176" y="115"/>
                      <a:pt x="176" y="115"/>
                      <a:pt x="176" y="114"/>
                    </a:cubicBezTo>
                    <a:cubicBezTo>
                      <a:pt x="176" y="112"/>
                      <a:pt x="176" y="111"/>
                      <a:pt x="176" y="110"/>
                    </a:cubicBezTo>
                    <a:cubicBezTo>
                      <a:pt x="176" y="109"/>
                      <a:pt x="176" y="108"/>
                      <a:pt x="176" y="107"/>
                    </a:cubicBezTo>
                    <a:cubicBezTo>
                      <a:pt x="176" y="106"/>
                      <a:pt x="176" y="104"/>
                      <a:pt x="176" y="103"/>
                    </a:cubicBezTo>
                    <a:cubicBezTo>
                      <a:pt x="176" y="102"/>
                      <a:pt x="176" y="101"/>
                      <a:pt x="176" y="100"/>
                    </a:cubicBezTo>
                    <a:cubicBezTo>
                      <a:pt x="176" y="99"/>
                      <a:pt x="176" y="97"/>
                      <a:pt x="176" y="96"/>
                    </a:cubicBezTo>
                    <a:cubicBezTo>
                      <a:pt x="176" y="95"/>
                      <a:pt x="176" y="94"/>
                      <a:pt x="176" y="93"/>
                    </a:cubicBezTo>
                    <a:cubicBezTo>
                      <a:pt x="176" y="92"/>
                      <a:pt x="176" y="90"/>
                      <a:pt x="177" y="89"/>
                    </a:cubicBezTo>
                    <a:cubicBezTo>
                      <a:pt x="177" y="88"/>
                      <a:pt x="177" y="87"/>
                      <a:pt x="177" y="87"/>
                    </a:cubicBezTo>
                    <a:cubicBezTo>
                      <a:pt x="177" y="85"/>
                      <a:pt x="177" y="82"/>
                      <a:pt x="177" y="80"/>
                    </a:cubicBezTo>
                    <a:cubicBezTo>
                      <a:pt x="177" y="80"/>
                      <a:pt x="177" y="80"/>
                      <a:pt x="177" y="80"/>
                    </a:cubicBezTo>
                    <a:cubicBezTo>
                      <a:pt x="177" y="78"/>
                      <a:pt x="178" y="76"/>
                      <a:pt x="178" y="74"/>
                    </a:cubicBezTo>
                    <a:cubicBezTo>
                      <a:pt x="178" y="73"/>
                      <a:pt x="178" y="72"/>
                      <a:pt x="178" y="72"/>
                    </a:cubicBezTo>
                    <a:cubicBezTo>
                      <a:pt x="178" y="70"/>
                      <a:pt x="178" y="69"/>
                      <a:pt x="179" y="67"/>
                    </a:cubicBezTo>
                    <a:cubicBezTo>
                      <a:pt x="179" y="67"/>
                      <a:pt x="179" y="66"/>
                      <a:pt x="179" y="65"/>
                    </a:cubicBezTo>
                    <a:cubicBezTo>
                      <a:pt x="179" y="64"/>
                      <a:pt x="179" y="63"/>
                      <a:pt x="179" y="62"/>
                    </a:cubicBezTo>
                    <a:cubicBezTo>
                      <a:pt x="180" y="61"/>
                      <a:pt x="180" y="60"/>
                      <a:pt x="180" y="60"/>
                    </a:cubicBezTo>
                    <a:cubicBezTo>
                      <a:pt x="180" y="59"/>
                      <a:pt x="180" y="58"/>
                      <a:pt x="180" y="57"/>
                    </a:cubicBezTo>
                    <a:cubicBezTo>
                      <a:pt x="180" y="56"/>
                      <a:pt x="181" y="55"/>
                      <a:pt x="181" y="55"/>
                    </a:cubicBezTo>
                    <a:cubicBezTo>
                      <a:pt x="181" y="54"/>
                      <a:pt x="181" y="53"/>
                      <a:pt x="181" y="52"/>
                    </a:cubicBezTo>
                    <a:cubicBezTo>
                      <a:pt x="181" y="51"/>
                      <a:pt x="181" y="51"/>
                      <a:pt x="182" y="50"/>
                    </a:cubicBezTo>
                    <a:cubicBezTo>
                      <a:pt x="182" y="49"/>
                      <a:pt x="182" y="49"/>
                      <a:pt x="182" y="48"/>
                    </a:cubicBezTo>
                    <a:cubicBezTo>
                      <a:pt x="182" y="48"/>
                      <a:pt x="182" y="47"/>
                      <a:pt x="183" y="47"/>
                    </a:cubicBezTo>
                    <a:cubicBezTo>
                      <a:pt x="183" y="46"/>
                      <a:pt x="183" y="46"/>
                      <a:pt x="183" y="46"/>
                    </a:cubicBezTo>
                    <a:cubicBezTo>
                      <a:pt x="165" y="30"/>
                      <a:pt x="159" y="12"/>
                      <a:pt x="15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57">
                <a:extLst>
                  <a:ext uri="{FF2B5EF4-FFF2-40B4-BE49-F238E27FC236}">
                    <a16:creationId xmlns:a16="http://schemas.microsoft.com/office/drawing/2014/main" id="{78E5EE0B-0DB2-483E-9B20-8617F747F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9013" y="2824163"/>
                <a:ext cx="606425" cy="528638"/>
              </a:xfrm>
              <a:custGeom>
                <a:avLst/>
                <a:gdLst>
                  <a:gd name="T0" fmla="*/ 208 w 337"/>
                  <a:gd name="T1" fmla="*/ 5 h 294"/>
                  <a:gd name="T2" fmla="*/ 173 w 337"/>
                  <a:gd name="T3" fmla="*/ 0 h 294"/>
                  <a:gd name="T4" fmla="*/ 0 w 337"/>
                  <a:gd name="T5" fmla="*/ 7 h 294"/>
                  <a:gd name="T6" fmla="*/ 38 w 337"/>
                  <a:gd name="T7" fmla="*/ 48 h 294"/>
                  <a:gd name="T8" fmla="*/ 33 w 337"/>
                  <a:gd name="T9" fmla="*/ 78 h 294"/>
                  <a:gd name="T10" fmla="*/ 57 w 337"/>
                  <a:gd name="T11" fmla="*/ 101 h 294"/>
                  <a:gd name="T12" fmla="*/ 56 w 337"/>
                  <a:gd name="T13" fmla="*/ 227 h 294"/>
                  <a:gd name="T14" fmla="*/ 62 w 337"/>
                  <a:gd name="T15" fmla="*/ 268 h 294"/>
                  <a:gd name="T16" fmla="*/ 125 w 337"/>
                  <a:gd name="T17" fmla="*/ 254 h 294"/>
                  <a:gd name="T18" fmla="*/ 150 w 337"/>
                  <a:gd name="T19" fmla="*/ 270 h 294"/>
                  <a:gd name="T20" fmla="*/ 164 w 337"/>
                  <a:gd name="T21" fmla="*/ 277 h 294"/>
                  <a:gd name="T22" fmla="*/ 177 w 337"/>
                  <a:gd name="T23" fmla="*/ 270 h 294"/>
                  <a:gd name="T24" fmla="*/ 228 w 337"/>
                  <a:gd name="T25" fmla="*/ 267 h 294"/>
                  <a:gd name="T26" fmla="*/ 260 w 337"/>
                  <a:gd name="T27" fmla="*/ 267 h 294"/>
                  <a:gd name="T28" fmla="*/ 280 w 337"/>
                  <a:gd name="T29" fmla="*/ 265 h 294"/>
                  <a:gd name="T30" fmla="*/ 297 w 337"/>
                  <a:gd name="T31" fmla="*/ 277 h 294"/>
                  <a:gd name="T32" fmla="*/ 313 w 337"/>
                  <a:gd name="T33" fmla="*/ 293 h 294"/>
                  <a:gd name="T34" fmla="*/ 317 w 337"/>
                  <a:gd name="T35" fmla="*/ 294 h 294"/>
                  <a:gd name="T36" fmla="*/ 318 w 337"/>
                  <a:gd name="T37" fmla="*/ 293 h 294"/>
                  <a:gd name="T38" fmla="*/ 317 w 337"/>
                  <a:gd name="T39" fmla="*/ 272 h 294"/>
                  <a:gd name="T40" fmla="*/ 336 w 337"/>
                  <a:gd name="T41" fmla="*/ 246 h 294"/>
                  <a:gd name="T42" fmla="*/ 333 w 337"/>
                  <a:gd name="T43" fmla="*/ 240 h 294"/>
                  <a:gd name="T44" fmla="*/ 323 w 337"/>
                  <a:gd name="T45" fmla="*/ 227 h 294"/>
                  <a:gd name="T46" fmla="*/ 320 w 337"/>
                  <a:gd name="T47" fmla="*/ 222 h 294"/>
                  <a:gd name="T48" fmla="*/ 312 w 337"/>
                  <a:gd name="T49" fmla="*/ 193 h 294"/>
                  <a:gd name="T50" fmla="*/ 302 w 337"/>
                  <a:gd name="T51" fmla="*/ 182 h 294"/>
                  <a:gd name="T52" fmla="*/ 291 w 337"/>
                  <a:gd name="T53" fmla="*/ 165 h 294"/>
                  <a:gd name="T54" fmla="*/ 278 w 337"/>
                  <a:gd name="T55" fmla="*/ 168 h 294"/>
                  <a:gd name="T56" fmla="*/ 269 w 337"/>
                  <a:gd name="T57" fmla="*/ 166 h 294"/>
                  <a:gd name="T58" fmla="*/ 268 w 337"/>
                  <a:gd name="T59" fmla="*/ 154 h 294"/>
                  <a:gd name="T60" fmla="*/ 275 w 337"/>
                  <a:gd name="T61" fmla="*/ 124 h 294"/>
                  <a:gd name="T62" fmla="*/ 279 w 337"/>
                  <a:gd name="T63" fmla="*/ 120 h 294"/>
                  <a:gd name="T64" fmla="*/ 274 w 337"/>
                  <a:gd name="T65" fmla="*/ 112 h 294"/>
                  <a:gd name="T66" fmla="*/ 265 w 337"/>
                  <a:gd name="T67" fmla="*/ 115 h 294"/>
                  <a:gd name="T68" fmla="*/ 257 w 337"/>
                  <a:gd name="T69" fmla="*/ 115 h 294"/>
                  <a:gd name="T70" fmla="*/ 249 w 337"/>
                  <a:gd name="T71" fmla="*/ 109 h 294"/>
                  <a:gd name="T72" fmla="*/ 247 w 337"/>
                  <a:gd name="T73" fmla="*/ 94 h 294"/>
                  <a:gd name="T74" fmla="*/ 233 w 337"/>
                  <a:gd name="T75" fmla="*/ 78 h 294"/>
                  <a:gd name="T76" fmla="*/ 207 w 337"/>
                  <a:gd name="T77" fmla="*/ 34 h 294"/>
                  <a:gd name="T78" fmla="*/ 207 w 337"/>
                  <a:gd name="T79" fmla="*/ 16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37" h="294">
                    <a:moveTo>
                      <a:pt x="211" y="6"/>
                    </a:moveTo>
                    <a:cubicBezTo>
                      <a:pt x="210" y="6"/>
                      <a:pt x="209" y="5"/>
                      <a:pt x="208" y="5"/>
                    </a:cubicBezTo>
                    <a:cubicBezTo>
                      <a:pt x="206" y="5"/>
                      <a:pt x="205" y="4"/>
                      <a:pt x="203" y="4"/>
                    </a:cubicBezTo>
                    <a:cubicBezTo>
                      <a:pt x="197" y="2"/>
                      <a:pt x="183" y="0"/>
                      <a:pt x="173" y="0"/>
                    </a:cubicBezTo>
                    <a:cubicBezTo>
                      <a:pt x="171" y="0"/>
                      <a:pt x="169" y="0"/>
                      <a:pt x="167" y="0"/>
                    </a:cubicBezTo>
                    <a:cubicBezTo>
                      <a:pt x="158" y="2"/>
                      <a:pt x="29" y="6"/>
                      <a:pt x="0" y="7"/>
                    </a:cubicBezTo>
                    <a:cubicBezTo>
                      <a:pt x="5" y="21"/>
                      <a:pt x="12" y="32"/>
                      <a:pt x="15" y="35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28" y="72"/>
                      <a:pt x="28" y="72"/>
                      <a:pt x="28" y="72"/>
                    </a:cubicBezTo>
                    <a:cubicBezTo>
                      <a:pt x="29" y="74"/>
                      <a:pt x="31" y="78"/>
                      <a:pt x="33" y="78"/>
                    </a:cubicBezTo>
                    <a:cubicBezTo>
                      <a:pt x="36" y="79"/>
                      <a:pt x="48" y="83"/>
                      <a:pt x="50" y="92"/>
                    </a:cubicBezTo>
                    <a:cubicBezTo>
                      <a:pt x="51" y="93"/>
                      <a:pt x="54" y="98"/>
                      <a:pt x="57" y="101"/>
                    </a:cubicBezTo>
                    <a:cubicBezTo>
                      <a:pt x="59" y="102"/>
                      <a:pt x="59" y="102"/>
                      <a:pt x="59" y="102"/>
                    </a:cubicBezTo>
                    <a:cubicBezTo>
                      <a:pt x="56" y="227"/>
                      <a:pt x="56" y="227"/>
                      <a:pt x="56" y="227"/>
                    </a:cubicBezTo>
                    <a:cubicBezTo>
                      <a:pt x="51" y="230"/>
                      <a:pt x="51" y="230"/>
                      <a:pt x="51" y="230"/>
                    </a:cubicBezTo>
                    <a:cubicBezTo>
                      <a:pt x="62" y="268"/>
                      <a:pt x="62" y="268"/>
                      <a:pt x="62" y="268"/>
                    </a:cubicBezTo>
                    <a:cubicBezTo>
                      <a:pt x="69" y="267"/>
                      <a:pt x="88" y="262"/>
                      <a:pt x="108" y="257"/>
                    </a:cubicBezTo>
                    <a:cubicBezTo>
                      <a:pt x="117" y="255"/>
                      <a:pt x="122" y="254"/>
                      <a:pt x="125" y="254"/>
                    </a:cubicBezTo>
                    <a:cubicBezTo>
                      <a:pt x="130" y="254"/>
                      <a:pt x="132" y="256"/>
                      <a:pt x="136" y="259"/>
                    </a:cubicBezTo>
                    <a:cubicBezTo>
                      <a:pt x="139" y="262"/>
                      <a:pt x="142" y="265"/>
                      <a:pt x="150" y="270"/>
                    </a:cubicBezTo>
                    <a:cubicBezTo>
                      <a:pt x="154" y="273"/>
                      <a:pt x="162" y="278"/>
                      <a:pt x="163" y="278"/>
                    </a:cubicBezTo>
                    <a:cubicBezTo>
                      <a:pt x="164" y="277"/>
                      <a:pt x="164" y="277"/>
                      <a:pt x="164" y="277"/>
                    </a:cubicBezTo>
                    <a:cubicBezTo>
                      <a:pt x="165" y="276"/>
                      <a:pt x="165" y="276"/>
                      <a:pt x="165" y="276"/>
                    </a:cubicBezTo>
                    <a:cubicBezTo>
                      <a:pt x="167" y="274"/>
                      <a:pt x="170" y="272"/>
                      <a:pt x="177" y="270"/>
                    </a:cubicBezTo>
                    <a:cubicBezTo>
                      <a:pt x="182" y="268"/>
                      <a:pt x="192" y="267"/>
                      <a:pt x="206" y="267"/>
                    </a:cubicBezTo>
                    <a:cubicBezTo>
                      <a:pt x="213" y="267"/>
                      <a:pt x="220" y="267"/>
                      <a:pt x="228" y="267"/>
                    </a:cubicBezTo>
                    <a:cubicBezTo>
                      <a:pt x="235" y="268"/>
                      <a:pt x="241" y="268"/>
                      <a:pt x="247" y="268"/>
                    </a:cubicBezTo>
                    <a:cubicBezTo>
                      <a:pt x="253" y="268"/>
                      <a:pt x="257" y="268"/>
                      <a:pt x="260" y="267"/>
                    </a:cubicBezTo>
                    <a:cubicBezTo>
                      <a:pt x="263" y="267"/>
                      <a:pt x="266" y="266"/>
                      <a:pt x="268" y="266"/>
                    </a:cubicBezTo>
                    <a:cubicBezTo>
                      <a:pt x="274" y="265"/>
                      <a:pt x="277" y="265"/>
                      <a:pt x="280" y="265"/>
                    </a:cubicBezTo>
                    <a:cubicBezTo>
                      <a:pt x="284" y="265"/>
                      <a:pt x="287" y="266"/>
                      <a:pt x="291" y="269"/>
                    </a:cubicBezTo>
                    <a:cubicBezTo>
                      <a:pt x="295" y="272"/>
                      <a:pt x="296" y="274"/>
                      <a:pt x="297" y="277"/>
                    </a:cubicBezTo>
                    <a:cubicBezTo>
                      <a:pt x="298" y="278"/>
                      <a:pt x="299" y="280"/>
                      <a:pt x="302" y="283"/>
                    </a:cubicBezTo>
                    <a:cubicBezTo>
                      <a:pt x="305" y="286"/>
                      <a:pt x="309" y="290"/>
                      <a:pt x="313" y="293"/>
                    </a:cubicBezTo>
                    <a:cubicBezTo>
                      <a:pt x="315" y="294"/>
                      <a:pt x="316" y="294"/>
                      <a:pt x="317" y="294"/>
                    </a:cubicBezTo>
                    <a:cubicBezTo>
                      <a:pt x="317" y="294"/>
                      <a:pt x="317" y="294"/>
                      <a:pt x="317" y="294"/>
                    </a:cubicBezTo>
                    <a:cubicBezTo>
                      <a:pt x="317" y="294"/>
                      <a:pt x="318" y="294"/>
                      <a:pt x="318" y="293"/>
                    </a:cubicBezTo>
                    <a:cubicBezTo>
                      <a:pt x="318" y="293"/>
                      <a:pt x="318" y="293"/>
                      <a:pt x="318" y="293"/>
                    </a:cubicBezTo>
                    <a:cubicBezTo>
                      <a:pt x="319" y="288"/>
                      <a:pt x="319" y="284"/>
                      <a:pt x="318" y="280"/>
                    </a:cubicBezTo>
                    <a:cubicBezTo>
                      <a:pt x="317" y="278"/>
                      <a:pt x="317" y="275"/>
                      <a:pt x="317" y="272"/>
                    </a:cubicBezTo>
                    <a:cubicBezTo>
                      <a:pt x="318" y="265"/>
                      <a:pt x="325" y="255"/>
                      <a:pt x="334" y="248"/>
                    </a:cubicBezTo>
                    <a:cubicBezTo>
                      <a:pt x="335" y="247"/>
                      <a:pt x="336" y="247"/>
                      <a:pt x="336" y="246"/>
                    </a:cubicBezTo>
                    <a:cubicBezTo>
                      <a:pt x="337" y="246"/>
                      <a:pt x="337" y="246"/>
                      <a:pt x="337" y="246"/>
                    </a:cubicBezTo>
                    <a:cubicBezTo>
                      <a:pt x="336" y="244"/>
                      <a:pt x="334" y="243"/>
                      <a:pt x="333" y="240"/>
                    </a:cubicBezTo>
                    <a:cubicBezTo>
                      <a:pt x="332" y="238"/>
                      <a:pt x="330" y="235"/>
                      <a:pt x="328" y="233"/>
                    </a:cubicBezTo>
                    <a:cubicBezTo>
                      <a:pt x="326" y="231"/>
                      <a:pt x="324" y="229"/>
                      <a:pt x="323" y="227"/>
                    </a:cubicBezTo>
                    <a:cubicBezTo>
                      <a:pt x="320" y="222"/>
                      <a:pt x="320" y="222"/>
                      <a:pt x="320" y="222"/>
                    </a:cubicBezTo>
                    <a:cubicBezTo>
                      <a:pt x="320" y="222"/>
                      <a:pt x="320" y="222"/>
                      <a:pt x="320" y="222"/>
                    </a:cubicBezTo>
                    <a:cubicBezTo>
                      <a:pt x="319" y="220"/>
                      <a:pt x="318" y="217"/>
                      <a:pt x="318" y="214"/>
                    </a:cubicBezTo>
                    <a:cubicBezTo>
                      <a:pt x="317" y="206"/>
                      <a:pt x="316" y="199"/>
                      <a:pt x="312" y="193"/>
                    </a:cubicBezTo>
                    <a:cubicBezTo>
                      <a:pt x="311" y="191"/>
                      <a:pt x="310" y="191"/>
                      <a:pt x="309" y="190"/>
                    </a:cubicBezTo>
                    <a:cubicBezTo>
                      <a:pt x="307" y="189"/>
                      <a:pt x="304" y="188"/>
                      <a:pt x="302" y="182"/>
                    </a:cubicBezTo>
                    <a:cubicBezTo>
                      <a:pt x="300" y="176"/>
                      <a:pt x="298" y="172"/>
                      <a:pt x="294" y="167"/>
                    </a:cubicBezTo>
                    <a:cubicBezTo>
                      <a:pt x="293" y="166"/>
                      <a:pt x="292" y="165"/>
                      <a:pt x="291" y="165"/>
                    </a:cubicBezTo>
                    <a:cubicBezTo>
                      <a:pt x="289" y="165"/>
                      <a:pt x="287" y="166"/>
                      <a:pt x="285" y="167"/>
                    </a:cubicBezTo>
                    <a:cubicBezTo>
                      <a:pt x="283" y="167"/>
                      <a:pt x="281" y="168"/>
                      <a:pt x="278" y="168"/>
                    </a:cubicBezTo>
                    <a:cubicBezTo>
                      <a:pt x="277" y="168"/>
                      <a:pt x="276" y="168"/>
                      <a:pt x="275" y="168"/>
                    </a:cubicBezTo>
                    <a:cubicBezTo>
                      <a:pt x="273" y="168"/>
                      <a:pt x="271" y="167"/>
                      <a:pt x="269" y="166"/>
                    </a:cubicBezTo>
                    <a:cubicBezTo>
                      <a:pt x="267" y="163"/>
                      <a:pt x="267" y="159"/>
                      <a:pt x="268" y="155"/>
                    </a:cubicBezTo>
                    <a:cubicBezTo>
                      <a:pt x="268" y="155"/>
                      <a:pt x="268" y="154"/>
                      <a:pt x="268" y="154"/>
                    </a:cubicBezTo>
                    <a:cubicBezTo>
                      <a:pt x="268" y="151"/>
                      <a:pt x="269" y="147"/>
                      <a:pt x="268" y="143"/>
                    </a:cubicBezTo>
                    <a:cubicBezTo>
                      <a:pt x="268" y="131"/>
                      <a:pt x="271" y="127"/>
                      <a:pt x="275" y="124"/>
                    </a:cubicBezTo>
                    <a:cubicBezTo>
                      <a:pt x="277" y="123"/>
                      <a:pt x="278" y="122"/>
                      <a:pt x="279" y="121"/>
                    </a:cubicBezTo>
                    <a:cubicBezTo>
                      <a:pt x="279" y="120"/>
                      <a:pt x="279" y="120"/>
                      <a:pt x="279" y="120"/>
                    </a:cubicBezTo>
                    <a:cubicBezTo>
                      <a:pt x="279" y="120"/>
                      <a:pt x="279" y="120"/>
                      <a:pt x="279" y="120"/>
                    </a:cubicBezTo>
                    <a:cubicBezTo>
                      <a:pt x="278" y="118"/>
                      <a:pt x="276" y="116"/>
                      <a:pt x="274" y="112"/>
                    </a:cubicBezTo>
                    <a:cubicBezTo>
                      <a:pt x="274" y="112"/>
                      <a:pt x="274" y="112"/>
                      <a:pt x="274" y="112"/>
                    </a:cubicBezTo>
                    <a:cubicBezTo>
                      <a:pt x="272" y="113"/>
                      <a:pt x="269" y="114"/>
                      <a:pt x="265" y="115"/>
                    </a:cubicBezTo>
                    <a:cubicBezTo>
                      <a:pt x="262" y="115"/>
                      <a:pt x="260" y="115"/>
                      <a:pt x="258" y="115"/>
                    </a:cubicBezTo>
                    <a:cubicBezTo>
                      <a:pt x="258" y="115"/>
                      <a:pt x="257" y="115"/>
                      <a:pt x="257" y="115"/>
                    </a:cubicBezTo>
                    <a:cubicBezTo>
                      <a:pt x="253" y="115"/>
                      <a:pt x="251" y="113"/>
                      <a:pt x="249" y="110"/>
                    </a:cubicBezTo>
                    <a:cubicBezTo>
                      <a:pt x="249" y="109"/>
                      <a:pt x="249" y="109"/>
                      <a:pt x="249" y="109"/>
                    </a:cubicBezTo>
                    <a:cubicBezTo>
                      <a:pt x="244" y="104"/>
                      <a:pt x="246" y="99"/>
                      <a:pt x="247" y="96"/>
                    </a:cubicBezTo>
                    <a:cubicBezTo>
                      <a:pt x="247" y="95"/>
                      <a:pt x="247" y="94"/>
                      <a:pt x="247" y="94"/>
                    </a:cubicBezTo>
                    <a:cubicBezTo>
                      <a:pt x="247" y="91"/>
                      <a:pt x="243" y="87"/>
                      <a:pt x="239" y="81"/>
                    </a:cubicBezTo>
                    <a:cubicBezTo>
                      <a:pt x="237" y="79"/>
                      <a:pt x="236" y="79"/>
                      <a:pt x="233" y="78"/>
                    </a:cubicBezTo>
                    <a:cubicBezTo>
                      <a:pt x="231" y="78"/>
                      <a:pt x="228" y="77"/>
                      <a:pt x="224" y="76"/>
                    </a:cubicBezTo>
                    <a:cubicBezTo>
                      <a:pt x="212" y="71"/>
                      <a:pt x="207" y="42"/>
                      <a:pt x="207" y="34"/>
                    </a:cubicBezTo>
                    <a:cubicBezTo>
                      <a:pt x="208" y="30"/>
                      <a:pt x="208" y="26"/>
                      <a:pt x="207" y="22"/>
                    </a:cubicBezTo>
                    <a:cubicBezTo>
                      <a:pt x="207" y="20"/>
                      <a:pt x="207" y="18"/>
                      <a:pt x="207" y="16"/>
                    </a:cubicBezTo>
                    <a:cubicBezTo>
                      <a:pt x="207" y="12"/>
                      <a:pt x="209" y="9"/>
                      <a:pt x="211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58">
                <a:extLst>
                  <a:ext uri="{FF2B5EF4-FFF2-40B4-BE49-F238E27FC236}">
                    <a16:creationId xmlns:a16="http://schemas.microsoft.com/office/drawing/2014/main" id="{1BED502F-E295-49DE-BE88-BC5E82D29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07538" y="2098675"/>
                <a:ext cx="33338" cy="14288"/>
              </a:xfrm>
              <a:custGeom>
                <a:avLst/>
                <a:gdLst>
                  <a:gd name="T0" fmla="*/ 2 w 18"/>
                  <a:gd name="T1" fmla="*/ 0 h 8"/>
                  <a:gd name="T2" fmla="*/ 0 w 18"/>
                  <a:gd name="T3" fmla="*/ 0 h 8"/>
                  <a:gd name="T4" fmla="*/ 2 w 18"/>
                  <a:gd name="T5" fmla="*/ 1 h 8"/>
                  <a:gd name="T6" fmla="*/ 11 w 18"/>
                  <a:gd name="T7" fmla="*/ 6 h 8"/>
                  <a:gd name="T8" fmla="*/ 18 w 18"/>
                  <a:gd name="T9" fmla="*/ 8 h 8"/>
                  <a:gd name="T10" fmla="*/ 17 w 18"/>
                  <a:gd name="T11" fmla="*/ 7 h 8"/>
                  <a:gd name="T12" fmla="*/ 7 w 18"/>
                  <a:gd name="T13" fmla="*/ 0 h 8"/>
                  <a:gd name="T14" fmla="*/ 2 w 18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8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ubicBezTo>
                      <a:pt x="3" y="3"/>
                      <a:pt x="5" y="5"/>
                      <a:pt x="11" y="6"/>
                    </a:cubicBezTo>
                    <a:cubicBezTo>
                      <a:pt x="14" y="7"/>
                      <a:pt x="16" y="8"/>
                      <a:pt x="18" y="8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5" y="4"/>
                      <a:pt x="13" y="1"/>
                      <a:pt x="7" y="0"/>
                    </a:cubicBezTo>
                    <a:cubicBezTo>
                      <a:pt x="5" y="0"/>
                      <a:pt x="4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59">
                <a:extLst>
                  <a:ext uri="{FF2B5EF4-FFF2-40B4-BE49-F238E27FC236}">
                    <a16:creationId xmlns:a16="http://schemas.microsoft.com/office/drawing/2014/main" id="{E23B6015-E459-43D3-ADFE-596C62AC0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55100" y="1998663"/>
                <a:ext cx="441325" cy="273050"/>
              </a:xfrm>
              <a:custGeom>
                <a:avLst/>
                <a:gdLst>
                  <a:gd name="T0" fmla="*/ 0 w 245"/>
                  <a:gd name="T1" fmla="*/ 64 h 151"/>
                  <a:gd name="T2" fmla="*/ 11 w 245"/>
                  <a:gd name="T3" fmla="*/ 68 h 151"/>
                  <a:gd name="T4" fmla="*/ 25 w 245"/>
                  <a:gd name="T5" fmla="*/ 75 h 151"/>
                  <a:gd name="T6" fmla="*/ 36 w 245"/>
                  <a:gd name="T7" fmla="*/ 74 h 151"/>
                  <a:gd name="T8" fmla="*/ 50 w 245"/>
                  <a:gd name="T9" fmla="*/ 72 h 151"/>
                  <a:gd name="T10" fmla="*/ 73 w 245"/>
                  <a:gd name="T11" fmla="*/ 75 h 151"/>
                  <a:gd name="T12" fmla="*/ 95 w 245"/>
                  <a:gd name="T13" fmla="*/ 77 h 151"/>
                  <a:gd name="T14" fmla="*/ 109 w 245"/>
                  <a:gd name="T15" fmla="*/ 88 h 151"/>
                  <a:gd name="T16" fmla="*/ 113 w 245"/>
                  <a:gd name="T17" fmla="*/ 111 h 151"/>
                  <a:gd name="T18" fmla="*/ 113 w 245"/>
                  <a:gd name="T19" fmla="*/ 132 h 151"/>
                  <a:gd name="T20" fmla="*/ 124 w 245"/>
                  <a:gd name="T21" fmla="*/ 149 h 151"/>
                  <a:gd name="T22" fmla="*/ 127 w 245"/>
                  <a:gd name="T23" fmla="*/ 148 h 151"/>
                  <a:gd name="T24" fmla="*/ 130 w 245"/>
                  <a:gd name="T25" fmla="*/ 125 h 151"/>
                  <a:gd name="T26" fmla="*/ 141 w 245"/>
                  <a:gd name="T27" fmla="*/ 112 h 151"/>
                  <a:gd name="T28" fmla="*/ 147 w 245"/>
                  <a:gd name="T29" fmla="*/ 100 h 151"/>
                  <a:gd name="T30" fmla="*/ 155 w 245"/>
                  <a:gd name="T31" fmla="*/ 91 h 151"/>
                  <a:gd name="T32" fmla="*/ 163 w 245"/>
                  <a:gd name="T33" fmla="*/ 87 h 151"/>
                  <a:gd name="T34" fmla="*/ 164 w 245"/>
                  <a:gd name="T35" fmla="*/ 94 h 151"/>
                  <a:gd name="T36" fmla="*/ 171 w 245"/>
                  <a:gd name="T37" fmla="*/ 97 h 151"/>
                  <a:gd name="T38" fmla="*/ 169 w 245"/>
                  <a:gd name="T39" fmla="*/ 85 h 151"/>
                  <a:gd name="T40" fmla="*/ 204 w 245"/>
                  <a:gd name="T41" fmla="*/ 69 h 151"/>
                  <a:gd name="T42" fmla="*/ 218 w 245"/>
                  <a:gd name="T43" fmla="*/ 68 h 151"/>
                  <a:gd name="T44" fmla="*/ 245 w 245"/>
                  <a:gd name="T45" fmla="*/ 54 h 151"/>
                  <a:gd name="T46" fmla="*/ 216 w 245"/>
                  <a:gd name="T47" fmla="*/ 40 h 151"/>
                  <a:gd name="T48" fmla="*/ 198 w 245"/>
                  <a:gd name="T49" fmla="*/ 29 h 151"/>
                  <a:gd name="T50" fmla="*/ 179 w 245"/>
                  <a:gd name="T51" fmla="*/ 45 h 151"/>
                  <a:gd name="T52" fmla="*/ 156 w 245"/>
                  <a:gd name="T53" fmla="*/ 58 h 151"/>
                  <a:gd name="T54" fmla="*/ 139 w 245"/>
                  <a:gd name="T55" fmla="*/ 59 h 151"/>
                  <a:gd name="T56" fmla="*/ 125 w 245"/>
                  <a:gd name="T57" fmla="*/ 54 h 151"/>
                  <a:gd name="T58" fmla="*/ 117 w 245"/>
                  <a:gd name="T59" fmla="*/ 51 h 151"/>
                  <a:gd name="T60" fmla="*/ 102 w 245"/>
                  <a:gd name="T61" fmla="*/ 32 h 151"/>
                  <a:gd name="T62" fmla="*/ 94 w 245"/>
                  <a:gd name="T63" fmla="*/ 34 h 151"/>
                  <a:gd name="T64" fmla="*/ 66 w 245"/>
                  <a:gd name="T65" fmla="*/ 31 h 151"/>
                  <a:gd name="T66" fmla="*/ 67 w 245"/>
                  <a:gd name="T67" fmla="*/ 18 h 151"/>
                  <a:gd name="T68" fmla="*/ 90 w 245"/>
                  <a:gd name="T69" fmla="*/ 2 h 151"/>
                  <a:gd name="T70" fmla="*/ 74 w 245"/>
                  <a:gd name="T71" fmla="*/ 6 h 151"/>
                  <a:gd name="T72" fmla="*/ 63 w 245"/>
                  <a:gd name="T73" fmla="*/ 15 h 151"/>
                  <a:gd name="T74" fmla="*/ 45 w 245"/>
                  <a:gd name="T75" fmla="*/ 37 h 151"/>
                  <a:gd name="T76" fmla="*/ 22 w 245"/>
                  <a:gd name="T77" fmla="*/ 51 h 151"/>
                  <a:gd name="T78" fmla="*/ 7 w 245"/>
                  <a:gd name="T79" fmla="*/ 59 h 151"/>
                  <a:gd name="T80" fmla="*/ 0 w 245"/>
                  <a:gd name="T81" fmla="*/ 6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5" h="151">
                    <a:moveTo>
                      <a:pt x="0" y="64"/>
                    </a:moveTo>
                    <a:cubicBezTo>
                      <a:pt x="0" y="64"/>
                      <a:pt x="0" y="64"/>
                      <a:pt x="0" y="64"/>
                    </a:cubicBezTo>
                    <a:cubicBezTo>
                      <a:pt x="2" y="65"/>
                      <a:pt x="4" y="66"/>
                      <a:pt x="7" y="67"/>
                    </a:cubicBezTo>
                    <a:cubicBezTo>
                      <a:pt x="8" y="67"/>
                      <a:pt x="10" y="68"/>
                      <a:pt x="11" y="68"/>
                    </a:cubicBezTo>
                    <a:cubicBezTo>
                      <a:pt x="18" y="71"/>
                      <a:pt x="21" y="73"/>
                      <a:pt x="22" y="74"/>
                    </a:cubicBezTo>
                    <a:cubicBezTo>
                      <a:pt x="23" y="74"/>
                      <a:pt x="23" y="75"/>
                      <a:pt x="25" y="75"/>
                    </a:cubicBezTo>
                    <a:cubicBezTo>
                      <a:pt x="25" y="75"/>
                      <a:pt x="25" y="75"/>
                      <a:pt x="26" y="75"/>
                    </a:cubicBezTo>
                    <a:cubicBezTo>
                      <a:pt x="28" y="75"/>
                      <a:pt x="31" y="74"/>
                      <a:pt x="36" y="74"/>
                    </a:cubicBezTo>
                    <a:cubicBezTo>
                      <a:pt x="38" y="74"/>
                      <a:pt x="38" y="74"/>
                      <a:pt x="39" y="74"/>
                    </a:cubicBezTo>
                    <a:cubicBezTo>
                      <a:pt x="46" y="73"/>
                      <a:pt x="48" y="72"/>
                      <a:pt x="50" y="72"/>
                    </a:cubicBezTo>
                    <a:cubicBezTo>
                      <a:pt x="52" y="71"/>
                      <a:pt x="53" y="71"/>
                      <a:pt x="55" y="71"/>
                    </a:cubicBezTo>
                    <a:cubicBezTo>
                      <a:pt x="58" y="71"/>
                      <a:pt x="62" y="72"/>
                      <a:pt x="73" y="75"/>
                    </a:cubicBezTo>
                    <a:cubicBezTo>
                      <a:pt x="79" y="76"/>
                      <a:pt x="84" y="77"/>
                      <a:pt x="89" y="77"/>
                    </a:cubicBezTo>
                    <a:cubicBezTo>
                      <a:pt x="91" y="77"/>
                      <a:pt x="93" y="77"/>
                      <a:pt x="95" y="77"/>
                    </a:cubicBezTo>
                    <a:cubicBezTo>
                      <a:pt x="96" y="76"/>
                      <a:pt x="98" y="76"/>
                      <a:pt x="99" y="76"/>
                    </a:cubicBezTo>
                    <a:cubicBezTo>
                      <a:pt x="105" y="76"/>
                      <a:pt x="107" y="81"/>
                      <a:pt x="109" y="88"/>
                    </a:cubicBezTo>
                    <a:cubicBezTo>
                      <a:pt x="111" y="93"/>
                      <a:pt x="112" y="94"/>
                      <a:pt x="113" y="95"/>
                    </a:cubicBezTo>
                    <a:cubicBezTo>
                      <a:pt x="116" y="99"/>
                      <a:pt x="115" y="103"/>
                      <a:pt x="113" y="111"/>
                    </a:cubicBezTo>
                    <a:cubicBezTo>
                      <a:pt x="113" y="113"/>
                      <a:pt x="112" y="115"/>
                      <a:pt x="112" y="117"/>
                    </a:cubicBezTo>
                    <a:cubicBezTo>
                      <a:pt x="109" y="127"/>
                      <a:pt x="109" y="128"/>
                      <a:pt x="113" y="132"/>
                    </a:cubicBezTo>
                    <a:cubicBezTo>
                      <a:pt x="116" y="134"/>
                      <a:pt x="118" y="135"/>
                      <a:pt x="119" y="136"/>
                    </a:cubicBezTo>
                    <a:cubicBezTo>
                      <a:pt x="125" y="139"/>
                      <a:pt x="125" y="143"/>
                      <a:pt x="124" y="149"/>
                    </a:cubicBezTo>
                    <a:cubicBezTo>
                      <a:pt x="123" y="150"/>
                      <a:pt x="123" y="150"/>
                      <a:pt x="123" y="151"/>
                    </a:cubicBezTo>
                    <a:cubicBezTo>
                      <a:pt x="125" y="150"/>
                      <a:pt x="127" y="149"/>
                      <a:pt x="127" y="148"/>
                    </a:cubicBezTo>
                    <a:cubicBezTo>
                      <a:pt x="126" y="146"/>
                      <a:pt x="125" y="143"/>
                      <a:pt x="124" y="138"/>
                    </a:cubicBezTo>
                    <a:cubicBezTo>
                      <a:pt x="124" y="131"/>
                      <a:pt x="126" y="129"/>
                      <a:pt x="130" y="125"/>
                    </a:cubicBezTo>
                    <a:cubicBezTo>
                      <a:pt x="132" y="124"/>
                      <a:pt x="134" y="122"/>
                      <a:pt x="137" y="118"/>
                    </a:cubicBezTo>
                    <a:cubicBezTo>
                      <a:pt x="141" y="114"/>
                      <a:pt x="141" y="112"/>
                      <a:pt x="141" y="112"/>
                    </a:cubicBezTo>
                    <a:cubicBezTo>
                      <a:pt x="142" y="109"/>
                      <a:pt x="142" y="107"/>
                      <a:pt x="145" y="103"/>
                    </a:cubicBezTo>
                    <a:cubicBezTo>
                      <a:pt x="146" y="102"/>
                      <a:pt x="146" y="101"/>
                      <a:pt x="147" y="100"/>
                    </a:cubicBezTo>
                    <a:cubicBezTo>
                      <a:pt x="149" y="96"/>
                      <a:pt x="149" y="96"/>
                      <a:pt x="152" y="93"/>
                    </a:cubicBezTo>
                    <a:cubicBezTo>
                      <a:pt x="153" y="93"/>
                      <a:pt x="154" y="92"/>
                      <a:pt x="155" y="91"/>
                    </a:cubicBezTo>
                    <a:cubicBezTo>
                      <a:pt x="159" y="87"/>
                      <a:pt x="159" y="87"/>
                      <a:pt x="160" y="87"/>
                    </a:cubicBezTo>
                    <a:cubicBezTo>
                      <a:pt x="163" y="87"/>
                      <a:pt x="163" y="87"/>
                      <a:pt x="163" y="87"/>
                    </a:cubicBezTo>
                    <a:cubicBezTo>
                      <a:pt x="164" y="90"/>
                      <a:pt x="164" y="90"/>
                      <a:pt x="164" y="90"/>
                    </a:cubicBezTo>
                    <a:cubicBezTo>
                      <a:pt x="165" y="91"/>
                      <a:pt x="165" y="93"/>
                      <a:pt x="164" y="94"/>
                    </a:cubicBezTo>
                    <a:cubicBezTo>
                      <a:pt x="165" y="96"/>
                      <a:pt x="167" y="98"/>
                      <a:pt x="170" y="101"/>
                    </a:cubicBezTo>
                    <a:cubicBezTo>
                      <a:pt x="170" y="99"/>
                      <a:pt x="170" y="98"/>
                      <a:pt x="171" y="97"/>
                    </a:cubicBezTo>
                    <a:cubicBezTo>
                      <a:pt x="172" y="94"/>
                      <a:pt x="172" y="94"/>
                      <a:pt x="171" y="92"/>
                    </a:cubicBezTo>
                    <a:cubicBezTo>
                      <a:pt x="170" y="90"/>
                      <a:pt x="169" y="88"/>
                      <a:pt x="169" y="85"/>
                    </a:cubicBezTo>
                    <a:cubicBezTo>
                      <a:pt x="169" y="76"/>
                      <a:pt x="175" y="74"/>
                      <a:pt x="188" y="70"/>
                    </a:cubicBezTo>
                    <a:cubicBezTo>
                      <a:pt x="197" y="67"/>
                      <a:pt x="201" y="68"/>
                      <a:pt x="204" y="69"/>
                    </a:cubicBezTo>
                    <a:cubicBezTo>
                      <a:pt x="205" y="70"/>
                      <a:pt x="207" y="70"/>
                      <a:pt x="211" y="70"/>
                    </a:cubicBezTo>
                    <a:cubicBezTo>
                      <a:pt x="216" y="70"/>
                      <a:pt x="216" y="69"/>
                      <a:pt x="218" y="68"/>
                    </a:cubicBezTo>
                    <a:cubicBezTo>
                      <a:pt x="220" y="65"/>
                      <a:pt x="224" y="62"/>
                      <a:pt x="234" y="58"/>
                    </a:cubicBezTo>
                    <a:cubicBezTo>
                      <a:pt x="240" y="55"/>
                      <a:pt x="243" y="54"/>
                      <a:pt x="245" y="54"/>
                    </a:cubicBezTo>
                    <a:cubicBezTo>
                      <a:pt x="242" y="53"/>
                      <a:pt x="237" y="51"/>
                      <a:pt x="229" y="47"/>
                    </a:cubicBezTo>
                    <a:cubicBezTo>
                      <a:pt x="219" y="43"/>
                      <a:pt x="218" y="42"/>
                      <a:pt x="216" y="40"/>
                    </a:cubicBezTo>
                    <a:cubicBezTo>
                      <a:pt x="216" y="39"/>
                      <a:pt x="214" y="38"/>
                      <a:pt x="206" y="33"/>
                    </a:cubicBezTo>
                    <a:cubicBezTo>
                      <a:pt x="201" y="30"/>
                      <a:pt x="199" y="29"/>
                      <a:pt x="198" y="29"/>
                    </a:cubicBezTo>
                    <a:cubicBezTo>
                      <a:pt x="198" y="30"/>
                      <a:pt x="198" y="30"/>
                      <a:pt x="198" y="30"/>
                    </a:cubicBezTo>
                    <a:cubicBezTo>
                      <a:pt x="195" y="35"/>
                      <a:pt x="191" y="41"/>
                      <a:pt x="179" y="45"/>
                    </a:cubicBezTo>
                    <a:cubicBezTo>
                      <a:pt x="175" y="47"/>
                      <a:pt x="168" y="49"/>
                      <a:pt x="166" y="50"/>
                    </a:cubicBezTo>
                    <a:cubicBezTo>
                      <a:pt x="165" y="52"/>
                      <a:pt x="163" y="54"/>
                      <a:pt x="156" y="58"/>
                    </a:cubicBezTo>
                    <a:cubicBezTo>
                      <a:pt x="150" y="61"/>
                      <a:pt x="147" y="63"/>
                      <a:pt x="145" y="63"/>
                    </a:cubicBezTo>
                    <a:cubicBezTo>
                      <a:pt x="141" y="63"/>
                      <a:pt x="140" y="60"/>
                      <a:pt x="139" y="59"/>
                    </a:cubicBezTo>
                    <a:cubicBezTo>
                      <a:pt x="138" y="57"/>
                      <a:pt x="137" y="56"/>
                      <a:pt x="134" y="56"/>
                    </a:cubicBezTo>
                    <a:cubicBezTo>
                      <a:pt x="126" y="55"/>
                      <a:pt x="126" y="55"/>
                      <a:pt x="125" y="54"/>
                    </a:cubicBezTo>
                    <a:cubicBezTo>
                      <a:pt x="125" y="54"/>
                      <a:pt x="124" y="53"/>
                      <a:pt x="118" y="51"/>
                    </a:cubicBezTo>
                    <a:cubicBezTo>
                      <a:pt x="117" y="51"/>
                      <a:pt x="117" y="51"/>
                      <a:pt x="117" y="51"/>
                    </a:cubicBezTo>
                    <a:cubicBezTo>
                      <a:pt x="109" y="49"/>
                      <a:pt x="106" y="48"/>
                      <a:pt x="106" y="42"/>
                    </a:cubicBezTo>
                    <a:cubicBezTo>
                      <a:pt x="106" y="40"/>
                      <a:pt x="105" y="38"/>
                      <a:pt x="102" y="32"/>
                    </a:cubicBezTo>
                    <a:cubicBezTo>
                      <a:pt x="101" y="33"/>
                      <a:pt x="100" y="33"/>
                      <a:pt x="100" y="33"/>
                    </a:cubicBezTo>
                    <a:cubicBezTo>
                      <a:pt x="97" y="34"/>
                      <a:pt x="97" y="34"/>
                      <a:pt x="94" y="34"/>
                    </a:cubicBezTo>
                    <a:cubicBezTo>
                      <a:pt x="91" y="35"/>
                      <a:pt x="88" y="35"/>
                      <a:pt x="81" y="36"/>
                    </a:cubicBezTo>
                    <a:cubicBezTo>
                      <a:pt x="73" y="38"/>
                      <a:pt x="68" y="36"/>
                      <a:pt x="66" y="31"/>
                    </a:cubicBezTo>
                    <a:cubicBezTo>
                      <a:pt x="64" y="26"/>
                      <a:pt x="66" y="20"/>
                      <a:pt x="66" y="20"/>
                    </a:cubicBezTo>
                    <a:cubicBezTo>
                      <a:pt x="67" y="18"/>
                      <a:pt x="67" y="18"/>
                      <a:pt x="67" y="18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73" y="14"/>
                      <a:pt x="86" y="6"/>
                      <a:pt x="90" y="2"/>
                    </a:cubicBezTo>
                    <a:cubicBezTo>
                      <a:pt x="90" y="1"/>
                      <a:pt x="90" y="0"/>
                      <a:pt x="91" y="0"/>
                    </a:cubicBezTo>
                    <a:cubicBezTo>
                      <a:pt x="88" y="0"/>
                      <a:pt x="82" y="2"/>
                      <a:pt x="74" y="6"/>
                    </a:cubicBezTo>
                    <a:cubicBezTo>
                      <a:pt x="70" y="8"/>
                      <a:pt x="69" y="8"/>
                      <a:pt x="69" y="9"/>
                    </a:cubicBezTo>
                    <a:cubicBezTo>
                      <a:pt x="68" y="10"/>
                      <a:pt x="67" y="12"/>
                      <a:pt x="63" y="15"/>
                    </a:cubicBezTo>
                    <a:cubicBezTo>
                      <a:pt x="59" y="18"/>
                      <a:pt x="57" y="22"/>
                      <a:pt x="54" y="26"/>
                    </a:cubicBezTo>
                    <a:cubicBezTo>
                      <a:pt x="52" y="29"/>
                      <a:pt x="49" y="33"/>
                      <a:pt x="45" y="37"/>
                    </a:cubicBezTo>
                    <a:cubicBezTo>
                      <a:pt x="40" y="43"/>
                      <a:pt x="37" y="44"/>
                      <a:pt x="32" y="45"/>
                    </a:cubicBezTo>
                    <a:cubicBezTo>
                      <a:pt x="29" y="46"/>
                      <a:pt x="26" y="48"/>
                      <a:pt x="22" y="51"/>
                    </a:cubicBezTo>
                    <a:cubicBezTo>
                      <a:pt x="15" y="56"/>
                      <a:pt x="14" y="56"/>
                      <a:pt x="13" y="56"/>
                    </a:cubicBezTo>
                    <a:cubicBezTo>
                      <a:pt x="12" y="57"/>
                      <a:pt x="11" y="57"/>
                      <a:pt x="7" y="59"/>
                    </a:cubicBezTo>
                    <a:cubicBezTo>
                      <a:pt x="4" y="61"/>
                      <a:pt x="2" y="62"/>
                      <a:pt x="0" y="63"/>
                    </a:cubicBezTo>
                    <a:lnTo>
                      <a:pt x="0" y="6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60">
                <a:extLst>
                  <a:ext uri="{FF2B5EF4-FFF2-40B4-BE49-F238E27FC236}">
                    <a16:creationId xmlns:a16="http://schemas.microsoft.com/office/drawing/2014/main" id="{DD106891-13DA-41C0-ABB2-BCC5E683DE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75800" y="2565400"/>
                <a:ext cx="360363" cy="425450"/>
              </a:xfrm>
              <a:custGeom>
                <a:avLst/>
                <a:gdLst>
                  <a:gd name="T0" fmla="*/ 51 w 200"/>
                  <a:gd name="T1" fmla="*/ 31 h 236"/>
                  <a:gd name="T2" fmla="*/ 21 w 200"/>
                  <a:gd name="T3" fmla="*/ 29 h 236"/>
                  <a:gd name="T4" fmla="*/ 0 w 200"/>
                  <a:gd name="T5" fmla="*/ 30 h 236"/>
                  <a:gd name="T6" fmla="*/ 0 w 200"/>
                  <a:gd name="T7" fmla="*/ 37 h 236"/>
                  <a:gd name="T8" fmla="*/ 0 w 200"/>
                  <a:gd name="T9" fmla="*/ 44 h 236"/>
                  <a:gd name="T10" fmla="*/ 1 w 200"/>
                  <a:gd name="T11" fmla="*/ 53 h 236"/>
                  <a:gd name="T12" fmla="*/ 2 w 200"/>
                  <a:gd name="T13" fmla="*/ 66 h 236"/>
                  <a:gd name="T14" fmla="*/ 3 w 200"/>
                  <a:gd name="T15" fmla="*/ 80 h 236"/>
                  <a:gd name="T16" fmla="*/ 7 w 200"/>
                  <a:gd name="T17" fmla="*/ 121 h 236"/>
                  <a:gd name="T18" fmla="*/ 9 w 200"/>
                  <a:gd name="T19" fmla="*/ 168 h 236"/>
                  <a:gd name="T20" fmla="*/ 25 w 200"/>
                  <a:gd name="T21" fmla="*/ 194 h 236"/>
                  <a:gd name="T22" fmla="*/ 26 w 200"/>
                  <a:gd name="T23" fmla="*/ 199 h 236"/>
                  <a:gd name="T24" fmla="*/ 27 w 200"/>
                  <a:gd name="T25" fmla="*/ 203 h 236"/>
                  <a:gd name="T26" fmla="*/ 28 w 200"/>
                  <a:gd name="T27" fmla="*/ 206 h 236"/>
                  <a:gd name="T28" fmla="*/ 29 w 200"/>
                  <a:gd name="T29" fmla="*/ 208 h 236"/>
                  <a:gd name="T30" fmla="*/ 29 w 200"/>
                  <a:gd name="T31" fmla="*/ 208 h 236"/>
                  <a:gd name="T32" fmla="*/ 31 w 200"/>
                  <a:gd name="T33" fmla="*/ 209 h 236"/>
                  <a:gd name="T34" fmla="*/ 34 w 200"/>
                  <a:gd name="T35" fmla="*/ 210 h 236"/>
                  <a:gd name="T36" fmla="*/ 55 w 200"/>
                  <a:gd name="T37" fmla="*/ 216 h 236"/>
                  <a:gd name="T38" fmla="*/ 73 w 200"/>
                  <a:gd name="T39" fmla="*/ 219 h 236"/>
                  <a:gd name="T40" fmla="*/ 88 w 200"/>
                  <a:gd name="T41" fmla="*/ 225 h 236"/>
                  <a:gd name="T42" fmla="*/ 96 w 200"/>
                  <a:gd name="T43" fmla="*/ 221 h 236"/>
                  <a:gd name="T44" fmla="*/ 124 w 200"/>
                  <a:gd name="T45" fmla="*/ 210 h 236"/>
                  <a:gd name="T46" fmla="*/ 134 w 200"/>
                  <a:gd name="T47" fmla="*/ 226 h 236"/>
                  <a:gd name="T48" fmla="*/ 132 w 200"/>
                  <a:gd name="T49" fmla="*/ 233 h 236"/>
                  <a:gd name="T50" fmla="*/ 131 w 200"/>
                  <a:gd name="T51" fmla="*/ 236 h 236"/>
                  <a:gd name="T52" fmla="*/ 133 w 200"/>
                  <a:gd name="T53" fmla="*/ 235 h 236"/>
                  <a:gd name="T54" fmla="*/ 139 w 200"/>
                  <a:gd name="T55" fmla="*/ 231 h 236"/>
                  <a:gd name="T56" fmla="*/ 141 w 200"/>
                  <a:gd name="T57" fmla="*/ 229 h 236"/>
                  <a:gd name="T58" fmla="*/ 143 w 200"/>
                  <a:gd name="T59" fmla="*/ 227 h 236"/>
                  <a:gd name="T60" fmla="*/ 143 w 200"/>
                  <a:gd name="T61" fmla="*/ 223 h 236"/>
                  <a:gd name="T62" fmla="*/ 192 w 200"/>
                  <a:gd name="T63" fmla="*/ 139 h 236"/>
                  <a:gd name="T64" fmla="*/ 194 w 200"/>
                  <a:gd name="T65" fmla="*/ 133 h 236"/>
                  <a:gd name="T66" fmla="*/ 191 w 200"/>
                  <a:gd name="T67" fmla="*/ 122 h 236"/>
                  <a:gd name="T68" fmla="*/ 195 w 200"/>
                  <a:gd name="T69" fmla="*/ 102 h 236"/>
                  <a:gd name="T70" fmla="*/ 195 w 200"/>
                  <a:gd name="T71" fmla="*/ 43 h 236"/>
                  <a:gd name="T72" fmla="*/ 195 w 200"/>
                  <a:gd name="T73" fmla="*/ 37 h 236"/>
                  <a:gd name="T74" fmla="*/ 194 w 200"/>
                  <a:gd name="T75" fmla="*/ 33 h 236"/>
                  <a:gd name="T76" fmla="*/ 193 w 200"/>
                  <a:gd name="T77" fmla="*/ 27 h 236"/>
                  <a:gd name="T78" fmla="*/ 193 w 200"/>
                  <a:gd name="T79" fmla="*/ 23 h 236"/>
                  <a:gd name="T80" fmla="*/ 191 w 200"/>
                  <a:gd name="T81" fmla="*/ 17 h 236"/>
                  <a:gd name="T82" fmla="*/ 191 w 200"/>
                  <a:gd name="T83" fmla="*/ 14 h 236"/>
                  <a:gd name="T84" fmla="*/ 190 w 200"/>
                  <a:gd name="T85" fmla="*/ 9 h 236"/>
                  <a:gd name="T86" fmla="*/ 189 w 200"/>
                  <a:gd name="T87" fmla="*/ 6 h 236"/>
                  <a:gd name="T88" fmla="*/ 188 w 200"/>
                  <a:gd name="T89" fmla="*/ 2 h 236"/>
                  <a:gd name="T90" fmla="*/ 187 w 200"/>
                  <a:gd name="T91" fmla="*/ 1 h 236"/>
                  <a:gd name="T92" fmla="*/ 167 w 200"/>
                  <a:gd name="T93" fmla="*/ 7 h 236"/>
                  <a:gd name="T94" fmla="*/ 164 w 200"/>
                  <a:gd name="T95" fmla="*/ 23 h 236"/>
                  <a:gd name="T96" fmla="*/ 109 w 200"/>
                  <a:gd name="T97" fmla="*/ 6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0" h="236">
                    <a:moveTo>
                      <a:pt x="98" y="57"/>
                    </a:moveTo>
                    <a:cubicBezTo>
                      <a:pt x="95" y="56"/>
                      <a:pt x="92" y="55"/>
                      <a:pt x="87" y="54"/>
                    </a:cubicBezTo>
                    <a:cubicBezTo>
                      <a:pt x="70" y="48"/>
                      <a:pt x="56" y="36"/>
                      <a:pt x="51" y="31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43" y="30"/>
                      <a:pt x="34" y="30"/>
                      <a:pt x="26" y="29"/>
                    </a:cubicBezTo>
                    <a:cubicBezTo>
                      <a:pt x="24" y="29"/>
                      <a:pt x="23" y="29"/>
                      <a:pt x="21" y="29"/>
                    </a:cubicBezTo>
                    <a:cubicBezTo>
                      <a:pt x="18" y="29"/>
                      <a:pt x="15" y="29"/>
                      <a:pt x="12" y="30"/>
                    </a:cubicBezTo>
                    <a:cubicBezTo>
                      <a:pt x="10" y="30"/>
                      <a:pt x="8" y="30"/>
                      <a:pt x="6" y="30"/>
                    </a:cubicBezTo>
                    <a:cubicBezTo>
                      <a:pt x="4" y="30"/>
                      <a:pt x="2" y="30"/>
                      <a:pt x="0" y="30"/>
                    </a:cubicBezTo>
                    <a:cubicBezTo>
                      <a:pt x="0" y="31"/>
                      <a:pt x="0" y="32"/>
                      <a:pt x="0" y="3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5"/>
                      <a:pt x="0" y="36"/>
                      <a:pt x="0" y="37"/>
                    </a:cubicBezTo>
                    <a:cubicBezTo>
                      <a:pt x="0" y="38"/>
                      <a:pt x="0" y="38"/>
                      <a:pt x="0" y="39"/>
                    </a:cubicBezTo>
                    <a:cubicBezTo>
                      <a:pt x="0" y="40"/>
                      <a:pt x="0" y="41"/>
                      <a:pt x="0" y="41"/>
                    </a:cubicBezTo>
                    <a:cubicBezTo>
                      <a:pt x="0" y="42"/>
                      <a:pt x="0" y="43"/>
                      <a:pt x="0" y="4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" y="47"/>
                      <a:pt x="1" y="50"/>
                      <a:pt x="1" y="5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1" y="54"/>
                      <a:pt x="1" y="56"/>
                      <a:pt x="1" y="57"/>
                    </a:cubicBezTo>
                    <a:cubicBezTo>
                      <a:pt x="1" y="58"/>
                      <a:pt x="1" y="58"/>
                      <a:pt x="1" y="59"/>
                    </a:cubicBezTo>
                    <a:cubicBezTo>
                      <a:pt x="1" y="61"/>
                      <a:pt x="2" y="63"/>
                      <a:pt x="2" y="66"/>
                    </a:cubicBezTo>
                    <a:cubicBezTo>
                      <a:pt x="2" y="67"/>
                      <a:pt x="2" y="68"/>
                      <a:pt x="2" y="69"/>
                    </a:cubicBezTo>
                    <a:cubicBezTo>
                      <a:pt x="2" y="70"/>
                      <a:pt x="2" y="71"/>
                      <a:pt x="2" y="72"/>
                    </a:cubicBezTo>
                    <a:cubicBezTo>
                      <a:pt x="2" y="75"/>
                      <a:pt x="3" y="77"/>
                      <a:pt x="3" y="80"/>
                    </a:cubicBezTo>
                    <a:cubicBezTo>
                      <a:pt x="4" y="91"/>
                      <a:pt x="4" y="97"/>
                      <a:pt x="4" y="99"/>
                    </a:cubicBezTo>
                    <a:cubicBezTo>
                      <a:pt x="6" y="101"/>
                      <a:pt x="6" y="104"/>
                      <a:pt x="7" y="108"/>
                    </a:cubicBezTo>
                    <a:cubicBezTo>
                      <a:pt x="8" y="115"/>
                      <a:pt x="8" y="117"/>
                      <a:pt x="7" y="121"/>
                    </a:cubicBezTo>
                    <a:cubicBezTo>
                      <a:pt x="7" y="124"/>
                      <a:pt x="6" y="130"/>
                      <a:pt x="7" y="149"/>
                    </a:cubicBezTo>
                    <a:cubicBezTo>
                      <a:pt x="7" y="153"/>
                      <a:pt x="8" y="166"/>
                      <a:pt x="9" y="167"/>
                    </a:cubicBezTo>
                    <a:cubicBezTo>
                      <a:pt x="9" y="168"/>
                      <a:pt x="9" y="168"/>
                      <a:pt x="9" y="168"/>
                    </a:cubicBezTo>
                    <a:cubicBezTo>
                      <a:pt x="13" y="170"/>
                      <a:pt x="17" y="174"/>
                      <a:pt x="23" y="189"/>
                    </a:cubicBezTo>
                    <a:cubicBezTo>
                      <a:pt x="23" y="191"/>
                      <a:pt x="24" y="192"/>
                      <a:pt x="24" y="193"/>
                    </a:cubicBezTo>
                    <a:cubicBezTo>
                      <a:pt x="24" y="194"/>
                      <a:pt x="24" y="194"/>
                      <a:pt x="25" y="194"/>
                    </a:cubicBezTo>
                    <a:cubicBezTo>
                      <a:pt x="25" y="195"/>
                      <a:pt x="25" y="196"/>
                      <a:pt x="25" y="197"/>
                    </a:cubicBezTo>
                    <a:cubicBezTo>
                      <a:pt x="26" y="197"/>
                      <a:pt x="26" y="197"/>
                      <a:pt x="26" y="198"/>
                    </a:cubicBezTo>
                    <a:cubicBezTo>
                      <a:pt x="26" y="198"/>
                      <a:pt x="26" y="199"/>
                      <a:pt x="26" y="199"/>
                    </a:cubicBezTo>
                    <a:cubicBezTo>
                      <a:pt x="27" y="200"/>
                      <a:pt x="27" y="200"/>
                      <a:pt x="27" y="201"/>
                    </a:cubicBezTo>
                    <a:cubicBezTo>
                      <a:pt x="27" y="201"/>
                      <a:pt x="27" y="201"/>
                      <a:pt x="27" y="202"/>
                    </a:cubicBezTo>
                    <a:cubicBezTo>
                      <a:pt x="27" y="203"/>
                      <a:pt x="27" y="203"/>
                      <a:pt x="27" y="203"/>
                    </a:cubicBezTo>
                    <a:cubicBezTo>
                      <a:pt x="28" y="203"/>
                      <a:pt x="28" y="204"/>
                      <a:pt x="28" y="204"/>
                    </a:cubicBezTo>
                    <a:cubicBezTo>
                      <a:pt x="28" y="205"/>
                      <a:pt x="28" y="205"/>
                      <a:pt x="28" y="205"/>
                    </a:cubicBezTo>
                    <a:cubicBezTo>
                      <a:pt x="28" y="206"/>
                      <a:pt x="28" y="206"/>
                      <a:pt x="28" y="206"/>
                    </a:cubicBezTo>
                    <a:cubicBezTo>
                      <a:pt x="28" y="206"/>
                      <a:pt x="28" y="206"/>
                      <a:pt x="28" y="206"/>
                    </a:cubicBezTo>
                    <a:cubicBezTo>
                      <a:pt x="28" y="207"/>
                      <a:pt x="28" y="207"/>
                      <a:pt x="28" y="207"/>
                    </a:cubicBezTo>
                    <a:cubicBezTo>
                      <a:pt x="29" y="208"/>
                      <a:pt x="29" y="208"/>
                      <a:pt x="29" y="208"/>
                    </a:cubicBezTo>
                    <a:cubicBezTo>
                      <a:pt x="29" y="208"/>
                      <a:pt x="29" y="208"/>
                      <a:pt x="29" y="208"/>
                    </a:cubicBezTo>
                    <a:cubicBezTo>
                      <a:pt x="29" y="208"/>
                      <a:pt x="29" y="208"/>
                      <a:pt x="29" y="208"/>
                    </a:cubicBezTo>
                    <a:cubicBezTo>
                      <a:pt x="29" y="208"/>
                      <a:pt x="29" y="208"/>
                      <a:pt x="29" y="208"/>
                    </a:cubicBezTo>
                    <a:cubicBezTo>
                      <a:pt x="29" y="208"/>
                      <a:pt x="29" y="208"/>
                      <a:pt x="29" y="208"/>
                    </a:cubicBezTo>
                    <a:cubicBezTo>
                      <a:pt x="30" y="208"/>
                      <a:pt x="30" y="209"/>
                      <a:pt x="30" y="209"/>
                    </a:cubicBezTo>
                    <a:cubicBezTo>
                      <a:pt x="31" y="209"/>
                      <a:pt x="31" y="209"/>
                      <a:pt x="31" y="209"/>
                    </a:cubicBezTo>
                    <a:cubicBezTo>
                      <a:pt x="31" y="209"/>
                      <a:pt x="31" y="209"/>
                      <a:pt x="32" y="209"/>
                    </a:cubicBezTo>
                    <a:cubicBezTo>
                      <a:pt x="32" y="210"/>
                      <a:pt x="32" y="210"/>
                      <a:pt x="32" y="210"/>
                    </a:cubicBezTo>
                    <a:cubicBezTo>
                      <a:pt x="33" y="210"/>
                      <a:pt x="33" y="210"/>
                      <a:pt x="34" y="210"/>
                    </a:cubicBezTo>
                    <a:cubicBezTo>
                      <a:pt x="39" y="212"/>
                      <a:pt x="43" y="213"/>
                      <a:pt x="46" y="214"/>
                    </a:cubicBezTo>
                    <a:cubicBezTo>
                      <a:pt x="50" y="215"/>
                      <a:pt x="53" y="216"/>
                      <a:pt x="54" y="217"/>
                    </a:cubicBezTo>
                    <a:cubicBezTo>
                      <a:pt x="55" y="216"/>
                      <a:pt x="55" y="216"/>
                      <a:pt x="55" y="216"/>
                    </a:cubicBezTo>
                    <a:cubicBezTo>
                      <a:pt x="57" y="214"/>
                      <a:pt x="61" y="210"/>
                      <a:pt x="65" y="210"/>
                    </a:cubicBezTo>
                    <a:cubicBezTo>
                      <a:pt x="66" y="210"/>
                      <a:pt x="67" y="210"/>
                      <a:pt x="68" y="211"/>
                    </a:cubicBezTo>
                    <a:cubicBezTo>
                      <a:pt x="73" y="213"/>
                      <a:pt x="73" y="218"/>
                      <a:pt x="73" y="219"/>
                    </a:cubicBezTo>
                    <a:cubicBezTo>
                      <a:pt x="73" y="219"/>
                      <a:pt x="73" y="219"/>
                      <a:pt x="73" y="219"/>
                    </a:cubicBezTo>
                    <a:cubicBezTo>
                      <a:pt x="74" y="220"/>
                      <a:pt x="75" y="221"/>
                      <a:pt x="79" y="221"/>
                    </a:cubicBezTo>
                    <a:cubicBezTo>
                      <a:pt x="83" y="222"/>
                      <a:pt x="86" y="223"/>
                      <a:pt x="88" y="225"/>
                    </a:cubicBezTo>
                    <a:cubicBezTo>
                      <a:pt x="88" y="225"/>
                      <a:pt x="89" y="224"/>
                      <a:pt x="90" y="224"/>
                    </a:cubicBezTo>
                    <a:cubicBezTo>
                      <a:pt x="91" y="223"/>
                      <a:pt x="91" y="223"/>
                      <a:pt x="91" y="223"/>
                    </a:cubicBezTo>
                    <a:cubicBezTo>
                      <a:pt x="96" y="221"/>
                      <a:pt x="96" y="221"/>
                      <a:pt x="96" y="221"/>
                    </a:cubicBezTo>
                    <a:cubicBezTo>
                      <a:pt x="105" y="218"/>
                      <a:pt x="109" y="214"/>
                      <a:pt x="112" y="212"/>
                    </a:cubicBezTo>
                    <a:cubicBezTo>
                      <a:pt x="115" y="210"/>
                      <a:pt x="117" y="208"/>
                      <a:pt x="119" y="208"/>
                    </a:cubicBezTo>
                    <a:cubicBezTo>
                      <a:pt x="121" y="208"/>
                      <a:pt x="122" y="209"/>
                      <a:pt x="124" y="210"/>
                    </a:cubicBezTo>
                    <a:cubicBezTo>
                      <a:pt x="125" y="211"/>
                      <a:pt x="126" y="211"/>
                      <a:pt x="128" y="211"/>
                    </a:cubicBezTo>
                    <a:cubicBezTo>
                      <a:pt x="130" y="211"/>
                      <a:pt x="132" y="212"/>
                      <a:pt x="134" y="215"/>
                    </a:cubicBezTo>
                    <a:cubicBezTo>
                      <a:pt x="136" y="218"/>
                      <a:pt x="135" y="222"/>
                      <a:pt x="134" y="226"/>
                    </a:cubicBezTo>
                    <a:cubicBezTo>
                      <a:pt x="134" y="228"/>
                      <a:pt x="134" y="229"/>
                      <a:pt x="134" y="230"/>
                    </a:cubicBezTo>
                    <a:cubicBezTo>
                      <a:pt x="133" y="230"/>
                      <a:pt x="133" y="231"/>
                      <a:pt x="133" y="231"/>
                    </a:cubicBezTo>
                    <a:cubicBezTo>
                      <a:pt x="133" y="232"/>
                      <a:pt x="133" y="232"/>
                      <a:pt x="132" y="233"/>
                    </a:cubicBezTo>
                    <a:cubicBezTo>
                      <a:pt x="132" y="234"/>
                      <a:pt x="132" y="234"/>
                      <a:pt x="132" y="234"/>
                    </a:cubicBezTo>
                    <a:cubicBezTo>
                      <a:pt x="132" y="235"/>
                      <a:pt x="131" y="235"/>
                      <a:pt x="131" y="236"/>
                    </a:cubicBezTo>
                    <a:cubicBezTo>
                      <a:pt x="131" y="236"/>
                      <a:pt x="131" y="236"/>
                      <a:pt x="131" y="236"/>
                    </a:cubicBezTo>
                    <a:cubicBezTo>
                      <a:pt x="131" y="236"/>
                      <a:pt x="131" y="236"/>
                      <a:pt x="131" y="236"/>
                    </a:cubicBezTo>
                    <a:cubicBezTo>
                      <a:pt x="132" y="236"/>
                      <a:pt x="132" y="236"/>
                      <a:pt x="132" y="236"/>
                    </a:cubicBezTo>
                    <a:cubicBezTo>
                      <a:pt x="132" y="235"/>
                      <a:pt x="133" y="235"/>
                      <a:pt x="133" y="235"/>
                    </a:cubicBezTo>
                    <a:cubicBezTo>
                      <a:pt x="134" y="235"/>
                      <a:pt x="134" y="234"/>
                      <a:pt x="135" y="234"/>
                    </a:cubicBezTo>
                    <a:cubicBezTo>
                      <a:pt x="136" y="233"/>
                      <a:pt x="136" y="233"/>
                      <a:pt x="136" y="233"/>
                    </a:cubicBezTo>
                    <a:cubicBezTo>
                      <a:pt x="137" y="233"/>
                      <a:pt x="138" y="232"/>
                      <a:pt x="139" y="231"/>
                    </a:cubicBezTo>
                    <a:cubicBezTo>
                      <a:pt x="139" y="231"/>
                      <a:pt x="139" y="231"/>
                      <a:pt x="139" y="231"/>
                    </a:cubicBezTo>
                    <a:cubicBezTo>
                      <a:pt x="139" y="231"/>
                      <a:pt x="140" y="230"/>
                      <a:pt x="140" y="230"/>
                    </a:cubicBezTo>
                    <a:cubicBezTo>
                      <a:pt x="141" y="229"/>
                      <a:pt x="141" y="229"/>
                      <a:pt x="141" y="229"/>
                    </a:cubicBezTo>
                    <a:cubicBezTo>
                      <a:pt x="141" y="229"/>
                      <a:pt x="142" y="228"/>
                      <a:pt x="142" y="228"/>
                    </a:cubicBezTo>
                    <a:cubicBezTo>
                      <a:pt x="142" y="227"/>
                      <a:pt x="142" y="227"/>
                      <a:pt x="142" y="227"/>
                    </a:cubicBezTo>
                    <a:cubicBezTo>
                      <a:pt x="143" y="227"/>
                      <a:pt x="143" y="227"/>
                      <a:pt x="143" y="227"/>
                    </a:cubicBezTo>
                    <a:cubicBezTo>
                      <a:pt x="143" y="226"/>
                      <a:pt x="143" y="226"/>
                      <a:pt x="143" y="226"/>
                    </a:cubicBezTo>
                    <a:cubicBezTo>
                      <a:pt x="143" y="226"/>
                      <a:pt x="144" y="225"/>
                      <a:pt x="144" y="225"/>
                    </a:cubicBezTo>
                    <a:cubicBezTo>
                      <a:pt x="143" y="223"/>
                      <a:pt x="143" y="223"/>
                      <a:pt x="143" y="223"/>
                    </a:cubicBezTo>
                    <a:cubicBezTo>
                      <a:pt x="142" y="214"/>
                      <a:pt x="139" y="198"/>
                      <a:pt x="146" y="186"/>
                    </a:cubicBezTo>
                    <a:cubicBezTo>
                      <a:pt x="153" y="176"/>
                      <a:pt x="166" y="169"/>
                      <a:pt x="172" y="167"/>
                    </a:cubicBezTo>
                    <a:cubicBezTo>
                      <a:pt x="176" y="148"/>
                      <a:pt x="187" y="142"/>
                      <a:pt x="192" y="139"/>
                    </a:cubicBezTo>
                    <a:cubicBezTo>
                      <a:pt x="193" y="138"/>
                      <a:pt x="194" y="137"/>
                      <a:pt x="195" y="137"/>
                    </a:cubicBezTo>
                    <a:cubicBezTo>
                      <a:pt x="195" y="136"/>
                      <a:pt x="195" y="135"/>
                      <a:pt x="194" y="133"/>
                    </a:cubicBezTo>
                    <a:cubicBezTo>
                      <a:pt x="194" y="133"/>
                      <a:pt x="194" y="133"/>
                      <a:pt x="194" y="133"/>
                    </a:cubicBezTo>
                    <a:cubicBezTo>
                      <a:pt x="193" y="131"/>
                      <a:pt x="193" y="131"/>
                      <a:pt x="193" y="131"/>
                    </a:cubicBezTo>
                    <a:cubicBezTo>
                      <a:pt x="193" y="131"/>
                      <a:pt x="193" y="131"/>
                      <a:pt x="193" y="131"/>
                    </a:cubicBezTo>
                    <a:cubicBezTo>
                      <a:pt x="191" y="122"/>
                      <a:pt x="191" y="122"/>
                      <a:pt x="191" y="122"/>
                    </a:cubicBezTo>
                    <a:cubicBezTo>
                      <a:pt x="192" y="122"/>
                      <a:pt x="192" y="122"/>
                      <a:pt x="192" y="122"/>
                    </a:cubicBezTo>
                    <a:cubicBezTo>
                      <a:pt x="192" y="120"/>
                      <a:pt x="192" y="118"/>
                      <a:pt x="192" y="115"/>
                    </a:cubicBezTo>
                    <a:cubicBezTo>
                      <a:pt x="193" y="110"/>
                      <a:pt x="194" y="106"/>
                      <a:pt x="195" y="102"/>
                    </a:cubicBezTo>
                    <a:cubicBezTo>
                      <a:pt x="197" y="96"/>
                      <a:pt x="199" y="90"/>
                      <a:pt x="199" y="80"/>
                    </a:cubicBezTo>
                    <a:cubicBezTo>
                      <a:pt x="200" y="71"/>
                      <a:pt x="199" y="66"/>
                      <a:pt x="198" y="59"/>
                    </a:cubicBezTo>
                    <a:cubicBezTo>
                      <a:pt x="197" y="55"/>
                      <a:pt x="196" y="50"/>
                      <a:pt x="195" y="43"/>
                    </a:cubicBezTo>
                    <a:cubicBezTo>
                      <a:pt x="195" y="42"/>
                      <a:pt x="195" y="41"/>
                      <a:pt x="195" y="40"/>
                    </a:cubicBezTo>
                    <a:cubicBezTo>
                      <a:pt x="195" y="40"/>
                      <a:pt x="195" y="40"/>
                      <a:pt x="195" y="40"/>
                    </a:cubicBezTo>
                    <a:cubicBezTo>
                      <a:pt x="195" y="39"/>
                      <a:pt x="195" y="38"/>
                      <a:pt x="195" y="37"/>
                    </a:cubicBezTo>
                    <a:cubicBezTo>
                      <a:pt x="195" y="36"/>
                      <a:pt x="195" y="36"/>
                      <a:pt x="195" y="36"/>
                    </a:cubicBezTo>
                    <a:cubicBezTo>
                      <a:pt x="194" y="36"/>
                      <a:pt x="194" y="35"/>
                      <a:pt x="194" y="34"/>
                    </a:cubicBezTo>
                    <a:cubicBezTo>
                      <a:pt x="194" y="33"/>
                      <a:pt x="194" y="33"/>
                      <a:pt x="194" y="33"/>
                    </a:cubicBezTo>
                    <a:cubicBezTo>
                      <a:pt x="194" y="32"/>
                      <a:pt x="194" y="31"/>
                      <a:pt x="194" y="31"/>
                    </a:cubicBezTo>
                    <a:cubicBezTo>
                      <a:pt x="194" y="30"/>
                      <a:pt x="194" y="30"/>
                      <a:pt x="194" y="30"/>
                    </a:cubicBezTo>
                    <a:cubicBezTo>
                      <a:pt x="194" y="29"/>
                      <a:pt x="193" y="28"/>
                      <a:pt x="193" y="27"/>
                    </a:cubicBezTo>
                    <a:cubicBezTo>
                      <a:pt x="193" y="26"/>
                      <a:pt x="193" y="26"/>
                      <a:pt x="193" y="26"/>
                    </a:cubicBezTo>
                    <a:cubicBezTo>
                      <a:pt x="193" y="26"/>
                      <a:pt x="193" y="25"/>
                      <a:pt x="193" y="24"/>
                    </a:cubicBezTo>
                    <a:cubicBezTo>
                      <a:pt x="193" y="23"/>
                      <a:pt x="193" y="23"/>
                      <a:pt x="193" y="23"/>
                    </a:cubicBezTo>
                    <a:cubicBezTo>
                      <a:pt x="192" y="22"/>
                      <a:pt x="192" y="21"/>
                      <a:pt x="192" y="20"/>
                    </a:cubicBezTo>
                    <a:cubicBezTo>
                      <a:pt x="192" y="20"/>
                      <a:pt x="192" y="20"/>
                      <a:pt x="192" y="20"/>
                    </a:cubicBezTo>
                    <a:cubicBezTo>
                      <a:pt x="192" y="19"/>
                      <a:pt x="192" y="18"/>
                      <a:pt x="191" y="17"/>
                    </a:cubicBezTo>
                    <a:cubicBezTo>
                      <a:pt x="191" y="17"/>
                      <a:pt x="191" y="17"/>
                      <a:pt x="191" y="17"/>
                    </a:cubicBezTo>
                    <a:cubicBezTo>
                      <a:pt x="191" y="16"/>
                      <a:pt x="191" y="15"/>
                      <a:pt x="191" y="14"/>
                    </a:cubicBezTo>
                    <a:cubicBezTo>
                      <a:pt x="191" y="14"/>
                      <a:pt x="191" y="14"/>
                      <a:pt x="191" y="14"/>
                    </a:cubicBezTo>
                    <a:cubicBezTo>
                      <a:pt x="191" y="13"/>
                      <a:pt x="190" y="12"/>
                      <a:pt x="190" y="11"/>
                    </a:cubicBezTo>
                    <a:cubicBezTo>
                      <a:pt x="190" y="11"/>
                      <a:pt x="190" y="11"/>
                      <a:pt x="190" y="11"/>
                    </a:cubicBezTo>
                    <a:cubicBezTo>
                      <a:pt x="190" y="10"/>
                      <a:pt x="190" y="9"/>
                      <a:pt x="190" y="9"/>
                    </a:cubicBezTo>
                    <a:cubicBezTo>
                      <a:pt x="189" y="8"/>
                      <a:pt x="189" y="8"/>
                      <a:pt x="189" y="8"/>
                    </a:cubicBezTo>
                    <a:cubicBezTo>
                      <a:pt x="189" y="7"/>
                      <a:pt x="189" y="7"/>
                      <a:pt x="189" y="6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89" y="5"/>
                      <a:pt x="189" y="5"/>
                      <a:pt x="188" y="4"/>
                    </a:cubicBezTo>
                    <a:cubicBezTo>
                      <a:pt x="188" y="4"/>
                      <a:pt x="188" y="4"/>
                      <a:pt x="188" y="4"/>
                    </a:cubicBezTo>
                    <a:cubicBezTo>
                      <a:pt x="188" y="3"/>
                      <a:pt x="188" y="3"/>
                      <a:pt x="188" y="2"/>
                    </a:cubicBezTo>
                    <a:cubicBezTo>
                      <a:pt x="188" y="2"/>
                      <a:pt x="188" y="2"/>
                      <a:pt x="188" y="2"/>
                    </a:cubicBezTo>
                    <a:cubicBezTo>
                      <a:pt x="188" y="1"/>
                      <a:pt x="188" y="1"/>
                      <a:pt x="187" y="1"/>
                    </a:cubicBezTo>
                    <a:cubicBezTo>
                      <a:pt x="187" y="1"/>
                      <a:pt x="187" y="1"/>
                      <a:pt x="187" y="1"/>
                    </a:cubicBezTo>
                    <a:cubicBezTo>
                      <a:pt x="187" y="0"/>
                      <a:pt x="187" y="0"/>
                      <a:pt x="187" y="0"/>
                    </a:cubicBezTo>
                    <a:cubicBezTo>
                      <a:pt x="185" y="1"/>
                      <a:pt x="181" y="2"/>
                      <a:pt x="177" y="4"/>
                    </a:cubicBezTo>
                    <a:cubicBezTo>
                      <a:pt x="174" y="5"/>
                      <a:pt x="170" y="6"/>
                      <a:pt x="167" y="7"/>
                    </a:cubicBezTo>
                    <a:cubicBezTo>
                      <a:pt x="167" y="7"/>
                      <a:pt x="166" y="8"/>
                      <a:pt x="166" y="8"/>
                    </a:cubicBezTo>
                    <a:cubicBezTo>
                      <a:pt x="166" y="8"/>
                      <a:pt x="166" y="8"/>
                      <a:pt x="166" y="8"/>
                    </a:cubicBezTo>
                    <a:cubicBezTo>
                      <a:pt x="166" y="11"/>
                      <a:pt x="166" y="16"/>
                      <a:pt x="164" y="23"/>
                    </a:cubicBezTo>
                    <a:cubicBezTo>
                      <a:pt x="161" y="37"/>
                      <a:pt x="152" y="41"/>
                      <a:pt x="137" y="49"/>
                    </a:cubicBezTo>
                    <a:cubicBezTo>
                      <a:pt x="135" y="50"/>
                      <a:pt x="132" y="52"/>
                      <a:pt x="129" y="53"/>
                    </a:cubicBezTo>
                    <a:cubicBezTo>
                      <a:pt x="119" y="59"/>
                      <a:pt x="114" y="60"/>
                      <a:pt x="109" y="60"/>
                    </a:cubicBezTo>
                    <a:cubicBezTo>
                      <a:pt x="106" y="60"/>
                      <a:pt x="102" y="59"/>
                      <a:pt x="98" y="5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61">
                <a:extLst>
                  <a:ext uri="{FF2B5EF4-FFF2-40B4-BE49-F238E27FC236}">
                    <a16:creationId xmlns:a16="http://schemas.microsoft.com/office/drawing/2014/main" id="{42DBE137-F5D2-419E-9D1B-B421EB142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06088" y="1670050"/>
                <a:ext cx="334963" cy="514350"/>
              </a:xfrm>
              <a:custGeom>
                <a:avLst/>
                <a:gdLst>
                  <a:gd name="T0" fmla="*/ 180 w 186"/>
                  <a:gd name="T1" fmla="*/ 124 h 286"/>
                  <a:gd name="T2" fmla="*/ 179 w 186"/>
                  <a:gd name="T3" fmla="*/ 124 h 286"/>
                  <a:gd name="T4" fmla="*/ 169 w 186"/>
                  <a:gd name="T5" fmla="*/ 126 h 286"/>
                  <a:gd name="T6" fmla="*/ 139 w 186"/>
                  <a:gd name="T7" fmla="*/ 140 h 286"/>
                  <a:gd name="T8" fmla="*/ 139 w 186"/>
                  <a:gd name="T9" fmla="*/ 140 h 286"/>
                  <a:gd name="T10" fmla="*/ 153 w 186"/>
                  <a:gd name="T11" fmla="*/ 113 h 286"/>
                  <a:gd name="T12" fmla="*/ 143 w 186"/>
                  <a:gd name="T13" fmla="*/ 100 h 286"/>
                  <a:gd name="T14" fmla="*/ 130 w 186"/>
                  <a:gd name="T15" fmla="*/ 95 h 286"/>
                  <a:gd name="T16" fmla="*/ 112 w 186"/>
                  <a:gd name="T17" fmla="*/ 78 h 286"/>
                  <a:gd name="T18" fmla="*/ 102 w 186"/>
                  <a:gd name="T19" fmla="*/ 43 h 286"/>
                  <a:gd name="T20" fmla="*/ 101 w 186"/>
                  <a:gd name="T21" fmla="*/ 21 h 286"/>
                  <a:gd name="T22" fmla="*/ 98 w 186"/>
                  <a:gd name="T23" fmla="*/ 11 h 286"/>
                  <a:gd name="T24" fmla="*/ 80 w 186"/>
                  <a:gd name="T25" fmla="*/ 2 h 286"/>
                  <a:gd name="T26" fmla="*/ 77 w 186"/>
                  <a:gd name="T27" fmla="*/ 0 h 286"/>
                  <a:gd name="T28" fmla="*/ 74 w 186"/>
                  <a:gd name="T29" fmla="*/ 1 h 286"/>
                  <a:gd name="T30" fmla="*/ 66 w 186"/>
                  <a:gd name="T31" fmla="*/ 8 h 286"/>
                  <a:gd name="T32" fmla="*/ 64 w 186"/>
                  <a:gd name="T33" fmla="*/ 9 h 286"/>
                  <a:gd name="T34" fmla="*/ 59 w 186"/>
                  <a:gd name="T35" fmla="*/ 7 h 286"/>
                  <a:gd name="T36" fmla="*/ 36 w 186"/>
                  <a:gd name="T37" fmla="*/ 2 h 286"/>
                  <a:gd name="T38" fmla="*/ 27 w 186"/>
                  <a:gd name="T39" fmla="*/ 22 h 286"/>
                  <a:gd name="T40" fmla="*/ 20 w 186"/>
                  <a:gd name="T41" fmla="*/ 64 h 286"/>
                  <a:gd name="T42" fmla="*/ 15 w 186"/>
                  <a:gd name="T43" fmla="*/ 91 h 286"/>
                  <a:gd name="T44" fmla="*/ 15 w 186"/>
                  <a:gd name="T45" fmla="*/ 118 h 286"/>
                  <a:gd name="T46" fmla="*/ 3 w 186"/>
                  <a:gd name="T47" fmla="*/ 155 h 286"/>
                  <a:gd name="T48" fmla="*/ 0 w 186"/>
                  <a:gd name="T49" fmla="*/ 162 h 286"/>
                  <a:gd name="T50" fmla="*/ 7 w 186"/>
                  <a:gd name="T51" fmla="*/ 170 h 286"/>
                  <a:gd name="T52" fmla="*/ 17 w 186"/>
                  <a:gd name="T53" fmla="*/ 184 h 286"/>
                  <a:gd name="T54" fmla="*/ 24 w 186"/>
                  <a:gd name="T55" fmla="*/ 210 h 286"/>
                  <a:gd name="T56" fmla="*/ 31 w 186"/>
                  <a:gd name="T57" fmla="*/ 237 h 286"/>
                  <a:gd name="T58" fmla="*/ 40 w 186"/>
                  <a:gd name="T59" fmla="*/ 263 h 286"/>
                  <a:gd name="T60" fmla="*/ 52 w 186"/>
                  <a:gd name="T61" fmla="*/ 286 h 286"/>
                  <a:gd name="T62" fmla="*/ 64 w 186"/>
                  <a:gd name="T63" fmla="*/ 235 h 286"/>
                  <a:gd name="T64" fmla="*/ 73 w 186"/>
                  <a:gd name="T65" fmla="*/ 219 h 286"/>
                  <a:gd name="T66" fmla="*/ 89 w 186"/>
                  <a:gd name="T67" fmla="*/ 245 h 286"/>
                  <a:gd name="T68" fmla="*/ 101 w 186"/>
                  <a:gd name="T69" fmla="*/ 231 h 286"/>
                  <a:gd name="T70" fmla="*/ 110 w 186"/>
                  <a:gd name="T71" fmla="*/ 224 h 286"/>
                  <a:gd name="T72" fmla="*/ 113 w 186"/>
                  <a:gd name="T73" fmla="*/ 218 h 286"/>
                  <a:gd name="T74" fmla="*/ 111 w 186"/>
                  <a:gd name="T75" fmla="*/ 212 h 286"/>
                  <a:gd name="T76" fmla="*/ 115 w 186"/>
                  <a:gd name="T77" fmla="*/ 198 h 286"/>
                  <a:gd name="T78" fmla="*/ 129 w 186"/>
                  <a:gd name="T79" fmla="*/ 187 h 286"/>
                  <a:gd name="T80" fmla="*/ 139 w 186"/>
                  <a:gd name="T81" fmla="*/ 189 h 286"/>
                  <a:gd name="T82" fmla="*/ 145 w 186"/>
                  <a:gd name="T83" fmla="*/ 188 h 286"/>
                  <a:gd name="T84" fmla="*/ 167 w 186"/>
                  <a:gd name="T85" fmla="*/ 156 h 286"/>
                  <a:gd name="T86" fmla="*/ 180 w 186"/>
                  <a:gd name="T87" fmla="*/ 146 h 286"/>
                  <a:gd name="T88" fmla="*/ 186 w 186"/>
                  <a:gd name="T89" fmla="*/ 13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6" h="286">
                    <a:moveTo>
                      <a:pt x="181" y="124"/>
                    </a:moveTo>
                    <a:cubicBezTo>
                      <a:pt x="180" y="124"/>
                      <a:pt x="180" y="124"/>
                      <a:pt x="180" y="124"/>
                    </a:cubicBezTo>
                    <a:cubicBezTo>
                      <a:pt x="180" y="124"/>
                      <a:pt x="180" y="124"/>
                      <a:pt x="180" y="124"/>
                    </a:cubicBezTo>
                    <a:cubicBezTo>
                      <a:pt x="179" y="124"/>
                      <a:pt x="179" y="124"/>
                      <a:pt x="179" y="124"/>
                    </a:cubicBezTo>
                    <a:cubicBezTo>
                      <a:pt x="179" y="124"/>
                      <a:pt x="179" y="124"/>
                      <a:pt x="179" y="124"/>
                    </a:cubicBezTo>
                    <a:cubicBezTo>
                      <a:pt x="177" y="124"/>
                      <a:pt x="175" y="124"/>
                      <a:pt x="169" y="126"/>
                    </a:cubicBezTo>
                    <a:cubicBezTo>
                      <a:pt x="163" y="128"/>
                      <a:pt x="161" y="129"/>
                      <a:pt x="161" y="129"/>
                    </a:cubicBezTo>
                    <a:cubicBezTo>
                      <a:pt x="139" y="140"/>
                      <a:pt x="139" y="140"/>
                      <a:pt x="139" y="140"/>
                    </a:cubicBezTo>
                    <a:cubicBezTo>
                      <a:pt x="139" y="140"/>
                      <a:pt x="139" y="140"/>
                      <a:pt x="139" y="140"/>
                    </a:cubicBezTo>
                    <a:cubicBezTo>
                      <a:pt x="139" y="140"/>
                      <a:pt x="139" y="140"/>
                      <a:pt x="139" y="140"/>
                    </a:cubicBezTo>
                    <a:cubicBezTo>
                      <a:pt x="155" y="122"/>
                      <a:pt x="155" y="122"/>
                      <a:pt x="155" y="122"/>
                    </a:cubicBezTo>
                    <a:cubicBezTo>
                      <a:pt x="153" y="119"/>
                      <a:pt x="153" y="116"/>
                      <a:pt x="153" y="113"/>
                    </a:cubicBezTo>
                    <a:cubicBezTo>
                      <a:pt x="153" y="109"/>
                      <a:pt x="153" y="104"/>
                      <a:pt x="151" y="96"/>
                    </a:cubicBezTo>
                    <a:cubicBezTo>
                      <a:pt x="149" y="98"/>
                      <a:pt x="147" y="100"/>
                      <a:pt x="143" y="100"/>
                    </a:cubicBezTo>
                    <a:cubicBezTo>
                      <a:pt x="142" y="100"/>
                      <a:pt x="141" y="100"/>
                      <a:pt x="140" y="99"/>
                    </a:cubicBezTo>
                    <a:cubicBezTo>
                      <a:pt x="134" y="97"/>
                      <a:pt x="133" y="96"/>
                      <a:pt x="130" y="95"/>
                    </a:cubicBezTo>
                    <a:cubicBezTo>
                      <a:pt x="129" y="93"/>
                      <a:pt x="127" y="92"/>
                      <a:pt x="122" y="89"/>
                    </a:cubicBezTo>
                    <a:cubicBezTo>
                      <a:pt x="115" y="86"/>
                      <a:pt x="112" y="83"/>
                      <a:pt x="112" y="78"/>
                    </a:cubicBezTo>
                    <a:cubicBezTo>
                      <a:pt x="112" y="77"/>
                      <a:pt x="112" y="76"/>
                      <a:pt x="110" y="73"/>
                    </a:cubicBezTo>
                    <a:cubicBezTo>
                      <a:pt x="103" y="63"/>
                      <a:pt x="102" y="56"/>
                      <a:pt x="102" y="43"/>
                    </a:cubicBezTo>
                    <a:cubicBezTo>
                      <a:pt x="102" y="40"/>
                      <a:pt x="101" y="36"/>
                      <a:pt x="101" y="32"/>
                    </a:cubicBezTo>
                    <a:cubicBezTo>
                      <a:pt x="101" y="27"/>
                      <a:pt x="101" y="24"/>
                      <a:pt x="101" y="21"/>
                    </a:cubicBezTo>
                    <a:cubicBezTo>
                      <a:pt x="100" y="16"/>
                      <a:pt x="100" y="16"/>
                      <a:pt x="99" y="14"/>
                    </a:cubicBezTo>
                    <a:cubicBezTo>
                      <a:pt x="99" y="13"/>
                      <a:pt x="98" y="12"/>
                      <a:pt x="98" y="11"/>
                    </a:cubicBezTo>
                    <a:cubicBezTo>
                      <a:pt x="96" y="8"/>
                      <a:pt x="93" y="7"/>
                      <a:pt x="88" y="5"/>
                    </a:cubicBezTo>
                    <a:cubicBezTo>
                      <a:pt x="86" y="4"/>
                      <a:pt x="83" y="3"/>
                      <a:pt x="80" y="2"/>
                    </a:cubicBezTo>
                    <a:cubicBezTo>
                      <a:pt x="80" y="1"/>
                      <a:pt x="79" y="1"/>
                      <a:pt x="78" y="1"/>
                    </a:cubicBezTo>
                    <a:cubicBezTo>
                      <a:pt x="78" y="1"/>
                      <a:pt x="77" y="0"/>
                      <a:pt x="77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6" y="0"/>
                      <a:pt x="75" y="0"/>
                      <a:pt x="74" y="1"/>
                    </a:cubicBezTo>
                    <a:cubicBezTo>
                      <a:pt x="74" y="1"/>
                      <a:pt x="74" y="1"/>
                      <a:pt x="74" y="1"/>
                    </a:cubicBezTo>
                    <a:cubicBezTo>
                      <a:pt x="73" y="4"/>
                      <a:pt x="71" y="8"/>
                      <a:pt x="66" y="8"/>
                    </a:cubicBezTo>
                    <a:cubicBezTo>
                      <a:pt x="66" y="8"/>
                      <a:pt x="65" y="8"/>
                      <a:pt x="65" y="8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3" y="8"/>
                      <a:pt x="61" y="7"/>
                      <a:pt x="59" y="7"/>
                    </a:cubicBezTo>
                    <a:cubicBezTo>
                      <a:pt x="55" y="5"/>
                      <a:pt x="49" y="3"/>
                      <a:pt x="39" y="3"/>
                    </a:cubicBezTo>
                    <a:cubicBezTo>
                      <a:pt x="38" y="3"/>
                      <a:pt x="37" y="3"/>
                      <a:pt x="36" y="2"/>
                    </a:cubicBezTo>
                    <a:cubicBezTo>
                      <a:pt x="36" y="5"/>
                      <a:pt x="34" y="8"/>
                      <a:pt x="31" y="10"/>
                    </a:cubicBezTo>
                    <a:cubicBezTo>
                      <a:pt x="27" y="13"/>
                      <a:pt x="27" y="14"/>
                      <a:pt x="27" y="22"/>
                    </a:cubicBezTo>
                    <a:cubicBezTo>
                      <a:pt x="27" y="28"/>
                      <a:pt x="26" y="38"/>
                      <a:pt x="23" y="53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18" y="72"/>
                      <a:pt x="18" y="72"/>
                      <a:pt x="18" y="74"/>
                    </a:cubicBezTo>
                    <a:cubicBezTo>
                      <a:pt x="17" y="76"/>
                      <a:pt x="17" y="80"/>
                      <a:pt x="15" y="91"/>
                    </a:cubicBezTo>
                    <a:cubicBezTo>
                      <a:pt x="12" y="105"/>
                      <a:pt x="13" y="108"/>
                      <a:pt x="13" y="109"/>
                    </a:cubicBezTo>
                    <a:cubicBezTo>
                      <a:pt x="14" y="111"/>
                      <a:pt x="15" y="113"/>
                      <a:pt x="15" y="118"/>
                    </a:cubicBezTo>
                    <a:cubicBezTo>
                      <a:pt x="15" y="127"/>
                      <a:pt x="13" y="130"/>
                      <a:pt x="11" y="136"/>
                    </a:cubicBezTo>
                    <a:cubicBezTo>
                      <a:pt x="9" y="140"/>
                      <a:pt x="6" y="145"/>
                      <a:pt x="3" y="155"/>
                    </a:cubicBezTo>
                    <a:cubicBezTo>
                      <a:pt x="2" y="156"/>
                      <a:pt x="2" y="156"/>
                      <a:pt x="2" y="156"/>
                    </a:cubicBezTo>
                    <a:cubicBezTo>
                      <a:pt x="1" y="159"/>
                      <a:pt x="1" y="161"/>
                      <a:pt x="0" y="162"/>
                    </a:cubicBezTo>
                    <a:cubicBezTo>
                      <a:pt x="1" y="163"/>
                      <a:pt x="1" y="163"/>
                      <a:pt x="2" y="164"/>
                    </a:cubicBezTo>
                    <a:cubicBezTo>
                      <a:pt x="4" y="166"/>
                      <a:pt x="5" y="168"/>
                      <a:pt x="7" y="170"/>
                    </a:cubicBezTo>
                    <a:cubicBezTo>
                      <a:pt x="9" y="173"/>
                      <a:pt x="11" y="175"/>
                      <a:pt x="12" y="178"/>
                    </a:cubicBezTo>
                    <a:cubicBezTo>
                      <a:pt x="14" y="180"/>
                      <a:pt x="15" y="182"/>
                      <a:pt x="17" y="184"/>
                    </a:cubicBezTo>
                    <a:cubicBezTo>
                      <a:pt x="21" y="191"/>
                      <a:pt x="22" y="194"/>
                      <a:pt x="22" y="199"/>
                    </a:cubicBezTo>
                    <a:cubicBezTo>
                      <a:pt x="23" y="202"/>
                      <a:pt x="23" y="205"/>
                      <a:pt x="24" y="210"/>
                    </a:cubicBezTo>
                    <a:cubicBezTo>
                      <a:pt x="25" y="215"/>
                      <a:pt x="26" y="217"/>
                      <a:pt x="26" y="219"/>
                    </a:cubicBezTo>
                    <a:cubicBezTo>
                      <a:pt x="27" y="224"/>
                      <a:pt x="28" y="225"/>
                      <a:pt x="31" y="237"/>
                    </a:cubicBezTo>
                    <a:cubicBezTo>
                      <a:pt x="31" y="238"/>
                      <a:pt x="32" y="240"/>
                      <a:pt x="33" y="242"/>
                    </a:cubicBezTo>
                    <a:cubicBezTo>
                      <a:pt x="37" y="257"/>
                      <a:pt x="38" y="259"/>
                      <a:pt x="40" y="263"/>
                    </a:cubicBezTo>
                    <a:cubicBezTo>
                      <a:pt x="42" y="266"/>
                      <a:pt x="44" y="269"/>
                      <a:pt x="46" y="276"/>
                    </a:cubicBezTo>
                    <a:cubicBezTo>
                      <a:pt x="49" y="281"/>
                      <a:pt x="51" y="284"/>
                      <a:pt x="52" y="286"/>
                    </a:cubicBezTo>
                    <a:cubicBezTo>
                      <a:pt x="53" y="279"/>
                      <a:pt x="54" y="267"/>
                      <a:pt x="58" y="252"/>
                    </a:cubicBezTo>
                    <a:cubicBezTo>
                      <a:pt x="61" y="239"/>
                      <a:pt x="62" y="237"/>
                      <a:pt x="64" y="235"/>
                    </a:cubicBezTo>
                    <a:cubicBezTo>
                      <a:pt x="64" y="234"/>
                      <a:pt x="65" y="232"/>
                      <a:pt x="67" y="227"/>
                    </a:cubicBezTo>
                    <a:cubicBezTo>
                      <a:pt x="68" y="224"/>
                      <a:pt x="70" y="219"/>
                      <a:pt x="73" y="219"/>
                    </a:cubicBezTo>
                    <a:cubicBezTo>
                      <a:pt x="77" y="219"/>
                      <a:pt x="78" y="223"/>
                      <a:pt x="80" y="227"/>
                    </a:cubicBezTo>
                    <a:cubicBezTo>
                      <a:pt x="81" y="231"/>
                      <a:pt x="84" y="238"/>
                      <a:pt x="89" y="245"/>
                    </a:cubicBezTo>
                    <a:cubicBezTo>
                      <a:pt x="89" y="244"/>
                      <a:pt x="89" y="242"/>
                      <a:pt x="90" y="241"/>
                    </a:cubicBezTo>
                    <a:cubicBezTo>
                      <a:pt x="93" y="235"/>
                      <a:pt x="95" y="234"/>
                      <a:pt x="101" y="231"/>
                    </a:cubicBezTo>
                    <a:cubicBezTo>
                      <a:pt x="102" y="230"/>
                      <a:pt x="103" y="229"/>
                      <a:pt x="105" y="228"/>
                    </a:cubicBezTo>
                    <a:cubicBezTo>
                      <a:pt x="108" y="226"/>
                      <a:pt x="110" y="225"/>
                      <a:pt x="110" y="224"/>
                    </a:cubicBezTo>
                    <a:cubicBezTo>
                      <a:pt x="110" y="223"/>
                      <a:pt x="111" y="221"/>
                      <a:pt x="112" y="219"/>
                    </a:cubicBezTo>
                    <a:cubicBezTo>
                      <a:pt x="113" y="219"/>
                      <a:pt x="113" y="218"/>
                      <a:pt x="113" y="218"/>
                    </a:cubicBezTo>
                    <a:cubicBezTo>
                      <a:pt x="112" y="218"/>
                      <a:pt x="112" y="218"/>
                      <a:pt x="112" y="218"/>
                    </a:cubicBezTo>
                    <a:cubicBezTo>
                      <a:pt x="112" y="216"/>
                      <a:pt x="111" y="214"/>
                      <a:pt x="111" y="212"/>
                    </a:cubicBezTo>
                    <a:cubicBezTo>
                      <a:pt x="111" y="207"/>
                      <a:pt x="112" y="205"/>
                      <a:pt x="114" y="202"/>
                    </a:cubicBezTo>
                    <a:cubicBezTo>
                      <a:pt x="114" y="201"/>
                      <a:pt x="115" y="200"/>
                      <a:pt x="115" y="198"/>
                    </a:cubicBezTo>
                    <a:cubicBezTo>
                      <a:pt x="118" y="192"/>
                      <a:pt x="120" y="191"/>
                      <a:pt x="125" y="189"/>
                    </a:cubicBezTo>
                    <a:cubicBezTo>
                      <a:pt x="126" y="189"/>
                      <a:pt x="127" y="188"/>
                      <a:pt x="129" y="187"/>
                    </a:cubicBezTo>
                    <a:cubicBezTo>
                      <a:pt x="131" y="186"/>
                      <a:pt x="133" y="186"/>
                      <a:pt x="134" y="186"/>
                    </a:cubicBezTo>
                    <a:cubicBezTo>
                      <a:pt x="136" y="186"/>
                      <a:pt x="138" y="187"/>
                      <a:pt x="139" y="189"/>
                    </a:cubicBezTo>
                    <a:cubicBezTo>
                      <a:pt x="140" y="190"/>
                      <a:pt x="141" y="191"/>
                      <a:pt x="144" y="193"/>
                    </a:cubicBezTo>
                    <a:cubicBezTo>
                      <a:pt x="144" y="191"/>
                      <a:pt x="144" y="190"/>
                      <a:pt x="145" y="188"/>
                    </a:cubicBezTo>
                    <a:cubicBezTo>
                      <a:pt x="145" y="187"/>
                      <a:pt x="145" y="186"/>
                      <a:pt x="146" y="186"/>
                    </a:cubicBezTo>
                    <a:cubicBezTo>
                      <a:pt x="148" y="178"/>
                      <a:pt x="150" y="169"/>
                      <a:pt x="167" y="156"/>
                    </a:cubicBezTo>
                    <a:cubicBezTo>
                      <a:pt x="175" y="150"/>
                      <a:pt x="177" y="148"/>
                      <a:pt x="179" y="148"/>
                    </a:cubicBezTo>
                    <a:cubicBezTo>
                      <a:pt x="180" y="146"/>
                      <a:pt x="180" y="146"/>
                      <a:pt x="180" y="146"/>
                    </a:cubicBezTo>
                    <a:cubicBezTo>
                      <a:pt x="184" y="143"/>
                      <a:pt x="184" y="142"/>
                      <a:pt x="185" y="140"/>
                    </a:cubicBezTo>
                    <a:cubicBezTo>
                      <a:pt x="185" y="138"/>
                      <a:pt x="185" y="137"/>
                      <a:pt x="186" y="136"/>
                    </a:cubicBezTo>
                    <a:cubicBezTo>
                      <a:pt x="186" y="134"/>
                      <a:pt x="183" y="129"/>
                      <a:pt x="181" y="1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62">
                <a:extLst>
                  <a:ext uri="{FF2B5EF4-FFF2-40B4-BE49-F238E27FC236}">
                    <a16:creationId xmlns:a16="http://schemas.microsoft.com/office/drawing/2014/main" id="{68621661-0F92-44BF-9D57-B448728DB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04513" y="2185988"/>
                <a:ext cx="1588" cy="9525"/>
              </a:xfrm>
              <a:custGeom>
                <a:avLst/>
                <a:gdLst>
                  <a:gd name="T0" fmla="*/ 1 w 1"/>
                  <a:gd name="T1" fmla="*/ 0 h 6"/>
                  <a:gd name="T2" fmla="*/ 0 w 1"/>
                  <a:gd name="T3" fmla="*/ 0 h 6"/>
                  <a:gd name="T4" fmla="*/ 1 w 1"/>
                  <a:gd name="T5" fmla="*/ 6 h 6"/>
                  <a:gd name="T6" fmla="*/ 1 w 1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lnTo>
                      <a:pt x="0" y="0"/>
                    </a:lnTo>
                    <a:lnTo>
                      <a:pt x="1" y="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63">
                <a:extLst>
                  <a:ext uri="{FF2B5EF4-FFF2-40B4-BE49-F238E27FC236}">
                    <a16:creationId xmlns:a16="http://schemas.microsoft.com/office/drawing/2014/main" id="{1881C4A6-2F17-41DC-AD8C-8B6813417E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31500" y="1457325"/>
                <a:ext cx="696913" cy="582613"/>
              </a:xfrm>
              <a:custGeom>
                <a:avLst/>
                <a:gdLst>
                  <a:gd name="T0" fmla="*/ 365 w 387"/>
                  <a:gd name="T1" fmla="*/ 55 h 324"/>
                  <a:gd name="T2" fmla="*/ 338 w 387"/>
                  <a:gd name="T3" fmla="*/ 14 h 324"/>
                  <a:gd name="T4" fmla="*/ 326 w 387"/>
                  <a:gd name="T5" fmla="*/ 8 h 324"/>
                  <a:gd name="T6" fmla="*/ 336 w 387"/>
                  <a:gd name="T7" fmla="*/ 60 h 324"/>
                  <a:gd name="T8" fmla="*/ 333 w 387"/>
                  <a:gd name="T9" fmla="*/ 86 h 324"/>
                  <a:gd name="T10" fmla="*/ 292 w 387"/>
                  <a:gd name="T11" fmla="*/ 125 h 324"/>
                  <a:gd name="T12" fmla="*/ 280 w 387"/>
                  <a:gd name="T13" fmla="*/ 122 h 324"/>
                  <a:gd name="T14" fmla="*/ 254 w 387"/>
                  <a:gd name="T15" fmla="*/ 136 h 324"/>
                  <a:gd name="T16" fmla="*/ 234 w 387"/>
                  <a:gd name="T17" fmla="*/ 120 h 324"/>
                  <a:gd name="T18" fmla="*/ 193 w 387"/>
                  <a:gd name="T19" fmla="*/ 127 h 324"/>
                  <a:gd name="T20" fmla="*/ 159 w 387"/>
                  <a:gd name="T21" fmla="*/ 95 h 324"/>
                  <a:gd name="T22" fmla="*/ 151 w 387"/>
                  <a:gd name="T23" fmla="*/ 91 h 324"/>
                  <a:gd name="T24" fmla="*/ 141 w 387"/>
                  <a:gd name="T25" fmla="*/ 79 h 324"/>
                  <a:gd name="T26" fmla="*/ 140 w 387"/>
                  <a:gd name="T27" fmla="*/ 32 h 324"/>
                  <a:gd name="T28" fmla="*/ 131 w 387"/>
                  <a:gd name="T29" fmla="*/ 57 h 324"/>
                  <a:gd name="T30" fmla="*/ 100 w 387"/>
                  <a:gd name="T31" fmla="*/ 47 h 324"/>
                  <a:gd name="T32" fmla="*/ 70 w 387"/>
                  <a:gd name="T33" fmla="*/ 58 h 324"/>
                  <a:gd name="T34" fmla="*/ 50 w 387"/>
                  <a:gd name="T35" fmla="*/ 63 h 324"/>
                  <a:gd name="T36" fmla="*/ 17 w 387"/>
                  <a:gd name="T37" fmla="*/ 77 h 324"/>
                  <a:gd name="T38" fmla="*/ 4 w 387"/>
                  <a:gd name="T39" fmla="*/ 89 h 324"/>
                  <a:gd name="T40" fmla="*/ 15 w 387"/>
                  <a:gd name="T41" fmla="*/ 110 h 324"/>
                  <a:gd name="T42" fmla="*/ 37 w 387"/>
                  <a:gd name="T43" fmla="*/ 126 h 324"/>
                  <a:gd name="T44" fmla="*/ 41 w 387"/>
                  <a:gd name="T45" fmla="*/ 160 h 324"/>
                  <a:gd name="T46" fmla="*/ 56 w 387"/>
                  <a:gd name="T47" fmla="*/ 197 h 324"/>
                  <a:gd name="T48" fmla="*/ 73 w 387"/>
                  <a:gd name="T49" fmla="*/ 207 h 324"/>
                  <a:gd name="T50" fmla="*/ 90 w 387"/>
                  <a:gd name="T51" fmla="*/ 211 h 324"/>
                  <a:gd name="T52" fmla="*/ 98 w 387"/>
                  <a:gd name="T53" fmla="*/ 234 h 324"/>
                  <a:gd name="T54" fmla="*/ 123 w 387"/>
                  <a:gd name="T55" fmla="*/ 228 h 324"/>
                  <a:gd name="T56" fmla="*/ 140 w 387"/>
                  <a:gd name="T57" fmla="*/ 228 h 324"/>
                  <a:gd name="T58" fmla="*/ 162 w 387"/>
                  <a:gd name="T59" fmla="*/ 188 h 324"/>
                  <a:gd name="T60" fmla="*/ 190 w 387"/>
                  <a:gd name="T61" fmla="*/ 163 h 324"/>
                  <a:gd name="T62" fmla="*/ 198 w 387"/>
                  <a:gd name="T63" fmla="*/ 151 h 324"/>
                  <a:gd name="T64" fmla="*/ 199 w 387"/>
                  <a:gd name="T65" fmla="*/ 140 h 324"/>
                  <a:gd name="T66" fmla="*/ 215 w 387"/>
                  <a:gd name="T67" fmla="*/ 163 h 324"/>
                  <a:gd name="T68" fmla="*/ 240 w 387"/>
                  <a:gd name="T69" fmla="*/ 163 h 324"/>
                  <a:gd name="T70" fmla="*/ 249 w 387"/>
                  <a:gd name="T71" fmla="*/ 169 h 324"/>
                  <a:gd name="T72" fmla="*/ 230 w 387"/>
                  <a:gd name="T73" fmla="*/ 192 h 324"/>
                  <a:gd name="T74" fmla="*/ 200 w 387"/>
                  <a:gd name="T75" fmla="*/ 212 h 324"/>
                  <a:gd name="T76" fmla="*/ 178 w 387"/>
                  <a:gd name="T77" fmla="*/ 260 h 324"/>
                  <a:gd name="T78" fmla="*/ 169 w 387"/>
                  <a:gd name="T79" fmla="*/ 287 h 324"/>
                  <a:gd name="T80" fmla="*/ 212 w 387"/>
                  <a:gd name="T81" fmla="*/ 323 h 324"/>
                  <a:gd name="T82" fmla="*/ 237 w 387"/>
                  <a:gd name="T83" fmla="*/ 301 h 324"/>
                  <a:gd name="T84" fmla="*/ 231 w 387"/>
                  <a:gd name="T85" fmla="*/ 268 h 324"/>
                  <a:gd name="T86" fmla="*/ 230 w 387"/>
                  <a:gd name="T87" fmla="*/ 206 h 324"/>
                  <a:gd name="T88" fmla="*/ 256 w 387"/>
                  <a:gd name="T89" fmla="*/ 204 h 324"/>
                  <a:gd name="T90" fmla="*/ 292 w 387"/>
                  <a:gd name="T91" fmla="*/ 188 h 324"/>
                  <a:gd name="T92" fmla="*/ 322 w 387"/>
                  <a:gd name="T93" fmla="*/ 155 h 324"/>
                  <a:gd name="T94" fmla="*/ 318 w 387"/>
                  <a:gd name="T95" fmla="*/ 146 h 324"/>
                  <a:gd name="T96" fmla="*/ 346 w 387"/>
                  <a:gd name="T97" fmla="*/ 128 h 324"/>
                  <a:gd name="T98" fmla="*/ 364 w 387"/>
                  <a:gd name="T99" fmla="*/ 95 h 324"/>
                  <a:gd name="T100" fmla="*/ 375 w 387"/>
                  <a:gd name="T101" fmla="*/ 6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7" h="324">
                    <a:moveTo>
                      <a:pt x="387" y="34"/>
                    </a:moveTo>
                    <a:cubicBezTo>
                      <a:pt x="378" y="39"/>
                      <a:pt x="375" y="44"/>
                      <a:pt x="373" y="48"/>
                    </a:cubicBezTo>
                    <a:cubicBezTo>
                      <a:pt x="371" y="51"/>
                      <a:pt x="369" y="55"/>
                      <a:pt x="365" y="55"/>
                    </a:cubicBezTo>
                    <a:cubicBezTo>
                      <a:pt x="362" y="55"/>
                      <a:pt x="360" y="52"/>
                      <a:pt x="357" y="49"/>
                    </a:cubicBezTo>
                    <a:cubicBezTo>
                      <a:pt x="347" y="39"/>
                      <a:pt x="345" y="35"/>
                      <a:pt x="342" y="25"/>
                    </a:cubicBezTo>
                    <a:cubicBezTo>
                      <a:pt x="341" y="22"/>
                      <a:pt x="340" y="18"/>
                      <a:pt x="338" y="14"/>
                    </a:cubicBezTo>
                    <a:cubicBezTo>
                      <a:pt x="336" y="9"/>
                      <a:pt x="335" y="4"/>
                      <a:pt x="334" y="0"/>
                    </a:cubicBezTo>
                    <a:cubicBezTo>
                      <a:pt x="332" y="3"/>
                      <a:pt x="329" y="5"/>
                      <a:pt x="328" y="6"/>
                    </a:cubicBezTo>
                    <a:cubicBezTo>
                      <a:pt x="327" y="7"/>
                      <a:pt x="326" y="7"/>
                      <a:pt x="326" y="8"/>
                    </a:cubicBezTo>
                    <a:cubicBezTo>
                      <a:pt x="326" y="8"/>
                      <a:pt x="325" y="10"/>
                      <a:pt x="327" y="19"/>
                    </a:cubicBezTo>
                    <a:cubicBezTo>
                      <a:pt x="329" y="27"/>
                      <a:pt x="331" y="32"/>
                      <a:pt x="333" y="35"/>
                    </a:cubicBezTo>
                    <a:cubicBezTo>
                      <a:pt x="335" y="42"/>
                      <a:pt x="337" y="47"/>
                      <a:pt x="336" y="60"/>
                    </a:cubicBezTo>
                    <a:cubicBezTo>
                      <a:pt x="334" y="71"/>
                      <a:pt x="333" y="78"/>
                      <a:pt x="331" y="82"/>
                    </a:cubicBezTo>
                    <a:cubicBezTo>
                      <a:pt x="331" y="82"/>
                      <a:pt x="331" y="82"/>
                      <a:pt x="331" y="82"/>
                    </a:cubicBezTo>
                    <a:cubicBezTo>
                      <a:pt x="333" y="86"/>
                      <a:pt x="333" y="86"/>
                      <a:pt x="333" y="86"/>
                    </a:cubicBezTo>
                    <a:cubicBezTo>
                      <a:pt x="334" y="91"/>
                      <a:pt x="331" y="93"/>
                      <a:pt x="320" y="103"/>
                    </a:cubicBezTo>
                    <a:cubicBezTo>
                      <a:pt x="311" y="110"/>
                      <a:pt x="306" y="115"/>
                      <a:pt x="303" y="119"/>
                    </a:cubicBezTo>
                    <a:cubicBezTo>
                      <a:pt x="299" y="123"/>
                      <a:pt x="296" y="125"/>
                      <a:pt x="292" y="125"/>
                    </a:cubicBezTo>
                    <a:cubicBezTo>
                      <a:pt x="291" y="125"/>
                      <a:pt x="290" y="125"/>
                      <a:pt x="289" y="125"/>
                    </a:cubicBezTo>
                    <a:cubicBezTo>
                      <a:pt x="286" y="124"/>
                      <a:pt x="284" y="123"/>
                      <a:pt x="283" y="121"/>
                    </a:cubicBezTo>
                    <a:cubicBezTo>
                      <a:pt x="282" y="121"/>
                      <a:pt x="281" y="122"/>
                      <a:pt x="280" y="122"/>
                    </a:cubicBezTo>
                    <a:cubicBezTo>
                      <a:pt x="275" y="125"/>
                      <a:pt x="273" y="128"/>
                      <a:pt x="270" y="130"/>
                    </a:cubicBezTo>
                    <a:cubicBezTo>
                      <a:pt x="268" y="134"/>
                      <a:pt x="265" y="137"/>
                      <a:pt x="260" y="137"/>
                    </a:cubicBezTo>
                    <a:cubicBezTo>
                      <a:pt x="258" y="137"/>
                      <a:pt x="256" y="137"/>
                      <a:pt x="254" y="136"/>
                    </a:cubicBezTo>
                    <a:cubicBezTo>
                      <a:pt x="250" y="134"/>
                      <a:pt x="248" y="134"/>
                      <a:pt x="246" y="133"/>
                    </a:cubicBezTo>
                    <a:cubicBezTo>
                      <a:pt x="243" y="133"/>
                      <a:pt x="242" y="132"/>
                      <a:pt x="238" y="128"/>
                    </a:cubicBezTo>
                    <a:cubicBezTo>
                      <a:pt x="236" y="127"/>
                      <a:pt x="234" y="124"/>
                      <a:pt x="234" y="120"/>
                    </a:cubicBezTo>
                    <a:cubicBezTo>
                      <a:pt x="233" y="120"/>
                      <a:pt x="230" y="120"/>
                      <a:pt x="227" y="121"/>
                    </a:cubicBezTo>
                    <a:cubicBezTo>
                      <a:pt x="216" y="123"/>
                      <a:pt x="210" y="126"/>
                      <a:pt x="206" y="127"/>
                    </a:cubicBezTo>
                    <a:cubicBezTo>
                      <a:pt x="201" y="130"/>
                      <a:pt x="197" y="131"/>
                      <a:pt x="193" y="127"/>
                    </a:cubicBezTo>
                    <a:cubicBezTo>
                      <a:pt x="190" y="124"/>
                      <a:pt x="188" y="121"/>
                      <a:pt x="189" y="118"/>
                    </a:cubicBezTo>
                    <a:cubicBezTo>
                      <a:pt x="188" y="117"/>
                      <a:pt x="186" y="115"/>
                      <a:pt x="180" y="111"/>
                    </a:cubicBezTo>
                    <a:cubicBezTo>
                      <a:pt x="166" y="103"/>
                      <a:pt x="163" y="99"/>
                      <a:pt x="159" y="95"/>
                    </a:cubicBezTo>
                    <a:cubicBezTo>
                      <a:pt x="157" y="94"/>
                      <a:pt x="156" y="92"/>
                      <a:pt x="154" y="90"/>
                    </a:cubicBezTo>
                    <a:cubicBezTo>
                      <a:pt x="153" y="90"/>
                      <a:pt x="153" y="90"/>
                      <a:pt x="153" y="90"/>
                    </a:cubicBezTo>
                    <a:cubicBezTo>
                      <a:pt x="152" y="90"/>
                      <a:pt x="151" y="90"/>
                      <a:pt x="151" y="91"/>
                    </a:cubicBezTo>
                    <a:cubicBezTo>
                      <a:pt x="150" y="92"/>
                      <a:pt x="148" y="93"/>
                      <a:pt x="147" y="93"/>
                    </a:cubicBezTo>
                    <a:cubicBezTo>
                      <a:pt x="146" y="93"/>
                      <a:pt x="146" y="93"/>
                      <a:pt x="146" y="93"/>
                    </a:cubicBezTo>
                    <a:cubicBezTo>
                      <a:pt x="141" y="93"/>
                      <a:pt x="141" y="85"/>
                      <a:pt x="141" y="79"/>
                    </a:cubicBezTo>
                    <a:cubicBezTo>
                      <a:pt x="140" y="68"/>
                      <a:pt x="141" y="59"/>
                      <a:pt x="142" y="52"/>
                    </a:cubicBezTo>
                    <a:cubicBezTo>
                      <a:pt x="142" y="47"/>
                      <a:pt x="142" y="42"/>
                      <a:pt x="142" y="40"/>
                    </a:cubicBezTo>
                    <a:cubicBezTo>
                      <a:pt x="141" y="38"/>
                      <a:pt x="140" y="35"/>
                      <a:pt x="140" y="32"/>
                    </a:cubicBezTo>
                    <a:cubicBezTo>
                      <a:pt x="140" y="31"/>
                      <a:pt x="140" y="31"/>
                      <a:pt x="140" y="31"/>
                    </a:cubicBezTo>
                    <a:cubicBezTo>
                      <a:pt x="139" y="32"/>
                      <a:pt x="139" y="34"/>
                      <a:pt x="138" y="35"/>
                    </a:cubicBezTo>
                    <a:cubicBezTo>
                      <a:pt x="134" y="43"/>
                      <a:pt x="132" y="51"/>
                      <a:pt x="131" y="57"/>
                    </a:cubicBezTo>
                    <a:cubicBezTo>
                      <a:pt x="130" y="65"/>
                      <a:pt x="128" y="72"/>
                      <a:pt x="122" y="72"/>
                    </a:cubicBezTo>
                    <a:cubicBezTo>
                      <a:pt x="120" y="72"/>
                      <a:pt x="117" y="70"/>
                      <a:pt x="112" y="66"/>
                    </a:cubicBezTo>
                    <a:cubicBezTo>
                      <a:pt x="105" y="58"/>
                      <a:pt x="102" y="52"/>
                      <a:pt x="100" y="47"/>
                    </a:cubicBezTo>
                    <a:cubicBezTo>
                      <a:pt x="98" y="43"/>
                      <a:pt x="98" y="41"/>
                      <a:pt x="94" y="40"/>
                    </a:cubicBezTo>
                    <a:cubicBezTo>
                      <a:pt x="92" y="41"/>
                      <a:pt x="90" y="43"/>
                      <a:pt x="88" y="45"/>
                    </a:cubicBezTo>
                    <a:cubicBezTo>
                      <a:pt x="74" y="57"/>
                      <a:pt x="72" y="58"/>
                      <a:pt x="70" y="58"/>
                    </a:cubicBezTo>
                    <a:cubicBezTo>
                      <a:pt x="69" y="58"/>
                      <a:pt x="67" y="58"/>
                      <a:pt x="65" y="55"/>
                    </a:cubicBezTo>
                    <a:cubicBezTo>
                      <a:pt x="65" y="55"/>
                      <a:pt x="63" y="56"/>
                      <a:pt x="61" y="57"/>
                    </a:cubicBezTo>
                    <a:cubicBezTo>
                      <a:pt x="53" y="61"/>
                      <a:pt x="51" y="62"/>
                      <a:pt x="50" y="63"/>
                    </a:cubicBezTo>
                    <a:cubicBezTo>
                      <a:pt x="49" y="63"/>
                      <a:pt x="49" y="64"/>
                      <a:pt x="48" y="64"/>
                    </a:cubicBezTo>
                    <a:cubicBezTo>
                      <a:pt x="47" y="64"/>
                      <a:pt x="46" y="64"/>
                      <a:pt x="43" y="65"/>
                    </a:cubicBezTo>
                    <a:cubicBezTo>
                      <a:pt x="32" y="68"/>
                      <a:pt x="29" y="70"/>
                      <a:pt x="17" y="77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3" y="79"/>
                      <a:pt x="11" y="80"/>
                      <a:pt x="10" y="80"/>
                    </a:cubicBezTo>
                    <a:cubicBezTo>
                      <a:pt x="10" y="83"/>
                      <a:pt x="8" y="85"/>
                      <a:pt x="4" y="89"/>
                    </a:cubicBezTo>
                    <a:cubicBezTo>
                      <a:pt x="0" y="93"/>
                      <a:pt x="0" y="94"/>
                      <a:pt x="3" y="99"/>
                    </a:cubicBezTo>
                    <a:cubicBezTo>
                      <a:pt x="4" y="102"/>
                      <a:pt x="5" y="104"/>
                      <a:pt x="6" y="108"/>
                    </a:cubicBezTo>
                    <a:cubicBezTo>
                      <a:pt x="8" y="108"/>
                      <a:pt x="12" y="108"/>
                      <a:pt x="15" y="110"/>
                    </a:cubicBezTo>
                    <a:cubicBezTo>
                      <a:pt x="17" y="111"/>
                      <a:pt x="19" y="112"/>
                      <a:pt x="22" y="113"/>
                    </a:cubicBezTo>
                    <a:cubicBezTo>
                      <a:pt x="27" y="115"/>
                      <a:pt x="32" y="117"/>
                      <a:pt x="36" y="124"/>
                    </a:cubicBezTo>
                    <a:cubicBezTo>
                      <a:pt x="36" y="125"/>
                      <a:pt x="37" y="125"/>
                      <a:pt x="37" y="126"/>
                    </a:cubicBezTo>
                    <a:cubicBezTo>
                      <a:pt x="39" y="130"/>
                      <a:pt x="40" y="131"/>
                      <a:pt x="40" y="139"/>
                    </a:cubicBezTo>
                    <a:cubicBezTo>
                      <a:pt x="40" y="141"/>
                      <a:pt x="40" y="145"/>
                      <a:pt x="40" y="149"/>
                    </a:cubicBezTo>
                    <a:cubicBezTo>
                      <a:pt x="41" y="153"/>
                      <a:pt x="41" y="157"/>
                      <a:pt x="41" y="160"/>
                    </a:cubicBezTo>
                    <a:cubicBezTo>
                      <a:pt x="42" y="173"/>
                      <a:pt x="42" y="177"/>
                      <a:pt x="47" y="184"/>
                    </a:cubicBezTo>
                    <a:cubicBezTo>
                      <a:pt x="50" y="189"/>
                      <a:pt x="51" y="192"/>
                      <a:pt x="51" y="195"/>
                    </a:cubicBezTo>
                    <a:cubicBezTo>
                      <a:pt x="52" y="195"/>
                      <a:pt x="53" y="196"/>
                      <a:pt x="56" y="197"/>
                    </a:cubicBezTo>
                    <a:cubicBezTo>
                      <a:pt x="57" y="198"/>
                      <a:pt x="59" y="199"/>
                      <a:pt x="60" y="200"/>
                    </a:cubicBezTo>
                    <a:cubicBezTo>
                      <a:pt x="63" y="201"/>
                      <a:pt x="65" y="203"/>
                      <a:pt x="66" y="204"/>
                    </a:cubicBezTo>
                    <a:cubicBezTo>
                      <a:pt x="67" y="205"/>
                      <a:pt x="68" y="206"/>
                      <a:pt x="73" y="207"/>
                    </a:cubicBezTo>
                    <a:cubicBezTo>
                      <a:pt x="75" y="208"/>
                      <a:pt x="76" y="207"/>
                      <a:pt x="78" y="204"/>
                    </a:cubicBezTo>
                    <a:cubicBezTo>
                      <a:pt x="79" y="202"/>
                      <a:pt x="80" y="200"/>
                      <a:pt x="83" y="200"/>
                    </a:cubicBezTo>
                    <a:cubicBezTo>
                      <a:pt x="87" y="200"/>
                      <a:pt x="89" y="206"/>
                      <a:pt x="90" y="211"/>
                    </a:cubicBezTo>
                    <a:cubicBezTo>
                      <a:pt x="92" y="220"/>
                      <a:pt x="92" y="226"/>
                      <a:pt x="92" y="230"/>
                    </a:cubicBezTo>
                    <a:cubicBezTo>
                      <a:pt x="92" y="234"/>
                      <a:pt x="92" y="234"/>
                      <a:pt x="93" y="235"/>
                    </a:cubicBezTo>
                    <a:cubicBezTo>
                      <a:pt x="95" y="235"/>
                      <a:pt x="96" y="234"/>
                      <a:pt x="98" y="234"/>
                    </a:cubicBezTo>
                    <a:cubicBezTo>
                      <a:pt x="107" y="231"/>
                      <a:pt x="109" y="231"/>
                      <a:pt x="111" y="232"/>
                    </a:cubicBezTo>
                    <a:cubicBezTo>
                      <a:pt x="112" y="232"/>
                      <a:pt x="112" y="232"/>
                      <a:pt x="113" y="231"/>
                    </a:cubicBezTo>
                    <a:cubicBezTo>
                      <a:pt x="115" y="231"/>
                      <a:pt x="118" y="230"/>
                      <a:pt x="123" y="228"/>
                    </a:cubicBezTo>
                    <a:cubicBezTo>
                      <a:pt x="127" y="226"/>
                      <a:pt x="130" y="226"/>
                      <a:pt x="133" y="226"/>
                    </a:cubicBezTo>
                    <a:cubicBezTo>
                      <a:pt x="136" y="226"/>
                      <a:pt x="138" y="227"/>
                      <a:pt x="140" y="227"/>
                    </a:cubicBezTo>
                    <a:cubicBezTo>
                      <a:pt x="140" y="228"/>
                      <a:pt x="140" y="228"/>
                      <a:pt x="140" y="228"/>
                    </a:cubicBezTo>
                    <a:cubicBezTo>
                      <a:pt x="141" y="227"/>
                      <a:pt x="142" y="225"/>
                      <a:pt x="145" y="220"/>
                    </a:cubicBezTo>
                    <a:cubicBezTo>
                      <a:pt x="149" y="213"/>
                      <a:pt x="149" y="210"/>
                      <a:pt x="149" y="207"/>
                    </a:cubicBezTo>
                    <a:cubicBezTo>
                      <a:pt x="150" y="200"/>
                      <a:pt x="151" y="197"/>
                      <a:pt x="162" y="188"/>
                    </a:cubicBezTo>
                    <a:cubicBezTo>
                      <a:pt x="173" y="179"/>
                      <a:pt x="177" y="176"/>
                      <a:pt x="179" y="174"/>
                    </a:cubicBezTo>
                    <a:cubicBezTo>
                      <a:pt x="181" y="172"/>
                      <a:pt x="182" y="171"/>
                      <a:pt x="185" y="169"/>
                    </a:cubicBezTo>
                    <a:cubicBezTo>
                      <a:pt x="188" y="166"/>
                      <a:pt x="189" y="165"/>
                      <a:pt x="190" y="163"/>
                    </a:cubicBezTo>
                    <a:cubicBezTo>
                      <a:pt x="190" y="162"/>
                      <a:pt x="191" y="160"/>
                      <a:pt x="193" y="157"/>
                    </a:cubicBezTo>
                    <a:cubicBezTo>
                      <a:pt x="195" y="155"/>
                      <a:pt x="196" y="155"/>
                      <a:pt x="196" y="154"/>
                    </a:cubicBezTo>
                    <a:cubicBezTo>
                      <a:pt x="196" y="154"/>
                      <a:pt x="196" y="154"/>
                      <a:pt x="198" y="151"/>
                    </a:cubicBezTo>
                    <a:cubicBezTo>
                      <a:pt x="198" y="151"/>
                      <a:pt x="198" y="150"/>
                      <a:pt x="198" y="148"/>
                    </a:cubicBezTo>
                    <a:cubicBezTo>
                      <a:pt x="197" y="147"/>
                      <a:pt x="197" y="144"/>
                      <a:pt x="198" y="142"/>
                    </a:cubicBezTo>
                    <a:cubicBezTo>
                      <a:pt x="199" y="140"/>
                      <a:pt x="199" y="140"/>
                      <a:pt x="199" y="140"/>
                    </a:cubicBezTo>
                    <a:cubicBezTo>
                      <a:pt x="201" y="140"/>
                      <a:pt x="201" y="140"/>
                      <a:pt x="201" y="140"/>
                    </a:cubicBezTo>
                    <a:cubicBezTo>
                      <a:pt x="203" y="140"/>
                      <a:pt x="204" y="141"/>
                      <a:pt x="208" y="146"/>
                    </a:cubicBezTo>
                    <a:cubicBezTo>
                      <a:pt x="213" y="153"/>
                      <a:pt x="216" y="157"/>
                      <a:pt x="215" y="163"/>
                    </a:cubicBezTo>
                    <a:cubicBezTo>
                      <a:pt x="215" y="163"/>
                      <a:pt x="215" y="164"/>
                      <a:pt x="215" y="165"/>
                    </a:cubicBezTo>
                    <a:cubicBezTo>
                      <a:pt x="217" y="165"/>
                      <a:pt x="220" y="165"/>
                      <a:pt x="225" y="165"/>
                    </a:cubicBezTo>
                    <a:cubicBezTo>
                      <a:pt x="234" y="165"/>
                      <a:pt x="238" y="163"/>
                      <a:pt x="240" y="163"/>
                    </a:cubicBezTo>
                    <a:cubicBezTo>
                      <a:pt x="241" y="163"/>
                      <a:pt x="241" y="162"/>
                      <a:pt x="242" y="162"/>
                    </a:cubicBezTo>
                    <a:cubicBezTo>
                      <a:pt x="245" y="162"/>
                      <a:pt x="246" y="165"/>
                      <a:pt x="248" y="167"/>
                    </a:cubicBezTo>
                    <a:cubicBezTo>
                      <a:pt x="248" y="167"/>
                      <a:pt x="249" y="168"/>
                      <a:pt x="249" y="169"/>
                    </a:cubicBezTo>
                    <a:cubicBezTo>
                      <a:pt x="252" y="172"/>
                      <a:pt x="255" y="175"/>
                      <a:pt x="254" y="180"/>
                    </a:cubicBezTo>
                    <a:cubicBezTo>
                      <a:pt x="253" y="186"/>
                      <a:pt x="247" y="188"/>
                      <a:pt x="242" y="190"/>
                    </a:cubicBezTo>
                    <a:cubicBezTo>
                      <a:pt x="234" y="192"/>
                      <a:pt x="232" y="192"/>
                      <a:pt x="230" y="192"/>
                    </a:cubicBezTo>
                    <a:cubicBezTo>
                      <a:pt x="229" y="193"/>
                      <a:pt x="228" y="193"/>
                      <a:pt x="219" y="197"/>
                    </a:cubicBezTo>
                    <a:cubicBezTo>
                      <a:pt x="213" y="200"/>
                      <a:pt x="209" y="201"/>
                      <a:pt x="206" y="201"/>
                    </a:cubicBezTo>
                    <a:cubicBezTo>
                      <a:pt x="203" y="202"/>
                      <a:pt x="203" y="202"/>
                      <a:pt x="200" y="212"/>
                    </a:cubicBezTo>
                    <a:cubicBezTo>
                      <a:pt x="199" y="219"/>
                      <a:pt x="199" y="222"/>
                      <a:pt x="200" y="225"/>
                    </a:cubicBezTo>
                    <a:cubicBezTo>
                      <a:pt x="202" y="232"/>
                      <a:pt x="201" y="237"/>
                      <a:pt x="193" y="246"/>
                    </a:cubicBezTo>
                    <a:cubicBezTo>
                      <a:pt x="187" y="255"/>
                      <a:pt x="181" y="258"/>
                      <a:pt x="178" y="260"/>
                    </a:cubicBezTo>
                    <a:cubicBezTo>
                      <a:pt x="174" y="263"/>
                      <a:pt x="173" y="264"/>
                      <a:pt x="172" y="267"/>
                    </a:cubicBezTo>
                    <a:cubicBezTo>
                      <a:pt x="171" y="271"/>
                      <a:pt x="169" y="274"/>
                      <a:pt x="168" y="276"/>
                    </a:cubicBezTo>
                    <a:cubicBezTo>
                      <a:pt x="166" y="281"/>
                      <a:pt x="165" y="282"/>
                      <a:pt x="169" y="287"/>
                    </a:cubicBezTo>
                    <a:cubicBezTo>
                      <a:pt x="174" y="294"/>
                      <a:pt x="171" y="300"/>
                      <a:pt x="170" y="303"/>
                    </a:cubicBezTo>
                    <a:cubicBezTo>
                      <a:pt x="171" y="304"/>
                      <a:pt x="175" y="305"/>
                      <a:pt x="184" y="307"/>
                    </a:cubicBezTo>
                    <a:cubicBezTo>
                      <a:pt x="201" y="310"/>
                      <a:pt x="208" y="318"/>
                      <a:pt x="212" y="323"/>
                    </a:cubicBezTo>
                    <a:cubicBezTo>
                      <a:pt x="212" y="323"/>
                      <a:pt x="213" y="324"/>
                      <a:pt x="213" y="324"/>
                    </a:cubicBezTo>
                    <a:cubicBezTo>
                      <a:pt x="214" y="323"/>
                      <a:pt x="216" y="320"/>
                      <a:pt x="219" y="316"/>
                    </a:cubicBezTo>
                    <a:cubicBezTo>
                      <a:pt x="227" y="302"/>
                      <a:pt x="233" y="301"/>
                      <a:pt x="237" y="301"/>
                    </a:cubicBezTo>
                    <a:cubicBezTo>
                      <a:pt x="237" y="301"/>
                      <a:pt x="237" y="301"/>
                      <a:pt x="237" y="301"/>
                    </a:cubicBezTo>
                    <a:cubicBezTo>
                      <a:pt x="237" y="297"/>
                      <a:pt x="235" y="289"/>
                      <a:pt x="235" y="286"/>
                    </a:cubicBezTo>
                    <a:cubicBezTo>
                      <a:pt x="233" y="279"/>
                      <a:pt x="232" y="273"/>
                      <a:pt x="231" y="268"/>
                    </a:cubicBezTo>
                    <a:cubicBezTo>
                      <a:pt x="227" y="250"/>
                      <a:pt x="227" y="249"/>
                      <a:pt x="231" y="229"/>
                    </a:cubicBezTo>
                    <a:cubicBezTo>
                      <a:pt x="233" y="220"/>
                      <a:pt x="232" y="217"/>
                      <a:pt x="231" y="214"/>
                    </a:cubicBezTo>
                    <a:cubicBezTo>
                      <a:pt x="230" y="212"/>
                      <a:pt x="229" y="209"/>
                      <a:pt x="230" y="206"/>
                    </a:cubicBezTo>
                    <a:cubicBezTo>
                      <a:pt x="232" y="203"/>
                      <a:pt x="234" y="202"/>
                      <a:pt x="244" y="201"/>
                    </a:cubicBezTo>
                    <a:cubicBezTo>
                      <a:pt x="245" y="201"/>
                      <a:pt x="247" y="201"/>
                      <a:pt x="248" y="201"/>
                    </a:cubicBezTo>
                    <a:cubicBezTo>
                      <a:pt x="250" y="201"/>
                      <a:pt x="254" y="201"/>
                      <a:pt x="256" y="204"/>
                    </a:cubicBezTo>
                    <a:cubicBezTo>
                      <a:pt x="256" y="204"/>
                      <a:pt x="256" y="205"/>
                      <a:pt x="256" y="205"/>
                    </a:cubicBezTo>
                    <a:cubicBezTo>
                      <a:pt x="260" y="203"/>
                      <a:pt x="266" y="200"/>
                      <a:pt x="268" y="198"/>
                    </a:cubicBezTo>
                    <a:cubicBezTo>
                      <a:pt x="283" y="189"/>
                      <a:pt x="289" y="188"/>
                      <a:pt x="292" y="188"/>
                    </a:cubicBezTo>
                    <a:cubicBezTo>
                      <a:pt x="295" y="187"/>
                      <a:pt x="295" y="187"/>
                      <a:pt x="303" y="178"/>
                    </a:cubicBezTo>
                    <a:cubicBezTo>
                      <a:pt x="311" y="169"/>
                      <a:pt x="315" y="165"/>
                      <a:pt x="318" y="163"/>
                    </a:cubicBezTo>
                    <a:cubicBezTo>
                      <a:pt x="321" y="160"/>
                      <a:pt x="321" y="160"/>
                      <a:pt x="322" y="155"/>
                    </a:cubicBezTo>
                    <a:cubicBezTo>
                      <a:pt x="322" y="154"/>
                      <a:pt x="322" y="154"/>
                      <a:pt x="322" y="154"/>
                    </a:cubicBezTo>
                    <a:cubicBezTo>
                      <a:pt x="322" y="153"/>
                      <a:pt x="321" y="153"/>
                      <a:pt x="321" y="153"/>
                    </a:cubicBezTo>
                    <a:cubicBezTo>
                      <a:pt x="320" y="152"/>
                      <a:pt x="318" y="150"/>
                      <a:pt x="318" y="146"/>
                    </a:cubicBezTo>
                    <a:cubicBezTo>
                      <a:pt x="318" y="142"/>
                      <a:pt x="321" y="140"/>
                      <a:pt x="329" y="136"/>
                    </a:cubicBezTo>
                    <a:cubicBezTo>
                      <a:pt x="338" y="131"/>
                      <a:pt x="342" y="131"/>
                      <a:pt x="345" y="131"/>
                    </a:cubicBezTo>
                    <a:cubicBezTo>
                      <a:pt x="345" y="130"/>
                      <a:pt x="345" y="129"/>
                      <a:pt x="346" y="128"/>
                    </a:cubicBezTo>
                    <a:cubicBezTo>
                      <a:pt x="345" y="128"/>
                      <a:pt x="345" y="128"/>
                      <a:pt x="345" y="128"/>
                    </a:cubicBezTo>
                    <a:cubicBezTo>
                      <a:pt x="344" y="124"/>
                      <a:pt x="345" y="121"/>
                      <a:pt x="352" y="110"/>
                    </a:cubicBezTo>
                    <a:cubicBezTo>
                      <a:pt x="358" y="99"/>
                      <a:pt x="362" y="97"/>
                      <a:pt x="364" y="95"/>
                    </a:cubicBezTo>
                    <a:cubicBezTo>
                      <a:pt x="365" y="95"/>
                      <a:pt x="365" y="95"/>
                      <a:pt x="365" y="95"/>
                    </a:cubicBezTo>
                    <a:cubicBezTo>
                      <a:pt x="365" y="94"/>
                      <a:pt x="366" y="91"/>
                      <a:pt x="366" y="86"/>
                    </a:cubicBezTo>
                    <a:cubicBezTo>
                      <a:pt x="368" y="72"/>
                      <a:pt x="371" y="66"/>
                      <a:pt x="375" y="60"/>
                    </a:cubicBezTo>
                    <a:cubicBezTo>
                      <a:pt x="377" y="57"/>
                      <a:pt x="379" y="53"/>
                      <a:pt x="381" y="47"/>
                    </a:cubicBezTo>
                    <a:cubicBezTo>
                      <a:pt x="383" y="42"/>
                      <a:pt x="385" y="38"/>
                      <a:pt x="387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64">
                <a:extLst>
                  <a:ext uri="{FF2B5EF4-FFF2-40B4-BE49-F238E27FC236}">
                    <a16:creationId xmlns:a16="http://schemas.microsoft.com/office/drawing/2014/main" id="{BA312855-84EC-4462-8FAD-DDDDD3F52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39375" y="2722563"/>
                <a:ext cx="254000" cy="268288"/>
              </a:xfrm>
              <a:custGeom>
                <a:avLst/>
                <a:gdLst>
                  <a:gd name="T0" fmla="*/ 100 w 141"/>
                  <a:gd name="T1" fmla="*/ 31 h 149"/>
                  <a:gd name="T2" fmla="*/ 94 w 141"/>
                  <a:gd name="T3" fmla="*/ 17 h 149"/>
                  <a:gd name="T4" fmla="*/ 88 w 141"/>
                  <a:gd name="T5" fmla="*/ 7 h 149"/>
                  <a:gd name="T6" fmla="*/ 86 w 141"/>
                  <a:gd name="T7" fmla="*/ 8 h 149"/>
                  <a:gd name="T8" fmla="*/ 76 w 141"/>
                  <a:gd name="T9" fmla="*/ 13 h 149"/>
                  <a:gd name="T10" fmla="*/ 51 w 141"/>
                  <a:gd name="T11" fmla="*/ 13 h 149"/>
                  <a:gd name="T12" fmla="*/ 29 w 141"/>
                  <a:gd name="T13" fmla="*/ 0 h 149"/>
                  <a:gd name="T14" fmla="*/ 3 w 141"/>
                  <a:gd name="T15" fmla="*/ 20 h 149"/>
                  <a:gd name="T16" fmla="*/ 1 w 141"/>
                  <a:gd name="T17" fmla="*/ 23 h 149"/>
                  <a:gd name="T18" fmla="*/ 0 w 141"/>
                  <a:gd name="T19" fmla="*/ 24 h 149"/>
                  <a:gd name="T20" fmla="*/ 3 w 141"/>
                  <a:gd name="T21" fmla="*/ 29 h 149"/>
                  <a:gd name="T22" fmla="*/ 5 w 141"/>
                  <a:gd name="T23" fmla="*/ 34 h 149"/>
                  <a:gd name="T24" fmla="*/ 8 w 141"/>
                  <a:gd name="T25" fmla="*/ 40 h 149"/>
                  <a:gd name="T26" fmla="*/ 10 w 141"/>
                  <a:gd name="T27" fmla="*/ 44 h 149"/>
                  <a:gd name="T28" fmla="*/ 10 w 141"/>
                  <a:gd name="T29" fmla="*/ 44 h 149"/>
                  <a:gd name="T30" fmla="*/ 12 w 141"/>
                  <a:gd name="T31" fmla="*/ 46 h 149"/>
                  <a:gd name="T32" fmla="*/ 14 w 141"/>
                  <a:gd name="T33" fmla="*/ 48 h 149"/>
                  <a:gd name="T34" fmla="*/ 17 w 141"/>
                  <a:gd name="T35" fmla="*/ 50 h 149"/>
                  <a:gd name="T36" fmla="*/ 26 w 141"/>
                  <a:gd name="T37" fmla="*/ 51 h 149"/>
                  <a:gd name="T38" fmla="*/ 37 w 141"/>
                  <a:gd name="T39" fmla="*/ 60 h 149"/>
                  <a:gd name="T40" fmla="*/ 34 w 141"/>
                  <a:gd name="T41" fmla="*/ 92 h 149"/>
                  <a:gd name="T42" fmla="*/ 31 w 141"/>
                  <a:gd name="T43" fmla="*/ 96 h 149"/>
                  <a:gd name="T44" fmla="*/ 31 w 141"/>
                  <a:gd name="T45" fmla="*/ 100 h 149"/>
                  <a:gd name="T46" fmla="*/ 36 w 141"/>
                  <a:gd name="T47" fmla="*/ 100 h 149"/>
                  <a:gd name="T48" fmla="*/ 55 w 141"/>
                  <a:gd name="T49" fmla="*/ 107 h 149"/>
                  <a:gd name="T50" fmla="*/ 71 w 141"/>
                  <a:gd name="T51" fmla="*/ 115 h 149"/>
                  <a:gd name="T52" fmla="*/ 71 w 141"/>
                  <a:gd name="T53" fmla="*/ 105 h 149"/>
                  <a:gd name="T54" fmla="*/ 53 w 141"/>
                  <a:gd name="T55" fmla="*/ 77 h 149"/>
                  <a:gd name="T56" fmla="*/ 51 w 141"/>
                  <a:gd name="T57" fmla="*/ 60 h 149"/>
                  <a:gd name="T58" fmla="*/ 79 w 141"/>
                  <a:gd name="T59" fmla="*/ 27 h 149"/>
                  <a:gd name="T60" fmla="*/ 80 w 141"/>
                  <a:gd name="T61" fmla="*/ 43 h 149"/>
                  <a:gd name="T62" fmla="*/ 80 w 141"/>
                  <a:gd name="T63" fmla="*/ 73 h 149"/>
                  <a:gd name="T64" fmla="*/ 85 w 141"/>
                  <a:gd name="T65" fmla="*/ 88 h 149"/>
                  <a:gd name="T66" fmla="*/ 91 w 141"/>
                  <a:gd name="T67" fmla="*/ 90 h 149"/>
                  <a:gd name="T68" fmla="*/ 100 w 141"/>
                  <a:gd name="T69" fmla="*/ 97 h 149"/>
                  <a:gd name="T70" fmla="*/ 100 w 141"/>
                  <a:gd name="T71" fmla="*/ 110 h 149"/>
                  <a:gd name="T72" fmla="*/ 106 w 141"/>
                  <a:gd name="T73" fmla="*/ 119 h 149"/>
                  <a:gd name="T74" fmla="*/ 108 w 141"/>
                  <a:gd name="T75" fmla="*/ 143 h 149"/>
                  <a:gd name="T76" fmla="*/ 106 w 141"/>
                  <a:gd name="T77" fmla="*/ 149 h 149"/>
                  <a:gd name="T78" fmla="*/ 119 w 141"/>
                  <a:gd name="T79" fmla="*/ 130 h 149"/>
                  <a:gd name="T80" fmla="*/ 120 w 141"/>
                  <a:gd name="T81" fmla="*/ 113 h 149"/>
                  <a:gd name="T82" fmla="*/ 130 w 141"/>
                  <a:gd name="T83" fmla="*/ 102 h 149"/>
                  <a:gd name="T84" fmla="*/ 141 w 141"/>
                  <a:gd name="T85" fmla="*/ 91 h 149"/>
                  <a:gd name="T86" fmla="*/ 134 w 141"/>
                  <a:gd name="T87" fmla="*/ 77 h 149"/>
                  <a:gd name="T88" fmla="*/ 118 w 141"/>
                  <a:gd name="T89" fmla="*/ 56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1" h="149">
                    <a:moveTo>
                      <a:pt x="108" y="43"/>
                    </a:moveTo>
                    <a:cubicBezTo>
                      <a:pt x="105" y="38"/>
                      <a:pt x="102" y="34"/>
                      <a:pt x="100" y="31"/>
                    </a:cubicBezTo>
                    <a:cubicBezTo>
                      <a:pt x="97" y="26"/>
                      <a:pt x="95" y="23"/>
                      <a:pt x="94" y="17"/>
                    </a:cubicBezTo>
                    <a:cubicBezTo>
                      <a:pt x="94" y="17"/>
                      <a:pt x="94" y="17"/>
                      <a:pt x="94" y="17"/>
                    </a:cubicBezTo>
                    <a:cubicBezTo>
                      <a:pt x="94" y="17"/>
                      <a:pt x="94" y="15"/>
                      <a:pt x="91" y="11"/>
                    </a:cubicBezTo>
                    <a:cubicBezTo>
                      <a:pt x="90" y="10"/>
                      <a:pt x="89" y="9"/>
                      <a:pt x="88" y="7"/>
                    </a:cubicBezTo>
                    <a:cubicBezTo>
                      <a:pt x="87" y="7"/>
                      <a:pt x="87" y="7"/>
                      <a:pt x="86" y="8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85" y="8"/>
                      <a:pt x="84" y="9"/>
                      <a:pt x="83" y="9"/>
                    </a:cubicBezTo>
                    <a:cubicBezTo>
                      <a:pt x="80" y="10"/>
                      <a:pt x="78" y="11"/>
                      <a:pt x="76" y="13"/>
                    </a:cubicBezTo>
                    <a:cubicBezTo>
                      <a:pt x="74" y="14"/>
                      <a:pt x="71" y="16"/>
                      <a:pt x="66" y="16"/>
                    </a:cubicBezTo>
                    <a:cubicBezTo>
                      <a:pt x="62" y="16"/>
                      <a:pt x="58" y="15"/>
                      <a:pt x="51" y="13"/>
                    </a:cubicBezTo>
                    <a:cubicBezTo>
                      <a:pt x="41" y="11"/>
                      <a:pt x="37" y="6"/>
                      <a:pt x="34" y="3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27" y="0"/>
                      <a:pt x="24" y="2"/>
                      <a:pt x="18" y="6"/>
                    </a:cubicBezTo>
                    <a:cubicBezTo>
                      <a:pt x="9" y="12"/>
                      <a:pt x="6" y="17"/>
                      <a:pt x="3" y="20"/>
                    </a:cubicBezTo>
                    <a:cubicBezTo>
                      <a:pt x="3" y="20"/>
                      <a:pt x="3" y="21"/>
                      <a:pt x="3" y="21"/>
                    </a:cubicBezTo>
                    <a:cubicBezTo>
                      <a:pt x="2" y="21"/>
                      <a:pt x="2" y="22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6"/>
                      <a:pt x="2" y="27"/>
                      <a:pt x="3" y="29"/>
                    </a:cubicBezTo>
                    <a:cubicBezTo>
                      <a:pt x="3" y="29"/>
                      <a:pt x="3" y="30"/>
                      <a:pt x="3" y="30"/>
                    </a:cubicBezTo>
                    <a:cubicBezTo>
                      <a:pt x="4" y="31"/>
                      <a:pt x="5" y="33"/>
                      <a:pt x="5" y="34"/>
                    </a:cubicBezTo>
                    <a:cubicBezTo>
                      <a:pt x="6" y="34"/>
                      <a:pt x="6" y="35"/>
                      <a:pt x="6" y="35"/>
                    </a:cubicBezTo>
                    <a:cubicBezTo>
                      <a:pt x="7" y="37"/>
                      <a:pt x="7" y="38"/>
                      <a:pt x="8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9" y="41"/>
                      <a:pt x="9" y="42"/>
                      <a:pt x="10" y="4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45"/>
                      <a:pt x="11" y="45"/>
                      <a:pt x="11" y="45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3" y="47"/>
                      <a:pt x="14" y="47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5" y="48"/>
                      <a:pt x="16" y="49"/>
                      <a:pt x="16" y="49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8" y="50"/>
                      <a:pt x="19" y="51"/>
                      <a:pt x="20" y="51"/>
                    </a:cubicBezTo>
                    <a:cubicBezTo>
                      <a:pt x="22" y="52"/>
                      <a:pt x="24" y="51"/>
                      <a:pt x="26" y="51"/>
                    </a:cubicBezTo>
                    <a:cubicBezTo>
                      <a:pt x="27" y="51"/>
                      <a:pt x="28" y="51"/>
                      <a:pt x="29" y="51"/>
                    </a:cubicBezTo>
                    <a:cubicBezTo>
                      <a:pt x="33" y="51"/>
                      <a:pt x="36" y="54"/>
                      <a:pt x="37" y="60"/>
                    </a:cubicBezTo>
                    <a:cubicBezTo>
                      <a:pt x="39" y="69"/>
                      <a:pt x="41" y="76"/>
                      <a:pt x="37" y="83"/>
                    </a:cubicBezTo>
                    <a:cubicBezTo>
                      <a:pt x="35" y="87"/>
                      <a:pt x="34" y="91"/>
                      <a:pt x="34" y="92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1" y="96"/>
                      <a:pt x="31" y="96"/>
                      <a:pt x="31" y="96"/>
                    </a:cubicBezTo>
                    <a:cubicBezTo>
                      <a:pt x="31" y="96"/>
                      <a:pt x="30" y="96"/>
                      <a:pt x="29" y="97"/>
                    </a:cubicBezTo>
                    <a:cubicBezTo>
                      <a:pt x="30" y="98"/>
                      <a:pt x="31" y="99"/>
                      <a:pt x="31" y="100"/>
                    </a:cubicBezTo>
                    <a:cubicBezTo>
                      <a:pt x="32" y="100"/>
                      <a:pt x="32" y="100"/>
                      <a:pt x="33" y="100"/>
                    </a:cubicBezTo>
                    <a:cubicBezTo>
                      <a:pt x="36" y="100"/>
                      <a:pt x="36" y="100"/>
                      <a:pt x="36" y="100"/>
                    </a:cubicBezTo>
                    <a:cubicBezTo>
                      <a:pt x="44" y="102"/>
                      <a:pt x="45" y="102"/>
                      <a:pt x="49" y="104"/>
                    </a:cubicBezTo>
                    <a:cubicBezTo>
                      <a:pt x="51" y="105"/>
                      <a:pt x="52" y="105"/>
                      <a:pt x="55" y="107"/>
                    </a:cubicBezTo>
                    <a:cubicBezTo>
                      <a:pt x="59" y="109"/>
                      <a:pt x="62" y="110"/>
                      <a:pt x="63" y="112"/>
                    </a:cubicBezTo>
                    <a:cubicBezTo>
                      <a:pt x="65" y="113"/>
                      <a:pt x="67" y="114"/>
                      <a:pt x="71" y="115"/>
                    </a:cubicBezTo>
                    <a:cubicBezTo>
                      <a:pt x="71" y="115"/>
                      <a:pt x="71" y="115"/>
                      <a:pt x="71" y="115"/>
                    </a:cubicBezTo>
                    <a:cubicBezTo>
                      <a:pt x="71" y="105"/>
                      <a:pt x="71" y="105"/>
                      <a:pt x="71" y="105"/>
                    </a:cubicBezTo>
                    <a:cubicBezTo>
                      <a:pt x="71" y="105"/>
                      <a:pt x="70" y="102"/>
                      <a:pt x="66" y="96"/>
                    </a:cubicBezTo>
                    <a:cubicBezTo>
                      <a:pt x="60" y="89"/>
                      <a:pt x="55" y="81"/>
                      <a:pt x="53" y="77"/>
                    </a:cubicBezTo>
                    <a:cubicBezTo>
                      <a:pt x="50" y="77"/>
                      <a:pt x="48" y="76"/>
                      <a:pt x="47" y="74"/>
                    </a:cubicBezTo>
                    <a:cubicBezTo>
                      <a:pt x="46" y="70"/>
                      <a:pt x="47" y="66"/>
                      <a:pt x="51" y="60"/>
                    </a:cubicBezTo>
                    <a:cubicBezTo>
                      <a:pt x="57" y="47"/>
                      <a:pt x="72" y="22"/>
                      <a:pt x="72" y="22"/>
                    </a:cubicBezTo>
                    <a:cubicBezTo>
                      <a:pt x="79" y="27"/>
                      <a:pt x="79" y="27"/>
                      <a:pt x="79" y="27"/>
                    </a:cubicBezTo>
                    <a:cubicBezTo>
                      <a:pt x="79" y="27"/>
                      <a:pt x="79" y="27"/>
                      <a:pt x="79" y="27"/>
                    </a:cubicBezTo>
                    <a:cubicBezTo>
                      <a:pt x="79" y="27"/>
                      <a:pt x="78" y="31"/>
                      <a:pt x="80" y="43"/>
                    </a:cubicBezTo>
                    <a:cubicBezTo>
                      <a:pt x="81" y="56"/>
                      <a:pt x="80" y="61"/>
                      <a:pt x="80" y="68"/>
                    </a:cubicBezTo>
                    <a:cubicBezTo>
                      <a:pt x="80" y="70"/>
                      <a:pt x="80" y="71"/>
                      <a:pt x="80" y="73"/>
                    </a:cubicBezTo>
                    <a:cubicBezTo>
                      <a:pt x="79" y="82"/>
                      <a:pt x="83" y="86"/>
                      <a:pt x="83" y="86"/>
                    </a:cubicBezTo>
                    <a:cubicBezTo>
                      <a:pt x="84" y="87"/>
                      <a:pt x="84" y="87"/>
                      <a:pt x="85" y="88"/>
                    </a:cubicBezTo>
                    <a:cubicBezTo>
                      <a:pt x="86" y="89"/>
                      <a:pt x="86" y="89"/>
                      <a:pt x="86" y="89"/>
                    </a:cubicBezTo>
                    <a:cubicBezTo>
                      <a:pt x="88" y="90"/>
                      <a:pt x="90" y="90"/>
                      <a:pt x="91" y="90"/>
                    </a:cubicBezTo>
                    <a:cubicBezTo>
                      <a:pt x="92" y="90"/>
                      <a:pt x="93" y="90"/>
                      <a:pt x="93" y="90"/>
                    </a:cubicBezTo>
                    <a:cubicBezTo>
                      <a:pt x="98" y="90"/>
                      <a:pt x="99" y="95"/>
                      <a:pt x="100" y="97"/>
                    </a:cubicBezTo>
                    <a:cubicBezTo>
                      <a:pt x="102" y="103"/>
                      <a:pt x="101" y="107"/>
                      <a:pt x="99" y="110"/>
                    </a:cubicBezTo>
                    <a:cubicBezTo>
                      <a:pt x="100" y="110"/>
                      <a:pt x="100" y="110"/>
                      <a:pt x="100" y="110"/>
                    </a:cubicBezTo>
                    <a:cubicBezTo>
                      <a:pt x="102" y="115"/>
                      <a:pt x="103" y="116"/>
                      <a:pt x="105" y="118"/>
                    </a:cubicBezTo>
                    <a:cubicBezTo>
                      <a:pt x="105" y="118"/>
                      <a:pt x="106" y="119"/>
                      <a:pt x="106" y="119"/>
                    </a:cubicBezTo>
                    <a:cubicBezTo>
                      <a:pt x="111" y="124"/>
                      <a:pt x="109" y="133"/>
                      <a:pt x="108" y="142"/>
                    </a:cubicBezTo>
                    <a:cubicBezTo>
                      <a:pt x="108" y="143"/>
                      <a:pt x="108" y="143"/>
                      <a:pt x="108" y="143"/>
                    </a:cubicBezTo>
                    <a:cubicBezTo>
                      <a:pt x="107" y="145"/>
                      <a:pt x="107" y="147"/>
                      <a:pt x="106" y="148"/>
                    </a:cubicBezTo>
                    <a:cubicBezTo>
                      <a:pt x="106" y="149"/>
                      <a:pt x="106" y="149"/>
                      <a:pt x="106" y="149"/>
                    </a:cubicBezTo>
                    <a:cubicBezTo>
                      <a:pt x="112" y="147"/>
                      <a:pt x="117" y="144"/>
                      <a:pt x="119" y="142"/>
                    </a:cubicBezTo>
                    <a:cubicBezTo>
                      <a:pt x="118" y="139"/>
                      <a:pt x="118" y="138"/>
                      <a:pt x="119" y="130"/>
                    </a:cubicBezTo>
                    <a:cubicBezTo>
                      <a:pt x="120" y="128"/>
                      <a:pt x="119" y="127"/>
                      <a:pt x="119" y="126"/>
                    </a:cubicBezTo>
                    <a:cubicBezTo>
                      <a:pt x="115" y="120"/>
                      <a:pt x="118" y="116"/>
                      <a:pt x="120" y="113"/>
                    </a:cubicBezTo>
                    <a:cubicBezTo>
                      <a:pt x="123" y="110"/>
                      <a:pt x="125" y="109"/>
                      <a:pt x="126" y="108"/>
                    </a:cubicBezTo>
                    <a:cubicBezTo>
                      <a:pt x="126" y="108"/>
                      <a:pt x="127" y="107"/>
                      <a:pt x="130" y="102"/>
                    </a:cubicBezTo>
                    <a:cubicBezTo>
                      <a:pt x="133" y="95"/>
                      <a:pt x="137" y="93"/>
                      <a:pt x="140" y="91"/>
                    </a:cubicBezTo>
                    <a:cubicBezTo>
                      <a:pt x="141" y="91"/>
                      <a:pt x="141" y="91"/>
                      <a:pt x="141" y="91"/>
                    </a:cubicBezTo>
                    <a:cubicBezTo>
                      <a:pt x="140" y="90"/>
                      <a:pt x="140" y="89"/>
                      <a:pt x="139" y="87"/>
                    </a:cubicBezTo>
                    <a:cubicBezTo>
                      <a:pt x="135" y="81"/>
                      <a:pt x="135" y="79"/>
                      <a:pt x="134" y="77"/>
                    </a:cubicBezTo>
                    <a:cubicBezTo>
                      <a:pt x="134" y="76"/>
                      <a:pt x="129" y="70"/>
                      <a:pt x="128" y="68"/>
                    </a:cubicBezTo>
                    <a:cubicBezTo>
                      <a:pt x="123" y="60"/>
                      <a:pt x="121" y="58"/>
                      <a:pt x="118" y="56"/>
                    </a:cubicBezTo>
                    <a:cubicBezTo>
                      <a:pt x="116" y="54"/>
                      <a:pt x="113" y="51"/>
                      <a:pt x="108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65">
                <a:extLst>
                  <a:ext uri="{FF2B5EF4-FFF2-40B4-BE49-F238E27FC236}">
                    <a16:creationId xmlns:a16="http://schemas.microsoft.com/office/drawing/2014/main" id="{61822F58-32F7-4525-8F12-1F74162B4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8225" y="2435225"/>
                <a:ext cx="525463" cy="355600"/>
              </a:xfrm>
              <a:custGeom>
                <a:avLst/>
                <a:gdLst>
                  <a:gd name="T0" fmla="*/ 11 w 292"/>
                  <a:gd name="T1" fmla="*/ 130 h 198"/>
                  <a:gd name="T2" fmla="*/ 8 w 292"/>
                  <a:gd name="T3" fmla="*/ 179 h 198"/>
                  <a:gd name="T4" fmla="*/ 6 w 292"/>
                  <a:gd name="T5" fmla="*/ 197 h 198"/>
                  <a:gd name="T6" fmla="*/ 8 w 292"/>
                  <a:gd name="T7" fmla="*/ 198 h 198"/>
                  <a:gd name="T8" fmla="*/ 11 w 292"/>
                  <a:gd name="T9" fmla="*/ 198 h 198"/>
                  <a:gd name="T10" fmla="*/ 13 w 292"/>
                  <a:gd name="T11" fmla="*/ 198 h 198"/>
                  <a:gd name="T12" fmla="*/ 19 w 292"/>
                  <a:gd name="T13" fmla="*/ 197 h 198"/>
                  <a:gd name="T14" fmla="*/ 34 w 292"/>
                  <a:gd name="T15" fmla="*/ 195 h 198"/>
                  <a:gd name="T16" fmla="*/ 57 w 292"/>
                  <a:gd name="T17" fmla="*/ 197 h 198"/>
                  <a:gd name="T18" fmla="*/ 70 w 292"/>
                  <a:gd name="T19" fmla="*/ 197 h 198"/>
                  <a:gd name="T20" fmla="*/ 89 w 292"/>
                  <a:gd name="T21" fmla="*/ 198 h 198"/>
                  <a:gd name="T22" fmla="*/ 102 w 292"/>
                  <a:gd name="T23" fmla="*/ 197 h 198"/>
                  <a:gd name="T24" fmla="*/ 117 w 292"/>
                  <a:gd name="T25" fmla="*/ 192 h 198"/>
                  <a:gd name="T26" fmla="*/ 163 w 292"/>
                  <a:gd name="T27" fmla="*/ 165 h 198"/>
                  <a:gd name="T28" fmla="*/ 168 w 292"/>
                  <a:gd name="T29" fmla="*/ 167 h 198"/>
                  <a:gd name="T30" fmla="*/ 168 w 292"/>
                  <a:gd name="T31" fmla="*/ 170 h 198"/>
                  <a:gd name="T32" fmla="*/ 168 w 292"/>
                  <a:gd name="T33" fmla="*/ 172 h 198"/>
                  <a:gd name="T34" fmla="*/ 168 w 292"/>
                  <a:gd name="T35" fmla="*/ 174 h 198"/>
                  <a:gd name="T36" fmla="*/ 168 w 292"/>
                  <a:gd name="T37" fmla="*/ 175 h 198"/>
                  <a:gd name="T38" fmla="*/ 168 w 292"/>
                  <a:gd name="T39" fmla="*/ 176 h 198"/>
                  <a:gd name="T40" fmla="*/ 187 w 292"/>
                  <a:gd name="T41" fmla="*/ 157 h 198"/>
                  <a:gd name="T42" fmla="*/ 212 w 292"/>
                  <a:gd name="T43" fmla="*/ 155 h 198"/>
                  <a:gd name="T44" fmla="*/ 226 w 292"/>
                  <a:gd name="T45" fmla="*/ 163 h 198"/>
                  <a:gd name="T46" fmla="*/ 245 w 292"/>
                  <a:gd name="T47" fmla="*/ 163 h 198"/>
                  <a:gd name="T48" fmla="*/ 257 w 292"/>
                  <a:gd name="T49" fmla="*/ 157 h 198"/>
                  <a:gd name="T50" fmla="*/ 273 w 292"/>
                  <a:gd name="T51" fmla="*/ 137 h 198"/>
                  <a:gd name="T52" fmla="*/ 288 w 292"/>
                  <a:gd name="T53" fmla="*/ 131 h 198"/>
                  <a:gd name="T54" fmla="*/ 292 w 292"/>
                  <a:gd name="T55" fmla="*/ 123 h 198"/>
                  <a:gd name="T56" fmla="*/ 286 w 292"/>
                  <a:gd name="T57" fmla="*/ 105 h 198"/>
                  <a:gd name="T58" fmla="*/ 284 w 292"/>
                  <a:gd name="T59" fmla="*/ 101 h 198"/>
                  <a:gd name="T60" fmla="*/ 272 w 292"/>
                  <a:gd name="T61" fmla="*/ 103 h 198"/>
                  <a:gd name="T62" fmla="*/ 263 w 292"/>
                  <a:gd name="T63" fmla="*/ 77 h 198"/>
                  <a:gd name="T64" fmla="*/ 272 w 292"/>
                  <a:gd name="T65" fmla="*/ 29 h 198"/>
                  <a:gd name="T66" fmla="*/ 243 w 292"/>
                  <a:gd name="T67" fmla="*/ 1 h 198"/>
                  <a:gd name="T68" fmla="*/ 237 w 292"/>
                  <a:gd name="T69" fmla="*/ 0 h 198"/>
                  <a:gd name="T70" fmla="*/ 210 w 292"/>
                  <a:gd name="T71" fmla="*/ 28 h 198"/>
                  <a:gd name="T72" fmla="*/ 202 w 292"/>
                  <a:gd name="T73" fmla="*/ 35 h 198"/>
                  <a:gd name="T74" fmla="*/ 167 w 292"/>
                  <a:gd name="T75" fmla="*/ 36 h 198"/>
                  <a:gd name="T76" fmla="*/ 152 w 292"/>
                  <a:gd name="T77" fmla="*/ 25 h 198"/>
                  <a:gd name="T78" fmla="*/ 138 w 292"/>
                  <a:gd name="T79" fmla="*/ 26 h 198"/>
                  <a:gd name="T80" fmla="*/ 56 w 292"/>
                  <a:gd name="T81" fmla="*/ 48 h 198"/>
                  <a:gd name="T82" fmla="*/ 25 w 292"/>
                  <a:gd name="T83" fmla="*/ 48 h 198"/>
                  <a:gd name="T84" fmla="*/ 9 w 292"/>
                  <a:gd name="T85" fmla="*/ 11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2" h="198">
                    <a:moveTo>
                      <a:pt x="9" y="115"/>
                    </a:moveTo>
                    <a:cubicBezTo>
                      <a:pt x="9" y="121"/>
                      <a:pt x="10" y="126"/>
                      <a:pt x="11" y="130"/>
                    </a:cubicBezTo>
                    <a:cubicBezTo>
                      <a:pt x="12" y="136"/>
                      <a:pt x="13" y="143"/>
                      <a:pt x="13" y="154"/>
                    </a:cubicBezTo>
                    <a:cubicBezTo>
                      <a:pt x="12" y="165"/>
                      <a:pt x="10" y="172"/>
                      <a:pt x="8" y="179"/>
                    </a:cubicBezTo>
                    <a:cubicBezTo>
                      <a:pt x="7" y="183"/>
                      <a:pt x="6" y="186"/>
                      <a:pt x="6" y="190"/>
                    </a:cubicBezTo>
                    <a:cubicBezTo>
                      <a:pt x="5" y="193"/>
                      <a:pt x="5" y="196"/>
                      <a:pt x="6" y="197"/>
                    </a:cubicBezTo>
                    <a:cubicBezTo>
                      <a:pt x="6" y="198"/>
                      <a:pt x="6" y="198"/>
                      <a:pt x="6" y="198"/>
                    </a:cubicBezTo>
                    <a:cubicBezTo>
                      <a:pt x="7" y="198"/>
                      <a:pt x="7" y="198"/>
                      <a:pt x="8" y="198"/>
                    </a:cubicBezTo>
                    <a:cubicBezTo>
                      <a:pt x="8" y="198"/>
                      <a:pt x="9" y="198"/>
                      <a:pt x="10" y="198"/>
                    </a:cubicBezTo>
                    <a:cubicBezTo>
                      <a:pt x="10" y="198"/>
                      <a:pt x="10" y="198"/>
                      <a:pt x="11" y="198"/>
                    </a:cubicBezTo>
                    <a:cubicBezTo>
                      <a:pt x="11" y="198"/>
                      <a:pt x="12" y="198"/>
                      <a:pt x="13" y="198"/>
                    </a:cubicBezTo>
                    <a:cubicBezTo>
                      <a:pt x="13" y="198"/>
                      <a:pt x="13" y="198"/>
                      <a:pt x="13" y="198"/>
                    </a:cubicBezTo>
                    <a:cubicBezTo>
                      <a:pt x="14" y="198"/>
                      <a:pt x="15" y="198"/>
                      <a:pt x="16" y="198"/>
                    </a:cubicBezTo>
                    <a:cubicBezTo>
                      <a:pt x="17" y="197"/>
                      <a:pt x="18" y="197"/>
                      <a:pt x="19" y="197"/>
                    </a:cubicBezTo>
                    <a:cubicBezTo>
                      <a:pt x="23" y="196"/>
                      <a:pt x="27" y="195"/>
                      <a:pt x="31" y="195"/>
                    </a:cubicBezTo>
                    <a:cubicBezTo>
                      <a:pt x="32" y="195"/>
                      <a:pt x="33" y="195"/>
                      <a:pt x="34" y="195"/>
                    </a:cubicBezTo>
                    <a:cubicBezTo>
                      <a:pt x="37" y="195"/>
                      <a:pt x="39" y="196"/>
                      <a:pt x="43" y="196"/>
                    </a:cubicBezTo>
                    <a:cubicBezTo>
                      <a:pt x="47" y="196"/>
                      <a:pt x="51" y="196"/>
                      <a:pt x="57" y="197"/>
                    </a:cubicBezTo>
                    <a:cubicBezTo>
                      <a:pt x="59" y="197"/>
                      <a:pt x="61" y="197"/>
                      <a:pt x="64" y="197"/>
                    </a:cubicBezTo>
                    <a:cubicBezTo>
                      <a:pt x="70" y="197"/>
                      <a:pt x="70" y="197"/>
                      <a:pt x="70" y="197"/>
                    </a:cubicBezTo>
                    <a:cubicBezTo>
                      <a:pt x="75" y="197"/>
                      <a:pt x="79" y="197"/>
                      <a:pt x="82" y="197"/>
                    </a:cubicBezTo>
                    <a:cubicBezTo>
                      <a:pt x="85" y="198"/>
                      <a:pt x="87" y="198"/>
                      <a:pt x="89" y="198"/>
                    </a:cubicBezTo>
                    <a:cubicBezTo>
                      <a:pt x="92" y="198"/>
                      <a:pt x="95" y="197"/>
                      <a:pt x="100" y="197"/>
                    </a:cubicBezTo>
                    <a:cubicBezTo>
                      <a:pt x="100" y="197"/>
                      <a:pt x="101" y="197"/>
                      <a:pt x="102" y="197"/>
                    </a:cubicBezTo>
                    <a:cubicBezTo>
                      <a:pt x="106" y="197"/>
                      <a:pt x="106" y="197"/>
                      <a:pt x="106" y="197"/>
                    </a:cubicBezTo>
                    <a:cubicBezTo>
                      <a:pt x="113" y="197"/>
                      <a:pt x="114" y="195"/>
                      <a:pt x="117" y="192"/>
                    </a:cubicBezTo>
                    <a:cubicBezTo>
                      <a:pt x="121" y="188"/>
                      <a:pt x="127" y="181"/>
                      <a:pt x="144" y="172"/>
                    </a:cubicBezTo>
                    <a:cubicBezTo>
                      <a:pt x="157" y="165"/>
                      <a:pt x="160" y="165"/>
                      <a:pt x="163" y="165"/>
                    </a:cubicBezTo>
                    <a:cubicBezTo>
                      <a:pt x="163" y="165"/>
                      <a:pt x="164" y="165"/>
                      <a:pt x="165" y="165"/>
                    </a:cubicBezTo>
                    <a:cubicBezTo>
                      <a:pt x="166" y="165"/>
                      <a:pt x="167" y="167"/>
                      <a:pt x="168" y="167"/>
                    </a:cubicBezTo>
                    <a:cubicBezTo>
                      <a:pt x="168" y="168"/>
                      <a:pt x="168" y="168"/>
                      <a:pt x="168" y="168"/>
                    </a:cubicBezTo>
                    <a:cubicBezTo>
                      <a:pt x="168" y="168"/>
                      <a:pt x="168" y="169"/>
                      <a:pt x="168" y="170"/>
                    </a:cubicBezTo>
                    <a:cubicBezTo>
                      <a:pt x="168" y="170"/>
                      <a:pt x="168" y="170"/>
                      <a:pt x="168" y="170"/>
                    </a:cubicBezTo>
                    <a:cubicBezTo>
                      <a:pt x="168" y="170"/>
                      <a:pt x="168" y="171"/>
                      <a:pt x="168" y="172"/>
                    </a:cubicBezTo>
                    <a:cubicBezTo>
                      <a:pt x="168" y="172"/>
                      <a:pt x="168" y="172"/>
                      <a:pt x="168" y="172"/>
                    </a:cubicBezTo>
                    <a:cubicBezTo>
                      <a:pt x="168" y="172"/>
                      <a:pt x="168" y="173"/>
                      <a:pt x="168" y="174"/>
                    </a:cubicBezTo>
                    <a:cubicBezTo>
                      <a:pt x="168" y="174"/>
                      <a:pt x="168" y="174"/>
                      <a:pt x="168" y="174"/>
                    </a:cubicBezTo>
                    <a:cubicBezTo>
                      <a:pt x="168" y="174"/>
                      <a:pt x="168" y="175"/>
                      <a:pt x="168" y="175"/>
                    </a:cubicBezTo>
                    <a:cubicBezTo>
                      <a:pt x="168" y="176"/>
                      <a:pt x="168" y="176"/>
                      <a:pt x="168" y="176"/>
                    </a:cubicBezTo>
                    <a:cubicBezTo>
                      <a:pt x="168" y="176"/>
                      <a:pt x="168" y="176"/>
                      <a:pt x="168" y="176"/>
                    </a:cubicBezTo>
                    <a:cubicBezTo>
                      <a:pt x="168" y="175"/>
                      <a:pt x="169" y="174"/>
                      <a:pt x="169" y="174"/>
                    </a:cubicBezTo>
                    <a:cubicBezTo>
                      <a:pt x="172" y="170"/>
                      <a:pt x="176" y="165"/>
                      <a:pt x="187" y="157"/>
                    </a:cubicBezTo>
                    <a:cubicBezTo>
                      <a:pt x="194" y="152"/>
                      <a:pt x="198" y="150"/>
                      <a:pt x="202" y="150"/>
                    </a:cubicBezTo>
                    <a:cubicBezTo>
                      <a:pt x="206" y="150"/>
                      <a:pt x="209" y="152"/>
                      <a:pt x="212" y="155"/>
                    </a:cubicBezTo>
                    <a:cubicBezTo>
                      <a:pt x="214" y="157"/>
                      <a:pt x="216" y="159"/>
                      <a:pt x="221" y="161"/>
                    </a:cubicBezTo>
                    <a:cubicBezTo>
                      <a:pt x="222" y="162"/>
                      <a:pt x="224" y="163"/>
                      <a:pt x="226" y="163"/>
                    </a:cubicBezTo>
                    <a:cubicBezTo>
                      <a:pt x="232" y="165"/>
                      <a:pt x="236" y="166"/>
                      <a:pt x="239" y="166"/>
                    </a:cubicBezTo>
                    <a:cubicBezTo>
                      <a:pt x="242" y="166"/>
                      <a:pt x="243" y="165"/>
                      <a:pt x="245" y="163"/>
                    </a:cubicBezTo>
                    <a:cubicBezTo>
                      <a:pt x="247" y="162"/>
                      <a:pt x="250" y="160"/>
                      <a:pt x="253" y="159"/>
                    </a:cubicBezTo>
                    <a:cubicBezTo>
                      <a:pt x="255" y="158"/>
                      <a:pt x="257" y="158"/>
                      <a:pt x="257" y="157"/>
                    </a:cubicBezTo>
                    <a:cubicBezTo>
                      <a:pt x="257" y="155"/>
                      <a:pt x="258" y="152"/>
                      <a:pt x="260" y="147"/>
                    </a:cubicBezTo>
                    <a:cubicBezTo>
                      <a:pt x="265" y="139"/>
                      <a:pt x="267" y="138"/>
                      <a:pt x="273" y="137"/>
                    </a:cubicBezTo>
                    <a:cubicBezTo>
                      <a:pt x="275" y="136"/>
                      <a:pt x="278" y="135"/>
                      <a:pt x="282" y="134"/>
                    </a:cubicBezTo>
                    <a:cubicBezTo>
                      <a:pt x="286" y="132"/>
                      <a:pt x="287" y="131"/>
                      <a:pt x="288" y="131"/>
                    </a:cubicBezTo>
                    <a:cubicBezTo>
                      <a:pt x="288" y="129"/>
                      <a:pt x="289" y="127"/>
                      <a:pt x="291" y="125"/>
                    </a:cubicBezTo>
                    <a:cubicBezTo>
                      <a:pt x="292" y="124"/>
                      <a:pt x="292" y="123"/>
                      <a:pt x="292" y="123"/>
                    </a:cubicBezTo>
                    <a:cubicBezTo>
                      <a:pt x="292" y="123"/>
                      <a:pt x="291" y="120"/>
                      <a:pt x="290" y="118"/>
                    </a:cubicBezTo>
                    <a:cubicBezTo>
                      <a:pt x="289" y="115"/>
                      <a:pt x="287" y="110"/>
                      <a:pt x="286" y="105"/>
                    </a:cubicBezTo>
                    <a:cubicBezTo>
                      <a:pt x="285" y="102"/>
                      <a:pt x="285" y="101"/>
                      <a:pt x="284" y="100"/>
                    </a:cubicBezTo>
                    <a:cubicBezTo>
                      <a:pt x="284" y="101"/>
                      <a:pt x="284" y="101"/>
                      <a:pt x="284" y="101"/>
                    </a:cubicBezTo>
                    <a:cubicBezTo>
                      <a:pt x="282" y="102"/>
                      <a:pt x="280" y="104"/>
                      <a:pt x="276" y="104"/>
                    </a:cubicBezTo>
                    <a:cubicBezTo>
                      <a:pt x="275" y="104"/>
                      <a:pt x="274" y="103"/>
                      <a:pt x="272" y="103"/>
                    </a:cubicBezTo>
                    <a:cubicBezTo>
                      <a:pt x="261" y="100"/>
                      <a:pt x="262" y="89"/>
                      <a:pt x="262" y="83"/>
                    </a:cubicBezTo>
                    <a:cubicBezTo>
                      <a:pt x="263" y="81"/>
                      <a:pt x="263" y="79"/>
                      <a:pt x="263" y="77"/>
                    </a:cubicBezTo>
                    <a:cubicBezTo>
                      <a:pt x="263" y="70"/>
                      <a:pt x="267" y="58"/>
                      <a:pt x="277" y="38"/>
                    </a:cubicBezTo>
                    <a:cubicBezTo>
                      <a:pt x="278" y="35"/>
                      <a:pt x="278" y="35"/>
                      <a:pt x="272" y="29"/>
                    </a:cubicBezTo>
                    <a:cubicBezTo>
                      <a:pt x="270" y="27"/>
                      <a:pt x="267" y="24"/>
                      <a:pt x="265" y="21"/>
                    </a:cubicBezTo>
                    <a:cubicBezTo>
                      <a:pt x="260" y="12"/>
                      <a:pt x="253" y="5"/>
                      <a:pt x="243" y="1"/>
                    </a:cubicBezTo>
                    <a:cubicBezTo>
                      <a:pt x="241" y="0"/>
                      <a:pt x="240" y="0"/>
                      <a:pt x="239" y="0"/>
                    </a:cubicBezTo>
                    <a:cubicBezTo>
                      <a:pt x="239" y="0"/>
                      <a:pt x="238" y="0"/>
                      <a:pt x="237" y="0"/>
                    </a:cubicBezTo>
                    <a:cubicBezTo>
                      <a:pt x="236" y="1"/>
                      <a:pt x="234" y="3"/>
                      <a:pt x="230" y="8"/>
                    </a:cubicBezTo>
                    <a:cubicBezTo>
                      <a:pt x="225" y="13"/>
                      <a:pt x="219" y="19"/>
                      <a:pt x="210" y="28"/>
                    </a:cubicBezTo>
                    <a:cubicBezTo>
                      <a:pt x="208" y="30"/>
                      <a:pt x="207" y="31"/>
                      <a:pt x="205" y="32"/>
                    </a:cubicBezTo>
                    <a:cubicBezTo>
                      <a:pt x="204" y="33"/>
                      <a:pt x="203" y="34"/>
                      <a:pt x="202" y="35"/>
                    </a:cubicBezTo>
                    <a:cubicBezTo>
                      <a:pt x="194" y="42"/>
                      <a:pt x="187" y="45"/>
                      <a:pt x="182" y="45"/>
                    </a:cubicBezTo>
                    <a:cubicBezTo>
                      <a:pt x="175" y="45"/>
                      <a:pt x="171" y="41"/>
                      <a:pt x="167" y="36"/>
                    </a:cubicBezTo>
                    <a:cubicBezTo>
                      <a:pt x="164" y="32"/>
                      <a:pt x="160" y="28"/>
                      <a:pt x="154" y="26"/>
                    </a:cubicBezTo>
                    <a:cubicBezTo>
                      <a:pt x="154" y="26"/>
                      <a:pt x="153" y="26"/>
                      <a:pt x="152" y="25"/>
                    </a:cubicBezTo>
                    <a:cubicBezTo>
                      <a:pt x="147" y="24"/>
                      <a:pt x="144" y="24"/>
                      <a:pt x="142" y="24"/>
                    </a:cubicBezTo>
                    <a:cubicBezTo>
                      <a:pt x="140" y="24"/>
                      <a:pt x="139" y="24"/>
                      <a:pt x="138" y="26"/>
                    </a:cubicBezTo>
                    <a:cubicBezTo>
                      <a:pt x="135" y="29"/>
                      <a:pt x="130" y="34"/>
                      <a:pt x="118" y="38"/>
                    </a:cubicBezTo>
                    <a:cubicBezTo>
                      <a:pt x="92" y="47"/>
                      <a:pt x="83" y="47"/>
                      <a:pt x="56" y="48"/>
                    </a:cubicBezTo>
                    <a:cubicBezTo>
                      <a:pt x="53" y="48"/>
                      <a:pt x="53" y="48"/>
                      <a:pt x="53" y="48"/>
                    </a:cubicBezTo>
                    <a:cubicBezTo>
                      <a:pt x="35" y="48"/>
                      <a:pt x="28" y="48"/>
                      <a:pt x="25" y="48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4" y="82"/>
                      <a:pt x="8" y="107"/>
                      <a:pt x="9" y="1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66">
                <a:extLst>
                  <a:ext uri="{FF2B5EF4-FFF2-40B4-BE49-F238E27FC236}">
                    <a16:creationId xmlns:a16="http://schemas.microsoft.com/office/drawing/2014/main" id="{65FC59CF-DF70-4589-9AD9-1D3D7D415D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0138" y="2824163"/>
                <a:ext cx="463550" cy="365125"/>
              </a:xfrm>
              <a:custGeom>
                <a:avLst/>
                <a:gdLst>
                  <a:gd name="T0" fmla="*/ 225 w 257"/>
                  <a:gd name="T1" fmla="*/ 106 h 203"/>
                  <a:gd name="T2" fmla="*/ 218 w 257"/>
                  <a:gd name="T3" fmla="*/ 97 h 203"/>
                  <a:gd name="T4" fmla="*/ 218 w 257"/>
                  <a:gd name="T5" fmla="*/ 84 h 203"/>
                  <a:gd name="T6" fmla="*/ 220 w 257"/>
                  <a:gd name="T7" fmla="*/ 79 h 203"/>
                  <a:gd name="T8" fmla="*/ 215 w 257"/>
                  <a:gd name="T9" fmla="*/ 70 h 203"/>
                  <a:gd name="T10" fmla="*/ 208 w 257"/>
                  <a:gd name="T11" fmla="*/ 70 h 203"/>
                  <a:gd name="T12" fmla="*/ 190 w 257"/>
                  <a:gd name="T13" fmla="*/ 60 h 203"/>
                  <a:gd name="T14" fmla="*/ 173 w 257"/>
                  <a:gd name="T15" fmla="*/ 55 h 203"/>
                  <a:gd name="T16" fmla="*/ 163 w 257"/>
                  <a:gd name="T17" fmla="*/ 50 h 203"/>
                  <a:gd name="T18" fmla="*/ 158 w 257"/>
                  <a:gd name="T19" fmla="*/ 40 h 203"/>
                  <a:gd name="T20" fmla="*/ 164 w 257"/>
                  <a:gd name="T21" fmla="*/ 31 h 203"/>
                  <a:gd name="T22" fmla="*/ 167 w 257"/>
                  <a:gd name="T23" fmla="*/ 7 h 203"/>
                  <a:gd name="T24" fmla="*/ 165 w 257"/>
                  <a:gd name="T25" fmla="*/ 5 h 203"/>
                  <a:gd name="T26" fmla="*/ 147 w 257"/>
                  <a:gd name="T27" fmla="*/ 0 h 203"/>
                  <a:gd name="T28" fmla="*/ 146 w 257"/>
                  <a:gd name="T29" fmla="*/ 1 h 203"/>
                  <a:gd name="T30" fmla="*/ 145 w 257"/>
                  <a:gd name="T31" fmla="*/ 2 h 203"/>
                  <a:gd name="T32" fmla="*/ 144 w 257"/>
                  <a:gd name="T33" fmla="*/ 2 h 203"/>
                  <a:gd name="T34" fmla="*/ 139 w 257"/>
                  <a:gd name="T35" fmla="*/ 2 h 203"/>
                  <a:gd name="T36" fmla="*/ 126 w 257"/>
                  <a:gd name="T37" fmla="*/ 2 h 203"/>
                  <a:gd name="T38" fmla="*/ 103 w 257"/>
                  <a:gd name="T39" fmla="*/ 31 h 203"/>
                  <a:gd name="T40" fmla="*/ 93 w 257"/>
                  <a:gd name="T41" fmla="*/ 43 h 203"/>
                  <a:gd name="T42" fmla="*/ 86 w 257"/>
                  <a:gd name="T43" fmla="*/ 40 h 203"/>
                  <a:gd name="T44" fmla="*/ 84 w 257"/>
                  <a:gd name="T45" fmla="*/ 51 h 203"/>
                  <a:gd name="T46" fmla="*/ 76 w 257"/>
                  <a:gd name="T47" fmla="*/ 83 h 203"/>
                  <a:gd name="T48" fmla="*/ 68 w 257"/>
                  <a:gd name="T49" fmla="*/ 89 h 203"/>
                  <a:gd name="T50" fmla="*/ 58 w 257"/>
                  <a:gd name="T51" fmla="*/ 82 h 203"/>
                  <a:gd name="T52" fmla="*/ 53 w 257"/>
                  <a:gd name="T53" fmla="*/ 81 h 203"/>
                  <a:gd name="T54" fmla="*/ 43 w 257"/>
                  <a:gd name="T55" fmla="*/ 83 h 203"/>
                  <a:gd name="T56" fmla="*/ 37 w 257"/>
                  <a:gd name="T57" fmla="*/ 122 h 203"/>
                  <a:gd name="T58" fmla="*/ 21 w 257"/>
                  <a:gd name="T59" fmla="*/ 147 h 203"/>
                  <a:gd name="T60" fmla="*/ 16 w 257"/>
                  <a:gd name="T61" fmla="*/ 149 h 203"/>
                  <a:gd name="T62" fmla="*/ 6 w 257"/>
                  <a:gd name="T63" fmla="*/ 158 h 203"/>
                  <a:gd name="T64" fmla="*/ 2 w 257"/>
                  <a:gd name="T65" fmla="*/ 157 h 203"/>
                  <a:gd name="T66" fmla="*/ 4 w 257"/>
                  <a:gd name="T67" fmla="*/ 181 h 203"/>
                  <a:gd name="T68" fmla="*/ 2 w 257"/>
                  <a:gd name="T69" fmla="*/ 193 h 203"/>
                  <a:gd name="T70" fmla="*/ 4 w 257"/>
                  <a:gd name="T71" fmla="*/ 203 h 203"/>
                  <a:gd name="T72" fmla="*/ 15 w 257"/>
                  <a:gd name="T73" fmla="*/ 203 h 203"/>
                  <a:gd name="T74" fmla="*/ 40 w 257"/>
                  <a:gd name="T75" fmla="*/ 200 h 203"/>
                  <a:gd name="T76" fmla="*/ 89 w 257"/>
                  <a:gd name="T77" fmla="*/ 179 h 203"/>
                  <a:gd name="T78" fmla="*/ 115 w 257"/>
                  <a:gd name="T79" fmla="*/ 174 h 203"/>
                  <a:gd name="T80" fmla="*/ 128 w 257"/>
                  <a:gd name="T81" fmla="*/ 172 h 203"/>
                  <a:gd name="T82" fmla="*/ 161 w 257"/>
                  <a:gd name="T83" fmla="*/ 165 h 203"/>
                  <a:gd name="T84" fmla="*/ 188 w 257"/>
                  <a:gd name="T85" fmla="*/ 158 h 203"/>
                  <a:gd name="T86" fmla="*/ 226 w 257"/>
                  <a:gd name="T87" fmla="*/ 165 h 203"/>
                  <a:gd name="T88" fmla="*/ 238 w 257"/>
                  <a:gd name="T89" fmla="*/ 168 h 203"/>
                  <a:gd name="T90" fmla="*/ 257 w 257"/>
                  <a:gd name="T91" fmla="*/ 163 h 203"/>
                  <a:gd name="T92" fmla="*/ 252 w 257"/>
                  <a:gd name="T93" fmla="*/ 143 h 203"/>
                  <a:gd name="T94" fmla="*/ 247 w 257"/>
                  <a:gd name="T95" fmla="*/ 141 h 203"/>
                  <a:gd name="T96" fmla="*/ 239 w 257"/>
                  <a:gd name="T97" fmla="*/ 148 h 203"/>
                  <a:gd name="T98" fmla="*/ 224 w 257"/>
                  <a:gd name="T99" fmla="*/ 146 h 203"/>
                  <a:gd name="T100" fmla="*/ 213 w 257"/>
                  <a:gd name="T101" fmla="*/ 136 h 203"/>
                  <a:gd name="T102" fmla="*/ 213 w 257"/>
                  <a:gd name="T103" fmla="*/ 135 h 203"/>
                  <a:gd name="T104" fmla="*/ 205 w 257"/>
                  <a:gd name="T105" fmla="*/ 128 h 203"/>
                  <a:gd name="T106" fmla="*/ 187 w 257"/>
                  <a:gd name="T107" fmla="*/ 124 h 203"/>
                  <a:gd name="T108" fmla="*/ 192 w 257"/>
                  <a:gd name="T109" fmla="*/ 108 h 203"/>
                  <a:gd name="T110" fmla="*/ 199 w 257"/>
                  <a:gd name="T111" fmla="*/ 103 h 203"/>
                  <a:gd name="T112" fmla="*/ 214 w 257"/>
                  <a:gd name="T113" fmla="*/ 109 h 203"/>
                  <a:gd name="T114" fmla="*/ 228 w 257"/>
                  <a:gd name="T115" fmla="*/ 121 h 203"/>
                  <a:gd name="T116" fmla="*/ 236 w 257"/>
                  <a:gd name="T117" fmla="*/ 11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7" h="203">
                    <a:moveTo>
                      <a:pt x="235" y="110"/>
                    </a:moveTo>
                    <a:cubicBezTo>
                      <a:pt x="232" y="109"/>
                      <a:pt x="229" y="108"/>
                      <a:pt x="225" y="106"/>
                    </a:cubicBezTo>
                    <a:cubicBezTo>
                      <a:pt x="221" y="104"/>
                      <a:pt x="219" y="102"/>
                      <a:pt x="218" y="98"/>
                    </a:cubicBezTo>
                    <a:cubicBezTo>
                      <a:pt x="218" y="98"/>
                      <a:pt x="218" y="97"/>
                      <a:pt x="218" y="97"/>
                    </a:cubicBezTo>
                    <a:cubicBezTo>
                      <a:pt x="217" y="95"/>
                      <a:pt x="216" y="93"/>
                      <a:pt x="216" y="91"/>
                    </a:cubicBezTo>
                    <a:cubicBezTo>
                      <a:pt x="215" y="88"/>
                      <a:pt x="217" y="86"/>
                      <a:pt x="218" y="84"/>
                    </a:cubicBezTo>
                    <a:cubicBezTo>
                      <a:pt x="218" y="83"/>
                      <a:pt x="219" y="83"/>
                      <a:pt x="219" y="82"/>
                    </a:cubicBezTo>
                    <a:cubicBezTo>
                      <a:pt x="220" y="80"/>
                      <a:pt x="220" y="80"/>
                      <a:pt x="220" y="79"/>
                    </a:cubicBezTo>
                    <a:cubicBezTo>
                      <a:pt x="220" y="79"/>
                      <a:pt x="221" y="78"/>
                      <a:pt x="221" y="75"/>
                    </a:cubicBezTo>
                    <a:cubicBezTo>
                      <a:pt x="220" y="74"/>
                      <a:pt x="218" y="72"/>
                      <a:pt x="215" y="70"/>
                    </a:cubicBezTo>
                    <a:cubicBezTo>
                      <a:pt x="215" y="69"/>
                      <a:pt x="215" y="69"/>
                      <a:pt x="215" y="69"/>
                    </a:cubicBezTo>
                    <a:cubicBezTo>
                      <a:pt x="213" y="70"/>
                      <a:pt x="211" y="70"/>
                      <a:pt x="208" y="70"/>
                    </a:cubicBezTo>
                    <a:cubicBezTo>
                      <a:pt x="202" y="69"/>
                      <a:pt x="200" y="67"/>
                      <a:pt x="197" y="65"/>
                    </a:cubicBezTo>
                    <a:cubicBezTo>
                      <a:pt x="195" y="63"/>
                      <a:pt x="194" y="62"/>
                      <a:pt x="190" y="60"/>
                    </a:cubicBezTo>
                    <a:cubicBezTo>
                      <a:pt x="187" y="59"/>
                      <a:pt x="186" y="58"/>
                      <a:pt x="184" y="58"/>
                    </a:cubicBezTo>
                    <a:cubicBezTo>
                      <a:pt x="181" y="56"/>
                      <a:pt x="180" y="56"/>
                      <a:pt x="173" y="55"/>
                    </a:cubicBezTo>
                    <a:cubicBezTo>
                      <a:pt x="170" y="54"/>
                      <a:pt x="170" y="54"/>
                      <a:pt x="170" y="54"/>
                    </a:cubicBezTo>
                    <a:cubicBezTo>
                      <a:pt x="166" y="54"/>
                      <a:pt x="163" y="53"/>
                      <a:pt x="163" y="50"/>
                    </a:cubicBezTo>
                    <a:cubicBezTo>
                      <a:pt x="162" y="49"/>
                      <a:pt x="162" y="49"/>
                      <a:pt x="161" y="49"/>
                    </a:cubicBezTo>
                    <a:cubicBezTo>
                      <a:pt x="158" y="45"/>
                      <a:pt x="157" y="42"/>
                      <a:pt x="158" y="40"/>
                    </a:cubicBezTo>
                    <a:cubicBezTo>
                      <a:pt x="158" y="36"/>
                      <a:pt x="161" y="33"/>
                      <a:pt x="163" y="31"/>
                    </a:cubicBezTo>
                    <a:cubicBezTo>
                      <a:pt x="164" y="31"/>
                      <a:pt x="164" y="31"/>
                      <a:pt x="164" y="31"/>
                    </a:cubicBezTo>
                    <a:cubicBezTo>
                      <a:pt x="165" y="28"/>
                      <a:pt x="166" y="25"/>
                      <a:pt x="168" y="21"/>
                    </a:cubicBezTo>
                    <a:cubicBezTo>
                      <a:pt x="169" y="18"/>
                      <a:pt x="169" y="16"/>
                      <a:pt x="167" y="7"/>
                    </a:cubicBezTo>
                    <a:cubicBezTo>
                      <a:pt x="167" y="6"/>
                      <a:pt x="167" y="5"/>
                      <a:pt x="167" y="5"/>
                    </a:cubicBezTo>
                    <a:cubicBezTo>
                      <a:pt x="166" y="5"/>
                      <a:pt x="166" y="5"/>
                      <a:pt x="165" y="5"/>
                    </a:cubicBezTo>
                    <a:cubicBezTo>
                      <a:pt x="162" y="6"/>
                      <a:pt x="159" y="6"/>
                      <a:pt x="156" y="5"/>
                    </a:cubicBezTo>
                    <a:cubicBezTo>
                      <a:pt x="153" y="4"/>
                      <a:pt x="150" y="2"/>
                      <a:pt x="147" y="0"/>
                    </a:cubicBezTo>
                    <a:cubicBezTo>
                      <a:pt x="147" y="1"/>
                      <a:pt x="147" y="1"/>
                      <a:pt x="147" y="1"/>
                    </a:cubicBezTo>
                    <a:cubicBezTo>
                      <a:pt x="146" y="1"/>
                      <a:pt x="146" y="1"/>
                      <a:pt x="146" y="1"/>
                    </a:cubicBezTo>
                    <a:cubicBezTo>
                      <a:pt x="145" y="2"/>
                      <a:pt x="145" y="2"/>
                      <a:pt x="145" y="2"/>
                    </a:cubicBezTo>
                    <a:cubicBezTo>
                      <a:pt x="145" y="2"/>
                      <a:pt x="145" y="2"/>
                      <a:pt x="145" y="2"/>
                    </a:cubicBezTo>
                    <a:cubicBezTo>
                      <a:pt x="144" y="2"/>
                      <a:pt x="144" y="2"/>
                      <a:pt x="144" y="2"/>
                    </a:cubicBezTo>
                    <a:cubicBezTo>
                      <a:pt x="144" y="2"/>
                      <a:pt x="144" y="2"/>
                      <a:pt x="144" y="2"/>
                    </a:cubicBezTo>
                    <a:cubicBezTo>
                      <a:pt x="143" y="2"/>
                      <a:pt x="143" y="2"/>
                      <a:pt x="143" y="2"/>
                    </a:cubicBezTo>
                    <a:cubicBezTo>
                      <a:pt x="142" y="2"/>
                      <a:pt x="141" y="2"/>
                      <a:pt x="139" y="2"/>
                    </a:cubicBezTo>
                    <a:cubicBezTo>
                      <a:pt x="137" y="2"/>
                      <a:pt x="134" y="1"/>
                      <a:pt x="130" y="2"/>
                    </a:cubicBezTo>
                    <a:cubicBezTo>
                      <a:pt x="128" y="2"/>
                      <a:pt x="127" y="2"/>
                      <a:pt x="126" y="2"/>
                    </a:cubicBezTo>
                    <a:cubicBezTo>
                      <a:pt x="125" y="5"/>
                      <a:pt x="123" y="10"/>
                      <a:pt x="113" y="20"/>
                    </a:cubicBezTo>
                    <a:cubicBezTo>
                      <a:pt x="106" y="27"/>
                      <a:pt x="104" y="30"/>
                      <a:pt x="103" y="31"/>
                    </a:cubicBezTo>
                    <a:cubicBezTo>
                      <a:pt x="103" y="34"/>
                      <a:pt x="102" y="36"/>
                      <a:pt x="100" y="38"/>
                    </a:cubicBezTo>
                    <a:cubicBezTo>
                      <a:pt x="98" y="41"/>
                      <a:pt x="96" y="43"/>
                      <a:pt x="93" y="43"/>
                    </a:cubicBezTo>
                    <a:cubicBezTo>
                      <a:pt x="92" y="43"/>
                      <a:pt x="91" y="42"/>
                      <a:pt x="90" y="42"/>
                    </a:cubicBezTo>
                    <a:cubicBezTo>
                      <a:pt x="89" y="41"/>
                      <a:pt x="88" y="41"/>
                      <a:pt x="86" y="40"/>
                    </a:cubicBezTo>
                    <a:cubicBezTo>
                      <a:pt x="85" y="40"/>
                      <a:pt x="84" y="40"/>
                      <a:pt x="83" y="40"/>
                    </a:cubicBezTo>
                    <a:cubicBezTo>
                      <a:pt x="84" y="43"/>
                      <a:pt x="84" y="46"/>
                      <a:pt x="84" y="51"/>
                    </a:cubicBezTo>
                    <a:cubicBezTo>
                      <a:pt x="83" y="55"/>
                      <a:pt x="83" y="58"/>
                      <a:pt x="83" y="61"/>
                    </a:cubicBezTo>
                    <a:cubicBezTo>
                      <a:pt x="82" y="70"/>
                      <a:pt x="81" y="76"/>
                      <a:pt x="76" y="83"/>
                    </a:cubicBezTo>
                    <a:cubicBezTo>
                      <a:pt x="75" y="84"/>
                      <a:pt x="75" y="84"/>
                      <a:pt x="75" y="84"/>
                    </a:cubicBezTo>
                    <a:cubicBezTo>
                      <a:pt x="73" y="86"/>
                      <a:pt x="71" y="89"/>
                      <a:pt x="68" y="89"/>
                    </a:cubicBezTo>
                    <a:cubicBezTo>
                      <a:pt x="64" y="89"/>
                      <a:pt x="62" y="86"/>
                      <a:pt x="60" y="84"/>
                    </a:cubicBezTo>
                    <a:cubicBezTo>
                      <a:pt x="59" y="83"/>
                      <a:pt x="58" y="82"/>
                      <a:pt x="58" y="82"/>
                    </a:cubicBezTo>
                    <a:cubicBezTo>
                      <a:pt x="56" y="81"/>
                      <a:pt x="56" y="80"/>
                      <a:pt x="55" y="80"/>
                    </a:cubicBezTo>
                    <a:cubicBezTo>
                      <a:pt x="55" y="80"/>
                      <a:pt x="54" y="81"/>
                      <a:pt x="53" y="81"/>
                    </a:cubicBezTo>
                    <a:cubicBezTo>
                      <a:pt x="51" y="81"/>
                      <a:pt x="49" y="82"/>
                      <a:pt x="45" y="82"/>
                    </a:cubicBezTo>
                    <a:cubicBezTo>
                      <a:pt x="44" y="82"/>
                      <a:pt x="44" y="83"/>
                      <a:pt x="43" y="83"/>
                    </a:cubicBezTo>
                    <a:cubicBezTo>
                      <a:pt x="43" y="83"/>
                      <a:pt x="43" y="83"/>
                      <a:pt x="43" y="83"/>
                    </a:cubicBezTo>
                    <a:cubicBezTo>
                      <a:pt x="43" y="88"/>
                      <a:pt x="43" y="100"/>
                      <a:pt x="37" y="122"/>
                    </a:cubicBezTo>
                    <a:cubicBezTo>
                      <a:pt x="32" y="143"/>
                      <a:pt x="30" y="149"/>
                      <a:pt x="25" y="149"/>
                    </a:cubicBezTo>
                    <a:cubicBezTo>
                      <a:pt x="23" y="149"/>
                      <a:pt x="22" y="148"/>
                      <a:pt x="21" y="147"/>
                    </a:cubicBezTo>
                    <a:cubicBezTo>
                      <a:pt x="20" y="147"/>
                      <a:pt x="20" y="147"/>
                      <a:pt x="20" y="147"/>
                    </a:cubicBezTo>
                    <a:cubicBezTo>
                      <a:pt x="20" y="147"/>
                      <a:pt x="19" y="147"/>
                      <a:pt x="16" y="149"/>
                    </a:cubicBezTo>
                    <a:cubicBezTo>
                      <a:pt x="10" y="156"/>
                      <a:pt x="8" y="158"/>
                      <a:pt x="6" y="158"/>
                    </a:cubicBezTo>
                    <a:cubicBezTo>
                      <a:pt x="6" y="158"/>
                      <a:pt x="6" y="158"/>
                      <a:pt x="6" y="158"/>
                    </a:cubicBezTo>
                    <a:cubicBezTo>
                      <a:pt x="4" y="158"/>
                      <a:pt x="3" y="157"/>
                      <a:pt x="3" y="156"/>
                    </a:cubicBezTo>
                    <a:cubicBezTo>
                      <a:pt x="2" y="156"/>
                      <a:pt x="2" y="156"/>
                      <a:pt x="2" y="157"/>
                    </a:cubicBezTo>
                    <a:cubicBezTo>
                      <a:pt x="2" y="158"/>
                      <a:pt x="3" y="159"/>
                      <a:pt x="3" y="161"/>
                    </a:cubicBezTo>
                    <a:cubicBezTo>
                      <a:pt x="7" y="169"/>
                      <a:pt x="5" y="177"/>
                      <a:pt x="4" y="181"/>
                    </a:cubicBezTo>
                    <a:cubicBezTo>
                      <a:pt x="3" y="184"/>
                      <a:pt x="2" y="187"/>
                      <a:pt x="0" y="190"/>
                    </a:cubicBezTo>
                    <a:cubicBezTo>
                      <a:pt x="0" y="191"/>
                      <a:pt x="1" y="192"/>
                      <a:pt x="2" y="193"/>
                    </a:cubicBezTo>
                    <a:cubicBezTo>
                      <a:pt x="2" y="194"/>
                      <a:pt x="2" y="194"/>
                      <a:pt x="2" y="194"/>
                    </a:cubicBezTo>
                    <a:cubicBezTo>
                      <a:pt x="4" y="203"/>
                      <a:pt x="4" y="203"/>
                      <a:pt x="4" y="203"/>
                    </a:cubicBezTo>
                    <a:cubicBezTo>
                      <a:pt x="10" y="203"/>
                      <a:pt x="12" y="203"/>
                      <a:pt x="14" y="203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18" y="203"/>
                      <a:pt x="21" y="203"/>
                      <a:pt x="31" y="201"/>
                    </a:cubicBezTo>
                    <a:cubicBezTo>
                      <a:pt x="34" y="200"/>
                      <a:pt x="37" y="200"/>
                      <a:pt x="40" y="200"/>
                    </a:cubicBezTo>
                    <a:cubicBezTo>
                      <a:pt x="58" y="197"/>
                      <a:pt x="71" y="195"/>
                      <a:pt x="82" y="187"/>
                    </a:cubicBezTo>
                    <a:cubicBezTo>
                      <a:pt x="87" y="184"/>
                      <a:pt x="88" y="182"/>
                      <a:pt x="89" y="179"/>
                    </a:cubicBezTo>
                    <a:cubicBezTo>
                      <a:pt x="92" y="174"/>
                      <a:pt x="95" y="172"/>
                      <a:pt x="105" y="172"/>
                    </a:cubicBezTo>
                    <a:cubicBezTo>
                      <a:pt x="112" y="172"/>
                      <a:pt x="114" y="173"/>
                      <a:pt x="115" y="174"/>
                    </a:cubicBezTo>
                    <a:cubicBezTo>
                      <a:pt x="116" y="174"/>
                      <a:pt x="116" y="174"/>
                      <a:pt x="116" y="174"/>
                    </a:cubicBezTo>
                    <a:cubicBezTo>
                      <a:pt x="118" y="174"/>
                      <a:pt x="122" y="173"/>
                      <a:pt x="128" y="172"/>
                    </a:cubicBezTo>
                    <a:cubicBezTo>
                      <a:pt x="137" y="171"/>
                      <a:pt x="139" y="170"/>
                      <a:pt x="139" y="170"/>
                    </a:cubicBezTo>
                    <a:cubicBezTo>
                      <a:pt x="142" y="169"/>
                      <a:pt x="143" y="168"/>
                      <a:pt x="161" y="165"/>
                    </a:cubicBezTo>
                    <a:cubicBezTo>
                      <a:pt x="174" y="164"/>
                      <a:pt x="178" y="162"/>
                      <a:pt x="181" y="160"/>
                    </a:cubicBezTo>
                    <a:cubicBezTo>
                      <a:pt x="183" y="159"/>
                      <a:pt x="184" y="158"/>
                      <a:pt x="188" y="158"/>
                    </a:cubicBezTo>
                    <a:cubicBezTo>
                      <a:pt x="190" y="158"/>
                      <a:pt x="194" y="159"/>
                      <a:pt x="203" y="161"/>
                    </a:cubicBezTo>
                    <a:cubicBezTo>
                      <a:pt x="214" y="164"/>
                      <a:pt x="221" y="165"/>
                      <a:pt x="226" y="165"/>
                    </a:cubicBezTo>
                    <a:cubicBezTo>
                      <a:pt x="230" y="166"/>
                      <a:pt x="234" y="167"/>
                      <a:pt x="236" y="169"/>
                    </a:cubicBezTo>
                    <a:cubicBezTo>
                      <a:pt x="236" y="169"/>
                      <a:pt x="237" y="168"/>
                      <a:pt x="238" y="168"/>
                    </a:cubicBezTo>
                    <a:cubicBezTo>
                      <a:pt x="242" y="165"/>
                      <a:pt x="248" y="161"/>
                      <a:pt x="253" y="162"/>
                    </a:cubicBezTo>
                    <a:cubicBezTo>
                      <a:pt x="254" y="162"/>
                      <a:pt x="256" y="162"/>
                      <a:pt x="257" y="163"/>
                    </a:cubicBezTo>
                    <a:cubicBezTo>
                      <a:pt x="257" y="157"/>
                      <a:pt x="256" y="150"/>
                      <a:pt x="254" y="146"/>
                    </a:cubicBezTo>
                    <a:cubicBezTo>
                      <a:pt x="253" y="144"/>
                      <a:pt x="253" y="143"/>
                      <a:pt x="252" y="143"/>
                    </a:cubicBezTo>
                    <a:cubicBezTo>
                      <a:pt x="252" y="143"/>
                      <a:pt x="252" y="143"/>
                      <a:pt x="252" y="143"/>
                    </a:cubicBezTo>
                    <a:cubicBezTo>
                      <a:pt x="251" y="142"/>
                      <a:pt x="249" y="142"/>
                      <a:pt x="247" y="141"/>
                    </a:cubicBezTo>
                    <a:cubicBezTo>
                      <a:pt x="246" y="142"/>
                      <a:pt x="246" y="142"/>
                      <a:pt x="246" y="143"/>
                    </a:cubicBezTo>
                    <a:cubicBezTo>
                      <a:pt x="244" y="147"/>
                      <a:pt x="242" y="148"/>
                      <a:pt x="239" y="148"/>
                    </a:cubicBezTo>
                    <a:cubicBezTo>
                      <a:pt x="237" y="148"/>
                      <a:pt x="236" y="148"/>
                      <a:pt x="234" y="147"/>
                    </a:cubicBezTo>
                    <a:cubicBezTo>
                      <a:pt x="231" y="147"/>
                      <a:pt x="228" y="146"/>
                      <a:pt x="224" y="146"/>
                    </a:cubicBezTo>
                    <a:cubicBezTo>
                      <a:pt x="219" y="146"/>
                      <a:pt x="216" y="145"/>
                      <a:pt x="214" y="143"/>
                    </a:cubicBezTo>
                    <a:cubicBezTo>
                      <a:pt x="213" y="140"/>
                      <a:pt x="213" y="137"/>
                      <a:pt x="213" y="136"/>
                    </a:cubicBezTo>
                    <a:cubicBezTo>
                      <a:pt x="213" y="136"/>
                      <a:pt x="213" y="136"/>
                      <a:pt x="213" y="136"/>
                    </a:cubicBezTo>
                    <a:cubicBezTo>
                      <a:pt x="213" y="135"/>
                      <a:pt x="213" y="135"/>
                      <a:pt x="213" y="135"/>
                    </a:cubicBezTo>
                    <a:cubicBezTo>
                      <a:pt x="210" y="131"/>
                      <a:pt x="209" y="130"/>
                      <a:pt x="207" y="129"/>
                    </a:cubicBezTo>
                    <a:cubicBezTo>
                      <a:pt x="206" y="129"/>
                      <a:pt x="205" y="128"/>
                      <a:pt x="205" y="128"/>
                    </a:cubicBezTo>
                    <a:cubicBezTo>
                      <a:pt x="203" y="127"/>
                      <a:pt x="200" y="127"/>
                      <a:pt x="197" y="127"/>
                    </a:cubicBezTo>
                    <a:cubicBezTo>
                      <a:pt x="193" y="126"/>
                      <a:pt x="189" y="126"/>
                      <a:pt x="187" y="124"/>
                    </a:cubicBezTo>
                    <a:cubicBezTo>
                      <a:pt x="185" y="122"/>
                      <a:pt x="185" y="120"/>
                      <a:pt x="185" y="118"/>
                    </a:cubicBezTo>
                    <a:cubicBezTo>
                      <a:pt x="185" y="114"/>
                      <a:pt x="188" y="111"/>
                      <a:pt x="192" y="108"/>
                    </a:cubicBezTo>
                    <a:cubicBezTo>
                      <a:pt x="192" y="107"/>
                      <a:pt x="194" y="106"/>
                      <a:pt x="194" y="105"/>
                    </a:cubicBezTo>
                    <a:cubicBezTo>
                      <a:pt x="195" y="104"/>
                      <a:pt x="196" y="103"/>
                      <a:pt x="199" y="103"/>
                    </a:cubicBezTo>
                    <a:cubicBezTo>
                      <a:pt x="201" y="103"/>
                      <a:pt x="204" y="105"/>
                      <a:pt x="207" y="106"/>
                    </a:cubicBezTo>
                    <a:cubicBezTo>
                      <a:pt x="210" y="107"/>
                      <a:pt x="212" y="108"/>
                      <a:pt x="214" y="109"/>
                    </a:cubicBezTo>
                    <a:cubicBezTo>
                      <a:pt x="219" y="111"/>
                      <a:pt x="223" y="115"/>
                      <a:pt x="226" y="119"/>
                    </a:cubicBezTo>
                    <a:cubicBezTo>
                      <a:pt x="227" y="119"/>
                      <a:pt x="227" y="120"/>
                      <a:pt x="228" y="121"/>
                    </a:cubicBezTo>
                    <a:cubicBezTo>
                      <a:pt x="229" y="119"/>
                      <a:pt x="230" y="118"/>
                      <a:pt x="232" y="116"/>
                    </a:cubicBezTo>
                    <a:cubicBezTo>
                      <a:pt x="233" y="115"/>
                      <a:pt x="234" y="113"/>
                      <a:pt x="236" y="110"/>
                    </a:cubicBezTo>
                    <a:cubicBezTo>
                      <a:pt x="236" y="110"/>
                      <a:pt x="235" y="110"/>
                      <a:pt x="235" y="1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67">
                <a:extLst>
                  <a:ext uri="{FF2B5EF4-FFF2-40B4-BE49-F238E27FC236}">
                    <a16:creationId xmlns:a16="http://schemas.microsoft.com/office/drawing/2014/main" id="{AE01760A-6701-4894-8241-8DA1599EB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2338" y="2751138"/>
                <a:ext cx="430213" cy="377825"/>
              </a:xfrm>
              <a:custGeom>
                <a:avLst/>
                <a:gdLst>
                  <a:gd name="T0" fmla="*/ 223 w 239"/>
                  <a:gd name="T1" fmla="*/ 6 h 210"/>
                  <a:gd name="T2" fmla="*/ 211 w 239"/>
                  <a:gd name="T3" fmla="*/ 6 h 210"/>
                  <a:gd name="T4" fmla="*/ 170 w 239"/>
                  <a:gd name="T5" fmla="*/ 31 h 210"/>
                  <a:gd name="T6" fmla="*/ 134 w 239"/>
                  <a:gd name="T7" fmla="*/ 32 h 210"/>
                  <a:gd name="T8" fmla="*/ 106 w 239"/>
                  <a:gd name="T9" fmla="*/ 30 h 210"/>
                  <a:gd name="T10" fmla="*/ 72 w 239"/>
                  <a:gd name="T11" fmla="*/ 33 h 210"/>
                  <a:gd name="T12" fmla="*/ 65 w 239"/>
                  <a:gd name="T13" fmla="*/ 45 h 210"/>
                  <a:gd name="T14" fmla="*/ 48 w 239"/>
                  <a:gd name="T15" fmla="*/ 69 h 210"/>
                  <a:gd name="T16" fmla="*/ 45 w 239"/>
                  <a:gd name="T17" fmla="*/ 73 h 210"/>
                  <a:gd name="T18" fmla="*/ 20 w 239"/>
                  <a:gd name="T19" fmla="*/ 118 h 210"/>
                  <a:gd name="T20" fmla="*/ 0 w 239"/>
                  <a:gd name="T21" fmla="*/ 144 h 210"/>
                  <a:gd name="T22" fmla="*/ 1 w 239"/>
                  <a:gd name="T23" fmla="*/ 146 h 210"/>
                  <a:gd name="T24" fmla="*/ 2 w 239"/>
                  <a:gd name="T25" fmla="*/ 149 h 210"/>
                  <a:gd name="T26" fmla="*/ 2 w 239"/>
                  <a:gd name="T27" fmla="*/ 152 h 210"/>
                  <a:gd name="T28" fmla="*/ 3 w 239"/>
                  <a:gd name="T29" fmla="*/ 154 h 210"/>
                  <a:gd name="T30" fmla="*/ 16 w 239"/>
                  <a:gd name="T31" fmla="*/ 154 h 210"/>
                  <a:gd name="T32" fmla="*/ 26 w 239"/>
                  <a:gd name="T33" fmla="*/ 167 h 210"/>
                  <a:gd name="T34" fmla="*/ 27 w 239"/>
                  <a:gd name="T35" fmla="*/ 188 h 210"/>
                  <a:gd name="T36" fmla="*/ 27 w 239"/>
                  <a:gd name="T37" fmla="*/ 189 h 210"/>
                  <a:gd name="T38" fmla="*/ 46 w 239"/>
                  <a:gd name="T39" fmla="*/ 204 h 210"/>
                  <a:gd name="T40" fmla="*/ 58 w 239"/>
                  <a:gd name="T41" fmla="*/ 209 h 210"/>
                  <a:gd name="T42" fmla="*/ 71 w 239"/>
                  <a:gd name="T43" fmla="*/ 199 h 210"/>
                  <a:gd name="T44" fmla="*/ 93 w 239"/>
                  <a:gd name="T45" fmla="*/ 189 h 210"/>
                  <a:gd name="T46" fmla="*/ 105 w 239"/>
                  <a:gd name="T47" fmla="*/ 186 h 210"/>
                  <a:gd name="T48" fmla="*/ 112 w 239"/>
                  <a:gd name="T49" fmla="*/ 179 h 210"/>
                  <a:gd name="T50" fmla="*/ 123 w 239"/>
                  <a:gd name="T51" fmla="*/ 178 h 210"/>
                  <a:gd name="T52" fmla="*/ 134 w 239"/>
                  <a:gd name="T53" fmla="*/ 123 h 210"/>
                  <a:gd name="T54" fmla="*/ 150 w 239"/>
                  <a:gd name="T55" fmla="*/ 110 h 210"/>
                  <a:gd name="T56" fmla="*/ 165 w 239"/>
                  <a:gd name="T57" fmla="*/ 116 h 210"/>
                  <a:gd name="T58" fmla="*/ 167 w 239"/>
                  <a:gd name="T59" fmla="*/ 118 h 210"/>
                  <a:gd name="T60" fmla="*/ 173 w 239"/>
                  <a:gd name="T61" fmla="*/ 100 h 210"/>
                  <a:gd name="T62" fmla="*/ 173 w 239"/>
                  <a:gd name="T63" fmla="*/ 80 h 210"/>
                  <a:gd name="T64" fmla="*/ 181 w 239"/>
                  <a:gd name="T65" fmla="*/ 69 h 210"/>
                  <a:gd name="T66" fmla="*/ 193 w 239"/>
                  <a:gd name="T67" fmla="*/ 71 h 210"/>
                  <a:gd name="T68" fmla="*/ 200 w 239"/>
                  <a:gd name="T69" fmla="*/ 59 h 210"/>
                  <a:gd name="T70" fmla="*/ 218 w 239"/>
                  <a:gd name="T71" fmla="*/ 37 h 210"/>
                  <a:gd name="T72" fmla="*/ 239 w 239"/>
                  <a:gd name="T73" fmla="*/ 31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9" h="210">
                    <a:moveTo>
                      <a:pt x="227" y="9"/>
                    </a:moveTo>
                    <a:cubicBezTo>
                      <a:pt x="225" y="9"/>
                      <a:pt x="224" y="7"/>
                      <a:pt x="223" y="6"/>
                    </a:cubicBezTo>
                    <a:cubicBezTo>
                      <a:pt x="223" y="4"/>
                      <a:pt x="222" y="2"/>
                      <a:pt x="223" y="0"/>
                    </a:cubicBezTo>
                    <a:cubicBezTo>
                      <a:pt x="220" y="1"/>
                      <a:pt x="217" y="3"/>
                      <a:pt x="211" y="6"/>
                    </a:cubicBezTo>
                    <a:cubicBezTo>
                      <a:pt x="195" y="14"/>
                      <a:pt x="190" y="20"/>
                      <a:pt x="186" y="24"/>
                    </a:cubicBezTo>
                    <a:cubicBezTo>
                      <a:pt x="182" y="28"/>
                      <a:pt x="179" y="31"/>
                      <a:pt x="170" y="31"/>
                    </a:cubicBezTo>
                    <a:cubicBezTo>
                      <a:pt x="166" y="32"/>
                      <a:pt x="166" y="32"/>
                      <a:pt x="166" y="32"/>
                    </a:cubicBezTo>
                    <a:cubicBezTo>
                      <a:pt x="154" y="32"/>
                      <a:pt x="154" y="32"/>
                      <a:pt x="134" y="32"/>
                    </a:cubicBezTo>
                    <a:cubicBezTo>
                      <a:pt x="128" y="31"/>
                      <a:pt x="128" y="31"/>
                      <a:pt x="128" y="31"/>
                    </a:cubicBezTo>
                    <a:cubicBezTo>
                      <a:pt x="118" y="31"/>
                      <a:pt x="112" y="31"/>
                      <a:pt x="106" y="30"/>
                    </a:cubicBezTo>
                    <a:cubicBezTo>
                      <a:pt x="95" y="29"/>
                      <a:pt x="90" y="29"/>
                      <a:pt x="82" y="32"/>
                    </a:cubicBezTo>
                    <a:cubicBezTo>
                      <a:pt x="79" y="33"/>
                      <a:pt x="76" y="33"/>
                      <a:pt x="72" y="33"/>
                    </a:cubicBezTo>
                    <a:cubicBezTo>
                      <a:pt x="72" y="33"/>
                      <a:pt x="73" y="34"/>
                      <a:pt x="73" y="34"/>
                    </a:cubicBezTo>
                    <a:cubicBezTo>
                      <a:pt x="73" y="40"/>
                      <a:pt x="69" y="43"/>
                      <a:pt x="65" y="45"/>
                    </a:cubicBezTo>
                    <a:cubicBezTo>
                      <a:pt x="63" y="46"/>
                      <a:pt x="62" y="47"/>
                      <a:pt x="60" y="48"/>
                    </a:cubicBezTo>
                    <a:cubicBezTo>
                      <a:pt x="55" y="51"/>
                      <a:pt x="50" y="57"/>
                      <a:pt x="48" y="69"/>
                    </a:cubicBezTo>
                    <a:cubicBezTo>
                      <a:pt x="48" y="72"/>
                      <a:pt x="48" y="72"/>
                      <a:pt x="48" y="72"/>
                    </a:cubicBezTo>
                    <a:cubicBezTo>
                      <a:pt x="45" y="73"/>
                      <a:pt x="45" y="73"/>
                      <a:pt x="45" y="73"/>
                    </a:cubicBezTo>
                    <a:cubicBezTo>
                      <a:pt x="41" y="75"/>
                      <a:pt x="27" y="81"/>
                      <a:pt x="22" y="89"/>
                    </a:cubicBezTo>
                    <a:cubicBezTo>
                      <a:pt x="17" y="97"/>
                      <a:pt x="19" y="110"/>
                      <a:pt x="20" y="118"/>
                    </a:cubicBezTo>
                    <a:cubicBezTo>
                      <a:pt x="21" y="120"/>
                      <a:pt x="21" y="120"/>
                      <a:pt x="21" y="120"/>
                    </a:cubicBezTo>
                    <a:cubicBezTo>
                      <a:pt x="22" y="130"/>
                      <a:pt x="12" y="139"/>
                      <a:pt x="0" y="144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0" y="146"/>
                      <a:pt x="1" y="146"/>
                      <a:pt x="1" y="146"/>
                    </a:cubicBezTo>
                    <a:cubicBezTo>
                      <a:pt x="1" y="147"/>
                      <a:pt x="1" y="147"/>
                      <a:pt x="1" y="148"/>
                    </a:cubicBez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50"/>
                      <a:pt x="2" y="150"/>
                      <a:pt x="2" y="151"/>
                    </a:cubicBezTo>
                    <a:cubicBezTo>
                      <a:pt x="2" y="152"/>
                      <a:pt x="2" y="152"/>
                      <a:pt x="2" y="152"/>
                    </a:cubicBezTo>
                    <a:cubicBezTo>
                      <a:pt x="2" y="152"/>
                      <a:pt x="2" y="153"/>
                      <a:pt x="2" y="154"/>
                    </a:cubicBezTo>
                    <a:cubicBezTo>
                      <a:pt x="2" y="154"/>
                      <a:pt x="3" y="154"/>
                      <a:pt x="3" y="154"/>
                    </a:cubicBezTo>
                    <a:cubicBezTo>
                      <a:pt x="8" y="156"/>
                      <a:pt x="11" y="155"/>
                      <a:pt x="13" y="155"/>
                    </a:cubicBezTo>
                    <a:cubicBezTo>
                      <a:pt x="14" y="154"/>
                      <a:pt x="15" y="154"/>
                      <a:pt x="16" y="154"/>
                    </a:cubicBezTo>
                    <a:cubicBezTo>
                      <a:pt x="21" y="154"/>
                      <a:pt x="23" y="160"/>
                      <a:pt x="24" y="163"/>
                    </a:cubicBezTo>
                    <a:cubicBezTo>
                      <a:pt x="25" y="166"/>
                      <a:pt x="26" y="167"/>
                      <a:pt x="26" y="167"/>
                    </a:cubicBezTo>
                    <a:cubicBezTo>
                      <a:pt x="31" y="170"/>
                      <a:pt x="30" y="175"/>
                      <a:pt x="28" y="181"/>
                    </a:cubicBezTo>
                    <a:cubicBezTo>
                      <a:pt x="27" y="187"/>
                      <a:pt x="27" y="188"/>
                      <a:pt x="27" y="188"/>
                    </a:cubicBezTo>
                    <a:cubicBezTo>
                      <a:pt x="27" y="189"/>
                      <a:pt x="27" y="189"/>
                      <a:pt x="27" y="189"/>
                    </a:cubicBezTo>
                    <a:cubicBezTo>
                      <a:pt x="27" y="189"/>
                      <a:pt x="27" y="189"/>
                      <a:pt x="27" y="189"/>
                    </a:cubicBezTo>
                    <a:cubicBezTo>
                      <a:pt x="27" y="189"/>
                      <a:pt x="32" y="196"/>
                      <a:pt x="38" y="199"/>
                    </a:cubicBezTo>
                    <a:cubicBezTo>
                      <a:pt x="41" y="200"/>
                      <a:pt x="44" y="202"/>
                      <a:pt x="46" y="204"/>
                    </a:cubicBezTo>
                    <a:cubicBezTo>
                      <a:pt x="50" y="207"/>
                      <a:pt x="53" y="210"/>
                      <a:pt x="56" y="210"/>
                    </a:cubicBezTo>
                    <a:cubicBezTo>
                      <a:pt x="57" y="210"/>
                      <a:pt x="57" y="210"/>
                      <a:pt x="58" y="209"/>
                    </a:cubicBezTo>
                    <a:cubicBezTo>
                      <a:pt x="58" y="209"/>
                      <a:pt x="58" y="209"/>
                      <a:pt x="58" y="209"/>
                    </a:cubicBezTo>
                    <a:cubicBezTo>
                      <a:pt x="59" y="206"/>
                      <a:pt x="62" y="203"/>
                      <a:pt x="71" y="199"/>
                    </a:cubicBezTo>
                    <a:cubicBezTo>
                      <a:pt x="80" y="194"/>
                      <a:pt x="84" y="193"/>
                      <a:pt x="86" y="192"/>
                    </a:cubicBezTo>
                    <a:cubicBezTo>
                      <a:pt x="88" y="191"/>
                      <a:pt x="90" y="191"/>
                      <a:pt x="93" y="189"/>
                    </a:cubicBezTo>
                    <a:cubicBezTo>
                      <a:pt x="96" y="188"/>
                      <a:pt x="96" y="188"/>
                      <a:pt x="96" y="188"/>
                    </a:cubicBezTo>
                    <a:cubicBezTo>
                      <a:pt x="100" y="185"/>
                      <a:pt x="103" y="185"/>
                      <a:pt x="105" y="186"/>
                    </a:cubicBezTo>
                    <a:cubicBezTo>
                      <a:pt x="106" y="186"/>
                      <a:pt x="108" y="184"/>
                      <a:pt x="110" y="182"/>
                    </a:cubicBezTo>
                    <a:cubicBezTo>
                      <a:pt x="111" y="181"/>
                      <a:pt x="111" y="180"/>
                      <a:pt x="112" y="179"/>
                    </a:cubicBezTo>
                    <a:cubicBezTo>
                      <a:pt x="114" y="177"/>
                      <a:pt x="117" y="176"/>
                      <a:pt x="119" y="176"/>
                    </a:cubicBezTo>
                    <a:cubicBezTo>
                      <a:pt x="121" y="176"/>
                      <a:pt x="122" y="177"/>
                      <a:pt x="123" y="178"/>
                    </a:cubicBezTo>
                    <a:cubicBezTo>
                      <a:pt x="124" y="175"/>
                      <a:pt x="126" y="170"/>
                      <a:pt x="129" y="159"/>
                    </a:cubicBezTo>
                    <a:cubicBezTo>
                      <a:pt x="134" y="138"/>
                      <a:pt x="134" y="128"/>
                      <a:pt x="134" y="123"/>
                    </a:cubicBezTo>
                    <a:cubicBezTo>
                      <a:pt x="133" y="114"/>
                      <a:pt x="137" y="113"/>
                      <a:pt x="143" y="112"/>
                    </a:cubicBezTo>
                    <a:cubicBezTo>
                      <a:pt x="147" y="111"/>
                      <a:pt x="149" y="111"/>
                      <a:pt x="150" y="110"/>
                    </a:cubicBezTo>
                    <a:cubicBezTo>
                      <a:pt x="155" y="109"/>
                      <a:pt x="157" y="110"/>
                      <a:pt x="161" y="113"/>
                    </a:cubicBezTo>
                    <a:cubicBezTo>
                      <a:pt x="162" y="114"/>
                      <a:pt x="164" y="115"/>
                      <a:pt x="165" y="116"/>
                    </a:cubicBezTo>
                    <a:cubicBezTo>
                      <a:pt x="165" y="117"/>
                      <a:pt x="166" y="118"/>
                      <a:pt x="166" y="118"/>
                    </a:cubicBezTo>
                    <a:cubicBezTo>
                      <a:pt x="167" y="118"/>
                      <a:pt x="167" y="118"/>
                      <a:pt x="167" y="118"/>
                    </a:cubicBezTo>
                    <a:cubicBezTo>
                      <a:pt x="167" y="118"/>
                      <a:pt x="167" y="118"/>
                      <a:pt x="169" y="116"/>
                    </a:cubicBezTo>
                    <a:cubicBezTo>
                      <a:pt x="172" y="111"/>
                      <a:pt x="173" y="108"/>
                      <a:pt x="173" y="100"/>
                    </a:cubicBezTo>
                    <a:cubicBezTo>
                      <a:pt x="174" y="97"/>
                      <a:pt x="174" y="93"/>
                      <a:pt x="175" y="89"/>
                    </a:cubicBezTo>
                    <a:cubicBezTo>
                      <a:pt x="175" y="84"/>
                      <a:pt x="174" y="82"/>
                      <a:pt x="173" y="80"/>
                    </a:cubicBezTo>
                    <a:cubicBezTo>
                      <a:pt x="172" y="79"/>
                      <a:pt x="170" y="76"/>
                      <a:pt x="171" y="73"/>
                    </a:cubicBezTo>
                    <a:cubicBezTo>
                      <a:pt x="173" y="69"/>
                      <a:pt x="175" y="69"/>
                      <a:pt x="181" y="69"/>
                    </a:cubicBezTo>
                    <a:cubicBezTo>
                      <a:pt x="187" y="69"/>
                      <a:pt x="190" y="71"/>
                      <a:pt x="192" y="72"/>
                    </a:cubicBezTo>
                    <a:cubicBezTo>
                      <a:pt x="192" y="72"/>
                      <a:pt x="193" y="71"/>
                      <a:pt x="193" y="71"/>
                    </a:cubicBezTo>
                    <a:cubicBezTo>
                      <a:pt x="193" y="70"/>
                      <a:pt x="193" y="70"/>
                      <a:pt x="193" y="70"/>
                    </a:cubicBezTo>
                    <a:cubicBezTo>
                      <a:pt x="193" y="67"/>
                      <a:pt x="195" y="65"/>
                      <a:pt x="200" y="59"/>
                    </a:cubicBezTo>
                    <a:cubicBezTo>
                      <a:pt x="202" y="57"/>
                      <a:pt x="204" y="54"/>
                      <a:pt x="207" y="52"/>
                    </a:cubicBezTo>
                    <a:cubicBezTo>
                      <a:pt x="216" y="43"/>
                      <a:pt x="217" y="39"/>
                      <a:pt x="218" y="37"/>
                    </a:cubicBezTo>
                    <a:cubicBezTo>
                      <a:pt x="220" y="33"/>
                      <a:pt x="222" y="32"/>
                      <a:pt x="228" y="31"/>
                    </a:cubicBezTo>
                    <a:cubicBezTo>
                      <a:pt x="232" y="31"/>
                      <a:pt x="236" y="31"/>
                      <a:pt x="239" y="31"/>
                    </a:cubicBezTo>
                    <a:cubicBezTo>
                      <a:pt x="237" y="27"/>
                      <a:pt x="233" y="19"/>
                      <a:pt x="227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68">
                <a:extLst>
                  <a:ext uri="{FF2B5EF4-FFF2-40B4-BE49-F238E27FC236}">
                    <a16:creationId xmlns:a16="http://schemas.microsoft.com/office/drawing/2014/main" id="{E1ACA6F5-2DDF-4D1D-BF9D-B459DA54C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9088" y="2957513"/>
                <a:ext cx="649288" cy="314325"/>
              </a:xfrm>
              <a:custGeom>
                <a:avLst/>
                <a:gdLst>
                  <a:gd name="T0" fmla="*/ 13 w 361"/>
                  <a:gd name="T1" fmla="*/ 172 h 175"/>
                  <a:gd name="T2" fmla="*/ 23 w 361"/>
                  <a:gd name="T3" fmla="*/ 174 h 175"/>
                  <a:gd name="T4" fmla="*/ 82 w 361"/>
                  <a:gd name="T5" fmla="*/ 152 h 175"/>
                  <a:gd name="T6" fmla="*/ 123 w 361"/>
                  <a:gd name="T7" fmla="*/ 157 h 175"/>
                  <a:gd name="T8" fmla="*/ 159 w 361"/>
                  <a:gd name="T9" fmla="*/ 152 h 175"/>
                  <a:gd name="T10" fmla="*/ 196 w 361"/>
                  <a:gd name="T11" fmla="*/ 152 h 175"/>
                  <a:gd name="T12" fmla="*/ 228 w 361"/>
                  <a:gd name="T13" fmla="*/ 142 h 175"/>
                  <a:gd name="T14" fmla="*/ 261 w 361"/>
                  <a:gd name="T15" fmla="*/ 130 h 175"/>
                  <a:gd name="T16" fmla="*/ 292 w 361"/>
                  <a:gd name="T17" fmla="*/ 139 h 175"/>
                  <a:gd name="T18" fmla="*/ 300 w 361"/>
                  <a:gd name="T19" fmla="*/ 136 h 175"/>
                  <a:gd name="T20" fmla="*/ 312 w 361"/>
                  <a:gd name="T21" fmla="*/ 130 h 175"/>
                  <a:gd name="T22" fmla="*/ 324 w 361"/>
                  <a:gd name="T23" fmla="*/ 124 h 175"/>
                  <a:gd name="T24" fmla="*/ 356 w 361"/>
                  <a:gd name="T25" fmla="*/ 98 h 175"/>
                  <a:gd name="T26" fmla="*/ 356 w 361"/>
                  <a:gd name="T27" fmla="*/ 83 h 175"/>
                  <a:gd name="T28" fmla="*/ 356 w 361"/>
                  <a:gd name="T29" fmla="*/ 61 h 175"/>
                  <a:gd name="T30" fmla="*/ 350 w 361"/>
                  <a:gd name="T31" fmla="*/ 51 h 175"/>
                  <a:gd name="T32" fmla="*/ 328 w 361"/>
                  <a:gd name="T33" fmla="*/ 39 h 175"/>
                  <a:gd name="T34" fmla="*/ 326 w 361"/>
                  <a:gd name="T35" fmla="*/ 17 h 175"/>
                  <a:gd name="T36" fmla="*/ 331 w 361"/>
                  <a:gd name="T37" fmla="*/ 4 h 175"/>
                  <a:gd name="T38" fmla="*/ 321 w 361"/>
                  <a:gd name="T39" fmla="*/ 4 h 175"/>
                  <a:gd name="T40" fmla="*/ 290 w 361"/>
                  <a:gd name="T41" fmla="*/ 19 h 175"/>
                  <a:gd name="T42" fmla="*/ 269 w 361"/>
                  <a:gd name="T43" fmla="*/ 4 h 175"/>
                  <a:gd name="T44" fmla="*/ 257 w 361"/>
                  <a:gd name="T45" fmla="*/ 11 h 175"/>
                  <a:gd name="T46" fmla="*/ 236 w 361"/>
                  <a:gd name="T47" fmla="*/ 3 h 175"/>
                  <a:gd name="T48" fmla="*/ 227 w 361"/>
                  <a:gd name="T49" fmla="*/ 0 h 175"/>
                  <a:gd name="T50" fmla="*/ 226 w 361"/>
                  <a:gd name="T51" fmla="*/ 1 h 175"/>
                  <a:gd name="T52" fmla="*/ 225 w 361"/>
                  <a:gd name="T53" fmla="*/ 3 h 175"/>
                  <a:gd name="T54" fmla="*/ 224 w 361"/>
                  <a:gd name="T55" fmla="*/ 5 h 175"/>
                  <a:gd name="T56" fmla="*/ 223 w 361"/>
                  <a:gd name="T57" fmla="*/ 9 h 175"/>
                  <a:gd name="T58" fmla="*/ 214 w 361"/>
                  <a:gd name="T59" fmla="*/ 33 h 175"/>
                  <a:gd name="T60" fmla="*/ 195 w 361"/>
                  <a:gd name="T61" fmla="*/ 26 h 175"/>
                  <a:gd name="T62" fmla="*/ 170 w 361"/>
                  <a:gd name="T63" fmla="*/ 69 h 175"/>
                  <a:gd name="T64" fmla="*/ 138 w 361"/>
                  <a:gd name="T65" fmla="*/ 89 h 175"/>
                  <a:gd name="T66" fmla="*/ 127 w 361"/>
                  <a:gd name="T67" fmla="*/ 83 h 175"/>
                  <a:gd name="T68" fmla="*/ 123 w 361"/>
                  <a:gd name="T69" fmla="*/ 86 h 175"/>
                  <a:gd name="T70" fmla="*/ 97 w 361"/>
                  <a:gd name="T71" fmla="*/ 102 h 175"/>
                  <a:gd name="T72" fmla="*/ 85 w 361"/>
                  <a:gd name="T73" fmla="*/ 105 h 175"/>
                  <a:gd name="T74" fmla="*/ 79 w 361"/>
                  <a:gd name="T75" fmla="*/ 106 h 175"/>
                  <a:gd name="T76" fmla="*/ 74 w 361"/>
                  <a:gd name="T77" fmla="*/ 105 h 175"/>
                  <a:gd name="T78" fmla="*/ 39 w 361"/>
                  <a:gd name="T79" fmla="*/ 130 h 175"/>
                  <a:gd name="T80" fmla="*/ 34 w 361"/>
                  <a:gd name="T81" fmla="*/ 143 h 175"/>
                  <a:gd name="T82" fmla="*/ 18 w 361"/>
                  <a:gd name="T83" fmla="*/ 145 h 175"/>
                  <a:gd name="T84" fmla="*/ 0 w 361"/>
                  <a:gd name="T85" fmla="*/ 151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61" h="175">
                    <a:moveTo>
                      <a:pt x="7" y="161"/>
                    </a:moveTo>
                    <a:cubicBezTo>
                      <a:pt x="8" y="162"/>
                      <a:pt x="9" y="163"/>
                      <a:pt x="10" y="164"/>
                    </a:cubicBezTo>
                    <a:cubicBezTo>
                      <a:pt x="11" y="166"/>
                      <a:pt x="13" y="169"/>
                      <a:pt x="13" y="172"/>
                    </a:cubicBezTo>
                    <a:cubicBezTo>
                      <a:pt x="13" y="173"/>
                      <a:pt x="13" y="173"/>
                      <a:pt x="13" y="174"/>
                    </a:cubicBezTo>
                    <a:cubicBezTo>
                      <a:pt x="14" y="174"/>
                      <a:pt x="16" y="174"/>
                      <a:pt x="18" y="174"/>
                    </a:cubicBezTo>
                    <a:cubicBezTo>
                      <a:pt x="23" y="174"/>
                      <a:pt x="23" y="174"/>
                      <a:pt x="23" y="174"/>
                    </a:cubicBezTo>
                    <a:cubicBezTo>
                      <a:pt x="40" y="175"/>
                      <a:pt x="48" y="175"/>
                      <a:pt x="59" y="171"/>
                    </a:cubicBezTo>
                    <a:cubicBezTo>
                      <a:pt x="65" y="169"/>
                      <a:pt x="67" y="166"/>
                      <a:pt x="70" y="162"/>
                    </a:cubicBezTo>
                    <a:cubicBezTo>
                      <a:pt x="72" y="158"/>
                      <a:pt x="76" y="153"/>
                      <a:pt x="82" y="152"/>
                    </a:cubicBezTo>
                    <a:cubicBezTo>
                      <a:pt x="84" y="152"/>
                      <a:pt x="85" y="152"/>
                      <a:pt x="85" y="151"/>
                    </a:cubicBezTo>
                    <a:cubicBezTo>
                      <a:pt x="88" y="150"/>
                      <a:pt x="91" y="149"/>
                      <a:pt x="107" y="152"/>
                    </a:cubicBezTo>
                    <a:cubicBezTo>
                      <a:pt x="117" y="154"/>
                      <a:pt x="121" y="156"/>
                      <a:pt x="123" y="157"/>
                    </a:cubicBezTo>
                    <a:cubicBezTo>
                      <a:pt x="124" y="157"/>
                      <a:pt x="124" y="157"/>
                      <a:pt x="125" y="157"/>
                    </a:cubicBezTo>
                    <a:cubicBezTo>
                      <a:pt x="127" y="157"/>
                      <a:pt x="131" y="157"/>
                      <a:pt x="140" y="155"/>
                    </a:cubicBezTo>
                    <a:cubicBezTo>
                      <a:pt x="152" y="154"/>
                      <a:pt x="157" y="152"/>
                      <a:pt x="159" y="152"/>
                    </a:cubicBezTo>
                    <a:cubicBezTo>
                      <a:pt x="164" y="150"/>
                      <a:pt x="166" y="150"/>
                      <a:pt x="179" y="150"/>
                    </a:cubicBezTo>
                    <a:cubicBezTo>
                      <a:pt x="180" y="150"/>
                      <a:pt x="180" y="150"/>
                      <a:pt x="180" y="150"/>
                    </a:cubicBezTo>
                    <a:cubicBezTo>
                      <a:pt x="189" y="150"/>
                      <a:pt x="193" y="151"/>
                      <a:pt x="196" y="152"/>
                    </a:cubicBezTo>
                    <a:cubicBezTo>
                      <a:pt x="198" y="152"/>
                      <a:pt x="199" y="152"/>
                      <a:pt x="200" y="152"/>
                    </a:cubicBezTo>
                    <a:cubicBezTo>
                      <a:pt x="203" y="152"/>
                      <a:pt x="208" y="151"/>
                      <a:pt x="221" y="146"/>
                    </a:cubicBezTo>
                    <a:cubicBezTo>
                      <a:pt x="224" y="145"/>
                      <a:pt x="226" y="144"/>
                      <a:pt x="228" y="142"/>
                    </a:cubicBezTo>
                    <a:cubicBezTo>
                      <a:pt x="234" y="139"/>
                      <a:pt x="236" y="136"/>
                      <a:pt x="237" y="134"/>
                    </a:cubicBezTo>
                    <a:cubicBezTo>
                      <a:pt x="239" y="131"/>
                      <a:pt x="241" y="128"/>
                      <a:pt x="248" y="128"/>
                    </a:cubicBezTo>
                    <a:cubicBezTo>
                      <a:pt x="251" y="128"/>
                      <a:pt x="255" y="128"/>
                      <a:pt x="261" y="130"/>
                    </a:cubicBezTo>
                    <a:cubicBezTo>
                      <a:pt x="275" y="132"/>
                      <a:pt x="282" y="135"/>
                      <a:pt x="287" y="137"/>
                    </a:cubicBezTo>
                    <a:cubicBezTo>
                      <a:pt x="287" y="137"/>
                      <a:pt x="288" y="138"/>
                      <a:pt x="288" y="138"/>
                    </a:cubicBezTo>
                    <a:cubicBezTo>
                      <a:pt x="290" y="138"/>
                      <a:pt x="291" y="139"/>
                      <a:pt x="292" y="139"/>
                    </a:cubicBezTo>
                    <a:cubicBezTo>
                      <a:pt x="293" y="139"/>
                      <a:pt x="294" y="138"/>
                      <a:pt x="296" y="138"/>
                    </a:cubicBezTo>
                    <a:cubicBezTo>
                      <a:pt x="296" y="138"/>
                      <a:pt x="297" y="138"/>
                      <a:pt x="298" y="137"/>
                    </a:cubicBezTo>
                    <a:cubicBezTo>
                      <a:pt x="299" y="137"/>
                      <a:pt x="299" y="137"/>
                      <a:pt x="300" y="136"/>
                    </a:cubicBezTo>
                    <a:cubicBezTo>
                      <a:pt x="302" y="135"/>
                      <a:pt x="303" y="134"/>
                      <a:pt x="303" y="134"/>
                    </a:cubicBezTo>
                    <a:cubicBezTo>
                      <a:pt x="305" y="132"/>
                      <a:pt x="306" y="131"/>
                      <a:pt x="309" y="130"/>
                    </a:cubicBezTo>
                    <a:cubicBezTo>
                      <a:pt x="310" y="130"/>
                      <a:pt x="311" y="130"/>
                      <a:pt x="312" y="130"/>
                    </a:cubicBezTo>
                    <a:cubicBezTo>
                      <a:pt x="315" y="130"/>
                      <a:pt x="318" y="130"/>
                      <a:pt x="324" y="131"/>
                    </a:cubicBezTo>
                    <a:cubicBezTo>
                      <a:pt x="325" y="131"/>
                      <a:pt x="325" y="131"/>
                      <a:pt x="325" y="131"/>
                    </a:cubicBezTo>
                    <a:cubicBezTo>
                      <a:pt x="324" y="129"/>
                      <a:pt x="324" y="127"/>
                      <a:pt x="324" y="124"/>
                    </a:cubicBezTo>
                    <a:cubicBezTo>
                      <a:pt x="324" y="110"/>
                      <a:pt x="327" y="108"/>
                      <a:pt x="337" y="104"/>
                    </a:cubicBezTo>
                    <a:cubicBezTo>
                      <a:pt x="339" y="104"/>
                      <a:pt x="341" y="103"/>
                      <a:pt x="343" y="102"/>
                    </a:cubicBezTo>
                    <a:cubicBezTo>
                      <a:pt x="351" y="99"/>
                      <a:pt x="354" y="99"/>
                      <a:pt x="356" y="98"/>
                    </a:cubicBezTo>
                    <a:cubicBezTo>
                      <a:pt x="357" y="98"/>
                      <a:pt x="358" y="98"/>
                      <a:pt x="360" y="96"/>
                    </a:cubicBezTo>
                    <a:cubicBezTo>
                      <a:pt x="361" y="95"/>
                      <a:pt x="360" y="93"/>
                      <a:pt x="358" y="87"/>
                    </a:cubicBezTo>
                    <a:cubicBezTo>
                      <a:pt x="357" y="85"/>
                      <a:pt x="357" y="84"/>
                      <a:pt x="356" y="83"/>
                    </a:cubicBezTo>
                    <a:cubicBezTo>
                      <a:pt x="356" y="82"/>
                      <a:pt x="356" y="82"/>
                      <a:pt x="356" y="82"/>
                    </a:cubicBezTo>
                    <a:cubicBezTo>
                      <a:pt x="353" y="78"/>
                      <a:pt x="352" y="74"/>
                      <a:pt x="355" y="64"/>
                    </a:cubicBezTo>
                    <a:cubicBezTo>
                      <a:pt x="355" y="63"/>
                      <a:pt x="355" y="62"/>
                      <a:pt x="356" y="61"/>
                    </a:cubicBezTo>
                    <a:cubicBezTo>
                      <a:pt x="354" y="60"/>
                      <a:pt x="353" y="57"/>
                      <a:pt x="351" y="53"/>
                    </a:cubicBezTo>
                    <a:cubicBezTo>
                      <a:pt x="351" y="52"/>
                      <a:pt x="351" y="51"/>
                      <a:pt x="351" y="51"/>
                    </a:cubicBezTo>
                    <a:cubicBezTo>
                      <a:pt x="350" y="51"/>
                      <a:pt x="350" y="51"/>
                      <a:pt x="350" y="51"/>
                    </a:cubicBezTo>
                    <a:cubicBezTo>
                      <a:pt x="347" y="52"/>
                      <a:pt x="342" y="52"/>
                      <a:pt x="337" y="51"/>
                    </a:cubicBezTo>
                    <a:cubicBezTo>
                      <a:pt x="330" y="49"/>
                      <a:pt x="328" y="48"/>
                      <a:pt x="327" y="45"/>
                    </a:cubicBezTo>
                    <a:cubicBezTo>
                      <a:pt x="327" y="43"/>
                      <a:pt x="327" y="41"/>
                      <a:pt x="328" y="39"/>
                    </a:cubicBezTo>
                    <a:cubicBezTo>
                      <a:pt x="329" y="39"/>
                      <a:pt x="329" y="37"/>
                      <a:pt x="327" y="34"/>
                    </a:cubicBezTo>
                    <a:cubicBezTo>
                      <a:pt x="326" y="32"/>
                      <a:pt x="326" y="31"/>
                      <a:pt x="325" y="29"/>
                    </a:cubicBezTo>
                    <a:cubicBezTo>
                      <a:pt x="323" y="23"/>
                      <a:pt x="324" y="19"/>
                      <a:pt x="326" y="17"/>
                    </a:cubicBezTo>
                    <a:cubicBezTo>
                      <a:pt x="326" y="16"/>
                      <a:pt x="327" y="15"/>
                      <a:pt x="327" y="14"/>
                    </a:cubicBezTo>
                    <a:cubicBezTo>
                      <a:pt x="329" y="12"/>
                      <a:pt x="330" y="10"/>
                      <a:pt x="330" y="7"/>
                    </a:cubicBezTo>
                    <a:cubicBezTo>
                      <a:pt x="331" y="6"/>
                      <a:pt x="331" y="5"/>
                      <a:pt x="331" y="4"/>
                    </a:cubicBezTo>
                    <a:cubicBezTo>
                      <a:pt x="329" y="4"/>
                      <a:pt x="327" y="4"/>
                      <a:pt x="324" y="2"/>
                    </a:cubicBezTo>
                    <a:cubicBezTo>
                      <a:pt x="323" y="2"/>
                      <a:pt x="323" y="2"/>
                      <a:pt x="323" y="2"/>
                    </a:cubicBezTo>
                    <a:cubicBezTo>
                      <a:pt x="323" y="2"/>
                      <a:pt x="322" y="3"/>
                      <a:pt x="321" y="4"/>
                    </a:cubicBezTo>
                    <a:cubicBezTo>
                      <a:pt x="317" y="6"/>
                      <a:pt x="312" y="10"/>
                      <a:pt x="302" y="14"/>
                    </a:cubicBezTo>
                    <a:cubicBezTo>
                      <a:pt x="298" y="16"/>
                      <a:pt x="298" y="16"/>
                      <a:pt x="298" y="16"/>
                    </a:cubicBezTo>
                    <a:cubicBezTo>
                      <a:pt x="293" y="19"/>
                      <a:pt x="292" y="19"/>
                      <a:pt x="290" y="19"/>
                    </a:cubicBezTo>
                    <a:cubicBezTo>
                      <a:pt x="289" y="19"/>
                      <a:pt x="287" y="19"/>
                      <a:pt x="286" y="16"/>
                    </a:cubicBezTo>
                    <a:cubicBezTo>
                      <a:pt x="286" y="16"/>
                      <a:pt x="284" y="15"/>
                      <a:pt x="282" y="15"/>
                    </a:cubicBezTo>
                    <a:cubicBezTo>
                      <a:pt x="273" y="13"/>
                      <a:pt x="269" y="10"/>
                      <a:pt x="269" y="4"/>
                    </a:cubicBezTo>
                    <a:cubicBezTo>
                      <a:pt x="267" y="4"/>
                      <a:pt x="265" y="6"/>
                      <a:pt x="264" y="7"/>
                    </a:cubicBezTo>
                    <a:cubicBezTo>
                      <a:pt x="262" y="9"/>
                      <a:pt x="261" y="11"/>
                      <a:pt x="259" y="11"/>
                    </a:cubicBezTo>
                    <a:cubicBezTo>
                      <a:pt x="257" y="11"/>
                      <a:pt x="257" y="11"/>
                      <a:pt x="257" y="11"/>
                    </a:cubicBezTo>
                    <a:cubicBezTo>
                      <a:pt x="256" y="10"/>
                      <a:pt x="256" y="10"/>
                      <a:pt x="256" y="10"/>
                    </a:cubicBezTo>
                    <a:cubicBezTo>
                      <a:pt x="255" y="9"/>
                      <a:pt x="252" y="8"/>
                      <a:pt x="248" y="7"/>
                    </a:cubicBezTo>
                    <a:cubicBezTo>
                      <a:pt x="245" y="6"/>
                      <a:pt x="241" y="5"/>
                      <a:pt x="236" y="3"/>
                    </a:cubicBezTo>
                    <a:cubicBezTo>
                      <a:pt x="232" y="2"/>
                      <a:pt x="230" y="1"/>
                      <a:pt x="228" y="0"/>
                    </a:cubicBezTo>
                    <a:cubicBezTo>
                      <a:pt x="228" y="0"/>
                      <a:pt x="228" y="0"/>
                      <a:pt x="228" y="0"/>
                    </a:cubicBezTo>
                    <a:cubicBezTo>
                      <a:pt x="227" y="0"/>
                      <a:pt x="227" y="0"/>
                      <a:pt x="227" y="0"/>
                    </a:cubicBezTo>
                    <a:cubicBezTo>
                      <a:pt x="227" y="0"/>
                      <a:pt x="227" y="0"/>
                      <a:pt x="227" y="0"/>
                    </a:cubicBezTo>
                    <a:cubicBezTo>
                      <a:pt x="227" y="1"/>
                      <a:pt x="227" y="1"/>
                      <a:pt x="227" y="1"/>
                    </a:cubicBezTo>
                    <a:cubicBezTo>
                      <a:pt x="226" y="1"/>
                      <a:pt x="226" y="1"/>
                      <a:pt x="226" y="1"/>
                    </a:cubicBezTo>
                    <a:cubicBezTo>
                      <a:pt x="226" y="1"/>
                      <a:pt x="226" y="1"/>
                      <a:pt x="226" y="1"/>
                    </a:cubicBezTo>
                    <a:cubicBezTo>
                      <a:pt x="226" y="2"/>
                      <a:pt x="226" y="2"/>
                      <a:pt x="226" y="2"/>
                    </a:cubicBezTo>
                    <a:cubicBezTo>
                      <a:pt x="225" y="3"/>
                      <a:pt x="225" y="3"/>
                      <a:pt x="225" y="3"/>
                    </a:cubicBezTo>
                    <a:cubicBezTo>
                      <a:pt x="225" y="3"/>
                      <a:pt x="225" y="3"/>
                      <a:pt x="225" y="3"/>
                    </a:cubicBezTo>
                    <a:cubicBezTo>
                      <a:pt x="225" y="4"/>
                      <a:pt x="225" y="4"/>
                      <a:pt x="225" y="4"/>
                    </a:cubicBezTo>
                    <a:cubicBezTo>
                      <a:pt x="225" y="5"/>
                      <a:pt x="224" y="5"/>
                      <a:pt x="224" y="5"/>
                    </a:cubicBezTo>
                    <a:cubicBezTo>
                      <a:pt x="224" y="6"/>
                      <a:pt x="224" y="6"/>
                      <a:pt x="224" y="6"/>
                    </a:cubicBezTo>
                    <a:cubicBezTo>
                      <a:pt x="224" y="7"/>
                      <a:pt x="224" y="8"/>
                      <a:pt x="224" y="8"/>
                    </a:cubicBezTo>
                    <a:cubicBezTo>
                      <a:pt x="224" y="8"/>
                      <a:pt x="223" y="9"/>
                      <a:pt x="223" y="9"/>
                    </a:cubicBezTo>
                    <a:cubicBezTo>
                      <a:pt x="223" y="10"/>
                      <a:pt x="223" y="11"/>
                      <a:pt x="223" y="13"/>
                    </a:cubicBezTo>
                    <a:cubicBezTo>
                      <a:pt x="223" y="14"/>
                      <a:pt x="223" y="15"/>
                      <a:pt x="222" y="16"/>
                    </a:cubicBezTo>
                    <a:cubicBezTo>
                      <a:pt x="221" y="25"/>
                      <a:pt x="220" y="33"/>
                      <a:pt x="214" y="33"/>
                    </a:cubicBezTo>
                    <a:cubicBezTo>
                      <a:pt x="212" y="33"/>
                      <a:pt x="210" y="31"/>
                      <a:pt x="208" y="29"/>
                    </a:cubicBezTo>
                    <a:cubicBezTo>
                      <a:pt x="206" y="27"/>
                      <a:pt x="203" y="25"/>
                      <a:pt x="200" y="25"/>
                    </a:cubicBezTo>
                    <a:cubicBezTo>
                      <a:pt x="198" y="25"/>
                      <a:pt x="196" y="25"/>
                      <a:pt x="195" y="26"/>
                    </a:cubicBezTo>
                    <a:cubicBezTo>
                      <a:pt x="195" y="26"/>
                      <a:pt x="194" y="27"/>
                      <a:pt x="194" y="27"/>
                    </a:cubicBezTo>
                    <a:cubicBezTo>
                      <a:pt x="193" y="31"/>
                      <a:pt x="190" y="39"/>
                      <a:pt x="181" y="53"/>
                    </a:cubicBezTo>
                    <a:cubicBezTo>
                      <a:pt x="172" y="65"/>
                      <a:pt x="171" y="68"/>
                      <a:pt x="170" y="69"/>
                    </a:cubicBezTo>
                    <a:cubicBezTo>
                      <a:pt x="170" y="72"/>
                      <a:pt x="169" y="74"/>
                      <a:pt x="164" y="82"/>
                    </a:cubicBezTo>
                    <a:cubicBezTo>
                      <a:pt x="158" y="90"/>
                      <a:pt x="154" y="94"/>
                      <a:pt x="149" y="94"/>
                    </a:cubicBezTo>
                    <a:cubicBezTo>
                      <a:pt x="145" y="94"/>
                      <a:pt x="141" y="91"/>
                      <a:pt x="138" y="89"/>
                    </a:cubicBezTo>
                    <a:cubicBezTo>
                      <a:pt x="136" y="87"/>
                      <a:pt x="134" y="86"/>
                      <a:pt x="131" y="84"/>
                    </a:cubicBezTo>
                    <a:cubicBezTo>
                      <a:pt x="131" y="84"/>
                      <a:pt x="130" y="84"/>
                      <a:pt x="130" y="84"/>
                    </a:cubicBezTo>
                    <a:cubicBezTo>
                      <a:pt x="129" y="83"/>
                      <a:pt x="128" y="83"/>
                      <a:pt x="127" y="83"/>
                    </a:cubicBezTo>
                    <a:cubicBezTo>
                      <a:pt x="127" y="83"/>
                      <a:pt x="126" y="83"/>
                      <a:pt x="125" y="84"/>
                    </a:cubicBezTo>
                    <a:cubicBezTo>
                      <a:pt x="125" y="84"/>
                      <a:pt x="125" y="85"/>
                      <a:pt x="124" y="85"/>
                    </a:cubicBezTo>
                    <a:cubicBezTo>
                      <a:pt x="124" y="86"/>
                      <a:pt x="123" y="86"/>
                      <a:pt x="123" y="86"/>
                    </a:cubicBezTo>
                    <a:cubicBezTo>
                      <a:pt x="120" y="89"/>
                      <a:pt x="115" y="93"/>
                      <a:pt x="105" y="98"/>
                    </a:cubicBezTo>
                    <a:cubicBezTo>
                      <a:pt x="103" y="99"/>
                      <a:pt x="100" y="100"/>
                      <a:pt x="98" y="101"/>
                    </a:cubicBezTo>
                    <a:cubicBezTo>
                      <a:pt x="98" y="101"/>
                      <a:pt x="97" y="101"/>
                      <a:pt x="97" y="102"/>
                    </a:cubicBezTo>
                    <a:cubicBezTo>
                      <a:pt x="95" y="102"/>
                      <a:pt x="93" y="103"/>
                      <a:pt x="91" y="104"/>
                    </a:cubicBezTo>
                    <a:cubicBezTo>
                      <a:pt x="90" y="104"/>
                      <a:pt x="90" y="104"/>
                      <a:pt x="90" y="104"/>
                    </a:cubicBezTo>
                    <a:cubicBezTo>
                      <a:pt x="88" y="104"/>
                      <a:pt x="87" y="105"/>
                      <a:pt x="85" y="105"/>
                    </a:cubicBezTo>
                    <a:cubicBezTo>
                      <a:pt x="85" y="105"/>
                      <a:pt x="84" y="105"/>
                      <a:pt x="84" y="105"/>
                    </a:cubicBezTo>
                    <a:cubicBezTo>
                      <a:pt x="82" y="105"/>
                      <a:pt x="81" y="106"/>
                      <a:pt x="79" y="106"/>
                    </a:cubicBezTo>
                    <a:cubicBezTo>
                      <a:pt x="79" y="106"/>
                      <a:pt x="79" y="106"/>
                      <a:pt x="79" y="106"/>
                    </a:cubicBezTo>
                    <a:cubicBezTo>
                      <a:pt x="78" y="106"/>
                      <a:pt x="78" y="106"/>
                      <a:pt x="78" y="106"/>
                    </a:cubicBezTo>
                    <a:cubicBezTo>
                      <a:pt x="77" y="106"/>
                      <a:pt x="76" y="105"/>
                      <a:pt x="75" y="105"/>
                    </a:cubicBezTo>
                    <a:cubicBezTo>
                      <a:pt x="75" y="105"/>
                      <a:pt x="74" y="105"/>
                      <a:pt x="74" y="105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68" y="113"/>
                      <a:pt x="55" y="131"/>
                      <a:pt x="45" y="131"/>
                    </a:cubicBezTo>
                    <a:cubicBezTo>
                      <a:pt x="43" y="131"/>
                      <a:pt x="41" y="130"/>
                      <a:pt x="39" y="130"/>
                    </a:cubicBezTo>
                    <a:cubicBezTo>
                      <a:pt x="39" y="130"/>
                      <a:pt x="38" y="130"/>
                      <a:pt x="37" y="130"/>
                    </a:cubicBezTo>
                    <a:cubicBezTo>
                      <a:pt x="37" y="131"/>
                      <a:pt x="36" y="134"/>
                      <a:pt x="35" y="135"/>
                    </a:cubicBezTo>
                    <a:cubicBezTo>
                      <a:pt x="34" y="138"/>
                      <a:pt x="34" y="140"/>
                      <a:pt x="34" y="143"/>
                    </a:cubicBezTo>
                    <a:cubicBezTo>
                      <a:pt x="34" y="145"/>
                      <a:pt x="33" y="151"/>
                      <a:pt x="28" y="151"/>
                    </a:cubicBezTo>
                    <a:cubicBezTo>
                      <a:pt x="27" y="151"/>
                      <a:pt x="25" y="150"/>
                      <a:pt x="23" y="149"/>
                    </a:cubicBezTo>
                    <a:cubicBezTo>
                      <a:pt x="22" y="149"/>
                      <a:pt x="20" y="147"/>
                      <a:pt x="18" y="145"/>
                    </a:cubicBezTo>
                    <a:cubicBezTo>
                      <a:pt x="18" y="145"/>
                      <a:pt x="17" y="145"/>
                      <a:pt x="17" y="145"/>
                    </a:cubicBezTo>
                    <a:cubicBezTo>
                      <a:pt x="10" y="146"/>
                      <a:pt x="4" y="148"/>
                      <a:pt x="0" y="151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3" y="154"/>
                      <a:pt x="6" y="157"/>
                      <a:pt x="7" y="1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69">
                <a:extLst>
                  <a:ext uri="{FF2B5EF4-FFF2-40B4-BE49-F238E27FC236}">
                    <a16:creationId xmlns:a16="http://schemas.microsoft.com/office/drawing/2014/main" id="{7B5B0426-C8A0-4E67-8933-CF6F047926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21800" y="2622550"/>
                <a:ext cx="290513" cy="506413"/>
              </a:xfrm>
              <a:custGeom>
                <a:avLst/>
                <a:gdLst>
                  <a:gd name="T0" fmla="*/ 6 w 161"/>
                  <a:gd name="T1" fmla="*/ 112 h 282"/>
                  <a:gd name="T2" fmla="*/ 14 w 161"/>
                  <a:gd name="T3" fmla="*/ 160 h 282"/>
                  <a:gd name="T4" fmla="*/ 16 w 161"/>
                  <a:gd name="T5" fmla="*/ 177 h 282"/>
                  <a:gd name="T6" fmla="*/ 22 w 161"/>
                  <a:gd name="T7" fmla="*/ 196 h 282"/>
                  <a:gd name="T8" fmla="*/ 12 w 161"/>
                  <a:gd name="T9" fmla="*/ 229 h 282"/>
                  <a:gd name="T10" fmla="*/ 3 w 161"/>
                  <a:gd name="T11" fmla="*/ 245 h 282"/>
                  <a:gd name="T12" fmla="*/ 10 w 161"/>
                  <a:gd name="T13" fmla="*/ 280 h 282"/>
                  <a:gd name="T14" fmla="*/ 56 w 161"/>
                  <a:gd name="T15" fmla="*/ 263 h 282"/>
                  <a:gd name="T16" fmla="*/ 80 w 161"/>
                  <a:gd name="T17" fmla="*/ 266 h 282"/>
                  <a:gd name="T18" fmla="*/ 94 w 161"/>
                  <a:gd name="T19" fmla="*/ 261 h 282"/>
                  <a:gd name="T20" fmla="*/ 111 w 161"/>
                  <a:gd name="T21" fmla="*/ 232 h 282"/>
                  <a:gd name="T22" fmla="*/ 133 w 161"/>
                  <a:gd name="T23" fmla="*/ 201 h 282"/>
                  <a:gd name="T24" fmla="*/ 137 w 161"/>
                  <a:gd name="T25" fmla="*/ 201 h 282"/>
                  <a:gd name="T26" fmla="*/ 150 w 161"/>
                  <a:gd name="T27" fmla="*/ 207 h 282"/>
                  <a:gd name="T28" fmla="*/ 152 w 161"/>
                  <a:gd name="T29" fmla="*/ 197 h 282"/>
                  <a:gd name="T30" fmla="*/ 156 w 161"/>
                  <a:gd name="T31" fmla="*/ 163 h 282"/>
                  <a:gd name="T32" fmla="*/ 140 w 161"/>
                  <a:gd name="T33" fmla="*/ 119 h 282"/>
                  <a:gd name="T34" fmla="*/ 140 w 161"/>
                  <a:gd name="T35" fmla="*/ 78 h 282"/>
                  <a:gd name="T36" fmla="*/ 135 w 161"/>
                  <a:gd name="T37" fmla="*/ 50 h 282"/>
                  <a:gd name="T38" fmla="*/ 132 w 161"/>
                  <a:gd name="T39" fmla="*/ 0 h 282"/>
                  <a:gd name="T40" fmla="*/ 123 w 161"/>
                  <a:gd name="T41" fmla="*/ 0 h 282"/>
                  <a:gd name="T42" fmla="*/ 115 w 161"/>
                  <a:gd name="T43" fmla="*/ 1 h 282"/>
                  <a:gd name="T44" fmla="*/ 108 w 161"/>
                  <a:gd name="T45" fmla="*/ 2 h 282"/>
                  <a:gd name="T46" fmla="*/ 100 w 161"/>
                  <a:gd name="T47" fmla="*/ 3 h 282"/>
                  <a:gd name="T48" fmla="*/ 93 w 161"/>
                  <a:gd name="T49" fmla="*/ 4 h 282"/>
                  <a:gd name="T50" fmla="*/ 86 w 161"/>
                  <a:gd name="T51" fmla="*/ 6 h 282"/>
                  <a:gd name="T52" fmla="*/ 79 w 161"/>
                  <a:gd name="T53" fmla="*/ 7 h 282"/>
                  <a:gd name="T54" fmla="*/ 73 w 161"/>
                  <a:gd name="T55" fmla="*/ 8 h 282"/>
                  <a:gd name="T56" fmla="*/ 68 w 161"/>
                  <a:gd name="T57" fmla="*/ 9 h 282"/>
                  <a:gd name="T58" fmla="*/ 62 w 161"/>
                  <a:gd name="T59" fmla="*/ 11 h 282"/>
                  <a:gd name="T60" fmla="*/ 57 w 161"/>
                  <a:gd name="T61" fmla="*/ 12 h 282"/>
                  <a:gd name="T62" fmla="*/ 52 w 161"/>
                  <a:gd name="T63" fmla="*/ 13 h 282"/>
                  <a:gd name="T64" fmla="*/ 48 w 161"/>
                  <a:gd name="T65" fmla="*/ 14 h 282"/>
                  <a:gd name="T66" fmla="*/ 45 w 161"/>
                  <a:gd name="T67" fmla="*/ 15 h 282"/>
                  <a:gd name="T68" fmla="*/ 42 w 161"/>
                  <a:gd name="T69" fmla="*/ 16 h 282"/>
                  <a:gd name="T70" fmla="*/ 40 w 161"/>
                  <a:gd name="T71" fmla="*/ 16 h 282"/>
                  <a:gd name="T72" fmla="*/ 9 w 161"/>
                  <a:gd name="T73" fmla="*/ 3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1" h="282">
                    <a:moveTo>
                      <a:pt x="9" y="32"/>
                    </a:moveTo>
                    <a:cubicBezTo>
                      <a:pt x="6" y="44"/>
                      <a:pt x="0" y="88"/>
                      <a:pt x="6" y="112"/>
                    </a:cubicBezTo>
                    <a:cubicBezTo>
                      <a:pt x="7" y="117"/>
                      <a:pt x="8" y="121"/>
                      <a:pt x="9" y="126"/>
                    </a:cubicBezTo>
                    <a:cubicBezTo>
                      <a:pt x="12" y="139"/>
                      <a:pt x="13" y="151"/>
                      <a:pt x="14" y="160"/>
                    </a:cubicBezTo>
                    <a:cubicBezTo>
                      <a:pt x="14" y="165"/>
                      <a:pt x="15" y="169"/>
                      <a:pt x="15" y="172"/>
                    </a:cubicBezTo>
                    <a:cubicBezTo>
                      <a:pt x="15" y="174"/>
                      <a:pt x="16" y="176"/>
                      <a:pt x="16" y="177"/>
                    </a:cubicBezTo>
                    <a:cubicBezTo>
                      <a:pt x="17" y="178"/>
                      <a:pt x="18" y="179"/>
                      <a:pt x="19" y="180"/>
                    </a:cubicBezTo>
                    <a:cubicBezTo>
                      <a:pt x="24" y="183"/>
                      <a:pt x="25" y="188"/>
                      <a:pt x="22" y="196"/>
                    </a:cubicBezTo>
                    <a:cubicBezTo>
                      <a:pt x="20" y="203"/>
                      <a:pt x="18" y="209"/>
                      <a:pt x="16" y="215"/>
                    </a:cubicBezTo>
                    <a:cubicBezTo>
                      <a:pt x="15" y="221"/>
                      <a:pt x="13" y="226"/>
                      <a:pt x="12" y="229"/>
                    </a:cubicBezTo>
                    <a:cubicBezTo>
                      <a:pt x="11" y="232"/>
                      <a:pt x="9" y="234"/>
                      <a:pt x="8" y="235"/>
                    </a:cubicBezTo>
                    <a:cubicBezTo>
                      <a:pt x="6" y="237"/>
                      <a:pt x="5" y="238"/>
                      <a:pt x="3" y="245"/>
                    </a:cubicBezTo>
                    <a:cubicBezTo>
                      <a:pt x="1" y="259"/>
                      <a:pt x="1" y="270"/>
                      <a:pt x="5" y="276"/>
                    </a:cubicBezTo>
                    <a:cubicBezTo>
                      <a:pt x="6" y="278"/>
                      <a:pt x="8" y="279"/>
                      <a:pt x="10" y="280"/>
                    </a:cubicBezTo>
                    <a:cubicBezTo>
                      <a:pt x="16" y="282"/>
                      <a:pt x="26" y="281"/>
                      <a:pt x="39" y="274"/>
                    </a:cubicBezTo>
                    <a:cubicBezTo>
                      <a:pt x="49" y="270"/>
                      <a:pt x="53" y="266"/>
                      <a:pt x="56" y="263"/>
                    </a:cubicBezTo>
                    <a:cubicBezTo>
                      <a:pt x="60" y="259"/>
                      <a:pt x="62" y="257"/>
                      <a:pt x="71" y="261"/>
                    </a:cubicBezTo>
                    <a:cubicBezTo>
                      <a:pt x="75" y="262"/>
                      <a:pt x="77" y="264"/>
                      <a:pt x="80" y="266"/>
                    </a:cubicBezTo>
                    <a:cubicBezTo>
                      <a:pt x="82" y="268"/>
                      <a:pt x="84" y="269"/>
                      <a:pt x="86" y="269"/>
                    </a:cubicBezTo>
                    <a:cubicBezTo>
                      <a:pt x="88" y="269"/>
                      <a:pt x="91" y="267"/>
                      <a:pt x="94" y="261"/>
                    </a:cubicBezTo>
                    <a:cubicBezTo>
                      <a:pt x="98" y="255"/>
                      <a:pt x="99" y="254"/>
                      <a:pt x="99" y="253"/>
                    </a:cubicBezTo>
                    <a:cubicBezTo>
                      <a:pt x="100" y="250"/>
                      <a:pt x="101" y="248"/>
                      <a:pt x="111" y="232"/>
                    </a:cubicBezTo>
                    <a:cubicBezTo>
                      <a:pt x="120" y="220"/>
                      <a:pt x="122" y="213"/>
                      <a:pt x="123" y="209"/>
                    </a:cubicBezTo>
                    <a:cubicBezTo>
                      <a:pt x="126" y="203"/>
                      <a:pt x="128" y="201"/>
                      <a:pt x="133" y="201"/>
                    </a:cubicBezTo>
                    <a:cubicBezTo>
                      <a:pt x="134" y="201"/>
                      <a:pt x="135" y="201"/>
                      <a:pt x="136" y="201"/>
                    </a:cubicBezTo>
                    <a:cubicBezTo>
                      <a:pt x="137" y="201"/>
                      <a:pt x="137" y="201"/>
                      <a:pt x="137" y="201"/>
                    </a:cubicBezTo>
                    <a:cubicBezTo>
                      <a:pt x="143" y="201"/>
                      <a:pt x="147" y="204"/>
                      <a:pt x="150" y="207"/>
                    </a:cubicBezTo>
                    <a:cubicBezTo>
                      <a:pt x="150" y="207"/>
                      <a:pt x="150" y="207"/>
                      <a:pt x="150" y="207"/>
                    </a:cubicBezTo>
                    <a:cubicBezTo>
                      <a:pt x="150" y="206"/>
                      <a:pt x="151" y="204"/>
                      <a:pt x="151" y="201"/>
                    </a:cubicBezTo>
                    <a:cubicBezTo>
                      <a:pt x="151" y="200"/>
                      <a:pt x="151" y="199"/>
                      <a:pt x="152" y="197"/>
                    </a:cubicBezTo>
                    <a:cubicBezTo>
                      <a:pt x="153" y="184"/>
                      <a:pt x="157" y="179"/>
                      <a:pt x="161" y="177"/>
                    </a:cubicBezTo>
                    <a:cubicBezTo>
                      <a:pt x="160" y="174"/>
                      <a:pt x="159" y="170"/>
                      <a:pt x="156" y="163"/>
                    </a:cubicBezTo>
                    <a:cubicBezTo>
                      <a:pt x="151" y="149"/>
                      <a:pt x="148" y="147"/>
                      <a:pt x="146" y="146"/>
                    </a:cubicBezTo>
                    <a:cubicBezTo>
                      <a:pt x="141" y="143"/>
                      <a:pt x="140" y="139"/>
                      <a:pt x="140" y="119"/>
                    </a:cubicBezTo>
                    <a:cubicBezTo>
                      <a:pt x="139" y="98"/>
                      <a:pt x="139" y="92"/>
                      <a:pt x="140" y="88"/>
                    </a:cubicBezTo>
                    <a:cubicBezTo>
                      <a:pt x="140" y="85"/>
                      <a:pt x="140" y="84"/>
                      <a:pt x="140" y="78"/>
                    </a:cubicBezTo>
                    <a:cubicBezTo>
                      <a:pt x="140" y="78"/>
                      <a:pt x="139" y="77"/>
                      <a:pt x="139" y="76"/>
                    </a:cubicBezTo>
                    <a:cubicBezTo>
                      <a:pt x="137" y="75"/>
                      <a:pt x="137" y="69"/>
                      <a:pt x="135" y="50"/>
                    </a:cubicBezTo>
                    <a:cubicBezTo>
                      <a:pt x="134" y="24"/>
                      <a:pt x="133" y="8"/>
                      <a:pt x="132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30" y="0"/>
                      <a:pt x="127" y="0"/>
                      <a:pt x="125" y="0"/>
                    </a:cubicBezTo>
                    <a:cubicBezTo>
                      <a:pt x="124" y="0"/>
                      <a:pt x="124" y="0"/>
                      <a:pt x="123" y="0"/>
                    </a:cubicBezTo>
                    <a:cubicBezTo>
                      <a:pt x="121" y="1"/>
                      <a:pt x="119" y="1"/>
                      <a:pt x="116" y="1"/>
                    </a:cubicBezTo>
                    <a:cubicBezTo>
                      <a:pt x="115" y="1"/>
                      <a:pt x="115" y="1"/>
                      <a:pt x="115" y="1"/>
                    </a:cubicBezTo>
                    <a:cubicBezTo>
                      <a:pt x="113" y="2"/>
                      <a:pt x="111" y="2"/>
                      <a:pt x="109" y="2"/>
                    </a:cubicBezTo>
                    <a:cubicBezTo>
                      <a:pt x="108" y="2"/>
                      <a:pt x="108" y="2"/>
                      <a:pt x="108" y="2"/>
                    </a:cubicBezTo>
                    <a:cubicBezTo>
                      <a:pt x="106" y="2"/>
                      <a:pt x="104" y="3"/>
                      <a:pt x="101" y="3"/>
                    </a:cubicBezTo>
                    <a:cubicBezTo>
                      <a:pt x="101" y="3"/>
                      <a:pt x="101" y="3"/>
                      <a:pt x="100" y="3"/>
                    </a:cubicBezTo>
                    <a:cubicBezTo>
                      <a:pt x="98" y="4"/>
                      <a:pt x="96" y="4"/>
                      <a:pt x="94" y="4"/>
                    </a:cubicBezTo>
                    <a:cubicBezTo>
                      <a:pt x="93" y="4"/>
                      <a:pt x="93" y="4"/>
                      <a:pt x="93" y="4"/>
                    </a:cubicBezTo>
                    <a:cubicBezTo>
                      <a:pt x="91" y="5"/>
                      <a:pt x="89" y="5"/>
                      <a:pt x="87" y="5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4" y="6"/>
                      <a:pt x="82" y="6"/>
                      <a:pt x="80" y="7"/>
                    </a:cubicBezTo>
                    <a:cubicBezTo>
                      <a:pt x="80" y="7"/>
                      <a:pt x="80" y="7"/>
                      <a:pt x="79" y="7"/>
                    </a:cubicBezTo>
                    <a:cubicBezTo>
                      <a:pt x="77" y="7"/>
                      <a:pt x="76" y="8"/>
                      <a:pt x="74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1" y="9"/>
                      <a:pt x="70" y="9"/>
                      <a:pt x="68" y="9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6" y="10"/>
                      <a:pt x="64" y="10"/>
                      <a:pt x="63" y="10"/>
                    </a:cubicBezTo>
                    <a:cubicBezTo>
                      <a:pt x="62" y="10"/>
                      <a:pt x="62" y="11"/>
                      <a:pt x="62" y="11"/>
                    </a:cubicBezTo>
                    <a:cubicBezTo>
                      <a:pt x="60" y="11"/>
                      <a:pt x="59" y="11"/>
                      <a:pt x="58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5" y="12"/>
                      <a:pt x="54" y="12"/>
                      <a:pt x="53" y="1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1" y="13"/>
                      <a:pt x="50" y="13"/>
                      <a:pt x="49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7" y="14"/>
                      <a:pt x="47" y="14"/>
                      <a:pt x="46" y="15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44" y="15"/>
                      <a:pt x="44" y="15"/>
                      <a:pt x="43" y="15"/>
                    </a:cubicBezTo>
                    <a:cubicBezTo>
                      <a:pt x="43" y="15"/>
                      <a:pt x="42" y="16"/>
                      <a:pt x="42" y="1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39" y="21"/>
                      <a:pt x="36" y="26"/>
                      <a:pt x="29" y="28"/>
                    </a:cubicBezTo>
                    <a:cubicBezTo>
                      <a:pt x="19" y="31"/>
                      <a:pt x="13" y="32"/>
                      <a:pt x="9" y="3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70">
                <a:extLst>
                  <a:ext uri="{FF2B5EF4-FFF2-40B4-BE49-F238E27FC236}">
                    <a16:creationId xmlns:a16="http://schemas.microsoft.com/office/drawing/2014/main" id="{664DCD33-580D-4ACA-94AC-C1E26B60FF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9588" y="2166938"/>
                <a:ext cx="317500" cy="460375"/>
              </a:xfrm>
              <a:custGeom>
                <a:avLst/>
                <a:gdLst>
                  <a:gd name="T0" fmla="*/ 12 w 176"/>
                  <a:gd name="T1" fmla="*/ 183 h 256"/>
                  <a:gd name="T2" fmla="*/ 11 w 176"/>
                  <a:gd name="T3" fmla="*/ 232 h 256"/>
                  <a:gd name="T4" fmla="*/ 6 w 176"/>
                  <a:gd name="T5" fmla="*/ 256 h 256"/>
                  <a:gd name="T6" fmla="*/ 148 w 176"/>
                  <a:gd name="T7" fmla="*/ 242 h 256"/>
                  <a:gd name="T8" fmla="*/ 153 w 176"/>
                  <a:gd name="T9" fmla="*/ 219 h 256"/>
                  <a:gd name="T10" fmla="*/ 154 w 176"/>
                  <a:gd name="T11" fmla="*/ 211 h 256"/>
                  <a:gd name="T12" fmla="*/ 165 w 176"/>
                  <a:gd name="T13" fmla="*/ 196 h 256"/>
                  <a:gd name="T14" fmla="*/ 174 w 176"/>
                  <a:gd name="T15" fmla="*/ 188 h 256"/>
                  <a:gd name="T16" fmla="*/ 173 w 176"/>
                  <a:gd name="T17" fmla="*/ 155 h 256"/>
                  <a:gd name="T18" fmla="*/ 172 w 176"/>
                  <a:gd name="T19" fmla="*/ 143 h 256"/>
                  <a:gd name="T20" fmla="*/ 168 w 176"/>
                  <a:gd name="T21" fmla="*/ 110 h 256"/>
                  <a:gd name="T22" fmla="*/ 162 w 176"/>
                  <a:gd name="T23" fmla="*/ 95 h 256"/>
                  <a:gd name="T24" fmla="*/ 151 w 176"/>
                  <a:gd name="T25" fmla="*/ 103 h 256"/>
                  <a:gd name="T26" fmla="*/ 140 w 176"/>
                  <a:gd name="T27" fmla="*/ 124 h 256"/>
                  <a:gd name="T28" fmla="*/ 129 w 176"/>
                  <a:gd name="T29" fmla="*/ 133 h 256"/>
                  <a:gd name="T30" fmla="*/ 109 w 176"/>
                  <a:gd name="T31" fmla="*/ 125 h 256"/>
                  <a:gd name="T32" fmla="*/ 109 w 176"/>
                  <a:gd name="T33" fmla="*/ 108 h 256"/>
                  <a:gd name="T34" fmla="*/ 110 w 176"/>
                  <a:gd name="T35" fmla="*/ 105 h 256"/>
                  <a:gd name="T36" fmla="*/ 125 w 176"/>
                  <a:gd name="T37" fmla="*/ 96 h 256"/>
                  <a:gd name="T38" fmla="*/ 128 w 176"/>
                  <a:gd name="T39" fmla="*/ 79 h 256"/>
                  <a:gd name="T40" fmla="*/ 119 w 176"/>
                  <a:gd name="T41" fmla="*/ 43 h 256"/>
                  <a:gd name="T42" fmla="*/ 131 w 176"/>
                  <a:gd name="T43" fmla="*/ 12 h 256"/>
                  <a:gd name="T44" fmla="*/ 112 w 176"/>
                  <a:gd name="T45" fmla="*/ 9 h 256"/>
                  <a:gd name="T46" fmla="*/ 100 w 176"/>
                  <a:gd name="T47" fmla="*/ 8 h 256"/>
                  <a:gd name="T48" fmla="*/ 95 w 176"/>
                  <a:gd name="T49" fmla="*/ 10 h 256"/>
                  <a:gd name="T50" fmla="*/ 68 w 176"/>
                  <a:gd name="T51" fmla="*/ 0 h 256"/>
                  <a:gd name="T52" fmla="*/ 60 w 176"/>
                  <a:gd name="T53" fmla="*/ 3 h 256"/>
                  <a:gd name="T54" fmla="*/ 38 w 176"/>
                  <a:gd name="T55" fmla="*/ 33 h 256"/>
                  <a:gd name="T56" fmla="*/ 34 w 176"/>
                  <a:gd name="T57" fmla="*/ 49 h 256"/>
                  <a:gd name="T58" fmla="*/ 32 w 176"/>
                  <a:gd name="T59" fmla="*/ 71 h 256"/>
                  <a:gd name="T60" fmla="*/ 20 w 176"/>
                  <a:gd name="T61" fmla="*/ 46 h 256"/>
                  <a:gd name="T62" fmla="*/ 10 w 176"/>
                  <a:gd name="T63" fmla="*/ 51 h 256"/>
                  <a:gd name="T64" fmla="*/ 6 w 176"/>
                  <a:gd name="T65" fmla="*/ 64 h 256"/>
                  <a:gd name="T66" fmla="*/ 8 w 176"/>
                  <a:gd name="T67" fmla="*/ 80 h 256"/>
                  <a:gd name="T68" fmla="*/ 11 w 176"/>
                  <a:gd name="T69" fmla="*/ 83 h 256"/>
                  <a:gd name="T70" fmla="*/ 2 w 176"/>
                  <a:gd name="T71" fmla="*/ 110 h 256"/>
                  <a:gd name="T72" fmla="*/ 1 w 176"/>
                  <a:gd name="T73" fmla="*/ 114 h 256"/>
                  <a:gd name="T74" fmla="*/ 7 w 176"/>
                  <a:gd name="T75" fmla="*/ 133 h 256"/>
                  <a:gd name="T76" fmla="*/ 4 w 176"/>
                  <a:gd name="T77" fmla="*/ 160 h 256"/>
                  <a:gd name="T78" fmla="*/ 5 w 176"/>
                  <a:gd name="T79" fmla="*/ 171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6" h="256">
                    <a:moveTo>
                      <a:pt x="7" y="174"/>
                    </a:moveTo>
                    <a:cubicBezTo>
                      <a:pt x="10" y="175"/>
                      <a:pt x="11" y="178"/>
                      <a:pt x="12" y="183"/>
                    </a:cubicBezTo>
                    <a:cubicBezTo>
                      <a:pt x="13" y="191"/>
                      <a:pt x="14" y="202"/>
                      <a:pt x="12" y="214"/>
                    </a:cubicBezTo>
                    <a:cubicBezTo>
                      <a:pt x="11" y="218"/>
                      <a:pt x="11" y="226"/>
                      <a:pt x="11" y="232"/>
                    </a:cubicBezTo>
                    <a:cubicBezTo>
                      <a:pt x="11" y="242"/>
                      <a:pt x="11" y="247"/>
                      <a:pt x="9" y="251"/>
                    </a:cubicBezTo>
                    <a:cubicBezTo>
                      <a:pt x="8" y="252"/>
                      <a:pt x="7" y="254"/>
                      <a:pt x="6" y="256"/>
                    </a:cubicBezTo>
                    <a:cubicBezTo>
                      <a:pt x="23" y="252"/>
                      <a:pt x="56" y="244"/>
                      <a:pt x="93" y="242"/>
                    </a:cubicBezTo>
                    <a:cubicBezTo>
                      <a:pt x="112" y="240"/>
                      <a:pt x="131" y="241"/>
                      <a:pt x="148" y="242"/>
                    </a:cubicBezTo>
                    <a:cubicBezTo>
                      <a:pt x="148" y="241"/>
                      <a:pt x="148" y="240"/>
                      <a:pt x="148" y="239"/>
                    </a:cubicBezTo>
                    <a:cubicBezTo>
                      <a:pt x="151" y="227"/>
                      <a:pt x="153" y="223"/>
                      <a:pt x="153" y="219"/>
                    </a:cubicBezTo>
                    <a:cubicBezTo>
                      <a:pt x="154" y="217"/>
                      <a:pt x="154" y="216"/>
                      <a:pt x="155" y="213"/>
                    </a:cubicBezTo>
                    <a:cubicBezTo>
                      <a:pt x="155" y="213"/>
                      <a:pt x="154" y="212"/>
                      <a:pt x="154" y="211"/>
                    </a:cubicBezTo>
                    <a:cubicBezTo>
                      <a:pt x="154" y="208"/>
                      <a:pt x="152" y="199"/>
                      <a:pt x="161" y="196"/>
                    </a:cubicBezTo>
                    <a:cubicBezTo>
                      <a:pt x="162" y="196"/>
                      <a:pt x="164" y="196"/>
                      <a:pt x="165" y="196"/>
                    </a:cubicBezTo>
                    <a:cubicBezTo>
                      <a:pt x="166" y="196"/>
                      <a:pt x="166" y="196"/>
                      <a:pt x="166" y="196"/>
                    </a:cubicBezTo>
                    <a:cubicBezTo>
                      <a:pt x="167" y="193"/>
                      <a:pt x="170" y="188"/>
                      <a:pt x="174" y="188"/>
                    </a:cubicBezTo>
                    <a:cubicBezTo>
                      <a:pt x="174" y="186"/>
                      <a:pt x="174" y="185"/>
                      <a:pt x="174" y="183"/>
                    </a:cubicBezTo>
                    <a:cubicBezTo>
                      <a:pt x="174" y="164"/>
                      <a:pt x="173" y="161"/>
                      <a:pt x="173" y="155"/>
                    </a:cubicBezTo>
                    <a:cubicBezTo>
                      <a:pt x="172" y="153"/>
                      <a:pt x="172" y="153"/>
                      <a:pt x="172" y="153"/>
                    </a:cubicBezTo>
                    <a:cubicBezTo>
                      <a:pt x="171" y="147"/>
                      <a:pt x="172" y="146"/>
                      <a:pt x="172" y="143"/>
                    </a:cubicBezTo>
                    <a:cubicBezTo>
                      <a:pt x="173" y="141"/>
                      <a:pt x="173" y="139"/>
                      <a:pt x="174" y="135"/>
                    </a:cubicBezTo>
                    <a:cubicBezTo>
                      <a:pt x="175" y="123"/>
                      <a:pt x="176" y="120"/>
                      <a:pt x="168" y="110"/>
                    </a:cubicBezTo>
                    <a:cubicBezTo>
                      <a:pt x="164" y="104"/>
                      <a:pt x="163" y="98"/>
                      <a:pt x="163" y="94"/>
                    </a:cubicBezTo>
                    <a:cubicBezTo>
                      <a:pt x="163" y="95"/>
                      <a:pt x="162" y="95"/>
                      <a:pt x="162" y="95"/>
                    </a:cubicBezTo>
                    <a:cubicBezTo>
                      <a:pt x="158" y="97"/>
                      <a:pt x="156" y="97"/>
                      <a:pt x="153" y="97"/>
                    </a:cubicBezTo>
                    <a:cubicBezTo>
                      <a:pt x="153" y="99"/>
                      <a:pt x="152" y="101"/>
                      <a:pt x="151" y="103"/>
                    </a:cubicBezTo>
                    <a:cubicBezTo>
                      <a:pt x="148" y="108"/>
                      <a:pt x="148" y="111"/>
                      <a:pt x="148" y="113"/>
                    </a:cubicBezTo>
                    <a:cubicBezTo>
                      <a:pt x="148" y="119"/>
                      <a:pt x="146" y="121"/>
                      <a:pt x="140" y="124"/>
                    </a:cubicBezTo>
                    <a:cubicBezTo>
                      <a:pt x="138" y="125"/>
                      <a:pt x="137" y="126"/>
                      <a:pt x="137" y="128"/>
                    </a:cubicBezTo>
                    <a:cubicBezTo>
                      <a:pt x="135" y="130"/>
                      <a:pt x="134" y="133"/>
                      <a:pt x="129" y="133"/>
                    </a:cubicBezTo>
                    <a:cubicBezTo>
                      <a:pt x="127" y="133"/>
                      <a:pt x="125" y="132"/>
                      <a:pt x="121" y="130"/>
                    </a:cubicBezTo>
                    <a:cubicBezTo>
                      <a:pt x="109" y="125"/>
                      <a:pt x="109" y="125"/>
                      <a:pt x="109" y="125"/>
                    </a:cubicBezTo>
                    <a:cubicBezTo>
                      <a:pt x="107" y="125"/>
                      <a:pt x="105" y="123"/>
                      <a:pt x="104" y="121"/>
                    </a:cubicBezTo>
                    <a:cubicBezTo>
                      <a:pt x="103" y="117"/>
                      <a:pt x="105" y="113"/>
                      <a:pt x="109" y="108"/>
                    </a:cubicBezTo>
                    <a:cubicBezTo>
                      <a:pt x="109" y="107"/>
                      <a:pt x="110" y="106"/>
                      <a:pt x="110" y="106"/>
                    </a:cubicBezTo>
                    <a:cubicBezTo>
                      <a:pt x="110" y="105"/>
                      <a:pt x="110" y="105"/>
                      <a:pt x="110" y="105"/>
                    </a:cubicBezTo>
                    <a:cubicBezTo>
                      <a:pt x="110" y="102"/>
                      <a:pt x="111" y="101"/>
                      <a:pt x="117" y="97"/>
                    </a:cubicBezTo>
                    <a:cubicBezTo>
                      <a:pt x="120" y="95"/>
                      <a:pt x="123" y="95"/>
                      <a:pt x="125" y="96"/>
                    </a:cubicBezTo>
                    <a:cubicBezTo>
                      <a:pt x="125" y="95"/>
                      <a:pt x="125" y="95"/>
                      <a:pt x="125" y="95"/>
                    </a:cubicBezTo>
                    <a:cubicBezTo>
                      <a:pt x="125" y="86"/>
                      <a:pt x="126" y="82"/>
                      <a:pt x="128" y="79"/>
                    </a:cubicBezTo>
                    <a:cubicBezTo>
                      <a:pt x="128" y="76"/>
                      <a:pt x="127" y="69"/>
                      <a:pt x="126" y="65"/>
                    </a:cubicBezTo>
                    <a:cubicBezTo>
                      <a:pt x="123" y="52"/>
                      <a:pt x="121" y="46"/>
                      <a:pt x="119" y="43"/>
                    </a:cubicBezTo>
                    <a:cubicBezTo>
                      <a:pt x="116" y="36"/>
                      <a:pt x="116" y="33"/>
                      <a:pt x="121" y="24"/>
                    </a:cubicBezTo>
                    <a:cubicBezTo>
                      <a:pt x="124" y="19"/>
                      <a:pt x="128" y="15"/>
                      <a:pt x="131" y="12"/>
                    </a:cubicBezTo>
                    <a:cubicBezTo>
                      <a:pt x="131" y="12"/>
                      <a:pt x="131" y="12"/>
                      <a:pt x="131" y="12"/>
                    </a:cubicBezTo>
                    <a:cubicBezTo>
                      <a:pt x="120" y="11"/>
                      <a:pt x="115" y="10"/>
                      <a:pt x="112" y="9"/>
                    </a:cubicBezTo>
                    <a:cubicBezTo>
                      <a:pt x="108" y="8"/>
                      <a:pt x="106" y="8"/>
                      <a:pt x="101" y="8"/>
                    </a:cubicBezTo>
                    <a:cubicBezTo>
                      <a:pt x="100" y="8"/>
                      <a:pt x="100" y="8"/>
                      <a:pt x="100" y="8"/>
                    </a:cubicBezTo>
                    <a:cubicBezTo>
                      <a:pt x="100" y="8"/>
                      <a:pt x="100" y="8"/>
                      <a:pt x="100" y="8"/>
                    </a:cubicBezTo>
                    <a:cubicBezTo>
                      <a:pt x="99" y="9"/>
                      <a:pt x="98" y="10"/>
                      <a:pt x="95" y="10"/>
                    </a:cubicBezTo>
                    <a:cubicBezTo>
                      <a:pt x="94" y="10"/>
                      <a:pt x="91" y="10"/>
                      <a:pt x="83" y="7"/>
                    </a:cubicBezTo>
                    <a:cubicBezTo>
                      <a:pt x="73" y="5"/>
                      <a:pt x="70" y="2"/>
                      <a:pt x="68" y="0"/>
                    </a:cubicBezTo>
                    <a:cubicBezTo>
                      <a:pt x="67" y="0"/>
                      <a:pt x="66" y="1"/>
                      <a:pt x="64" y="2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52" y="6"/>
                      <a:pt x="52" y="6"/>
                      <a:pt x="48" y="10"/>
                    </a:cubicBezTo>
                    <a:cubicBezTo>
                      <a:pt x="44" y="15"/>
                      <a:pt x="39" y="27"/>
                      <a:pt x="38" y="33"/>
                    </a:cubicBezTo>
                    <a:cubicBezTo>
                      <a:pt x="38" y="37"/>
                      <a:pt x="37" y="40"/>
                      <a:pt x="36" y="43"/>
                    </a:cubicBezTo>
                    <a:cubicBezTo>
                      <a:pt x="35" y="45"/>
                      <a:pt x="34" y="48"/>
                      <a:pt x="34" y="49"/>
                    </a:cubicBezTo>
                    <a:cubicBezTo>
                      <a:pt x="34" y="49"/>
                      <a:pt x="40" y="61"/>
                      <a:pt x="37" y="67"/>
                    </a:cubicBezTo>
                    <a:cubicBezTo>
                      <a:pt x="36" y="69"/>
                      <a:pt x="35" y="71"/>
                      <a:pt x="32" y="71"/>
                    </a:cubicBezTo>
                    <a:cubicBezTo>
                      <a:pt x="31" y="71"/>
                      <a:pt x="29" y="70"/>
                      <a:pt x="26" y="68"/>
                    </a:cubicBezTo>
                    <a:cubicBezTo>
                      <a:pt x="25" y="67"/>
                      <a:pt x="23" y="65"/>
                      <a:pt x="20" y="46"/>
                    </a:cubicBezTo>
                    <a:cubicBezTo>
                      <a:pt x="16" y="47"/>
                      <a:pt x="12" y="49"/>
                      <a:pt x="11" y="49"/>
                    </a:cubicBezTo>
                    <a:cubicBezTo>
                      <a:pt x="11" y="50"/>
                      <a:pt x="10" y="50"/>
                      <a:pt x="10" y="51"/>
                    </a:cubicBezTo>
                    <a:cubicBezTo>
                      <a:pt x="9" y="52"/>
                      <a:pt x="8" y="54"/>
                      <a:pt x="7" y="59"/>
                    </a:cubicBezTo>
                    <a:cubicBezTo>
                      <a:pt x="7" y="61"/>
                      <a:pt x="7" y="63"/>
                      <a:pt x="6" y="64"/>
                    </a:cubicBezTo>
                    <a:cubicBezTo>
                      <a:pt x="6" y="70"/>
                      <a:pt x="5" y="73"/>
                      <a:pt x="7" y="80"/>
                    </a:cubicBezTo>
                    <a:cubicBezTo>
                      <a:pt x="7" y="80"/>
                      <a:pt x="7" y="80"/>
                      <a:pt x="8" y="80"/>
                    </a:cubicBezTo>
                    <a:cubicBezTo>
                      <a:pt x="10" y="80"/>
                      <a:pt x="10" y="80"/>
                      <a:pt x="10" y="80"/>
                    </a:cubicBezTo>
                    <a:cubicBezTo>
                      <a:pt x="11" y="83"/>
                      <a:pt x="11" y="83"/>
                      <a:pt x="11" y="83"/>
                    </a:cubicBezTo>
                    <a:cubicBezTo>
                      <a:pt x="13" y="85"/>
                      <a:pt x="12" y="86"/>
                      <a:pt x="9" y="96"/>
                    </a:cubicBezTo>
                    <a:cubicBezTo>
                      <a:pt x="6" y="103"/>
                      <a:pt x="3" y="107"/>
                      <a:pt x="2" y="110"/>
                    </a:cubicBezTo>
                    <a:cubicBezTo>
                      <a:pt x="1" y="111"/>
                      <a:pt x="1" y="112"/>
                      <a:pt x="0" y="112"/>
                    </a:cubicBezTo>
                    <a:cubicBezTo>
                      <a:pt x="0" y="112"/>
                      <a:pt x="0" y="112"/>
                      <a:pt x="1" y="114"/>
                    </a:cubicBezTo>
                    <a:cubicBezTo>
                      <a:pt x="2" y="116"/>
                      <a:pt x="2" y="117"/>
                      <a:pt x="3" y="119"/>
                    </a:cubicBezTo>
                    <a:cubicBezTo>
                      <a:pt x="4" y="122"/>
                      <a:pt x="5" y="125"/>
                      <a:pt x="7" y="133"/>
                    </a:cubicBezTo>
                    <a:cubicBezTo>
                      <a:pt x="7" y="136"/>
                      <a:pt x="7" y="136"/>
                      <a:pt x="7" y="136"/>
                    </a:cubicBezTo>
                    <a:cubicBezTo>
                      <a:pt x="9" y="147"/>
                      <a:pt x="10" y="151"/>
                      <a:pt x="4" y="160"/>
                    </a:cubicBezTo>
                    <a:cubicBezTo>
                      <a:pt x="2" y="163"/>
                      <a:pt x="1" y="164"/>
                      <a:pt x="1" y="164"/>
                    </a:cubicBezTo>
                    <a:cubicBezTo>
                      <a:pt x="1" y="165"/>
                      <a:pt x="4" y="169"/>
                      <a:pt x="5" y="171"/>
                    </a:cubicBezTo>
                    <a:cubicBezTo>
                      <a:pt x="6" y="173"/>
                      <a:pt x="7" y="174"/>
                      <a:pt x="7" y="1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71">
                <a:extLst>
                  <a:ext uri="{FF2B5EF4-FFF2-40B4-BE49-F238E27FC236}">
                    <a16:creationId xmlns:a16="http://schemas.microsoft.com/office/drawing/2014/main" id="{BF5E0F52-F6DA-4B0A-8AAD-67624A095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28150" y="3443288"/>
                <a:ext cx="338138" cy="577850"/>
              </a:xfrm>
              <a:custGeom>
                <a:avLst/>
                <a:gdLst>
                  <a:gd name="T0" fmla="*/ 56 w 188"/>
                  <a:gd name="T1" fmla="*/ 234 h 321"/>
                  <a:gd name="T2" fmla="*/ 171 w 188"/>
                  <a:gd name="T3" fmla="*/ 213 h 321"/>
                  <a:gd name="T4" fmla="*/ 186 w 188"/>
                  <a:gd name="T5" fmla="*/ 167 h 321"/>
                  <a:gd name="T6" fmla="*/ 182 w 188"/>
                  <a:gd name="T7" fmla="*/ 148 h 321"/>
                  <a:gd name="T8" fmla="*/ 162 w 188"/>
                  <a:gd name="T9" fmla="*/ 108 h 321"/>
                  <a:gd name="T10" fmla="*/ 153 w 188"/>
                  <a:gd name="T11" fmla="*/ 72 h 321"/>
                  <a:gd name="T12" fmla="*/ 147 w 188"/>
                  <a:gd name="T13" fmla="*/ 40 h 321"/>
                  <a:gd name="T14" fmla="*/ 146 w 188"/>
                  <a:gd name="T15" fmla="*/ 37 h 321"/>
                  <a:gd name="T16" fmla="*/ 146 w 188"/>
                  <a:gd name="T17" fmla="*/ 35 h 321"/>
                  <a:gd name="T18" fmla="*/ 145 w 188"/>
                  <a:gd name="T19" fmla="*/ 32 h 321"/>
                  <a:gd name="T20" fmla="*/ 144 w 188"/>
                  <a:gd name="T21" fmla="*/ 30 h 321"/>
                  <a:gd name="T22" fmla="*/ 142 w 188"/>
                  <a:gd name="T23" fmla="*/ 27 h 321"/>
                  <a:gd name="T24" fmla="*/ 141 w 188"/>
                  <a:gd name="T25" fmla="*/ 24 h 321"/>
                  <a:gd name="T26" fmla="*/ 140 w 188"/>
                  <a:gd name="T27" fmla="*/ 21 h 321"/>
                  <a:gd name="T28" fmla="*/ 134 w 188"/>
                  <a:gd name="T29" fmla="*/ 7 h 321"/>
                  <a:gd name="T30" fmla="*/ 133 w 188"/>
                  <a:gd name="T31" fmla="*/ 5 h 321"/>
                  <a:gd name="T32" fmla="*/ 132 w 188"/>
                  <a:gd name="T33" fmla="*/ 3 h 321"/>
                  <a:gd name="T34" fmla="*/ 131 w 188"/>
                  <a:gd name="T35" fmla="*/ 1 h 321"/>
                  <a:gd name="T36" fmla="*/ 123 w 188"/>
                  <a:gd name="T37" fmla="*/ 0 h 321"/>
                  <a:gd name="T38" fmla="*/ 10 w 188"/>
                  <a:gd name="T39" fmla="*/ 14 h 321"/>
                  <a:gd name="T40" fmla="*/ 10 w 188"/>
                  <a:gd name="T41" fmla="*/ 21 h 321"/>
                  <a:gd name="T42" fmla="*/ 10 w 188"/>
                  <a:gd name="T43" fmla="*/ 25 h 321"/>
                  <a:gd name="T44" fmla="*/ 10 w 188"/>
                  <a:gd name="T45" fmla="*/ 30 h 321"/>
                  <a:gd name="T46" fmla="*/ 10 w 188"/>
                  <a:gd name="T47" fmla="*/ 35 h 321"/>
                  <a:gd name="T48" fmla="*/ 10 w 188"/>
                  <a:gd name="T49" fmla="*/ 39 h 321"/>
                  <a:gd name="T50" fmla="*/ 10 w 188"/>
                  <a:gd name="T51" fmla="*/ 44 h 321"/>
                  <a:gd name="T52" fmla="*/ 9 w 188"/>
                  <a:gd name="T53" fmla="*/ 50 h 321"/>
                  <a:gd name="T54" fmla="*/ 9 w 188"/>
                  <a:gd name="T55" fmla="*/ 55 h 321"/>
                  <a:gd name="T56" fmla="*/ 8 w 188"/>
                  <a:gd name="T57" fmla="*/ 61 h 321"/>
                  <a:gd name="T58" fmla="*/ 7 w 188"/>
                  <a:gd name="T59" fmla="*/ 67 h 321"/>
                  <a:gd name="T60" fmla="*/ 1 w 188"/>
                  <a:gd name="T61" fmla="*/ 102 h 321"/>
                  <a:gd name="T62" fmla="*/ 9 w 188"/>
                  <a:gd name="T63" fmla="*/ 171 h 321"/>
                  <a:gd name="T64" fmla="*/ 14 w 188"/>
                  <a:gd name="T65" fmla="*/ 230 h 321"/>
                  <a:gd name="T66" fmla="*/ 11 w 188"/>
                  <a:gd name="T67" fmla="*/ 294 h 321"/>
                  <a:gd name="T68" fmla="*/ 12 w 188"/>
                  <a:gd name="T69" fmla="*/ 304 h 321"/>
                  <a:gd name="T70" fmla="*/ 13 w 188"/>
                  <a:gd name="T71" fmla="*/ 305 h 321"/>
                  <a:gd name="T72" fmla="*/ 14 w 188"/>
                  <a:gd name="T73" fmla="*/ 306 h 321"/>
                  <a:gd name="T74" fmla="*/ 15 w 188"/>
                  <a:gd name="T75" fmla="*/ 307 h 321"/>
                  <a:gd name="T76" fmla="*/ 16 w 188"/>
                  <a:gd name="T77" fmla="*/ 308 h 321"/>
                  <a:gd name="T78" fmla="*/ 17 w 188"/>
                  <a:gd name="T79" fmla="*/ 309 h 321"/>
                  <a:gd name="T80" fmla="*/ 17 w 188"/>
                  <a:gd name="T81" fmla="*/ 310 h 321"/>
                  <a:gd name="T82" fmla="*/ 22 w 188"/>
                  <a:gd name="T83" fmla="*/ 312 h 321"/>
                  <a:gd name="T84" fmla="*/ 25 w 188"/>
                  <a:gd name="T85" fmla="*/ 303 h 321"/>
                  <a:gd name="T86" fmla="*/ 26 w 188"/>
                  <a:gd name="T87" fmla="*/ 292 h 321"/>
                  <a:gd name="T88" fmla="*/ 27 w 188"/>
                  <a:gd name="T89" fmla="*/ 284 h 321"/>
                  <a:gd name="T90" fmla="*/ 36 w 188"/>
                  <a:gd name="T91" fmla="*/ 292 h 321"/>
                  <a:gd name="T92" fmla="*/ 43 w 188"/>
                  <a:gd name="T93" fmla="*/ 313 h 321"/>
                  <a:gd name="T94" fmla="*/ 43 w 188"/>
                  <a:gd name="T95" fmla="*/ 321 h 321"/>
                  <a:gd name="T96" fmla="*/ 67 w 188"/>
                  <a:gd name="T97" fmla="*/ 310 h 321"/>
                  <a:gd name="T98" fmla="*/ 70 w 188"/>
                  <a:gd name="T99" fmla="*/ 266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8" h="321">
                    <a:moveTo>
                      <a:pt x="58" y="259"/>
                    </a:moveTo>
                    <a:cubicBezTo>
                      <a:pt x="56" y="234"/>
                      <a:pt x="56" y="234"/>
                      <a:pt x="56" y="234"/>
                    </a:cubicBezTo>
                    <a:cubicBezTo>
                      <a:pt x="170" y="225"/>
                      <a:pt x="170" y="225"/>
                      <a:pt x="170" y="225"/>
                    </a:cubicBezTo>
                    <a:cubicBezTo>
                      <a:pt x="170" y="222"/>
                      <a:pt x="170" y="218"/>
                      <a:pt x="171" y="213"/>
                    </a:cubicBezTo>
                    <a:cubicBezTo>
                      <a:pt x="174" y="198"/>
                      <a:pt x="179" y="191"/>
                      <a:pt x="183" y="186"/>
                    </a:cubicBezTo>
                    <a:cubicBezTo>
                      <a:pt x="187" y="181"/>
                      <a:pt x="188" y="178"/>
                      <a:pt x="186" y="167"/>
                    </a:cubicBezTo>
                    <a:cubicBezTo>
                      <a:pt x="185" y="160"/>
                      <a:pt x="184" y="156"/>
                      <a:pt x="184" y="154"/>
                    </a:cubicBezTo>
                    <a:cubicBezTo>
                      <a:pt x="183" y="151"/>
                      <a:pt x="183" y="151"/>
                      <a:pt x="182" y="148"/>
                    </a:cubicBezTo>
                    <a:cubicBezTo>
                      <a:pt x="180" y="145"/>
                      <a:pt x="178" y="139"/>
                      <a:pt x="173" y="128"/>
                    </a:cubicBezTo>
                    <a:cubicBezTo>
                      <a:pt x="167" y="114"/>
                      <a:pt x="164" y="110"/>
                      <a:pt x="162" y="108"/>
                    </a:cubicBezTo>
                    <a:cubicBezTo>
                      <a:pt x="158" y="103"/>
                      <a:pt x="157" y="101"/>
                      <a:pt x="154" y="81"/>
                    </a:cubicBezTo>
                    <a:cubicBezTo>
                      <a:pt x="153" y="72"/>
                      <a:pt x="153" y="72"/>
                      <a:pt x="153" y="72"/>
                    </a:cubicBezTo>
                    <a:cubicBezTo>
                      <a:pt x="150" y="50"/>
                      <a:pt x="150" y="50"/>
                      <a:pt x="148" y="43"/>
                    </a:cubicBezTo>
                    <a:cubicBezTo>
                      <a:pt x="147" y="40"/>
                      <a:pt x="147" y="40"/>
                      <a:pt x="147" y="40"/>
                    </a:cubicBezTo>
                    <a:cubicBezTo>
                      <a:pt x="147" y="40"/>
                      <a:pt x="147" y="39"/>
                      <a:pt x="147" y="38"/>
                    </a:cubicBezTo>
                    <a:cubicBezTo>
                      <a:pt x="146" y="37"/>
                      <a:pt x="146" y="37"/>
                      <a:pt x="146" y="37"/>
                    </a:cubicBezTo>
                    <a:cubicBezTo>
                      <a:pt x="146" y="37"/>
                      <a:pt x="146" y="37"/>
                      <a:pt x="146" y="36"/>
                    </a:cubicBezTo>
                    <a:cubicBezTo>
                      <a:pt x="146" y="36"/>
                      <a:pt x="146" y="35"/>
                      <a:pt x="146" y="35"/>
                    </a:cubicBezTo>
                    <a:cubicBezTo>
                      <a:pt x="145" y="35"/>
                      <a:pt x="145" y="34"/>
                      <a:pt x="145" y="34"/>
                    </a:cubicBezTo>
                    <a:cubicBezTo>
                      <a:pt x="145" y="33"/>
                      <a:pt x="145" y="33"/>
                      <a:pt x="145" y="32"/>
                    </a:cubicBezTo>
                    <a:cubicBezTo>
                      <a:pt x="145" y="32"/>
                      <a:pt x="144" y="32"/>
                      <a:pt x="144" y="31"/>
                    </a:cubicBezTo>
                    <a:cubicBezTo>
                      <a:pt x="144" y="31"/>
                      <a:pt x="144" y="30"/>
                      <a:pt x="144" y="30"/>
                    </a:cubicBezTo>
                    <a:cubicBezTo>
                      <a:pt x="143" y="29"/>
                      <a:pt x="143" y="29"/>
                      <a:pt x="143" y="29"/>
                    </a:cubicBezTo>
                    <a:cubicBezTo>
                      <a:pt x="143" y="28"/>
                      <a:pt x="143" y="27"/>
                      <a:pt x="142" y="27"/>
                    </a:cubicBezTo>
                    <a:cubicBezTo>
                      <a:pt x="142" y="26"/>
                      <a:pt x="142" y="26"/>
                      <a:pt x="142" y="26"/>
                    </a:cubicBezTo>
                    <a:cubicBezTo>
                      <a:pt x="142" y="25"/>
                      <a:pt x="142" y="25"/>
                      <a:pt x="141" y="24"/>
                    </a:cubicBezTo>
                    <a:cubicBezTo>
                      <a:pt x="141" y="23"/>
                      <a:pt x="141" y="23"/>
                      <a:pt x="141" y="23"/>
                    </a:cubicBezTo>
                    <a:cubicBezTo>
                      <a:pt x="141" y="22"/>
                      <a:pt x="140" y="22"/>
                      <a:pt x="140" y="21"/>
                    </a:cubicBezTo>
                    <a:cubicBezTo>
                      <a:pt x="140" y="20"/>
                      <a:pt x="140" y="20"/>
                      <a:pt x="140" y="20"/>
                    </a:cubicBezTo>
                    <a:cubicBezTo>
                      <a:pt x="138" y="16"/>
                      <a:pt x="136" y="11"/>
                      <a:pt x="134" y="7"/>
                    </a:cubicBezTo>
                    <a:cubicBezTo>
                      <a:pt x="134" y="7"/>
                      <a:pt x="134" y="7"/>
                      <a:pt x="134" y="7"/>
                    </a:cubicBezTo>
                    <a:cubicBezTo>
                      <a:pt x="134" y="6"/>
                      <a:pt x="133" y="5"/>
                      <a:pt x="133" y="5"/>
                    </a:cubicBezTo>
                    <a:cubicBezTo>
                      <a:pt x="133" y="4"/>
                      <a:pt x="133" y="4"/>
                      <a:pt x="133" y="4"/>
                    </a:cubicBezTo>
                    <a:cubicBezTo>
                      <a:pt x="133" y="4"/>
                      <a:pt x="132" y="3"/>
                      <a:pt x="132" y="3"/>
                    </a:cubicBezTo>
                    <a:cubicBezTo>
                      <a:pt x="132" y="2"/>
                      <a:pt x="132" y="2"/>
                      <a:pt x="132" y="1"/>
                    </a:cubicBezTo>
                    <a:cubicBezTo>
                      <a:pt x="131" y="1"/>
                      <a:pt x="131" y="1"/>
                      <a:pt x="131" y="1"/>
                    </a:cubicBezTo>
                    <a:cubicBezTo>
                      <a:pt x="131" y="0"/>
                      <a:pt x="131" y="0"/>
                      <a:pt x="131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1"/>
                      <a:pt x="10" y="12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6"/>
                      <a:pt x="10" y="18"/>
                      <a:pt x="10" y="21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3"/>
                      <a:pt x="10" y="24"/>
                      <a:pt x="10" y="25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0" y="27"/>
                      <a:pt x="10" y="28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32"/>
                      <a:pt x="10" y="33"/>
                      <a:pt x="10" y="35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7"/>
                      <a:pt x="10" y="38"/>
                      <a:pt x="10" y="39"/>
                    </a:cubicBezTo>
                    <a:cubicBezTo>
                      <a:pt x="10" y="40"/>
                      <a:pt x="10" y="40"/>
                      <a:pt x="10" y="41"/>
                    </a:cubicBezTo>
                    <a:cubicBezTo>
                      <a:pt x="10" y="42"/>
                      <a:pt x="10" y="43"/>
                      <a:pt x="10" y="44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9" y="47"/>
                      <a:pt x="9" y="49"/>
                      <a:pt x="9" y="50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9" y="53"/>
                      <a:pt x="9" y="54"/>
                      <a:pt x="9" y="55"/>
                    </a:cubicBezTo>
                    <a:cubicBezTo>
                      <a:pt x="9" y="56"/>
                      <a:pt x="9" y="56"/>
                      <a:pt x="9" y="57"/>
                    </a:cubicBezTo>
                    <a:cubicBezTo>
                      <a:pt x="8" y="58"/>
                      <a:pt x="8" y="59"/>
                      <a:pt x="8" y="61"/>
                    </a:cubicBezTo>
                    <a:cubicBezTo>
                      <a:pt x="8" y="61"/>
                      <a:pt x="8" y="62"/>
                      <a:pt x="8" y="62"/>
                    </a:cubicBezTo>
                    <a:cubicBezTo>
                      <a:pt x="8" y="64"/>
                      <a:pt x="7" y="65"/>
                      <a:pt x="7" y="67"/>
                    </a:cubicBezTo>
                    <a:cubicBezTo>
                      <a:pt x="5" y="80"/>
                      <a:pt x="4" y="83"/>
                      <a:pt x="4" y="85"/>
                    </a:cubicBezTo>
                    <a:cubicBezTo>
                      <a:pt x="3" y="87"/>
                      <a:pt x="3" y="87"/>
                      <a:pt x="1" y="102"/>
                    </a:cubicBezTo>
                    <a:cubicBezTo>
                      <a:pt x="0" y="116"/>
                      <a:pt x="0" y="118"/>
                      <a:pt x="2" y="126"/>
                    </a:cubicBezTo>
                    <a:cubicBezTo>
                      <a:pt x="4" y="133"/>
                      <a:pt x="6" y="144"/>
                      <a:pt x="9" y="171"/>
                    </a:cubicBezTo>
                    <a:cubicBezTo>
                      <a:pt x="11" y="200"/>
                      <a:pt x="12" y="205"/>
                      <a:pt x="13" y="209"/>
                    </a:cubicBezTo>
                    <a:cubicBezTo>
                      <a:pt x="13" y="212"/>
                      <a:pt x="13" y="214"/>
                      <a:pt x="14" y="230"/>
                    </a:cubicBezTo>
                    <a:cubicBezTo>
                      <a:pt x="15" y="250"/>
                      <a:pt x="14" y="254"/>
                      <a:pt x="14" y="262"/>
                    </a:cubicBezTo>
                    <a:cubicBezTo>
                      <a:pt x="13" y="268"/>
                      <a:pt x="12" y="276"/>
                      <a:pt x="11" y="294"/>
                    </a:cubicBezTo>
                    <a:cubicBezTo>
                      <a:pt x="11" y="297"/>
                      <a:pt x="11" y="300"/>
                      <a:pt x="11" y="304"/>
                    </a:cubicBezTo>
                    <a:cubicBezTo>
                      <a:pt x="11" y="304"/>
                      <a:pt x="12" y="304"/>
                      <a:pt x="12" y="304"/>
                    </a:cubicBezTo>
                    <a:cubicBezTo>
                      <a:pt x="13" y="304"/>
                      <a:pt x="13" y="304"/>
                      <a:pt x="13" y="304"/>
                    </a:cubicBezTo>
                    <a:cubicBezTo>
                      <a:pt x="13" y="305"/>
                      <a:pt x="13" y="305"/>
                      <a:pt x="13" y="305"/>
                    </a:cubicBezTo>
                    <a:cubicBezTo>
                      <a:pt x="14" y="305"/>
                      <a:pt x="14" y="305"/>
                      <a:pt x="14" y="305"/>
                    </a:cubicBezTo>
                    <a:cubicBezTo>
                      <a:pt x="14" y="306"/>
                      <a:pt x="14" y="306"/>
                      <a:pt x="14" y="306"/>
                    </a:cubicBezTo>
                    <a:cubicBezTo>
                      <a:pt x="15" y="306"/>
                      <a:pt x="15" y="306"/>
                      <a:pt x="15" y="306"/>
                    </a:cubicBezTo>
                    <a:cubicBezTo>
                      <a:pt x="15" y="307"/>
                      <a:pt x="15" y="307"/>
                      <a:pt x="15" y="307"/>
                    </a:cubicBezTo>
                    <a:cubicBezTo>
                      <a:pt x="16" y="307"/>
                      <a:pt x="16" y="307"/>
                      <a:pt x="16" y="307"/>
                    </a:cubicBezTo>
                    <a:cubicBezTo>
                      <a:pt x="16" y="308"/>
                      <a:pt x="16" y="308"/>
                      <a:pt x="16" y="308"/>
                    </a:cubicBezTo>
                    <a:cubicBezTo>
                      <a:pt x="16" y="309"/>
                      <a:pt x="16" y="309"/>
                      <a:pt x="16" y="309"/>
                    </a:cubicBezTo>
                    <a:cubicBezTo>
                      <a:pt x="17" y="309"/>
                      <a:pt x="17" y="309"/>
                      <a:pt x="17" y="309"/>
                    </a:cubicBezTo>
                    <a:cubicBezTo>
                      <a:pt x="17" y="310"/>
                      <a:pt x="17" y="310"/>
                      <a:pt x="17" y="310"/>
                    </a:cubicBezTo>
                    <a:cubicBezTo>
                      <a:pt x="17" y="310"/>
                      <a:pt x="17" y="310"/>
                      <a:pt x="17" y="310"/>
                    </a:cubicBezTo>
                    <a:cubicBezTo>
                      <a:pt x="17" y="311"/>
                      <a:pt x="17" y="311"/>
                      <a:pt x="17" y="311"/>
                    </a:cubicBezTo>
                    <a:cubicBezTo>
                      <a:pt x="19" y="311"/>
                      <a:pt x="21" y="311"/>
                      <a:pt x="22" y="312"/>
                    </a:cubicBezTo>
                    <a:cubicBezTo>
                      <a:pt x="23" y="313"/>
                      <a:pt x="23" y="313"/>
                      <a:pt x="23" y="313"/>
                    </a:cubicBezTo>
                    <a:cubicBezTo>
                      <a:pt x="24" y="309"/>
                      <a:pt x="24" y="306"/>
                      <a:pt x="25" y="303"/>
                    </a:cubicBezTo>
                    <a:cubicBezTo>
                      <a:pt x="25" y="299"/>
                      <a:pt x="25" y="297"/>
                      <a:pt x="26" y="295"/>
                    </a:cubicBezTo>
                    <a:cubicBezTo>
                      <a:pt x="26" y="294"/>
                      <a:pt x="26" y="293"/>
                      <a:pt x="26" y="292"/>
                    </a:cubicBezTo>
                    <a:cubicBezTo>
                      <a:pt x="25" y="291"/>
                      <a:pt x="25" y="289"/>
                      <a:pt x="26" y="286"/>
                    </a:cubicBezTo>
                    <a:cubicBezTo>
                      <a:pt x="27" y="284"/>
                      <a:pt x="27" y="284"/>
                      <a:pt x="27" y="284"/>
                    </a:cubicBezTo>
                    <a:cubicBezTo>
                      <a:pt x="29" y="284"/>
                      <a:pt x="29" y="284"/>
                      <a:pt x="29" y="284"/>
                    </a:cubicBezTo>
                    <a:cubicBezTo>
                      <a:pt x="32" y="284"/>
                      <a:pt x="32" y="285"/>
                      <a:pt x="36" y="292"/>
                    </a:cubicBezTo>
                    <a:cubicBezTo>
                      <a:pt x="40" y="300"/>
                      <a:pt x="41" y="304"/>
                      <a:pt x="42" y="308"/>
                    </a:cubicBezTo>
                    <a:cubicBezTo>
                      <a:pt x="42" y="310"/>
                      <a:pt x="42" y="311"/>
                      <a:pt x="43" y="313"/>
                    </a:cubicBezTo>
                    <a:cubicBezTo>
                      <a:pt x="44" y="316"/>
                      <a:pt x="44" y="319"/>
                      <a:pt x="43" y="321"/>
                    </a:cubicBezTo>
                    <a:cubicBezTo>
                      <a:pt x="43" y="321"/>
                      <a:pt x="43" y="321"/>
                      <a:pt x="43" y="321"/>
                    </a:cubicBezTo>
                    <a:cubicBezTo>
                      <a:pt x="50" y="317"/>
                      <a:pt x="52" y="316"/>
                      <a:pt x="53" y="315"/>
                    </a:cubicBezTo>
                    <a:cubicBezTo>
                      <a:pt x="56" y="312"/>
                      <a:pt x="57" y="312"/>
                      <a:pt x="67" y="310"/>
                    </a:cubicBezTo>
                    <a:cubicBezTo>
                      <a:pt x="68" y="310"/>
                      <a:pt x="68" y="309"/>
                      <a:pt x="69" y="309"/>
                    </a:cubicBezTo>
                    <a:cubicBezTo>
                      <a:pt x="70" y="266"/>
                      <a:pt x="70" y="266"/>
                      <a:pt x="70" y="266"/>
                    </a:cubicBezTo>
                    <a:lnTo>
                      <a:pt x="58" y="2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72">
                <a:extLst>
                  <a:ext uri="{FF2B5EF4-FFF2-40B4-BE49-F238E27FC236}">
                    <a16:creationId xmlns:a16="http://schemas.microsoft.com/office/drawing/2014/main" id="{74B013B5-4A03-4B16-9E80-7AC03FFD2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47213" y="3863975"/>
                <a:ext cx="809625" cy="654050"/>
              </a:xfrm>
              <a:custGeom>
                <a:avLst/>
                <a:gdLst>
                  <a:gd name="T0" fmla="*/ 0 w 450"/>
                  <a:gd name="T1" fmla="*/ 8 h 363"/>
                  <a:gd name="T2" fmla="*/ 14 w 450"/>
                  <a:gd name="T3" fmla="*/ 27 h 363"/>
                  <a:gd name="T4" fmla="*/ 22 w 450"/>
                  <a:gd name="T5" fmla="*/ 70 h 363"/>
                  <a:gd name="T6" fmla="*/ 45 w 450"/>
                  <a:gd name="T7" fmla="*/ 59 h 363"/>
                  <a:gd name="T8" fmla="*/ 56 w 450"/>
                  <a:gd name="T9" fmla="*/ 47 h 363"/>
                  <a:gd name="T10" fmla="*/ 71 w 450"/>
                  <a:gd name="T11" fmla="*/ 60 h 363"/>
                  <a:gd name="T12" fmla="*/ 87 w 450"/>
                  <a:gd name="T13" fmla="*/ 69 h 363"/>
                  <a:gd name="T14" fmla="*/ 100 w 450"/>
                  <a:gd name="T15" fmla="*/ 82 h 363"/>
                  <a:gd name="T16" fmla="*/ 125 w 450"/>
                  <a:gd name="T17" fmla="*/ 96 h 363"/>
                  <a:gd name="T18" fmla="*/ 131 w 450"/>
                  <a:gd name="T19" fmla="*/ 104 h 363"/>
                  <a:gd name="T20" fmla="*/ 154 w 450"/>
                  <a:gd name="T21" fmla="*/ 93 h 363"/>
                  <a:gd name="T22" fmla="*/ 177 w 450"/>
                  <a:gd name="T23" fmla="*/ 80 h 363"/>
                  <a:gd name="T24" fmla="*/ 190 w 450"/>
                  <a:gd name="T25" fmla="*/ 72 h 363"/>
                  <a:gd name="T26" fmla="*/ 191 w 450"/>
                  <a:gd name="T27" fmla="*/ 72 h 363"/>
                  <a:gd name="T28" fmla="*/ 196 w 450"/>
                  <a:gd name="T29" fmla="*/ 72 h 363"/>
                  <a:gd name="T30" fmla="*/ 220 w 450"/>
                  <a:gd name="T31" fmla="*/ 101 h 363"/>
                  <a:gd name="T32" fmla="*/ 265 w 450"/>
                  <a:gd name="T33" fmla="*/ 110 h 363"/>
                  <a:gd name="T34" fmla="*/ 279 w 450"/>
                  <a:gd name="T35" fmla="*/ 135 h 363"/>
                  <a:gd name="T36" fmla="*/ 293 w 450"/>
                  <a:gd name="T37" fmla="*/ 151 h 363"/>
                  <a:gd name="T38" fmla="*/ 295 w 450"/>
                  <a:gd name="T39" fmla="*/ 150 h 363"/>
                  <a:gd name="T40" fmla="*/ 296 w 450"/>
                  <a:gd name="T41" fmla="*/ 170 h 363"/>
                  <a:gd name="T42" fmla="*/ 284 w 450"/>
                  <a:gd name="T43" fmla="*/ 204 h 363"/>
                  <a:gd name="T44" fmla="*/ 302 w 450"/>
                  <a:gd name="T45" fmla="*/ 223 h 363"/>
                  <a:gd name="T46" fmla="*/ 310 w 450"/>
                  <a:gd name="T47" fmla="*/ 238 h 363"/>
                  <a:gd name="T48" fmla="*/ 301 w 450"/>
                  <a:gd name="T49" fmla="*/ 262 h 363"/>
                  <a:gd name="T50" fmla="*/ 312 w 450"/>
                  <a:gd name="T51" fmla="*/ 276 h 363"/>
                  <a:gd name="T52" fmla="*/ 327 w 450"/>
                  <a:gd name="T53" fmla="*/ 286 h 363"/>
                  <a:gd name="T54" fmla="*/ 331 w 450"/>
                  <a:gd name="T55" fmla="*/ 304 h 363"/>
                  <a:gd name="T56" fmla="*/ 350 w 450"/>
                  <a:gd name="T57" fmla="*/ 300 h 363"/>
                  <a:gd name="T58" fmla="*/ 371 w 450"/>
                  <a:gd name="T59" fmla="*/ 312 h 363"/>
                  <a:gd name="T60" fmla="*/ 392 w 450"/>
                  <a:gd name="T61" fmla="*/ 338 h 363"/>
                  <a:gd name="T62" fmla="*/ 399 w 450"/>
                  <a:gd name="T63" fmla="*/ 357 h 363"/>
                  <a:gd name="T64" fmla="*/ 415 w 450"/>
                  <a:gd name="T65" fmla="*/ 363 h 363"/>
                  <a:gd name="T66" fmla="*/ 432 w 450"/>
                  <a:gd name="T67" fmla="*/ 354 h 363"/>
                  <a:gd name="T68" fmla="*/ 438 w 450"/>
                  <a:gd name="T69" fmla="*/ 346 h 363"/>
                  <a:gd name="T70" fmla="*/ 439 w 450"/>
                  <a:gd name="T71" fmla="*/ 297 h 363"/>
                  <a:gd name="T72" fmla="*/ 449 w 450"/>
                  <a:gd name="T73" fmla="*/ 290 h 363"/>
                  <a:gd name="T74" fmla="*/ 449 w 450"/>
                  <a:gd name="T75" fmla="*/ 264 h 363"/>
                  <a:gd name="T76" fmla="*/ 441 w 450"/>
                  <a:gd name="T77" fmla="*/ 245 h 363"/>
                  <a:gd name="T78" fmla="*/ 423 w 450"/>
                  <a:gd name="T79" fmla="*/ 200 h 363"/>
                  <a:gd name="T80" fmla="*/ 400 w 450"/>
                  <a:gd name="T81" fmla="*/ 156 h 363"/>
                  <a:gd name="T82" fmla="*/ 386 w 450"/>
                  <a:gd name="T83" fmla="*/ 123 h 363"/>
                  <a:gd name="T84" fmla="*/ 376 w 450"/>
                  <a:gd name="T85" fmla="*/ 101 h 363"/>
                  <a:gd name="T86" fmla="*/ 359 w 450"/>
                  <a:gd name="T87" fmla="*/ 91 h 363"/>
                  <a:gd name="T88" fmla="*/ 332 w 450"/>
                  <a:gd name="T89" fmla="*/ 60 h 363"/>
                  <a:gd name="T90" fmla="*/ 327 w 450"/>
                  <a:gd name="T91" fmla="*/ 30 h 363"/>
                  <a:gd name="T92" fmla="*/ 327 w 450"/>
                  <a:gd name="T93" fmla="*/ 17 h 363"/>
                  <a:gd name="T94" fmla="*/ 321 w 450"/>
                  <a:gd name="T95" fmla="*/ 14 h 363"/>
                  <a:gd name="T96" fmla="*/ 306 w 450"/>
                  <a:gd name="T97" fmla="*/ 15 h 363"/>
                  <a:gd name="T98" fmla="*/ 291 w 450"/>
                  <a:gd name="T99" fmla="*/ 29 h 363"/>
                  <a:gd name="T100" fmla="*/ 277 w 450"/>
                  <a:gd name="T101" fmla="*/ 38 h 363"/>
                  <a:gd name="T102" fmla="*/ 261 w 450"/>
                  <a:gd name="T103" fmla="*/ 41 h 363"/>
                  <a:gd name="T104" fmla="*/ 250 w 450"/>
                  <a:gd name="T105" fmla="*/ 38 h 363"/>
                  <a:gd name="T106" fmla="*/ 228 w 450"/>
                  <a:gd name="T107" fmla="*/ 29 h 363"/>
                  <a:gd name="T108" fmla="*/ 215 w 450"/>
                  <a:gd name="T109" fmla="*/ 31 h 363"/>
                  <a:gd name="T110" fmla="*/ 187 w 450"/>
                  <a:gd name="T111" fmla="*/ 43 h 363"/>
                  <a:gd name="T112" fmla="*/ 180 w 450"/>
                  <a:gd name="T113" fmla="*/ 42 h 363"/>
                  <a:gd name="T114" fmla="*/ 175 w 450"/>
                  <a:gd name="T115" fmla="*/ 44 h 363"/>
                  <a:gd name="T116" fmla="*/ 165 w 450"/>
                  <a:gd name="T117" fmla="*/ 41 h 363"/>
                  <a:gd name="T118" fmla="*/ 140 w 450"/>
                  <a:gd name="T119" fmla="*/ 31 h 363"/>
                  <a:gd name="T120" fmla="*/ 133 w 450"/>
                  <a:gd name="T121" fmla="*/ 22 h 363"/>
                  <a:gd name="T122" fmla="*/ 105 w 450"/>
                  <a:gd name="T123" fmla="*/ 0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50" h="363">
                    <a:moveTo>
                      <a:pt x="105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4" y="72"/>
                      <a:pt x="16" y="71"/>
                      <a:pt x="22" y="70"/>
                    </a:cubicBezTo>
                    <a:cubicBezTo>
                      <a:pt x="32" y="68"/>
                      <a:pt x="33" y="67"/>
                      <a:pt x="38" y="64"/>
                    </a:cubicBezTo>
                    <a:cubicBezTo>
                      <a:pt x="40" y="62"/>
                      <a:pt x="42" y="61"/>
                      <a:pt x="45" y="59"/>
                    </a:cubicBezTo>
                    <a:cubicBezTo>
                      <a:pt x="49" y="57"/>
                      <a:pt x="49" y="55"/>
                      <a:pt x="50" y="53"/>
                    </a:cubicBezTo>
                    <a:cubicBezTo>
                      <a:pt x="51" y="51"/>
                      <a:pt x="52" y="47"/>
                      <a:pt x="56" y="47"/>
                    </a:cubicBezTo>
                    <a:cubicBezTo>
                      <a:pt x="58" y="47"/>
                      <a:pt x="60" y="48"/>
                      <a:pt x="64" y="51"/>
                    </a:cubicBezTo>
                    <a:cubicBezTo>
                      <a:pt x="69" y="54"/>
                      <a:pt x="71" y="57"/>
                      <a:pt x="71" y="60"/>
                    </a:cubicBezTo>
                    <a:cubicBezTo>
                      <a:pt x="72" y="61"/>
                      <a:pt x="73" y="62"/>
                      <a:pt x="77" y="64"/>
                    </a:cubicBezTo>
                    <a:cubicBezTo>
                      <a:pt x="82" y="67"/>
                      <a:pt x="85" y="68"/>
                      <a:pt x="87" y="69"/>
                    </a:cubicBezTo>
                    <a:cubicBezTo>
                      <a:pt x="91" y="70"/>
                      <a:pt x="93" y="71"/>
                      <a:pt x="98" y="77"/>
                    </a:cubicBezTo>
                    <a:cubicBezTo>
                      <a:pt x="98" y="78"/>
                      <a:pt x="100" y="79"/>
                      <a:pt x="100" y="82"/>
                    </a:cubicBezTo>
                    <a:cubicBezTo>
                      <a:pt x="101" y="82"/>
                      <a:pt x="102" y="83"/>
                      <a:pt x="103" y="84"/>
                    </a:cubicBezTo>
                    <a:cubicBezTo>
                      <a:pt x="114" y="93"/>
                      <a:pt x="121" y="95"/>
                      <a:pt x="125" y="96"/>
                    </a:cubicBezTo>
                    <a:cubicBezTo>
                      <a:pt x="127" y="96"/>
                      <a:pt x="129" y="97"/>
                      <a:pt x="130" y="100"/>
                    </a:cubicBezTo>
                    <a:cubicBezTo>
                      <a:pt x="131" y="101"/>
                      <a:pt x="131" y="103"/>
                      <a:pt x="131" y="104"/>
                    </a:cubicBezTo>
                    <a:cubicBezTo>
                      <a:pt x="139" y="100"/>
                      <a:pt x="141" y="99"/>
                      <a:pt x="142" y="99"/>
                    </a:cubicBezTo>
                    <a:cubicBezTo>
                      <a:pt x="144" y="98"/>
                      <a:pt x="145" y="98"/>
                      <a:pt x="154" y="93"/>
                    </a:cubicBezTo>
                    <a:cubicBezTo>
                      <a:pt x="163" y="89"/>
                      <a:pt x="166" y="86"/>
                      <a:pt x="168" y="85"/>
                    </a:cubicBezTo>
                    <a:cubicBezTo>
                      <a:pt x="171" y="83"/>
                      <a:pt x="172" y="81"/>
                      <a:pt x="177" y="80"/>
                    </a:cubicBezTo>
                    <a:cubicBezTo>
                      <a:pt x="181" y="79"/>
                      <a:pt x="182" y="77"/>
                      <a:pt x="184" y="75"/>
                    </a:cubicBezTo>
                    <a:cubicBezTo>
                      <a:pt x="185" y="74"/>
                      <a:pt x="187" y="72"/>
                      <a:pt x="190" y="72"/>
                    </a:cubicBezTo>
                    <a:cubicBezTo>
                      <a:pt x="190" y="72"/>
                      <a:pt x="191" y="72"/>
                      <a:pt x="191" y="72"/>
                    </a:cubicBezTo>
                    <a:cubicBezTo>
                      <a:pt x="191" y="72"/>
                      <a:pt x="191" y="72"/>
                      <a:pt x="191" y="72"/>
                    </a:cubicBezTo>
                    <a:cubicBezTo>
                      <a:pt x="192" y="72"/>
                      <a:pt x="192" y="72"/>
                      <a:pt x="193" y="72"/>
                    </a:cubicBezTo>
                    <a:cubicBezTo>
                      <a:pt x="194" y="72"/>
                      <a:pt x="195" y="72"/>
                      <a:pt x="196" y="72"/>
                    </a:cubicBezTo>
                    <a:cubicBezTo>
                      <a:pt x="205" y="72"/>
                      <a:pt x="212" y="76"/>
                      <a:pt x="218" y="86"/>
                    </a:cubicBezTo>
                    <a:cubicBezTo>
                      <a:pt x="222" y="91"/>
                      <a:pt x="222" y="96"/>
                      <a:pt x="220" y="101"/>
                    </a:cubicBezTo>
                    <a:cubicBezTo>
                      <a:pt x="224" y="102"/>
                      <a:pt x="230" y="104"/>
                      <a:pt x="233" y="105"/>
                    </a:cubicBezTo>
                    <a:cubicBezTo>
                      <a:pt x="249" y="110"/>
                      <a:pt x="258" y="110"/>
                      <a:pt x="265" y="110"/>
                    </a:cubicBezTo>
                    <a:cubicBezTo>
                      <a:pt x="273" y="110"/>
                      <a:pt x="279" y="110"/>
                      <a:pt x="281" y="122"/>
                    </a:cubicBezTo>
                    <a:cubicBezTo>
                      <a:pt x="283" y="128"/>
                      <a:pt x="282" y="133"/>
                      <a:pt x="279" y="135"/>
                    </a:cubicBezTo>
                    <a:cubicBezTo>
                      <a:pt x="280" y="137"/>
                      <a:pt x="281" y="139"/>
                      <a:pt x="283" y="142"/>
                    </a:cubicBezTo>
                    <a:cubicBezTo>
                      <a:pt x="288" y="151"/>
                      <a:pt x="292" y="151"/>
                      <a:pt x="293" y="151"/>
                    </a:cubicBezTo>
                    <a:cubicBezTo>
                      <a:pt x="294" y="151"/>
                      <a:pt x="294" y="150"/>
                      <a:pt x="294" y="150"/>
                    </a:cubicBezTo>
                    <a:cubicBezTo>
                      <a:pt x="295" y="150"/>
                      <a:pt x="295" y="150"/>
                      <a:pt x="295" y="150"/>
                    </a:cubicBezTo>
                    <a:cubicBezTo>
                      <a:pt x="298" y="150"/>
                      <a:pt x="299" y="152"/>
                      <a:pt x="300" y="153"/>
                    </a:cubicBezTo>
                    <a:cubicBezTo>
                      <a:pt x="302" y="157"/>
                      <a:pt x="301" y="159"/>
                      <a:pt x="296" y="170"/>
                    </a:cubicBezTo>
                    <a:cubicBezTo>
                      <a:pt x="286" y="191"/>
                      <a:pt x="285" y="198"/>
                      <a:pt x="285" y="199"/>
                    </a:cubicBezTo>
                    <a:cubicBezTo>
                      <a:pt x="284" y="204"/>
                      <a:pt x="284" y="204"/>
                      <a:pt x="284" y="204"/>
                    </a:cubicBezTo>
                    <a:cubicBezTo>
                      <a:pt x="285" y="206"/>
                      <a:pt x="286" y="208"/>
                      <a:pt x="288" y="211"/>
                    </a:cubicBezTo>
                    <a:cubicBezTo>
                      <a:pt x="293" y="221"/>
                      <a:pt x="298" y="222"/>
                      <a:pt x="302" y="223"/>
                    </a:cubicBezTo>
                    <a:cubicBezTo>
                      <a:pt x="305" y="224"/>
                      <a:pt x="308" y="225"/>
                      <a:pt x="309" y="228"/>
                    </a:cubicBezTo>
                    <a:cubicBezTo>
                      <a:pt x="311" y="231"/>
                      <a:pt x="310" y="235"/>
                      <a:pt x="310" y="238"/>
                    </a:cubicBezTo>
                    <a:cubicBezTo>
                      <a:pt x="308" y="244"/>
                      <a:pt x="305" y="249"/>
                      <a:pt x="303" y="253"/>
                    </a:cubicBezTo>
                    <a:cubicBezTo>
                      <a:pt x="300" y="259"/>
                      <a:pt x="300" y="260"/>
                      <a:pt x="301" y="262"/>
                    </a:cubicBezTo>
                    <a:cubicBezTo>
                      <a:pt x="303" y="266"/>
                      <a:pt x="304" y="269"/>
                      <a:pt x="304" y="271"/>
                    </a:cubicBezTo>
                    <a:cubicBezTo>
                      <a:pt x="305" y="273"/>
                      <a:pt x="305" y="273"/>
                      <a:pt x="312" y="276"/>
                    </a:cubicBezTo>
                    <a:cubicBezTo>
                      <a:pt x="316" y="278"/>
                      <a:pt x="318" y="278"/>
                      <a:pt x="319" y="278"/>
                    </a:cubicBezTo>
                    <a:cubicBezTo>
                      <a:pt x="323" y="279"/>
                      <a:pt x="324" y="281"/>
                      <a:pt x="327" y="286"/>
                    </a:cubicBezTo>
                    <a:cubicBezTo>
                      <a:pt x="329" y="290"/>
                      <a:pt x="329" y="290"/>
                      <a:pt x="329" y="290"/>
                    </a:cubicBezTo>
                    <a:cubicBezTo>
                      <a:pt x="332" y="296"/>
                      <a:pt x="332" y="300"/>
                      <a:pt x="331" y="304"/>
                    </a:cubicBezTo>
                    <a:cubicBezTo>
                      <a:pt x="332" y="304"/>
                      <a:pt x="333" y="304"/>
                      <a:pt x="335" y="304"/>
                    </a:cubicBezTo>
                    <a:cubicBezTo>
                      <a:pt x="344" y="304"/>
                      <a:pt x="348" y="302"/>
                      <a:pt x="350" y="300"/>
                    </a:cubicBezTo>
                    <a:cubicBezTo>
                      <a:pt x="352" y="300"/>
                      <a:pt x="354" y="299"/>
                      <a:pt x="356" y="299"/>
                    </a:cubicBezTo>
                    <a:cubicBezTo>
                      <a:pt x="360" y="299"/>
                      <a:pt x="363" y="303"/>
                      <a:pt x="371" y="312"/>
                    </a:cubicBezTo>
                    <a:cubicBezTo>
                      <a:pt x="378" y="323"/>
                      <a:pt x="381" y="325"/>
                      <a:pt x="383" y="326"/>
                    </a:cubicBezTo>
                    <a:cubicBezTo>
                      <a:pt x="386" y="328"/>
                      <a:pt x="387" y="330"/>
                      <a:pt x="392" y="338"/>
                    </a:cubicBezTo>
                    <a:cubicBezTo>
                      <a:pt x="396" y="347"/>
                      <a:pt x="395" y="352"/>
                      <a:pt x="395" y="356"/>
                    </a:cubicBezTo>
                    <a:cubicBezTo>
                      <a:pt x="395" y="356"/>
                      <a:pt x="397" y="357"/>
                      <a:pt x="399" y="357"/>
                    </a:cubicBezTo>
                    <a:cubicBezTo>
                      <a:pt x="405" y="359"/>
                      <a:pt x="409" y="360"/>
                      <a:pt x="411" y="362"/>
                    </a:cubicBezTo>
                    <a:cubicBezTo>
                      <a:pt x="413" y="363"/>
                      <a:pt x="414" y="363"/>
                      <a:pt x="415" y="363"/>
                    </a:cubicBezTo>
                    <a:cubicBezTo>
                      <a:pt x="417" y="363"/>
                      <a:pt x="419" y="362"/>
                      <a:pt x="424" y="358"/>
                    </a:cubicBezTo>
                    <a:cubicBezTo>
                      <a:pt x="426" y="356"/>
                      <a:pt x="429" y="354"/>
                      <a:pt x="432" y="354"/>
                    </a:cubicBezTo>
                    <a:cubicBezTo>
                      <a:pt x="434" y="354"/>
                      <a:pt x="436" y="355"/>
                      <a:pt x="438" y="356"/>
                    </a:cubicBezTo>
                    <a:cubicBezTo>
                      <a:pt x="438" y="353"/>
                      <a:pt x="438" y="348"/>
                      <a:pt x="438" y="346"/>
                    </a:cubicBezTo>
                    <a:cubicBezTo>
                      <a:pt x="438" y="329"/>
                      <a:pt x="437" y="321"/>
                      <a:pt x="436" y="315"/>
                    </a:cubicBezTo>
                    <a:cubicBezTo>
                      <a:pt x="435" y="308"/>
                      <a:pt x="434" y="305"/>
                      <a:pt x="439" y="297"/>
                    </a:cubicBezTo>
                    <a:cubicBezTo>
                      <a:pt x="441" y="292"/>
                      <a:pt x="444" y="290"/>
                      <a:pt x="448" y="290"/>
                    </a:cubicBezTo>
                    <a:cubicBezTo>
                      <a:pt x="449" y="290"/>
                      <a:pt x="449" y="290"/>
                      <a:pt x="449" y="290"/>
                    </a:cubicBezTo>
                    <a:cubicBezTo>
                      <a:pt x="450" y="289"/>
                      <a:pt x="450" y="286"/>
                      <a:pt x="449" y="281"/>
                    </a:cubicBezTo>
                    <a:cubicBezTo>
                      <a:pt x="448" y="270"/>
                      <a:pt x="449" y="266"/>
                      <a:pt x="449" y="264"/>
                    </a:cubicBezTo>
                    <a:cubicBezTo>
                      <a:pt x="449" y="263"/>
                      <a:pt x="448" y="262"/>
                      <a:pt x="448" y="261"/>
                    </a:cubicBezTo>
                    <a:cubicBezTo>
                      <a:pt x="446" y="258"/>
                      <a:pt x="444" y="253"/>
                      <a:pt x="441" y="245"/>
                    </a:cubicBezTo>
                    <a:cubicBezTo>
                      <a:pt x="434" y="230"/>
                      <a:pt x="434" y="227"/>
                      <a:pt x="433" y="224"/>
                    </a:cubicBezTo>
                    <a:cubicBezTo>
                      <a:pt x="432" y="222"/>
                      <a:pt x="432" y="219"/>
                      <a:pt x="423" y="200"/>
                    </a:cubicBezTo>
                    <a:cubicBezTo>
                      <a:pt x="414" y="180"/>
                      <a:pt x="411" y="176"/>
                      <a:pt x="409" y="172"/>
                    </a:cubicBezTo>
                    <a:cubicBezTo>
                      <a:pt x="407" y="169"/>
                      <a:pt x="405" y="166"/>
                      <a:pt x="400" y="156"/>
                    </a:cubicBezTo>
                    <a:cubicBezTo>
                      <a:pt x="396" y="146"/>
                      <a:pt x="394" y="143"/>
                      <a:pt x="393" y="141"/>
                    </a:cubicBezTo>
                    <a:cubicBezTo>
                      <a:pt x="391" y="137"/>
                      <a:pt x="390" y="135"/>
                      <a:pt x="386" y="123"/>
                    </a:cubicBezTo>
                    <a:cubicBezTo>
                      <a:pt x="383" y="115"/>
                      <a:pt x="383" y="110"/>
                      <a:pt x="383" y="106"/>
                    </a:cubicBezTo>
                    <a:cubicBezTo>
                      <a:pt x="382" y="105"/>
                      <a:pt x="379" y="103"/>
                      <a:pt x="376" y="101"/>
                    </a:cubicBezTo>
                    <a:cubicBezTo>
                      <a:pt x="373" y="99"/>
                      <a:pt x="373" y="99"/>
                      <a:pt x="373" y="99"/>
                    </a:cubicBezTo>
                    <a:cubicBezTo>
                      <a:pt x="365" y="93"/>
                      <a:pt x="362" y="92"/>
                      <a:pt x="359" y="91"/>
                    </a:cubicBezTo>
                    <a:cubicBezTo>
                      <a:pt x="354" y="90"/>
                      <a:pt x="353" y="88"/>
                      <a:pt x="345" y="74"/>
                    </a:cubicBezTo>
                    <a:cubicBezTo>
                      <a:pt x="339" y="65"/>
                      <a:pt x="335" y="63"/>
                      <a:pt x="332" y="60"/>
                    </a:cubicBezTo>
                    <a:cubicBezTo>
                      <a:pt x="326" y="56"/>
                      <a:pt x="324" y="52"/>
                      <a:pt x="326" y="39"/>
                    </a:cubicBezTo>
                    <a:cubicBezTo>
                      <a:pt x="326" y="35"/>
                      <a:pt x="327" y="33"/>
                      <a:pt x="327" y="30"/>
                    </a:cubicBezTo>
                    <a:cubicBezTo>
                      <a:pt x="329" y="19"/>
                      <a:pt x="328" y="18"/>
                      <a:pt x="327" y="17"/>
                    </a:cubicBezTo>
                    <a:cubicBezTo>
                      <a:pt x="327" y="17"/>
                      <a:pt x="327" y="17"/>
                      <a:pt x="327" y="17"/>
                    </a:cubicBezTo>
                    <a:cubicBezTo>
                      <a:pt x="326" y="16"/>
                      <a:pt x="325" y="16"/>
                      <a:pt x="323" y="15"/>
                    </a:cubicBezTo>
                    <a:cubicBezTo>
                      <a:pt x="323" y="15"/>
                      <a:pt x="322" y="15"/>
                      <a:pt x="321" y="14"/>
                    </a:cubicBezTo>
                    <a:cubicBezTo>
                      <a:pt x="317" y="13"/>
                      <a:pt x="314" y="12"/>
                      <a:pt x="312" y="12"/>
                    </a:cubicBezTo>
                    <a:cubicBezTo>
                      <a:pt x="310" y="12"/>
                      <a:pt x="309" y="12"/>
                      <a:pt x="306" y="15"/>
                    </a:cubicBezTo>
                    <a:cubicBezTo>
                      <a:pt x="306" y="16"/>
                      <a:pt x="306" y="16"/>
                      <a:pt x="307" y="17"/>
                    </a:cubicBezTo>
                    <a:cubicBezTo>
                      <a:pt x="307" y="21"/>
                      <a:pt x="305" y="22"/>
                      <a:pt x="291" y="29"/>
                    </a:cubicBezTo>
                    <a:cubicBezTo>
                      <a:pt x="286" y="32"/>
                      <a:pt x="282" y="34"/>
                      <a:pt x="280" y="36"/>
                    </a:cubicBezTo>
                    <a:cubicBezTo>
                      <a:pt x="279" y="37"/>
                      <a:pt x="278" y="38"/>
                      <a:pt x="277" y="38"/>
                    </a:cubicBezTo>
                    <a:cubicBezTo>
                      <a:pt x="275" y="40"/>
                      <a:pt x="273" y="42"/>
                      <a:pt x="269" y="42"/>
                    </a:cubicBezTo>
                    <a:cubicBezTo>
                      <a:pt x="267" y="42"/>
                      <a:pt x="265" y="42"/>
                      <a:pt x="261" y="41"/>
                    </a:cubicBezTo>
                    <a:cubicBezTo>
                      <a:pt x="258" y="40"/>
                      <a:pt x="255" y="40"/>
                      <a:pt x="251" y="39"/>
                    </a:cubicBezTo>
                    <a:cubicBezTo>
                      <a:pt x="250" y="38"/>
                      <a:pt x="250" y="38"/>
                      <a:pt x="250" y="38"/>
                    </a:cubicBezTo>
                    <a:cubicBezTo>
                      <a:pt x="248" y="38"/>
                      <a:pt x="246" y="37"/>
                      <a:pt x="245" y="37"/>
                    </a:cubicBezTo>
                    <a:cubicBezTo>
                      <a:pt x="234" y="34"/>
                      <a:pt x="231" y="31"/>
                      <a:pt x="228" y="29"/>
                    </a:cubicBezTo>
                    <a:cubicBezTo>
                      <a:pt x="227" y="28"/>
                      <a:pt x="227" y="28"/>
                      <a:pt x="226" y="28"/>
                    </a:cubicBezTo>
                    <a:cubicBezTo>
                      <a:pt x="225" y="28"/>
                      <a:pt x="221" y="29"/>
                      <a:pt x="215" y="31"/>
                    </a:cubicBezTo>
                    <a:cubicBezTo>
                      <a:pt x="204" y="35"/>
                      <a:pt x="200" y="37"/>
                      <a:pt x="197" y="39"/>
                    </a:cubicBezTo>
                    <a:cubicBezTo>
                      <a:pt x="194" y="41"/>
                      <a:pt x="192" y="43"/>
                      <a:pt x="187" y="43"/>
                    </a:cubicBezTo>
                    <a:cubicBezTo>
                      <a:pt x="186" y="43"/>
                      <a:pt x="185" y="43"/>
                      <a:pt x="183" y="43"/>
                    </a:cubicBezTo>
                    <a:cubicBezTo>
                      <a:pt x="182" y="43"/>
                      <a:pt x="181" y="42"/>
                      <a:pt x="180" y="42"/>
                    </a:cubicBezTo>
                    <a:cubicBezTo>
                      <a:pt x="179" y="42"/>
                      <a:pt x="179" y="43"/>
                      <a:pt x="178" y="43"/>
                    </a:cubicBezTo>
                    <a:cubicBezTo>
                      <a:pt x="178" y="43"/>
                      <a:pt x="177" y="44"/>
                      <a:pt x="175" y="44"/>
                    </a:cubicBezTo>
                    <a:cubicBezTo>
                      <a:pt x="175" y="44"/>
                      <a:pt x="175" y="44"/>
                      <a:pt x="175" y="44"/>
                    </a:cubicBezTo>
                    <a:cubicBezTo>
                      <a:pt x="173" y="44"/>
                      <a:pt x="171" y="43"/>
                      <a:pt x="165" y="41"/>
                    </a:cubicBezTo>
                    <a:cubicBezTo>
                      <a:pt x="158" y="40"/>
                      <a:pt x="153" y="39"/>
                      <a:pt x="150" y="39"/>
                    </a:cubicBezTo>
                    <a:cubicBezTo>
                      <a:pt x="145" y="38"/>
                      <a:pt x="142" y="38"/>
                      <a:pt x="140" y="31"/>
                    </a:cubicBezTo>
                    <a:cubicBezTo>
                      <a:pt x="139" y="30"/>
                      <a:pt x="139" y="30"/>
                      <a:pt x="139" y="30"/>
                    </a:cubicBezTo>
                    <a:cubicBezTo>
                      <a:pt x="138" y="29"/>
                      <a:pt x="135" y="26"/>
                      <a:pt x="133" y="22"/>
                    </a:cubicBezTo>
                    <a:cubicBezTo>
                      <a:pt x="127" y="16"/>
                      <a:pt x="122" y="13"/>
                      <a:pt x="117" y="11"/>
                    </a:cubicBezTo>
                    <a:cubicBezTo>
                      <a:pt x="112" y="8"/>
                      <a:pt x="107" y="6"/>
                      <a:pt x="105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7" name="Freeform 26">
              <a:extLst>
                <a:ext uri="{FF2B5EF4-FFF2-40B4-BE49-F238E27FC236}">
                  <a16:creationId xmlns:a16="http://schemas.microsoft.com/office/drawing/2014/main" id="{7400AE90-CFA7-48CF-9943-58DA2393C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4141" y="4132396"/>
              <a:ext cx="944615" cy="529213"/>
            </a:xfrm>
            <a:custGeom>
              <a:avLst/>
              <a:gdLst>
                <a:gd name="T0" fmla="*/ 427 w 439"/>
                <a:gd name="T1" fmla="*/ 61 h 246"/>
                <a:gd name="T2" fmla="*/ 425 w 439"/>
                <a:gd name="T3" fmla="*/ 51 h 246"/>
                <a:gd name="T4" fmla="*/ 420 w 439"/>
                <a:gd name="T5" fmla="*/ 36 h 246"/>
                <a:gd name="T6" fmla="*/ 49 w 439"/>
                <a:gd name="T7" fmla="*/ 0 h 246"/>
                <a:gd name="T8" fmla="*/ 45 w 439"/>
                <a:gd name="T9" fmla="*/ 1 h 246"/>
                <a:gd name="T10" fmla="*/ 40 w 439"/>
                <a:gd name="T11" fmla="*/ 2 h 246"/>
                <a:gd name="T12" fmla="*/ 35 w 439"/>
                <a:gd name="T13" fmla="*/ 2 h 246"/>
                <a:gd name="T14" fmla="*/ 11 w 439"/>
                <a:gd name="T15" fmla="*/ 3 h 246"/>
                <a:gd name="T16" fmla="*/ 10 w 439"/>
                <a:gd name="T17" fmla="*/ 3 h 246"/>
                <a:gd name="T18" fmla="*/ 3 w 439"/>
                <a:gd name="T19" fmla="*/ 3 h 246"/>
                <a:gd name="T20" fmla="*/ 0 w 439"/>
                <a:gd name="T21" fmla="*/ 24 h 246"/>
                <a:gd name="T22" fmla="*/ 17 w 439"/>
                <a:gd name="T23" fmla="*/ 26 h 246"/>
                <a:gd name="T24" fmla="*/ 31 w 439"/>
                <a:gd name="T25" fmla="*/ 27 h 246"/>
                <a:gd name="T26" fmla="*/ 34 w 439"/>
                <a:gd name="T27" fmla="*/ 28 h 246"/>
                <a:gd name="T28" fmla="*/ 37 w 439"/>
                <a:gd name="T29" fmla="*/ 28 h 246"/>
                <a:gd name="T30" fmla="*/ 40 w 439"/>
                <a:gd name="T31" fmla="*/ 28 h 246"/>
                <a:gd name="T32" fmla="*/ 82 w 439"/>
                <a:gd name="T33" fmla="*/ 32 h 246"/>
                <a:gd name="T34" fmla="*/ 132 w 439"/>
                <a:gd name="T35" fmla="*/ 38 h 246"/>
                <a:gd name="T36" fmla="*/ 137 w 439"/>
                <a:gd name="T37" fmla="*/ 49 h 246"/>
                <a:gd name="T38" fmla="*/ 137 w 439"/>
                <a:gd name="T39" fmla="*/ 57 h 246"/>
                <a:gd name="T40" fmla="*/ 138 w 439"/>
                <a:gd name="T41" fmla="*/ 104 h 246"/>
                <a:gd name="T42" fmla="*/ 145 w 439"/>
                <a:gd name="T43" fmla="*/ 179 h 246"/>
                <a:gd name="T44" fmla="*/ 155 w 439"/>
                <a:gd name="T45" fmla="*/ 189 h 246"/>
                <a:gd name="T46" fmla="*/ 174 w 439"/>
                <a:gd name="T47" fmla="*/ 186 h 246"/>
                <a:gd name="T48" fmla="*/ 183 w 439"/>
                <a:gd name="T49" fmla="*/ 187 h 246"/>
                <a:gd name="T50" fmla="*/ 197 w 439"/>
                <a:gd name="T51" fmla="*/ 185 h 246"/>
                <a:gd name="T52" fmla="*/ 239 w 439"/>
                <a:gd name="T53" fmla="*/ 205 h 246"/>
                <a:gd name="T54" fmla="*/ 265 w 439"/>
                <a:gd name="T55" fmla="*/ 218 h 246"/>
                <a:gd name="T56" fmla="*/ 273 w 439"/>
                <a:gd name="T57" fmla="*/ 216 h 246"/>
                <a:gd name="T58" fmla="*/ 318 w 439"/>
                <a:gd name="T59" fmla="*/ 217 h 246"/>
                <a:gd name="T60" fmla="*/ 330 w 439"/>
                <a:gd name="T61" fmla="*/ 232 h 246"/>
                <a:gd name="T62" fmla="*/ 338 w 439"/>
                <a:gd name="T63" fmla="*/ 238 h 246"/>
                <a:gd name="T64" fmla="*/ 361 w 439"/>
                <a:gd name="T65" fmla="*/ 221 h 246"/>
                <a:gd name="T66" fmla="*/ 382 w 439"/>
                <a:gd name="T67" fmla="*/ 207 h 246"/>
                <a:gd name="T68" fmla="*/ 390 w 439"/>
                <a:gd name="T69" fmla="*/ 206 h 246"/>
                <a:gd name="T70" fmla="*/ 402 w 439"/>
                <a:gd name="T71" fmla="*/ 237 h 246"/>
                <a:gd name="T72" fmla="*/ 409 w 439"/>
                <a:gd name="T73" fmla="*/ 246 h 246"/>
                <a:gd name="T74" fmla="*/ 416 w 439"/>
                <a:gd name="T75" fmla="*/ 243 h 246"/>
                <a:gd name="T76" fmla="*/ 419 w 439"/>
                <a:gd name="T77" fmla="*/ 242 h 246"/>
                <a:gd name="T78" fmla="*/ 421 w 439"/>
                <a:gd name="T79" fmla="*/ 241 h 246"/>
                <a:gd name="T80" fmla="*/ 424 w 439"/>
                <a:gd name="T81" fmla="*/ 240 h 246"/>
                <a:gd name="T82" fmla="*/ 428 w 439"/>
                <a:gd name="T83" fmla="*/ 239 h 246"/>
                <a:gd name="T84" fmla="*/ 432 w 439"/>
                <a:gd name="T85" fmla="*/ 238 h 246"/>
                <a:gd name="T86" fmla="*/ 436 w 439"/>
                <a:gd name="T87" fmla="*/ 237 h 246"/>
                <a:gd name="T88" fmla="*/ 439 w 439"/>
                <a:gd name="T89" fmla="*/ 23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39" h="246">
                  <a:moveTo>
                    <a:pt x="429" y="66"/>
                  </a:moveTo>
                  <a:cubicBezTo>
                    <a:pt x="427" y="61"/>
                    <a:pt x="427" y="61"/>
                    <a:pt x="427" y="61"/>
                  </a:cubicBezTo>
                  <a:cubicBezTo>
                    <a:pt x="427" y="60"/>
                    <a:pt x="427" y="60"/>
                    <a:pt x="427" y="60"/>
                  </a:cubicBezTo>
                  <a:cubicBezTo>
                    <a:pt x="425" y="51"/>
                    <a:pt x="425" y="51"/>
                    <a:pt x="425" y="51"/>
                  </a:cubicBezTo>
                  <a:cubicBezTo>
                    <a:pt x="425" y="51"/>
                    <a:pt x="425" y="51"/>
                    <a:pt x="425" y="51"/>
                  </a:cubicBezTo>
                  <a:cubicBezTo>
                    <a:pt x="420" y="36"/>
                    <a:pt x="420" y="36"/>
                    <a:pt x="420" y="36"/>
                  </a:cubicBezTo>
                  <a:cubicBezTo>
                    <a:pt x="414" y="14"/>
                    <a:pt x="414" y="14"/>
                    <a:pt x="414" y="1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"/>
                    <a:pt x="46" y="1"/>
                    <a:pt x="45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3" y="1"/>
                    <a:pt x="42" y="1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8" y="2"/>
                    <a:pt x="37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28" y="3"/>
                    <a:pt x="20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5" y="3"/>
                    <a:pt x="4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25"/>
                    <a:pt x="7" y="25"/>
                    <a:pt x="11" y="26"/>
                  </a:cubicBezTo>
                  <a:cubicBezTo>
                    <a:pt x="13" y="26"/>
                    <a:pt x="15" y="26"/>
                    <a:pt x="17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22" y="27"/>
                    <a:pt x="27" y="27"/>
                    <a:pt x="31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3" y="27"/>
                    <a:pt x="34" y="28"/>
                    <a:pt x="34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6" y="28"/>
                    <a:pt x="36" y="28"/>
                    <a:pt x="37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9" y="28"/>
                    <a:pt x="40" y="28"/>
                    <a:pt x="40" y="28"/>
                  </a:cubicBezTo>
                  <a:cubicBezTo>
                    <a:pt x="44" y="28"/>
                    <a:pt x="47" y="28"/>
                    <a:pt x="50" y="28"/>
                  </a:cubicBezTo>
                  <a:cubicBezTo>
                    <a:pt x="59" y="29"/>
                    <a:pt x="68" y="29"/>
                    <a:pt x="82" y="32"/>
                  </a:cubicBezTo>
                  <a:cubicBezTo>
                    <a:pt x="99" y="36"/>
                    <a:pt x="124" y="38"/>
                    <a:pt x="130" y="38"/>
                  </a:cubicBezTo>
                  <a:cubicBezTo>
                    <a:pt x="131" y="38"/>
                    <a:pt x="131" y="38"/>
                    <a:pt x="132" y="38"/>
                  </a:cubicBezTo>
                  <a:cubicBezTo>
                    <a:pt x="134" y="39"/>
                    <a:pt x="135" y="40"/>
                    <a:pt x="135" y="41"/>
                  </a:cubicBezTo>
                  <a:cubicBezTo>
                    <a:pt x="137" y="43"/>
                    <a:pt x="137" y="45"/>
                    <a:pt x="137" y="49"/>
                  </a:cubicBezTo>
                  <a:cubicBezTo>
                    <a:pt x="137" y="50"/>
                    <a:pt x="137" y="51"/>
                    <a:pt x="137" y="52"/>
                  </a:cubicBezTo>
                  <a:cubicBezTo>
                    <a:pt x="137" y="53"/>
                    <a:pt x="137" y="55"/>
                    <a:pt x="137" y="57"/>
                  </a:cubicBezTo>
                  <a:cubicBezTo>
                    <a:pt x="136" y="65"/>
                    <a:pt x="136" y="75"/>
                    <a:pt x="137" y="88"/>
                  </a:cubicBezTo>
                  <a:cubicBezTo>
                    <a:pt x="138" y="104"/>
                    <a:pt x="138" y="104"/>
                    <a:pt x="138" y="104"/>
                  </a:cubicBezTo>
                  <a:cubicBezTo>
                    <a:pt x="140" y="124"/>
                    <a:pt x="141" y="137"/>
                    <a:pt x="144" y="173"/>
                  </a:cubicBezTo>
                  <a:cubicBezTo>
                    <a:pt x="144" y="175"/>
                    <a:pt x="145" y="177"/>
                    <a:pt x="145" y="179"/>
                  </a:cubicBezTo>
                  <a:cubicBezTo>
                    <a:pt x="147" y="191"/>
                    <a:pt x="149" y="191"/>
                    <a:pt x="149" y="191"/>
                  </a:cubicBezTo>
                  <a:cubicBezTo>
                    <a:pt x="150" y="191"/>
                    <a:pt x="152" y="190"/>
                    <a:pt x="155" y="189"/>
                  </a:cubicBezTo>
                  <a:cubicBezTo>
                    <a:pt x="158" y="187"/>
                    <a:pt x="163" y="184"/>
                    <a:pt x="168" y="184"/>
                  </a:cubicBezTo>
                  <a:cubicBezTo>
                    <a:pt x="170" y="184"/>
                    <a:pt x="172" y="185"/>
                    <a:pt x="174" y="186"/>
                  </a:cubicBezTo>
                  <a:cubicBezTo>
                    <a:pt x="177" y="187"/>
                    <a:pt x="179" y="188"/>
                    <a:pt x="181" y="188"/>
                  </a:cubicBezTo>
                  <a:cubicBezTo>
                    <a:pt x="182" y="188"/>
                    <a:pt x="182" y="188"/>
                    <a:pt x="183" y="187"/>
                  </a:cubicBezTo>
                  <a:cubicBezTo>
                    <a:pt x="185" y="186"/>
                    <a:pt x="187" y="184"/>
                    <a:pt x="190" y="184"/>
                  </a:cubicBezTo>
                  <a:cubicBezTo>
                    <a:pt x="192" y="184"/>
                    <a:pt x="194" y="185"/>
                    <a:pt x="197" y="185"/>
                  </a:cubicBezTo>
                  <a:cubicBezTo>
                    <a:pt x="200" y="187"/>
                    <a:pt x="200" y="187"/>
                    <a:pt x="200" y="187"/>
                  </a:cubicBezTo>
                  <a:cubicBezTo>
                    <a:pt x="212" y="190"/>
                    <a:pt x="217" y="191"/>
                    <a:pt x="239" y="205"/>
                  </a:cubicBezTo>
                  <a:cubicBezTo>
                    <a:pt x="252" y="214"/>
                    <a:pt x="254" y="214"/>
                    <a:pt x="256" y="214"/>
                  </a:cubicBezTo>
                  <a:cubicBezTo>
                    <a:pt x="258" y="214"/>
                    <a:pt x="259" y="215"/>
                    <a:pt x="265" y="218"/>
                  </a:cubicBezTo>
                  <a:cubicBezTo>
                    <a:pt x="266" y="219"/>
                    <a:pt x="268" y="219"/>
                    <a:pt x="269" y="219"/>
                  </a:cubicBezTo>
                  <a:cubicBezTo>
                    <a:pt x="270" y="219"/>
                    <a:pt x="271" y="218"/>
                    <a:pt x="273" y="216"/>
                  </a:cubicBezTo>
                  <a:cubicBezTo>
                    <a:pt x="277" y="212"/>
                    <a:pt x="282" y="207"/>
                    <a:pt x="292" y="205"/>
                  </a:cubicBezTo>
                  <a:cubicBezTo>
                    <a:pt x="308" y="202"/>
                    <a:pt x="312" y="208"/>
                    <a:pt x="318" y="217"/>
                  </a:cubicBezTo>
                  <a:cubicBezTo>
                    <a:pt x="320" y="220"/>
                    <a:pt x="322" y="223"/>
                    <a:pt x="325" y="226"/>
                  </a:cubicBezTo>
                  <a:cubicBezTo>
                    <a:pt x="326" y="228"/>
                    <a:pt x="328" y="230"/>
                    <a:pt x="330" y="232"/>
                  </a:cubicBezTo>
                  <a:cubicBezTo>
                    <a:pt x="334" y="237"/>
                    <a:pt x="336" y="238"/>
                    <a:pt x="337" y="238"/>
                  </a:cubicBezTo>
                  <a:cubicBezTo>
                    <a:pt x="338" y="238"/>
                    <a:pt x="338" y="238"/>
                    <a:pt x="338" y="238"/>
                  </a:cubicBezTo>
                  <a:cubicBezTo>
                    <a:pt x="339" y="238"/>
                    <a:pt x="340" y="237"/>
                    <a:pt x="341" y="235"/>
                  </a:cubicBezTo>
                  <a:cubicBezTo>
                    <a:pt x="345" y="231"/>
                    <a:pt x="350" y="224"/>
                    <a:pt x="361" y="221"/>
                  </a:cubicBezTo>
                  <a:cubicBezTo>
                    <a:pt x="372" y="218"/>
                    <a:pt x="374" y="216"/>
                    <a:pt x="374" y="216"/>
                  </a:cubicBezTo>
                  <a:cubicBezTo>
                    <a:pt x="375" y="213"/>
                    <a:pt x="377" y="210"/>
                    <a:pt x="382" y="207"/>
                  </a:cubicBezTo>
                  <a:cubicBezTo>
                    <a:pt x="385" y="206"/>
                    <a:pt x="387" y="205"/>
                    <a:pt x="388" y="205"/>
                  </a:cubicBezTo>
                  <a:cubicBezTo>
                    <a:pt x="389" y="205"/>
                    <a:pt x="390" y="205"/>
                    <a:pt x="390" y="206"/>
                  </a:cubicBezTo>
                  <a:cubicBezTo>
                    <a:pt x="394" y="207"/>
                    <a:pt x="395" y="212"/>
                    <a:pt x="395" y="215"/>
                  </a:cubicBezTo>
                  <a:cubicBezTo>
                    <a:pt x="396" y="220"/>
                    <a:pt x="396" y="227"/>
                    <a:pt x="402" y="237"/>
                  </a:cubicBezTo>
                  <a:cubicBezTo>
                    <a:pt x="403" y="239"/>
                    <a:pt x="404" y="240"/>
                    <a:pt x="405" y="241"/>
                  </a:cubicBezTo>
                  <a:cubicBezTo>
                    <a:pt x="407" y="245"/>
                    <a:pt x="408" y="246"/>
                    <a:pt x="409" y="246"/>
                  </a:cubicBezTo>
                  <a:cubicBezTo>
                    <a:pt x="410" y="246"/>
                    <a:pt x="412" y="245"/>
                    <a:pt x="414" y="244"/>
                  </a:cubicBezTo>
                  <a:cubicBezTo>
                    <a:pt x="415" y="243"/>
                    <a:pt x="416" y="243"/>
                    <a:pt x="416" y="243"/>
                  </a:cubicBezTo>
                  <a:cubicBezTo>
                    <a:pt x="417" y="242"/>
                    <a:pt x="417" y="242"/>
                    <a:pt x="417" y="242"/>
                  </a:cubicBezTo>
                  <a:cubicBezTo>
                    <a:pt x="418" y="242"/>
                    <a:pt x="418" y="242"/>
                    <a:pt x="419" y="242"/>
                  </a:cubicBezTo>
                  <a:cubicBezTo>
                    <a:pt x="420" y="241"/>
                    <a:pt x="420" y="241"/>
                    <a:pt x="420" y="241"/>
                  </a:cubicBezTo>
                  <a:cubicBezTo>
                    <a:pt x="420" y="241"/>
                    <a:pt x="421" y="241"/>
                    <a:pt x="421" y="241"/>
                  </a:cubicBezTo>
                  <a:cubicBezTo>
                    <a:pt x="422" y="240"/>
                    <a:pt x="422" y="240"/>
                    <a:pt x="423" y="240"/>
                  </a:cubicBezTo>
                  <a:cubicBezTo>
                    <a:pt x="423" y="240"/>
                    <a:pt x="424" y="240"/>
                    <a:pt x="424" y="240"/>
                  </a:cubicBezTo>
                  <a:cubicBezTo>
                    <a:pt x="425" y="239"/>
                    <a:pt x="425" y="239"/>
                    <a:pt x="426" y="239"/>
                  </a:cubicBezTo>
                  <a:cubicBezTo>
                    <a:pt x="427" y="239"/>
                    <a:pt x="427" y="239"/>
                    <a:pt x="428" y="239"/>
                  </a:cubicBezTo>
                  <a:cubicBezTo>
                    <a:pt x="428" y="238"/>
                    <a:pt x="429" y="238"/>
                    <a:pt x="429" y="238"/>
                  </a:cubicBezTo>
                  <a:cubicBezTo>
                    <a:pt x="430" y="238"/>
                    <a:pt x="431" y="238"/>
                    <a:pt x="432" y="238"/>
                  </a:cubicBezTo>
                  <a:cubicBezTo>
                    <a:pt x="432" y="237"/>
                    <a:pt x="433" y="237"/>
                    <a:pt x="433" y="237"/>
                  </a:cubicBezTo>
                  <a:cubicBezTo>
                    <a:pt x="434" y="237"/>
                    <a:pt x="435" y="237"/>
                    <a:pt x="436" y="237"/>
                  </a:cubicBezTo>
                  <a:cubicBezTo>
                    <a:pt x="437" y="237"/>
                    <a:pt x="437" y="236"/>
                    <a:pt x="438" y="236"/>
                  </a:cubicBezTo>
                  <a:cubicBezTo>
                    <a:pt x="439" y="236"/>
                    <a:pt x="439" y="236"/>
                    <a:pt x="439" y="236"/>
                  </a:cubicBezTo>
                  <a:lnTo>
                    <a:pt x="429" y="6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E9054449-54BF-416F-A9B7-5EA1B419F30C}"/>
              </a:ext>
            </a:extLst>
          </p:cNvPr>
          <p:cNvSpPr/>
          <p:nvPr/>
        </p:nvSpPr>
        <p:spPr>
          <a:xfrm>
            <a:off x="7750948" y="3071890"/>
            <a:ext cx="3457528" cy="23941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0" rtlCol="0" anchor="ctr" anchorCtr="0"/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Montana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300" dirty="0">
                <a:solidFill>
                  <a:schemeClr val="tx1"/>
                </a:solidFill>
              </a:rPr>
              <a:t>132, My Street, Kingston, New York 12401United States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300" dirty="0">
                <a:solidFill>
                  <a:schemeClr val="tx1"/>
                </a:solidFill>
              </a:rPr>
              <a:t>+1 8580 2541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300" dirty="0">
                <a:solidFill>
                  <a:schemeClr val="tx1"/>
                </a:solidFill>
              </a:rPr>
              <a:t>info@yourmail.com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0AFB1B4-A08C-470E-9ADC-02E6167EEABF}"/>
              </a:ext>
            </a:extLst>
          </p:cNvPr>
          <p:cNvSpPr txBox="1"/>
          <p:nvPr/>
        </p:nvSpPr>
        <p:spPr>
          <a:xfrm>
            <a:off x="1114132" y="3495776"/>
            <a:ext cx="2648457" cy="19702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en-US" sz="1600" dirty="0">
                <a:latin typeface="+mj-lt"/>
              </a:rPr>
              <a:t>The spectacle before us was indeed.</a:t>
            </a:r>
          </a:p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en-US" sz="1300" dirty="0">
                <a:solidFill>
                  <a:schemeClr val="tx2">
                    <a:alpha val="70000"/>
                  </a:schemeClr>
                </a:solidFill>
              </a:rPr>
              <a:t>Apparently we had reached a great height in the atmosphere, for the sky was a dead black, and the stars had ceased to twinkle. </a:t>
            </a:r>
          </a:p>
        </p:txBody>
      </p:sp>
    </p:spTree>
    <p:extLst>
      <p:ext uri="{BB962C8B-B14F-4D97-AF65-F5344CB8AC3E}">
        <p14:creationId xmlns:p14="http://schemas.microsoft.com/office/powerpoint/2010/main" val="117500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B1BC2C-8E84-45C5-920B-9970C0F76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51" y="6311106"/>
            <a:ext cx="377824" cy="365125"/>
          </a:xfrm>
        </p:spPr>
        <p:txBody>
          <a:bodyPr/>
          <a:lstStyle/>
          <a:p>
            <a:fld id="{76524C09-5530-4B24-86D2-C27FFA207EF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18A9B6-2105-4E5A-A3D2-282CA4ED3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0776" y="1928784"/>
            <a:ext cx="3736974" cy="1500216"/>
          </a:xfrm>
        </p:spPr>
        <p:txBody>
          <a:bodyPr>
            <a:normAutofit/>
          </a:bodyPr>
          <a:lstStyle/>
          <a:p>
            <a:r>
              <a:rPr lang="en-US" dirty="0"/>
              <a:t>Management Team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4AE58D1-C5B5-4977-8D3F-CFDBD43690C9}"/>
              </a:ext>
            </a:extLst>
          </p:cNvPr>
          <p:cNvSpPr/>
          <p:nvPr/>
        </p:nvSpPr>
        <p:spPr>
          <a:xfrm>
            <a:off x="5984092" y="2286000"/>
            <a:ext cx="2786306" cy="2786306"/>
          </a:xfrm>
          <a:prstGeom prst="ellipse">
            <a:avLst/>
          </a:prstGeom>
          <a:noFill/>
          <a:ln w="1524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62841C-17C6-490A-A2EF-B892A517E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1581150"/>
            <a:ext cx="3829050" cy="5286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26DC60-EFAD-4CF8-BDCD-CEF248C06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395" y="971550"/>
            <a:ext cx="3485398" cy="58864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AD3FD6-F76D-4D9F-BCC3-633EF3B63760}"/>
              </a:ext>
            </a:extLst>
          </p:cNvPr>
          <p:cNvSpPr txBox="1"/>
          <p:nvPr/>
        </p:nvSpPr>
        <p:spPr>
          <a:xfrm>
            <a:off x="1120775" y="3755706"/>
            <a:ext cx="3289300" cy="1730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en-US" sz="1600" dirty="0">
                <a:latin typeface="+mj-lt"/>
              </a:rPr>
              <a:t>Almost before we knew it, we had left the ground.</a:t>
            </a:r>
          </a:p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en-US" sz="1300" dirty="0">
                <a:solidFill>
                  <a:schemeClr val="tx2">
                    <a:alpha val="70000"/>
                  </a:schemeClr>
                </a:solidFill>
              </a:rPr>
              <a:t>Apparently we had reached a great height in the atmosphere, for the sky was a dead black, and the stars had ceased to twinkle</a:t>
            </a:r>
            <a:r>
              <a:rPr lang="en-US" sz="1300">
                <a:solidFill>
                  <a:schemeClr val="tx2">
                    <a:alpha val="70000"/>
                  </a:schemeClr>
                </a:solidFill>
              </a:rPr>
              <a:t>. </a:t>
            </a:r>
            <a:endParaRPr lang="en-US" sz="1300" dirty="0">
              <a:solidFill>
                <a:schemeClr val="tx2">
                  <a:alpha val="7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9151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674D9AF1-2B11-47CE-9541-6FE5743C3B5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3" b="4873"/>
          <a:stretch/>
        </p:blipFill>
        <p:spPr>
          <a:xfrm>
            <a:off x="5571452" y="931069"/>
            <a:ext cx="2952062" cy="1755321"/>
          </a:xfrm>
        </p:spPr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5531DFA1-2386-4763-BE6D-1CDAF6329A2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7" b="4897"/>
          <a:stretch/>
        </p:blipFill>
        <p:spPr>
          <a:xfrm>
            <a:off x="8558682" y="931069"/>
            <a:ext cx="2952062" cy="1755321"/>
          </a:xfrm>
        </p:spPr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D01E993C-8EE5-4A03-9953-2C488C9C529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2" b="4832"/>
          <a:stretch/>
        </p:blipFill>
        <p:spPr>
          <a:xfrm>
            <a:off x="5571452" y="3675055"/>
            <a:ext cx="2952062" cy="1755321"/>
          </a:xfrm>
        </p:spPr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AEC4392F-4749-4496-A78E-0AE74AA2970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7" b="4857"/>
          <a:stretch/>
        </p:blipFill>
        <p:spPr>
          <a:xfrm>
            <a:off x="8558682" y="3675055"/>
            <a:ext cx="2952062" cy="175532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9ADED37-2C5A-4202-8966-4429BCB493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0776" y="1928784"/>
            <a:ext cx="3736974" cy="1500216"/>
          </a:xfrm>
        </p:spPr>
        <p:txBody>
          <a:bodyPr>
            <a:normAutofit/>
          </a:bodyPr>
          <a:lstStyle/>
          <a:p>
            <a:r>
              <a:rPr lang="en-US" dirty="0"/>
              <a:t>Our Team</a:t>
            </a:r>
            <a:br>
              <a:rPr lang="en-US" dirty="0"/>
            </a:br>
            <a:r>
              <a:rPr lang="en-US" dirty="0"/>
              <a:t>Members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AFF1F1-B597-4821-9973-5CA3C1638EBC}"/>
              </a:ext>
            </a:extLst>
          </p:cNvPr>
          <p:cNvSpPr txBox="1"/>
          <p:nvPr/>
        </p:nvSpPr>
        <p:spPr>
          <a:xfrm>
            <a:off x="5589037" y="2946493"/>
            <a:ext cx="1871112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sz="1400" b="1" dirty="0">
                <a:latin typeface="+mj-lt"/>
              </a:rPr>
              <a:t>JACK LEWINSKI</a:t>
            </a:r>
            <a:br>
              <a:rPr lang="en-US" sz="1400" dirty="0">
                <a:latin typeface="+mj-lt"/>
              </a:rPr>
            </a:b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CEO &amp; Founder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A1422C-056A-4C61-9C38-F0F4AB5CB73F}"/>
              </a:ext>
            </a:extLst>
          </p:cNvPr>
          <p:cNvSpPr txBox="1"/>
          <p:nvPr/>
        </p:nvSpPr>
        <p:spPr>
          <a:xfrm>
            <a:off x="5571452" y="5701550"/>
            <a:ext cx="2302811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sz="1400" b="1" dirty="0">
                <a:latin typeface="+mj-lt"/>
              </a:rPr>
              <a:t>MAGDALENA KRISTAPS</a:t>
            </a:r>
            <a:br>
              <a:rPr lang="en-US" sz="1400" dirty="0">
                <a:latin typeface="+mj-lt"/>
              </a:rPr>
            </a:b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General Manager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1CA42B-0ADA-4335-A395-C4200AC2B1F8}"/>
              </a:ext>
            </a:extLst>
          </p:cNvPr>
          <p:cNvSpPr txBox="1"/>
          <p:nvPr/>
        </p:nvSpPr>
        <p:spPr>
          <a:xfrm>
            <a:off x="8541099" y="2946493"/>
            <a:ext cx="1871112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sz="1400" b="1" dirty="0">
                <a:latin typeface="+mj-lt"/>
              </a:rPr>
              <a:t>EVA SMITH</a:t>
            </a:r>
            <a:br>
              <a:rPr lang="en-US" sz="1400" dirty="0">
                <a:latin typeface="+mj-lt"/>
              </a:rPr>
            </a:b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Lead Designer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37B1BD-53B2-4B2A-9E92-82AA53A6FE61}"/>
              </a:ext>
            </a:extLst>
          </p:cNvPr>
          <p:cNvSpPr txBox="1"/>
          <p:nvPr/>
        </p:nvSpPr>
        <p:spPr>
          <a:xfrm>
            <a:off x="8541099" y="5701550"/>
            <a:ext cx="1871112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sz="1400" b="1" dirty="0">
                <a:latin typeface="+mj-lt"/>
              </a:rPr>
              <a:t>BORIS KOMNENOV</a:t>
            </a:r>
            <a:br>
              <a:rPr lang="en-US" sz="1400" dirty="0">
                <a:latin typeface="+mj-lt"/>
              </a:rPr>
            </a:b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Marketing Manager</a:t>
            </a:r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9F68E309-541C-4D9D-9F5A-2983A3A2D5B4}"/>
              </a:ext>
            </a:extLst>
          </p:cNvPr>
          <p:cNvSpPr/>
          <p:nvPr/>
        </p:nvSpPr>
        <p:spPr>
          <a:xfrm flipV="1">
            <a:off x="5571452" y="0"/>
            <a:ext cx="2952062" cy="175846"/>
          </a:xfrm>
          <a:prstGeom prst="round2SameRect">
            <a:avLst>
              <a:gd name="adj1" fmla="val 49167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96139775-B574-4E83-8ADE-0DB94B2E5034}"/>
              </a:ext>
            </a:extLst>
          </p:cNvPr>
          <p:cNvSpPr/>
          <p:nvPr/>
        </p:nvSpPr>
        <p:spPr>
          <a:xfrm flipV="1">
            <a:off x="8558682" y="0"/>
            <a:ext cx="2952062" cy="175846"/>
          </a:xfrm>
          <a:prstGeom prst="round2SameRect">
            <a:avLst>
              <a:gd name="adj1" fmla="val 49167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33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503B6C-CD60-4339-975C-E2F33A483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F8F1-F686-49DF-9F26-08C777B2363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69E558-4BBF-4B4F-AC1B-EADD754312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Why Choose us?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01D7C92-1E86-4703-A3AC-85898077C018}"/>
              </a:ext>
            </a:extLst>
          </p:cNvPr>
          <p:cNvSpPr/>
          <p:nvPr/>
        </p:nvSpPr>
        <p:spPr>
          <a:xfrm>
            <a:off x="6242921" y="2336062"/>
            <a:ext cx="4821954" cy="1423875"/>
          </a:xfrm>
          <a:prstGeom prst="roundRect">
            <a:avLst>
              <a:gd name="adj" fmla="val 14919"/>
            </a:avLst>
          </a:prstGeom>
          <a:solidFill>
            <a:srgbClr val="FFFFFF"/>
          </a:solidFill>
          <a:ln>
            <a:noFill/>
          </a:ln>
          <a:effectLst>
            <a:outerShdw blurRad="12700" dist="127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tIns="0" rIns="274320" bIns="0" rtlCol="0" anchor="ctr" anchorCtr="0"/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low bounce rates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300" dirty="0">
                <a:solidFill>
                  <a:schemeClr val="tx2">
                    <a:alpha val="70000"/>
                  </a:schemeClr>
                </a:solidFill>
              </a:rPr>
              <a:t>By the same illusion which lifts the horizon of the sea to the level.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71F1C1A-BC75-4EBB-B09E-5DEB56FAC816}"/>
              </a:ext>
            </a:extLst>
          </p:cNvPr>
          <p:cNvSpPr/>
          <p:nvPr/>
        </p:nvSpPr>
        <p:spPr>
          <a:xfrm>
            <a:off x="6242921" y="4031512"/>
            <a:ext cx="4821954" cy="1423875"/>
          </a:xfrm>
          <a:prstGeom prst="roundRect">
            <a:avLst>
              <a:gd name="adj" fmla="val 14919"/>
            </a:avLst>
          </a:prstGeom>
          <a:solidFill>
            <a:srgbClr val="FFFFFF"/>
          </a:solidFill>
          <a:ln>
            <a:noFill/>
          </a:ln>
          <a:effectLst>
            <a:outerShdw blurRad="12700" dist="127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tIns="0" rIns="274320" bIns="0" rtlCol="0" anchor="ctr" anchorCtr="0"/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High Google rank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300" dirty="0">
                <a:solidFill>
                  <a:schemeClr val="tx2">
                    <a:alpha val="70000"/>
                  </a:schemeClr>
                </a:solidFill>
              </a:rPr>
              <a:t>By the same illusion which lifts the horizon of the sea to the level.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302A7F1-BC97-4095-A6F3-9526F38BDFF0}"/>
              </a:ext>
            </a:extLst>
          </p:cNvPr>
          <p:cNvSpPr/>
          <p:nvPr/>
        </p:nvSpPr>
        <p:spPr>
          <a:xfrm>
            <a:off x="1135214" y="4031510"/>
            <a:ext cx="4821954" cy="1423875"/>
          </a:xfrm>
          <a:prstGeom prst="roundRect">
            <a:avLst>
              <a:gd name="adj" fmla="val 14919"/>
            </a:avLst>
          </a:prstGeom>
          <a:solidFill>
            <a:srgbClr val="FFFFFF"/>
          </a:solidFill>
          <a:ln>
            <a:noFill/>
          </a:ln>
          <a:effectLst>
            <a:outerShdw blurRad="12700" dist="127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tIns="0" rIns="274320" bIns="0" rtlCol="0" anchor="ctr" anchorCtr="0"/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Direct conversion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300" dirty="0">
                <a:solidFill>
                  <a:schemeClr val="tx2">
                    <a:alpha val="70000"/>
                  </a:schemeClr>
                </a:solidFill>
              </a:rPr>
              <a:t>By the same illusion which lifts the horizon of the sea to the level.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D005E9D-674F-4B67-879F-CAE2DF96521A}"/>
              </a:ext>
            </a:extLst>
          </p:cNvPr>
          <p:cNvSpPr/>
          <p:nvPr/>
        </p:nvSpPr>
        <p:spPr>
          <a:xfrm>
            <a:off x="1127125" y="2336062"/>
            <a:ext cx="4821954" cy="1423875"/>
          </a:xfrm>
          <a:prstGeom prst="roundRect">
            <a:avLst>
              <a:gd name="adj" fmla="val 11274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tIns="0" rIns="274320" bIns="0" rtlCol="0" anchor="ctr" anchorCtr="0"/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600" dirty="0">
                <a:solidFill>
                  <a:srgbClr val="FFFFFF"/>
                </a:solidFill>
                <a:latin typeface="+mj-lt"/>
              </a:rPr>
              <a:t>Clous Services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300" dirty="0">
                <a:solidFill>
                  <a:srgbClr val="FFFFFF"/>
                </a:solidFill>
              </a:rPr>
              <a:t>By the same illusion which lifts the horizon of the sea to the level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556767C-81E7-447C-ACCD-2E3DD480F9B3}"/>
              </a:ext>
            </a:extLst>
          </p:cNvPr>
          <p:cNvGrpSpPr/>
          <p:nvPr/>
        </p:nvGrpSpPr>
        <p:grpSpPr>
          <a:xfrm>
            <a:off x="6595067" y="2740318"/>
            <a:ext cx="615361" cy="615361"/>
            <a:chOff x="6695798" y="2733230"/>
            <a:chExt cx="615361" cy="615361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BC64782-556E-4C72-988F-A4A6853BE35B}"/>
                </a:ext>
              </a:extLst>
            </p:cNvPr>
            <p:cNvSpPr/>
            <p:nvPr/>
          </p:nvSpPr>
          <p:spPr>
            <a:xfrm>
              <a:off x="6695798" y="2733230"/>
              <a:ext cx="615361" cy="6153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67B48409-E0FC-4B40-85AF-97C2ED942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863205" y="2900638"/>
              <a:ext cx="280546" cy="280544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F7648AA-9869-4301-B37C-164346D49A6D}"/>
              </a:ext>
            </a:extLst>
          </p:cNvPr>
          <p:cNvGrpSpPr/>
          <p:nvPr/>
        </p:nvGrpSpPr>
        <p:grpSpPr>
          <a:xfrm>
            <a:off x="6595067" y="4435768"/>
            <a:ext cx="615361" cy="615361"/>
            <a:chOff x="6695798" y="2733230"/>
            <a:chExt cx="615361" cy="615361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4429227-EF2A-4960-A204-70441A508CB9}"/>
                </a:ext>
              </a:extLst>
            </p:cNvPr>
            <p:cNvSpPr/>
            <p:nvPr/>
          </p:nvSpPr>
          <p:spPr>
            <a:xfrm>
              <a:off x="6695798" y="2733230"/>
              <a:ext cx="615361" cy="6153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id="{CBD041B1-E1C0-4685-9BC4-F3B098B4F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863205" y="2900638"/>
              <a:ext cx="280546" cy="280544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CE65CC5-AD17-4CA7-9494-7D224BA15CB0}"/>
              </a:ext>
            </a:extLst>
          </p:cNvPr>
          <p:cNvGrpSpPr/>
          <p:nvPr/>
        </p:nvGrpSpPr>
        <p:grpSpPr>
          <a:xfrm>
            <a:off x="1521217" y="4435766"/>
            <a:ext cx="615361" cy="615361"/>
            <a:chOff x="6695798" y="2733230"/>
            <a:chExt cx="615361" cy="615361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FC87EC5-4C51-4B88-AD49-8A2C837D617B}"/>
                </a:ext>
              </a:extLst>
            </p:cNvPr>
            <p:cNvSpPr/>
            <p:nvPr/>
          </p:nvSpPr>
          <p:spPr>
            <a:xfrm>
              <a:off x="6695798" y="2733230"/>
              <a:ext cx="615361" cy="6153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Graphic 55">
              <a:extLst>
                <a:ext uri="{FF2B5EF4-FFF2-40B4-BE49-F238E27FC236}">
                  <a16:creationId xmlns:a16="http://schemas.microsoft.com/office/drawing/2014/main" id="{680367FA-DDB2-4A82-BEA9-B76BDEC5C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863205" y="2900638"/>
              <a:ext cx="280546" cy="280544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2CAD9B6-A7B9-4A5C-B5D9-838F55713988}"/>
              </a:ext>
            </a:extLst>
          </p:cNvPr>
          <p:cNvGrpSpPr/>
          <p:nvPr/>
        </p:nvGrpSpPr>
        <p:grpSpPr>
          <a:xfrm>
            <a:off x="1521216" y="2740317"/>
            <a:ext cx="615361" cy="615361"/>
            <a:chOff x="6695798" y="2733230"/>
            <a:chExt cx="615361" cy="615361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9E04809-14A8-40EE-A09D-E218215F15F2}"/>
                </a:ext>
              </a:extLst>
            </p:cNvPr>
            <p:cNvSpPr/>
            <p:nvPr/>
          </p:nvSpPr>
          <p:spPr>
            <a:xfrm>
              <a:off x="6695798" y="2733230"/>
              <a:ext cx="615361" cy="6153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9" name="Graphic 58">
              <a:extLst>
                <a:ext uri="{FF2B5EF4-FFF2-40B4-BE49-F238E27FC236}">
                  <a16:creationId xmlns:a16="http://schemas.microsoft.com/office/drawing/2014/main" id="{EBE49E2C-1950-4544-8703-DA0B792BD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863205" y="2900638"/>
              <a:ext cx="280546" cy="280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931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AD1698-F1DB-4D54-BE58-5EAAE40051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687051" y="6311106"/>
            <a:ext cx="377824" cy="365125"/>
          </a:xfrm>
        </p:spPr>
        <p:txBody>
          <a:bodyPr/>
          <a:lstStyle/>
          <a:p>
            <a:fld id="{76524C09-5530-4B24-86D2-C27FFA207EF6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A9E390CC-D68B-4AFE-B26A-880401904E5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3" r="20043"/>
          <a:stretch/>
        </p:blipFill>
        <p:spPr>
          <a:xfrm>
            <a:off x="1127125" y="2590799"/>
            <a:ext cx="1992086" cy="2495551"/>
          </a:xfr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B450DAF-EFF3-412F-ABCD-998B1A4829E4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3" r="20043"/>
          <a:stretch/>
        </p:blipFill>
        <p:spPr>
          <a:xfrm>
            <a:off x="3700311" y="2590799"/>
            <a:ext cx="1992086" cy="2495551"/>
          </a:xfrm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1217E17E-ECF6-4AA0-A9F8-D9A9464AF3B2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6" r="20056"/>
          <a:stretch/>
        </p:blipFill>
        <p:spPr>
          <a:xfrm>
            <a:off x="6273497" y="2590799"/>
            <a:ext cx="1992086" cy="2495551"/>
          </a:xfrm>
        </p:spPr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76FA9BD9-6C71-42A0-A0D5-E9E3DC1115D1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3" r="20043"/>
          <a:stretch/>
        </p:blipFill>
        <p:spPr>
          <a:xfrm>
            <a:off x="8846683" y="2590799"/>
            <a:ext cx="1992086" cy="249555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67993A5-B57A-42E0-BB92-4838584E3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0775" y="1547784"/>
            <a:ext cx="9717993" cy="719166"/>
          </a:xfrm>
        </p:spPr>
        <p:txBody>
          <a:bodyPr>
            <a:normAutofit/>
          </a:bodyPr>
          <a:lstStyle/>
          <a:p>
            <a:r>
              <a:rPr lang="en-US" dirty="0"/>
              <a:t>Management Team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050BA0-6F6A-43DF-ABF7-D13C48054CD3}"/>
              </a:ext>
            </a:extLst>
          </p:cNvPr>
          <p:cNvGrpSpPr/>
          <p:nvPr/>
        </p:nvGrpSpPr>
        <p:grpSpPr>
          <a:xfrm>
            <a:off x="1145526" y="5321521"/>
            <a:ext cx="1670329" cy="476804"/>
            <a:chOff x="2062162" y="5182248"/>
            <a:chExt cx="1670329" cy="47680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F55F17A-EA4B-44A1-91C6-2D1DEA0D6F56}"/>
                </a:ext>
              </a:extLst>
            </p:cNvPr>
            <p:cNvSpPr txBox="1"/>
            <p:nvPr/>
          </p:nvSpPr>
          <p:spPr>
            <a:xfrm>
              <a:off x="2062162" y="5182248"/>
              <a:ext cx="1670329" cy="27905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1500"/>
                </a:spcBef>
              </a:pPr>
              <a:r>
                <a:rPr lang="en-US" sz="1600" dirty="0">
                  <a:latin typeface="+mj-lt"/>
                </a:rPr>
                <a:t>Kristina Winslet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232F0CA-6977-4C22-971E-A99EE74748F3}"/>
                </a:ext>
              </a:extLst>
            </p:cNvPr>
            <p:cNvSpPr txBox="1"/>
            <p:nvPr/>
          </p:nvSpPr>
          <p:spPr>
            <a:xfrm>
              <a:off x="2062162" y="5467205"/>
              <a:ext cx="997068" cy="19184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1500"/>
                </a:spcBef>
              </a:pPr>
              <a:r>
                <a:rPr lang="en-US" sz="1100" dirty="0">
                  <a:solidFill>
                    <a:schemeClr val="tx1">
                      <a:alpha val="70000"/>
                    </a:schemeClr>
                  </a:solidFill>
                </a:rPr>
                <a:t>Team Director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658B29B-6C92-410E-A4F5-9E9E6168779A}"/>
              </a:ext>
            </a:extLst>
          </p:cNvPr>
          <p:cNvGrpSpPr/>
          <p:nvPr/>
        </p:nvGrpSpPr>
        <p:grpSpPr>
          <a:xfrm>
            <a:off x="3700463" y="5324475"/>
            <a:ext cx="1460336" cy="476804"/>
            <a:chOff x="4323669" y="5182248"/>
            <a:chExt cx="1460336" cy="47680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C496925-61B7-46CA-ACC4-1DF472CBDE63}"/>
                </a:ext>
              </a:extLst>
            </p:cNvPr>
            <p:cNvSpPr txBox="1"/>
            <p:nvPr/>
          </p:nvSpPr>
          <p:spPr>
            <a:xfrm>
              <a:off x="4323669" y="5182248"/>
              <a:ext cx="1460336" cy="27905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1500"/>
                </a:spcBef>
              </a:pPr>
              <a:r>
                <a:rPr lang="en-US" sz="1600" dirty="0">
                  <a:latin typeface="+mj-lt"/>
                </a:rPr>
                <a:t>Rebecca Rose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D164B05-16B0-4B21-A70B-DFCFF32B76A2}"/>
                </a:ext>
              </a:extLst>
            </p:cNvPr>
            <p:cNvSpPr txBox="1"/>
            <p:nvPr/>
          </p:nvSpPr>
          <p:spPr>
            <a:xfrm>
              <a:off x="4323669" y="5467205"/>
              <a:ext cx="1085233" cy="19184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1500"/>
                </a:spcBef>
              </a:pPr>
              <a:r>
                <a:rPr lang="en-US" sz="1100" dirty="0">
                  <a:solidFill>
                    <a:schemeClr val="tx1">
                      <a:alpha val="70000"/>
                    </a:schemeClr>
                  </a:solidFill>
                </a:rPr>
                <a:t>Office Manager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887E760-EF24-4BE1-B934-781D5C6FD95A}"/>
              </a:ext>
            </a:extLst>
          </p:cNvPr>
          <p:cNvGrpSpPr/>
          <p:nvPr/>
        </p:nvGrpSpPr>
        <p:grpSpPr>
          <a:xfrm>
            <a:off x="6430963" y="5324475"/>
            <a:ext cx="1322478" cy="476804"/>
            <a:chOff x="6585176" y="5182248"/>
            <a:chExt cx="1322478" cy="47680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02A4B54-AB66-4BDB-87E6-12D2E4F3B1F2}"/>
                </a:ext>
              </a:extLst>
            </p:cNvPr>
            <p:cNvSpPr txBox="1"/>
            <p:nvPr/>
          </p:nvSpPr>
          <p:spPr>
            <a:xfrm>
              <a:off x="6585176" y="5182248"/>
              <a:ext cx="1322478" cy="27905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1500"/>
                </a:spcBef>
              </a:pPr>
              <a:r>
                <a:rPr lang="en-US" sz="1600" dirty="0">
                  <a:latin typeface="+mj-lt"/>
                </a:rPr>
                <a:t>Mary Jamey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A55C2ED-FFC3-462C-A090-33244ECBACC1}"/>
                </a:ext>
              </a:extLst>
            </p:cNvPr>
            <p:cNvSpPr txBox="1"/>
            <p:nvPr/>
          </p:nvSpPr>
          <p:spPr>
            <a:xfrm>
              <a:off x="6585176" y="5467205"/>
              <a:ext cx="1085233" cy="19184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1500"/>
                </a:spcBef>
              </a:pPr>
              <a:r>
                <a:rPr lang="en-US" sz="1100" dirty="0">
                  <a:solidFill>
                    <a:schemeClr val="tx1">
                      <a:alpha val="70000"/>
                    </a:schemeClr>
                  </a:solidFill>
                </a:rPr>
                <a:t>Office Manager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68AEB3B-1D85-406B-9130-5E605E870C9F}"/>
              </a:ext>
            </a:extLst>
          </p:cNvPr>
          <p:cNvGrpSpPr/>
          <p:nvPr/>
        </p:nvGrpSpPr>
        <p:grpSpPr>
          <a:xfrm>
            <a:off x="8845551" y="5324475"/>
            <a:ext cx="1567737" cy="476804"/>
            <a:chOff x="8846683" y="5182248"/>
            <a:chExt cx="1567737" cy="47680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47CF346-372A-4431-9698-667A1453618C}"/>
                </a:ext>
              </a:extLst>
            </p:cNvPr>
            <p:cNvSpPr txBox="1"/>
            <p:nvPr/>
          </p:nvSpPr>
          <p:spPr>
            <a:xfrm>
              <a:off x="8846683" y="5182248"/>
              <a:ext cx="1567737" cy="27905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1500"/>
                </a:spcBef>
              </a:pPr>
              <a:r>
                <a:rPr lang="en-US" sz="1600" dirty="0">
                  <a:latin typeface="+mj-lt"/>
                </a:rPr>
                <a:t>Emma Michael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8388419-3C85-41A4-B899-BBBAC32B28EC}"/>
                </a:ext>
              </a:extLst>
            </p:cNvPr>
            <p:cNvSpPr txBox="1"/>
            <p:nvPr/>
          </p:nvSpPr>
          <p:spPr>
            <a:xfrm>
              <a:off x="8846683" y="5467205"/>
              <a:ext cx="636393" cy="19184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1500"/>
                </a:spcBef>
              </a:pPr>
              <a:r>
                <a:rPr lang="en-US" sz="1100" dirty="0">
                  <a:solidFill>
                    <a:schemeClr val="tx1">
                      <a:alpha val="70000"/>
                    </a:schemeClr>
                  </a:solidFill>
                </a:rPr>
                <a:t>Manager</a:t>
              </a: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B8559893-BFF2-4A78-876F-0603AF735EB2}"/>
              </a:ext>
            </a:extLst>
          </p:cNvPr>
          <p:cNvSpPr/>
          <p:nvPr/>
        </p:nvSpPr>
        <p:spPr>
          <a:xfrm>
            <a:off x="5331805" y="2590800"/>
            <a:ext cx="138669" cy="3242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D4F222E-4101-4746-8E93-523405945FF9}"/>
              </a:ext>
            </a:extLst>
          </p:cNvPr>
          <p:cNvSpPr/>
          <p:nvPr/>
        </p:nvSpPr>
        <p:spPr>
          <a:xfrm>
            <a:off x="10424160" y="4146603"/>
            <a:ext cx="1767840" cy="4937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85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F505D5-9354-428C-BA54-FC09535D4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F8F1-F686-49DF-9F26-08C777B2363B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174D288-1C2F-4ED5-A35D-6DDEE0E2CAE1}"/>
              </a:ext>
            </a:extLst>
          </p:cNvPr>
          <p:cNvGrpSpPr/>
          <p:nvPr/>
        </p:nvGrpSpPr>
        <p:grpSpPr>
          <a:xfrm>
            <a:off x="1290517" y="1072951"/>
            <a:ext cx="2459599" cy="2459599"/>
            <a:chOff x="1290517" y="1072951"/>
            <a:chExt cx="2459599" cy="245959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4106FBF-9FB1-40B6-A14E-AA6AAB2F754C}"/>
                </a:ext>
              </a:extLst>
            </p:cNvPr>
            <p:cNvSpPr/>
            <p:nvPr/>
          </p:nvSpPr>
          <p:spPr>
            <a:xfrm>
              <a:off x="1290517" y="1072951"/>
              <a:ext cx="2459599" cy="24595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12700" dist="127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600">
                  <a:solidFill>
                    <a:schemeClr val="tx1"/>
                  </a:solidFill>
                  <a:latin typeface="+mj-lt"/>
                </a:rPr>
                <a:t>Strengths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6DB54A4-63B6-49C9-B07C-E7C4446E08B7}"/>
                </a:ext>
              </a:extLst>
            </p:cNvPr>
            <p:cNvCxnSpPr>
              <a:cxnSpLocks/>
            </p:cNvCxnSpPr>
            <p:nvPr/>
          </p:nvCxnSpPr>
          <p:spPr>
            <a:xfrm>
              <a:off x="2847703" y="2319071"/>
              <a:ext cx="826604" cy="0"/>
            </a:xfrm>
            <a:prstGeom prst="line">
              <a:avLst/>
            </a:prstGeom>
            <a:ln w="12700">
              <a:solidFill>
                <a:schemeClr val="tx1"/>
              </a:solidFill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D677DAF-16F7-4C6E-87BA-E9348E6F33E6}"/>
                </a:ext>
              </a:extLst>
            </p:cNvPr>
            <p:cNvSpPr txBox="1"/>
            <p:nvPr/>
          </p:nvSpPr>
          <p:spPr>
            <a:xfrm>
              <a:off x="2022135" y="1395741"/>
              <a:ext cx="945772" cy="184665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en-US" sz="12000">
                  <a:solidFill>
                    <a:schemeClr val="tx1">
                      <a:alpha val="10000"/>
                    </a:schemeClr>
                  </a:solidFill>
                  <a:latin typeface="+mj-lt"/>
                </a:rPr>
                <a:t>S</a:t>
              </a:r>
              <a:endParaRPr lang="en-US" sz="12000">
                <a:solidFill>
                  <a:schemeClr val="tx1">
                    <a:alpha val="10000"/>
                  </a:schemeClr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9FAC316-E584-41E3-BE8F-15C900F0E2A7}"/>
              </a:ext>
            </a:extLst>
          </p:cNvPr>
          <p:cNvGrpSpPr/>
          <p:nvPr/>
        </p:nvGrpSpPr>
        <p:grpSpPr>
          <a:xfrm>
            <a:off x="3674307" y="1072951"/>
            <a:ext cx="2459599" cy="2459599"/>
            <a:chOff x="3674307" y="1072951"/>
            <a:chExt cx="2459599" cy="2459599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5AA7C16-9206-427D-A7F4-860903899A07}"/>
                </a:ext>
              </a:extLst>
            </p:cNvPr>
            <p:cNvSpPr/>
            <p:nvPr/>
          </p:nvSpPr>
          <p:spPr>
            <a:xfrm>
              <a:off x="3674307" y="1072951"/>
              <a:ext cx="2459599" cy="24595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12700" dist="127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600">
                  <a:solidFill>
                    <a:schemeClr val="tx1"/>
                  </a:solidFill>
                  <a:latin typeface="+mj-lt"/>
                </a:rPr>
                <a:t>Weaknesses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22224B8-1206-4CA9-A2BB-2B4F35B45D5B}"/>
                </a:ext>
              </a:extLst>
            </p:cNvPr>
            <p:cNvCxnSpPr>
              <a:cxnSpLocks/>
            </p:cNvCxnSpPr>
            <p:nvPr/>
          </p:nvCxnSpPr>
          <p:spPr>
            <a:xfrm>
              <a:off x="5547360" y="2319071"/>
              <a:ext cx="510737" cy="0"/>
            </a:xfrm>
            <a:prstGeom prst="line">
              <a:avLst/>
            </a:prstGeom>
            <a:ln w="12700">
              <a:solidFill>
                <a:schemeClr val="tx1"/>
              </a:solidFill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244DB11-51D4-4CF8-8502-42562F6D26E9}"/>
                </a:ext>
              </a:extLst>
            </p:cNvPr>
            <p:cNvSpPr txBox="1"/>
            <p:nvPr/>
          </p:nvSpPr>
          <p:spPr>
            <a:xfrm>
              <a:off x="4175308" y="1395741"/>
              <a:ext cx="1619033" cy="184665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en-US" sz="12000">
                  <a:solidFill>
                    <a:schemeClr val="tx1">
                      <a:alpha val="10000"/>
                    </a:schemeClr>
                  </a:solidFill>
                  <a:latin typeface="+mj-lt"/>
                </a:rPr>
                <a:t>W</a:t>
              </a:r>
              <a:endParaRPr lang="en-US" sz="12000">
                <a:solidFill>
                  <a:schemeClr val="tx1">
                    <a:alpha val="10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D745545-3D57-4420-9B3B-DFD5C0EC5C57}"/>
              </a:ext>
            </a:extLst>
          </p:cNvPr>
          <p:cNvGrpSpPr/>
          <p:nvPr/>
        </p:nvGrpSpPr>
        <p:grpSpPr>
          <a:xfrm>
            <a:off x="6058097" y="1072951"/>
            <a:ext cx="2459599" cy="2459599"/>
            <a:chOff x="6058097" y="1072951"/>
            <a:chExt cx="2459599" cy="2459599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8E2DB0C-1A9D-4238-BE9F-E6AFEE691909}"/>
                </a:ext>
              </a:extLst>
            </p:cNvPr>
            <p:cNvSpPr/>
            <p:nvPr/>
          </p:nvSpPr>
          <p:spPr>
            <a:xfrm>
              <a:off x="6058097" y="1072951"/>
              <a:ext cx="2459599" cy="24595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2700" dist="127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600">
                  <a:solidFill>
                    <a:srgbClr val="FFFFFF"/>
                  </a:solidFill>
                  <a:latin typeface="+mj-lt"/>
                </a:rPr>
                <a:t>Opportunities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EEF012D-B8B4-484C-A15A-8DF31EBA600D}"/>
                </a:ext>
              </a:extLst>
            </p:cNvPr>
            <p:cNvCxnSpPr>
              <a:cxnSpLocks/>
            </p:cNvCxnSpPr>
            <p:nvPr/>
          </p:nvCxnSpPr>
          <p:spPr>
            <a:xfrm>
              <a:off x="8029303" y="2319071"/>
              <a:ext cx="412583" cy="0"/>
            </a:xfrm>
            <a:prstGeom prst="line">
              <a:avLst/>
            </a:prstGeom>
            <a:ln w="12700">
              <a:solidFill>
                <a:srgbClr val="FFFFFF"/>
              </a:solidFill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7B1C306-75C8-4E73-A93D-46A407C25701}"/>
                </a:ext>
              </a:extLst>
            </p:cNvPr>
            <p:cNvSpPr txBox="1"/>
            <p:nvPr/>
          </p:nvSpPr>
          <p:spPr>
            <a:xfrm>
              <a:off x="6723855" y="1395741"/>
              <a:ext cx="1210268" cy="184665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en-US" sz="12000">
                  <a:solidFill>
                    <a:srgbClr val="FFFFFF">
                      <a:alpha val="20000"/>
                    </a:srgbClr>
                  </a:solidFill>
                  <a:latin typeface="+mj-lt"/>
                </a:rPr>
                <a:t>O</a:t>
              </a:r>
              <a:endParaRPr lang="en-US" sz="12000">
                <a:solidFill>
                  <a:srgbClr val="FFFFFF">
                    <a:alpha val="20000"/>
                  </a:srgbClr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09E438D-A62D-4175-968E-527BED3FA339}"/>
              </a:ext>
            </a:extLst>
          </p:cNvPr>
          <p:cNvGrpSpPr/>
          <p:nvPr/>
        </p:nvGrpSpPr>
        <p:grpSpPr>
          <a:xfrm>
            <a:off x="8441886" y="1072951"/>
            <a:ext cx="2459599" cy="2459599"/>
            <a:chOff x="8441886" y="1072951"/>
            <a:chExt cx="2459599" cy="245959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3961566-3C50-4025-B2C9-BB54E4A39862}"/>
                </a:ext>
              </a:extLst>
            </p:cNvPr>
            <p:cNvSpPr/>
            <p:nvPr/>
          </p:nvSpPr>
          <p:spPr>
            <a:xfrm>
              <a:off x="8441886" y="1072951"/>
              <a:ext cx="2459599" cy="24595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12700" dist="127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600">
                  <a:solidFill>
                    <a:schemeClr val="tx1"/>
                  </a:solidFill>
                  <a:latin typeface="+mj-lt"/>
                </a:rPr>
                <a:t>Threats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38B78C1-4BED-4F32-A569-D2964B0F7460}"/>
                </a:ext>
              </a:extLst>
            </p:cNvPr>
            <p:cNvCxnSpPr>
              <a:cxnSpLocks/>
            </p:cNvCxnSpPr>
            <p:nvPr/>
          </p:nvCxnSpPr>
          <p:spPr>
            <a:xfrm>
              <a:off x="9753600" y="2319071"/>
              <a:ext cx="1147885" cy="0"/>
            </a:xfrm>
            <a:prstGeom prst="line">
              <a:avLst/>
            </a:prstGeom>
            <a:ln w="12700">
              <a:solidFill>
                <a:schemeClr val="tx1"/>
              </a:solidFill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D10C34F-4A44-4F7E-B5C7-8C03E435A03F}"/>
                </a:ext>
              </a:extLst>
            </p:cNvPr>
            <p:cNvSpPr txBox="1"/>
            <p:nvPr/>
          </p:nvSpPr>
          <p:spPr>
            <a:xfrm>
              <a:off x="9267748" y="1395741"/>
              <a:ext cx="908903" cy="184665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en-US" sz="12000">
                  <a:solidFill>
                    <a:schemeClr val="tx1">
                      <a:alpha val="10000"/>
                    </a:schemeClr>
                  </a:solidFill>
                  <a:latin typeface="+mj-lt"/>
                </a:rPr>
                <a:t>T</a:t>
              </a:r>
              <a:endParaRPr lang="en-US" sz="12000">
                <a:solidFill>
                  <a:schemeClr val="tx1">
                    <a:alpha val="10000"/>
                  </a:schemeClr>
                </a:solidFill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F91CB12-D49D-48FB-A781-81461DBF2716}"/>
              </a:ext>
            </a:extLst>
          </p:cNvPr>
          <p:cNvSpPr txBox="1"/>
          <p:nvPr/>
        </p:nvSpPr>
        <p:spPr>
          <a:xfrm>
            <a:off x="1547760" y="3890173"/>
            <a:ext cx="2057589" cy="1410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300">
                <a:solidFill>
                  <a:schemeClr val="tx1">
                    <a:alpha val="60000"/>
                  </a:schemeClr>
                </a:solidFill>
              </a:rPr>
              <a:t>The sky was a dead black stars had.</a:t>
            </a:r>
          </a:p>
          <a:p>
            <a:pPr marL="285750" indent="-28575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300">
                <a:solidFill>
                  <a:schemeClr val="tx1">
                    <a:alpha val="60000"/>
                  </a:schemeClr>
                </a:solidFill>
              </a:rPr>
              <a:t>Lorem ipsum dolor sit </a:t>
            </a:r>
            <a:r>
              <a:rPr lang="en-US" sz="1300" err="1">
                <a:solidFill>
                  <a:schemeClr val="tx1">
                    <a:alpha val="60000"/>
                  </a:schemeClr>
                </a:solidFill>
              </a:rPr>
              <a:t>amet</a:t>
            </a:r>
            <a:r>
              <a:rPr lang="en-US" sz="130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en-US" sz="1300" err="1">
                <a:solidFill>
                  <a:schemeClr val="tx1">
                    <a:alpha val="60000"/>
                  </a:schemeClr>
                </a:solidFill>
              </a:rPr>
              <a:t>consectetur</a:t>
            </a:r>
            <a:r>
              <a:rPr lang="en-US" sz="130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300" err="1">
                <a:solidFill>
                  <a:schemeClr val="tx1">
                    <a:alpha val="60000"/>
                  </a:schemeClr>
                </a:solidFill>
              </a:rPr>
              <a:t>adipiscing</a:t>
            </a:r>
            <a:r>
              <a:rPr lang="en-US" sz="130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300" err="1">
                <a:solidFill>
                  <a:schemeClr val="tx1">
                    <a:alpha val="60000"/>
                  </a:schemeClr>
                </a:solidFill>
              </a:rPr>
              <a:t>elit</a:t>
            </a:r>
            <a:r>
              <a:rPr lang="en-US" sz="1300">
                <a:solidFill>
                  <a:schemeClr val="tx1">
                    <a:alpha val="60000"/>
                  </a:schemeClr>
                </a:solidFill>
              </a:rPr>
              <a:t>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3B70B5A-5D8F-4423-9D10-9501D82F7F94}"/>
              </a:ext>
            </a:extLst>
          </p:cNvPr>
          <p:cNvSpPr txBox="1"/>
          <p:nvPr/>
        </p:nvSpPr>
        <p:spPr>
          <a:xfrm>
            <a:off x="3875311" y="3890173"/>
            <a:ext cx="2057589" cy="1930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300">
                <a:solidFill>
                  <a:schemeClr val="tx1">
                    <a:alpha val="60000"/>
                  </a:schemeClr>
                </a:solidFill>
              </a:rPr>
              <a:t>Vivamus eu neque ut augue ultrices convallis sit amet non ipsum.</a:t>
            </a:r>
          </a:p>
          <a:p>
            <a:pPr marL="285750" indent="-28575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300">
                <a:solidFill>
                  <a:schemeClr val="tx1">
                    <a:alpha val="60000"/>
                  </a:schemeClr>
                </a:solidFill>
              </a:rPr>
              <a:t>Nullam viverra tellus et lectus aliquam ultrices.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3199D2F-5209-4472-BDEA-FA0E560FDC0E}"/>
              </a:ext>
            </a:extLst>
          </p:cNvPr>
          <p:cNvSpPr txBox="1"/>
          <p:nvPr/>
        </p:nvSpPr>
        <p:spPr>
          <a:xfrm>
            <a:off x="6259102" y="3890173"/>
            <a:ext cx="2057589" cy="1410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300">
                <a:solidFill>
                  <a:schemeClr val="tx1">
                    <a:alpha val="60000"/>
                  </a:schemeClr>
                </a:solidFill>
              </a:rPr>
              <a:t>Praesent id enim vitae mauris blandit gravida ut a elit.</a:t>
            </a:r>
          </a:p>
          <a:p>
            <a:pPr marL="285750" indent="-28575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300">
                <a:solidFill>
                  <a:schemeClr val="tx1">
                    <a:alpha val="60000"/>
                  </a:schemeClr>
                </a:solidFill>
              </a:rPr>
              <a:t>The sky was a dead black stars had.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6E5C2EC-246D-46CE-A13B-80444BD0D7B8}"/>
              </a:ext>
            </a:extLst>
          </p:cNvPr>
          <p:cNvSpPr txBox="1"/>
          <p:nvPr/>
        </p:nvSpPr>
        <p:spPr>
          <a:xfrm>
            <a:off x="8642893" y="3890173"/>
            <a:ext cx="2057589" cy="1410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300">
                <a:solidFill>
                  <a:schemeClr val="tx1">
                    <a:alpha val="60000"/>
                  </a:schemeClr>
                </a:solidFill>
              </a:rPr>
              <a:t>The sky was a dead black stars had.</a:t>
            </a:r>
          </a:p>
          <a:p>
            <a:pPr marL="285750" indent="-28575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300">
                <a:solidFill>
                  <a:schemeClr val="tx1">
                    <a:alpha val="60000"/>
                  </a:schemeClr>
                </a:solidFill>
              </a:rPr>
              <a:t>Lorem ipsum dolor sit </a:t>
            </a:r>
            <a:r>
              <a:rPr lang="en-US" sz="1300" err="1">
                <a:solidFill>
                  <a:schemeClr val="tx1">
                    <a:alpha val="60000"/>
                  </a:schemeClr>
                </a:solidFill>
              </a:rPr>
              <a:t>amet</a:t>
            </a:r>
            <a:r>
              <a:rPr lang="en-US" sz="130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en-US" sz="1300" err="1">
                <a:solidFill>
                  <a:schemeClr val="tx1">
                    <a:alpha val="60000"/>
                  </a:schemeClr>
                </a:solidFill>
              </a:rPr>
              <a:t>consectetur</a:t>
            </a:r>
            <a:r>
              <a:rPr lang="en-US" sz="130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300" err="1">
                <a:solidFill>
                  <a:schemeClr val="tx1">
                    <a:alpha val="60000"/>
                  </a:schemeClr>
                </a:solidFill>
              </a:rPr>
              <a:t>adipiscing</a:t>
            </a:r>
            <a:r>
              <a:rPr lang="en-US" sz="130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300" err="1">
                <a:solidFill>
                  <a:schemeClr val="tx1">
                    <a:alpha val="60000"/>
                  </a:schemeClr>
                </a:solidFill>
              </a:rPr>
              <a:t>elit</a:t>
            </a:r>
            <a:r>
              <a:rPr lang="en-US" sz="1300">
                <a:solidFill>
                  <a:schemeClr val="tx1">
                    <a:alpha val="6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934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3000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3000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43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3000">
                                          <p:cBhvr additive="base">
                                            <p:cTn id="1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3000">
                                          <p:cBhvr additive="base">
                                            <p:cTn id="12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3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3000">
                                          <p:cBhvr additive="base">
                                            <p:cTn id="15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3000">
                                          <p:cBhvr additive="base">
                                            <p:cTn id="1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43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3000">
                                          <p:cBhvr additive="base">
                                            <p:cTn id="19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3000">
                                          <p:cBhvr additive="base">
                                            <p:cTn id="20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1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1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1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1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1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1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/>
          <p:bldP spid="41" grpId="0"/>
          <p:bldP spid="42" grpId="0"/>
          <p:bldP spid="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1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1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1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1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1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1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/>
          <p:bldP spid="41" grpId="0"/>
          <p:bldP spid="42" grpId="0"/>
          <p:bldP spid="43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A7CA8F-AADC-45A1-BBCA-52AAAFCD3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F8F1-F686-49DF-9F26-08C777B2363B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58A8660-FE5E-488C-BAD5-2BF09698382D}"/>
              </a:ext>
            </a:extLst>
          </p:cNvPr>
          <p:cNvGrpSpPr/>
          <p:nvPr/>
        </p:nvGrpSpPr>
        <p:grpSpPr>
          <a:xfrm>
            <a:off x="3104607" y="2353994"/>
            <a:ext cx="6381750" cy="2392434"/>
            <a:chOff x="2943226" y="2832859"/>
            <a:chExt cx="6381750" cy="2392434"/>
          </a:xfrm>
        </p:grpSpPr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26E017F-52E8-46ED-B48D-5500D3000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226" y="3835251"/>
              <a:ext cx="2385201" cy="1390042"/>
            </a:xfrm>
            <a:custGeom>
              <a:avLst/>
              <a:gdLst>
                <a:gd name="T0" fmla="*/ 347 w 695"/>
                <a:gd name="T1" fmla="*/ 404 h 404"/>
                <a:gd name="T2" fmla="*/ 0 w 695"/>
                <a:gd name="T3" fmla="*/ 56 h 404"/>
                <a:gd name="T4" fmla="*/ 56 w 695"/>
                <a:gd name="T5" fmla="*/ 0 h 404"/>
                <a:gd name="T6" fmla="*/ 113 w 695"/>
                <a:gd name="T7" fmla="*/ 56 h 404"/>
                <a:gd name="T8" fmla="*/ 347 w 695"/>
                <a:gd name="T9" fmla="*/ 291 h 404"/>
                <a:gd name="T10" fmla="*/ 582 w 695"/>
                <a:gd name="T11" fmla="*/ 56 h 404"/>
                <a:gd name="T12" fmla="*/ 638 w 695"/>
                <a:gd name="T13" fmla="*/ 0 h 404"/>
                <a:gd name="T14" fmla="*/ 695 w 695"/>
                <a:gd name="T15" fmla="*/ 56 h 404"/>
                <a:gd name="T16" fmla="*/ 347 w 695"/>
                <a:gd name="T17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5" h="404">
                  <a:moveTo>
                    <a:pt x="347" y="404"/>
                  </a:moveTo>
                  <a:cubicBezTo>
                    <a:pt x="156" y="404"/>
                    <a:pt x="0" y="248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88" y="0"/>
                    <a:pt x="113" y="25"/>
                    <a:pt x="113" y="56"/>
                  </a:cubicBezTo>
                  <a:cubicBezTo>
                    <a:pt x="113" y="186"/>
                    <a:pt x="218" y="291"/>
                    <a:pt x="347" y="291"/>
                  </a:cubicBezTo>
                  <a:cubicBezTo>
                    <a:pt x="477" y="291"/>
                    <a:pt x="582" y="186"/>
                    <a:pt x="582" y="56"/>
                  </a:cubicBezTo>
                  <a:cubicBezTo>
                    <a:pt x="582" y="25"/>
                    <a:pt x="607" y="0"/>
                    <a:pt x="638" y="0"/>
                  </a:cubicBezTo>
                  <a:cubicBezTo>
                    <a:pt x="670" y="0"/>
                    <a:pt x="695" y="25"/>
                    <a:pt x="695" y="56"/>
                  </a:cubicBezTo>
                  <a:cubicBezTo>
                    <a:pt x="695" y="248"/>
                    <a:pt x="539" y="404"/>
                    <a:pt x="347" y="4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676FC7BB-42BA-4FF5-A719-E794C2EEA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778" y="2832859"/>
              <a:ext cx="2386647" cy="1391488"/>
            </a:xfrm>
            <a:custGeom>
              <a:avLst/>
              <a:gdLst>
                <a:gd name="T0" fmla="*/ 638 w 695"/>
                <a:gd name="T1" fmla="*/ 404 h 404"/>
                <a:gd name="T2" fmla="*/ 582 w 695"/>
                <a:gd name="T3" fmla="*/ 347 h 404"/>
                <a:gd name="T4" fmla="*/ 347 w 695"/>
                <a:gd name="T5" fmla="*/ 113 h 404"/>
                <a:gd name="T6" fmla="*/ 113 w 695"/>
                <a:gd name="T7" fmla="*/ 347 h 404"/>
                <a:gd name="T8" fmla="*/ 56 w 695"/>
                <a:gd name="T9" fmla="*/ 404 h 404"/>
                <a:gd name="T10" fmla="*/ 0 w 695"/>
                <a:gd name="T11" fmla="*/ 347 h 404"/>
                <a:gd name="T12" fmla="*/ 347 w 695"/>
                <a:gd name="T13" fmla="*/ 0 h 404"/>
                <a:gd name="T14" fmla="*/ 695 w 695"/>
                <a:gd name="T15" fmla="*/ 347 h 404"/>
                <a:gd name="T16" fmla="*/ 638 w 695"/>
                <a:gd name="T17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5" h="404">
                  <a:moveTo>
                    <a:pt x="638" y="404"/>
                  </a:moveTo>
                  <a:cubicBezTo>
                    <a:pt x="607" y="404"/>
                    <a:pt x="582" y="379"/>
                    <a:pt x="582" y="347"/>
                  </a:cubicBezTo>
                  <a:cubicBezTo>
                    <a:pt x="582" y="218"/>
                    <a:pt x="477" y="113"/>
                    <a:pt x="347" y="113"/>
                  </a:cubicBezTo>
                  <a:cubicBezTo>
                    <a:pt x="218" y="113"/>
                    <a:pt x="113" y="218"/>
                    <a:pt x="113" y="347"/>
                  </a:cubicBezTo>
                  <a:cubicBezTo>
                    <a:pt x="113" y="379"/>
                    <a:pt x="88" y="404"/>
                    <a:pt x="56" y="404"/>
                  </a:cubicBezTo>
                  <a:cubicBezTo>
                    <a:pt x="25" y="404"/>
                    <a:pt x="0" y="379"/>
                    <a:pt x="0" y="347"/>
                  </a:cubicBezTo>
                  <a:cubicBezTo>
                    <a:pt x="0" y="156"/>
                    <a:pt x="156" y="0"/>
                    <a:pt x="347" y="0"/>
                  </a:cubicBezTo>
                  <a:cubicBezTo>
                    <a:pt x="539" y="0"/>
                    <a:pt x="695" y="156"/>
                    <a:pt x="695" y="347"/>
                  </a:cubicBezTo>
                  <a:cubicBezTo>
                    <a:pt x="695" y="379"/>
                    <a:pt x="670" y="404"/>
                    <a:pt x="638" y="4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FE0342B0-BF16-4AFE-955A-F20E3F7AA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9775" y="3835251"/>
              <a:ext cx="2385201" cy="1390042"/>
            </a:xfrm>
            <a:custGeom>
              <a:avLst/>
              <a:gdLst>
                <a:gd name="T0" fmla="*/ 347 w 695"/>
                <a:gd name="T1" fmla="*/ 404 h 404"/>
                <a:gd name="T2" fmla="*/ 0 w 695"/>
                <a:gd name="T3" fmla="*/ 56 h 404"/>
                <a:gd name="T4" fmla="*/ 56 w 695"/>
                <a:gd name="T5" fmla="*/ 0 h 404"/>
                <a:gd name="T6" fmla="*/ 113 w 695"/>
                <a:gd name="T7" fmla="*/ 56 h 404"/>
                <a:gd name="T8" fmla="*/ 347 w 695"/>
                <a:gd name="T9" fmla="*/ 291 h 404"/>
                <a:gd name="T10" fmla="*/ 582 w 695"/>
                <a:gd name="T11" fmla="*/ 56 h 404"/>
                <a:gd name="T12" fmla="*/ 638 w 695"/>
                <a:gd name="T13" fmla="*/ 0 h 404"/>
                <a:gd name="T14" fmla="*/ 695 w 695"/>
                <a:gd name="T15" fmla="*/ 56 h 404"/>
                <a:gd name="T16" fmla="*/ 347 w 695"/>
                <a:gd name="T17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5" h="404">
                  <a:moveTo>
                    <a:pt x="347" y="404"/>
                  </a:moveTo>
                  <a:cubicBezTo>
                    <a:pt x="156" y="404"/>
                    <a:pt x="0" y="248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88" y="0"/>
                    <a:pt x="113" y="25"/>
                    <a:pt x="113" y="56"/>
                  </a:cubicBezTo>
                  <a:cubicBezTo>
                    <a:pt x="113" y="186"/>
                    <a:pt x="218" y="291"/>
                    <a:pt x="347" y="291"/>
                  </a:cubicBezTo>
                  <a:cubicBezTo>
                    <a:pt x="477" y="291"/>
                    <a:pt x="582" y="186"/>
                    <a:pt x="582" y="56"/>
                  </a:cubicBezTo>
                  <a:cubicBezTo>
                    <a:pt x="582" y="25"/>
                    <a:pt x="607" y="0"/>
                    <a:pt x="638" y="0"/>
                  </a:cubicBezTo>
                  <a:cubicBezTo>
                    <a:pt x="670" y="0"/>
                    <a:pt x="695" y="25"/>
                    <a:pt x="695" y="56"/>
                  </a:cubicBezTo>
                  <a:cubicBezTo>
                    <a:pt x="695" y="248"/>
                    <a:pt x="539" y="404"/>
                    <a:pt x="347" y="4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1F82FC15-AFFE-4284-9EC3-F90F56814283}"/>
              </a:ext>
            </a:extLst>
          </p:cNvPr>
          <p:cNvSpPr txBox="1"/>
          <p:nvPr/>
        </p:nvSpPr>
        <p:spPr>
          <a:xfrm>
            <a:off x="5084175" y="4769690"/>
            <a:ext cx="2422614" cy="950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fontAlgn="base">
              <a:lnSpc>
                <a:spcPct val="130000"/>
              </a:lnSpc>
              <a:spcBef>
                <a:spcPts val="1000"/>
              </a:spcBef>
            </a:pPr>
            <a:r>
              <a:rPr lang="en-US" sz="1600" b="1"/>
              <a:t>Your title here</a:t>
            </a:r>
          </a:p>
          <a:p>
            <a:pPr lvl="0" algn="ctr" fontAlgn="base">
              <a:lnSpc>
                <a:spcPct val="130000"/>
              </a:lnSpc>
              <a:spcBef>
                <a:spcPts val="1000"/>
              </a:spcBef>
            </a:pPr>
            <a:r>
              <a:rPr lang="en-US" sz="1300">
                <a:solidFill>
                  <a:schemeClr val="tx1">
                    <a:alpha val="70000"/>
                  </a:schemeClr>
                </a:solidFill>
              </a:rPr>
              <a:t>Apparently we had reached a great.</a:t>
            </a:r>
            <a:endParaRPr lang="en-US" sz="13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731AFB4-B845-4BAE-8C38-12ACA2CEACA0}"/>
              </a:ext>
            </a:extLst>
          </p:cNvPr>
          <p:cNvSpPr txBox="1"/>
          <p:nvPr/>
        </p:nvSpPr>
        <p:spPr>
          <a:xfrm>
            <a:off x="7087908" y="1512649"/>
            <a:ext cx="2413144" cy="950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lnSpc>
                <a:spcPct val="130000"/>
              </a:lnSpc>
              <a:spcBef>
                <a:spcPts val="1000"/>
              </a:spcBef>
            </a:pPr>
            <a:r>
              <a:rPr lang="en-US" sz="1600" b="1" dirty="0"/>
              <a:t>Your title here</a:t>
            </a:r>
          </a:p>
          <a:p>
            <a:pPr lvl="0" algn="ctr" fontAlgn="base">
              <a:lnSpc>
                <a:spcPct val="130000"/>
              </a:lnSpc>
              <a:spcBef>
                <a:spcPts val="1000"/>
              </a:spcBef>
            </a:pPr>
            <a:r>
              <a:rPr lang="en-US" sz="1300">
                <a:solidFill>
                  <a:schemeClr val="tx1">
                    <a:alpha val="70000"/>
                  </a:schemeClr>
                </a:solidFill>
              </a:rPr>
              <a:t>Apparently we had reached a great</a:t>
            </a:r>
            <a:endParaRPr lang="en-US" sz="13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5893E66-D5FE-409C-B861-33B539637933}"/>
              </a:ext>
            </a:extLst>
          </p:cNvPr>
          <p:cNvSpPr txBox="1"/>
          <p:nvPr/>
        </p:nvSpPr>
        <p:spPr>
          <a:xfrm>
            <a:off x="3113092" y="1512649"/>
            <a:ext cx="2364600" cy="950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fontAlgn="base">
              <a:lnSpc>
                <a:spcPct val="130000"/>
              </a:lnSpc>
              <a:spcBef>
                <a:spcPts val="1000"/>
              </a:spcBef>
            </a:pPr>
            <a:r>
              <a:rPr lang="en-US" sz="1600" b="1"/>
              <a:t>Your title here</a:t>
            </a:r>
          </a:p>
          <a:p>
            <a:pPr lvl="0" algn="ctr" fontAlgn="base">
              <a:lnSpc>
                <a:spcPct val="130000"/>
              </a:lnSpc>
              <a:spcBef>
                <a:spcPts val="1000"/>
              </a:spcBef>
            </a:pPr>
            <a:r>
              <a:rPr lang="en-US" sz="1300">
                <a:solidFill>
                  <a:schemeClr val="tx1">
                    <a:alpha val="70000"/>
                  </a:schemeClr>
                </a:solidFill>
              </a:rPr>
              <a:t>Apparently we had reached a great</a:t>
            </a:r>
            <a:endParaRPr lang="en-US" sz="13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8AE24D8-2A9D-4A54-890C-15F1EE350BC7}"/>
              </a:ext>
            </a:extLst>
          </p:cNvPr>
          <p:cNvSpPr/>
          <p:nvPr/>
        </p:nvSpPr>
        <p:spPr>
          <a:xfrm>
            <a:off x="3488624" y="2751768"/>
            <a:ext cx="1615721" cy="1615719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2700" dist="127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endParaRPr lang="en-US" sz="1200" dirty="0">
              <a:solidFill>
                <a:schemeClr val="lt1">
                  <a:alpha val="70000"/>
                </a:schemeClr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A8CA59-E618-415F-97DA-E6C9CD7769BF}"/>
              </a:ext>
            </a:extLst>
          </p:cNvPr>
          <p:cNvGrpSpPr/>
          <p:nvPr/>
        </p:nvGrpSpPr>
        <p:grpSpPr>
          <a:xfrm>
            <a:off x="4019667" y="3158296"/>
            <a:ext cx="606952" cy="670356"/>
            <a:chOff x="5153025" y="2384426"/>
            <a:chExt cx="1884363" cy="2081213"/>
          </a:xfrm>
          <a:solidFill>
            <a:schemeClr val="tx1"/>
          </a:solidFill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30E57C29-BD24-4FA4-80B4-BFBB3BCE6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263" y="2384426"/>
              <a:ext cx="377825" cy="763588"/>
            </a:xfrm>
            <a:custGeom>
              <a:avLst/>
              <a:gdLst>
                <a:gd name="T0" fmla="*/ 252 w 373"/>
                <a:gd name="T1" fmla="*/ 409 h 754"/>
                <a:gd name="T2" fmla="*/ 187 w 373"/>
                <a:gd name="T3" fmla="*/ 288 h 754"/>
                <a:gd name="T4" fmla="*/ 252 w 373"/>
                <a:gd name="T5" fmla="*/ 168 h 754"/>
                <a:gd name="T6" fmla="*/ 252 w 373"/>
                <a:gd name="T7" fmla="*/ 36 h 754"/>
                <a:gd name="T8" fmla="*/ 121 w 373"/>
                <a:gd name="T9" fmla="*/ 36 h 754"/>
                <a:gd name="T10" fmla="*/ 0 w 373"/>
                <a:gd name="T11" fmla="*/ 288 h 754"/>
                <a:gd name="T12" fmla="*/ 121 w 373"/>
                <a:gd name="T13" fmla="*/ 540 h 754"/>
                <a:gd name="T14" fmla="*/ 187 w 373"/>
                <a:gd name="T15" fmla="*/ 661 h 754"/>
                <a:gd name="T16" fmla="*/ 280 w 373"/>
                <a:gd name="T17" fmla="*/ 754 h 754"/>
                <a:gd name="T18" fmla="*/ 373 w 373"/>
                <a:gd name="T19" fmla="*/ 661 h 754"/>
                <a:gd name="T20" fmla="*/ 252 w 373"/>
                <a:gd name="T21" fmla="*/ 40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3" h="754">
                  <a:moveTo>
                    <a:pt x="252" y="409"/>
                  </a:moveTo>
                  <a:cubicBezTo>
                    <a:pt x="207" y="363"/>
                    <a:pt x="187" y="341"/>
                    <a:pt x="187" y="288"/>
                  </a:cubicBezTo>
                  <a:cubicBezTo>
                    <a:pt x="187" y="236"/>
                    <a:pt x="207" y="214"/>
                    <a:pt x="252" y="168"/>
                  </a:cubicBezTo>
                  <a:cubicBezTo>
                    <a:pt x="289" y="132"/>
                    <a:pt x="289" y="73"/>
                    <a:pt x="252" y="36"/>
                  </a:cubicBezTo>
                  <a:cubicBezTo>
                    <a:pt x="216" y="0"/>
                    <a:pt x="157" y="0"/>
                    <a:pt x="121" y="36"/>
                  </a:cubicBezTo>
                  <a:cubicBezTo>
                    <a:pt x="70" y="87"/>
                    <a:pt x="0" y="157"/>
                    <a:pt x="0" y="288"/>
                  </a:cubicBezTo>
                  <a:cubicBezTo>
                    <a:pt x="0" y="420"/>
                    <a:pt x="70" y="489"/>
                    <a:pt x="121" y="540"/>
                  </a:cubicBezTo>
                  <a:cubicBezTo>
                    <a:pt x="166" y="586"/>
                    <a:pt x="187" y="608"/>
                    <a:pt x="187" y="661"/>
                  </a:cubicBezTo>
                  <a:cubicBezTo>
                    <a:pt x="187" y="712"/>
                    <a:pt x="228" y="754"/>
                    <a:pt x="280" y="754"/>
                  </a:cubicBezTo>
                  <a:cubicBezTo>
                    <a:pt x="331" y="754"/>
                    <a:pt x="373" y="712"/>
                    <a:pt x="373" y="661"/>
                  </a:cubicBezTo>
                  <a:cubicBezTo>
                    <a:pt x="373" y="529"/>
                    <a:pt x="303" y="459"/>
                    <a:pt x="252" y="4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47C4388F-BF0C-4062-95ED-16B0C1EEE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8" y="2384426"/>
              <a:ext cx="376238" cy="763588"/>
            </a:xfrm>
            <a:custGeom>
              <a:avLst/>
              <a:gdLst>
                <a:gd name="T0" fmla="*/ 252 w 372"/>
                <a:gd name="T1" fmla="*/ 409 h 754"/>
                <a:gd name="T2" fmla="*/ 186 w 372"/>
                <a:gd name="T3" fmla="*/ 288 h 754"/>
                <a:gd name="T4" fmla="*/ 252 w 372"/>
                <a:gd name="T5" fmla="*/ 168 h 754"/>
                <a:gd name="T6" fmla="*/ 252 w 372"/>
                <a:gd name="T7" fmla="*/ 36 h 754"/>
                <a:gd name="T8" fmla="*/ 120 w 372"/>
                <a:gd name="T9" fmla="*/ 36 h 754"/>
                <a:gd name="T10" fmla="*/ 0 w 372"/>
                <a:gd name="T11" fmla="*/ 288 h 754"/>
                <a:gd name="T12" fmla="*/ 120 w 372"/>
                <a:gd name="T13" fmla="*/ 540 h 754"/>
                <a:gd name="T14" fmla="*/ 186 w 372"/>
                <a:gd name="T15" fmla="*/ 661 h 754"/>
                <a:gd name="T16" fmla="*/ 279 w 372"/>
                <a:gd name="T17" fmla="*/ 754 h 754"/>
                <a:gd name="T18" fmla="*/ 372 w 372"/>
                <a:gd name="T19" fmla="*/ 661 h 754"/>
                <a:gd name="T20" fmla="*/ 252 w 372"/>
                <a:gd name="T21" fmla="*/ 40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754">
                  <a:moveTo>
                    <a:pt x="252" y="409"/>
                  </a:moveTo>
                  <a:cubicBezTo>
                    <a:pt x="206" y="363"/>
                    <a:pt x="186" y="341"/>
                    <a:pt x="186" y="288"/>
                  </a:cubicBezTo>
                  <a:cubicBezTo>
                    <a:pt x="186" y="236"/>
                    <a:pt x="206" y="214"/>
                    <a:pt x="252" y="168"/>
                  </a:cubicBezTo>
                  <a:cubicBezTo>
                    <a:pt x="288" y="132"/>
                    <a:pt x="288" y="73"/>
                    <a:pt x="252" y="36"/>
                  </a:cubicBezTo>
                  <a:cubicBezTo>
                    <a:pt x="216" y="0"/>
                    <a:pt x="157" y="0"/>
                    <a:pt x="120" y="36"/>
                  </a:cubicBezTo>
                  <a:cubicBezTo>
                    <a:pt x="69" y="87"/>
                    <a:pt x="0" y="157"/>
                    <a:pt x="0" y="288"/>
                  </a:cubicBezTo>
                  <a:cubicBezTo>
                    <a:pt x="0" y="420"/>
                    <a:pt x="69" y="489"/>
                    <a:pt x="120" y="540"/>
                  </a:cubicBezTo>
                  <a:cubicBezTo>
                    <a:pt x="166" y="586"/>
                    <a:pt x="186" y="608"/>
                    <a:pt x="186" y="661"/>
                  </a:cubicBezTo>
                  <a:cubicBezTo>
                    <a:pt x="186" y="712"/>
                    <a:pt x="228" y="754"/>
                    <a:pt x="279" y="754"/>
                  </a:cubicBezTo>
                  <a:cubicBezTo>
                    <a:pt x="331" y="754"/>
                    <a:pt x="372" y="712"/>
                    <a:pt x="372" y="661"/>
                  </a:cubicBezTo>
                  <a:cubicBezTo>
                    <a:pt x="372" y="529"/>
                    <a:pt x="303" y="459"/>
                    <a:pt x="252" y="4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0ECF105D-AA9E-41A4-A3FB-A0418FE981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3025" y="3335340"/>
              <a:ext cx="1884363" cy="1130299"/>
            </a:xfrm>
            <a:custGeom>
              <a:avLst/>
              <a:gdLst>
                <a:gd name="T0" fmla="*/ 1433 w 1862"/>
                <a:gd name="T1" fmla="*/ 683 h 1117"/>
                <a:gd name="T2" fmla="*/ 1521 w 1862"/>
                <a:gd name="T3" fmla="*/ 683 h 1117"/>
                <a:gd name="T4" fmla="*/ 1521 w 1862"/>
                <a:gd name="T5" fmla="*/ 683 h 1117"/>
                <a:gd name="T6" fmla="*/ 1862 w 1862"/>
                <a:gd name="T7" fmla="*/ 341 h 1117"/>
                <a:gd name="T8" fmla="*/ 1521 w 1862"/>
                <a:gd name="T9" fmla="*/ 0 h 1117"/>
                <a:gd name="T10" fmla="*/ 1396 w 1862"/>
                <a:gd name="T11" fmla="*/ 0 h 1117"/>
                <a:gd name="T12" fmla="*/ 155 w 1862"/>
                <a:gd name="T13" fmla="*/ 0 h 1117"/>
                <a:gd name="T14" fmla="*/ 62 w 1862"/>
                <a:gd name="T15" fmla="*/ 93 h 1117"/>
                <a:gd name="T16" fmla="*/ 62 w 1862"/>
                <a:gd name="T17" fmla="*/ 403 h 1117"/>
                <a:gd name="T18" fmla="*/ 296 w 1862"/>
                <a:gd name="T19" fmla="*/ 931 h 1117"/>
                <a:gd name="T20" fmla="*/ 93 w 1862"/>
                <a:gd name="T21" fmla="*/ 931 h 1117"/>
                <a:gd name="T22" fmla="*/ 0 w 1862"/>
                <a:gd name="T23" fmla="*/ 1024 h 1117"/>
                <a:gd name="T24" fmla="*/ 93 w 1862"/>
                <a:gd name="T25" fmla="*/ 1117 h 1117"/>
                <a:gd name="T26" fmla="*/ 776 w 1862"/>
                <a:gd name="T27" fmla="*/ 1117 h 1117"/>
                <a:gd name="T28" fmla="*/ 1459 w 1862"/>
                <a:gd name="T29" fmla="*/ 1117 h 1117"/>
                <a:gd name="T30" fmla="*/ 1552 w 1862"/>
                <a:gd name="T31" fmla="*/ 1024 h 1117"/>
                <a:gd name="T32" fmla="*/ 1459 w 1862"/>
                <a:gd name="T33" fmla="*/ 931 h 1117"/>
                <a:gd name="T34" fmla="*/ 1256 w 1862"/>
                <a:gd name="T35" fmla="*/ 931 h 1117"/>
                <a:gd name="T36" fmla="*/ 1433 w 1862"/>
                <a:gd name="T37" fmla="*/ 683 h 1117"/>
                <a:gd name="T38" fmla="*/ 1490 w 1862"/>
                <a:gd name="T39" fmla="*/ 403 h 1117"/>
                <a:gd name="T40" fmla="*/ 1490 w 1862"/>
                <a:gd name="T41" fmla="*/ 186 h 1117"/>
                <a:gd name="T42" fmla="*/ 1521 w 1862"/>
                <a:gd name="T43" fmla="*/ 186 h 1117"/>
                <a:gd name="T44" fmla="*/ 1676 w 1862"/>
                <a:gd name="T45" fmla="*/ 341 h 1117"/>
                <a:gd name="T46" fmla="*/ 1521 w 1862"/>
                <a:gd name="T47" fmla="*/ 496 h 1117"/>
                <a:gd name="T48" fmla="*/ 1520 w 1862"/>
                <a:gd name="T49" fmla="*/ 496 h 1117"/>
                <a:gd name="T50" fmla="*/ 1483 w 1862"/>
                <a:gd name="T51" fmla="*/ 496 h 1117"/>
                <a:gd name="T52" fmla="*/ 1490 w 1862"/>
                <a:gd name="T53" fmla="*/ 403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62" h="1117">
                  <a:moveTo>
                    <a:pt x="1433" y="683"/>
                  </a:moveTo>
                  <a:cubicBezTo>
                    <a:pt x="1521" y="683"/>
                    <a:pt x="1521" y="683"/>
                    <a:pt x="1521" y="683"/>
                  </a:cubicBezTo>
                  <a:cubicBezTo>
                    <a:pt x="1521" y="683"/>
                    <a:pt x="1521" y="683"/>
                    <a:pt x="1521" y="683"/>
                  </a:cubicBezTo>
                  <a:cubicBezTo>
                    <a:pt x="1709" y="682"/>
                    <a:pt x="1862" y="529"/>
                    <a:pt x="1862" y="341"/>
                  </a:cubicBezTo>
                  <a:cubicBezTo>
                    <a:pt x="1862" y="153"/>
                    <a:pt x="1709" y="0"/>
                    <a:pt x="1521" y="0"/>
                  </a:cubicBezTo>
                  <a:cubicBezTo>
                    <a:pt x="1396" y="0"/>
                    <a:pt x="1396" y="0"/>
                    <a:pt x="1396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04" y="0"/>
                    <a:pt x="62" y="42"/>
                    <a:pt x="62" y="93"/>
                  </a:cubicBezTo>
                  <a:cubicBezTo>
                    <a:pt x="62" y="403"/>
                    <a:pt x="62" y="403"/>
                    <a:pt x="62" y="403"/>
                  </a:cubicBezTo>
                  <a:cubicBezTo>
                    <a:pt x="62" y="612"/>
                    <a:pt x="152" y="800"/>
                    <a:pt x="296" y="931"/>
                  </a:cubicBezTo>
                  <a:cubicBezTo>
                    <a:pt x="93" y="931"/>
                    <a:pt x="93" y="931"/>
                    <a:pt x="93" y="931"/>
                  </a:cubicBezTo>
                  <a:cubicBezTo>
                    <a:pt x="42" y="931"/>
                    <a:pt x="0" y="972"/>
                    <a:pt x="0" y="1024"/>
                  </a:cubicBezTo>
                  <a:cubicBezTo>
                    <a:pt x="0" y="1075"/>
                    <a:pt x="42" y="1117"/>
                    <a:pt x="93" y="1117"/>
                  </a:cubicBezTo>
                  <a:cubicBezTo>
                    <a:pt x="776" y="1117"/>
                    <a:pt x="776" y="1117"/>
                    <a:pt x="776" y="1117"/>
                  </a:cubicBezTo>
                  <a:cubicBezTo>
                    <a:pt x="1459" y="1117"/>
                    <a:pt x="1459" y="1117"/>
                    <a:pt x="1459" y="1117"/>
                  </a:cubicBezTo>
                  <a:cubicBezTo>
                    <a:pt x="1510" y="1117"/>
                    <a:pt x="1552" y="1075"/>
                    <a:pt x="1552" y="1024"/>
                  </a:cubicBezTo>
                  <a:cubicBezTo>
                    <a:pt x="1552" y="972"/>
                    <a:pt x="1510" y="931"/>
                    <a:pt x="1459" y="931"/>
                  </a:cubicBezTo>
                  <a:cubicBezTo>
                    <a:pt x="1256" y="931"/>
                    <a:pt x="1256" y="931"/>
                    <a:pt x="1256" y="931"/>
                  </a:cubicBezTo>
                  <a:cubicBezTo>
                    <a:pt x="1331" y="862"/>
                    <a:pt x="1392" y="778"/>
                    <a:pt x="1433" y="683"/>
                  </a:cubicBezTo>
                  <a:close/>
                  <a:moveTo>
                    <a:pt x="1490" y="403"/>
                  </a:moveTo>
                  <a:cubicBezTo>
                    <a:pt x="1490" y="186"/>
                    <a:pt x="1490" y="186"/>
                    <a:pt x="1490" y="186"/>
                  </a:cubicBezTo>
                  <a:cubicBezTo>
                    <a:pt x="1521" y="186"/>
                    <a:pt x="1521" y="186"/>
                    <a:pt x="1521" y="186"/>
                  </a:cubicBezTo>
                  <a:cubicBezTo>
                    <a:pt x="1606" y="186"/>
                    <a:pt x="1676" y="256"/>
                    <a:pt x="1676" y="341"/>
                  </a:cubicBezTo>
                  <a:cubicBezTo>
                    <a:pt x="1676" y="427"/>
                    <a:pt x="1606" y="496"/>
                    <a:pt x="1521" y="496"/>
                  </a:cubicBezTo>
                  <a:cubicBezTo>
                    <a:pt x="1521" y="496"/>
                    <a:pt x="1521" y="496"/>
                    <a:pt x="1520" y="496"/>
                  </a:cubicBezTo>
                  <a:cubicBezTo>
                    <a:pt x="1483" y="496"/>
                    <a:pt x="1483" y="496"/>
                    <a:pt x="1483" y="496"/>
                  </a:cubicBezTo>
                  <a:cubicBezTo>
                    <a:pt x="1487" y="466"/>
                    <a:pt x="1490" y="435"/>
                    <a:pt x="1490" y="4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64432313-859D-4064-80ED-10042A25F601}"/>
              </a:ext>
            </a:extLst>
          </p:cNvPr>
          <p:cNvSpPr/>
          <p:nvPr/>
        </p:nvSpPr>
        <p:spPr>
          <a:xfrm>
            <a:off x="5487622" y="2751768"/>
            <a:ext cx="1615721" cy="1615719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2700" dist="127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endParaRPr lang="en-US" sz="1200" dirty="0">
              <a:solidFill>
                <a:schemeClr val="lt1">
                  <a:alpha val="70000"/>
                </a:schemeClr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C98F806-A214-46C9-AFB1-366F17A8F3C9}"/>
              </a:ext>
            </a:extLst>
          </p:cNvPr>
          <p:cNvGrpSpPr/>
          <p:nvPr/>
        </p:nvGrpSpPr>
        <p:grpSpPr>
          <a:xfrm>
            <a:off x="6018665" y="3158296"/>
            <a:ext cx="606952" cy="670356"/>
            <a:chOff x="5153025" y="2384426"/>
            <a:chExt cx="1884363" cy="2081213"/>
          </a:xfrm>
          <a:solidFill>
            <a:schemeClr val="tx1"/>
          </a:solidFill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A5FC070B-98F3-4809-AF17-72E01C822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263" y="2384426"/>
              <a:ext cx="377825" cy="763588"/>
            </a:xfrm>
            <a:custGeom>
              <a:avLst/>
              <a:gdLst>
                <a:gd name="T0" fmla="*/ 252 w 373"/>
                <a:gd name="T1" fmla="*/ 409 h 754"/>
                <a:gd name="T2" fmla="*/ 187 w 373"/>
                <a:gd name="T3" fmla="*/ 288 h 754"/>
                <a:gd name="T4" fmla="*/ 252 w 373"/>
                <a:gd name="T5" fmla="*/ 168 h 754"/>
                <a:gd name="T6" fmla="*/ 252 w 373"/>
                <a:gd name="T7" fmla="*/ 36 h 754"/>
                <a:gd name="T8" fmla="*/ 121 w 373"/>
                <a:gd name="T9" fmla="*/ 36 h 754"/>
                <a:gd name="T10" fmla="*/ 0 w 373"/>
                <a:gd name="T11" fmla="*/ 288 h 754"/>
                <a:gd name="T12" fmla="*/ 121 w 373"/>
                <a:gd name="T13" fmla="*/ 540 h 754"/>
                <a:gd name="T14" fmla="*/ 187 w 373"/>
                <a:gd name="T15" fmla="*/ 661 h 754"/>
                <a:gd name="T16" fmla="*/ 280 w 373"/>
                <a:gd name="T17" fmla="*/ 754 h 754"/>
                <a:gd name="T18" fmla="*/ 373 w 373"/>
                <a:gd name="T19" fmla="*/ 661 h 754"/>
                <a:gd name="T20" fmla="*/ 252 w 373"/>
                <a:gd name="T21" fmla="*/ 40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3" h="754">
                  <a:moveTo>
                    <a:pt x="252" y="409"/>
                  </a:moveTo>
                  <a:cubicBezTo>
                    <a:pt x="207" y="363"/>
                    <a:pt x="187" y="341"/>
                    <a:pt x="187" y="288"/>
                  </a:cubicBezTo>
                  <a:cubicBezTo>
                    <a:pt x="187" y="236"/>
                    <a:pt x="207" y="214"/>
                    <a:pt x="252" y="168"/>
                  </a:cubicBezTo>
                  <a:cubicBezTo>
                    <a:pt x="289" y="132"/>
                    <a:pt x="289" y="73"/>
                    <a:pt x="252" y="36"/>
                  </a:cubicBezTo>
                  <a:cubicBezTo>
                    <a:pt x="216" y="0"/>
                    <a:pt x="157" y="0"/>
                    <a:pt x="121" y="36"/>
                  </a:cubicBezTo>
                  <a:cubicBezTo>
                    <a:pt x="70" y="87"/>
                    <a:pt x="0" y="157"/>
                    <a:pt x="0" y="288"/>
                  </a:cubicBezTo>
                  <a:cubicBezTo>
                    <a:pt x="0" y="420"/>
                    <a:pt x="70" y="489"/>
                    <a:pt x="121" y="540"/>
                  </a:cubicBezTo>
                  <a:cubicBezTo>
                    <a:pt x="166" y="586"/>
                    <a:pt x="187" y="608"/>
                    <a:pt x="187" y="661"/>
                  </a:cubicBezTo>
                  <a:cubicBezTo>
                    <a:pt x="187" y="712"/>
                    <a:pt x="228" y="754"/>
                    <a:pt x="280" y="754"/>
                  </a:cubicBezTo>
                  <a:cubicBezTo>
                    <a:pt x="331" y="754"/>
                    <a:pt x="373" y="712"/>
                    <a:pt x="373" y="661"/>
                  </a:cubicBezTo>
                  <a:cubicBezTo>
                    <a:pt x="373" y="529"/>
                    <a:pt x="303" y="459"/>
                    <a:pt x="252" y="4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4AA0B5BB-0C96-4427-AFB8-CFCFC08B4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8" y="2384426"/>
              <a:ext cx="376238" cy="763588"/>
            </a:xfrm>
            <a:custGeom>
              <a:avLst/>
              <a:gdLst>
                <a:gd name="T0" fmla="*/ 252 w 372"/>
                <a:gd name="T1" fmla="*/ 409 h 754"/>
                <a:gd name="T2" fmla="*/ 186 w 372"/>
                <a:gd name="T3" fmla="*/ 288 h 754"/>
                <a:gd name="T4" fmla="*/ 252 w 372"/>
                <a:gd name="T5" fmla="*/ 168 h 754"/>
                <a:gd name="T6" fmla="*/ 252 w 372"/>
                <a:gd name="T7" fmla="*/ 36 h 754"/>
                <a:gd name="T8" fmla="*/ 120 w 372"/>
                <a:gd name="T9" fmla="*/ 36 h 754"/>
                <a:gd name="T10" fmla="*/ 0 w 372"/>
                <a:gd name="T11" fmla="*/ 288 h 754"/>
                <a:gd name="T12" fmla="*/ 120 w 372"/>
                <a:gd name="T13" fmla="*/ 540 h 754"/>
                <a:gd name="T14" fmla="*/ 186 w 372"/>
                <a:gd name="T15" fmla="*/ 661 h 754"/>
                <a:gd name="T16" fmla="*/ 279 w 372"/>
                <a:gd name="T17" fmla="*/ 754 h 754"/>
                <a:gd name="T18" fmla="*/ 372 w 372"/>
                <a:gd name="T19" fmla="*/ 661 h 754"/>
                <a:gd name="T20" fmla="*/ 252 w 372"/>
                <a:gd name="T21" fmla="*/ 40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754">
                  <a:moveTo>
                    <a:pt x="252" y="409"/>
                  </a:moveTo>
                  <a:cubicBezTo>
                    <a:pt x="206" y="363"/>
                    <a:pt x="186" y="341"/>
                    <a:pt x="186" y="288"/>
                  </a:cubicBezTo>
                  <a:cubicBezTo>
                    <a:pt x="186" y="236"/>
                    <a:pt x="206" y="214"/>
                    <a:pt x="252" y="168"/>
                  </a:cubicBezTo>
                  <a:cubicBezTo>
                    <a:pt x="288" y="132"/>
                    <a:pt x="288" y="73"/>
                    <a:pt x="252" y="36"/>
                  </a:cubicBezTo>
                  <a:cubicBezTo>
                    <a:pt x="216" y="0"/>
                    <a:pt x="157" y="0"/>
                    <a:pt x="120" y="36"/>
                  </a:cubicBezTo>
                  <a:cubicBezTo>
                    <a:pt x="69" y="87"/>
                    <a:pt x="0" y="157"/>
                    <a:pt x="0" y="288"/>
                  </a:cubicBezTo>
                  <a:cubicBezTo>
                    <a:pt x="0" y="420"/>
                    <a:pt x="69" y="489"/>
                    <a:pt x="120" y="540"/>
                  </a:cubicBezTo>
                  <a:cubicBezTo>
                    <a:pt x="166" y="586"/>
                    <a:pt x="186" y="608"/>
                    <a:pt x="186" y="661"/>
                  </a:cubicBezTo>
                  <a:cubicBezTo>
                    <a:pt x="186" y="712"/>
                    <a:pt x="228" y="754"/>
                    <a:pt x="279" y="754"/>
                  </a:cubicBezTo>
                  <a:cubicBezTo>
                    <a:pt x="331" y="754"/>
                    <a:pt x="372" y="712"/>
                    <a:pt x="372" y="661"/>
                  </a:cubicBezTo>
                  <a:cubicBezTo>
                    <a:pt x="372" y="529"/>
                    <a:pt x="303" y="459"/>
                    <a:pt x="252" y="4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F8B9A741-1A99-4E87-84FA-4CE9946446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3025" y="3335340"/>
              <a:ext cx="1884363" cy="1130299"/>
            </a:xfrm>
            <a:custGeom>
              <a:avLst/>
              <a:gdLst>
                <a:gd name="T0" fmla="*/ 1433 w 1862"/>
                <a:gd name="T1" fmla="*/ 683 h 1117"/>
                <a:gd name="T2" fmla="*/ 1521 w 1862"/>
                <a:gd name="T3" fmla="*/ 683 h 1117"/>
                <a:gd name="T4" fmla="*/ 1521 w 1862"/>
                <a:gd name="T5" fmla="*/ 683 h 1117"/>
                <a:gd name="T6" fmla="*/ 1862 w 1862"/>
                <a:gd name="T7" fmla="*/ 341 h 1117"/>
                <a:gd name="T8" fmla="*/ 1521 w 1862"/>
                <a:gd name="T9" fmla="*/ 0 h 1117"/>
                <a:gd name="T10" fmla="*/ 1396 w 1862"/>
                <a:gd name="T11" fmla="*/ 0 h 1117"/>
                <a:gd name="T12" fmla="*/ 155 w 1862"/>
                <a:gd name="T13" fmla="*/ 0 h 1117"/>
                <a:gd name="T14" fmla="*/ 62 w 1862"/>
                <a:gd name="T15" fmla="*/ 93 h 1117"/>
                <a:gd name="T16" fmla="*/ 62 w 1862"/>
                <a:gd name="T17" fmla="*/ 403 h 1117"/>
                <a:gd name="T18" fmla="*/ 296 w 1862"/>
                <a:gd name="T19" fmla="*/ 931 h 1117"/>
                <a:gd name="T20" fmla="*/ 93 w 1862"/>
                <a:gd name="T21" fmla="*/ 931 h 1117"/>
                <a:gd name="T22" fmla="*/ 0 w 1862"/>
                <a:gd name="T23" fmla="*/ 1024 h 1117"/>
                <a:gd name="T24" fmla="*/ 93 w 1862"/>
                <a:gd name="T25" fmla="*/ 1117 h 1117"/>
                <a:gd name="T26" fmla="*/ 776 w 1862"/>
                <a:gd name="T27" fmla="*/ 1117 h 1117"/>
                <a:gd name="T28" fmla="*/ 1459 w 1862"/>
                <a:gd name="T29" fmla="*/ 1117 h 1117"/>
                <a:gd name="T30" fmla="*/ 1552 w 1862"/>
                <a:gd name="T31" fmla="*/ 1024 h 1117"/>
                <a:gd name="T32" fmla="*/ 1459 w 1862"/>
                <a:gd name="T33" fmla="*/ 931 h 1117"/>
                <a:gd name="T34" fmla="*/ 1256 w 1862"/>
                <a:gd name="T35" fmla="*/ 931 h 1117"/>
                <a:gd name="T36" fmla="*/ 1433 w 1862"/>
                <a:gd name="T37" fmla="*/ 683 h 1117"/>
                <a:gd name="T38" fmla="*/ 1490 w 1862"/>
                <a:gd name="T39" fmla="*/ 403 h 1117"/>
                <a:gd name="T40" fmla="*/ 1490 w 1862"/>
                <a:gd name="T41" fmla="*/ 186 h 1117"/>
                <a:gd name="T42" fmla="*/ 1521 w 1862"/>
                <a:gd name="T43" fmla="*/ 186 h 1117"/>
                <a:gd name="T44" fmla="*/ 1676 w 1862"/>
                <a:gd name="T45" fmla="*/ 341 h 1117"/>
                <a:gd name="T46" fmla="*/ 1521 w 1862"/>
                <a:gd name="T47" fmla="*/ 496 h 1117"/>
                <a:gd name="T48" fmla="*/ 1520 w 1862"/>
                <a:gd name="T49" fmla="*/ 496 h 1117"/>
                <a:gd name="T50" fmla="*/ 1483 w 1862"/>
                <a:gd name="T51" fmla="*/ 496 h 1117"/>
                <a:gd name="T52" fmla="*/ 1490 w 1862"/>
                <a:gd name="T53" fmla="*/ 403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62" h="1117">
                  <a:moveTo>
                    <a:pt x="1433" y="683"/>
                  </a:moveTo>
                  <a:cubicBezTo>
                    <a:pt x="1521" y="683"/>
                    <a:pt x="1521" y="683"/>
                    <a:pt x="1521" y="683"/>
                  </a:cubicBezTo>
                  <a:cubicBezTo>
                    <a:pt x="1521" y="683"/>
                    <a:pt x="1521" y="683"/>
                    <a:pt x="1521" y="683"/>
                  </a:cubicBezTo>
                  <a:cubicBezTo>
                    <a:pt x="1709" y="682"/>
                    <a:pt x="1862" y="529"/>
                    <a:pt x="1862" y="341"/>
                  </a:cubicBezTo>
                  <a:cubicBezTo>
                    <a:pt x="1862" y="153"/>
                    <a:pt x="1709" y="0"/>
                    <a:pt x="1521" y="0"/>
                  </a:cubicBezTo>
                  <a:cubicBezTo>
                    <a:pt x="1396" y="0"/>
                    <a:pt x="1396" y="0"/>
                    <a:pt x="1396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04" y="0"/>
                    <a:pt x="62" y="42"/>
                    <a:pt x="62" y="93"/>
                  </a:cubicBezTo>
                  <a:cubicBezTo>
                    <a:pt x="62" y="403"/>
                    <a:pt x="62" y="403"/>
                    <a:pt x="62" y="403"/>
                  </a:cubicBezTo>
                  <a:cubicBezTo>
                    <a:pt x="62" y="612"/>
                    <a:pt x="152" y="800"/>
                    <a:pt x="296" y="931"/>
                  </a:cubicBezTo>
                  <a:cubicBezTo>
                    <a:pt x="93" y="931"/>
                    <a:pt x="93" y="931"/>
                    <a:pt x="93" y="931"/>
                  </a:cubicBezTo>
                  <a:cubicBezTo>
                    <a:pt x="42" y="931"/>
                    <a:pt x="0" y="972"/>
                    <a:pt x="0" y="1024"/>
                  </a:cubicBezTo>
                  <a:cubicBezTo>
                    <a:pt x="0" y="1075"/>
                    <a:pt x="42" y="1117"/>
                    <a:pt x="93" y="1117"/>
                  </a:cubicBezTo>
                  <a:cubicBezTo>
                    <a:pt x="776" y="1117"/>
                    <a:pt x="776" y="1117"/>
                    <a:pt x="776" y="1117"/>
                  </a:cubicBezTo>
                  <a:cubicBezTo>
                    <a:pt x="1459" y="1117"/>
                    <a:pt x="1459" y="1117"/>
                    <a:pt x="1459" y="1117"/>
                  </a:cubicBezTo>
                  <a:cubicBezTo>
                    <a:pt x="1510" y="1117"/>
                    <a:pt x="1552" y="1075"/>
                    <a:pt x="1552" y="1024"/>
                  </a:cubicBezTo>
                  <a:cubicBezTo>
                    <a:pt x="1552" y="972"/>
                    <a:pt x="1510" y="931"/>
                    <a:pt x="1459" y="931"/>
                  </a:cubicBezTo>
                  <a:cubicBezTo>
                    <a:pt x="1256" y="931"/>
                    <a:pt x="1256" y="931"/>
                    <a:pt x="1256" y="931"/>
                  </a:cubicBezTo>
                  <a:cubicBezTo>
                    <a:pt x="1331" y="862"/>
                    <a:pt x="1392" y="778"/>
                    <a:pt x="1433" y="683"/>
                  </a:cubicBezTo>
                  <a:close/>
                  <a:moveTo>
                    <a:pt x="1490" y="403"/>
                  </a:moveTo>
                  <a:cubicBezTo>
                    <a:pt x="1490" y="186"/>
                    <a:pt x="1490" y="186"/>
                    <a:pt x="1490" y="186"/>
                  </a:cubicBezTo>
                  <a:cubicBezTo>
                    <a:pt x="1521" y="186"/>
                    <a:pt x="1521" y="186"/>
                    <a:pt x="1521" y="186"/>
                  </a:cubicBezTo>
                  <a:cubicBezTo>
                    <a:pt x="1606" y="186"/>
                    <a:pt x="1676" y="256"/>
                    <a:pt x="1676" y="341"/>
                  </a:cubicBezTo>
                  <a:cubicBezTo>
                    <a:pt x="1676" y="427"/>
                    <a:pt x="1606" y="496"/>
                    <a:pt x="1521" y="496"/>
                  </a:cubicBezTo>
                  <a:cubicBezTo>
                    <a:pt x="1521" y="496"/>
                    <a:pt x="1521" y="496"/>
                    <a:pt x="1520" y="496"/>
                  </a:cubicBezTo>
                  <a:cubicBezTo>
                    <a:pt x="1483" y="496"/>
                    <a:pt x="1483" y="496"/>
                    <a:pt x="1483" y="496"/>
                  </a:cubicBezTo>
                  <a:cubicBezTo>
                    <a:pt x="1487" y="466"/>
                    <a:pt x="1490" y="435"/>
                    <a:pt x="1490" y="4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177813AE-4C2D-4A22-BC0D-81C890C4C916}"/>
              </a:ext>
            </a:extLst>
          </p:cNvPr>
          <p:cNvSpPr/>
          <p:nvPr/>
        </p:nvSpPr>
        <p:spPr>
          <a:xfrm>
            <a:off x="7484433" y="2751768"/>
            <a:ext cx="1615721" cy="1615719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2700" dist="127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endParaRPr lang="en-US" sz="1200" dirty="0">
              <a:solidFill>
                <a:schemeClr val="lt1">
                  <a:alpha val="70000"/>
                </a:schemeClr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6BC383D-3C87-4AEC-997C-7A0E98F0EEDC}"/>
              </a:ext>
            </a:extLst>
          </p:cNvPr>
          <p:cNvGrpSpPr/>
          <p:nvPr/>
        </p:nvGrpSpPr>
        <p:grpSpPr>
          <a:xfrm>
            <a:off x="8015475" y="3158296"/>
            <a:ext cx="606952" cy="670356"/>
            <a:chOff x="5153025" y="2384426"/>
            <a:chExt cx="1884363" cy="2081213"/>
          </a:xfrm>
          <a:solidFill>
            <a:schemeClr val="tx1"/>
          </a:solidFill>
        </p:grpSpPr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E87755CF-C04D-41A4-942A-C822CAE39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263" y="2384426"/>
              <a:ext cx="377825" cy="763588"/>
            </a:xfrm>
            <a:custGeom>
              <a:avLst/>
              <a:gdLst>
                <a:gd name="T0" fmla="*/ 252 w 373"/>
                <a:gd name="T1" fmla="*/ 409 h 754"/>
                <a:gd name="T2" fmla="*/ 187 w 373"/>
                <a:gd name="T3" fmla="*/ 288 h 754"/>
                <a:gd name="T4" fmla="*/ 252 w 373"/>
                <a:gd name="T5" fmla="*/ 168 h 754"/>
                <a:gd name="T6" fmla="*/ 252 w 373"/>
                <a:gd name="T7" fmla="*/ 36 h 754"/>
                <a:gd name="T8" fmla="*/ 121 w 373"/>
                <a:gd name="T9" fmla="*/ 36 h 754"/>
                <a:gd name="T10" fmla="*/ 0 w 373"/>
                <a:gd name="T11" fmla="*/ 288 h 754"/>
                <a:gd name="T12" fmla="*/ 121 w 373"/>
                <a:gd name="T13" fmla="*/ 540 h 754"/>
                <a:gd name="T14" fmla="*/ 187 w 373"/>
                <a:gd name="T15" fmla="*/ 661 h 754"/>
                <a:gd name="T16" fmla="*/ 280 w 373"/>
                <a:gd name="T17" fmla="*/ 754 h 754"/>
                <a:gd name="T18" fmla="*/ 373 w 373"/>
                <a:gd name="T19" fmla="*/ 661 h 754"/>
                <a:gd name="T20" fmla="*/ 252 w 373"/>
                <a:gd name="T21" fmla="*/ 40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3" h="754">
                  <a:moveTo>
                    <a:pt x="252" y="409"/>
                  </a:moveTo>
                  <a:cubicBezTo>
                    <a:pt x="207" y="363"/>
                    <a:pt x="187" y="341"/>
                    <a:pt x="187" y="288"/>
                  </a:cubicBezTo>
                  <a:cubicBezTo>
                    <a:pt x="187" y="236"/>
                    <a:pt x="207" y="214"/>
                    <a:pt x="252" y="168"/>
                  </a:cubicBezTo>
                  <a:cubicBezTo>
                    <a:pt x="289" y="132"/>
                    <a:pt x="289" y="73"/>
                    <a:pt x="252" y="36"/>
                  </a:cubicBezTo>
                  <a:cubicBezTo>
                    <a:pt x="216" y="0"/>
                    <a:pt x="157" y="0"/>
                    <a:pt x="121" y="36"/>
                  </a:cubicBezTo>
                  <a:cubicBezTo>
                    <a:pt x="70" y="87"/>
                    <a:pt x="0" y="157"/>
                    <a:pt x="0" y="288"/>
                  </a:cubicBezTo>
                  <a:cubicBezTo>
                    <a:pt x="0" y="420"/>
                    <a:pt x="70" y="489"/>
                    <a:pt x="121" y="540"/>
                  </a:cubicBezTo>
                  <a:cubicBezTo>
                    <a:pt x="166" y="586"/>
                    <a:pt x="187" y="608"/>
                    <a:pt x="187" y="661"/>
                  </a:cubicBezTo>
                  <a:cubicBezTo>
                    <a:pt x="187" y="712"/>
                    <a:pt x="228" y="754"/>
                    <a:pt x="280" y="754"/>
                  </a:cubicBezTo>
                  <a:cubicBezTo>
                    <a:pt x="331" y="754"/>
                    <a:pt x="373" y="712"/>
                    <a:pt x="373" y="661"/>
                  </a:cubicBezTo>
                  <a:cubicBezTo>
                    <a:pt x="373" y="529"/>
                    <a:pt x="303" y="459"/>
                    <a:pt x="252" y="4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F0AD1DC6-5561-4168-A1C2-440C1A6AD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8" y="2384426"/>
              <a:ext cx="376238" cy="763588"/>
            </a:xfrm>
            <a:custGeom>
              <a:avLst/>
              <a:gdLst>
                <a:gd name="T0" fmla="*/ 252 w 372"/>
                <a:gd name="T1" fmla="*/ 409 h 754"/>
                <a:gd name="T2" fmla="*/ 186 w 372"/>
                <a:gd name="T3" fmla="*/ 288 h 754"/>
                <a:gd name="T4" fmla="*/ 252 w 372"/>
                <a:gd name="T5" fmla="*/ 168 h 754"/>
                <a:gd name="T6" fmla="*/ 252 w 372"/>
                <a:gd name="T7" fmla="*/ 36 h 754"/>
                <a:gd name="T8" fmla="*/ 120 w 372"/>
                <a:gd name="T9" fmla="*/ 36 h 754"/>
                <a:gd name="T10" fmla="*/ 0 w 372"/>
                <a:gd name="T11" fmla="*/ 288 h 754"/>
                <a:gd name="T12" fmla="*/ 120 w 372"/>
                <a:gd name="T13" fmla="*/ 540 h 754"/>
                <a:gd name="T14" fmla="*/ 186 w 372"/>
                <a:gd name="T15" fmla="*/ 661 h 754"/>
                <a:gd name="T16" fmla="*/ 279 w 372"/>
                <a:gd name="T17" fmla="*/ 754 h 754"/>
                <a:gd name="T18" fmla="*/ 372 w 372"/>
                <a:gd name="T19" fmla="*/ 661 h 754"/>
                <a:gd name="T20" fmla="*/ 252 w 372"/>
                <a:gd name="T21" fmla="*/ 40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754">
                  <a:moveTo>
                    <a:pt x="252" y="409"/>
                  </a:moveTo>
                  <a:cubicBezTo>
                    <a:pt x="206" y="363"/>
                    <a:pt x="186" y="341"/>
                    <a:pt x="186" y="288"/>
                  </a:cubicBezTo>
                  <a:cubicBezTo>
                    <a:pt x="186" y="236"/>
                    <a:pt x="206" y="214"/>
                    <a:pt x="252" y="168"/>
                  </a:cubicBezTo>
                  <a:cubicBezTo>
                    <a:pt x="288" y="132"/>
                    <a:pt x="288" y="73"/>
                    <a:pt x="252" y="36"/>
                  </a:cubicBezTo>
                  <a:cubicBezTo>
                    <a:pt x="216" y="0"/>
                    <a:pt x="157" y="0"/>
                    <a:pt x="120" y="36"/>
                  </a:cubicBezTo>
                  <a:cubicBezTo>
                    <a:pt x="69" y="87"/>
                    <a:pt x="0" y="157"/>
                    <a:pt x="0" y="288"/>
                  </a:cubicBezTo>
                  <a:cubicBezTo>
                    <a:pt x="0" y="420"/>
                    <a:pt x="69" y="489"/>
                    <a:pt x="120" y="540"/>
                  </a:cubicBezTo>
                  <a:cubicBezTo>
                    <a:pt x="166" y="586"/>
                    <a:pt x="186" y="608"/>
                    <a:pt x="186" y="661"/>
                  </a:cubicBezTo>
                  <a:cubicBezTo>
                    <a:pt x="186" y="712"/>
                    <a:pt x="228" y="754"/>
                    <a:pt x="279" y="754"/>
                  </a:cubicBezTo>
                  <a:cubicBezTo>
                    <a:pt x="331" y="754"/>
                    <a:pt x="372" y="712"/>
                    <a:pt x="372" y="661"/>
                  </a:cubicBezTo>
                  <a:cubicBezTo>
                    <a:pt x="372" y="529"/>
                    <a:pt x="303" y="459"/>
                    <a:pt x="252" y="4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2A72C02A-BF58-40E5-B67E-5B0C64A6C1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3025" y="3335340"/>
              <a:ext cx="1884363" cy="1130299"/>
            </a:xfrm>
            <a:custGeom>
              <a:avLst/>
              <a:gdLst>
                <a:gd name="T0" fmla="*/ 1433 w 1862"/>
                <a:gd name="T1" fmla="*/ 683 h 1117"/>
                <a:gd name="T2" fmla="*/ 1521 w 1862"/>
                <a:gd name="T3" fmla="*/ 683 h 1117"/>
                <a:gd name="T4" fmla="*/ 1521 w 1862"/>
                <a:gd name="T5" fmla="*/ 683 h 1117"/>
                <a:gd name="T6" fmla="*/ 1862 w 1862"/>
                <a:gd name="T7" fmla="*/ 341 h 1117"/>
                <a:gd name="T8" fmla="*/ 1521 w 1862"/>
                <a:gd name="T9" fmla="*/ 0 h 1117"/>
                <a:gd name="T10" fmla="*/ 1396 w 1862"/>
                <a:gd name="T11" fmla="*/ 0 h 1117"/>
                <a:gd name="T12" fmla="*/ 155 w 1862"/>
                <a:gd name="T13" fmla="*/ 0 h 1117"/>
                <a:gd name="T14" fmla="*/ 62 w 1862"/>
                <a:gd name="T15" fmla="*/ 93 h 1117"/>
                <a:gd name="T16" fmla="*/ 62 w 1862"/>
                <a:gd name="T17" fmla="*/ 403 h 1117"/>
                <a:gd name="T18" fmla="*/ 296 w 1862"/>
                <a:gd name="T19" fmla="*/ 931 h 1117"/>
                <a:gd name="T20" fmla="*/ 93 w 1862"/>
                <a:gd name="T21" fmla="*/ 931 h 1117"/>
                <a:gd name="T22" fmla="*/ 0 w 1862"/>
                <a:gd name="T23" fmla="*/ 1024 h 1117"/>
                <a:gd name="T24" fmla="*/ 93 w 1862"/>
                <a:gd name="T25" fmla="*/ 1117 h 1117"/>
                <a:gd name="T26" fmla="*/ 776 w 1862"/>
                <a:gd name="T27" fmla="*/ 1117 h 1117"/>
                <a:gd name="T28" fmla="*/ 1459 w 1862"/>
                <a:gd name="T29" fmla="*/ 1117 h 1117"/>
                <a:gd name="T30" fmla="*/ 1552 w 1862"/>
                <a:gd name="T31" fmla="*/ 1024 h 1117"/>
                <a:gd name="T32" fmla="*/ 1459 w 1862"/>
                <a:gd name="T33" fmla="*/ 931 h 1117"/>
                <a:gd name="T34" fmla="*/ 1256 w 1862"/>
                <a:gd name="T35" fmla="*/ 931 h 1117"/>
                <a:gd name="T36" fmla="*/ 1433 w 1862"/>
                <a:gd name="T37" fmla="*/ 683 h 1117"/>
                <a:gd name="T38" fmla="*/ 1490 w 1862"/>
                <a:gd name="T39" fmla="*/ 403 h 1117"/>
                <a:gd name="T40" fmla="*/ 1490 w 1862"/>
                <a:gd name="T41" fmla="*/ 186 h 1117"/>
                <a:gd name="T42" fmla="*/ 1521 w 1862"/>
                <a:gd name="T43" fmla="*/ 186 h 1117"/>
                <a:gd name="T44" fmla="*/ 1676 w 1862"/>
                <a:gd name="T45" fmla="*/ 341 h 1117"/>
                <a:gd name="T46" fmla="*/ 1521 w 1862"/>
                <a:gd name="T47" fmla="*/ 496 h 1117"/>
                <a:gd name="T48" fmla="*/ 1520 w 1862"/>
                <a:gd name="T49" fmla="*/ 496 h 1117"/>
                <a:gd name="T50" fmla="*/ 1483 w 1862"/>
                <a:gd name="T51" fmla="*/ 496 h 1117"/>
                <a:gd name="T52" fmla="*/ 1490 w 1862"/>
                <a:gd name="T53" fmla="*/ 403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62" h="1117">
                  <a:moveTo>
                    <a:pt x="1433" y="683"/>
                  </a:moveTo>
                  <a:cubicBezTo>
                    <a:pt x="1521" y="683"/>
                    <a:pt x="1521" y="683"/>
                    <a:pt x="1521" y="683"/>
                  </a:cubicBezTo>
                  <a:cubicBezTo>
                    <a:pt x="1521" y="683"/>
                    <a:pt x="1521" y="683"/>
                    <a:pt x="1521" y="683"/>
                  </a:cubicBezTo>
                  <a:cubicBezTo>
                    <a:pt x="1709" y="682"/>
                    <a:pt x="1862" y="529"/>
                    <a:pt x="1862" y="341"/>
                  </a:cubicBezTo>
                  <a:cubicBezTo>
                    <a:pt x="1862" y="153"/>
                    <a:pt x="1709" y="0"/>
                    <a:pt x="1521" y="0"/>
                  </a:cubicBezTo>
                  <a:cubicBezTo>
                    <a:pt x="1396" y="0"/>
                    <a:pt x="1396" y="0"/>
                    <a:pt x="1396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04" y="0"/>
                    <a:pt x="62" y="42"/>
                    <a:pt x="62" y="93"/>
                  </a:cubicBezTo>
                  <a:cubicBezTo>
                    <a:pt x="62" y="403"/>
                    <a:pt x="62" y="403"/>
                    <a:pt x="62" y="403"/>
                  </a:cubicBezTo>
                  <a:cubicBezTo>
                    <a:pt x="62" y="612"/>
                    <a:pt x="152" y="800"/>
                    <a:pt x="296" y="931"/>
                  </a:cubicBezTo>
                  <a:cubicBezTo>
                    <a:pt x="93" y="931"/>
                    <a:pt x="93" y="931"/>
                    <a:pt x="93" y="931"/>
                  </a:cubicBezTo>
                  <a:cubicBezTo>
                    <a:pt x="42" y="931"/>
                    <a:pt x="0" y="972"/>
                    <a:pt x="0" y="1024"/>
                  </a:cubicBezTo>
                  <a:cubicBezTo>
                    <a:pt x="0" y="1075"/>
                    <a:pt x="42" y="1117"/>
                    <a:pt x="93" y="1117"/>
                  </a:cubicBezTo>
                  <a:cubicBezTo>
                    <a:pt x="776" y="1117"/>
                    <a:pt x="776" y="1117"/>
                    <a:pt x="776" y="1117"/>
                  </a:cubicBezTo>
                  <a:cubicBezTo>
                    <a:pt x="1459" y="1117"/>
                    <a:pt x="1459" y="1117"/>
                    <a:pt x="1459" y="1117"/>
                  </a:cubicBezTo>
                  <a:cubicBezTo>
                    <a:pt x="1510" y="1117"/>
                    <a:pt x="1552" y="1075"/>
                    <a:pt x="1552" y="1024"/>
                  </a:cubicBezTo>
                  <a:cubicBezTo>
                    <a:pt x="1552" y="972"/>
                    <a:pt x="1510" y="931"/>
                    <a:pt x="1459" y="931"/>
                  </a:cubicBezTo>
                  <a:cubicBezTo>
                    <a:pt x="1256" y="931"/>
                    <a:pt x="1256" y="931"/>
                    <a:pt x="1256" y="931"/>
                  </a:cubicBezTo>
                  <a:cubicBezTo>
                    <a:pt x="1331" y="862"/>
                    <a:pt x="1392" y="778"/>
                    <a:pt x="1433" y="683"/>
                  </a:cubicBezTo>
                  <a:close/>
                  <a:moveTo>
                    <a:pt x="1490" y="403"/>
                  </a:moveTo>
                  <a:cubicBezTo>
                    <a:pt x="1490" y="186"/>
                    <a:pt x="1490" y="186"/>
                    <a:pt x="1490" y="186"/>
                  </a:cubicBezTo>
                  <a:cubicBezTo>
                    <a:pt x="1521" y="186"/>
                    <a:pt x="1521" y="186"/>
                    <a:pt x="1521" y="186"/>
                  </a:cubicBezTo>
                  <a:cubicBezTo>
                    <a:pt x="1606" y="186"/>
                    <a:pt x="1676" y="256"/>
                    <a:pt x="1676" y="341"/>
                  </a:cubicBezTo>
                  <a:cubicBezTo>
                    <a:pt x="1676" y="427"/>
                    <a:pt x="1606" y="496"/>
                    <a:pt x="1521" y="496"/>
                  </a:cubicBezTo>
                  <a:cubicBezTo>
                    <a:pt x="1521" y="496"/>
                    <a:pt x="1521" y="496"/>
                    <a:pt x="1520" y="496"/>
                  </a:cubicBezTo>
                  <a:cubicBezTo>
                    <a:pt x="1483" y="496"/>
                    <a:pt x="1483" y="496"/>
                    <a:pt x="1483" y="496"/>
                  </a:cubicBezTo>
                  <a:cubicBezTo>
                    <a:pt x="1487" y="466"/>
                    <a:pt x="1490" y="435"/>
                    <a:pt x="1490" y="4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7316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23" grpId="0" animBg="1"/>
      <p:bldP spid="28" grpId="0" animBg="1"/>
      <p:bldP spid="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A7CA8F-AADC-45A1-BBCA-52AAAFCD3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F8F1-F686-49DF-9F26-08C777B2363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5D5154B-D277-4DDD-A29A-A1BFD206450E}"/>
              </a:ext>
            </a:extLst>
          </p:cNvPr>
          <p:cNvSpPr/>
          <p:nvPr/>
        </p:nvSpPr>
        <p:spPr>
          <a:xfrm>
            <a:off x="2815459" y="1863678"/>
            <a:ext cx="2038352" cy="2038350"/>
          </a:xfrm>
          <a:prstGeom prst="ellipse">
            <a:avLst/>
          </a:prstGeom>
          <a:solidFill>
            <a:srgbClr val="FFFFFF"/>
          </a:solidFill>
          <a:ln w="25400">
            <a:noFill/>
          </a:ln>
          <a:effectLst>
            <a:outerShdw blurRad="12700" dist="127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en-US" sz="1600" b="1" dirty="0">
                <a:solidFill>
                  <a:schemeClr val="tx1"/>
                </a:solidFill>
                <a:latin typeface="+mj-lt"/>
              </a:rPr>
              <a:t>Title Here</a:t>
            </a:r>
          </a:p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en-US" sz="1300" dirty="0">
                <a:solidFill>
                  <a:schemeClr val="tx1">
                    <a:alpha val="70000"/>
                  </a:schemeClr>
                </a:solidFill>
              </a:rPr>
              <a:t>Almost before </a:t>
            </a:r>
            <a:r>
              <a:rPr lang="en-US" sz="1300">
                <a:solidFill>
                  <a:schemeClr val="tx1">
                    <a:alpha val="70000"/>
                  </a:schemeClr>
                </a:solidFill>
              </a:rPr>
              <a:t>we knew.</a:t>
            </a:r>
            <a:endParaRPr lang="en-US" sz="13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90B1F25-A9DB-41C2-BE8A-E61F5D342866}"/>
              </a:ext>
            </a:extLst>
          </p:cNvPr>
          <p:cNvSpPr/>
          <p:nvPr/>
        </p:nvSpPr>
        <p:spPr>
          <a:xfrm>
            <a:off x="5240383" y="1219153"/>
            <a:ext cx="2397034" cy="2397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en-US" sz="1600" b="1">
                <a:latin typeface="+mj-lt"/>
              </a:rPr>
              <a:t>Subtitle here</a:t>
            </a:r>
            <a:endParaRPr lang="en-US" sz="1600" b="1" dirty="0">
              <a:latin typeface="+mj-lt"/>
            </a:endParaRPr>
          </a:p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en-US" sz="1300">
                <a:solidFill>
                  <a:schemeClr val="lt1">
                    <a:alpha val="70000"/>
                  </a:schemeClr>
                </a:solidFill>
              </a:rPr>
              <a:t>It is a long established.</a:t>
            </a:r>
            <a:endParaRPr lang="en-US" sz="1300" dirty="0">
              <a:solidFill>
                <a:schemeClr val="lt1">
                  <a:alpha val="70000"/>
                </a:schemeClr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0FFECFE-2961-465C-B8F1-829168A70517}"/>
              </a:ext>
            </a:extLst>
          </p:cNvPr>
          <p:cNvSpPr/>
          <p:nvPr/>
        </p:nvSpPr>
        <p:spPr>
          <a:xfrm>
            <a:off x="8020049" y="1863678"/>
            <a:ext cx="2038352" cy="2038350"/>
          </a:xfrm>
          <a:prstGeom prst="ellipse">
            <a:avLst/>
          </a:prstGeom>
          <a:solidFill>
            <a:srgbClr val="FFFFFF"/>
          </a:solidFill>
          <a:ln w="25400">
            <a:noFill/>
          </a:ln>
          <a:effectLst>
            <a:outerShdw blurRad="12700" dist="127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spcBef>
                <a:spcPts val="1000"/>
              </a:spcBef>
            </a:pPr>
            <a:r>
              <a:rPr lang="en-US" sz="1600" b="1">
                <a:solidFill>
                  <a:prstClr val="black"/>
                </a:solidFill>
                <a:latin typeface="Poppins Bold"/>
              </a:rPr>
              <a:t>Title Here</a:t>
            </a:r>
          </a:p>
          <a:p>
            <a:pPr lvl="0" algn="ctr">
              <a:lnSpc>
                <a:spcPct val="130000"/>
              </a:lnSpc>
              <a:spcBef>
                <a:spcPts val="1000"/>
              </a:spcBef>
            </a:pPr>
            <a:r>
              <a:rPr lang="en-US" sz="1300">
                <a:solidFill>
                  <a:prstClr val="black">
                    <a:alpha val="70000"/>
                  </a:prstClr>
                </a:solidFill>
              </a:rPr>
              <a:t>Almost before we knew.</a:t>
            </a:r>
            <a:endParaRPr lang="en-US" sz="1300" dirty="0">
              <a:solidFill>
                <a:prstClr val="black">
                  <a:alpha val="70000"/>
                </a:prst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27EDACE-C7DC-48BD-B06C-3D3AA2F2E666}"/>
              </a:ext>
            </a:extLst>
          </p:cNvPr>
          <p:cNvCxnSpPr>
            <a:cxnSpLocks/>
            <a:stCxn id="18" idx="4"/>
          </p:cNvCxnSpPr>
          <p:nvPr/>
        </p:nvCxnSpPr>
        <p:spPr>
          <a:xfrm>
            <a:off x="3834635" y="3902028"/>
            <a:ext cx="0" cy="504507"/>
          </a:xfrm>
          <a:prstGeom prst="line">
            <a:avLst/>
          </a:prstGeom>
          <a:ln w="12700">
            <a:solidFill>
              <a:schemeClr val="tx1"/>
            </a:solidFill>
            <a:headEnd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BFDF6C-E2BB-4282-99E1-F980FF864533}"/>
              </a:ext>
            </a:extLst>
          </p:cNvPr>
          <p:cNvCxnSpPr>
            <a:cxnSpLocks/>
            <a:stCxn id="20" idx="4"/>
          </p:cNvCxnSpPr>
          <p:nvPr/>
        </p:nvCxnSpPr>
        <p:spPr>
          <a:xfrm>
            <a:off x="9039225" y="3902028"/>
            <a:ext cx="0" cy="504507"/>
          </a:xfrm>
          <a:prstGeom prst="line">
            <a:avLst/>
          </a:prstGeom>
          <a:ln w="12700">
            <a:solidFill>
              <a:schemeClr val="tx1"/>
            </a:solidFill>
            <a:headEnd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BA75C3A-C076-4595-99E5-F72BB49D9E9B}"/>
              </a:ext>
            </a:extLst>
          </p:cNvPr>
          <p:cNvCxnSpPr>
            <a:cxnSpLocks/>
            <a:stCxn id="19" idx="4"/>
          </p:cNvCxnSpPr>
          <p:nvPr/>
        </p:nvCxnSpPr>
        <p:spPr>
          <a:xfrm>
            <a:off x="6438900" y="3616185"/>
            <a:ext cx="549" cy="306019"/>
          </a:xfrm>
          <a:prstGeom prst="line">
            <a:avLst/>
          </a:prstGeom>
          <a:ln w="1905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ubtitle 2">
            <a:extLst>
              <a:ext uri="{FF2B5EF4-FFF2-40B4-BE49-F238E27FC236}">
                <a16:creationId xmlns:a16="http://schemas.microsoft.com/office/drawing/2014/main" id="{4504D7A8-E8DC-4224-8333-0D82A37C14A3}"/>
              </a:ext>
            </a:extLst>
          </p:cNvPr>
          <p:cNvSpPr txBox="1">
            <a:spLocks/>
          </p:cNvSpPr>
          <p:nvPr/>
        </p:nvSpPr>
        <p:spPr>
          <a:xfrm>
            <a:off x="2578433" y="4692378"/>
            <a:ext cx="2512405" cy="983159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700" dirty="0">
                <a:solidFill>
                  <a:schemeClr val="tx1"/>
                </a:solidFill>
              </a:rPr>
              <a:t>Write title here</a:t>
            </a:r>
            <a:endParaRPr lang="en-US" sz="1700" b="0" dirty="0">
              <a:solidFill>
                <a:schemeClr val="tx1"/>
              </a:solidFill>
            </a:endParaRPr>
          </a:p>
          <a:p>
            <a:pPr algn="ctr"/>
            <a:r>
              <a:rPr lang="en-US" sz="1300" b="0" dirty="0">
                <a:solidFill>
                  <a:schemeClr val="tx1">
                    <a:alpha val="70000"/>
                  </a:schemeClr>
                </a:solidFill>
              </a:rPr>
              <a:t>It is a long established fact that </a:t>
            </a:r>
            <a:r>
              <a:rPr lang="en-US" sz="1300" b="0">
                <a:solidFill>
                  <a:schemeClr val="tx1">
                    <a:alpha val="70000"/>
                  </a:schemeClr>
                </a:solidFill>
              </a:rPr>
              <a:t>a reader.</a:t>
            </a:r>
            <a:endParaRPr lang="en-US" sz="1300" b="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9769E1D9-DBCC-462C-A54B-CA4399C8A4F5}"/>
              </a:ext>
            </a:extLst>
          </p:cNvPr>
          <p:cNvSpPr txBox="1">
            <a:spLocks/>
          </p:cNvSpPr>
          <p:nvPr/>
        </p:nvSpPr>
        <p:spPr>
          <a:xfrm>
            <a:off x="5182697" y="4208047"/>
            <a:ext cx="2512405" cy="108676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700">
                <a:solidFill>
                  <a:schemeClr val="accent1"/>
                </a:solidFill>
              </a:rPr>
              <a:t>Write title here</a:t>
            </a:r>
            <a:endParaRPr lang="en-US" sz="1700" b="0">
              <a:solidFill>
                <a:schemeClr val="accent1"/>
              </a:solidFill>
            </a:endParaRPr>
          </a:p>
          <a:p>
            <a:pPr algn="ctr"/>
            <a:r>
              <a:rPr lang="en-US" sz="1300" b="0">
                <a:solidFill>
                  <a:schemeClr val="tx1">
                    <a:alpha val="70000"/>
                  </a:schemeClr>
                </a:solidFill>
              </a:rPr>
              <a:t>It is a long established fact that a reader.</a:t>
            </a:r>
            <a:endParaRPr lang="en-US" sz="1300" b="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869144FB-6787-4B58-B651-06E8EE9C5A13}"/>
              </a:ext>
            </a:extLst>
          </p:cNvPr>
          <p:cNvSpPr txBox="1">
            <a:spLocks/>
          </p:cNvSpPr>
          <p:nvPr/>
        </p:nvSpPr>
        <p:spPr>
          <a:xfrm>
            <a:off x="7786961" y="4692378"/>
            <a:ext cx="2512405" cy="983159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700" dirty="0">
                <a:solidFill>
                  <a:schemeClr val="tx1"/>
                </a:solidFill>
              </a:rPr>
              <a:t>Write title here</a:t>
            </a:r>
            <a:endParaRPr lang="en-US" sz="1700" b="0" dirty="0">
              <a:solidFill>
                <a:schemeClr val="tx1"/>
              </a:solidFill>
            </a:endParaRPr>
          </a:p>
          <a:p>
            <a:pPr algn="ctr"/>
            <a:r>
              <a:rPr lang="en-US" sz="1300" b="0">
                <a:solidFill>
                  <a:schemeClr val="tx1">
                    <a:alpha val="70000"/>
                  </a:schemeClr>
                </a:solidFill>
              </a:rPr>
              <a:t>It is a long established fact that a reader.</a:t>
            </a:r>
            <a:endParaRPr lang="en-US" sz="1300" b="0" dirty="0">
              <a:solidFill>
                <a:schemeClr val="tx1">
                  <a:alpha val="7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57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6" grpId="0"/>
      <p:bldP spid="27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A7CA8F-AADC-45A1-BBCA-52AAAFCD3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F8F1-F686-49DF-9F26-08C777B2363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39B796E-8F61-4576-B97E-A455BA7D85DC}"/>
              </a:ext>
            </a:extLst>
          </p:cNvPr>
          <p:cNvSpPr/>
          <p:nvPr/>
        </p:nvSpPr>
        <p:spPr>
          <a:xfrm>
            <a:off x="1359399" y="1984057"/>
            <a:ext cx="2038352" cy="20383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en-US" sz="1600" b="1" dirty="0">
                <a:latin typeface="+mj-lt"/>
              </a:rPr>
              <a:t>Title Here</a:t>
            </a:r>
          </a:p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en-US" sz="1300" dirty="0">
                <a:solidFill>
                  <a:schemeClr val="lt1">
                    <a:alpha val="70000"/>
                  </a:schemeClr>
                </a:solidFill>
              </a:rPr>
              <a:t>Almost before </a:t>
            </a:r>
            <a:r>
              <a:rPr lang="en-US" sz="1300">
                <a:solidFill>
                  <a:schemeClr val="lt1">
                    <a:alpha val="70000"/>
                  </a:schemeClr>
                </a:solidFill>
              </a:rPr>
              <a:t>we knew.</a:t>
            </a:r>
            <a:endParaRPr lang="en-US" sz="1300" dirty="0">
              <a:solidFill>
                <a:schemeClr val="lt1">
                  <a:alpha val="70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D0D96D-4718-4DE7-BBD9-FB96D78E3D9C}"/>
              </a:ext>
            </a:extLst>
          </p:cNvPr>
          <p:cNvSpPr/>
          <p:nvPr/>
        </p:nvSpPr>
        <p:spPr>
          <a:xfrm>
            <a:off x="3221752" y="1984057"/>
            <a:ext cx="2038352" cy="203835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2700" dist="127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en-US" sz="1600" b="1" dirty="0">
                <a:solidFill>
                  <a:schemeClr val="tx1"/>
                </a:solidFill>
              </a:rPr>
              <a:t>Title Here</a:t>
            </a:r>
          </a:p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en-US" sz="1300" dirty="0">
                <a:solidFill>
                  <a:schemeClr val="tx1">
                    <a:alpha val="70000"/>
                  </a:schemeClr>
                </a:solidFill>
              </a:rPr>
              <a:t>Almost before </a:t>
            </a:r>
            <a:r>
              <a:rPr lang="en-US" sz="1300">
                <a:solidFill>
                  <a:schemeClr val="tx1">
                    <a:alpha val="70000"/>
                  </a:schemeClr>
                </a:solidFill>
              </a:rPr>
              <a:t>we knew.</a:t>
            </a:r>
            <a:endParaRPr lang="en-US" sz="13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9A491D0-160B-4D26-B646-AFE574FF78DA}"/>
              </a:ext>
            </a:extLst>
          </p:cNvPr>
          <p:cNvSpPr/>
          <p:nvPr/>
        </p:nvSpPr>
        <p:spPr>
          <a:xfrm>
            <a:off x="5084105" y="1984057"/>
            <a:ext cx="2038352" cy="203835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2700" dist="127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spcBef>
                <a:spcPts val="1000"/>
              </a:spcBef>
            </a:pPr>
            <a:r>
              <a:rPr lang="en-US" sz="1600" b="1">
                <a:solidFill>
                  <a:prstClr val="black"/>
                </a:solidFill>
              </a:rPr>
              <a:t>Title Here</a:t>
            </a:r>
          </a:p>
          <a:p>
            <a:pPr lvl="0" algn="ctr">
              <a:lnSpc>
                <a:spcPct val="130000"/>
              </a:lnSpc>
              <a:spcBef>
                <a:spcPts val="1000"/>
              </a:spcBef>
            </a:pPr>
            <a:r>
              <a:rPr lang="en-US" sz="1300">
                <a:solidFill>
                  <a:prstClr val="black">
                    <a:alpha val="70000"/>
                  </a:prstClr>
                </a:solidFill>
              </a:rPr>
              <a:t>Almost before we knew.</a:t>
            </a:r>
            <a:endParaRPr lang="en-US" sz="1300" dirty="0">
              <a:solidFill>
                <a:prstClr val="black">
                  <a:alpha val="70000"/>
                </a:prst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82AF824-E241-45AA-8911-B895CEA7637F}"/>
              </a:ext>
            </a:extLst>
          </p:cNvPr>
          <p:cNvSpPr/>
          <p:nvPr/>
        </p:nvSpPr>
        <p:spPr>
          <a:xfrm>
            <a:off x="6946457" y="1984057"/>
            <a:ext cx="2038352" cy="203835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2700" dist="127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spcBef>
                <a:spcPts val="1000"/>
              </a:spcBef>
            </a:pPr>
            <a:r>
              <a:rPr lang="en-US" sz="1600" b="1">
                <a:solidFill>
                  <a:prstClr val="black"/>
                </a:solidFill>
              </a:rPr>
              <a:t>Title Here</a:t>
            </a:r>
          </a:p>
          <a:p>
            <a:pPr lvl="0" algn="ctr">
              <a:lnSpc>
                <a:spcPct val="130000"/>
              </a:lnSpc>
              <a:spcBef>
                <a:spcPts val="1000"/>
              </a:spcBef>
            </a:pPr>
            <a:r>
              <a:rPr lang="en-US" sz="1300">
                <a:solidFill>
                  <a:prstClr val="black">
                    <a:alpha val="70000"/>
                  </a:prstClr>
                </a:solidFill>
              </a:rPr>
              <a:t>Almost before we knew.</a:t>
            </a:r>
            <a:endParaRPr lang="en-US" sz="1300" dirty="0">
              <a:solidFill>
                <a:prstClr val="black">
                  <a:alpha val="70000"/>
                </a:prstClr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92BB200-ABA1-4B63-8A9E-A2EA57CD0D69}"/>
              </a:ext>
            </a:extLst>
          </p:cNvPr>
          <p:cNvSpPr/>
          <p:nvPr/>
        </p:nvSpPr>
        <p:spPr>
          <a:xfrm>
            <a:off x="8808809" y="1984057"/>
            <a:ext cx="2038352" cy="203835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2700" dist="127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spcBef>
                <a:spcPts val="1000"/>
              </a:spcBef>
            </a:pPr>
            <a:r>
              <a:rPr lang="en-US" sz="1600" b="1">
                <a:solidFill>
                  <a:prstClr val="black"/>
                </a:solidFill>
              </a:rPr>
              <a:t>Title Here</a:t>
            </a:r>
          </a:p>
          <a:p>
            <a:pPr lvl="0" algn="ctr">
              <a:lnSpc>
                <a:spcPct val="130000"/>
              </a:lnSpc>
              <a:spcBef>
                <a:spcPts val="1000"/>
              </a:spcBef>
            </a:pPr>
            <a:r>
              <a:rPr lang="en-US" sz="1300">
                <a:solidFill>
                  <a:prstClr val="black">
                    <a:alpha val="70000"/>
                  </a:prstClr>
                </a:solidFill>
              </a:rPr>
              <a:t>Almost before we knew.</a:t>
            </a:r>
            <a:endParaRPr lang="en-US" sz="1300" dirty="0">
              <a:solidFill>
                <a:prstClr val="black">
                  <a:alpha val="70000"/>
                </a:prst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110F23D-7E63-4F35-A53F-3033760792BE}"/>
              </a:ext>
            </a:extLst>
          </p:cNvPr>
          <p:cNvCxnSpPr>
            <a:cxnSpLocks/>
          </p:cNvCxnSpPr>
          <p:nvPr/>
        </p:nvCxnSpPr>
        <p:spPr>
          <a:xfrm flipH="1">
            <a:off x="2347923" y="4022407"/>
            <a:ext cx="1099" cy="34107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AB4A02-7836-46FF-BE3D-5CBB5D8F674A}"/>
              </a:ext>
            </a:extLst>
          </p:cNvPr>
          <p:cNvCxnSpPr>
            <a:cxnSpLocks/>
          </p:cNvCxnSpPr>
          <p:nvPr/>
        </p:nvCxnSpPr>
        <p:spPr>
          <a:xfrm flipH="1">
            <a:off x="4219424" y="4022407"/>
            <a:ext cx="1099" cy="341070"/>
          </a:xfrm>
          <a:prstGeom prst="line">
            <a:avLst/>
          </a:prstGeom>
          <a:ln>
            <a:solidFill>
              <a:schemeClr val="tx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97F24AE-A465-4BE6-8197-094524C27D04}"/>
              </a:ext>
            </a:extLst>
          </p:cNvPr>
          <p:cNvCxnSpPr>
            <a:cxnSpLocks/>
          </p:cNvCxnSpPr>
          <p:nvPr/>
        </p:nvCxnSpPr>
        <p:spPr>
          <a:xfrm flipH="1">
            <a:off x="6096000" y="4022407"/>
            <a:ext cx="1099" cy="341070"/>
          </a:xfrm>
          <a:prstGeom prst="line">
            <a:avLst/>
          </a:prstGeom>
          <a:ln>
            <a:solidFill>
              <a:schemeClr val="tx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98210E3-AF85-47CF-A8D5-6A59C2A52893}"/>
              </a:ext>
            </a:extLst>
          </p:cNvPr>
          <p:cNvCxnSpPr>
            <a:cxnSpLocks/>
          </p:cNvCxnSpPr>
          <p:nvPr/>
        </p:nvCxnSpPr>
        <p:spPr>
          <a:xfrm flipH="1">
            <a:off x="7963715" y="4022407"/>
            <a:ext cx="1099" cy="341070"/>
          </a:xfrm>
          <a:prstGeom prst="line">
            <a:avLst/>
          </a:prstGeom>
          <a:ln>
            <a:solidFill>
              <a:schemeClr val="tx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04DACBA-3624-43D1-AE43-8A2D904CABD4}"/>
              </a:ext>
            </a:extLst>
          </p:cNvPr>
          <p:cNvCxnSpPr>
            <a:cxnSpLocks/>
          </p:cNvCxnSpPr>
          <p:nvPr/>
        </p:nvCxnSpPr>
        <p:spPr>
          <a:xfrm flipH="1">
            <a:off x="9826886" y="4022407"/>
            <a:ext cx="1099" cy="341070"/>
          </a:xfrm>
          <a:prstGeom prst="line">
            <a:avLst/>
          </a:prstGeom>
          <a:ln>
            <a:solidFill>
              <a:schemeClr val="tx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1B69F6A-A0E9-4BD2-9C92-C7CB2C04A491}"/>
              </a:ext>
            </a:extLst>
          </p:cNvPr>
          <p:cNvSpPr txBox="1"/>
          <p:nvPr/>
        </p:nvSpPr>
        <p:spPr>
          <a:xfrm>
            <a:off x="7052344" y="4632303"/>
            <a:ext cx="1763755" cy="950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fontAlgn="base">
              <a:lnSpc>
                <a:spcPct val="130000"/>
              </a:lnSpc>
              <a:spcBef>
                <a:spcPts val="1000"/>
              </a:spcBef>
            </a:pPr>
            <a:r>
              <a:rPr lang="en-US" sz="1600" b="1">
                <a:solidFill>
                  <a:prstClr val="black"/>
                </a:solidFill>
              </a:rPr>
              <a:t>Your title here</a:t>
            </a:r>
          </a:p>
          <a:p>
            <a:pPr lvl="0" algn="ctr" fontAlgn="base">
              <a:lnSpc>
                <a:spcPct val="130000"/>
              </a:lnSpc>
              <a:spcBef>
                <a:spcPts val="1000"/>
              </a:spcBef>
            </a:pPr>
            <a:r>
              <a:rPr lang="en-US" sz="1300">
                <a:solidFill>
                  <a:srgbClr val="262626">
                    <a:alpha val="70000"/>
                  </a:srgbClr>
                </a:solidFill>
              </a:rPr>
              <a:t>We had reached</a:t>
            </a:r>
            <a:br>
              <a:rPr lang="en-US" sz="1300">
                <a:solidFill>
                  <a:srgbClr val="262626">
                    <a:alpha val="70000"/>
                  </a:srgbClr>
                </a:solidFill>
              </a:rPr>
            </a:br>
            <a:r>
              <a:rPr lang="en-US" sz="1300">
                <a:solidFill>
                  <a:srgbClr val="262626">
                    <a:alpha val="70000"/>
                  </a:srgbClr>
                </a:solidFill>
              </a:rPr>
              <a:t>a great.</a:t>
            </a:r>
            <a:endParaRPr lang="en-US" sz="1300" dirty="0">
              <a:solidFill>
                <a:srgbClr val="262626">
                  <a:alpha val="70000"/>
                </a:srgb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9C706E0-7649-4503-9583-A4E961A0D9BD}"/>
              </a:ext>
            </a:extLst>
          </p:cNvPr>
          <p:cNvSpPr txBox="1"/>
          <p:nvPr/>
        </p:nvSpPr>
        <p:spPr>
          <a:xfrm>
            <a:off x="5159682" y="4632303"/>
            <a:ext cx="1763755" cy="950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fontAlgn="base">
              <a:lnSpc>
                <a:spcPct val="130000"/>
              </a:lnSpc>
              <a:spcBef>
                <a:spcPts val="1000"/>
              </a:spcBef>
            </a:pPr>
            <a:r>
              <a:rPr lang="en-US" sz="1600" b="1">
                <a:solidFill>
                  <a:prstClr val="black"/>
                </a:solidFill>
              </a:rPr>
              <a:t>Your title here</a:t>
            </a:r>
          </a:p>
          <a:p>
            <a:pPr lvl="0" algn="ctr" fontAlgn="base">
              <a:lnSpc>
                <a:spcPct val="130000"/>
              </a:lnSpc>
              <a:spcBef>
                <a:spcPts val="1000"/>
              </a:spcBef>
            </a:pPr>
            <a:r>
              <a:rPr lang="en-US" sz="1300">
                <a:solidFill>
                  <a:srgbClr val="262626">
                    <a:alpha val="70000"/>
                  </a:srgbClr>
                </a:solidFill>
              </a:rPr>
              <a:t>We had reached</a:t>
            </a:r>
            <a:br>
              <a:rPr lang="en-US" sz="1300">
                <a:solidFill>
                  <a:srgbClr val="262626">
                    <a:alpha val="70000"/>
                  </a:srgbClr>
                </a:solidFill>
              </a:rPr>
            </a:br>
            <a:r>
              <a:rPr lang="en-US" sz="1300">
                <a:solidFill>
                  <a:srgbClr val="262626">
                    <a:alpha val="70000"/>
                  </a:srgbClr>
                </a:solidFill>
              </a:rPr>
              <a:t>a great.</a:t>
            </a:r>
            <a:endParaRPr lang="en-US" sz="1300" dirty="0">
              <a:solidFill>
                <a:srgbClr val="262626">
                  <a:alpha val="70000"/>
                </a:srgb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D288B2-8798-443D-930E-154DC7124479}"/>
              </a:ext>
            </a:extLst>
          </p:cNvPr>
          <p:cNvSpPr txBox="1"/>
          <p:nvPr/>
        </p:nvSpPr>
        <p:spPr>
          <a:xfrm>
            <a:off x="8945008" y="4632303"/>
            <a:ext cx="1763755" cy="950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fontAlgn="base">
              <a:lnSpc>
                <a:spcPct val="130000"/>
              </a:lnSpc>
              <a:spcBef>
                <a:spcPts val="1000"/>
              </a:spcBef>
            </a:pPr>
            <a:r>
              <a:rPr lang="en-US" sz="1600" b="1">
                <a:solidFill>
                  <a:prstClr val="black"/>
                </a:solidFill>
              </a:rPr>
              <a:t>Your title here</a:t>
            </a:r>
          </a:p>
          <a:p>
            <a:pPr lvl="0" algn="ctr" fontAlgn="base">
              <a:lnSpc>
                <a:spcPct val="130000"/>
              </a:lnSpc>
              <a:spcBef>
                <a:spcPts val="1000"/>
              </a:spcBef>
            </a:pPr>
            <a:r>
              <a:rPr lang="en-US" sz="1300">
                <a:solidFill>
                  <a:srgbClr val="262626">
                    <a:alpha val="70000"/>
                  </a:srgbClr>
                </a:solidFill>
              </a:rPr>
              <a:t>We had reached</a:t>
            </a:r>
            <a:br>
              <a:rPr lang="en-US" sz="1300">
                <a:solidFill>
                  <a:srgbClr val="262626">
                    <a:alpha val="70000"/>
                  </a:srgbClr>
                </a:solidFill>
              </a:rPr>
            </a:br>
            <a:r>
              <a:rPr lang="en-US" sz="1300">
                <a:solidFill>
                  <a:srgbClr val="262626">
                    <a:alpha val="70000"/>
                  </a:srgbClr>
                </a:solidFill>
              </a:rPr>
              <a:t>a great.</a:t>
            </a:r>
            <a:endParaRPr lang="en-US" sz="1300" dirty="0">
              <a:solidFill>
                <a:srgbClr val="262626">
                  <a:alpha val="70000"/>
                </a:srgb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BF0F48-80E2-4B52-BB97-53B0D4CD1BDE}"/>
              </a:ext>
            </a:extLst>
          </p:cNvPr>
          <p:cNvSpPr txBox="1"/>
          <p:nvPr/>
        </p:nvSpPr>
        <p:spPr>
          <a:xfrm>
            <a:off x="3267020" y="4632303"/>
            <a:ext cx="1763755" cy="950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fontAlgn="base">
              <a:lnSpc>
                <a:spcPct val="130000"/>
              </a:lnSpc>
              <a:spcBef>
                <a:spcPts val="1000"/>
              </a:spcBef>
            </a:pPr>
            <a:r>
              <a:rPr lang="en-US" sz="1600" b="1">
                <a:solidFill>
                  <a:prstClr val="black"/>
                </a:solidFill>
              </a:rPr>
              <a:t>Your title here</a:t>
            </a:r>
          </a:p>
          <a:p>
            <a:pPr lvl="0" algn="ctr" fontAlgn="base">
              <a:lnSpc>
                <a:spcPct val="130000"/>
              </a:lnSpc>
              <a:spcBef>
                <a:spcPts val="1000"/>
              </a:spcBef>
            </a:pPr>
            <a:r>
              <a:rPr lang="en-US" sz="1300">
                <a:solidFill>
                  <a:srgbClr val="262626">
                    <a:alpha val="70000"/>
                  </a:srgbClr>
                </a:solidFill>
              </a:rPr>
              <a:t>We had reached</a:t>
            </a:r>
            <a:br>
              <a:rPr lang="en-US" sz="1300">
                <a:solidFill>
                  <a:srgbClr val="262626">
                    <a:alpha val="70000"/>
                  </a:srgbClr>
                </a:solidFill>
              </a:rPr>
            </a:br>
            <a:r>
              <a:rPr lang="en-US" sz="1300">
                <a:solidFill>
                  <a:srgbClr val="262626">
                    <a:alpha val="70000"/>
                  </a:srgbClr>
                </a:solidFill>
              </a:rPr>
              <a:t>a great.</a:t>
            </a:r>
            <a:endParaRPr lang="en-US" sz="1300" dirty="0">
              <a:solidFill>
                <a:srgbClr val="262626">
                  <a:alpha val="70000"/>
                </a:srgb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BD8265-144A-43E9-9DD7-649B0A941859}"/>
              </a:ext>
            </a:extLst>
          </p:cNvPr>
          <p:cNvSpPr txBox="1"/>
          <p:nvPr/>
        </p:nvSpPr>
        <p:spPr>
          <a:xfrm>
            <a:off x="1557733" y="4632303"/>
            <a:ext cx="1580380" cy="950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lnSpc>
                <a:spcPct val="130000"/>
              </a:lnSpc>
              <a:spcBef>
                <a:spcPts val="1000"/>
              </a:spcBef>
            </a:pPr>
            <a:r>
              <a:rPr lang="en-US" sz="1600" b="1" dirty="0">
                <a:solidFill>
                  <a:schemeClr val="accent1"/>
                </a:solidFill>
              </a:rPr>
              <a:t>Your title here</a:t>
            </a:r>
          </a:p>
          <a:p>
            <a:pPr algn="ctr" fontAlgn="base">
              <a:lnSpc>
                <a:spcPct val="130000"/>
              </a:lnSpc>
              <a:spcBef>
                <a:spcPts val="1000"/>
              </a:spcBef>
            </a:pPr>
            <a:r>
              <a:rPr lang="en-US" sz="1300" dirty="0">
                <a:solidFill>
                  <a:schemeClr val="tx2">
                    <a:alpha val="70000"/>
                  </a:schemeClr>
                </a:solidFill>
              </a:rPr>
              <a:t>We </a:t>
            </a:r>
            <a:r>
              <a:rPr lang="en-US" sz="1300">
                <a:solidFill>
                  <a:schemeClr val="tx2">
                    <a:alpha val="70000"/>
                  </a:schemeClr>
                </a:solidFill>
              </a:rPr>
              <a:t>had reached</a:t>
            </a:r>
            <a:br>
              <a:rPr lang="en-US" sz="1300">
                <a:solidFill>
                  <a:schemeClr val="tx2">
                    <a:alpha val="70000"/>
                  </a:schemeClr>
                </a:solidFill>
              </a:rPr>
            </a:br>
            <a:r>
              <a:rPr lang="en-US" sz="1300">
                <a:solidFill>
                  <a:schemeClr val="tx2">
                    <a:alpha val="70000"/>
                  </a:schemeClr>
                </a:solidFill>
              </a:rPr>
              <a:t>a great.</a:t>
            </a:r>
            <a:endParaRPr lang="en-US" sz="1300" dirty="0">
              <a:solidFill>
                <a:schemeClr val="tx2">
                  <a:alpha val="7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31" grpId="0"/>
      <p:bldP spid="32" grpId="0"/>
      <p:bldP spid="33" grpId="0"/>
      <p:bldP spid="34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6145F99-B337-42BD-8A45-0A3E5313EB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06" b="33406"/>
          <a:stretch/>
        </p:blipFill>
        <p:spPr>
          <a:xfrm>
            <a:off x="1847849" y="2365824"/>
            <a:ext cx="8496302" cy="1878702"/>
          </a:xfrm>
        </p:spPr>
      </p:pic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A9BE386D-FFF9-4623-AB41-1A642D096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51" y="6311106"/>
            <a:ext cx="377824" cy="365125"/>
          </a:xfrm>
        </p:spPr>
        <p:txBody>
          <a:bodyPr/>
          <a:lstStyle/>
          <a:p>
            <a:fld id="{6CE9F8F1-F686-49DF-9F26-08C777B2363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1D456DE-17C0-4983-92CC-779AFE8BA863}"/>
              </a:ext>
            </a:extLst>
          </p:cNvPr>
          <p:cNvSpPr txBox="1"/>
          <p:nvPr/>
        </p:nvSpPr>
        <p:spPr>
          <a:xfrm>
            <a:off x="4290584" y="5052599"/>
            <a:ext cx="3250890" cy="241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300" b="1" dirty="0">
                <a:solidFill>
                  <a:schemeClr val="accent1"/>
                </a:solidFill>
              </a:rPr>
              <a:t>Address: </a:t>
            </a:r>
            <a:r>
              <a:rPr lang="en-US" sz="1300" dirty="0">
                <a:solidFill>
                  <a:schemeClr val="tx1">
                    <a:alpha val="80000"/>
                  </a:schemeClr>
                </a:solidFill>
              </a:rPr>
              <a:t>Street number, City and State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1EB4E3D-6C89-46E9-8C05-B8693BC96B84}"/>
              </a:ext>
            </a:extLst>
          </p:cNvPr>
          <p:cNvSpPr txBox="1"/>
          <p:nvPr/>
        </p:nvSpPr>
        <p:spPr>
          <a:xfrm>
            <a:off x="1949573" y="5052599"/>
            <a:ext cx="1886735" cy="241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300" b="1" dirty="0">
                <a:solidFill>
                  <a:schemeClr val="accent1"/>
                </a:solidFill>
              </a:rPr>
              <a:t>Phone: </a:t>
            </a:r>
            <a:r>
              <a:rPr lang="en-US" sz="1300" dirty="0">
                <a:solidFill>
                  <a:schemeClr val="tx1">
                    <a:alpha val="80000"/>
                  </a:schemeClr>
                </a:solidFill>
              </a:rPr>
              <a:t>+(123) 0123 456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AFB017F-AEBF-4C7E-BD75-EAD463017538}"/>
              </a:ext>
            </a:extLst>
          </p:cNvPr>
          <p:cNvSpPr txBox="1"/>
          <p:nvPr/>
        </p:nvSpPr>
        <p:spPr>
          <a:xfrm>
            <a:off x="7995750" y="5052599"/>
            <a:ext cx="2348400" cy="241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300" b="1" dirty="0">
                <a:solidFill>
                  <a:schemeClr val="accent1"/>
                </a:solidFill>
              </a:rPr>
              <a:t>Web: </a:t>
            </a:r>
            <a:r>
              <a:rPr lang="en-US" sz="1300" dirty="0">
                <a:solidFill>
                  <a:schemeClr val="tx1">
                    <a:alpha val="80000"/>
                  </a:schemeClr>
                </a:solidFill>
              </a:rPr>
              <a:t>www.yourwebsite.com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0C37521-8246-4FEC-9AEE-5B312F60620B}"/>
              </a:ext>
            </a:extLst>
          </p:cNvPr>
          <p:cNvSpPr/>
          <p:nvPr/>
        </p:nvSpPr>
        <p:spPr>
          <a:xfrm>
            <a:off x="1571624" y="3159076"/>
            <a:ext cx="9048752" cy="292198"/>
          </a:xfrm>
          <a:prstGeom prst="rect">
            <a:avLst/>
          </a:prstGeom>
          <a:gradFill>
            <a:gsLst>
              <a:gs pos="0">
                <a:schemeClr val="accent4">
                  <a:alpha val="90000"/>
                </a:schemeClr>
              </a:gs>
              <a:gs pos="100000">
                <a:schemeClr val="accent1">
                  <a:alpha val="9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1000" dirty="0"/>
          </a:p>
        </p:txBody>
      </p:sp>
    </p:spTree>
    <p:extLst>
      <p:ext uri="{BB962C8B-B14F-4D97-AF65-F5344CB8AC3E}">
        <p14:creationId xmlns:p14="http://schemas.microsoft.com/office/powerpoint/2010/main" val="202422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E07A61-32B2-DACE-A336-87F11CBB7A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4485FC1-0153-A7E3-2543-DE2540CA7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223AE28-EC31-4785-2A1C-1F18CA9EA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40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503B6C-CD60-4339-975C-E2F33A483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F8F1-F686-49DF-9F26-08C777B2363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69E558-4BBF-4B4F-AC1B-EADD754312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Our Goals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1B066DC-B066-46B2-BBD4-781D11670C7C}"/>
              </a:ext>
            </a:extLst>
          </p:cNvPr>
          <p:cNvSpPr/>
          <p:nvPr/>
        </p:nvSpPr>
        <p:spPr>
          <a:xfrm>
            <a:off x="1127125" y="2405547"/>
            <a:ext cx="1357724" cy="135206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12700" dist="127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bIns="274320" rtlCol="0" anchor="b" anchorCtr="0"/>
          <a:lstStyle/>
          <a:p>
            <a:pPr>
              <a:lnSpc>
                <a:spcPct val="120000"/>
              </a:lnSpc>
              <a:spcBef>
                <a:spcPts val="1000"/>
              </a:spcBef>
            </a:pP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42022B4-12A2-4F87-BB3E-68511043398F}"/>
              </a:ext>
            </a:extLst>
          </p:cNvPr>
          <p:cNvSpPr/>
          <p:nvPr/>
        </p:nvSpPr>
        <p:spPr>
          <a:xfrm>
            <a:off x="3731530" y="2405547"/>
            <a:ext cx="1357724" cy="135206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12700" dist="127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bIns="274320" rtlCol="0" anchor="b" anchorCtr="0"/>
          <a:lstStyle/>
          <a:p>
            <a:pPr>
              <a:lnSpc>
                <a:spcPct val="120000"/>
              </a:lnSpc>
              <a:spcBef>
                <a:spcPts val="1000"/>
              </a:spcBef>
            </a:pP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017D112-D8C5-4410-B330-E8B44D55ABA3}"/>
              </a:ext>
            </a:extLst>
          </p:cNvPr>
          <p:cNvSpPr/>
          <p:nvPr/>
        </p:nvSpPr>
        <p:spPr>
          <a:xfrm>
            <a:off x="6335937" y="2405547"/>
            <a:ext cx="1357724" cy="135206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bIns="274320" rtlCol="0" anchor="b" anchorCtr="0"/>
          <a:lstStyle/>
          <a:p>
            <a:pPr>
              <a:lnSpc>
                <a:spcPct val="120000"/>
              </a:lnSpc>
              <a:spcBef>
                <a:spcPts val="1000"/>
              </a:spcBef>
            </a:pP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BDBFA30-563B-4617-9D7E-1A20430029F1}"/>
              </a:ext>
            </a:extLst>
          </p:cNvPr>
          <p:cNvSpPr/>
          <p:nvPr/>
        </p:nvSpPr>
        <p:spPr>
          <a:xfrm>
            <a:off x="8940344" y="2405547"/>
            <a:ext cx="1357724" cy="135206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12700" dist="127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bIns="274320" rtlCol="0" anchor="b" anchorCtr="0"/>
          <a:lstStyle/>
          <a:p>
            <a:pPr>
              <a:lnSpc>
                <a:spcPct val="120000"/>
              </a:lnSpc>
              <a:spcBef>
                <a:spcPts val="1000"/>
              </a:spcBef>
            </a:pP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BE22C6-847A-44CC-8EB2-71B6C906733F}"/>
              </a:ext>
            </a:extLst>
          </p:cNvPr>
          <p:cNvSpPr txBox="1"/>
          <p:nvPr/>
        </p:nvSpPr>
        <p:spPr>
          <a:xfrm>
            <a:off x="1127125" y="3982986"/>
            <a:ext cx="2118182" cy="156260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600" dirty="0">
                <a:latin typeface="+mj-lt"/>
              </a:rPr>
              <a:t>Communication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300" dirty="0">
                <a:solidFill>
                  <a:schemeClr val="tx1">
                    <a:alpha val="70000"/>
                  </a:schemeClr>
                </a:solidFill>
              </a:rPr>
              <a:t>Reached a great height in the atmosphere, for the sky was a dead black.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FC7554-6DDE-4C0E-985C-7831153A2C31}"/>
              </a:ext>
            </a:extLst>
          </p:cNvPr>
          <p:cNvSpPr txBox="1"/>
          <p:nvPr/>
        </p:nvSpPr>
        <p:spPr>
          <a:xfrm>
            <a:off x="3731531" y="3982986"/>
            <a:ext cx="2118182" cy="156260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600" dirty="0">
                <a:latin typeface="+mj-lt"/>
              </a:rPr>
              <a:t>Values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300">
                <a:solidFill>
                  <a:schemeClr val="tx1">
                    <a:alpha val="70000"/>
                  </a:schemeClr>
                </a:solidFill>
              </a:rPr>
              <a:t>Reached a great height in the atmosphere,</a:t>
            </a:r>
            <a:r>
              <a:rPr lang="en-US" sz="1300" b="1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300">
                <a:solidFill>
                  <a:schemeClr val="tx1">
                    <a:alpha val="70000"/>
                  </a:schemeClr>
                </a:solidFill>
              </a:rPr>
              <a:t>for the sky was </a:t>
            </a:r>
            <a:r>
              <a:rPr lang="en-US" sz="1300" b="1">
                <a:solidFill>
                  <a:schemeClr val="tx1">
                    <a:alpha val="70000"/>
                  </a:schemeClr>
                </a:solidFill>
              </a:rPr>
              <a:t>a dead black.</a:t>
            </a:r>
            <a:endParaRPr lang="en-US" sz="1300" b="1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3B7D71-42F1-4FFD-8557-924261F7FF17}"/>
              </a:ext>
            </a:extLst>
          </p:cNvPr>
          <p:cNvSpPr txBox="1"/>
          <p:nvPr/>
        </p:nvSpPr>
        <p:spPr>
          <a:xfrm>
            <a:off x="6335937" y="3982986"/>
            <a:ext cx="2118182" cy="156260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600" dirty="0">
                <a:latin typeface="+mj-lt"/>
              </a:rPr>
              <a:t>Satisfaction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300">
                <a:solidFill>
                  <a:schemeClr val="tx1">
                    <a:alpha val="70000"/>
                  </a:schemeClr>
                </a:solidFill>
              </a:rPr>
              <a:t>Reached a great height in the atmosphere, for the sky was a dead black.</a:t>
            </a:r>
            <a:endParaRPr lang="en-US" sz="13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B40AA8-F01C-4C80-851A-60467AA6EEDA}"/>
              </a:ext>
            </a:extLst>
          </p:cNvPr>
          <p:cNvSpPr txBox="1"/>
          <p:nvPr/>
        </p:nvSpPr>
        <p:spPr>
          <a:xfrm>
            <a:off x="8940344" y="3982986"/>
            <a:ext cx="2118182" cy="156260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600" dirty="0">
                <a:latin typeface="+mj-lt"/>
              </a:rPr>
              <a:t>Result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300">
                <a:solidFill>
                  <a:schemeClr val="tx1">
                    <a:alpha val="70000"/>
                  </a:schemeClr>
                </a:solidFill>
              </a:rPr>
              <a:t>Reached a great height in the </a:t>
            </a:r>
            <a:r>
              <a:rPr lang="en-US" sz="1300" b="1">
                <a:solidFill>
                  <a:schemeClr val="tx1">
                    <a:alpha val="70000"/>
                  </a:schemeClr>
                </a:solidFill>
              </a:rPr>
              <a:t>atmosphere, </a:t>
            </a:r>
            <a:r>
              <a:rPr lang="en-US" sz="1300">
                <a:solidFill>
                  <a:schemeClr val="tx1">
                    <a:alpha val="70000"/>
                  </a:schemeClr>
                </a:solidFill>
              </a:rPr>
              <a:t>for the sky was a dead black.</a:t>
            </a:r>
            <a:endParaRPr lang="en-US" sz="1300" dirty="0">
              <a:solidFill>
                <a:schemeClr val="tx1">
                  <a:alpha val="70000"/>
                </a:schemeClr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5844A35-5CAF-42AD-BB86-CB228109DD00}"/>
              </a:ext>
            </a:extLst>
          </p:cNvPr>
          <p:cNvGrpSpPr/>
          <p:nvPr/>
        </p:nvGrpSpPr>
        <p:grpSpPr>
          <a:xfrm>
            <a:off x="4067337" y="2773220"/>
            <a:ext cx="694382" cy="692920"/>
            <a:chOff x="8262938" y="5132388"/>
            <a:chExt cx="754063" cy="752476"/>
          </a:xfrm>
        </p:grpSpPr>
        <p:sp>
          <p:nvSpPr>
            <p:cNvPr id="29" name="Freeform 109">
              <a:extLst>
                <a:ext uri="{FF2B5EF4-FFF2-40B4-BE49-F238E27FC236}">
                  <a16:creationId xmlns:a16="http://schemas.microsoft.com/office/drawing/2014/main" id="{13FFB963-8698-4DCE-90AA-DD652B80B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2201" y="5581651"/>
              <a:ext cx="304800" cy="303213"/>
            </a:xfrm>
            <a:custGeom>
              <a:avLst/>
              <a:gdLst>
                <a:gd name="T0" fmla="*/ 807 w 831"/>
                <a:gd name="T1" fmla="*/ 553 h 825"/>
                <a:gd name="T2" fmla="*/ 396 w 831"/>
                <a:gd name="T3" fmla="*/ 141 h 825"/>
                <a:gd name="T4" fmla="*/ 311 w 831"/>
                <a:gd name="T5" fmla="*/ 141 h 825"/>
                <a:gd name="T6" fmla="*/ 269 w 831"/>
                <a:gd name="T7" fmla="*/ 184 h 825"/>
                <a:gd name="T8" fmla="*/ 109 w 831"/>
                <a:gd name="T9" fmla="*/ 24 h 825"/>
                <a:gd name="T10" fmla="*/ 24 w 831"/>
                <a:gd name="T11" fmla="*/ 24 h 825"/>
                <a:gd name="T12" fmla="*/ 24 w 831"/>
                <a:gd name="T13" fmla="*/ 109 h 825"/>
                <a:gd name="T14" fmla="*/ 184 w 831"/>
                <a:gd name="T15" fmla="*/ 269 h 825"/>
                <a:gd name="T16" fmla="*/ 141 w 831"/>
                <a:gd name="T17" fmla="*/ 311 h 825"/>
                <a:gd name="T18" fmla="*/ 141 w 831"/>
                <a:gd name="T19" fmla="*/ 396 h 825"/>
                <a:gd name="T20" fmla="*/ 553 w 831"/>
                <a:gd name="T21" fmla="*/ 807 h 825"/>
                <a:gd name="T22" fmla="*/ 595 w 831"/>
                <a:gd name="T23" fmla="*/ 825 h 825"/>
                <a:gd name="T24" fmla="*/ 638 w 831"/>
                <a:gd name="T25" fmla="*/ 807 h 825"/>
                <a:gd name="T26" fmla="*/ 807 w 831"/>
                <a:gd name="T27" fmla="*/ 638 h 825"/>
                <a:gd name="T28" fmla="*/ 807 w 831"/>
                <a:gd name="T29" fmla="*/ 553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1" h="825">
                  <a:moveTo>
                    <a:pt x="807" y="553"/>
                  </a:moveTo>
                  <a:cubicBezTo>
                    <a:pt x="396" y="141"/>
                    <a:pt x="396" y="141"/>
                    <a:pt x="396" y="141"/>
                  </a:cubicBezTo>
                  <a:cubicBezTo>
                    <a:pt x="373" y="118"/>
                    <a:pt x="335" y="118"/>
                    <a:pt x="311" y="141"/>
                  </a:cubicBezTo>
                  <a:cubicBezTo>
                    <a:pt x="269" y="184"/>
                    <a:pt x="269" y="184"/>
                    <a:pt x="269" y="18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85" y="0"/>
                    <a:pt x="47" y="0"/>
                    <a:pt x="24" y="24"/>
                  </a:cubicBezTo>
                  <a:cubicBezTo>
                    <a:pt x="0" y="47"/>
                    <a:pt x="0" y="85"/>
                    <a:pt x="24" y="109"/>
                  </a:cubicBezTo>
                  <a:cubicBezTo>
                    <a:pt x="184" y="269"/>
                    <a:pt x="184" y="269"/>
                    <a:pt x="184" y="269"/>
                  </a:cubicBezTo>
                  <a:cubicBezTo>
                    <a:pt x="141" y="311"/>
                    <a:pt x="141" y="311"/>
                    <a:pt x="141" y="311"/>
                  </a:cubicBezTo>
                  <a:cubicBezTo>
                    <a:pt x="118" y="335"/>
                    <a:pt x="118" y="373"/>
                    <a:pt x="141" y="396"/>
                  </a:cubicBezTo>
                  <a:cubicBezTo>
                    <a:pt x="553" y="807"/>
                    <a:pt x="553" y="807"/>
                    <a:pt x="553" y="807"/>
                  </a:cubicBezTo>
                  <a:cubicBezTo>
                    <a:pt x="565" y="819"/>
                    <a:pt x="580" y="825"/>
                    <a:pt x="595" y="825"/>
                  </a:cubicBezTo>
                  <a:cubicBezTo>
                    <a:pt x="611" y="825"/>
                    <a:pt x="626" y="819"/>
                    <a:pt x="638" y="807"/>
                  </a:cubicBezTo>
                  <a:cubicBezTo>
                    <a:pt x="807" y="638"/>
                    <a:pt x="807" y="638"/>
                    <a:pt x="807" y="638"/>
                  </a:cubicBezTo>
                  <a:cubicBezTo>
                    <a:pt x="831" y="614"/>
                    <a:pt x="831" y="576"/>
                    <a:pt x="807" y="55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93000">
                  <a:schemeClr val="accent1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110">
              <a:extLst>
                <a:ext uri="{FF2B5EF4-FFF2-40B4-BE49-F238E27FC236}">
                  <a16:creationId xmlns:a16="http://schemas.microsoft.com/office/drawing/2014/main" id="{A04F5B9D-FCD1-4A63-9D26-BB166381D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2938" y="5132388"/>
              <a:ext cx="573088" cy="573088"/>
            </a:xfrm>
            <a:custGeom>
              <a:avLst/>
              <a:gdLst>
                <a:gd name="T0" fmla="*/ 780 w 1560"/>
                <a:gd name="T1" fmla="*/ 0 h 1560"/>
                <a:gd name="T2" fmla="*/ 0 w 1560"/>
                <a:gd name="T3" fmla="*/ 780 h 1560"/>
                <a:gd name="T4" fmla="*/ 24 w 1560"/>
                <a:gd name="T5" fmla="*/ 971 h 1560"/>
                <a:gd name="T6" fmla="*/ 164 w 1560"/>
                <a:gd name="T7" fmla="*/ 967 h 1560"/>
                <a:gd name="T8" fmla="*/ 68 w 1560"/>
                <a:gd name="T9" fmla="*/ 1097 h 1560"/>
                <a:gd name="T10" fmla="*/ 780 w 1560"/>
                <a:gd name="T11" fmla="*/ 1560 h 1560"/>
                <a:gd name="T12" fmla="*/ 1560 w 1560"/>
                <a:gd name="T13" fmla="*/ 780 h 1560"/>
                <a:gd name="T14" fmla="*/ 780 w 1560"/>
                <a:gd name="T15" fmla="*/ 0 h 1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0" h="1560">
                  <a:moveTo>
                    <a:pt x="780" y="0"/>
                  </a:moveTo>
                  <a:cubicBezTo>
                    <a:pt x="350" y="0"/>
                    <a:pt x="0" y="350"/>
                    <a:pt x="0" y="780"/>
                  </a:cubicBezTo>
                  <a:cubicBezTo>
                    <a:pt x="0" y="846"/>
                    <a:pt x="8" y="910"/>
                    <a:pt x="24" y="971"/>
                  </a:cubicBezTo>
                  <a:cubicBezTo>
                    <a:pt x="29" y="992"/>
                    <a:pt x="164" y="967"/>
                    <a:pt x="164" y="967"/>
                  </a:cubicBezTo>
                  <a:cubicBezTo>
                    <a:pt x="164" y="967"/>
                    <a:pt x="59" y="1076"/>
                    <a:pt x="68" y="1097"/>
                  </a:cubicBezTo>
                  <a:cubicBezTo>
                    <a:pt x="190" y="1369"/>
                    <a:pt x="463" y="1560"/>
                    <a:pt x="780" y="1560"/>
                  </a:cubicBezTo>
                  <a:cubicBezTo>
                    <a:pt x="1210" y="1560"/>
                    <a:pt x="1560" y="1210"/>
                    <a:pt x="1560" y="780"/>
                  </a:cubicBezTo>
                  <a:cubicBezTo>
                    <a:pt x="1560" y="350"/>
                    <a:pt x="1210" y="0"/>
                    <a:pt x="78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111">
              <a:extLst>
                <a:ext uri="{FF2B5EF4-FFF2-40B4-BE49-F238E27FC236}">
                  <a16:creationId xmlns:a16="http://schemas.microsoft.com/office/drawing/2014/main" id="{45ADA292-60A3-4657-BF5F-A2D122CE5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2463" y="5132388"/>
              <a:ext cx="739775" cy="441325"/>
            </a:xfrm>
            <a:custGeom>
              <a:avLst/>
              <a:gdLst>
                <a:gd name="T0" fmla="*/ 1836 w 2016"/>
                <a:gd name="T1" fmla="*/ 0 h 1200"/>
                <a:gd name="T2" fmla="*/ 1656 w 2016"/>
                <a:gd name="T3" fmla="*/ 180 h 1200"/>
                <a:gd name="T4" fmla="*/ 1674 w 2016"/>
                <a:gd name="T5" fmla="*/ 258 h 1200"/>
                <a:gd name="T6" fmla="*/ 1074 w 2016"/>
                <a:gd name="T7" fmla="*/ 858 h 1200"/>
                <a:gd name="T8" fmla="*/ 996 w 2016"/>
                <a:gd name="T9" fmla="*/ 840 h 1200"/>
                <a:gd name="T10" fmla="*/ 918 w 2016"/>
                <a:gd name="T11" fmla="*/ 858 h 1200"/>
                <a:gd name="T12" fmla="*/ 678 w 2016"/>
                <a:gd name="T13" fmla="*/ 618 h 1200"/>
                <a:gd name="T14" fmla="*/ 696 w 2016"/>
                <a:gd name="T15" fmla="*/ 540 h 1200"/>
                <a:gd name="T16" fmla="*/ 516 w 2016"/>
                <a:gd name="T17" fmla="*/ 360 h 1200"/>
                <a:gd name="T18" fmla="*/ 336 w 2016"/>
                <a:gd name="T19" fmla="*/ 540 h 1200"/>
                <a:gd name="T20" fmla="*/ 353 w 2016"/>
                <a:gd name="T21" fmla="*/ 617 h 1200"/>
                <a:gd name="T22" fmla="*/ 0 w 2016"/>
                <a:gd name="T23" fmla="*/ 971 h 1200"/>
                <a:gd name="T24" fmla="*/ 44 w 2016"/>
                <a:gd name="T25" fmla="*/ 1097 h 1200"/>
                <a:gd name="T26" fmla="*/ 439 w 2016"/>
                <a:gd name="T27" fmla="*/ 703 h 1200"/>
                <a:gd name="T28" fmla="*/ 516 w 2016"/>
                <a:gd name="T29" fmla="*/ 720 h 1200"/>
                <a:gd name="T30" fmla="*/ 594 w 2016"/>
                <a:gd name="T31" fmla="*/ 702 h 1200"/>
                <a:gd name="T32" fmla="*/ 834 w 2016"/>
                <a:gd name="T33" fmla="*/ 942 h 1200"/>
                <a:gd name="T34" fmla="*/ 816 w 2016"/>
                <a:gd name="T35" fmla="*/ 1020 h 1200"/>
                <a:gd name="T36" fmla="*/ 996 w 2016"/>
                <a:gd name="T37" fmla="*/ 1200 h 1200"/>
                <a:gd name="T38" fmla="*/ 1176 w 2016"/>
                <a:gd name="T39" fmla="*/ 1020 h 1200"/>
                <a:gd name="T40" fmla="*/ 1158 w 2016"/>
                <a:gd name="T41" fmla="*/ 942 h 1200"/>
                <a:gd name="T42" fmla="*/ 1758 w 2016"/>
                <a:gd name="T43" fmla="*/ 342 h 1200"/>
                <a:gd name="T44" fmla="*/ 1836 w 2016"/>
                <a:gd name="T45" fmla="*/ 360 h 1200"/>
                <a:gd name="T46" fmla="*/ 2016 w 2016"/>
                <a:gd name="T47" fmla="*/ 180 h 1200"/>
                <a:gd name="T48" fmla="*/ 1836 w 2016"/>
                <a:gd name="T49" fmla="*/ 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16" h="1200">
                  <a:moveTo>
                    <a:pt x="1836" y="0"/>
                  </a:moveTo>
                  <a:cubicBezTo>
                    <a:pt x="1737" y="0"/>
                    <a:pt x="1656" y="81"/>
                    <a:pt x="1656" y="180"/>
                  </a:cubicBezTo>
                  <a:cubicBezTo>
                    <a:pt x="1656" y="208"/>
                    <a:pt x="1662" y="234"/>
                    <a:pt x="1674" y="258"/>
                  </a:cubicBezTo>
                  <a:cubicBezTo>
                    <a:pt x="1074" y="858"/>
                    <a:pt x="1074" y="858"/>
                    <a:pt x="1074" y="858"/>
                  </a:cubicBezTo>
                  <a:cubicBezTo>
                    <a:pt x="1050" y="846"/>
                    <a:pt x="1024" y="840"/>
                    <a:pt x="996" y="840"/>
                  </a:cubicBezTo>
                  <a:cubicBezTo>
                    <a:pt x="968" y="840"/>
                    <a:pt x="942" y="846"/>
                    <a:pt x="918" y="858"/>
                  </a:cubicBezTo>
                  <a:cubicBezTo>
                    <a:pt x="678" y="618"/>
                    <a:pt x="678" y="618"/>
                    <a:pt x="678" y="618"/>
                  </a:cubicBezTo>
                  <a:cubicBezTo>
                    <a:pt x="690" y="594"/>
                    <a:pt x="696" y="568"/>
                    <a:pt x="696" y="540"/>
                  </a:cubicBezTo>
                  <a:cubicBezTo>
                    <a:pt x="696" y="441"/>
                    <a:pt x="615" y="360"/>
                    <a:pt x="516" y="360"/>
                  </a:cubicBezTo>
                  <a:cubicBezTo>
                    <a:pt x="417" y="360"/>
                    <a:pt x="336" y="441"/>
                    <a:pt x="336" y="540"/>
                  </a:cubicBezTo>
                  <a:cubicBezTo>
                    <a:pt x="336" y="568"/>
                    <a:pt x="342" y="594"/>
                    <a:pt x="353" y="617"/>
                  </a:cubicBezTo>
                  <a:cubicBezTo>
                    <a:pt x="0" y="971"/>
                    <a:pt x="0" y="971"/>
                    <a:pt x="0" y="971"/>
                  </a:cubicBezTo>
                  <a:cubicBezTo>
                    <a:pt x="11" y="1014"/>
                    <a:pt x="25" y="1056"/>
                    <a:pt x="44" y="1097"/>
                  </a:cubicBezTo>
                  <a:cubicBezTo>
                    <a:pt x="439" y="703"/>
                    <a:pt x="439" y="703"/>
                    <a:pt x="439" y="703"/>
                  </a:cubicBezTo>
                  <a:cubicBezTo>
                    <a:pt x="462" y="714"/>
                    <a:pt x="488" y="720"/>
                    <a:pt x="516" y="720"/>
                  </a:cubicBezTo>
                  <a:cubicBezTo>
                    <a:pt x="544" y="720"/>
                    <a:pt x="570" y="714"/>
                    <a:pt x="594" y="702"/>
                  </a:cubicBezTo>
                  <a:cubicBezTo>
                    <a:pt x="834" y="942"/>
                    <a:pt x="834" y="942"/>
                    <a:pt x="834" y="942"/>
                  </a:cubicBezTo>
                  <a:cubicBezTo>
                    <a:pt x="822" y="966"/>
                    <a:pt x="816" y="992"/>
                    <a:pt x="816" y="1020"/>
                  </a:cubicBezTo>
                  <a:cubicBezTo>
                    <a:pt x="816" y="1119"/>
                    <a:pt x="897" y="1200"/>
                    <a:pt x="996" y="1200"/>
                  </a:cubicBezTo>
                  <a:cubicBezTo>
                    <a:pt x="1095" y="1200"/>
                    <a:pt x="1176" y="1119"/>
                    <a:pt x="1176" y="1020"/>
                  </a:cubicBezTo>
                  <a:cubicBezTo>
                    <a:pt x="1176" y="992"/>
                    <a:pt x="1170" y="966"/>
                    <a:pt x="1158" y="942"/>
                  </a:cubicBezTo>
                  <a:cubicBezTo>
                    <a:pt x="1758" y="342"/>
                    <a:pt x="1758" y="342"/>
                    <a:pt x="1758" y="342"/>
                  </a:cubicBezTo>
                  <a:cubicBezTo>
                    <a:pt x="1782" y="354"/>
                    <a:pt x="1808" y="360"/>
                    <a:pt x="1836" y="360"/>
                  </a:cubicBezTo>
                  <a:cubicBezTo>
                    <a:pt x="1935" y="360"/>
                    <a:pt x="2016" y="279"/>
                    <a:pt x="2016" y="180"/>
                  </a:cubicBezTo>
                  <a:cubicBezTo>
                    <a:pt x="2016" y="81"/>
                    <a:pt x="1935" y="0"/>
                    <a:pt x="1836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93000">
                  <a:schemeClr val="accent1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E2EED71-5B9E-42E9-8C15-EBEA7570944C}"/>
              </a:ext>
            </a:extLst>
          </p:cNvPr>
          <p:cNvGrpSpPr/>
          <p:nvPr/>
        </p:nvGrpSpPr>
        <p:grpSpPr>
          <a:xfrm>
            <a:off x="9347917" y="2790068"/>
            <a:ext cx="583024" cy="583024"/>
            <a:chOff x="3606800" y="3440469"/>
            <a:chExt cx="809625" cy="809626"/>
          </a:xfrm>
        </p:grpSpPr>
        <p:sp>
          <p:nvSpPr>
            <p:cNvPr id="33" name="Freeform 74">
              <a:extLst>
                <a:ext uri="{FF2B5EF4-FFF2-40B4-BE49-F238E27FC236}">
                  <a16:creationId xmlns:a16="http://schemas.microsoft.com/office/drawing/2014/main" id="{0469C662-3F94-4467-850C-250F1D197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800" y="3537307"/>
              <a:ext cx="712788" cy="712788"/>
            </a:xfrm>
            <a:custGeom>
              <a:avLst/>
              <a:gdLst>
                <a:gd name="T0" fmla="*/ 904 w 1804"/>
                <a:gd name="T1" fmla="*/ 1804 h 1804"/>
                <a:gd name="T2" fmla="*/ 0 w 1804"/>
                <a:gd name="T3" fmla="*/ 900 h 1804"/>
                <a:gd name="T4" fmla="*/ 904 w 1804"/>
                <a:gd name="T5" fmla="*/ 0 h 1804"/>
                <a:gd name="T6" fmla="*/ 964 w 1804"/>
                <a:gd name="T7" fmla="*/ 60 h 1804"/>
                <a:gd name="T8" fmla="*/ 964 w 1804"/>
                <a:gd name="T9" fmla="*/ 840 h 1804"/>
                <a:gd name="T10" fmla="*/ 1744 w 1804"/>
                <a:gd name="T11" fmla="*/ 840 h 1804"/>
                <a:gd name="T12" fmla="*/ 1804 w 1804"/>
                <a:gd name="T13" fmla="*/ 900 h 1804"/>
                <a:gd name="T14" fmla="*/ 904 w 1804"/>
                <a:gd name="T15" fmla="*/ 1804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4" h="1804">
                  <a:moveTo>
                    <a:pt x="904" y="1804"/>
                  </a:moveTo>
                  <a:cubicBezTo>
                    <a:pt x="406" y="1804"/>
                    <a:pt x="0" y="1397"/>
                    <a:pt x="0" y="900"/>
                  </a:cubicBezTo>
                  <a:cubicBezTo>
                    <a:pt x="0" y="404"/>
                    <a:pt x="406" y="0"/>
                    <a:pt x="904" y="0"/>
                  </a:cubicBezTo>
                  <a:cubicBezTo>
                    <a:pt x="937" y="0"/>
                    <a:pt x="964" y="27"/>
                    <a:pt x="964" y="60"/>
                  </a:cubicBezTo>
                  <a:cubicBezTo>
                    <a:pt x="964" y="840"/>
                    <a:pt x="964" y="840"/>
                    <a:pt x="964" y="840"/>
                  </a:cubicBezTo>
                  <a:cubicBezTo>
                    <a:pt x="1744" y="840"/>
                    <a:pt x="1744" y="840"/>
                    <a:pt x="1744" y="840"/>
                  </a:cubicBezTo>
                  <a:cubicBezTo>
                    <a:pt x="1777" y="840"/>
                    <a:pt x="1804" y="867"/>
                    <a:pt x="1804" y="900"/>
                  </a:cubicBezTo>
                  <a:cubicBezTo>
                    <a:pt x="1804" y="1398"/>
                    <a:pt x="1400" y="1804"/>
                    <a:pt x="904" y="180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93000">
                  <a:schemeClr val="accent1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75">
              <a:extLst>
                <a:ext uri="{FF2B5EF4-FFF2-40B4-BE49-F238E27FC236}">
                  <a16:creationId xmlns:a16="http://schemas.microsoft.com/office/drawing/2014/main" id="{F8C9EE85-500A-4DAD-BC5D-A2D77B1D6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425" y="3440469"/>
              <a:ext cx="381000" cy="381000"/>
            </a:xfrm>
            <a:custGeom>
              <a:avLst/>
              <a:gdLst>
                <a:gd name="T0" fmla="*/ 904 w 964"/>
                <a:gd name="T1" fmla="*/ 964 h 964"/>
                <a:gd name="T2" fmla="*/ 60 w 964"/>
                <a:gd name="T3" fmla="*/ 964 h 964"/>
                <a:gd name="T4" fmla="*/ 0 w 964"/>
                <a:gd name="T5" fmla="*/ 904 h 964"/>
                <a:gd name="T6" fmla="*/ 0 w 964"/>
                <a:gd name="T7" fmla="*/ 60 h 964"/>
                <a:gd name="T8" fmla="*/ 60 w 964"/>
                <a:gd name="T9" fmla="*/ 0 h 964"/>
                <a:gd name="T10" fmla="*/ 964 w 964"/>
                <a:gd name="T11" fmla="*/ 904 h 964"/>
                <a:gd name="T12" fmla="*/ 904 w 964"/>
                <a:gd name="T13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4" h="964">
                  <a:moveTo>
                    <a:pt x="904" y="964"/>
                  </a:moveTo>
                  <a:cubicBezTo>
                    <a:pt x="60" y="964"/>
                    <a:pt x="60" y="964"/>
                    <a:pt x="60" y="964"/>
                  </a:cubicBezTo>
                  <a:cubicBezTo>
                    <a:pt x="27" y="964"/>
                    <a:pt x="0" y="937"/>
                    <a:pt x="0" y="90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558" y="0"/>
                    <a:pt x="964" y="407"/>
                    <a:pt x="964" y="904"/>
                  </a:cubicBezTo>
                  <a:cubicBezTo>
                    <a:pt x="964" y="937"/>
                    <a:pt x="937" y="964"/>
                    <a:pt x="904" y="96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36CE648-3969-4699-A00C-75B13E4B6FDA}"/>
              </a:ext>
            </a:extLst>
          </p:cNvPr>
          <p:cNvGrpSpPr/>
          <p:nvPr/>
        </p:nvGrpSpPr>
        <p:grpSpPr>
          <a:xfrm>
            <a:off x="1474612" y="2761088"/>
            <a:ext cx="644434" cy="640984"/>
            <a:chOff x="5233988" y="0"/>
            <a:chExt cx="1779587" cy="1770062"/>
          </a:xfrm>
        </p:grpSpPr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BCB9D609-EA7E-4F36-85A1-6E17EBAD93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02275" y="261937"/>
              <a:ext cx="1511300" cy="1508125"/>
            </a:xfrm>
            <a:custGeom>
              <a:avLst/>
              <a:gdLst>
                <a:gd name="T0" fmla="*/ 960 w 1749"/>
                <a:gd name="T1" fmla="*/ 480 h 1744"/>
                <a:gd name="T2" fmla="*/ 480 w 1749"/>
                <a:gd name="T3" fmla="*/ 0 h 1744"/>
                <a:gd name="T4" fmla="*/ 0 w 1749"/>
                <a:gd name="T5" fmla="*/ 480 h 1744"/>
                <a:gd name="T6" fmla="*/ 480 w 1749"/>
                <a:gd name="T7" fmla="*/ 960 h 1744"/>
                <a:gd name="T8" fmla="*/ 960 w 1749"/>
                <a:gd name="T9" fmla="*/ 480 h 1744"/>
                <a:gd name="T10" fmla="*/ 1588 w 1749"/>
                <a:gd name="T11" fmla="*/ 1507 h 1744"/>
                <a:gd name="T12" fmla="*/ 1744 w 1749"/>
                <a:gd name="T13" fmla="*/ 1080 h 1744"/>
                <a:gd name="T14" fmla="*/ 1212 w 1749"/>
                <a:gd name="T15" fmla="*/ 433 h 1744"/>
                <a:gd name="T16" fmla="*/ 1162 w 1749"/>
                <a:gd name="T17" fmla="*/ 445 h 1744"/>
                <a:gd name="T18" fmla="*/ 1140 w 1749"/>
                <a:gd name="T19" fmla="*/ 491 h 1744"/>
                <a:gd name="T20" fmla="*/ 491 w 1749"/>
                <a:gd name="T21" fmla="*/ 1140 h 1744"/>
                <a:gd name="T22" fmla="*/ 445 w 1749"/>
                <a:gd name="T23" fmla="*/ 1162 h 1744"/>
                <a:gd name="T24" fmla="*/ 433 w 1749"/>
                <a:gd name="T25" fmla="*/ 1212 h 1744"/>
                <a:gd name="T26" fmla="*/ 1080 w 1749"/>
                <a:gd name="T27" fmla="*/ 1744 h 1744"/>
                <a:gd name="T28" fmla="*/ 1684 w 1749"/>
                <a:gd name="T29" fmla="*/ 1744 h 1744"/>
                <a:gd name="T30" fmla="*/ 1739 w 1749"/>
                <a:gd name="T31" fmla="*/ 1707 h 1744"/>
                <a:gd name="T32" fmla="*/ 1726 w 1749"/>
                <a:gd name="T33" fmla="*/ 1642 h 1744"/>
                <a:gd name="T34" fmla="*/ 1588 w 1749"/>
                <a:gd name="T35" fmla="*/ 1507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49" h="1744">
                  <a:moveTo>
                    <a:pt x="960" y="480"/>
                  </a:moveTo>
                  <a:cubicBezTo>
                    <a:pt x="960" y="215"/>
                    <a:pt x="745" y="0"/>
                    <a:pt x="480" y="0"/>
                  </a:cubicBezTo>
                  <a:cubicBezTo>
                    <a:pt x="215" y="0"/>
                    <a:pt x="0" y="215"/>
                    <a:pt x="0" y="480"/>
                  </a:cubicBezTo>
                  <a:cubicBezTo>
                    <a:pt x="0" y="745"/>
                    <a:pt x="215" y="960"/>
                    <a:pt x="480" y="960"/>
                  </a:cubicBezTo>
                  <a:cubicBezTo>
                    <a:pt x="745" y="960"/>
                    <a:pt x="960" y="745"/>
                    <a:pt x="960" y="480"/>
                  </a:cubicBezTo>
                  <a:close/>
                  <a:moveTo>
                    <a:pt x="1588" y="1507"/>
                  </a:moveTo>
                  <a:cubicBezTo>
                    <a:pt x="1686" y="1388"/>
                    <a:pt x="1744" y="1236"/>
                    <a:pt x="1744" y="1080"/>
                  </a:cubicBezTo>
                  <a:cubicBezTo>
                    <a:pt x="1744" y="767"/>
                    <a:pt x="1518" y="495"/>
                    <a:pt x="1212" y="433"/>
                  </a:cubicBezTo>
                  <a:cubicBezTo>
                    <a:pt x="1195" y="430"/>
                    <a:pt x="1176" y="434"/>
                    <a:pt x="1162" y="445"/>
                  </a:cubicBezTo>
                  <a:cubicBezTo>
                    <a:pt x="1148" y="456"/>
                    <a:pt x="1140" y="473"/>
                    <a:pt x="1140" y="491"/>
                  </a:cubicBezTo>
                  <a:cubicBezTo>
                    <a:pt x="1135" y="843"/>
                    <a:pt x="843" y="1135"/>
                    <a:pt x="491" y="1140"/>
                  </a:cubicBezTo>
                  <a:cubicBezTo>
                    <a:pt x="473" y="1140"/>
                    <a:pt x="456" y="1148"/>
                    <a:pt x="445" y="1162"/>
                  </a:cubicBezTo>
                  <a:cubicBezTo>
                    <a:pt x="434" y="1176"/>
                    <a:pt x="430" y="1194"/>
                    <a:pt x="433" y="1212"/>
                  </a:cubicBezTo>
                  <a:cubicBezTo>
                    <a:pt x="495" y="1518"/>
                    <a:pt x="767" y="1744"/>
                    <a:pt x="1080" y="1744"/>
                  </a:cubicBezTo>
                  <a:cubicBezTo>
                    <a:pt x="1684" y="1744"/>
                    <a:pt x="1684" y="1744"/>
                    <a:pt x="1684" y="1744"/>
                  </a:cubicBezTo>
                  <a:cubicBezTo>
                    <a:pt x="1708" y="1744"/>
                    <a:pt x="1730" y="1729"/>
                    <a:pt x="1739" y="1707"/>
                  </a:cubicBezTo>
                  <a:cubicBezTo>
                    <a:pt x="1749" y="1685"/>
                    <a:pt x="1744" y="1659"/>
                    <a:pt x="1726" y="1642"/>
                  </a:cubicBezTo>
                  <a:lnTo>
                    <a:pt x="1588" y="1507"/>
                  </a:lnTo>
                  <a:close/>
                </a:path>
              </a:pathLst>
            </a:custGeom>
            <a:gradFill>
              <a:gsLst>
                <a:gs pos="51000">
                  <a:schemeClr val="accent1">
                    <a:lumMod val="40000"/>
                    <a:lumOff val="60000"/>
                  </a:schemeClr>
                </a:gs>
                <a:gs pos="9000">
                  <a:schemeClr val="accent1">
                    <a:alpha val="0"/>
                    <a:lumMod val="0"/>
                    <a:lumOff val="10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id="{6C9450D7-A288-4F02-880A-65E0D6BB9F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3988" y="0"/>
              <a:ext cx="1357313" cy="1350963"/>
            </a:xfrm>
            <a:custGeom>
              <a:avLst/>
              <a:gdLst>
                <a:gd name="T0" fmla="*/ 729 w 1569"/>
                <a:gd name="T1" fmla="*/ 784 h 1564"/>
                <a:gd name="T2" fmla="*/ 789 w 1569"/>
                <a:gd name="T3" fmla="*/ 844 h 1564"/>
                <a:gd name="T4" fmla="*/ 849 w 1569"/>
                <a:gd name="T5" fmla="*/ 784 h 1564"/>
                <a:gd name="T6" fmla="*/ 849 w 1569"/>
                <a:gd name="T7" fmla="*/ 724 h 1564"/>
                <a:gd name="T8" fmla="*/ 789 w 1569"/>
                <a:gd name="T9" fmla="*/ 724 h 1564"/>
                <a:gd name="T10" fmla="*/ 729 w 1569"/>
                <a:gd name="T11" fmla="*/ 784 h 1564"/>
                <a:gd name="T12" fmla="*/ 789 w 1569"/>
                <a:gd name="T13" fmla="*/ 0 h 1564"/>
                <a:gd name="T14" fmla="*/ 5 w 1569"/>
                <a:gd name="T15" fmla="*/ 784 h 1564"/>
                <a:gd name="T16" fmla="*/ 197 w 1569"/>
                <a:gd name="T17" fmla="*/ 1292 h 1564"/>
                <a:gd name="T18" fmla="*/ 23 w 1569"/>
                <a:gd name="T19" fmla="*/ 1462 h 1564"/>
                <a:gd name="T20" fmla="*/ 10 w 1569"/>
                <a:gd name="T21" fmla="*/ 1527 h 1564"/>
                <a:gd name="T22" fmla="*/ 65 w 1569"/>
                <a:gd name="T23" fmla="*/ 1564 h 1564"/>
                <a:gd name="T24" fmla="*/ 802 w 1569"/>
                <a:gd name="T25" fmla="*/ 1564 h 1564"/>
                <a:gd name="T26" fmla="*/ 1569 w 1569"/>
                <a:gd name="T27" fmla="*/ 796 h 1564"/>
                <a:gd name="T28" fmla="*/ 1569 w 1569"/>
                <a:gd name="T29" fmla="*/ 784 h 1564"/>
                <a:gd name="T30" fmla="*/ 789 w 1569"/>
                <a:gd name="T31" fmla="*/ 0 h 1564"/>
                <a:gd name="T32" fmla="*/ 1029 w 1569"/>
                <a:gd name="T33" fmla="*/ 964 h 1564"/>
                <a:gd name="T34" fmla="*/ 909 w 1569"/>
                <a:gd name="T35" fmla="*/ 917 h 1564"/>
                <a:gd name="T36" fmla="*/ 789 w 1569"/>
                <a:gd name="T37" fmla="*/ 964 h 1564"/>
                <a:gd name="T38" fmla="*/ 609 w 1569"/>
                <a:gd name="T39" fmla="*/ 784 h 1564"/>
                <a:gd name="T40" fmla="*/ 789 w 1569"/>
                <a:gd name="T41" fmla="*/ 604 h 1564"/>
                <a:gd name="T42" fmla="*/ 909 w 1569"/>
                <a:gd name="T43" fmla="*/ 604 h 1564"/>
                <a:gd name="T44" fmla="*/ 969 w 1569"/>
                <a:gd name="T45" fmla="*/ 664 h 1564"/>
                <a:gd name="T46" fmla="*/ 969 w 1569"/>
                <a:gd name="T47" fmla="*/ 784 h 1564"/>
                <a:gd name="T48" fmla="*/ 1029 w 1569"/>
                <a:gd name="T49" fmla="*/ 844 h 1564"/>
                <a:gd name="T50" fmla="*/ 1089 w 1569"/>
                <a:gd name="T51" fmla="*/ 784 h 1564"/>
                <a:gd name="T52" fmla="*/ 789 w 1569"/>
                <a:gd name="T53" fmla="*/ 484 h 1564"/>
                <a:gd name="T54" fmla="*/ 489 w 1569"/>
                <a:gd name="T55" fmla="*/ 784 h 1564"/>
                <a:gd name="T56" fmla="*/ 789 w 1569"/>
                <a:gd name="T57" fmla="*/ 1084 h 1564"/>
                <a:gd name="T58" fmla="*/ 889 w 1569"/>
                <a:gd name="T59" fmla="*/ 1067 h 1564"/>
                <a:gd name="T60" fmla="*/ 965 w 1569"/>
                <a:gd name="T61" fmla="*/ 1103 h 1564"/>
                <a:gd name="T62" fmla="*/ 929 w 1569"/>
                <a:gd name="T63" fmla="*/ 1180 h 1564"/>
                <a:gd name="T64" fmla="*/ 789 w 1569"/>
                <a:gd name="T65" fmla="*/ 1204 h 1564"/>
                <a:gd name="T66" fmla="*/ 369 w 1569"/>
                <a:gd name="T67" fmla="*/ 784 h 1564"/>
                <a:gd name="T68" fmla="*/ 789 w 1569"/>
                <a:gd name="T69" fmla="*/ 364 h 1564"/>
                <a:gd name="T70" fmla="*/ 1209 w 1569"/>
                <a:gd name="T71" fmla="*/ 784 h 1564"/>
                <a:gd name="T72" fmla="*/ 1029 w 1569"/>
                <a:gd name="T73" fmla="*/ 964 h 1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69" h="1564">
                  <a:moveTo>
                    <a:pt x="729" y="784"/>
                  </a:moveTo>
                  <a:cubicBezTo>
                    <a:pt x="729" y="818"/>
                    <a:pt x="755" y="844"/>
                    <a:pt x="789" y="844"/>
                  </a:cubicBezTo>
                  <a:cubicBezTo>
                    <a:pt x="823" y="844"/>
                    <a:pt x="849" y="818"/>
                    <a:pt x="849" y="784"/>
                  </a:cubicBezTo>
                  <a:cubicBezTo>
                    <a:pt x="849" y="724"/>
                    <a:pt x="849" y="724"/>
                    <a:pt x="849" y="724"/>
                  </a:cubicBezTo>
                  <a:cubicBezTo>
                    <a:pt x="789" y="724"/>
                    <a:pt x="789" y="724"/>
                    <a:pt x="789" y="724"/>
                  </a:cubicBezTo>
                  <a:cubicBezTo>
                    <a:pt x="755" y="724"/>
                    <a:pt x="729" y="750"/>
                    <a:pt x="729" y="784"/>
                  </a:cubicBezTo>
                  <a:close/>
                  <a:moveTo>
                    <a:pt x="789" y="0"/>
                  </a:moveTo>
                  <a:cubicBezTo>
                    <a:pt x="359" y="0"/>
                    <a:pt x="5" y="354"/>
                    <a:pt x="5" y="784"/>
                  </a:cubicBezTo>
                  <a:cubicBezTo>
                    <a:pt x="5" y="972"/>
                    <a:pt x="75" y="1150"/>
                    <a:pt x="197" y="1292"/>
                  </a:cubicBezTo>
                  <a:cubicBezTo>
                    <a:pt x="23" y="1462"/>
                    <a:pt x="23" y="1462"/>
                    <a:pt x="23" y="1462"/>
                  </a:cubicBezTo>
                  <a:cubicBezTo>
                    <a:pt x="5" y="1479"/>
                    <a:pt x="0" y="1504"/>
                    <a:pt x="10" y="1527"/>
                  </a:cubicBezTo>
                  <a:cubicBezTo>
                    <a:pt x="19" y="1550"/>
                    <a:pt x="41" y="1564"/>
                    <a:pt x="65" y="1564"/>
                  </a:cubicBezTo>
                  <a:cubicBezTo>
                    <a:pt x="802" y="1564"/>
                    <a:pt x="802" y="1564"/>
                    <a:pt x="802" y="1564"/>
                  </a:cubicBezTo>
                  <a:cubicBezTo>
                    <a:pt x="1219" y="1558"/>
                    <a:pt x="1563" y="1214"/>
                    <a:pt x="1569" y="796"/>
                  </a:cubicBezTo>
                  <a:cubicBezTo>
                    <a:pt x="1569" y="784"/>
                    <a:pt x="1569" y="784"/>
                    <a:pt x="1569" y="784"/>
                  </a:cubicBezTo>
                  <a:cubicBezTo>
                    <a:pt x="1569" y="354"/>
                    <a:pt x="1219" y="0"/>
                    <a:pt x="789" y="0"/>
                  </a:cubicBezTo>
                  <a:close/>
                  <a:moveTo>
                    <a:pt x="1029" y="964"/>
                  </a:moveTo>
                  <a:cubicBezTo>
                    <a:pt x="982" y="964"/>
                    <a:pt x="941" y="946"/>
                    <a:pt x="909" y="917"/>
                  </a:cubicBezTo>
                  <a:cubicBezTo>
                    <a:pt x="877" y="946"/>
                    <a:pt x="836" y="964"/>
                    <a:pt x="789" y="964"/>
                  </a:cubicBezTo>
                  <a:cubicBezTo>
                    <a:pt x="689" y="964"/>
                    <a:pt x="609" y="884"/>
                    <a:pt x="609" y="784"/>
                  </a:cubicBezTo>
                  <a:cubicBezTo>
                    <a:pt x="609" y="684"/>
                    <a:pt x="689" y="604"/>
                    <a:pt x="789" y="604"/>
                  </a:cubicBezTo>
                  <a:cubicBezTo>
                    <a:pt x="909" y="604"/>
                    <a:pt x="909" y="604"/>
                    <a:pt x="909" y="604"/>
                  </a:cubicBezTo>
                  <a:cubicBezTo>
                    <a:pt x="943" y="604"/>
                    <a:pt x="969" y="630"/>
                    <a:pt x="969" y="664"/>
                  </a:cubicBezTo>
                  <a:cubicBezTo>
                    <a:pt x="969" y="784"/>
                    <a:pt x="969" y="784"/>
                    <a:pt x="969" y="784"/>
                  </a:cubicBezTo>
                  <a:cubicBezTo>
                    <a:pt x="969" y="818"/>
                    <a:pt x="995" y="844"/>
                    <a:pt x="1029" y="844"/>
                  </a:cubicBezTo>
                  <a:cubicBezTo>
                    <a:pt x="1063" y="844"/>
                    <a:pt x="1089" y="818"/>
                    <a:pt x="1089" y="784"/>
                  </a:cubicBezTo>
                  <a:cubicBezTo>
                    <a:pt x="1089" y="618"/>
                    <a:pt x="955" y="484"/>
                    <a:pt x="789" y="484"/>
                  </a:cubicBezTo>
                  <a:cubicBezTo>
                    <a:pt x="623" y="484"/>
                    <a:pt x="489" y="618"/>
                    <a:pt x="489" y="784"/>
                  </a:cubicBezTo>
                  <a:cubicBezTo>
                    <a:pt x="489" y="950"/>
                    <a:pt x="623" y="1084"/>
                    <a:pt x="789" y="1084"/>
                  </a:cubicBezTo>
                  <a:cubicBezTo>
                    <a:pt x="824" y="1084"/>
                    <a:pt x="857" y="1078"/>
                    <a:pt x="889" y="1067"/>
                  </a:cubicBezTo>
                  <a:cubicBezTo>
                    <a:pt x="920" y="1056"/>
                    <a:pt x="955" y="1072"/>
                    <a:pt x="965" y="1103"/>
                  </a:cubicBezTo>
                  <a:cubicBezTo>
                    <a:pt x="976" y="1134"/>
                    <a:pt x="961" y="1169"/>
                    <a:pt x="929" y="1180"/>
                  </a:cubicBezTo>
                  <a:cubicBezTo>
                    <a:pt x="884" y="1196"/>
                    <a:pt x="837" y="1204"/>
                    <a:pt x="789" y="1204"/>
                  </a:cubicBezTo>
                  <a:cubicBezTo>
                    <a:pt x="557" y="1204"/>
                    <a:pt x="369" y="1016"/>
                    <a:pt x="369" y="784"/>
                  </a:cubicBezTo>
                  <a:cubicBezTo>
                    <a:pt x="369" y="552"/>
                    <a:pt x="557" y="364"/>
                    <a:pt x="789" y="364"/>
                  </a:cubicBezTo>
                  <a:cubicBezTo>
                    <a:pt x="1021" y="364"/>
                    <a:pt x="1209" y="552"/>
                    <a:pt x="1209" y="784"/>
                  </a:cubicBezTo>
                  <a:cubicBezTo>
                    <a:pt x="1209" y="884"/>
                    <a:pt x="1129" y="964"/>
                    <a:pt x="1029" y="96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93000">
                  <a:schemeClr val="accent1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0951C46-E7F9-4710-97F3-B44AA14E0E36}"/>
              </a:ext>
            </a:extLst>
          </p:cNvPr>
          <p:cNvGrpSpPr/>
          <p:nvPr/>
        </p:nvGrpSpPr>
        <p:grpSpPr>
          <a:xfrm>
            <a:off x="6672209" y="2738087"/>
            <a:ext cx="704213" cy="704213"/>
            <a:chOff x="3756698" y="5031048"/>
            <a:chExt cx="803275" cy="803275"/>
          </a:xfrm>
        </p:grpSpPr>
        <p:sp>
          <p:nvSpPr>
            <p:cNvPr id="39" name="Oval 54">
              <a:extLst>
                <a:ext uri="{FF2B5EF4-FFF2-40B4-BE49-F238E27FC236}">
                  <a16:creationId xmlns:a16="http://schemas.microsoft.com/office/drawing/2014/main" id="{64F3A53B-6C6E-4325-B498-0D5312E41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6698" y="5031048"/>
              <a:ext cx="803275" cy="803275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93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55">
              <a:extLst>
                <a:ext uri="{FF2B5EF4-FFF2-40B4-BE49-F238E27FC236}">
                  <a16:creationId xmlns:a16="http://schemas.microsoft.com/office/drawing/2014/main" id="{0B216767-286A-4132-A579-D309EB21D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098" y="5173923"/>
              <a:ext cx="498475" cy="474663"/>
            </a:xfrm>
            <a:custGeom>
              <a:avLst/>
              <a:gdLst>
                <a:gd name="T0" fmla="*/ 1263 w 1270"/>
                <a:gd name="T1" fmla="*/ 456 h 1209"/>
                <a:gd name="T2" fmla="*/ 1214 w 1270"/>
                <a:gd name="T3" fmla="*/ 415 h 1209"/>
                <a:gd name="T4" fmla="*/ 851 w 1270"/>
                <a:gd name="T5" fmla="*/ 362 h 1209"/>
                <a:gd name="T6" fmla="*/ 689 w 1270"/>
                <a:gd name="T7" fmla="*/ 33 h 1209"/>
                <a:gd name="T8" fmla="*/ 635 w 1270"/>
                <a:gd name="T9" fmla="*/ 0 h 1209"/>
                <a:gd name="T10" fmla="*/ 581 w 1270"/>
                <a:gd name="T11" fmla="*/ 33 h 1209"/>
                <a:gd name="T12" fmla="*/ 419 w 1270"/>
                <a:gd name="T13" fmla="*/ 362 h 1209"/>
                <a:gd name="T14" fmla="*/ 56 w 1270"/>
                <a:gd name="T15" fmla="*/ 415 h 1209"/>
                <a:gd name="T16" fmla="*/ 7 w 1270"/>
                <a:gd name="T17" fmla="*/ 456 h 1209"/>
                <a:gd name="T18" fmla="*/ 22 w 1270"/>
                <a:gd name="T19" fmla="*/ 518 h 1209"/>
                <a:gd name="T20" fmla="*/ 285 w 1270"/>
                <a:gd name="T21" fmla="*/ 774 h 1209"/>
                <a:gd name="T22" fmla="*/ 223 w 1270"/>
                <a:gd name="T23" fmla="*/ 1135 h 1209"/>
                <a:gd name="T24" fmla="*/ 247 w 1270"/>
                <a:gd name="T25" fmla="*/ 1194 h 1209"/>
                <a:gd name="T26" fmla="*/ 310 w 1270"/>
                <a:gd name="T27" fmla="*/ 1199 h 1209"/>
                <a:gd name="T28" fmla="*/ 635 w 1270"/>
                <a:gd name="T29" fmla="*/ 1028 h 1209"/>
                <a:gd name="T30" fmla="*/ 960 w 1270"/>
                <a:gd name="T31" fmla="*/ 1199 h 1209"/>
                <a:gd name="T32" fmla="*/ 1023 w 1270"/>
                <a:gd name="T33" fmla="*/ 1194 h 1209"/>
                <a:gd name="T34" fmla="*/ 1047 w 1270"/>
                <a:gd name="T35" fmla="*/ 1135 h 1209"/>
                <a:gd name="T36" fmla="*/ 985 w 1270"/>
                <a:gd name="T37" fmla="*/ 774 h 1209"/>
                <a:gd name="T38" fmla="*/ 1248 w 1270"/>
                <a:gd name="T39" fmla="*/ 518 h 1209"/>
                <a:gd name="T40" fmla="*/ 1263 w 1270"/>
                <a:gd name="T41" fmla="*/ 456 h 1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70" h="1209">
                  <a:moveTo>
                    <a:pt x="1263" y="456"/>
                  </a:moveTo>
                  <a:cubicBezTo>
                    <a:pt x="1256" y="434"/>
                    <a:pt x="1237" y="418"/>
                    <a:pt x="1214" y="415"/>
                  </a:cubicBezTo>
                  <a:cubicBezTo>
                    <a:pt x="851" y="362"/>
                    <a:pt x="851" y="362"/>
                    <a:pt x="851" y="362"/>
                  </a:cubicBezTo>
                  <a:cubicBezTo>
                    <a:pt x="689" y="33"/>
                    <a:pt x="689" y="33"/>
                    <a:pt x="689" y="33"/>
                  </a:cubicBezTo>
                  <a:cubicBezTo>
                    <a:pt x="679" y="13"/>
                    <a:pt x="658" y="0"/>
                    <a:pt x="635" y="0"/>
                  </a:cubicBezTo>
                  <a:cubicBezTo>
                    <a:pt x="612" y="0"/>
                    <a:pt x="591" y="13"/>
                    <a:pt x="581" y="33"/>
                  </a:cubicBezTo>
                  <a:cubicBezTo>
                    <a:pt x="419" y="362"/>
                    <a:pt x="419" y="362"/>
                    <a:pt x="419" y="362"/>
                  </a:cubicBezTo>
                  <a:cubicBezTo>
                    <a:pt x="56" y="415"/>
                    <a:pt x="56" y="415"/>
                    <a:pt x="56" y="415"/>
                  </a:cubicBezTo>
                  <a:cubicBezTo>
                    <a:pt x="33" y="418"/>
                    <a:pt x="14" y="434"/>
                    <a:pt x="7" y="456"/>
                  </a:cubicBezTo>
                  <a:cubicBezTo>
                    <a:pt x="0" y="478"/>
                    <a:pt x="6" y="502"/>
                    <a:pt x="22" y="518"/>
                  </a:cubicBezTo>
                  <a:cubicBezTo>
                    <a:pt x="285" y="774"/>
                    <a:pt x="285" y="774"/>
                    <a:pt x="285" y="774"/>
                  </a:cubicBezTo>
                  <a:cubicBezTo>
                    <a:pt x="223" y="1135"/>
                    <a:pt x="223" y="1135"/>
                    <a:pt x="223" y="1135"/>
                  </a:cubicBezTo>
                  <a:cubicBezTo>
                    <a:pt x="219" y="1158"/>
                    <a:pt x="229" y="1181"/>
                    <a:pt x="247" y="1194"/>
                  </a:cubicBezTo>
                  <a:cubicBezTo>
                    <a:pt x="266" y="1207"/>
                    <a:pt x="290" y="1209"/>
                    <a:pt x="310" y="1199"/>
                  </a:cubicBezTo>
                  <a:cubicBezTo>
                    <a:pt x="635" y="1028"/>
                    <a:pt x="635" y="1028"/>
                    <a:pt x="635" y="1028"/>
                  </a:cubicBezTo>
                  <a:cubicBezTo>
                    <a:pt x="960" y="1199"/>
                    <a:pt x="960" y="1199"/>
                    <a:pt x="960" y="1199"/>
                  </a:cubicBezTo>
                  <a:cubicBezTo>
                    <a:pt x="980" y="1209"/>
                    <a:pt x="1005" y="1207"/>
                    <a:pt x="1023" y="1194"/>
                  </a:cubicBezTo>
                  <a:cubicBezTo>
                    <a:pt x="1041" y="1181"/>
                    <a:pt x="1051" y="1158"/>
                    <a:pt x="1047" y="1135"/>
                  </a:cubicBezTo>
                  <a:cubicBezTo>
                    <a:pt x="985" y="774"/>
                    <a:pt x="985" y="774"/>
                    <a:pt x="985" y="774"/>
                  </a:cubicBezTo>
                  <a:cubicBezTo>
                    <a:pt x="1248" y="518"/>
                    <a:pt x="1248" y="518"/>
                    <a:pt x="1248" y="518"/>
                  </a:cubicBezTo>
                  <a:cubicBezTo>
                    <a:pt x="1264" y="502"/>
                    <a:pt x="1270" y="478"/>
                    <a:pt x="1263" y="45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93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4671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4.07407E-6 L -2.5E-6 0.39259 " pathEditMode="relative" rAng="0" ptsTypes="AA">
                                      <p:cBhvr>
                                        <p:cTn id="9" dur="125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3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4.07407E-6 L -2.5E-6 0.39259 " pathEditMode="relative" rAng="0" ptsTypes="AA">
                                      <p:cBhvr>
                                        <p:cTn id="14" dur="125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3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14000" decel="86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2.5E-6 4.07407E-6 L -2.5E-6 0.39259 " pathEditMode="relative" rAng="0" ptsTypes="AA">
                                      <p:cBhvr>
                                        <p:cTn id="19" dur="125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3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08333E-7 4.81481E-6 L 2.08333E-7 -0.03704 " pathEditMode="relative" rAng="0" ptsTypes="AA">
                                      <p:cBhvr>
                                        <p:cTn id="24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5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repeatCount="indefinite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08333E-7 4.81481E-6 L 2.08333E-7 -0.03704 " pathEditMode="relative" rAng="0" ptsTypes="AA">
                                      <p:cBhvr>
                                        <p:cTn id="58" dur="3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16363765-DC6D-45C6-8D5A-8F6EF9EC446B}"/>
              </a:ext>
            </a:extLst>
          </p:cNvPr>
          <p:cNvSpPr/>
          <p:nvPr/>
        </p:nvSpPr>
        <p:spPr>
          <a:xfrm>
            <a:off x="1973846" y="1939834"/>
            <a:ext cx="3345138" cy="3345138"/>
          </a:xfrm>
          <a:prstGeom prst="ellipse">
            <a:avLst/>
          </a:prstGeom>
          <a:noFill/>
          <a:ln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C2D13AF-E595-4530-9087-BF8A719D7D80}"/>
              </a:ext>
            </a:extLst>
          </p:cNvPr>
          <p:cNvSpPr/>
          <p:nvPr/>
        </p:nvSpPr>
        <p:spPr>
          <a:xfrm>
            <a:off x="4389797" y="1939834"/>
            <a:ext cx="3345138" cy="3345138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45690A9-9B72-4F45-87E8-8967045675BA}"/>
              </a:ext>
            </a:extLst>
          </p:cNvPr>
          <p:cNvSpPr/>
          <p:nvPr/>
        </p:nvSpPr>
        <p:spPr>
          <a:xfrm>
            <a:off x="6805749" y="1939834"/>
            <a:ext cx="3345138" cy="3345138"/>
          </a:xfrm>
          <a:prstGeom prst="ellipse">
            <a:avLst/>
          </a:prstGeom>
          <a:noFill/>
          <a:ln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42ACA7-02E9-4A25-9098-966465AAF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3237" y="6311106"/>
            <a:ext cx="401637" cy="365125"/>
          </a:xfrm>
        </p:spPr>
        <p:txBody>
          <a:bodyPr/>
          <a:lstStyle/>
          <a:p>
            <a:r>
              <a:rPr lang="en-US"/>
              <a:t>04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1E4E6AF-0FFD-405D-87E7-61D1991F6150}"/>
              </a:ext>
            </a:extLst>
          </p:cNvPr>
          <p:cNvGrpSpPr/>
          <p:nvPr/>
        </p:nvGrpSpPr>
        <p:grpSpPr>
          <a:xfrm>
            <a:off x="1127125" y="2342605"/>
            <a:ext cx="2682240" cy="2682240"/>
            <a:chOff x="1127125" y="2342605"/>
            <a:chExt cx="2682240" cy="268224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F64EB59-09E1-49FF-97F1-1F91348F9434}"/>
                </a:ext>
              </a:extLst>
            </p:cNvPr>
            <p:cNvSpPr/>
            <p:nvPr/>
          </p:nvSpPr>
          <p:spPr>
            <a:xfrm>
              <a:off x="1127125" y="2342605"/>
              <a:ext cx="2682240" cy="26822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12700" dist="127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r>
                <a:rPr lang="en-US" sz="2200">
                  <a:solidFill>
                    <a:schemeClr val="tx1"/>
                  </a:solidFill>
                  <a:latin typeface="+mj-lt"/>
                </a:rPr>
                <a:t>Design</a:t>
              </a:r>
            </a:p>
            <a:p>
              <a:r>
                <a:rPr lang="en-US" sz="2200">
                  <a:solidFill>
                    <a:schemeClr val="tx1"/>
                  </a:solidFill>
                  <a:latin typeface="+mj-lt"/>
                </a:rPr>
                <a:t>System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13599F6-834D-43A6-BA9D-0F60001D6B36}"/>
                </a:ext>
              </a:extLst>
            </p:cNvPr>
            <p:cNvSpPr txBox="1"/>
            <p:nvPr/>
          </p:nvSpPr>
          <p:spPr>
            <a:xfrm>
              <a:off x="2825931" y="3295990"/>
              <a:ext cx="209994" cy="24622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+mj-lt"/>
                </a:rPr>
                <a:t>01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CBE3114-5FD8-4EB1-A19A-042212A2B5C2}"/>
              </a:ext>
            </a:extLst>
          </p:cNvPr>
          <p:cNvGrpSpPr/>
          <p:nvPr/>
        </p:nvGrpSpPr>
        <p:grpSpPr>
          <a:xfrm>
            <a:off x="3545628" y="2342605"/>
            <a:ext cx="2682240" cy="2682240"/>
            <a:chOff x="3545628" y="2342605"/>
            <a:chExt cx="2682240" cy="26822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12D8E9-5F06-47F2-A960-2FF744EF4485}"/>
                </a:ext>
              </a:extLst>
            </p:cNvPr>
            <p:cNvSpPr/>
            <p:nvPr/>
          </p:nvSpPr>
          <p:spPr>
            <a:xfrm>
              <a:off x="3545628" y="2342605"/>
              <a:ext cx="2682240" cy="26822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12700" dist="127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r>
                <a:rPr lang="en-US" sz="2200">
                  <a:solidFill>
                    <a:schemeClr val="tx1"/>
                  </a:solidFill>
                  <a:latin typeface="+mj-lt"/>
                </a:rPr>
                <a:t>Various</a:t>
              </a:r>
            </a:p>
            <a:p>
              <a:r>
                <a:rPr lang="en-US" sz="2200">
                  <a:solidFill>
                    <a:schemeClr val="tx1"/>
                  </a:solidFill>
                  <a:latin typeface="+mj-lt"/>
                </a:rPr>
                <a:t>Unique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DA4ABCB-BE3B-49A8-8355-DA0051534513}"/>
                </a:ext>
              </a:extLst>
            </p:cNvPr>
            <p:cNvSpPr txBox="1"/>
            <p:nvPr/>
          </p:nvSpPr>
          <p:spPr>
            <a:xfrm>
              <a:off x="5355628" y="3295990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+mj-lt"/>
                </a:rPr>
                <a:t>02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DCB71AC-8DE2-4BBD-A90C-67DF794648B8}"/>
              </a:ext>
            </a:extLst>
          </p:cNvPr>
          <p:cNvGrpSpPr/>
          <p:nvPr/>
        </p:nvGrpSpPr>
        <p:grpSpPr>
          <a:xfrm>
            <a:off x="5964131" y="2342605"/>
            <a:ext cx="2682240" cy="2682240"/>
            <a:chOff x="5964131" y="2342605"/>
            <a:chExt cx="2682240" cy="26822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87FA4B6-B658-4A15-882F-6D8EFD340659}"/>
                </a:ext>
              </a:extLst>
            </p:cNvPr>
            <p:cNvSpPr/>
            <p:nvPr/>
          </p:nvSpPr>
          <p:spPr>
            <a:xfrm>
              <a:off x="5964131" y="2342605"/>
              <a:ext cx="2682240" cy="26822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2700" dist="127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r>
                <a:rPr lang="en-US" sz="2200">
                  <a:solidFill>
                    <a:srgbClr val="FFFFFF"/>
                  </a:solidFill>
                  <a:latin typeface="+mj-lt"/>
                </a:rPr>
                <a:t>Data</a:t>
              </a:r>
            </a:p>
            <a:p>
              <a:r>
                <a:rPr lang="en-US" sz="2200">
                  <a:solidFill>
                    <a:srgbClr val="FFFFFF"/>
                  </a:solidFill>
                  <a:latin typeface="+mj-lt"/>
                </a:rPr>
                <a:t>Share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3BE6169-70F0-433B-AABB-912962350413}"/>
                </a:ext>
              </a:extLst>
            </p:cNvPr>
            <p:cNvSpPr txBox="1"/>
            <p:nvPr/>
          </p:nvSpPr>
          <p:spPr>
            <a:xfrm>
              <a:off x="7352481" y="3295990"/>
              <a:ext cx="256480" cy="24622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+mj-lt"/>
                </a:rPr>
                <a:t>03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ED93E87-3448-462D-8EE8-47269DF4A037}"/>
              </a:ext>
            </a:extLst>
          </p:cNvPr>
          <p:cNvGrpSpPr/>
          <p:nvPr/>
        </p:nvGrpSpPr>
        <p:grpSpPr>
          <a:xfrm>
            <a:off x="8382635" y="2342605"/>
            <a:ext cx="2682240" cy="2682240"/>
            <a:chOff x="8382635" y="2342605"/>
            <a:chExt cx="2682240" cy="26822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2D056A2-307A-429D-A31D-3D970CECC304}"/>
                </a:ext>
              </a:extLst>
            </p:cNvPr>
            <p:cNvSpPr/>
            <p:nvPr/>
          </p:nvSpPr>
          <p:spPr>
            <a:xfrm>
              <a:off x="8382635" y="2342605"/>
              <a:ext cx="2682240" cy="26822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12700" dist="127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0" rtlCol="0" anchor="ctr"/>
            <a:lstStyle/>
            <a:p>
              <a:r>
                <a:rPr lang="en-US" sz="2200">
                  <a:solidFill>
                    <a:schemeClr val="tx1"/>
                  </a:solidFill>
                  <a:latin typeface="+mj-lt"/>
                </a:rPr>
                <a:t>Rewrite</a:t>
              </a:r>
            </a:p>
            <a:p>
              <a:r>
                <a:rPr lang="en-US" sz="2200">
                  <a:solidFill>
                    <a:schemeClr val="tx1"/>
                  </a:solidFill>
                  <a:latin typeface="+mj-lt"/>
                </a:rPr>
                <a:t>Saving time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AC45E5-E10B-4132-803F-0803C291BA94}"/>
                </a:ext>
              </a:extLst>
            </p:cNvPr>
            <p:cNvSpPr txBox="1"/>
            <p:nvPr/>
          </p:nvSpPr>
          <p:spPr>
            <a:xfrm>
              <a:off x="10150887" y="3295990"/>
              <a:ext cx="272510" cy="24622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+mj-lt"/>
                </a:rPr>
                <a:t>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992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7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1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1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7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5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16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57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9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20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1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1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8" grpId="0" animBg="1"/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1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1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8" grpId="0" animBg="1"/>
          <p:bldP spid="19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1D9830-4E9E-4106-969A-93D318FE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0</a:t>
            </a:r>
            <a:fld id="{6CE9F8F1-F686-49DF-9F26-08C777B2363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282939-F945-4E0B-9101-79B401AE11AD}"/>
              </a:ext>
            </a:extLst>
          </p:cNvPr>
          <p:cNvSpPr txBox="1"/>
          <p:nvPr/>
        </p:nvSpPr>
        <p:spPr>
          <a:xfrm>
            <a:off x="3535681" y="793338"/>
            <a:ext cx="7529194" cy="70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300"/>
              <a:t>Apparently we had reached a great height in the atmosphere, for the sky was a dead black, and the stars had ceased to twinkle. By the same illusion which lifts the horizon of the sea to the level.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1A037C4-B854-4286-B11F-3182D012E2CD}"/>
              </a:ext>
            </a:extLst>
          </p:cNvPr>
          <p:cNvGrpSpPr/>
          <p:nvPr/>
        </p:nvGrpSpPr>
        <p:grpSpPr>
          <a:xfrm>
            <a:off x="4754880" y="2797482"/>
            <a:ext cx="2560320" cy="2560320"/>
            <a:chOff x="4754880" y="2797482"/>
            <a:chExt cx="2560320" cy="256032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B22FB26-DEC1-4713-A7B5-67C9DFFA56AF}"/>
                </a:ext>
              </a:extLst>
            </p:cNvPr>
            <p:cNvSpPr/>
            <p:nvPr/>
          </p:nvSpPr>
          <p:spPr>
            <a:xfrm>
              <a:off x="4754880" y="2797482"/>
              <a:ext cx="2560320" cy="256032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12700" dist="127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200">
                  <a:solidFill>
                    <a:schemeClr val="tx1"/>
                  </a:solidFill>
                  <a:latin typeface="+mj-lt"/>
                </a:rPr>
                <a:t>Brand</a:t>
              </a:r>
            </a:p>
            <a:p>
              <a:pPr algn="ctr"/>
              <a:r>
                <a:rPr lang="en-US" sz="2200">
                  <a:solidFill>
                    <a:schemeClr val="tx1"/>
                  </a:solidFill>
                  <a:latin typeface="+mj-lt"/>
                </a:rPr>
                <a:t>design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349530-C4C6-4096-AF54-01FEA4B071A3}"/>
                </a:ext>
              </a:extLst>
            </p:cNvPr>
            <p:cNvSpPr txBox="1"/>
            <p:nvPr/>
          </p:nvSpPr>
          <p:spPr>
            <a:xfrm>
              <a:off x="6564880" y="3628947"/>
              <a:ext cx="209994" cy="24622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+mj-lt"/>
                </a:rPr>
                <a:t>01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BC612A0-9BA5-4176-9A8D-10AD074B37E0}"/>
              </a:ext>
            </a:extLst>
          </p:cNvPr>
          <p:cNvGrpSpPr/>
          <p:nvPr/>
        </p:nvGrpSpPr>
        <p:grpSpPr>
          <a:xfrm>
            <a:off x="8504555" y="2797482"/>
            <a:ext cx="2560320" cy="2560320"/>
            <a:chOff x="8504555" y="2797482"/>
            <a:chExt cx="2560320" cy="25603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D431531-9201-4120-8471-D782162F9EFD}"/>
                </a:ext>
              </a:extLst>
            </p:cNvPr>
            <p:cNvSpPr/>
            <p:nvPr/>
          </p:nvSpPr>
          <p:spPr>
            <a:xfrm>
              <a:off x="8504555" y="2797482"/>
              <a:ext cx="2560320" cy="256032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12700" dist="127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200">
                  <a:solidFill>
                    <a:schemeClr val="tx1"/>
                  </a:solidFill>
                  <a:latin typeface="+mj-lt"/>
                </a:rPr>
                <a:t>Graphic</a:t>
              </a:r>
            </a:p>
            <a:p>
              <a:pPr algn="ctr"/>
              <a:r>
                <a:rPr lang="en-US" sz="2200">
                  <a:solidFill>
                    <a:schemeClr val="tx1"/>
                  </a:solidFill>
                  <a:latin typeface="+mj-lt"/>
                </a:rPr>
                <a:t>design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DC73E07-D231-4196-AE74-27B8B4AA461A}"/>
                </a:ext>
              </a:extLst>
            </p:cNvPr>
            <p:cNvSpPr txBox="1"/>
            <p:nvPr/>
          </p:nvSpPr>
          <p:spPr>
            <a:xfrm>
              <a:off x="10413169" y="3628947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+mj-lt"/>
                </a:rPr>
                <a:t>02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7DD61701-EE70-441B-A1C3-40975C38A5A3}"/>
              </a:ext>
            </a:extLst>
          </p:cNvPr>
          <p:cNvSpPr/>
          <p:nvPr/>
        </p:nvSpPr>
        <p:spPr>
          <a:xfrm>
            <a:off x="1127125" y="2797482"/>
            <a:ext cx="2560320" cy="256032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2700" dist="127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200">
                <a:solidFill>
                  <a:srgbClr val="FFFFFF"/>
                </a:solidFill>
                <a:latin typeface="+mj-lt"/>
              </a:rPr>
              <a:t>Our</a:t>
            </a:r>
          </a:p>
          <a:p>
            <a:pPr algn="ctr"/>
            <a:r>
              <a:rPr lang="en-US" sz="2200">
                <a:solidFill>
                  <a:srgbClr val="FFFFFF"/>
                </a:solidFill>
                <a:latin typeface="+mj-lt"/>
              </a:rPr>
              <a:t>Services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34D7D5D-B006-448A-9ABF-2245E256C657}"/>
              </a:ext>
            </a:extLst>
          </p:cNvPr>
          <p:cNvGrpSpPr/>
          <p:nvPr/>
        </p:nvGrpSpPr>
        <p:grpSpPr>
          <a:xfrm>
            <a:off x="3970219" y="3990977"/>
            <a:ext cx="501887" cy="107155"/>
            <a:chOff x="3990975" y="3990977"/>
            <a:chExt cx="501887" cy="10715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B4AA84C-6959-495A-AC72-2F8F558C92AE}"/>
                </a:ext>
              </a:extLst>
            </p:cNvPr>
            <p:cNvCxnSpPr>
              <a:cxnSpLocks/>
            </p:cNvCxnSpPr>
            <p:nvPr/>
          </p:nvCxnSpPr>
          <p:spPr>
            <a:xfrm>
              <a:off x="3990975" y="4098132"/>
              <a:ext cx="50188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6639D41-7827-4454-9315-DB0EFCD388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97600" y="3990977"/>
              <a:ext cx="190500" cy="1071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1A27C4E-9400-4E9A-BA77-58403785033F}"/>
              </a:ext>
            </a:extLst>
          </p:cNvPr>
          <p:cNvGrpSpPr/>
          <p:nvPr/>
        </p:nvGrpSpPr>
        <p:grpSpPr>
          <a:xfrm>
            <a:off x="7658934" y="3990977"/>
            <a:ext cx="501887" cy="107155"/>
            <a:chOff x="3990975" y="3990977"/>
            <a:chExt cx="501887" cy="107155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931F509-5310-4509-A108-889D121316FA}"/>
                </a:ext>
              </a:extLst>
            </p:cNvPr>
            <p:cNvCxnSpPr>
              <a:cxnSpLocks/>
            </p:cNvCxnSpPr>
            <p:nvPr/>
          </p:nvCxnSpPr>
          <p:spPr>
            <a:xfrm>
              <a:off x="3990975" y="4098132"/>
              <a:ext cx="50188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8364D91-3B38-4ADD-94FC-664D2BA8DEA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97600" y="3990977"/>
              <a:ext cx="190500" cy="1071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508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503B6C-CD60-4339-975C-E2F33A483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F8F1-F686-49DF-9F26-08C777B2363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1AA21D-17A7-4B3D-AE1A-FBEF332547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 Solution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FD66D26-33C4-4591-88F9-836C1FDD39EF}"/>
              </a:ext>
            </a:extLst>
          </p:cNvPr>
          <p:cNvSpPr/>
          <p:nvPr/>
        </p:nvSpPr>
        <p:spPr>
          <a:xfrm>
            <a:off x="4810125" y="2227000"/>
            <a:ext cx="2362200" cy="2362200"/>
          </a:xfrm>
          <a:prstGeom prst="ellipse">
            <a:avLst/>
          </a:prstGeom>
          <a:ln>
            <a:noFill/>
          </a:ln>
          <a:effectLst>
            <a:outerShdw blurRad="12700" dist="127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+mj-lt"/>
              </a:rPr>
              <a:t>Make Money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BF6891-8D3D-4BCD-AAF3-FBC93D531352}"/>
              </a:ext>
            </a:extLst>
          </p:cNvPr>
          <p:cNvSpPr txBox="1"/>
          <p:nvPr/>
        </p:nvSpPr>
        <p:spPr>
          <a:xfrm>
            <a:off x="2950845" y="4922585"/>
            <a:ext cx="6080760" cy="59413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sz="1300" dirty="0">
                <a:solidFill>
                  <a:schemeClr val="tx2">
                    <a:alpha val="70000"/>
                  </a:schemeClr>
                </a:solidFill>
              </a:rPr>
              <a:t>Apparently we had reached a great height in the atmosphere, for the sky was a dead black, and the stars had ceased to twinkle</a:t>
            </a:r>
            <a:r>
              <a:rPr lang="en-US" sz="1300">
                <a:solidFill>
                  <a:schemeClr val="tx2">
                    <a:alpha val="70000"/>
                  </a:schemeClr>
                </a:solidFill>
              </a:rPr>
              <a:t>. </a:t>
            </a:r>
            <a:endParaRPr lang="en-US" sz="1300" dirty="0">
              <a:solidFill>
                <a:schemeClr val="tx2">
                  <a:alpha val="70000"/>
                </a:schemeClr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5D6D9C9-4A96-467E-9090-51029D27DE49}"/>
              </a:ext>
            </a:extLst>
          </p:cNvPr>
          <p:cNvCxnSpPr>
            <a:cxnSpLocks/>
            <a:stCxn id="31" idx="6"/>
            <a:endCxn id="26" idx="2"/>
          </p:cNvCxnSpPr>
          <p:nvPr/>
        </p:nvCxnSpPr>
        <p:spPr>
          <a:xfrm>
            <a:off x="3557737" y="3408100"/>
            <a:ext cx="1252388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5AABA0D-056A-419F-A934-69E27E159FB5}"/>
              </a:ext>
            </a:extLst>
          </p:cNvPr>
          <p:cNvCxnSpPr>
            <a:cxnSpLocks/>
            <a:stCxn id="26" idx="6"/>
            <a:endCxn id="35" idx="2"/>
          </p:cNvCxnSpPr>
          <p:nvPr/>
        </p:nvCxnSpPr>
        <p:spPr>
          <a:xfrm flipV="1">
            <a:off x="7172325" y="3403338"/>
            <a:ext cx="1150717" cy="4762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5321DEF-1550-4775-8E72-52491A23A624}"/>
              </a:ext>
            </a:extLst>
          </p:cNvPr>
          <p:cNvGrpSpPr/>
          <p:nvPr/>
        </p:nvGrpSpPr>
        <p:grpSpPr>
          <a:xfrm>
            <a:off x="1693169" y="2475816"/>
            <a:ext cx="1915368" cy="1864568"/>
            <a:chOff x="2684602" y="2866616"/>
            <a:chExt cx="1915368" cy="186456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4D74C8E-FA8F-4EFB-838F-FA34D2D4FB06}"/>
                </a:ext>
              </a:extLst>
            </p:cNvPr>
            <p:cNvSpPr/>
            <p:nvPr/>
          </p:nvSpPr>
          <p:spPr>
            <a:xfrm>
              <a:off x="2684602" y="2866616"/>
              <a:ext cx="1864568" cy="186456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12700" dist="127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+mj-lt"/>
                </a:rPr>
                <a:t>Save</a:t>
              </a:r>
              <a:br>
                <a:rPr lang="en-US" b="1" dirty="0">
                  <a:solidFill>
                    <a:schemeClr val="tx1"/>
                  </a:solidFill>
                  <a:latin typeface="+mj-lt"/>
                </a:rPr>
              </a:br>
              <a:r>
                <a:rPr lang="en-US" b="1" dirty="0">
                  <a:solidFill>
                    <a:schemeClr val="tx1"/>
                  </a:solidFill>
                  <a:latin typeface="+mj-lt"/>
                </a:rPr>
                <a:t>Money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333E891-E260-4F8A-B863-D182F384CFBA}"/>
                </a:ext>
              </a:extLst>
            </p:cNvPr>
            <p:cNvSpPr/>
            <p:nvPr/>
          </p:nvSpPr>
          <p:spPr>
            <a:xfrm>
              <a:off x="4498370" y="3743338"/>
              <a:ext cx="101600" cy="101600"/>
            </a:xfrm>
            <a:prstGeom prst="ellipse">
              <a:avLst/>
            </a:prstGeom>
            <a:solidFill>
              <a:schemeClr val="bg2"/>
            </a:solidFill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E53F0D2-8FF8-43EB-8EF9-A506011C1FB4}"/>
              </a:ext>
            </a:extLst>
          </p:cNvPr>
          <p:cNvGrpSpPr/>
          <p:nvPr/>
        </p:nvGrpSpPr>
        <p:grpSpPr>
          <a:xfrm>
            <a:off x="8323042" y="2475816"/>
            <a:ext cx="1915439" cy="1864568"/>
            <a:chOff x="8520725" y="2866616"/>
            <a:chExt cx="1915439" cy="186456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D2072F7-FD83-4AC0-A582-4A8A87E9CBD5}"/>
                </a:ext>
              </a:extLst>
            </p:cNvPr>
            <p:cNvSpPr/>
            <p:nvPr/>
          </p:nvSpPr>
          <p:spPr>
            <a:xfrm>
              <a:off x="8571596" y="2866616"/>
              <a:ext cx="1864568" cy="186456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12700" dist="127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+mj-lt"/>
                </a:rPr>
                <a:t>Share</a:t>
              </a:r>
              <a:br>
                <a:rPr lang="en-US" b="1" dirty="0">
                  <a:solidFill>
                    <a:schemeClr val="tx1"/>
                  </a:solidFill>
                  <a:latin typeface="+mj-lt"/>
                </a:rPr>
              </a:br>
              <a:r>
                <a:rPr lang="en-US" b="1" dirty="0">
                  <a:solidFill>
                    <a:schemeClr val="tx1"/>
                  </a:solidFill>
                  <a:latin typeface="+mj-lt"/>
                </a:rPr>
                <a:t>Culture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7583808-55C1-4C36-90E5-1AEC70629776}"/>
                </a:ext>
              </a:extLst>
            </p:cNvPr>
            <p:cNvSpPr/>
            <p:nvPr/>
          </p:nvSpPr>
          <p:spPr>
            <a:xfrm>
              <a:off x="8520725" y="3743338"/>
              <a:ext cx="101600" cy="101600"/>
            </a:xfrm>
            <a:prstGeom prst="ellipse">
              <a:avLst/>
            </a:prstGeom>
            <a:solidFill>
              <a:schemeClr val="bg2"/>
            </a:solidFill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390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27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503B6C-CD60-4339-975C-E2F33A483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F8F1-F686-49DF-9F26-08C777B2363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1AA21D-17A7-4B3D-AE1A-FBEF332547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Market Size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21F02AC-D481-434B-B8B6-02127546FA93}"/>
              </a:ext>
            </a:extLst>
          </p:cNvPr>
          <p:cNvSpPr/>
          <p:nvPr/>
        </p:nvSpPr>
        <p:spPr>
          <a:xfrm>
            <a:off x="3849701" y="1476375"/>
            <a:ext cx="4220676" cy="4220676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988000" rtlCol="0" anchor="ctr" anchorCtr="0"/>
          <a:lstStyle/>
          <a:p>
            <a:pPr algn="ctr"/>
            <a:r>
              <a:rPr lang="en-US" b="1" dirty="0">
                <a:latin typeface="+mj-lt"/>
              </a:rPr>
              <a:t>$34.K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57936BA-7C6B-49DB-A27A-8F490062DDD5}"/>
              </a:ext>
            </a:extLst>
          </p:cNvPr>
          <p:cNvSpPr/>
          <p:nvPr/>
        </p:nvSpPr>
        <p:spPr>
          <a:xfrm>
            <a:off x="4356513" y="2489999"/>
            <a:ext cx="3207052" cy="3207052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160000" rtlCol="0" anchor="ctr" anchorCtr="0"/>
          <a:lstStyle/>
          <a:p>
            <a:pPr algn="ctr"/>
            <a:r>
              <a:rPr lang="en-US" b="1" dirty="0">
                <a:latin typeface="+mj-lt"/>
              </a:rPr>
              <a:t>$25.6K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21902DA-52DB-4BE1-9E43-51D4FE061698}"/>
              </a:ext>
            </a:extLst>
          </p:cNvPr>
          <p:cNvSpPr/>
          <p:nvPr/>
        </p:nvSpPr>
        <p:spPr>
          <a:xfrm>
            <a:off x="4807373" y="3391719"/>
            <a:ext cx="2305332" cy="2305332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+mj-lt"/>
              </a:rPr>
              <a:t>$21.2K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6C91F0-117A-46DD-BB44-1F4E06651B91}"/>
              </a:ext>
            </a:extLst>
          </p:cNvPr>
          <p:cNvSpPr txBox="1"/>
          <p:nvPr/>
        </p:nvSpPr>
        <p:spPr>
          <a:xfrm>
            <a:off x="8577189" y="2304436"/>
            <a:ext cx="2035642" cy="151131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600" b="1" dirty="0"/>
              <a:t>TAM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300" dirty="0">
                <a:solidFill>
                  <a:schemeClr val="tx1">
                    <a:alpha val="70000"/>
                  </a:schemeClr>
                </a:solidFill>
              </a:rPr>
              <a:t>Apparently we had reached a </a:t>
            </a:r>
            <a:r>
              <a:rPr lang="en-US" sz="1300" b="1" dirty="0">
                <a:solidFill>
                  <a:schemeClr val="tx1">
                    <a:alpha val="70000"/>
                  </a:schemeClr>
                </a:solidFill>
              </a:rPr>
              <a:t>great height in the </a:t>
            </a:r>
            <a:r>
              <a:rPr lang="en-US" sz="1300" dirty="0">
                <a:solidFill>
                  <a:schemeClr val="tx1">
                    <a:alpha val="70000"/>
                  </a:schemeClr>
                </a:solidFill>
              </a:rPr>
              <a:t>atmosphere, for the sky.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B8F5C40-8722-4FC7-907A-F2573E493561}"/>
              </a:ext>
            </a:extLst>
          </p:cNvPr>
          <p:cNvSpPr txBox="1"/>
          <p:nvPr/>
        </p:nvSpPr>
        <p:spPr>
          <a:xfrm>
            <a:off x="8543465" y="4335433"/>
            <a:ext cx="2394079" cy="125124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600" b="1" dirty="0"/>
              <a:t>SOM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300" dirty="0">
                <a:solidFill>
                  <a:schemeClr val="tx1">
                    <a:alpha val="70000"/>
                  </a:schemeClr>
                </a:solidFill>
              </a:rPr>
              <a:t>Apparently we had reached a great height in the atmosphere.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341BD1-1E89-457E-A628-084DC1CE7807}"/>
              </a:ext>
            </a:extLst>
          </p:cNvPr>
          <p:cNvSpPr txBox="1"/>
          <p:nvPr/>
        </p:nvSpPr>
        <p:spPr>
          <a:xfrm>
            <a:off x="1127125" y="3131393"/>
            <a:ext cx="2081448" cy="151131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30000"/>
              </a:lnSpc>
              <a:spcBef>
                <a:spcPts val="600"/>
              </a:spcBef>
            </a:pPr>
            <a:r>
              <a:rPr lang="en-US" sz="1600" b="1" dirty="0"/>
              <a:t>SAM</a:t>
            </a:r>
          </a:p>
          <a:p>
            <a:pPr algn="r">
              <a:lnSpc>
                <a:spcPct val="130000"/>
              </a:lnSpc>
              <a:spcBef>
                <a:spcPts val="600"/>
              </a:spcBef>
            </a:pPr>
            <a:r>
              <a:rPr lang="en-US" sz="1300" b="1" dirty="0">
                <a:solidFill>
                  <a:schemeClr val="tx1">
                    <a:alpha val="70000"/>
                  </a:schemeClr>
                </a:solidFill>
              </a:rPr>
              <a:t>Apparently we had reached </a:t>
            </a:r>
            <a:r>
              <a:rPr lang="en-US" sz="1300" dirty="0">
                <a:solidFill>
                  <a:schemeClr val="tx1">
                    <a:alpha val="70000"/>
                  </a:schemeClr>
                </a:solidFill>
              </a:rPr>
              <a:t>a great height in the atmosphere</a:t>
            </a:r>
            <a:r>
              <a:rPr lang="en-US" sz="1300" b="1" dirty="0">
                <a:solidFill>
                  <a:schemeClr val="tx1">
                    <a:alpha val="70000"/>
                  </a:schemeClr>
                </a:solidFill>
              </a:rPr>
              <a:t>, for the sky.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9A52ADC-11B4-4194-8C75-7F9EA0C939A3}"/>
              </a:ext>
            </a:extLst>
          </p:cNvPr>
          <p:cNvCxnSpPr>
            <a:cxnSpLocks/>
            <a:stCxn id="28" idx="6"/>
          </p:cNvCxnSpPr>
          <p:nvPr/>
        </p:nvCxnSpPr>
        <p:spPr>
          <a:xfrm>
            <a:off x="7112705" y="4544385"/>
            <a:ext cx="1240720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3EE8BBB-4280-4305-A9A3-96969CFF6D20}"/>
              </a:ext>
            </a:extLst>
          </p:cNvPr>
          <p:cNvCxnSpPr>
            <a:cxnSpLocks/>
          </p:cNvCxnSpPr>
          <p:nvPr/>
        </p:nvCxnSpPr>
        <p:spPr>
          <a:xfrm>
            <a:off x="7265773" y="2489688"/>
            <a:ext cx="1087652" cy="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9BF16B8-86BE-4DBF-AFB3-0D961E1B26F6}"/>
              </a:ext>
            </a:extLst>
          </p:cNvPr>
          <p:cNvCxnSpPr>
            <a:cxnSpLocks/>
          </p:cNvCxnSpPr>
          <p:nvPr/>
        </p:nvCxnSpPr>
        <p:spPr>
          <a:xfrm flipH="1">
            <a:off x="3376613" y="3337026"/>
            <a:ext cx="1533525" cy="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89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D2D56D-69F4-4FA1-8EDD-088B481E4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F8F1-F686-49DF-9F26-08C777B2363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4AE79F-2E94-4471-A6B8-F5596CB39B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Process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76749CA-F9FC-41B1-9646-09B8407B7CA6}"/>
              </a:ext>
            </a:extLst>
          </p:cNvPr>
          <p:cNvSpPr/>
          <p:nvPr/>
        </p:nvSpPr>
        <p:spPr>
          <a:xfrm>
            <a:off x="1120776" y="2498128"/>
            <a:ext cx="2366839" cy="2366839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" dist="127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en-US" sz="1600">
                <a:solidFill>
                  <a:schemeClr val="tx1"/>
                </a:solidFill>
                <a:latin typeface="+mj-lt"/>
              </a:rPr>
              <a:t>Initiation</a:t>
            </a:r>
          </a:p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en-US" sz="1300">
                <a:solidFill>
                  <a:schemeClr val="tx1">
                    <a:alpha val="70000"/>
                  </a:schemeClr>
                </a:solidFill>
              </a:rPr>
              <a:t>Looking down into the dark gulf.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5E35B9E-A0E8-4DE9-B949-09A3935014AC}"/>
              </a:ext>
            </a:extLst>
          </p:cNvPr>
          <p:cNvSpPr/>
          <p:nvPr/>
        </p:nvSpPr>
        <p:spPr>
          <a:xfrm>
            <a:off x="3393714" y="2498128"/>
            <a:ext cx="2366839" cy="2366839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" dist="127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en-US" sz="1600">
                <a:solidFill>
                  <a:schemeClr val="tx1"/>
                </a:solidFill>
                <a:latin typeface="+mj-lt"/>
              </a:rPr>
              <a:t>Develop</a:t>
            </a:r>
          </a:p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en-US" sz="1300">
                <a:solidFill>
                  <a:schemeClr val="tx1">
                    <a:alpha val="70000"/>
                  </a:schemeClr>
                </a:solidFill>
              </a:rPr>
              <a:t>Looking down into the dark gulf.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ECFEC2D-3C48-49D6-89E8-021A9C8568F7}"/>
              </a:ext>
            </a:extLst>
          </p:cNvPr>
          <p:cNvSpPr/>
          <p:nvPr/>
        </p:nvSpPr>
        <p:spPr>
          <a:xfrm>
            <a:off x="5666652" y="2498128"/>
            <a:ext cx="2366839" cy="2366839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" dist="127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en-US" sz="1600">
                <a:solidFill>
                  <a:schemeClr val="tx1"/>
                </a:solidFill>
                <a:latin typeface="+mj-lt"/>
              </a:rPr>
              <a:t>Controlling</a:t>
            </a:r>
          </a:p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en-US" sz="1300">
                <a:solidFill>
                  <a:schemeClr val="tx1">
                    <a:alpha val="70000"/>
                  </a:schemeClr>
                </a:solidFill>
              </a:rPr>
              <a:t>Looking down into the dark gulf.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C858613-8AF8-49B9-82D8-D67AF321C6B1}"/>
              </a:ext>
            </a:extLst>
          </p:cNvPr>
          <p:cNvCxnSpPr>
            <a:cxnSpLocks/>
          </p:cNvCxnSpPr>
          <p:nvPr/>
        </p:nvCxnSpPr>
        <p:spPr>
          <a:xfrm>
            <a:off x="8285905" y="3681544"/>
            <a:ext cx="573547" cy="3"/>
          </a:xfrm>
          <a:prstGeom prst="line">
            <a:avLst/>
          </a:prstGeom>
          <a:ln w="12700">
            <a:solidFill>
              <a:schemeClr val="tx1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A05E747-3074-4C45-85A3-6C8194103F0F}"/>
              </a:ext>
            </a:extLst>
          </p:cNvPr>
          <p:cNvSpPr/>
          <p:nvPr/>
        </p:nvSpPr>
        <p:spPr>
          <a:xfrm>
            <a:off x="9163245" y="2498128"/>
            <a:ext cx="4413418" cy="236682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12700" dist="127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rIns="180000" bIns="0" rtlCol="0" anchor="ctr"/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300">
                <a:solidFill>
                  <a:srgbClr val="FFFFFF"/>
                </a:solidFill>
              </a:rPr>
              <a:t>We had reached</a:t>
            </a:r>
            <a:br>
              <a:rPr lang="en-US" sz="1300">
                <a:solidFill>
                  <a:srgbClr val="FFFFFF"/>
                </a:solidFill>
              </a:rPr>
            </a:br>
            <a:r>
              <a:rPr lang="en-US" sz="1300">
                <a:solidFill>
                  <a:srgbClr val="FFFFFF"/>
                </a:solidFill>
              </a:rPr>
              <a:t>a great.</a:t>
            </a:r>
          </a:p>
        </p:txBody>
      </p:sp>
    </p:spTree>
    <p:extLst>
      <p:ext uri="{BB962C8B-B14F-4D97-AF65-F5344CB8AC3E}">
        <p14:creationId xmlns:p14="http://schemas.microsoft.com/office/powerpoint/2010/main" val="9974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D2D56D-69F4-4FA1-8EDD-088B481E4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F8F1-F686-49DF-9F26-08C777B2363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4AE79F-2E94-4471-A6B8-F5596CB39B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Process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76749CA-F9FC-41B1-9646-09B8407B7CA6}"/>
              </a:ext>
            </a:extLst>
          </p:cNvPr>
          <p:cNvSpPr/>
          <p:nvPr/>
        </p:nvSpPr>
        <p:spPr>
          <a:xfrm>
            <a:off x="4152160" y="2498128"/>
            <a:ext cx="2366839" cy="2366839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" dist="127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en-US" sz="1600">
                <a:solidFill>
                  <a:schemeClr val="tx1"/>
                </a:solidFill>
                <a:latin typeface="+mj-lt"/>
              </a:rPr>
              <a:t>Platform</a:t>
            </a:r>
          </a:p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en-US" sz="1300">
                <a:solidFill>
                  <a:schemeClr val="tx1">
                    <a:alpha val="70000"/>
                  </a:schemeClr>
                </a:solidFill>
              </a:rPr>
              <a:t>Looking down into the dark gulf.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5E35B9E-A0E8-4DE9-B949-09A3935014AC}"/>
              </a:ext>
            </a:extLst>
          </p:cNvPr>
          <p:cNvSpPr/>
          <p:nvPr/>
        </p:nvSpPr>
        <p:spPr>
          <a:xfrm>
            <a:off x="6425098" y="2498128"/>
            <a:ext cx="2366839" cy="2366839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" dist="127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en-US" sz="1600">
                <a:solidFill>
                  <a:schemeClr val="tx1"/>
                </a:solidFill>
                <a:latin typeface="+mj-lt"/>
              </a:rPr>
              <a:t>Team</a:t>
            </a:r>
          </a:p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en-US" sz="1300">
                <a:solidFill>
                  <a:schemeClr val="tx1">
                    <a:alpha val="70000"/>
                  </a:schemeClr>
                </a:solidFill>
              </a:rPr>
              <a:t>Looking down into the dark gulf.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ECFEC2D-3C48-49D6-89E8-021A9C8568F7}"/>
              </a:ext>
            </a:extLst>
          </p:cNvPr>
          <p:cNvSpPr/>
          <p:nvPr/>
        </p:nvSpPr>
        <p:spPr>
          <a:xfrm>
            <a:off x="8698036" y="2498128"/>
            <a:ext cx="2366839" cy="2366839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" dist="127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en-US" sz="1600">
                <a:solidFill>
                  <a:schemeClr val="tx1"/>
                </a:solidFill>
                <a:latin typeface="+mj-lt"/>
              </a:rPr>
              <a:t>Resources</a:t>
            </a:r>
          </a:p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en-US" sz="1300">
                <a:solidFill>
                  <a:schemeClr val="tx1">
                    <a:alpha val="70000"/>
                  </a:schemeClr>
                </a:solidFill>
              </a:rPr>
              <a:t>Looking down into the dark gulf.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C858613-8AF8-49B9-82D8-D67AF321C6B1}"/>
              </a:ext>
            </a:extLst>
          </p:cNvPr>
          <p:cNvCxnSpPr>
            <a:cxnSpLocks/>
          </p:cNvCxnSpPr>
          <p:nvPr/>
        </p:nvCxnSpPr>
        <p:spPr>
          <a:xfrm>
            <a:off x="3095592" y="3681544"/>
            <a:ext cx="573547" cy="3"/>
          </a:xfrm>
          <a:prstGeom prst="line">
            <a:avLst/>
          </a:prstGeom>
          <a:ln w="12700">
            <a:solidFill>
              <a:schemeClr val="tx1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A05E747-3074-4C45-85A3-6C8194103F0F}"/>
              </a:ext>
            </a:extLst>
          </p:cNvPr>
          <p:cNvSpPr/>
          <p:nvPr/>
        </p:nvSpPr>
        <p:spPr>
          <a:xfrm>
            <a:off x="-1800846" y="2498128"/>
            <a:ext cx="4413418" cy="236682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12700" dist="127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rIns="180000" bIns="0" rtlCol="0" anchor="ctr"/>
          <a:lstStyle/>
          <a:p>
            <a:pPr algn="r">
              <a:lnSpc>
                <a:spcPct val="130000"/>
              </a:lnSpc>
              <a:spcBef>
                <a:spcPts val="1000"/>
              </a:spcBef>
            </a:pPr>
            <a:r>
              <a:rPr lang="en-US" sz="1400" b="0" i="0">
                <a:solidFill>
                  <a:srgbClr val="E8EAED"/>
                </a:solidFill>
                <a:effectLst/>
                <a:latin typeface="Roboto script=latin rev=2"/>
              </a:rPr>
              <a:t>Almost before we </a:t>
            </a:r>
            <a:br>
              <a:rPr lang="en-US" sz="1400" b="0" i="0">
                <a:solidFill>
                  <a:srgbClr val="E8EAED"/>
                </a:solidFill>
                <a:effectLst/>
                <a:latin typeface="Roboto script=latin rev=2"/>
              </a:rPr>
            </a:br>
            <a:r>
              <a:rPr lang="en-US" sz="1400" b="0" i="0">
                <a:solidFill>
                  <a:srgbClr val="E8EAED"/>
                </a:solidFill>
                <a:effectLst/>
                <a:latin typeface="Roboto script=latin rev=2"/>
              </a:rPr>
              <a:t>knew it</a:t>
            </a:r>
            <a:endParaRPr lang="en-US" sz="1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422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irclo">
      <a:dk1>
        <a:sysClr val="windowText" lastClr="000000"/>
      </a:dk1>
      <a:lt1>
        <a:srgbClr val="F5F5F5"/>
      </a:lt1>
      <a:dk2>
        <a:srgbClr val="262626"/>
      </a:dk2>
      <a:lt2>
        <a:srgbClr val="FFFFFF"/>
      </a:lt2>
      <a:accent1>
        <a:srgbClr val="4519F7"/>
      </a:accent1>
      <a:accent2>
        <a:srgbClr val="503DFF"/>
      </a:accent2>
      <a:accent3>
        <a:srgbClr val="5E4CFE"/>
      </a:accent3>
      <a:accent4>
        <a:srgbClr val="6A5AFF"/>
      </a:accent4>
      <a:accent5>
        <a:srgbClr val="7768FF"/>
      </a:accent5>
      <a:accent6>
        <a:srgbClr val="8477FF"/>
      </a:accent6>
      <a:hlink>
        <a:srgbClr val="412CFF"/>
      </a:hlink>
      <a:folHlink>
        <a:srgbClr val="8477FF"/>
      </a:folHlink>
    </a:clrScheme>
    <a:fontScheme name="Blogistics">
      <a:majorFont>
        <a:latin typeface="Poppins 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/>
        </a:solidFill>
        <a:ln>
          <a:noFill/>
        </a:ln>
        <a:effectLst>
          <a:outerShdw blurRad="12700" dist="12700" dir="5400000" algn="ctr" rotWithShape="0">
            <a:srgbClr val="000000">
              <a:alpha val="20000"/>
            </a:srgbClr>
          </a:outerShdw>
        </a:effectLst>
      </a:spPr>
      <a:bodyPr lIns="180000" rtlCol="0" anchor="ctr"/>
      <a:lstStyle>
        <a:defPPr algn="l">
          <a:defRPr sz="2200" dirty="0" smtClean="0">
            <a:solidFill>
              <a:schemeClr val="tx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1142</Words>
  <Application>Microsoft Office PowerPoint</Application>
  <PresentationFormat>شاشة عريضة</PresentationFormat>
  <Paragraphs>232</Paragraphs>
  <Slides>26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3" baseType="lpstr">
      <vt:lpstr>Arial</vt:lpstr>
      <vt:lpstr>Calibri</vt:lpstr>
      <vt:lpstr>Poppins</vt:lpstr>
      <vt:lpstr>Poppins Bold</vt:lpstr>
      <vt:lpstr>Roboto script=latin rev=2</vt:lpstr>
      <vt:lpstr>Wingdings</vt:lpstr>
      <vt:lpstr>Office Theme</vt:lpstr>
      <vt:lpstr>عرض تقديمي في PowerPoint</vt:lpstr>
      <vt:lpstr>Why Choose us?</vt:lpstr>
      <vt:lpstr>Our Goals</vt:lpstr>
      <vt:lpstr>عرض تقديمي في PowerPoint</vt:lpstr>
      <vt:lpstr>عرض تقديمي في PowerPoint</vt:lpstr>
      <vt:lpstr>The Solution</vt:lpstr>
      <vt:lpstr>Market Size</vt:lpstr>
      <vt:lpstr>Process</vt:lpstr>
      <vt:lpstr>Process</vt:lpstr>
      <vt:lpstr>عرض تقديمي في PowerPoint</vt:lpstr>
      <vt:lpstr>عرض تقديمي في PowerPoint</vt:lpstr>
      <vt:lpstr>عرض تقديمي في PowerPoint</vt:lpstr>
      <vt:lpstr>Investment Status</vt:lpstr>
      <vt:lpstr>عرض تقديمي في PowerPoint</vt:lpstr>
      <vt:lpstr>Financial Sheet</vt:lpstr>
      <vt:lpstr>Our App design Features</vt:lpstr>
      <vt:lpstr>World Map</vt:lpstr>
      <vt:lpstr>Management Team</vt:lpstr>
      <vt:lpstr>Our Team Members</vt:lpstr>
      <vt:lpstr>Management Team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Munkhuu</dc:creator>
  <cp:lastModifiedBy>ingez-ppt.com</cp:lastModifiedBy>
  <cp:revision>448</cp:revision>
  <dcterms:created xsi:type="dcterms:W3CDTF">2021-05-23T11:25:44Z</dcterms:created>
  <dcterms:modified xsi:type="dcterms:W3CDTF">2023-04-16T22:39:02Z</dcterms:modified>
</cp:coreProperties>
</file>