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57" r:id="rId4"/>
    <p:sldId id="303" r:id="rId5"/>
    <p:sldId id="323" r:id="rId6"/>
    <p:sldId id="281" r:id="rId7"/>
    <p:sldId id="265" r:id="rId8"/>
    <p:sldId id="270" r:id="rId9"/>
    <p:sldId id="283" r:id="rId10"/>
    <p:sldId id="360" r:id="rId11"/>
    <p:sldId id="4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7F2A6F-5804-4847-BA4C-90490A1D8B9C}" v="1" dt="2023-04-16T22:38:50.4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02" autoAdjust="0"/>
    <p:restoredTop sz="96416" autoAdjust="0"/>
  </p:normalViewPr>
  <p:slideViewPr>
    <p:cSldViewPr snapToGrid="0" showGuides="1">
      <p:cViewPr varScale="1">
        <p:scale>
          <a:sx n="78" d="100"/>
          <a:sy n="78" d="100"/>
        </p:scale>
        <p:origin x="74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ssan Moddather" userId="84cd2103f36ef0dc" providerId="LiveId" clId="{757F2A6F-5804-4847-BA4C-90490A1D8B9C}"/>
    <pc:docChg chg="addSld modSld">
      <pc:chgData name="Hassan Moddather" userId="84cd2103f36ef0dc" providerId="LiveId" clId="{757F2A6F-5804-4847-BA4C-90490A1D8B9C}" dt="2023-04-16T22:38:50.401" v="0"/>
      <pc:docMkLst>
        <pc:docMk/>
      </pc:docMkLst>
      <pc:sldChg chg="add">
        <pc:chgData name="Hassan Moddather" userId="84cd2103f36ef0dc" providerId="LiveId" clId="{757F2A6F-5804-4847-BA4C-90490A1D8B9C}" dt="2023-04-16T22:38:50.401" v="0"/>
        <pc:sldMkLst>
          <pc:docMk/>
          <pc:sldMk cId="1832840326" sldId="47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36C43DE-3B3C-43C0-A1A4-DDA77EB741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6D0733-64DB-4875-B4F6-D683AC430BA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7C5E6-92B5-4A66-B58A-CAA766BF18B1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C6CE6D-BF25-4536-986E-A1228FB54E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B35CA7-FFA7-4ED3-8594-4E091D4FE17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27ED6-F9E9-45C7-8AA4-F9B946FEF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72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2492A-FF67-4D93-8090-7C507043419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AA4345-0A81-490E-8D56-C5608000A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99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00B9-BDE1-4DC5-B5CE-79E230B2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9DC96C-6506-43AB-84C7-72DEC6F6FA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310A32-FB75-4821-8873-1F63B04F0B40}"/>
              </a:ext>
            </a:extLst>
          </p:cNvPr>
          <p:cNvSpPr/>
          <p:nvPr userDrawn="1"/>
        </p:nvSpPr>
        <p:spPr>
          <a:xfrm>
            <a:off x="1362075" y="0"/>
            <a:ext cx="1028700" cy="1028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6F4583D5-BBBE-4829-95F1-54EFC4DC2D9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504949" y="2600325"/>
            <a:ext cx="9401175" cy="1323975"/>
          </a:xfrm>
          <a:solidFill>
            <a:schemeClr val="accent6">
              <a:lumMod val="40000"/>
              <a:lumOff val="60000"/>
            </a:schemeClr>
          </a:solidFill>
        </p:spPr>
        <p:txBody>
          <a:bodyPr lIns="0" tIns="0" rIns="0" bIns="0" anchor="ctr" anchorCtr="1">
            <a:normAutofit/>
          </a:bodyPr>
          <a:lstStyle>
            <a:lvl1pPr>
              <a:defRPr sz="1000"/>
            </a:lvl1pPr>
          </a:lstStyle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01321FA-46EA-4631-AA6A-679CEE9FE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6626225" cy="5539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DEC5B7-FD32-4683-B646-5B481CECFED4}"/>
              </a:ext>
            </a:extLst>
          </p:cNvPr>
          <p:cNvSpPr/>
          <p:nvPr userDrawn="1"/>
        </p:nvSpPr>
        <p:spPr>
          <a:xfrm>
            <a:off x="0" y="6048375"/>
            <a:ext cx="10287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1111B3-7536-44EE-B787-462BD7F79BB0}"/>
              </a:ext>
            </a:extLst>
          </p:cNvPr>
          <p:cNvSpPr/>
          <p:nvPr userDrawn="1"/>
        </p:nvSpPr>
        <p:spPr>
          <a:xfrm>
            <a:off x="7277100" y="6048375"/>
            <a:ext cx="49149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44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 p14:presetBounceEnd="66000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0" dur="1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1" dur="1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 animBg="1"/>
          <p:bldP spid="1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1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1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 animBg="1"/>
          <p:bldP spid="16" grpId="0"/>
        </p:bldLst>
      </p:timing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00B9-BDE1-4DC5-B5CE-79E230B2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9DC96C-6506-43AB-84C7-72DEC6F6FA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41C5751-CEAA-4BF1-84D5-F2377BACA71D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C9DC96C-6506-43AB-84C7-72DEC6F6FA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77D58D-191C-476F-ADA5-CA83FE5DBB49}"/>
              </a:ext>
            </a:extLst>
          </p:cNvPr>
          <p:cNvSpPr/>
          <p:nvPr userDrawn="1"/>
        </p:nvSpPr>
        <p:spPr>
          <a:xfrm>
            <a:off x="0" y="6048375"/>
            <a:ext cx="10287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32D9A2-34EB-4207-8CDA-3CA2F0ADC2C6}"/>
              </a:ext>
            </a:extLst>
          </p:cNvPr>
          <p:cNvSpPr/>
          <p:nvPr userDrawn="1"/>
        </p:nvSpPr>
        <p:spPr>
          <a:xfrm>
            <a:off x="7277100" y="6048375"/>
            <a:ext cx="49149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5274C749-1EFD-4128-B4A9-C9F54FF4DC1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8200" y="838200"/>
            <a:ext cx="10515600" cy="2438399"/>
          </a:xfrm>
          <a:solidFill>
            <a:schemeClr val="accent4">
              <a:lumMod val="40000"/>
              <a:lumOff val="60000"/>
            </a:schemeClr>
          </a:solidFill>
        </p:spPr>
        <p:txBody>
          <a:bodyPr lIns="0" tIns="0" rIns="0" bIns="0" anchor="ctr" anchorCtr="1">
            <a:norm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526B92A-A3AD-4CBB-ADD1-BE9B60A911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37676" y="3667860"/>
            <a:ext cx="3249827" cy="123655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120000"/>
              </a:lnSpc>
              <a:spcBef>
                <a:spcPts val="1000"/>
              </a:spcBef>
              <a:defRPr sz="3500" b="1"/>
            </a:lvl1pPr>
          </a:lstStyle>
          <a:p>
            <a:r>
              <a:rPr lang="en-US" dirty="0"/>
              <a:t>Thank You For Watching</a:t>
            </a:r>
          </a:p>
        </p:txBody>
      </p:sp>
    </p:spTree>
    <p:extLst>
      <p:ext uri="{BB962C8B-B14F-4D97-AF65-F5344CB8AC3E}">
        <p14:creationId xmlns:p14="http://schemas.microsoft.com/office/powerpoint/2010/main" val="153948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withEffect" p14:presetBounceEnd="66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7" dur="1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8" dur="1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2" presetClass="entr" presetSubtype="8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" dur="1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 animBg="1"/>
          <p:bldP spid="8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2" presetClass="entr" presetSubtype="8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" dur="1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 animBg="1"/>
          <p:bldP spid="8" grpId="0"/>
        </p:bldLst>
      </p:timing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3E46BE-A259-48A7-8C60-7ED7823EF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6878867-1D80-42EC-AC87-6C34F2C0C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77FD594-0ECF-490C-82DB-676A32B7D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B51A-4345-4294-B44B-7708CFF1B0D2}" type="datetimeFigureOut">
              <a:rPr lang="ar-EG" smtClean="0"/>
              <a:t>26/09/1444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9CB37B8-6F74-4CC2-B509-0DECC9DB8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617158-EB0B-4E4C-BFA1-FDB6CD328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6514-3FEC-42E5-A69D-A827C28613E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911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00B9-BDE1-4DC5-B5CE-79E230B2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9DC96C-6506-43AB-84C7-72DEC6F6FAC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6F4583D5-BBBE-4829-95F1-54EFC4DC2D9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34075" y="1008063"/>
            <a:ext cx="2536825" cy="1737834"/>
          </a:xfrm>
          <a:solidFill>
            <a:schemeClr val="accent4">
              <a:lumMod val="40000"/>
              <a:lumOff val="60000"/>
            </a:schemeClr>
          </a:solidFill>
        </p:spPr>
        <p:txBody>
          <a:bodyPr lIns="0" tIns="0" rIns="0" bIns="0" anchor="ctr" anchorCtr="1">
            <a:norm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B2BBFF6D-45F1-49F4-AC96-48D8C17B7AC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10600" y="3705390"/>
            <a:ext cx="2536825" cy="1737834"/>
          </a:xfrm>
          <a:solidFill>
            <a:schemeClr val="accent4">
              <a:lumMod val="40000"/>
              <a:lumOff val="60000"/>
            </a:schemeClr>
          </a:solidFill>
        </p:spPr>
        <p:txBody>
          <a:bodyPr lIns="0" tIns="0" rIns="0" bIns="0" anchor="ctr" anchorCtr="1">
            <a:norm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B02F41C7-7AE4-4FE9-8618-2AE29BBBE54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610601" y="1008063"/>
            <a:ext cx="1778000" cy="2577786"/>
          </a:xfrm>
          <a:solidFill>
            <a:schemeClr val="accent4">
              <a:lumMod val="40000"/>
              <a:lumOff val="60000"/>
            </a:schemeClr>
          </a:solidFill>
        </p:spPr>
        <p:txBody>
          <a:bodyPr lIns="0" tIns="0" rIns="0" bIns="0" anchor="ctr" anchorCtr="1">
            <a:norm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B32EF9B9-906A-4020-9067-FBE342CB57F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692900" y="2865438"/>
            <a:ext cx="1778000" cy="2577786"/>
          </a:xfrm>
          <a:solidFill>
            <a:schemeClr val="accent4">
              <a:lumMod val="40000"/>
              <a:lumOff val="60000"/>
            </a:schemeClr>
          </a:solidFill>
        </p:spPr>
        <p:txBody>
          <a:bodyPr lIns="0" tIns="0" rIns="0" bIns="0" anchor="ctr" anchorCtr="1">
            <a:norm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548501E-FA41-4905-AE49-B1F89890A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3286125" cy="11079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E10F24-39CB-4863-A0EF-FE042A082BAD}"/>
              </a:ext>
            </a:extLst>
          </p:cNvPr>
          <p:cNvGrpSpPr/>
          <p:nvPr userDrawn="1"/>
        </p:nvGrpSpPr>
        <p:grpSpPr>
          <a:xfrm>
            <a:off x="0" y="0"/>
            <a:ext cx="12192000" cy="6324600"/>
            <a:chOff x="0" y="0"/>
            <a:chExt cx="12192000" cy="6324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3310A32-FB75-4821-8873-1F63B04F0B40}"/>
                </a:ext>
              </a:extLst>
            </p:cNvPr>
            <p:cNvSpPr/>
            <p:nvPr userDrawn="1"/>
          </p:nvSpPr>
          <p:spPr>
            <a:xfrm>
              <a:off x="1362075" y="0"/>
              <a:ext cx="1028700" cy="1028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D8B6DDB-0478-4BA0-B933-8E50B85F88DD}"/>
                </a:ext>
              </a:extLst>
            </p:cNvPr>
            <p:cNvSpPr/>
            <p:nvPr userDrawn="1"/>
          </p:nvSpPr>
          <p:spPr>
            <a:xfrm>
              <a:off x="0" y="6048375"/>
              <a:ext cx="1028700" cy="2762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C0129B4-6F3A-41E8-AEA9-726CD5BAEB29}"/>
                </a:ext>
              </a:extLst>
            </p:cNvPr>
            <p:cNvSpPr/>
            <p:nvPr userDrawn="1"/>
          </p:nvSpPr>
          <p:spPr>
            <a:xfrm>
              <a:off x="7277100" y="6048375"/>
              <a:ext cx="4914900" cy="2762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54274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 p14:presetBounceEnd="66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0" dur="1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1" dur="1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1" fill="hold" grpId="0" nodeType="withEffect" p14:presetBounceEnd="66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4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5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8" fill="hold" grpId="0" nodeType="withEffect" p14:presetBounceEnd="66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8" dur="17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9" dur="17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2" fill="hold" grpId="0" nodeType="withEffect" p14:presetBounceEnd="66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22" dur="1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23" dur="1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125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27" dur="12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12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 animBg="1"/>
          <p:bldP spid="8" grpId="0" animBg="1"/>
          <p:bldP spid="9" grpId="0" animBg="1"/>
          <p:bldP spid="12" grpId="0" animBg="1"/>
          <p:bldP spid="14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1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1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8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17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7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2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1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1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6" dur="125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27" dur="12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12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 animBg="1"/>
          <p:bldP spid="8" grpId="0" animBg="1"/>
          <p:bldP spid="9" grpId="0" animBg="1"/>
          <p:bldP spid="12" grpId="0" animBg="1"/>
          <p:bldP spid="14" grpId="0"/>
        </p:bldLst>
      </p:timing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00B9-BDE1-4DC5-B5CE-79E230B2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9DC96C-6506-43AB-84C7-72DEC6F6FA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310A32-FB75-4821-8873-1F63B04F0B40}"/>
              </a:ext>
            </a:extLst>
          </p:cNvPr>
          <p:cNvSpPr/>
          <p:nvPr userDrawn="1"/>
        </p:nvSpPr>
        <p:spPr>
          <a:xfrm>
            <a:off x="1362075" y="0"/>
            <a:ext cx="1028700" cy="1028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548501E-FA41-4905-AE49-B1F89890A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6447278" cy="553998"/>
          </a:xfrm>
          <a:prstGeom prst="rect">
            <a:avLst/>
          </a:prstGeom>
        </p:spPr>
        <p:txBody>
          <a:bodyPr wrap="none" lIns="0" tIns="0" rIns="0" bIns="0" anchor="t" anchorCtr="0">
            <a:sp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41C5751-CEAA-4BF1-84D5-F2377BACA71D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C9DC96C-6506-43AB-84C7-72DEC6F6FA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AFC1779-4A6C-4042-8C7D-95DA28E45637}"/>
              </a:ext>
            </a:extLst>
          </p:cNvPr>
          <p:cNvSpPr/>
          <p:nvPr userDrawn="1"/>
        </p:nvSpPr>
        <p:spPr>
          <a:xfrm>
            <a:off x="0" y="6048375"/>
            <a:ext cx="10287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8E6A5F-254B-41EA-8D14-4AD79E2722F1}"/>
              </a:ext>
            </a:extLst>
          </p:cNvPr>
          <p:cNvSpPr/>
          <p:nvPr userDrawn="1"/>
        </p:nvSpPr>
        <p:spPr>
          <a:xfrm>
            <a:off x="7277100" y="6048375"/>
            <a:ext cx="49149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Picture Placeholder 15">
            <a:extLst>
              <a:ext uri="{FF2B5EF4-FFF2-40B4-BE49-F238E27FC236}">
                <a16:creationId xmlns:a16="http://schemas.microsoft.com/office/drawing/2014/main" id="{33877677-CF5C-488A-81D5-18F46A3F4CB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362076" y="4562376"/>
            <a:ext cx="1847662" cy="1028700"/>
          </a:xfrm>
          <a:custGeom>
            <a:avLst/>
            <a:gdLst>
              <a:gd name="connsiteX0" fmla="*/ 0 w 1028700"/>
              <a:gd name="connsiteY0" fmla="*/ 0 h 1028700"/>
              <a:gd name="connsiteX1" fmla="*/ 1028700 w 1028700"/>
              <a:gd name="connsiteY1" fmla="*/ 0 h 1028700"/>
              <a:gd name="connsiteX2" fmla="*/ 1028700 w 1028700"/>
              <a:gd name="connsiteY2" fmla="*/ 1028700 h 1028700"/>
              <a:gd name="connsiteX3" fmla="*/ 0 w 1028700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1028700">
                <a:moveTo>
                  <a:pt x="0" y="0"/>
                </a:moveTo>
                <a:lnTo>
                  <a:pt x="1028700" y="0"/>
                </a:lnTo>
                <a:lnTo>
                  <a:pt x="1028700" y="1028700"/>
                </a:lnTo>
                <a:lnTo>
                  <a:pt x="0" y="102870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anchor="ctr" anchorCtr="1">
            <a:no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23" name="Picture Placeholder 15">
            <a:extLst>
              <a:ext uri="{FF2B5EF4-FFF2-40B4-BE49-F238E27FC236}">
                <a16:creationId xmlns:a16="http://schemas.microsoft.com/office/drawing/2014/main" id="{8217DC4D-4B07-4D88-9E34-7A2482EC52D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62075" y="3330555"/>
            <a:ext cx="1847662" cy="1028700"/>
          </a:xfrm>
          <a:custGeom>
            <a:avLst/>
            <a:gdLst>
              <a:gd name="connsiteX0" fmla="*/ 0 w 1028700"/>
              <a:gd name="connsiteY0" fmla="*/ 0 h 1028700"/>
              <a:gd name="connsiteX1" fmla="*/ 1028700 w 1028700"/>
              <a:gd name="connsiteY1" fmla="*/ 0 h 1028700"/>
              <a:gd name="connsiteX2" fmla="*/ 1028700 w 1028700"/>
              <a:gd name="connsiteY2" fmla="*/ 1028700 h 1028700"/>
              <a:gd name="connsiteX3" fmla="*/ 0 w 1028700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1028700">
                <a:moveTo>
                  <a:pt x="0" y="0"/>
                </a:moveTo>
                <a:lnTo>
                  <a:pt x="1028700" y="0"/>
                </a:lnTo>
                <a:lnTo>
                  <a:pt x="1028700" y="1028700"/>
                </a:lnTo>
                <a:lnTo>
                  <a:pt x="0" y="102870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anchor="ctr" anchorCtr="1">
            <a:no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24" name="Picture Placeholder 15">
            <a:extLst>
              <a:ext uri="{FF2B5EF4-FFF2-40B4-BE49-F238E27FC236}">
                <a16:creationId xmlns:a16="http://schemas.microsoft.com/office/drawing/2014/main" id="{7003DAED-9476-4B22-96D7-2983FA1C062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362075" y="2076438"/>
            <a:ext cx="1847662" cy="1028700"/>
          </a:xfrm>
          <a:custGeom>
            <a:avLst/>
            <a:gdLst>
              <a:gd name="connsiteX0" fmla="*/ 0 w 1028700"/>
              <a:gd name="connsiteY0" fmla="*/ 0 h 1028700"/>
              <a:gd name="connsiteX1" fmla="*/ 1028700 w 1028700"/>
              <a:gd name="connsiteY1" fmla="*/ 0 h 1028700"/>
              <a:gd name="connsiteX2" fmla="*/ 1028700 w 1028700"/>
              <a:gd name="connsiteY2" fmla="*/ 1028700 h 1028700"/>
              <a:gd name="connsiteX3" fmla="*/ 0 w 1028700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1028700">
                <a:moveTo>
                  <a:pt x="0" y="0"/>
                </a:moveTo>
                <a:lnTo>
                  <a:pt x="1028700" y="0"/>
                </a:lnTo>
                <a:lnTo>
                  <a:pt x="1028700" y="1028700"/>
                </a:lnTo>
                <a:lnTo>
                  <a:pt x="0" y="102870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anchor="ctr" anchorCtr="1">
            <a:no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81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 p14:presetBounceEnd="66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0" dur="17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1" dur="17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4" fill="hold" grpId="0" nodeType="withEffect" p14:presetBounceEnd="66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4" dur="1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5" dur="1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4" fill="hold" grpId="0" nodeType="withEffect" p14:presetBounceEnd="66000">
                                      <p:stCondLst>
                                        <p:cond delay="13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8" dur="17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9" dur="17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22" grpId="0" animBg="1"/>
          <p:bldP spid="23" grpId="0" animBg="1"/>
          <p:bldP spid="24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17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17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4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" dur="1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" dur="1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4" fill="hold" grpId="0" nodeType="withEffect">
                                      <p:stCondLst>
                                        <p:cond delay="13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17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7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22" grpId="0" animBg="1"/>
          <p:bldP spid="23" grpId="0" animBg="1"/>
          <p:bldP spid="24" grpId="0" animBg="1"/>
        </p:bldLst>
      </p:timing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00B9-BDE1-4DC5-B5CE-79E230B2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9DC96C-6506-43AB-84C7-72DEC6F6FA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310A32-FB75-4821-8873-1F63B04F0B40}"/>
              </a:ext>
            </a:extLst>
          </p:cNvPr>
          <p:cNvSpPr/>
          <p:nvPr userDrawn="1"/>
        </p:nvSpPr>
        <p:spPr>
          <a:xfrm>
            <a:off x="1362075" y="0"/>
            <a:ext cx="1028700" cy="1028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548501E-FA41-4905-AE49-B1F89890A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4" y="1262063"/>
            <a:ext cx="4152901" cy="141320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120000"/>
              </a:lnSpc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41C5751-CEAA-4BF1-84D5-F2377BACA71D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C9DC96C-6506-43AB-84C7-72DEC6F6FA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15">
            <a:extLst>
              <a:ext uri="{FF2B5EF4-FFF2-40B4-BE49-F238E27FC236}">
                <a16:creationId xmlns:a16="http://schemas.microsoft.com/office/drawing/2014/main" id="{1B8CD9A7-78FF-48F9-B3A9-1AA29C28E6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362074" y="2908633"/>
            <a:ext cx="3848101" cy="3949368"/>
          </a:xfrm>
          <a:custGeom>
            <a:avLst/>
            <a:gdLst>
              <a:gd name="connsiteX0" fmla="*/ 0 w 1028700"/>
              <a:gd name="connsiteY0" fmla="*/ 0 h 1028700"/>
              <a:gd name="connsiteX1" fmla="*/ 1028700 w 1028700"/>
              <a:gd name="connsiteY1" fmla="*/ 0 h 1028700"/>
              <a:gd name="connsiteX2" fmla="*/ 1028700 w 1028700"/>
              <a:gd name="connsiteY2" fmla="*/ 1028700 h 1028700"/>
              <a:gd name="connsiteX3" fmla="*/ 0 w 1028700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1028700">
                <a:moveTo>
                  <a:pt x="0" y="0"/>
                </a:moveTo>
                <a:lnTo>
                  <a:pt x="1028700" y="0"/>
                </a:lnTo>
                <a:lnTo>
                  <a:pt x="1028700" y="1028700"/>
                </a:lnTo>
                <a:lnTo>
                  <a:pt x="0" y="102870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anchor="ctr" anchorCtr="1">
            <a:no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634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 p14:presetBounceEnd="66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0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1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8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8" grpId="0" animBg="1"/>
        </p:bldLst>
      </p:timing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00B9-BDE1-4DC5-B5CE-79E230B2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9DC96C-6506-43AB-84C7-72DEC6F6FA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310A32-FB75-4821-8873-1F63B04F0B40}"/>
              </a:ext>
            </a:extLst>
          </p:cNvPr>
          <p:cNvSpPr/>
          <p:nvPr userDrawn="1"/>
        </p:nvSpPr>
        <p:spPr>
          <a:xfrm>
            <a:off x="1362075" y="0"/>
            <a:ext cx="1028700" cy="1028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548501E-FA41-4905-AE49-B1F89890A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6447278" cy="553998"/>
          </a:xfrm>
          <a:prstGeom prst="rect">
            <a:avLst/>
          </a:prstGeom>
        </p:spPr>
        <p:txBody>
          <a:bodyPr wrap="none" lIns="0" tIns="0" rIns="0" bIns="0" anchor="t" anchorCtr="0">
            <a:sp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41C5751-CEAA-4BF1-84D5-F2377BACA71D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C9DC96C-6506-43AB-84C7-72DEC6F6FA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73D696-F722-4645-93D5-89C0B3EDFB93}"/>
              </a:ext>
            </a:extLst>
          </p:cNvPr>
          <p:cNvSpPr/>
          <p:nvPr userDrawn="1"/>
        </p:nvSpPr>
        <p:spPr>
          <a:xfrm>
            <a:off x="0" y="6048375"/>
            <a:ext cx="10287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7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00B9-BDE1-4DC5-B5CE-79E230B2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9DC96C-6506-43AB-84C7-72DEC6F6FA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310A32-FB75-4821-8873-1F63B04F0B40}"/>
              </a:ext>
            </a:extLst>
          </p:cNvPr>
          <p:cNvSpPr/>
          <p:nvPr userDrawn="1"/>
        </p:nvSpPr>
        <p:spPr>
          <a:xfrm>
            <a:off x="1362075" y="0"/>
            <a:ext cx="1028700" cy="1028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548501E-FA41-4905-AE49-B1F89890A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6447278" cy="553998"/>
          </a:xfrm>
          <a:prstGeom prst="rect">
            <a:avLst/>
          </a:prstGeom>
        </p:spPr>
        <p:txBody>
          <a:bodyPr wrap="none" lIns="0" tIns="0" rIns="0" bIns="0" anchor="t" anchorCtr="0">
            <a:sp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41C5751-CEAA-4BF1-84D5-F2377BACA71D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C9DC96C-6506-43AB-84C7-72DEC6F6FA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15">
            <a:extLst>
              <a:ext uri="{FF2B5EF4-FFF2-40B4-BE49-F238E27FC236}">
                <a16:creationId xmlns:a16="http://schemas.microsoft.com/office/drawing/2014/main" id="{C81B5D62-0C37-4D4B-A588-060A4394DF5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62075" y="5041941"/>
            <a:ext cx="4533900" cy="1816060"/>
          </a:xfrm>
          <a:custGeom>
            <a:avLst/>
            <a:gdLst>
              <a:gd name="connsiteX0" fmla="*/ 0 w 1028700"/>
              <a:gd name="connsiteY0" fmla="*/ 0 h 1028700"/>
              <a:gd name="connsiteX1" fmla="*/ 1028700 w 1028700"/>
              <a:gd name="connsiteY1" fmla="*/ 0 h 1028700"/>
              <a:gd name="connsiteX2" fmla="*/ 1028700 w 1028700"/>
              <a:gd name="connsiteY2" fmla="*/ 1028700 h 1028700"/>
              <a:gd name="connsiteX3" fmla="*/ 0 w 1028700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1028700">
                <a:moveTo>
                  <a:pt x="0" y="0"/>
                </a:moveTo>
                <a:lnTo>
                  <a:pt x="1028700" y="0"/>
                </a:lnTo>
                <a:lnTo>
                  <a:pt x="1028700" y="1028700"/>
                </a:lnTo>
                <a:lnTo>
                  <a:pt x="0" y="102870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anchor="ctr" anchorCtr="1">
            <a:no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8" name="Picture Placeholder 15">
            <a:extLst>
              <a:ext uri="{FF2B5EF4-FFF2-40B4-BE49-F238E27FC236}">
                <a16:creationId xmlns:a16="http://schemas.microsoft.com/office/drawing/2014/main" id="{07DEEF57-6D05-42E0-B89E-3B9F9AAB192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895975" y="5041941"/>
            <a:ext cx="4533900" cy="1816060"/>
          </a:xfrm>
          <a:custGeom>
            <a:avLst/>
            <a:gdLst>
              <a:gd name="connsiteX0" fmla="*/ 0 w 1028700"/>
              <a:gd name="connsiteY0" fmla="*/ 0 h 1028700"/>
              <a:gd name="connsiteX1" fmla="*/ 1028700 w 1028700"/>
              <a:gd name="connsiteY1" fmla="*/ 0 h 1028700"/>
              <a:gd name="connsiteX2" fmla="*/ 1028700 w 1028700"/>
              <a:gd name="connsiteY2" fmla="*/ 1028700 h 1028700"/>
              <a:gd name="connsiteX3" fmla="*/ 0 w 1028700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1028700">
                <a:moveTo>
                  <a:pt x="0" y="0"/>
                </a:moveTo>
                <a:lnTo>
                  <a:pt x="1028700" y="0"/>
                </a:lnTo>
                <a:lnTo>
                  <a:pt x="1028700" y="1028700"/>
                </a:lnTo>
                <a:lnTo>
                  <a:pt x="0" y="102870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anchor="ctr" anchorCtr="1">
            <a:no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358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 p14:presetBounceEnd="66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0" dur="175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1" dur="175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4" fill="hold" grpId="0" nodeType="withEffect" p14:presetBounceEnd="66000">
                                      <p:stCondLst>
                                        <p:cond delay="8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4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5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7" grpId="0" animBg="1"/>
          <p:bldP spid="8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175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175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4" fill="hold" grpId="0" nodeType="withEffect">
                                      <p:stCondLst>
                                        <p:cond delay="8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7" grpId="0" animBg="1"/>
          <p:bldP spid="8" grpId="0" animBg="1"/>
        </p:bldLst>
      </p:timing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00B9-BDE1-4DC5-B5CE-79E230B2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9DC96C-6506-43AB-84C7-72DEC6F6FA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310A32-FB75-4821-8873-1F63B04F0B40}"/>
              </a:ext>
            </a:extLst>
          </p:cNvPr>
          <p:cNvSpPr/>
          <p:nvPr userDrawn="1"/>
        </p:nvSpPr>
        <p:spPr>
          <a:xfrm>
            <a:off x="1362075" y="0"/>
            <a:ext cx="1028700" cy="1028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548501E-FA41-4905-AE49-B1F89890A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6447278" cy="553998"/>
          </a:xfrm>
          <a:prstGeom prst="rect">
            <a:avLst/>
          </a:prstGeom>
        </p:spPr>
        <p:txBody>
          <a:bodyPr wrap="none" lIns="0" tIns="0" rIns="0" bIns="0" anchor="t" anchorCtr="0">
            <a:sp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41C5751-CEAA-4BF1-84D5-F2377BACA71D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C9DC96C-6506-43AB-84C7-72DEC6F6FA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8AB7C1F-006E-42A7-AE8D-C4499DFCF15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362075" y="3705225"/>
            <a:ext cx="9991725" cy="2508610"/>
          </a:xfrm>
          <a:solidFill>
            <a:schemeClr val="accent4">
              <a:lumMod val="40000"/>
              <a:lumOff val="60000"/>
            </a:schemeClr>
          </a:solidFill>
        </p:spPr>
        <p:txBody>
          <a:bodyPr lIns="0" tIns="0" rIns="0" bIns="0" anchor="ctr" anchorCtr="1">
            <a:normAutofit/>
          </a:bodyPr>
          <a:lstStyle>
            <a:lvl1pPr>
              <a:defRPr sz="1000" b="1" baseline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37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 p14:presetBounceEnd="66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0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1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8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17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8" grpId="0" animBg="1"/>
        </p:bldLst>
      </p:timing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00B9-BDE1-4DC5-B5CE-79E230B2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9DC96C-6506-43AB-84C7-72DEC6F6FA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310A32-FB75-4821-8873-1F63B04F0B40}"/>
              </a:ext>
            </a:extLst>
          </p:cNvPr>
          <p:cNvSpPr/>
          <p:nvPr userDrawn="1"/>
        </p:nvSpPr>
        <p:spPr>
          <a:xfrm>
            <a:off x="1362075" y="0"/>
            <a:ext cx="1028700" cy="1028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AC8612-80D0-4D28-83C6-B3086C88673A}"/>
              </a:ext>
            </a:extLst>
          </p:cNvPr>
          <p:cNvSpPr/>
          <p:nvPr userDrawn="1"/>
        </p:nvSpPr>
        <p:spPr>
          <a:xfrm>
            <a:off x="0" y="6048375"/>
            <a:ext cx="10287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548501E-FA41-4905-AE49-B1F89890A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6447278" cy="553998"/>
          </a:xfrm>
          <a:prstGeom prst="rect">
            <a:avLst/>
          </a:prstGeom>
        </p:spPr>
        <p:txBody>
          <a:bodyPr wrap="none" lIns="0" tIns="0" rIns="0" bIns="0" anchor="t" anchorCtr="0">
            <a:sp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41C5751-CEAA-4BF1-84D5-F2377BACA71D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C9DC96C-6506-43AB-84C7-72DEC6F6FA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040F1D4-E25E-430C-9DAE-4ECABDF2A547}"/>
              </a:ext>
            </a:extLst>
          </p:cNvPr>
          <p:cNvSpPr/>
          <p:nvPr userDrawn="1"/>
        </p:nvSpPr>
        <p:spPr>
          <a:xfrm>
            <a:off x="7277100" y="6048375"/>
            <a:ext cx="49149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ECBE238E-FEFF-45AA-8BA5-4E9D15142D1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62075" y="2341681"/>
            <a:ext cx="1228725" cy="1228725"/>
          </a:xfrm>
          <a:custGeom>
            <a:avLst/>
            <a:gdLst>
              <a:gd name="connsiteX0" fmla="*/ 0 w 1028700"/>
              <a:gd name="connsiteY0" fmla="*/ 0 h 1028700"/>
              <a:gd name="connsiteX1" fmla="*/ 1028700 w 1028700"/>
              <a:gd name="connsiteY1" fmla="*/ 0 h 1028700"/>
              <a:gd name="connsiteX2" fmla="*/ 1028700 w 1028700"/>
              <a:gd name="connsiteY2" fmla="*/ 1028700 h 1028700"/>
              <a:gd name="connsiteX3" fmla="*/ 0 w 1028700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1028700">
                <a:moveTo>
                  <a:pt x="0" y="0"/>
                </a:moveTo>
                <a:lnTo>
                  <a:pt x="1028700" y="0"/>
                </a:lnTo>
                <a:lnTo>
                  <a:pt x="1028700" y="1028700"/>
                </a:lnTo>
                <a:lnTo>
                  <a:pt x="0" y="102870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anchor="ctr" anchorCtr="1">
            <a:no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D6830C8-3B2E-4AAF-8A6B-BCE01FA1611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777191" y="2338621"/>
            <a:ext cx="1228725" cy="1228725"/>
          </a:xfrm>
          <a:custGeom>
            <a:avLst/>
            <a:gdLst>
              <a:gd name="connsiteX0" fmla="*/ 0 w 1028700"/>
              <a:gd name="connsiteY0" fmla="*/ 0 h 1028700"/>
              <a:gd name="connsiteX1" fmla="*/ 1028700 w 1028700"/>
              <a:gd name="connsiteY1" fmla="*/ 0 h 1028700"/>
              <a:gd name="connsiteX2" fmla="*/ 1028700 w 1028700"/>
              <a:gd name="connsiteY2" fmla="*/ 1028700 h 1028700"/>
              <a:gd name="connsiteX3" fmla="*/ 0 w 1028700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1028700">
                <a:moveTo>
                  <a:pt x="0" y="0"/>
                </a:moveTo>
                <a:lnTo>
                  <a:pt x="1028700" y="0"/>
                </a:lnTo>
                <a:lnTo>
                  <a:pt x="1028700" y="1028700"/>
                </a:lnTo>
                <a:lnTo>
                  <a:pt x="0" y="102870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anchor="ctr" anchorCtr="1">
            <a:no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823172AE-CC13-4648-A339-D05F095CB56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2307" y="2338623"/>
            <a:ext cx="1228725" cy="1228725"/>
          </a:xfrm>
          <a:custGeom>
            <a:avLst/>
            <a:gdLst>
              <a:gd name="connsiteX0" fmla="*/ 0 w 1028700"/>
              <a:gd name="connsiteY0" fmla="*/ 0 h 1028700"/>
              <a:gd name="connsiteX1" fmla="*/ 1028700 w 1028700"/>
              <a:gd name="connsiteY1" fmla="*/ 0 h 1028700"/>
              <a:gd name="connsiteX2" fmla="*/ 1028700 w 1028700"/>
              <a:gd name="connsiteY2" fmla="*/ 1028700 h 1028700"/>
              <a:gd name="connsiteX3" fmla="*/ 0 w 1028700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1028700">
                <a:moveTo>
                  <a:pt x="0" y="0"/>
                </a:moveTo>
                <a:lnTo>
                  <a:pt x="1028700" y="0"/>
                </a:lnTo>
                <a:lnTo>
                  <a:pt x="1028700" y="1028700"/>
                </a:lnTo>
                <a:lnTo>
                  <a:pt x="0" y="102870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anchor="ctr" anchorCtr="1">
            <a:no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280BA903-87B5-416A-98A8-ACA12E3B350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607424" y="2338622"/>
            <a:ext cx="1228725" cy="1228725"/>
          </a:xfrm>
          <a:custGeom>
            <a:avLst/>
            <a:gdLst>
              <a:gd name="connsiteX0" fmla="*/ 0 w 1028700"/>
              <a:gd name="connsiteY0" fmla="*/ 0 h 1028700"/>
              <a:gd name="connsiteX1" fmla="*/ 1028700 w 1028700"/>
              <a:gd name="connsiteY1" fmla="*/ 0 h 1028700"/>
              <a:gd name="connsiteX2" fmla="*/ 1028700 w 1028700"/>
              <a:gd name="connsiteY2" fmla="*/ 1028700 h 1028700"/>
              <a:gd name="connsiteX3" fmla="*/ 0 w 1028700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1028700">
                <a:moveTo>
                  <a:pt x="0" y="0"/>
                </a:moveTo>
                <a:lnTo>
                  <a:pt x="1028700" y="0"/>
                </a:lnTo>
                <a:lnTo>
                  <a:pt x="1028700" y="1028700"/>
                </a:lnTo>
                <a:lnTo>
                  <a:pt x="0" y="102870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anchor="ctr" anchorCtr="1">
            <a:no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6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 p14:presetBounceEnd="66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0" dur="1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1" dur="1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4" fill="hold" grpId="0" nodeType="withEffect" p14:presetBounceEnd="66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4" dur="175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5" dur="175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4" fill="hold" grpId="0" nodeType="withEffect" p14:presetBounceEnd="66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8" dur="175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9" dur="175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4" fill="hold" grpId="0" nodeType="withEffect" p14:presetBounceEnd="66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22" dur="175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23" dur="175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16" grpId="0" animBg="1"/>
          <p:bldP spid="18" grpId="0" animBg="1"/>
          <p:bldP spid="19" grpId="0" animBg="1"/>
          <p:bldP spid="21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1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1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4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" dur="175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" dur="175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4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175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75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4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175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175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16" grpId="0" animBg="1"/>
          <p:bldP spid="18" grpId="0" animBg="1"/>
          <p:bldP spid="19" grpId="0" animBg="1"/>
          <p:bldP spid="21" grpId="0" animBg="1"/>
        </p:bldLst>
      </p:timing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00B9-BDE1-4DC5-B5CE-79E230B2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9DC96C-6506-43AB-84C7-72DEC6F6FA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310A32-FB75-4821-8873-1F63B04F0B40}"/>
              </a:ext>
            </a:extLst>
          </p:cNvPr>
          <p:cNvSpPr/>
          <p:nvPr userDrawn="1"/>
        </p:nvSpPr>
        <p:spPr>
          <a:xfrm>
            <a:off x="1362075" y="0"/>
            <a:ext cx="1028700" cy="1028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548501E-FA41-4905-AE49-B1F89890A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6562725" cy="5539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4000" b="1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41C5751-CEAA-4BF1-84D5-F2377BACA71D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C9DC96C-6506-43AB-84C7-72DEC6F6FA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E3FF5A5E-6978-4A7C-B6FB-159CDF61AC8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362074" y="2505303"/>
            <a:ext cx="2208439" cy="3201847"/>
          </a:xfrm>
          <a:solidFill>
            <a:schemeClr val="accent4">
              <a:lumMod val="40000"/>
              <a:lumOff val="60000"/>
            </a:schemeClr>
          </a:solidFill>
        </p:spPr>
        <p:txBody>
          <a:bodyPr lIns="0" tIns="0" rIns="0" bIns="0" anchor="ctr" anchorCtr="1">
            <a:normAutofit/>
          </a:bodyPr>
          <a:lstStyle>
            <a:lvl1pPr>
              <a:defRPr sz="1000" baseline="0"/>
            </a:lvl1pPr>
          </a:lstStyle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77D58D-191C-476F-ADA5-CA83FE5DBB49}"/>
              </a:ext>
            </a:extLst>
          </p:cNvPr>
          <p:cNvSpPr/>
          <p:nvPr userDrawn="1"/>
        </p:nvSpPr>
        <p:spPr>
          <a:xfrm>
            <a:off x="0" y="6048375"/>
            <a:ext cx="10287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32D9A2-34EB-4207-8CDA-3CA2F0ADC2C6}"/>
              </a:ext>
            </a:extLst>
          </p:cNvPr>
          <p:cNvSpPr/>
          <p:nvPr userDrawn="1"/>
        </p:nvSpPr>
        <p:spPr>
          <a:xfrm>
            <a:off x="7277100" y="6048375"/>
            <a:ext cx="49149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90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 p14:presetBounceEnd="66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000">
                                          <p:cBhvr additive="base">
                                            <p:cTn id="10" dur="17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000">
                                          <p:cBhvr additive="base">
                                            <p:cTn id="11" dur="17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9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1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4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17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17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9" grpId="0" animBg="1"/>
        </p:bldLst>
      </p:timing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C9B842-97EE-42E7-86AC-A32298D8A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E634B6-2E49-4823-A328-5E6ADCC72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8A0C9-A139-4D40-89C6-67095A1280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F9C13-A76D-4748-A8DC-1577396D550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DA5E0-8DB8-4FB4-9643-D47EC2D25F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8A4E6-B2DE-496A-A34F-87996F8308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DC96C-6506-43AB-84C7-72DEC6F6FA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56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81" r:id="rId4"/>
    <p:sldLayoutId id="2147483666" r:id="rId5"/>
    <p:sldLayoutId id="2147483667" r:id="rId6"/>
    <p:sldLayoutId id="2147483665" r:id="rId7"/>
    <p:sldLayoutId id="2147483655" r:id="rId8"/>
    <p:sldLayoutId id="2147483658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9D69745-B00C-4F50-88F0-F8D880FA7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9144000" cy="849312"/>
          </a:xfrm>
        </p:spPr>
        <p:txBody>
          <a:bodyPr/>
          <a:lstStyle/>
          <a:p>
            <a:r>
              <a:rPr lang="en-US" dirty="0"/>
              <a:t>Business Plan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3255D55-4436-4469-9BAA-5595E2183FA0}"/>
              </a:ext>
            </a:extLst>
          </p:cNvPr>
          <p:cNvSpPr txBox="1"/>
          <p:nvPr/>
        </p:nvSpPr>
        <p:spPr>
          <a:xfrm>
            <a:off x="1390650" y="4057649"/>
            <a:ext cx="2486025" cy="12772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5800" b="1" dirty="0">
                <a:solidFill>
                  <a:schemeClr val="accent2"/>
                </a:solidFill>
              </a:rPr>
              <a:t>$3.8M</a:t>
            </a:r>
          </a:p>
          <a:p>
            <a:pPr algn="ctr"/>
            <a:r>
              <a:rPr lang="en-US" sz="2300" dirty="0">
                <a:solidFill>
                  <a:schemeClr val="accent2"/>
                </a:solidFill>
              </a:rPr>
              <a:t>GOAL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F0DE89-ADD0-4655-80B7-B43E8B227EEA}"/>
              </a:ext>
            </a:extLst>
          </p:cNvPr>
          <p:cNvSpPr txBox="1"/>
          <p:nvPr/>
        </p:nvSpPr>
        <p:spPr>
          <a:xfrm>
            <a:off x="4962523" y="4067085"/>
            <a:ext cx="2486025" cy="12464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5800" b="1" dirty="0">
                <a:solidFill>
                  <a:schemeClr val="accent2"/>
                </a:solidFill>
              </a:rPr>
              <a:t>250+</a:t>
            </a:r>
          </a:p>
          <a:p>
            <a:pPr algn="ctr"/>
            <a:r>
              <a:rPr lang="en-US" sz="2300" dirty="0">
                <a:solidFill>
                  <a:schemeClr val="accent2"/>
                </a:solidFill>
              </a:rPr>
              <a:t>USERS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9A1492A-BB10-483A-BECA-A9B2798FBCA2}"/>
              </a:ext>
            </a:extLst>
          </p:cNvPr>
          <p:cNvSpPr txBox="1"/>
          <p:nvPr/>
        </p:nvSpPr>
        <p:spPr>
          <a:xfrm>
            <a:off x="8601073" y="4057648"/>
            <a:ext cx="2486025" cy="12464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5800" b="1" dirty="0">
                <a:solidFill>
                  <a:schemeClr val="accent2"/>
                </a:solidFill>
              </a:rPr>
              <a:t>5.000</a:t>
            </a:r>
          </a:p>
          <a:p>
            <a:pPr algn="ctr"/>
            <a:r>
              <a:rPr lang="en-US" sz="2300" dirty="0">
                <a:solidFill>
                  <a:schemeClr val="accent2"/>
                </a:solidFill>
              </a:rPr>
              <a:t>SALES</a:t>
            </a:r>
          </a:p>
        </p:txBody>
      </p:sp>
      <p:sp>
        <p:nvSpPr>
          <p:cNvPr id="25" name="Freeform 8">
            <a:extLst>
              <a:ext uri="{FF2B5EF4-FFF2-40B4-BE49-F238E27FC236}">
                <a16:creationId xmlns:a16="http://schemas.microsoft.com/office/drawing/2014/main" id="{447D7140-DF8D-4ED9-A332-39996B2D0010}"/>
              </a:ext>
            </a:extLst>
          </p:cNvPr>
          <p:cNvSpPr>
            <a:spLocks noEditPoints="1"/>
          </p:cNvSpPr>
          <p:nvPr/>
        </p:nvSpPr>
        <p:spPr bwMode="auto">
          <a:xfrm>
            <a:off x="9728198" y="897892"/>
            <a:ext cx="1555753" cy="728342"/>
          </a:xfrm>
          <a:custGeom>
            <a:avLst/>
            <a:gdLst>
              <a:gd name="T0" fmla="*/ 119 w 3744"/>
              <a:gd name="T1" fmla="*/ 239 h 1743"/>
              <a:gd name="T2" fmla="*/ 3625 w 3744"/>
              <a:gd name="T3" fmla="*/ 1505 h 1743"/>
              <a:gd name="T4" fmla="*/ 3506 w 3744"/>
              <a:gd name="T5" fmla="*/ 1624 h 1743"/>
              <a:gd name="T6" fmla="*/ 3244 w 3744"/>
              <a:gd name="T7" fmla="*/ 1624 h 1743"/>
              <a:gd name="T8" fmla="*/ 3124 w 3744"/>
              <a:gd name="T9" fmla="*/ 1505 h 1743"/>
              <a:gd name="T10" fmla="*/ 2623 w 3744"/>
              <a:gd name="T11" fmla="*/ 1743 h 1743"/>
              <a:gd name="T12" fmla="*/ 2123 w 3744"/>
              <a:gd name="T13" fmla="*/ 1505 h 1743"/>
              <a:gd name="T14" fmla="*/ 2003 w 3744"/>
              <a:gd name="T15" fmla="*/ 1624 h 1743"/>
              <a:gd name="T16" fmla="*/ 1741 w 3744"/>
              <a:gd name="T17" fmla="*/ 1624 h 1743"/>
              <a:gd name="T18" fmla="*/ 1622 w 3744"/>
              <a:gd name="T19" fmla="*/ 1505 h 1743"/>
              <a:gd name="T20" fmla="*/ 1121 w 3744"/>
              <a:gd name="T21" fmla="*/ 1743 h 1743"/>
              <a:gd name="T22" fmla="*/ 620 w 3744"/>
              <a:gd name="T23" fmla="*/ 1505 h 1743"/>
              <a:gd name="T24" fmla="*/ 501 w 3744"/>
              <a:gd name="T25" fmla="*/ 1624 h 1743"/>
              <a:gd name="T26" fmla="*/ 3744 w 3744"/>
              <a:gd name="T27" fmla="*/ 1123 h 1743"/>
              <a:gd name="T28" fmla="*/ 3625 w 3744"/>
              <a:gd name="T29" fmla="*/ 1003 h 1743"/>
              <a:gd name="T30" fmla="*/ 3124 w 3744"/>
              <a:gd name="T31" fmla="*/ 1242 h 1743"/>
              <a:gd name="T32" fmla="*/ 2623 w 3744"/>
              <a:gd name="T33" fmla="*/ 1003 h 1743"/>
              <a:gd name="T34" fmla="*/ 2504 w 3744"/>
              <a:gd name="T35" fmla="*/ 1123 h 1743"/>
              <a:gd name="T36" fmla="*/ 2242 w 3744"/>
              <a:gd name="T37" fmla="*/ 1123 h 1743"/>
              <a:gd name="T38" fmla="*/ 2123 w 3744"/>
              <a:gd name="T39" fmla="*/ 1003 h 1743"/>
              <a:gd name="T40" fmla="*/ 1622 w 3744"/>
              <a:gd name="T41" fmla="*/ 1242 h 1743"/>
              <a:gd name="T42" fmla="*/ 1121 w 3744"/>
              <a:gd name="T43" fmla="*/ 1003 h 1743"/>
              <a:gd name="T44" fmla="*/ 1002 w 3744"/>
              <a:gd name="T45" fmla="*/ 1123 h 1743"/>
              <a:gd name="T46" fmla="*/ 739 w 3744"/>
              <a:gd name="T47" fmla="*/ 1123 h 1743"/>
              <a:gd name="T48" fmla="*/ 620 w 3744"/>
              <a:gd name="T49" fmla="*/ 1003 h 1743"/>
              <a:gd name="T50" fmla="*/ 3625 w 3744"/>
              <a:gd name="T51" fmla="*/ 740 h 1743"/>
              <a:gd name="T52" fmla="*/ 3124 w 3744"/>
              <a:gd name="T53" fmla="*/ 502 h 1743"/>
              <a:gd name="T54" fmla="*/ 3005 w 3744"/>
              <a:gd name="T55" fmla="*/ 621 h 1743"/>
              <a:gd name="T56" fmla="*/ 2743 w 3744"/>
              <a:gd name="T57" fmla="*/ 621 h 1743"/>
              <a:gd name="T58" fmla="*/ 2623 w 3744"/>
              <a:gd name="T59" fmla="*/ 502 h 1743"/>
              <a:gd name="T60" fmla="*/ 2123 w 3744"/>
              <a:gd name="T61" fmla="*/ 740 h 1743"/>
              <a:gd name="T62" fmla="*/ 1622 w 3744"/>
              <a:gd name="T63" fmla="*/ 502 h 1743"/>
              <a:gd name="T64" fmla="*/ 1502 w 3744"/>
              <a:gd name="T65" fmla="*/ 621 h 1743"/>
              <a:gd name="T66" fmla="*/ 1240 w 3744"/>
              <a:gd name="T67" fmla="*/ 621 h 1743"/>
              <a:gd name="T68" fmla="*/ 1121 w 3744"/>
              <a:gd name="T69" fmla="*/ 502 h 1743"/>
              <a:gd name="T70" fmla="*/ 620 w 3744"/>
              <a:gd name="T71" fmla="*/ 740 h 1743"/>
              <a:gd name="T72" fmla="*/ 3625 w 3744"/>
              <a:gd name="T73" fmla="*/ 0 h 1743"/>
              <a:gd name="T74" fmla="*/ 3506 w 3744"/>
              <a:gd name="T75" fmla="*/ 120 h 1743"/>
              <a:gd name="T76" fmla="*/ 3244 w 3744"/>
              <a:gd name="T77" fmla="*/ 120 h 1743"/>
              <a:gd name="T78" fmla="*/ 3124 w 3744"/>
              <a:gd name="T79" fmla="*/ 0 h 1743"/>
              <a:gd name="T80" fmla="*/ 2623 w 3744"/>
              <a:gd name="T81" fmla="*/ 239 h 1743"/>
              <a:gd name="T82" fmla="*/ 2123 w 3744"/>
              <a:gd name="T83" fmla="*/ 0 h 1743"/>
              <a:gd name="T84" fmla="*/ 2003 w 3744"/>
              <a:gd name="T85" fmla="*/ 120 h 1743"/>
              <a:gd name="T86" fmla="*/ 1741 w 3744"/>
              <a:gd name="T87" fmla="*/ 120 h 1743"/>
              <a:gd name="T88" fmla="*/ 1622 w 3744"/>
              <a:gd name="T89" fmla="*/ 0 h 1743"/>
              <a:gd name="T90" fmla="*/ 1121 w 3744"/>
              <a:gd name="T91" fmla="*/ 239 h 1743"/>
              <a:gd name="T92" fmla="*/ 620 w 3744"/>
              <a:gd name="T93" fmla="*/ 0 h 1743"/>
              <a:gd name="T94" fmla="*/ 501 w 3744"/>
              <a:gd name="T95" fmla="*/ 120 h 1743"/>
              <a:gd name="T96" fmla="*/ 238 w 3744"/>
              <a:gd name="T97" fmla="*/ 1624 h 1743"/>
              <a:gd name="T98" fmla="*/ 119 w 3744"/>
              <a:gd name="T99" fmla="*/ 1505 h 1743"/>
              <a:gd name="T100" fmla="*/ 119 w 3744"/>
              <a:gd name="T101" fmla="*/ 1242 h 1743"/>
              <a:gd name="T102" fmla="*/ 119 w 3744"/>
              <a:gd name="T103" fmla="*/ 502 h 1743"/>
              <a:gd name="T104" fmla="*/ 0 w 3744"/>
              <a:gd name="T105" fmla="*/ 621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44" h="1743">
                <a:moveTo>
                  <a:pt x="119" y="0"/>
                </a:moveTo>
                <a:cubicBezTo>
                  <a:pt x="185" y="0"/>
                  <a:pt x="238" y="54"/>
                  <a:pt x="238" y="120"/>
                </a:cubicBezTo>
                <a:cubicBezTo>
                  <a:pt x="238" y="185"/>
                  <a:pt x="185" y="239"/>
                  <a:pt x="119" y="239"/>
                </a:cubicBezTo>
                <a:cubicBezTo>
                  <a:pt x="53" y="239"/>
                  <a:pt x="0" y="185"/>
                  <a:pt x="0" y="120"/>
                </a:cubicBezTo>
                <a:cubicBezTo>
                  <a:pt x="0" y="54"/>
                  <a:pt x="53" y="0"/>
                  <a:pt x="119" y="0"/>
                </a:cubicBezTo>
                <a:close/>
                <a:moveTo>
                  <a:pt x="3625" y="1505"/>
                </a:moveTo>
                <a:cubicBezTo>
                  <a:pt x="3691" y="1505"/>
                  <a:pt x="3744" y="1558"/>
                  <a:pt x="3744" y="1624"/>
                </a:cubicBezTo>
                <a:cubicBezTo>
                  <a:pt x="3744" y="1690"/>
                  <a:pt x="3691" y="1743"/>
                  <a:pt x="3625" y="1743"/>
                </a:cubicBezTo>
                <a:cubicBezTo>
                  <a:pt x="3559" y="1743"/>
                  <a:pt x="3506" y="1690"/>
                  <a:pt x="3506" y="1624"/>
                </a:cubicBezTo>
                <a:cubicBezTo>
                  <a:pt x="3506" y="1558"/>
                  <a:pt x="3559" y="1505"/>
                  <a:pt x="3625" y="1505"/>
                </a:cubicBezTo>
                <a:close/>
                <a:moveTo>
                  <a:pt x="3124" y="1505"/>
                </a:moveTo>
                <a:cubicBezTo>
                  <a:pt x="3190" y="1505"/>
                  <a:pt x="3244" y="1558"/>
                  <a:pt x="3244" y="1624"/>
                </a:cubicBezTo>
                <a:cubicBezTo>
                  <a:pt x="3244" y="1690"/>
                  <a:pt x="3190" y="1743"/>
                  <a:pt x="3124" y="1743"/>
                </a:cubicBezTo>
                <a:cubicBezTo>
                  <a:pt x="3059" y="1743"/>
                  <a:pt x="3005" y="1690"/>
                  <a:pt x="3005" y="1624"/>
                </a:cubicBezTo>
                <a:cubicBezTo>
                  <a:pt x="3005" y="1558"/>
                  <a:pt x="3059" y="1505"/>
                  <a:pt x="3124" y="1505"/>
                </a:cubicBezTo>
                <a:close/>
                <a:moveTo>
                  <a:pt x="2623" y="1505"/>
                </a:moveTo>
                <a:cubicBezTo>
                  <a:pt x="2689" y="1505"/>
                  <a:pt x="2743" y="1558"/>
                  <a:pt x="2743" y="1624"/>
                </a:cubicBezTo>
                <a:cubicBezTo>
                  <a:pt x="2743" y="1690"/>
                  <a:pt x="2689" y="1743"/>
                  <a:pt x="2623" y="1743"/>
                </a:cubicBezTo>
                <a:cubicBezTo>
                  <a:pt x="2558" y="1743"/>
                  <a:pt x="2504" y="1690"/>
                  <a:pt x="2504" y="1624"/>
                </a:cubicBezTo>
                <a:cubicBezTo>
                  <a:pt x="2504" y="1558"/>
                  <a:pt x="2558" y="1505"/>
                  <a:pt x="2623" y="1505"/>
                </a:cubicBezTo>
                <a:close/>
                <a:moveTo>
                  <a:pt x="2123" y="1505"/>
                </a:moveTo>
                <a:cubicBezTo>
                  <a:pt x="2188" y="1505"/>
                  <a:pt x="2242" y="1558"/>
                  <a:pt x="2242" y="1624"/>
                </a:cubicBezTo>
                <a:cubicBezTo>
                  <a:pt x="2242" y="1690"/>
                  <a:pt x="2188" y="1743"/>
                  <a:pt x="2123" y="1743"/>
                </a:cubicBezTo>
                <a:cubicBezTo>
                  <a:pt x="2057" y="1743"/>
                  <a:pt x="2003" y="1690"/>
                  <a:pt x="2003" y="1624"/>
                </a:cubicBezTo>
                <a:cubicBezTo>
                  <a:pt x="2003" y="1558"/>
                  <a:pt x="2057" y="1505"/>
                  <a:pt x="2123" y="1505"/>
                </a:cubicBezTo>
                <a:close/>
                <a:moveTo>
                  <a:pt x="1622" y="1505"/>
                </a:moveTo>
                <a:cubicBezTo>
                  <a:pt x="1687" y="1505"/>
                  <a:pt x="1741" y="1558"/>
                  <a:pt x="1741" y="1624"/>
                </a:cubicBezTo>
                <a:cubicBezTo>
                  <a:pt x="1741" y="1690"/>
                  <a:pt x="1687" y="1743"/>
                  <a:pt x="1622" y="1743"/>
                </a:cubicBezTo>
                <a:cubicBezTo>
                  <a:pt x="1556" y="1743"/>
                  <a:pt x="1502" y="1690"/>
                  <a:pt x="1502" y="1624"/>
                </a:cubicBezTo>
                <a:cubicBezTo>
                  <a:pt x="1502" y="1558"/>
                  <a:pt x="1556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0" y="1558"/>
                  <a:pt x="1240" y="1624"/>
                </a:cubicBezTo>
                <a:cubicBezTo>
                  <a:pt x="1240" y="1690"/>
                  <a:pt x="1187" y="1743"/>
                  <a:pt x="1121" y="1743"/>
                </a:cubicBezTo>
                <a:cubicBezTo>
                  <a:pt x="1055" y="1743"/>
                  <a:pt x="1002" y="1690"/>
                  <a:pt x="1002" y="1624"/>
                </a:cubicBezTo>
                <a:cubicBezTo>
                  <a:pt x="1002" y="1558"/>
                  <a:pt x="1055" y="1505"/>
                  <a:pt x="1121" y="1505"/>
                </a:cubicBezTo>
                <a:close/>
                <a:moveTo>
                  <a:pt x="620" y="1505"/>
                </a:moveTo>
                <a:cubicBezTo>
                  <a:pt x="686" y="1505"/>
                  <a:pt x="739" y="1558"/>
                  <a:pt x="739" y="1624"/>
                </a:cubicBezTo>
                <a:cubicBezTo>
                  <a:pt x="739" y="1690"/>
                  <a:pt x="686" y="1743"/>
                  <a:pt x="620" y="1743"/>
                </a:cubicBezTo>
                <a:cubicBezTo>
                  <a:pt x="554" y="1743"/>
                  <a:pt x="501" y="1690"/>
                  <a:pt x="501" y="1624"/>
                </a:cubicBezTo>
                <a:cubicBezTo>
                  <a:pt x="501" y="1558"/>
                  <a:pt x="554" y="1505"/>
                  <a:pt x="620" y="1505"/>
                </a:cubicBezTo>
                <a:close/>
                <a:moveTo>
                  <a:pt x="3625" y="1003"/>
                </a:moveTo>
                <a:cubicBezTo>
                  <a:pt x="3691" y="1003"/>
                  <a:pt x="3744" y="1057"/>
                  <a:pt x="3744" y="1123"/>
                </a:cubicBezTo>
                <a:cubicBezTo>
                  <a:pt x="3744" y="1188"/>
                  <a:pt x="3691" y="1242"/>
                  <a:pt x="3625" y="1242"/>
                </a:cubicBezTo>
                <a:cubicBezTo>
                  <a:pt x="3559" y="1242"/>
                  <a:pt x="3506" y="1188"/>
                  <a:pt x="3506" y="1123"/>
                </a:cubicBezTo>
                <a:cubicBezTo>
                  <a:pt x="3506" y="1057"/>
                  <a:pt x="3559" y="1003"/>
                  <a:pt x="3625" y="1003"/>
                </a:cubicBezTo>
                <a:close/>
                <a:moveTo>
                  <a:pt x="3124" y="1003"/>
                </a:moveTo>
                <a:cubicBezTo>
                  <a:pt x="3190" y="1003"/>
                  <a:pt x="3244" y="1057"/>
                  <a:pt x="3244" y="1123"/>
                </a:cubicBezTo>
                <a:cubicBezTo>
                  <a:pt x="3244" y="1188"/>
                  <a:pt x="3190" y="1242"/>
                  <a:pt x="3124" y="1242"/>
                </a:cubicBezTo>
                <a:cubicBezTo>
                  <a:pt x="3059" y="1242"/>
                  <a:pt x="3005" y="1188"/>
                  <a:pt x="3005" y="1123"/>
                </a:cubicBezTo>
                <a:cubicBezTo>
                  <a:pt x="3005" y="1057"/>
                  <a:pt x="3059" y="1003"/>
                  <a:pt x="3124" y="1003"/>
                </a:cubicBezTo>
                <a:close/>
                <a:moveTo>
                  <a:pt x="2623" y="1003"/>
                </a:moveTo>
                <a:cubicBezTo>
                  <a:pt x="2689" y="1003"/>
                  <a:pt x="2743" y="1057"/>
                  <a:pt x="2743" y="1123"/>
                </a:cubicBezTo>
                <a:cubicBezTo>
                  <a:pt x="2743" y="1188"/>
                  <a:pt x="2689" y="1242"/>
                  <a:pt x="2623" y="1242"/>
                </a:cubicBezTo>
                <a:cubicBezTo>
                  <a:pt x="2558" y="1242"/>
                  <a:pt x="2504" y="1188"/>
                  <a:pt x="2504" y="1123"/>
                </a:cubicBezTo>
                <a:cubicBezTo>
                  <a:pt x="2504" y="1057"/>
                  <a:pt x="2558" y="1003"/>
                  <a:pt x="2623" y="1003"/>
                </a:cubicBezTo>
                <a:close/>
                <a:moveTo>
                  <a:pt x="2123" y="1003"/>
                </a:moveTo>
                <a:cubicBezTo>
                  <a:pt x="2188" y="1003"/>
                  <a:pt x="2242" y="1057"/>
                  <a:pt x="2242" y="1123"/>
                </a:cubicBezTo>
                <a:cubicBezTo>
                  <a:pt x="2242" y="1188"/>
                  <a:pt x="2188" y="1242"/>
                  <a:pt x="2123" y="1242"/>
                </a:cubicBezTo>
                <a:cubicBezTo>
                  <a:pt x="2057" y="1242"/>
                  <a:pt x="2003" y="1188"/>
                  <a:pt x="2003" y="1123"/>
                </a:cubicBezTo>
                <a:cubicBezTo>
                  <a:pt x="2003" y="1057"/>
                  <a:pt x="2057" y="1003"/>
                  <a:pt x="2123" y="1003"/>
                </a:cubicBezTo>
                <a:close/>
                <a:moveTo>
                  <a:pt x="1622" y="1003"/>
                </a:moveTo>
                <a:cubicBezTo>
                  <a:pt x="1687" y="1003"/>
                  <a:pt x="1741" y="1057"/>
                  <a:pt x="1741" y="1123"/>
                </a:cubicBezTo>
                <a:cubicBezTo>
                  <a:pt x="1741" y="1188"/>
                  <a:pt x="1687" y="1242"/>
                  <a:pt x="1622" y="1242"/>
                </a:cubicBezTo>
                <a:cubicBezTo>
                  <a:pt x="1556" y="1242"/>
                  <a:pt x="1502" y="1188"/>
                  <a:pt x="1502" y="1123"/>
                </a:cubicBezTo>
                <a:cubicBezTo>
                  <a:pt x="1502" y="1057"/>
                  <a:pt x="1556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0" y="1057"/>
                  <a:pt x="1240" y="1123"/>
                </a:cubicBezTo>
                <a:cubicBezTo>
                  <a:pt x="1240" y="1188"/>
                  <a:pt x="1187" y="1242"/>
                  <a:pt x="1121" y="1242"/>
                </a:cubicBezTo>
                <a:cubicBezTo>
                  <a:pt x="1055" y="1242"/>
                  <a:pt x="1002" y="1188"/>
                  <a:pt x="1002" y="1123"/>
                </a:cubicBezTo>
                <a:cubicBezTo>
                  <a:pt x="1002" y="1057"/>
                  <a:pt x="1055" y="1003"/>
                  <a:pt x="1121" y="1003"/>
                </a:cubicBezTo>
                <a:close/>
                <a:moveTo>
                  <a:pt x="620" y="1003"/>
                </a:moveTo>
                <a:cubicBezTo>
                  <a:pt x="686" y="1003"/>
                  <a:pt x="739" y="1057"/>
                  <a:pt x="739" y="1123"/>
                </a:cubicBezTo>
                <a:cubicBezTo>
                  <a:pt x="739" y="1188"/>
                  <a:pt x="686" y="1242"/>
                  <a:pt x="620" y="1242"/>
                </a:cubicBezTo>
                <a:cubicBezTo>
                  <a:pt x="554" y="1242"/>
                  <a:pt x="501" y="1188"/>
                  <a:pt x="501" y="1123"/>
                </a:cubicBezTo>
                <a:cubicBezTo>
                  <a:pt x="501" y="1057"/>
                  <a:pt x="554" y="1003"/>
                  <a:pt x="620" y="1003"/>
                </a:cubicBezTo>
                <a:close/>
                <a:moveTo>
                  <a:pt x="3625" y="502"/>
                </a:moveTo>
                <a:cubicBezTo>
                  <a:pt x="3691" y="502"/>
                  <a:pt x="3744" y="555"/>
                  <a:pt x="3744" y="621"/>
                </a:cubicBezTo>
                <a:cubicBezTo>
                  <a:pt x="3744" y="687"/>
                  <a:pt x="3691" y="740"/>
                  <a:pt x="3625" y="740"/>
                </a:cubicBezTo>
                <a:cubicBezTo>
                  <a:pt x="3559" y="740"/>
                  <a:pt x="3506" y="687"/>
                  <a:pt x="3506" y="621"/>
                </a:cubicBezTo>
                <a:cubicBezTo>
                  <a:pt x="3506" y="555"/>
                  <a:pt x="3559" y="502"/>
                  <a:pt x="3625" y="502"/>
                </a:cubicBezTo>
                <a:close/>
                <a:moveTo>
                  <a:pt x="3124" y="502"/>
                </a:moveTo>
                <a:cubicBezTo>
                  <a:pt x="3190" y="502"/>
                  <a:pt x="3244" y="555"/>
                  <a:pt x="3244" y="621"/>
                </a:cubicBezTo>
                <a:cubicBezTo>
                  <a:pt x="3244" y="687"/>
                  <a:pt x="3190" y="740"/>
                  <a:pt x="3124" y="740"/>
                </a:cubicBezTo>
                <a:cubicBezTo>
                  <a:pt x="3059" y="740"/>
                  <a:pt x="3005" y="687"/>
                  <a:pt x="3005" y="621"/>
                </a:cubicBezTo>
                <a:cubicBezTo>
                  <a:pt x="3005" y="555"/>
                  <a:pt x="3059" y="502"/>
                  <a:pt x="3124" y="502"/>
                </a:cubicBezTo>
                <a:close/>
                <a:moveTo>
                  <a:pt x="2623" y="502"/>
                </a:moveTo>
                <a:cubicBezTo>
                  <a:pt x="2689" y="502"/>
                  <a:pt x="2743" y="555"/>
                  <a:pt x="2743" y="621"/>
                </a:cubicBezTo>
                <a:cubicBezTo>
                  <a:pt x="2743" y="687"/>
                  <a:pt x="2689" y="740"/>
                  <a:pt x="2623" y="740"/>
                </a:cubicBezTo>
                <a:cubicBezTo>
                  <a:pt x="2558" y="740"/>
                  <a:pt x="2504" y="687"/>
                  <a:pt x="2504" y="621"/>
                </a:cubicBezTo>
                <a:cubicBezTo>
                  <a:pt x="2504" y="555"/>
                  <a:pt x="2558" y="502"/>
                  <a:pt x="2623" y="502"/>
                </a:cubicBezTo>
                <a:close/>
                <a:moveTo>
                  <a:pt x="2123" y="502"/>
                </a:moveTo>
                <a:cubicBezTo>
                  <a:pt x="2188" y="502"/>
                  <a:pt x="2242" y="555"/>
                  <a:pt x="2242" y="621"/>
                </a:cubicBezTo>
                <a:cubicBezTo>
                  <a:pt x="2242" y="687"/>
                  <a:pt x="2188" y="740"/>
                  <a:pt x="2123" y="740"/>
                </a:cubicBezTo>
                <a:cubicBezTo>
                  <a:pt x="2057" y="740"/>
                  <a:pt x="2003" y="687"/>
                  <a:pt x="2003" y="621"/>
                </a:cubicBezTo>
                <a:cubicBezTo>
                  <a:pt x="2003" y="555"/>
                  <a:pt x="2057" y="502"/>
                  <a:pt x="2123" y="502"/>
                </a:cubicBezTo>
                <a:close/>
                <a:moveTo>
                  <a:pt x="1622" y="502"/>
                </a:moveTo>
                <a:cubicBezTo>
                  <a:pt x="1687" y="502"/>
                  <a:pt x="1741" y="555"/>
                  <a:pt x="1741" y="621"/>
                </a:cubicBezTo>
                <a:cubicBezTo>
                  <a:pt x="1741" y="687"/>
                  <a:pt x="1687" y="740"/>
                  <a:pt x="1622" y="740"/>
                </a:cubicBezTo>
                <a:cubicBezTo>
                  <a:pt x="1556" y="740"/>
                  <a:pt x="1502" y="687"/>
                  <a:pt x="1502" y="621"/>
                </a:cubicBezTo>
                <a:cubicBezTo>
                  <a:pt x="1502" y="555"/>
                  <a:pt x="1556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0" y="555"/>
                  <a:pt x="1240" y="621"/>
                </a:cubicBezTo>
                <a:cubicBezTo>
                  <a:pt x="1240" y="687"/>
                  <a:pt x="1187" y="740"/>
                  <a:pt x="1121" y="740"/>
                </a:cubicBezTo>
                <a:cubicBezTo>
                  <a:pt x="1055" y="740"/>
                  <a:pt x="1002" y="687"/>
                  <a:pt x="1002" y="621"/>
                </a:cubicBezTo>
                <a:cubicBezTo>
                  <a:pt x="1002" y="555"/>
                  <a:pt x="1055" y="502"/>
                  <a:pt x="1121" y="502"/>
                </a:cubicBezTo>
                <a:close/>
                <a:moveTo>
                  <a:pt x="620" y="502"/>
                </a:moveTo>
                <a:cubicBezTo>
                  <a:pt x="686" y="502"/>
                  <a:pt x="739" y="555"/>
                  <a:pt x="739" y="621"/>
                </a:cubicBezTo>
                <a:cubicBezTo>
                  <a:pt x="739" y="687"/>
                  <a:pt x="686" y="740"/>
                  <a:pt x="620" y="740"/>
                </a:cubicBezTo>
                <a:cubicBezTo>
                  <a:pt x="554" y="740"/>
                  <a:pt x="501" y="687"/>
                  <a:pt x="501" y="621"/>
                </a:cubicBezTo>
                <a:cubicBezTo>
                  <a:pt x="501" y="555"/>
                  <a:pt x="554" y="502"/>
                  <a:pt x="620" y="502"/>
                </a:cubicBezTo>
                <a:close/>
                <a:moveTo>
                  <a:pt x="3625" y="0"/>
                </a:moveTo>
                <a:cubicBezTo>
                  <a:pt x="3691" y="0"/>
                  <a:pt x="3744" y="54"/>
                  <a:pt x="3744" y="120"/>
                </a:cubicBezTo>
                <a:cubicBezTo>
                  <a:pt x="3744" y="185"/>
                  <a:pt x="3691" y="239"/>
                  <a:pt x="3625" y="239"/>
                </a:cubicBezTo>
                <a:cubicBezTo>
                  <a:pt x="3559" y="239"/>
                  <a:pt x="3506" y="185"/>
                  <a:pt x="3506" y="120"/>
                </a:cubicBezTo>
                <a:cubicBezTo>
                  <a:pt x="3506" y="54"/>
                  <a:pt x="3559" y="0"/>
                  <a:pt x="3625" y="0"/>
                </a:cubicBezTo>
                <a:close/>
                <a:moveTo>
                  <a:pt x="3124" y="0"/>
                </a:moveTo>
                <a:cubicBezTo>
                  <a:pt x="3190" y="0"/>
                  <a:pt x="3244" y="54"/>
                  <a:pt x="3244" y="120"/>
                </a:cubicBezTo>
                <a:cubicBezTo>
                  <a:pt x="3244" y="185"/>
                  <a:pt x="3190" y="239"/>
                  <a:pt x="3124" y="239"/>
                </a:cubicBezTo>
                <a:cubicBezTo>
                  <a:pt x="3059" y="239"/>
                  <a:pt x="3005" y="185"/>
                  <a:pt x="3005" y="120"/>
                </a:cubicBezTo>
                <a:cubicBezTo>
                  <a:pt x="3005" y="54"/>
                  <a:pt x="3059" y="0"/>
                  <a:pt x="3124" y="0"/>
                </a:cubicBezTo>
                <a:close/>
                <a:moveTo>
                  <a:pt x="2623" y="0"/>
                </a:moveTo>
                <a:cubicBezTo>
                  <a:pt x="2689" y="0"/>
                  <a:pt x="2743" y="54"/>
                  <a:pt x="2743" y="120"/>
                </a:cubicBezTo>
                <a:cubicBezTo>
                  <a:pt x="2743" y="185"/>
                  <a:pt x="2689" y="239"/>
                  <a:pt x="2623" y="239"/>
                </a:cubicBezTo>
                <a:cubicBezTo>
                  <a:pt x="2558" y="239"/>
                  <a:pt x="2504" y="185"/>
                  <a:pt x="2504" y="120"/>
                </a:cubicBezTo>
                <a:cubicBezTo>
                  <a:pt x="2504" y="54"/>
                  <a:pt x="2558" y="0"/>
                  <a:pt x="2623" y="0"/>
                </a:cubicBezTo>
                <a:close/>
                <a:moveTo>
                  <a:pt x="2123" y="0"/>
                </a:moveTo>
                <a:cubicBezTo>
                  <a:pt x="2188" y="0"/>
                  <a:pt x="2242" y="54"/>
                  <a:pt x="2242" y="120"/>
                </a:cubicBezTo>
                <a:cubicBezTo>
                  <a:pt x="2242" y="185"/>
                  <a:pt x="2188" y="239"/>
                  <a:pt x="2123" y="239"/>
                </a:cubicBezTo>
                <a:cubicBezTo>
                  <a:pt x="2057" y="239"/>
                  <a:pt x="2003" y="185"/>
                  <a:pt x="2003" y="120"/>
                </a:cubicBezTo>
                <a:cubicBezTo>
                  <a:pt x="2003" y="54"/>
                  <a:pt x="2057" y="0"/>
                  <a:pt x="2123" y="0"/>
                </a:cubicBezTo>
                <a:close/>
                <a:moveTo>
                  <a:pt x="1622" y="0"/>
                </a:moveTo>
                <a:cubicBezTo>
                  <a:pt x="1687" y="0"/>
                  <a:pt x="1741" y="54"/>
                  <a:pt x="1741" y="120"/>
                </a:cubicBezTo>
                <a:cubicBezTo>
                  <a:pt x="1741" y="185"/>
                  <a:pt x="1687" y="239"/>
                  <a:pt x="1622" y="239"/>
                </a:cubicBezTo>
                <a:cubicBezTo>
                  <a:pt x="1556" y="239"/>
                  <a:pt x="1502" y="185"/>
                  <a:pt x="1502" y="120"/>
                </a:cubicBezTo>
                <a:cubicBezTo>
                  <a:pt x="1502" y="54"/>
                  <a:pt x="1556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0" y="54"/>
                  <a:pt x="1240" y="120"/>
                </a:cubicBezTo>
                <a:cubicBezTo>
                  <a:pt x="1240" y="185"/>
                  <a:pt x="1187" y="239"/>
                  <a:pt x="1121" y="239"/>
                </a:cubicBezTo>
                <a:cubicBezTo>
                  <a:pt x="1055" y="239"/>
                  <a:pt x="1002" y="185"/>
                  <a:pt x="1002" y="120"/>
                </a:cubicBezTo>
                <a:cubicBezTo>
                  <a:pt x="1002" y="54"/>
                  <a:pt x="1055" y="0"/>
                  <a:pt x="1121" y="0"/>
                </a:cubicBezTo>
                <a:close/>
                <a:moveTo>
                  <a:pt x="620" y="0"/>
                </a:moveTo>
                <a:cubicBezTo>
                  <a:pt x="686" y="0"/>
                  <a:pt x="739" y="54"/>
                  <a:pt x="739" y="120"/>
                </a:cubicBezTo>
                <a:cubicBezTo>
                  <a:pt x="739" y="185"/>
                  <a:pt x="686" y="239"/>
                  <a:pt x="620" y="239"/>
                </a:cubicBezTo>
                <a:cubicBezTo>
                  <a:pt x="554" y="239"/>
                  <a:pt x="501" y="185"/>
                  <a:pt x="501" y="120"/>
                </a:cubicBezTo>
                <a:cubicBezTo>
                  <a:pt x="501" y="54"/>
                  <a:pt x="554" y="0"/>
                  <a:pt x="620" y="0"/>
                </a:cubicBezTo>
                <a:close/>
                <a:moveTo>
                  <a:pt x="119" y="1505"/>
                </a:moveTo>
                <a:cubicBezTo>
                  <a:pt x="185" y="1505"/>
                  <a:pt x="238" y="1558"/>
                  <a:pt x="238" y="1624"/>
                </a:cubicBezTo>
                <a:cubicBezTo>
                  <a:pt x="238" y="1690"/>
                  <a:pt x="185" y="1743"/>
                  <a:pt x="119" y="1743"/>
                </a:cubicBezTo>
                <a:cubicBezTo>
                  <a:pt x="53" y="1743"/>
                  <a:pt x="0" y="1690"/>
                  <a:pt x="0" y="1624"/>
                </a:cubicBezTo>
                <a:cubicBezTo>
                  <a:pt x="0" y="1558"/>
                  <a:pt x="53" y="1505"/>
                  <a:pt x="119" y="1505"/>
                </a:cubicBezTo>
                <a:close/>
                <a:moveTo>
                  <a:pt x="119" y="1003"/>
                </a:moveTo>
                <a:cubicBezTo>
                  <a:pt x="185" y="1003"/>
                  <a:pt x="238" y="1057"/>
                  <a:pt x="238" y="1123"/>
                </a:cubicBezTo>
                <a:cubicBezTo>
                  <a:pt x="238" y="1188"/>
                  <a:pt x="185" y="1242"/>
                  <a:pt x="119" y="1242"/>
                </a:cubicBezTo>
                <a:cubicBezTo>
                  <a:pt x="53" y="1242"/>
                  <a:pt x="0" y="1188"/>
                  <a:pt x="0" y="1123"/>
                </a:cubicBezTo>
                <a:cubicBezTo>
                  <a:pt x="0" y="1057"/>
                  <a:pt x="53" y="1003"/>
                  <a:pt x="119" y="1003"/>
                </a:cubicBezTo>
                <a:close/>
                <a:moveTo>
                  <a:pt x="119" y="502"/>
                </a:moveTo>
                <a:cubicBezTo>
                  <a:pt x="185" y="502"/>
                  <a:pt x="238" y="555"/>
                  <a:pt x="238" y="621"/>
                </a:cubicBezTo>
                <a:cubicBezTo>
                  <a:pt x="238" y="687"/>
                  <a:pt x="185" y="740"/>
                  <a:pt x="119" y="740"/>
                </a:cubicBezTo>
                <a:cubicBezTo>
                  <a:pt x="53" y="740"/>
                  <a:pt x="0" y="687"/>
                  <a:pt x="0" y="621"/>
                </a:cubicBezTo>
                <a:cubicBezTo>
                  <a:pt x="0" y="555"/>
                  <a:pt x="53" y="502"/>
                  <a:pt x="119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9">
            <a:extLst>
              <a:ext uri="{FF2B5EF4-FFF2-40B4-BE49-F238E27FC236}">
                <a16:creationId xmlns:a16="http://schemas.microsoft.com/office/drawing/2014/main" id="{CE20B99A-4D0F-49CE-BB67-3C8DA805E864}"/>
              </a:ext>
            </a:extLst>
          </p:cNvPr>
          <p:cNvSpPr>
            <a:spLocks/>
          </p:cNvSpPr>
          <p:nvPr/>
        </p:nvSpPr>
        <p:spPr bwMode="auto">
          <a:xfrm>
            <a:off x="8048622" y="0"/>
            <a:ext cx="685108" cy="448469"/>
          </a:xfrm>
          <a:custGeom>
            <a:avLst/>
            <a:gdLst>
              <a:gd name="T0" fmla="*/ 0 w 1584"/>
              <a:gd name="T1" fmla="*/ 0 h 1034"/>
              <a:gd name="T2" fmla="*/ 555 w 1584"/>
              <a:gd name="T3" fmla="*/ 903 h 1034"/>
              <a:gd name="T4" fmla="*/ 556 w 1584"/>
              <a:gd name="T5" fmla="*/ 906 h 1034"/>
              <a:gd name="T6" fmla="*/ 792 w 1584"/>
              <a:gd name="T7" fmla="*/ 1034 h 1034"/>
              <a:gd name="T8" fmla="*/ 1033 w 1584"/>
              <a:gd name="T9" fmla="*/ 899 h 1034"/>
              <a:gd name="T10" fmla="*/ 1033 w 1584"/>
              <a:gd name="T11" fmla="*/ 898 h 1034"/>
              <a:gd name="T12" fmla="*/ 1584 w 1584"/>
              <a:gd name="T13" fmla="*/ 0 h 1034"/>
              <a:gd name="T14" fmla="*/ 1455 w 1584"/>
              <a:gd name="T15" fmla="*/ 0 h 1034"/>
              <a:gd name="T16" fmla="*/ 939 w 1584"/>
              <a:gd name="T17" fmla="*/ 840 h 1034"/>
              <a:gd name="T18" fmla="*/ 792 w 1584"/>
              <a:gd name="T19" fmla="*/ 924 h 1034"/>
              <a:gd name="T20" fmla="*/ 648 w 1584"/>
              <a:gd name="T21" fmla="*/ 846 h 1034"/>
              <a:gd name="T22" fmla="*/ 129 w 1584"/>
              <a:gd name="T23" fmla="*/ 0 h 1034"/>
              <a:gd name="T24" fmla="*/ 0 w 1584"/>
              <a:gd name="T25" fmla="*/ 0 h 10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84" h="1034">
                <a:moveTo>
                  <a:pt x="0" y="0"/>
                </a:moveTo>
                <a:lnTo>
                  <a:pt x="555" y="903"/>
                </a:lnTo>
                <a:cubicBezTo>
                  <a:pt x="555" y="904"/>
                  <a:pt x="556" y="905"/>
                  <a:pt x="556" y="906"/>
                </a:cubicBezTo>
                <a:cubicBezTo>
                  <a:pt x="608" y="986"/>
                  <a:pt x="697" y="1034"/>
                  <a:pt x="792" y="1034"/>
                </a:cubicBezTo>
                <a:cubicBezTo>
                  <a:pt x="892" y="1034"/>
                  <a:pt x="980" y="983"/>
                  <a:pt x="1033" y="899"/>
                </a:cubicBezTo>
                <a:cubicBezTo>
                  <a:pt x="1033" y="898"/>
                  <a:pt x="1033" y="898"/>
                  <a:pt x="1033" y="898"/>
                </a:cubicBezTo>
                <a:lnTo>
                  <a:pt x="1584" y="0"/>
                </a:lnTo>
                <a:lnTo>
                  <a:pt x="1455" y="0"/>
                </a:lnTo>
                <a:lnTo>
                  <a:pt x="939" y="840"/>
                </a:lnTo>
                <a:cubicBezTo>
                  <a:pt x="907" y="892"/>
                  <a:pt x="854" y="924"/>
                  <a:pt x="792" y="924"/>
                </a:cubicBezTo>
                <a:cubicBezTo>
                  <a:pt x="732" y="924"/>
                  <a:pt x="679" y="893"/>
                  <a:pt x="648" y="846"/>
                </a:cubicBezTo>
                <a:lnTo>
                  <a:pt x="129" y="0"/>
                </a:lnTo>
                <a:lnTo>
                  <a:pt x="0" y="0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10">
            <a:extLst>
              <a:ext uri="{FF2B5EF4-FFF2-40B4-BE49-F238E27FC236}">
                <a16:creationId xmlns:a16="http://schemas.microsoft.com/office/drawing/2014/main" id="{D5B91D3A-D24C-46E3-B171-A31585DA3ED2}"/>
              </a:ext>
            </a:extLst>
          </p:cNvPr>
          <p:cNvSpPr>
            <a:spLocks noEditPoints="1"/>
          </p:cNvSpPr>
          <p:nvPr/>
        </p:nvSpPr>
        <p:spPr bwMode="auto">
          <a:xfrm>
            <a:off x="238125" y="5047215"/>
            <a:ext cx="721169" cy="724820"/>
          </a:xfrm>
          <a:custGeom>
            <a:avLst/>
            <a:gdLst>
              <a:gd name="T0" fmla="*/ 239 w 1742"/>
              <a:gd name="T1" fmla="*/ 119 h 1743"/>
              <a:gd name="T2" fmla="*/ 0 w 1742"/>
              <a:gd name="T3" fmla="*/ 119 h 1743"/>
              <a:gd name="T4" fmla="*/ 1622 w 1742"/>
              <a:gd name="T5" fmla="*/ 1505 h 1743"/>
              <a:gd name="T6" fmla="*/ 1622 w 1742"/>
              <a:gd name="T7" fmla="*/ 1743 h 1743"/>
              <a:gd name="T8" fmla="*/ 1622 w 1742"/>
              <a:gd name="T9" fmla="*/ 1505 h 1743"/>
              <a:gd name="T10" fmla="*/ 1241 w 1742"/>
              <a:gd name="T11" fmla="*/ 1624 h 1743"/>
              <a:gd name="T12" fmla="*/ 1002 w 1742"/>
              <a:gd name="T13" fmla="*/ 1624 h 1743"/>
              <a:gd name="T14" fmla="*/ 621 w 1742"/>
              <a:gd name="T15" fmla="*/ 1505 h 1743"/>
              <a:gd name="T16" fmla="*/ 621 w 1742"/>
              <a:gd name="T17" fmla="*/ 1743 h 1743"/>
              <a:gd name="T18" fmla="*/ 621 w 1742"/>
              <a:gd name="T19" fmla="*/ 1505 h 1743"/>
              <a:gd name="T20" fmla="*/ 1742 w 1742"/>
              <a:gd name="T21" fmla="*/ 1122 h 1743"/>
              <a:gd name="T22" fmla="*/ 1503 w 1742"/>
              <a:gd name="T23" fmla="*/ 1122 h 1743"/>
              <a:gd name="T24" fmla="*/ 1121 w 1742"/>
              <a:gd name="T25" fmla="*/ 1003 h 1743"/>
              <a:gd name="T26" fmla="*/ 1121 w 1742"/>
              <a:gd name="T27" fmla="*/ 1242 h 1743"/>
              <a:gd name="T28" fmla="*/ 1121 w 1742"/>
              <a:gd name="T29" fmla="*/ 1003 h 1743"/>
              <a:gd name="T30" fmla="*/ 740 w 1742"/>
              <a:gd name="T31" fmla="*/ 1122 h 1743"/>
              <a:gd name="T32" fmla="*/ 501 w 1742"/>
              <a:gd name="T33" fmla="*/ 1122 h 1743"/>
              <a:gd name="T34" fmla="*/ 1622 w 1742"/>
              <a:gd name="T35" fmla="*/ 502 h 1743"/>
              <a:gd name="T36" fmla="*/ 1622 w 1742"/>
              <a:gd name="T37" fmla="*/ 740 h 1743"/>
              <a:gd name="T38" fmla="*/ 1622 w 1742"/>
              <a:gd name="T39" fmla="*/ 502 h 1743"/>
              <a:gd name="T40" fmla="*/ 1241 w 1742"/>
              <a:gd name="T41" fmla="*/ 621 h 1743"/>
              <a:gd name="T42" fmla="*/ 1002 w 1742"/>
              <a:gd name="T43" fmla="*/ 621 h 1743"/>
              <a:gd name="T44" fmla="*/ 621 w 1742"/>
              <a:gd name="T45" fmla="*/ 502 h 1743"/>
              <a:gd name="T46" fmla="*/ 621 w 1742"/>
              <a:gd name="T47" fmla="*/ 740 h 1743"/>
              <a:gd name="T48" fmla="*/ 621 w 1742"/>
              <a:gd name="T49" fmla="*/ 502 h 1743"/>
              <a:gd name="T50" fmla="*/ 1742 w 1742"/>
              <a:gd name="T51" fmla="*/ 119 h 1743"/>
              <a:gd name="T52" fmla="*/ 1503 w 1742"/>
              <a:gd name="T53" fmla="*/ 119 h 1743"/>
              <a:gd name="T54" fmla="*/ 1121 w 1742"/>
              <a:gd name="T55" fmla="*/ 0 h 1743"/>
              <a:gd name="T56" fmla="*/ 1121 w 1742"/>
              <a:gd name="T57" fmla="*/ 239 h 1743"/>
              <a:gd name="T58" fmla="*/ 1121 w 1742"/>
              <a:gd name="T59" fmla="*/ 0 h 1743"/>
              <a:gd name="T60" fmla="*/ 740 w 1742"/>
              <a:gd name="T61" fmla="*/ 119 h 1743"/>
              <a:gd name="T62" fmla="*/ 501 w 1742"/>
              <a:gd name="T63" fmla="*/ 119 h 1743"/>
              <a:gd name="T64" fmla="*/ 120 w 1742"/>
              <a:gd name="T65" fmla="*/ 1505 h 1743"/>
              <a:gd name="T66" fmla="*/ 120 w 1742"/>
              <a:gd name="T67" fmla="*/ 1743 h 1743"/>
              <a:gd name="T68" fmla="*/ 120 w 1742"/>
              <a:gd name="T69" fmla="*/ 1505 h 1743"/>
              <a:gd name="T70" fmla="*/ 239 w 1742"/>
              <a:gd name="T71" fmla="*/ 1122 h 1743"/>
              <a:gd name="T72" fmla="*/ 0 w 1742"/>
              <a:gd name="T73" fmla="*/ 1122 h 1743"/>
              <a:gd name="T74" fmla="*/ 120 w 1742"/>
              <a:gd name="T75" fmla="*/ 502 h 1743"/>
              <a:gd name="T76" fmla="*/ 120 w 1742"/>
              <a:gd name="T77" fmla="*/ 740 h 1743"/>
              <a:gd name="T78" fmla="*/ 120 w 1742"/>
              <a:gd name="T79" fmla="*/ 502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742" h="1743">
                <a:moveTo>
                  <a:pt x="120" y="0"/>
                </a:moveTo>
                <a:cubicBezTo>
                  <a:pt x="185" y="0"/>
                  <a:pt x="239" y="54"/>
                  <a:pt x="239" y="119"/>
                </a:cubicBezTo>
                <a:cubicBezTo>
                  <a:pt x="239" y="185"/>
                  <a:pt x="185" y="239"/>
                  <a:pt x="120" y="239"/>
                </a:cubicBezTo>
                <a:cubicBezTo>
                  <a:pt x="54" y="239"/>
                  <a:pt x="0" y="185"/>
                  <a:pt x="0" y="119"/>
                </a:cubicBezTo>
                <a:cubicBezTo>
                  <a:pt x="0" y="54"/>
                  <a:pt x="54" y="0"/>
                  <a:pt x="120" y="0"/>
                </a:cubicBezTo>
                <a:close/>
                <a:moveTo>
                  <a:pt x="1622" y="1505"/>
                </a:moveTo>
                <a:cubicBezTo>
                  <a:pt x="1688" y="1505"/>
                  <a:pt x="1742" y="1558"/>
                  <a:pt x="1742" y="1624"/>
                </a:cubicBezTo>
                <a:cubicBezTo>
                  <a:pt x="1742" y="1690"/>
                  <a:pt x="1688" y="1743"/>
                  <a:pt x="1622" y="1743"/>
                </a:cubicBezTo>
                <a:cubicBezTo>
                  <a:pt x="1557" y="1743"/>
                  <a:pt x="1503" y="1690"/>
                  <a:pt x="1503" y="1624"/>
                </a:cubicBezTo>
                <a:cubicBezTo>
                  <a:pt x="1503" y="1558"/>
                  <a:pt x="1557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1" y="1558"/>
                  <a:pt x="1241" y="1624"/>
                </a:cubicBezTo>
                <a:cubicBezTo>
                  <a:pt x="1241" y="1690"/>
                  <a:pt x="1187" y="1743"/>
                  <a:pt x="1121" y="1743"/>
                </a:cubicBezTo>
                <a:cubicBezTo>
                  <a:pt x="1056" y="1743"/>
                  <a:pt x="1002" y="1690"/>
                  <a:pt x="1002" y="1624"/>
                </a:cubicBezTo>
                <a:cubicBezTo>
                  <a:pt x="1002" y="1558"/>
                  <a:pt x="1056" y="1505"/>
                  <a:pt x="1121" y="1505"/>
                </a:cubicBezTo>
                <a:close/>
                <a:moveTo>
                  <a:pt x="621" y="1505"/>
                </a:moveTo>
                <a:cubicBezTo>
                  <a:pt x="686" y="1505"/>
                  <a:pt x="740" y="1558"/>
                  <a:pt x="740" y="1624"/>
                </a:cubicBezTo>
                <a:cubicBezTo>
                  <a:pt x="740" y="1690"/>
                  <a:pt x="686" y="1743"/>
                  <a:pt x="621" y="1743"/>
                </a:cubicBezTo>
                <a:cubicBezTo>
                  <a:pt x="555" y="1743"/>
                  <a:pt x="501" y="1690"/>
                  <a:pt x="501" y="1624"/>
                </a:cubicBezTo>
                <a:cubicBezTo>
                  <a:pt x="501" y="1558"/>
                  <a:pt x="555" y="1505"/>
                  <a:pt x="621" y="1505"/>
                </a:cubicBezTo>
                <a:close/>
                <a:moveTo>
                  <a:pt x="1622" y="1003"/>
                </a:moveTo>
                <a:cubicBezTo>
                  <a:pt x="1688" y="1003"/>
                  <a:pt x="1742" y="1057"/>
                  <a:pt x="1742" y="1122"/>
                </a:cubicBezTo>
                <a:cubicBezTo>
                  <a:pt x="1742" y="1188"/>
                  <a:pt x="1688" y="1242"/>
                  <a:pt x="1622" y="1242"/>
                </a:cubicBezTo>
                <a:cubicBezTo>
                  <a:pt x="1557" y="1242"/>
                  <a:pt x="1503" y="1188"/>
                  <a:pt x="1503" y="1122"/>
                </a:cubicBezTo>
                <a:cubicBezTo>
                  <a:pt x="1503" y="1057"/>
                  <a:pt x="1557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1" y="1057"/>
                  <a:pt x="1241" y="1122"/>
                </a:cubicBezTo>
                <a:cubicBezTo>
                  <a:pt x="1241" y="1188"/>
                  <a:pt x="1187" y="1242"/>
                  <a:pt x="1121" y="1242"/>
                </a:cubicBezTo>
                <a:cubicBezTo>
                  <a:pt x="1056" y="1242"/>
                  <a:pt x="1002" y="1188"/>
                  <a:pt x="1002" y="1122"/>
                </a:cubicBezTo>
                <a:cubicBezTo>
                  <a:pt x="1002" y="1057"/>
                  <a:pt x="1056" y="1003"/>
                  <a:pt x="1121" y="1003"/>
                </a:cubicBezTo>
                <a:close/>
                <a:moveTo>
                  <a:pt x="621" y="1003"/>
                </a:moveTo>
                <a:cubicBezTo>
                  <a:pt x="686" y="1003"/>
                  <a:pt x="740" y="1057"/>
                  <a:pt x="740" y="1122"/>
                </a:cubicBezTo>
                <a:cubicBezTo>
                  <a:pt x="740" y="1188"/>
                  <a:pt x="686" y="1242"/>
                  <a:pt x="621" y="1242"/>
                </a:cubicBezTo>
                <a:cubicBezTo>
                  <a:pt x="555" y="1242"/>
                  <a:pt x="501" y="1188"/>
                  <a:pt x="501" y="1122"/>
                </a:cubicBezTo>
                <a:cubicBezTo>
                  <a:pt x="501" y="1057"/>
                  <a:pt x="555" y="1003"/>
                  <a:pt x="621" y="1003"/>
                </a:cubicBezTo>
                <a:close/>
                <a:moveTo>
                  <a:pt x="1622" y="502"/>
                </a:moveTo>
                <a:cubicBezTo>
                  <a:pt x="1688" y="502"/>
                  <a:pt x="1742" y="555"/>
                  <a:pt x="1742" y="621"/>
                </a:cubicBezTo>
                <a:cubicBezTo>
                  <a:pt x="1742" y="687"/>
                  <a:pt x="1688" y="740"/>
                  <a:pt x="1622" y="740"/>
                </a:cubicBezTo>
                <a:cubicBezTo>
                  <a:pt x="1557" y="740"/>
                  <a:pt x="1503" y="687"/>
                  <a:pt x="1503" y="621"/>
                </a:cubicBezTo>
                <a:cubicBezTo>
                  <a:pt x="1503" y="555"/>
                  <a:pt x="1557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1" y="555"/>
                  <a:pt x="1241" y="621"/>
                </a:cubicBezTo>
                <a:cubicBezTo>
                  <a:pt x="1241" y="687"/>
                  <a:pt x="1187" y="740"/>
                  <a:pt x="1121" y="740"/>
                </a:cubicBezTo>
                <a:cubicBezTo>
                  <a:pt x="1056" y="740"/>
                  <a:pt x="1002" y="687"/>
                  <a:pt x="1002" y="621"/>
                </a:cubicBezTo>
                <a:cubicBezTo>
                  <a:pt x="1002" y="555"/>
                  <a:pt x="1056" y="502"/>
                  <a:pt x="1121" y="502"/>
                </a:cubicBezTo>
                <a:close/>
                <a:moveTo>
                  <a:pt x="621" y="502"/>
                </a:moveTo>
                <a:cubicBezTo>
                  <a:pt x="686" y="502"/>
                  <a:pt x="740" y="555"/>
                  <a:pt x="740" y="621"/>
                </a:cubicBezTo>
                <a:cubicBezTo>
                  <a:pt x="740" y="687"/>
                  <a:pt x="686" y="740"/>
                  <a:pt x="621" y="740"/>
                </a:cubicBezTo>
                <a:cubicBezTo>
                  <a:pt x="555" y="740"/>
                  <a:pt x="501" y="687"/>
                  <a:pt x="501" y="621"/>
                </a:cubicBezTo>
                <a:cubicBezTo>
                  <a:pt x="501" y="555"/>
                  <a:pt x="555" y="502"/>
                  <a:pt x="621" y="502"/>
                </a:cubicBezTo>
                <a:close/>
                <a:moveTo>
                  <a:pt x="1622" y="0"/>
                </a:moveTo>
                <a:cubicBezTo>
                  <a:pt x="1688" y="0"/>
                  <a:pt x="1742" y="54"/>
                  <a:pt x="1742" y="119"/>
                </a:cubicBezTo>
                <a:cubicBezTo>
                  <a:pt x="1742" y="185"/>
                  <a:pt x="1688" y="239"/>
                  <a:pt x="1622" y="239"/>
                </a:cubicBezTo>
                <a:cubicBezTo>
                  <a:pt x="1557" y="239"/>
                  <a:pt x="1503" y="185"/>
                  <a:pt x="1503" y="119"/>
                </a:cubicBezTo>
                <a:cubicBezTo>
                  <a:pt x="1503" y="54"/>
                  <a:pt x="1557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1" y="54"/>
                  <a:pt x="1241" y="119"/>
                </a:cubicBezTo>
                <a:cubicBezTo>
                  <a:pt x="1241" y="185"/>
                  <a:pt x="1187" y="239"/>
                  <a:pt x="1121" y="239"/>
                </a:cubicBezTo>
                <a:cubicBezTo>
                  <a:pt x="1056" y="239"/>
                  <a:pt x="1002" y="185"/>
                  <a:pt x="1002" y="119"/>
                </a:cubicBezTo>
                <a:cubicBezTo>
                  <a:pt x="1002" y="54"/>
                  <a:pt x="1056" y="0"/>
                  <a:pt x="1121" y="0"/>
                </a:cubicBezTo>
                <a:close/>
                <a:moveTo>
                  <a:pt x="621" y="0"/>
                </a:moveTo>
                <a:cubicBezTo>
                  <a:pt x="686" y="0"/>
                  <a:pt x="740" y="54"/>
                  <a:pt x="740" y="119"/>
                </a:cubicBezTo>
                <a:cubicBezTo>
                  <a:pt x="740" y="185"/>
                  <a:pt x="686" y="239"/>
                  <a:pt x="621" y="239"/>
                </a:cubicBezTo>
                <a:cubicBezTo>
                  <a:pt x="555" y="239"/>
                  <a:pt x="501" y="185"/>
                  <a:pt x="501" y="119"/>
                </a:cubicBezTo>
                <a:cubicBezTo>
                  <a:pt x="501" y="54"/>
                  <a:pt x="555" y="0"/>
                  <a:pt x="621" y="0"/>
                </a:cubicBezTo>
                <a:close/>
                <a:moveTo>
                  <a:pt x="120" y="1505"/>
                </a:moveTo>
                <a:cubicBezTo>
                  <a:pt x="185" y="1505"/>
                  <a:pt x="239" y="1558"/>
                  <a:pt x="239" y="1624"/>
                </a:cubicBezTo>
                <a:cubicBezTo>
                  <a:pt x="239" y="1690"/>
                  <a:pt x="185" y="1743"/>
                  <a:pt x="120" y="1743"/>
                </a:cubicBezTo>
                <a:cubicBezTo>
                  <a:pt x="54" y="1743"/>
                  <a:pt x="0" y="1690"/>
                  <a:pt x="0" y="1624"/>
                </a:cubicBezTo>
                <a:cubicBezTo>
                  <a:pt x="0" y="1558"/>
                  <a:pt x="54" y="1505"/>
                  <a:pt x="120" y="1505"/>
                </a:cubicBezTo>
                <a:close/>
                <a:moveTo>
                  <a:pt x="120" y="1003"/>
                </a:moveTo>
                <a:cubicBezTo>
                  <a:pt x="185" y="1003"/>
                  <a:pt x="239" y="1057"/>
                  <a:pt x="239" y="1122"/>
                </a:cubicBezTo>
                <a:cubicBezTo>
                  <a:pt x="239" y="1188"/>
                  <a:pt x="185" y="1242"/>
                  <a:pt x="120" y="1242"/>
                </a:cubicBezTo>
                <a:cubicBezTo>
                  <a:pt x="54" y="1242"/>
                  <a:pt x="0" y="1188"/>
                  <a:pt x="0" y="1122"/>
                </a:cubicBezTo>
                <a:cubicBezTo>
                  <a:pt x="0" y="1057"/>
                  <a:pt x="54" y="1003"/>
                  <a:pt x="120" y="1003"/>
                </a:cubicBezTo>
                <a:close/>
                <a:moveTo>
                  <a:pt x="120" y="502"/>
                </a:moveTo>
                <a:cubicBezTo>
                  <a:pt x="185" y="502"/>
                  <a:pt x="239" y="555"/>
                  <a:pt x="239" y="621"/>
                </a:cubicBezTo>
                <a:cubicBezTo>
                  <a:pt x="239" y="687"/>
                  <a:pt x="185" y="740"/>
                  <a:pt x="120" y="740"/>
                </a:cubicBezTo>
                <a:cubicBezTo>
                  <a:pt x="54" y="740"/>
                  <a:pt x="0" y="687"/>
                  <a:pt x="0" y="621"/>
                </a:cubicBezTo>
                <a:cubicBezTo>
                  <a:pt x="0" y="555"/>
                  <a:pt x="54" y="502"/>
                  <a:pt x="120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1">
            <a:extLst>
              <a:ext uri="{FF2B5EF4-FFF2-40B4-BE49-F238E27FC236}">
                <a16:creationId xmlns:a16="http://schemas.microsoft.com/office/drawing/2014/main" id="{AA529303-6EBA-409A-9167-3F2076C82BF1}"/>
              </a:ext>
            </a:extLst>
          </p:cNvPr>
          <p:cNvSpPr>
            <a:spLocks/>
          </p:cNvSpPr>
          <p:nvPr/>
        </p:nvSpPr>
        <p:spPr bwMode="auto">
          <a:xfrm>
            <a:off x="11410797" y="2264569"/>
            <a:ext cx="781204" cy="1323975"/>
          </a:xfrm>
          <a:custGeom>
            <a:avLst/>
            <a:gdLst>
              <a:gd name="T0" fmla="*/ 1780 w 1780"/>
              <a:gd name="T1" fmla="*/ 2995 h 2995"/>
              <a:gd name="T2" fmla="*/ 659 w 1780"/>
              <a:gd name="T3" fmla="*/ 2715 h 2995"/>
              <a:gd name="T4" fmla="*/ 290 w 1780"/>
              <a:gd name="T5" fmla="*/ 2509 h 2995"/>
              <a:gd name="T6" fmla="*/ 297 w 1780"/>
              <a:gd name="T7" fmla="*/ 1455 h 2995"/>
              <a:gd name="T8" fmla="*/ 300 w 1780"/>
              <a:gd name="T9" fmla="*/ 1453 h 2995"/>
              <a:gd name="T10" fmla="*/ 1780 w 1780"/>
              <a:gd name="T11" fmla="*/ 0 h 2995"/>
              <a:gd name="T12" fmla="*/ 1780 w 1780"/>
              <a:gd name="T13" fmla="*/ 140 h 2995"/>
              <a:gd name="T14" fmla="*/ 370 w 1780"/>
              <a:gd name="T15" fmla="*/ 1524 h 2995"/>
              <a:gd name="T16" fmla="*/ 368 w 1780"/>
              <a:gd name="T17" fmla="*/ 1526 h 2995"/>
              <a:gd name="T18" fmla="*/ 361 w 1780"/>
              <a:gd name="T19" fmla="*/ 2439 h 2995"/>
              <a:gd name="T20" fmla="*/ 681 w 1780"/>
              <a:gd name="T21" fmla="*/ 2618 h 2995"/>
              <a:gd name="T22" fmla="*/ 1780 w 1780"/>
              <a:gd name="T23" fmla="*/ 2892 h 2995"/>
              <a:gd name="T24" fmla="*/ 1780 w 1780"/>
              <a:gd name="T25" fmla="*/ 2995 h 2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80" h="2995">
                <a:moveTo>
                  <a:pt x="1780" y="2995"/>
                </a:moveTo>
                <a:lnTo>
                  <a:pt x="659" y="2715"/>
                </a:lnTo>
                <a:cubicBezTo>
                  <a:pt x="519" y="2684"/>
                  <a:pt x="391" y="2612"/>
                  <a:pt x="290" y="2509"/>
                </a:cubicBezTo>
                <a:cubicBezTo>
                  <a:pt x="0" y="2214"/>
                  <a:pt x="6" y="1747"/>
                  <a:pt x="297" y="1455"/>
                </a:cubicBezTo>
                <a:cubicBezTo>
                  <a:pt x="298" y="1454"/>
                  <a:pt x="299" y="1454"/>
                  <a:pt x="300" y="1453"/>
                </a:cubicBezTo>
                <a:lnTo>
                  <a:pt x="1780" y="0"/>
                </a:lnTo>
                <a:lnTo>
                  <a:pt x="1780" y="140"/>
                </a:lnTo>
                <a:lnTo>
                  <a:pt x="370" y="1524"/>
                </a:lnTo>
                <a:cubicBezTo>
                  <a:pt x="369" y="1525"/>
                  <a:pt x="369" y="1525"/>
                  <a:pt x="368" y="1526"/>
                </a:cubicBezTo>
                <a:cubicBezTo>
                  <a:pt x="116" y="1779"/>
                  <a:pt x="110" y="2183"/>
                  <a:pt x="361" y="2439"/>
                </a:cubicBezTo>
                <a:cubicBezTo>
                  <a:pt x="449" y="2529"/>
                  <a:pt x="559" y="2590"/>
                  <a:pt x="681" y="2618"/>
                </a:cubicBezTo>
                <a:lnTo>
                  <a:pt x="1780" y="2892"/>
                </a:lnTo>
                <a:lnTo>
                  <a:pt x="1780" y="2995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89306ABE-B783-4881-82A9-3780082AC43B}"/>
              </a:ext>
            </a:extLst>
          </p:cNvPr>
          <p:cNvSpPr>
            <a:spLocks noEditPoints="1"/>
          </p:cNvSpPr>
          <p:nvPr/>
        </p:nvSpPr>
        <p:spPr bwMode="auto">
          <a:xfrm>
            <a:off x="6007545" y="1335280"/>
            <a:ext cx="488949" cy="561631"/>
          </a:xfrm>
          <a:custGeom>
            <a:avLst/>
            <a:gdLst>
              <a:gd name="T0" fmla="*/ 183 w 633"/>
              <a:gd name="T1" fmla="*/ 18 h 713"/>
              <a:gd name="T2" fmla="*/ 581 w 633"/>
              <a:gd name="T3" fmla="*/ 263 h 713"/>
              <a:gd name="T4" fmla="*/ 582 w 633"/>
              <a:gd name="T5" fmla="*/ 263 h 713"/>
              <a:gd name="T6" fmla="*/ 633 w 633"/>
              <a:gd name="T7" fmla="*/ 356 h 713"/>
              <a:gd name="T8" fmla="*/ 580 w 633"/>
              <a:gd name="T9" fmla="*/ 451 h 713"/>
              <a:gd name="T10" fmla="*/ 579 w 633"/>
              <a:gd name="T11" fmla="*/ 452 h 713"/>
              <a:gd name="T12" fmla="*/ 185 w 633"/>
              <a:gd name="T13" fmla="*/ 694 h 713"/>
              <a:gd name="T14" fmla="*/ 120 w 633"/>
              <a:gd name="T15" fmla="*/ 713 h 713"/>
              <a:gd name="T16" fmla="*/ 0 w 633"/>
              <a:gd name="T17" fmla="*/ 594 h 713"/>
              <a:gd name="T18" fmla="*/ 0 w 633"/>
              <a:gd name="T19" fmla="*/ 593 h 713"/>
              <a:gd name="T20" fmla="*/ 0 w 633"/>
              <a:gd name="T21" fmla="*/ 120 h 713"/>
              <a:gd name="T22" fmla="*/ 120 w 633"/>
              <a:gd name="T23" fmla="*/ 0 h 713"/>
              <a:gd name="T24" fmla="*/ 183 w 633"/>
              <a:gd name="T25" fmla="*/ 18 h 713"/>
              <a:gd name="T26" fmla="*/ 161 w 633"/>
              <a:gd name="T27" fmla="*/ 55 h 713"/>
              <a:gd name="T28" fmla="*/ 161 w 633"/>
              <a:gd name="T29" fmla="*/ 55 h 713"/>
              <a:gd name="T30" fmla="*/ 120 w 633"/>
              <a:gd name="T31" fmla="*/ 44 h 713"/>
              <a:gd name="T32" fmla="*/ 44 w 633"/>
              <a:gd name="T33" fmla="*/ 120 h 713"/>
              <a:gd name="T34" fmla="*/ 44 w 633"/>
              <a:gd name="T35" fmla="*/ 593 h 713"/>
              <a:gd name="T36" fmla="*/ 120 w 633"/>
              <a:gd name="T37" fmla="*/ 669 h 713"/>
              <a:gd name="T38" fmla="*/ 161 w 633"/>
              <a:gd name="T39" fmla="*/ 657 h 713"/>
              <a:gd name="T40" fmla="*/ 556 w 633"/>
              <a:gd name="T41" fmla="*/ 415 h 713"/>
              <a:gd name="T42" fmla="*/ 589 w 633"/>
              <a:gd name="T43" fmla="*/ 356 h 713"/>
              <a:gd name="T44" fmla="*/ 559 w 633"/>
              <a:gd name="T45" fmla="*/ 300 h 713"/>
              <a:gd name="T46" fmla="*/ 161 w 633"/>
              <a:gd name="T47" fmla="*/ 55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33" h="713">
                <a:moveTo>
                  <a:pt x="183" y="18"/>
                </a:moveTo>
                <a:lnTo>
                  <a:pt x="581" y="263"/>
                </a:lnTo>
                <a:cubicBezTo>
                  <a:pt x="582" y="263"/>
                  <a:pt x="582" y="263"/>
                  <a:pt x="582" y="263"/>
                </a:cubicBezTo>
                <a:cubicBezTo>
                  <a:pt x="614" y="284"/>
                  <a:pt x="633" y="319"/>
                  <a:pt x="633" y="356"/>
                </a:cubicBezTo>
                <a:cubicBezTo>
                  <a:pt x="633" y="396"/>
                  <a:pt x="613" y="431"/>
                  <a:pt x="580" y="451"/>
                </a:cubicBezTo>
                <a:cubicBezTo>
                  <a:pt x="579" y="452"/>
                  <a:pt x="579" y="452"/>
                  <a:pt x="579" y="452"/>
                </a:cubicBezTo>
                <a:lnTo>
                  <a:pt x="185" y="694"/>
                </a:lnTo>
                <a:cubicBezTo>
                  <a:pt x="165" y="706"/>
                  <a:pt x="143" y="713"/>
                  <a:pt x="120" y="713"/>
                </a:cubicBezTo>
                <a:cubicBezTo>
                  <a:pt x="54" y="713"/>
                  <a:pt x="1" y="660"/>
                  <a:pt x="0" y="594"/>
                </a:cubicBezTo>
                <a:cubicBezTo>
                  <a:pt x="0" y="593"/>
                  <a:pt x="0" y="593"/>
                  <a:pt x="0" y="593"/>
                </a:cubicBezTo>
                <a:lnTo>
                  <a:pt x="0" y="120"/>
                </a:lnTo>
                <a:cubicBezTo>
                  <a:pt x="0" y="54"/>
                  <a:pt x="54" y="0"/>
                  <a:pt x="120" y="0"/>
                </a:cubicBezTo>
                <a:cubicBezTo>
                  <a:pt x="143" y="0"/>
                  <a:pt x="165" y="7"/>
                  <a:pt x="183" y="18"/>
                </a:cubicBezTo>
                <a:close/>
                <a:moveTo>
                  <a:pt x="161" y="55"/>
                </a:moveTo>
                <a:lnTo>
                  <a:pt x="161" y="55"/>
                </a:lnTo>
                <a:cubicBezTo>
                  <a:pt x="149" y="48"/>
                  <a:pt x="135" y="44"/>
                  <a:pt x="120" y="44"/>
                </a:cubicBezTo>
                <a:cubicBezTo>
                  <a:pt x="78" y="44"/>
                  <a:pt x="44" y="78"/>
                  <a:pt x="44" y="120"/>
                </a:cubicBezTo>
                <a:lnTo>
                  <a:pt x="44" y="593"/>
                </a:lnTo>
                <a:cubicBezTo>
                  <a:pt x="44" y="635"/>
                  <a:pt x="77" y="669"/>
                  <a:pt x="120" y="669"/>
                </a:cubicBezTo>
                <a:cubicBezTo>
                  <a:pt x="135" y="669"/>
                  <a:pt x="149" y="665"/>
                  <a:pt x="161" y="657"/>
                </a:cubicBezTo>
                <a:lnTo>
                  <a:pt x="556" y="415"/>
                </a:lnTo>
                <a:cubicBezTo>
                  <a:pt x="577" y="402"/>
                  <a:pt x="589" y="381"/>
                  <a:pt x="589" y="356"/>
                </a:cubicBezTo>
                <a:cubicBezTo>
                  <a:pt x="589" y="333"/>
                  <a:pt x="577" y="312"/>
                  <a:pt x="559" y="300"/>
                </a:cubicBezTo>
                <a:lnTo>
                  <a:pt x="161" y="55"/>
                </a:lnTo>
                <a:close/>
              </a:path>
            </a:pathLst>
          </a:custGeom>
          <a:solidFill>
            <a:srgbClr val="FDB9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FA11E6-7B2A-4647-8993-2A52F6560B8F}"/>
              </a:ext>
            </a:extLst>
          </p:cNvPr>
          <p:cNvSpPr txBox="1"/>
          <p:nvPr/>
        </p:nvSpPr>
        <p:spPr>
          <a:xfrm>
            <a:off x="1622497" y="6054146"/>
            <a:ext cx="51344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</a:rPr>
              <a:t>Almost before we knew it, we had left the ground.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FDF6C-4893-4D32-829C-060123C380D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915879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AAFFD-81C8-440D-99D8-BED130D164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Thank You For Watching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7A9772-702E-4F8E-A445-946CA8E67D70}"/>
              </a:ext>
            </a:extLst>
          </p:cNvPr>
          <p:cNvSpPr txBox="1"/>
          <p:nvPr/>
        </p:nvSpPr>
        <p:spPr>
          <a:xfrm>
            <a:off x="1622497" y="6054146"/>
            <a:ext cx="51344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</a:rPr>
              <a:t>Almost before we knew it, we had left the ground.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7D222FF-E788-47C0-9780-1BF823B512AF}"/>
              </a:ext>
            </a:extLst>
          </p:cNvPr>
          <p:cNvSpPr>
            <a:spLocks noEditPoints="1"/>
          </p:cNvSpPr>
          <p:nvPr/>
        </p:nvSpPr>
        <p:spPr bwMode="auto">
          <a:xfrm>
            <a:off x="10947397" y="-52067"/>
            <a:ext cx="1555753" cy="728342"/>
          </a:xfrm>
          <a:custGeom>
            <a:avLst/>
            <a:gdLst>
              <a:gd name="T0" fmla="*/ 119 w 3744"/>
              <a:gd name="T1" fmla="*/ 239 h 1743"/>
              <a:gd name="T2" fmla="*/ 3625 w 3744"/>
              <a:gd name="T3" fmla="*/ 1505 h 1743"/>
              <a:gd name="T4" fmla="*/ 3506 w 3744"/>
              <a:gd name="T5" fmla="*/ 1624 h 1743"/>
              <a:gd name="T6" fmla="*/ 3244 w 3744"/>
              <a:gd name="T7" fmla="*/ 1624 h 1743"/>
              <a:gd name="T8" fmla="*/ 3124 w 3744"/>
              <a:gd name="T9" fmla="*/ 1505 h 1743"/>
              <a:gd name="T10" fmla="*/ 2623 w 3744"/>
              <a:gd name="T11" fmla="*/ 1743 h 1743"/>
              <a:gd name="T12" fmla="*/ 2123 w 3744"/>
              <a:gd name="T13" fmla="*/ 1505 h 1743"/>
              <a:gd name="T14" fmla="*/ 2003 w 3744"/>
              <a:gd name="T15" fmla="*/ 1624 h 1743"/>
              <a:gd name="T16" fmla="*/ 1741 w 3744"/>
              <a:gd name="T17" fmla="*/ 1624 h 1743"/>
              <a:gd name="T18" fmla="*/ 1622 w 3744"/>
              <a:gd name="T19" fmla="*/ 1505 h 1743"/>
              <a:gd name="T20" fmla="*/ 1121 w 3744"/>
              <a:gd name="T21" fmla="*/ 1743 h 1743"/>
              <a:gd name="T22" fmla="*/ 620 w 3744"/>
              <a:gd name="T23" fmla="*/ 1505 h 1743"/>
              <a:gd name="T24" fmla="*/ 501 w 3744"/>
              <a:gd name="T25" fmla="*/ 1624 h 1743"/>
              <a:gd name="T26" fmla="*/ 3744 w 3744"/>
              <a:gd name="T27" fmla="*/ 1123 h 1743"/>
              <a:gd name="T28" fmla="*/ 3625 w 3744"/>
              <a:gd name="T29" fmla="*/ 1003 h 1743"/>
              <a:gd name="T30" fmla="*/ 3124 w 3744"/>
              <a:gd name="T31" fmla="*/ 1242 h 1743"/>
              <a:gd name="T32" fmla="*/ 2623 w 3744"/>
              <a:gd name="T33" fmla="*/ 1003 h 1743"/>
              <a:gd name="T34" fmla="*/ 2504 w 3744"/>
              <a:gd name="T35" fmla="*/ 1123 h 1743"/>
              <a:gd name="T36" fmla="*/ 2242 w 3744"/>
              <a:gd name="T37" fmla="*/ 1123 h 1743"/>
              <a:gd name="T38" fmla="*/ 2123 w 3744"/>
              <a:gd name="T39" fmla="*/ 1003 h 1743"/>
              <a:gd name="T40" fmla="*/ 1622 w 3744"/>
              <a:gd name="T41" fmla="*/ 1242 h 1743"/>
              <a:gd name="T42" fmla="*/ 1121 w 3744"/>
              <a:gd name="T43" fmla="*/ 1003 h 1743"/>
              <a:gd name="T44" fmla="*/ 1002 w 3744"/>
              <a:gd name="T45" fmla="*/ 1123 h 1743"/>
              <a:gd name="T46" fmla="*/ 739 w 3744"/>
              <a:gd name="T47" fmla="*/ 1123 h 1743"/>
              <a:gd name="T48" fmla="*/ 620 w 3744"/>
              <a:gd name="T49" fmla="*/ 1003 h 1743"/>
              <a:gd name="T50" fmla="*/ 3625 w 3744"/>
              <a:gd name="T51" fmla="*/ 740 h 1743"/>
              <a:gd name="T52" fmla="*/ 3124 w 3744"/>
              <a:gd name="T53" fmla="*/ 502 h 1743"/>
              <a:gd name="T54" fmla="*/ 3005 w 3744"/>
              <a:gd name="T55" fmla="*/ 621 h 1743"/>
              <a:gd name="T56" fmla="*/ 2743 w 3744"/>
              <a:gd name="T57" fmla="*/ 621 h 1743"/>
              <a:gd name="T58" fmla="*/ 2623 w 3744"/>
              <a:gd name="T59" fmla="*/ 502 h 1743"/>
              <a:gd name="T60" fmla="*/ 2123 w 3744"/>
              <a:gd name="T61" fmla="*/ 740 h 1743"/>
              <a:gd name="T62" fmla="*/ 1622 w 3744"/>
              <a:gd name="T63" fmla="*/ 502 h 1743"/>
              <a:gd name="T64" fmla="*/ 1502 w 3744"/>
              <a:gd name="T65" fmla="*/ 621 h 1743"/>
              <a:gd name="T66" fmla="*/ 1240 w 3744"/>
              <a:gd name="T67" fmla="*/ 621 h 1743"/>
              <a:gd name="T68" fmla="*/ 1121 w 3744"/>
              <a:gd name="T69" fmla="*/ 502 h 1743"/>
              <a:gd name="T70" fmla="*/ 620 w 3744"/>
              <a:gd name="T71" fmla="*/ 740 h 1743"/>
              <a:gd name="T72" fmla="*/ 3625 w 3744"/>
              <a:gd name="T73" fmla="*/ 0 h 1743"/>
              <a:gd name="T74" fmla="*/ 3506 w 3744"/>
              <a:gd name="T75" fmla="*/ 120 h 1743"/>
              <a:gd name="T76" fmla="*/ 3244 w 3744"/>
              <a:gd name="T77" fmla="*/ 120 h 1743"/>
              <a:gd name="T78" fmla="*/ 3124 w 3744"/>
              <a:gd name="T79" fmla="*/ 0 h 1743"/>
              <a:gd name="T80" fmla="*/ 2623 w 3744"/>
              <a:gd name="T81" fmla="*/ 239 h 1743"/>
              <a:gd name="T82" fmla="*/ 2123 w 3744"/>
              <a:gd name="T83" fmla="*/ 0 h 1743"/>
              <a:gd name="T84" fmla="*/ 2003 w 3744"/>
              <a:gd name="T85" fmla="*/ 120 h 1743"/>
              <a:gd name="T86" fmla="*/ 1741 w 3744"/>
              <a:gd name="T87" fmla="*/ 120 h 1743"/>
              <a:gd name="T88" fmla="*/ 1622 w 3744"/>
              <a:gd name="T89" fmla="*/ 0 h 1743"/>
              <a:gd name="T90" fmla="*/ 1121 w 3744"/>
              <a:gd name="T91" fmla="*/ 239 h 1743"/>
              <a:gd name="T92" fmla="*/ 620 w 3744"/>
              <a:gd name="T93" fmla="*/ 0 h 1743"/>
              <a:gd name="T94" fmla="*/ 501 w 3744"/>
              <a:gd name="T95" fmla="*/ 120 h 1743"/>
              <a:gd name="T96" fmla="*/ 238 w 3744"/>
              <a:gd name="T97" fmla="*/ 1624 h 1743"/>
              <a:gd name="T98" fmla="*/ 119 w 3744"/>
              <a:gd name="T99" fmla="*/ 1505 h 1743"/>
              <a:gd name="T100" fmla="*/ 119 w 3744"/>
              <a:gd name="T101" fmla="*/ 1242 h 1743"/>
              <a:gd name="T102" fmla="*/ 119 w 3744"/>
              <a:gd name="T103" fmla="*/ 502 h 1743"/>
              <a:gd name="T104" fmla="*/ 0 w 3744"/>
              <a:gd name="T105" fmla="*/ 621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44" h="1743">
                <a:moveTo>
                  <a:pt x="119" y="0"/>
                </a:moveTo>
                <a:cubicBezTo>
                  <a:pt x="185" y="0"/>
                  <a:pt x="238" y="54"/>
                  <a:pt x="238" y="120"/>
                </a:cubicBezTo>
                <a:cubicBezTo>
                  <a:pt x="238" y="185"/>
                  <a:pt x="185" y="239"/>
                  <a:pt x="119" y="239"/>
                </a:cubicBezTo>
                <a:cubicBezTo>
                  <a:pt x="53" y="239"/>
                  <a:pt x="0" y="185"/>
                  <a:pt x="0" y="120"/>
                </a:cubicBezTo>
                <a:cubicBezTo>
                  <a:pt x="0" y="54"/>
                  <a:pt x="53" y="0"/>
                  <a:pt x="119" y="0"/>
                </a:cubicBezTo>
                <a:close/>
                <a:moveTo>
                  <a:pt x="3625" y="1505"/>
                </a:moveTo>
                <a:cubicBezTo>
                  <a:pt x="3691" y="1505"/>
                  <a:pt x="3744" y="1558"/>
                  <a:pt x="3744" y="1624"/>
                </a:cubicBezTo>
                <a:cubicBezTo>
                  <a:pt x="3744" y="1690"/>
                  <a:pt x="3691" y="1743"/>
                  <a:pt x="3625" y="1743"/>
                </a:cubicBezTo>
                <a:cubicBezTo>
                  <a:pt x="3559" y="1743"/>
                  <a:pt x="3506" y="1690"/>
                  <a:pt x="3506" y="1624"/>
                </a:cubicBezTo>
                <a:cubicBezTo>
                  <a:pt x="3506" y="1558"/>
                  <a:pt x="3559" y="1505"/>
                  <a:pt x="3625" y="1505"/>
                </a:cubicBezTo>
                <a:close/>
                <a:moveTo>
                  <a:pt x="3124" y="1505"/>
                </a:moveTo>
                <a:cubicBezTo>
                  <a:pt x="3190" y="1505"/>
                  <a:pt x="3244" y="1558"/>
                  <a:pt x="3244" y="1624"/>
                </a:cubicBezTo>
                <a:cubicBezTo>
                  <a:pt x="3244" y="1690"/>
                  <a:pt x="3190" y="1743"/>
                  <a:pt x="3124" y="1743"/>
                </a:cubicBezTo>
                <a:cubicBezTo>
                  <a:pt x="3059" y="1743"/>
                  <a:pt x="3005" y="1690"/>
                  <a:pt x="3005" y="1624"/>
                </a:cubicBezTo>
                <a:cubicBezTo>
                  <a:pt x="3005" y="1558"/>
                  <a:pt x="3059" y="1505"/>
                  <a:pt x="3124" y="1505"/>
                </a:cubicBezTo>
                <a:close/>
                <a:moveTo>
                  <a:pt x="2623" y="1505"/>
                </a:moveTo>
                <a:cubicBezTo>
                  <a:pt x="2689" y="1505"/>
                  <a:pt x="2743" y="1558"/>
                  <a:pt x="2743" y="1624"/>
                </a:cubicBezTo>
                <a:cubicBezTo>
                  <a:pt x="2743" y="1690"/>
                  <a:pt x="2689" y="1743"/>
                  <a:pt x="2623" y="1743"/>
                </a:cubicBezTo>
                <a:cubicBezTo>
                  <a:pt x="2558" y="1743"/>
                  <a:pt x="2504" y="1690"/>
                  <a:pt x="2504" y="1624"/>
                </a:cubicBezTo>
                <a:cubicBezTo>
                  <a:pt x="2504" y="1558"/>
                  <a:pt x="2558" y="1505"/>
                  <a:pt x="2623" y="1505"/>
                </a:cubicBezTo>
                <a:close/>
                <a:moveTo>
                  <a:pt x="2123" y="1505"/>
                </a:moveTo>
                <a:cubicBezTo>
                  <a:pt x="2188" y="1505"/>
                  <a:pt x="2242" y="1558"/>
                  <a:pt x="2242" y="1624"/>
                </a:cubicBezTo>
                <a:cubicBezTo>
                  <a:pt x="2242" y="1690"/>
                  <a:pt x="2188" y="1743"/>
                  <a:pt x="2123" y="1743"/>
                </a:cubicBezTo>
                <a:cubicBezTo>
                  <a:pt x="2057" y="1743"/>
                  <a:pt x="2003" y="1690"/>
                  <a:pt x="2003" y="1624"/>
                </a:cubicBezTo>
                <a:cubicBezTo>
                  <a:pt x="2003" y="1558"/>
                  <a:pt x="2057" y="1505"/>
                  <a:pt x="2123" y="1505"/>
                </a:cubicBezTo>
                <a:close/>
                <a:moveTo>
                  <a:pt x="1622" y="1505"/>
                </a:moveTo>
                <a:cubicBezTo>
                  <a:pt x="1687" y="1505"/>
                  <a:pt x="1741" y="1558"/>
                  <a:pt x="1741" y="1624"/>
                </a:cubicBezTo>
                <a:cubicBezTo>
                  <a:pt x="1741" y="1690"/>
                  <a:pt x="1687" y="1743"/>
                  <a:pt x="1622" y="1743"/>
                </a:cubicBezTo>
                <a:cubicBezTo>
                  <a:pt x="1556" y="1743"/>
                  <a:pt x="1502" y="1690"/>
                  <a:pt x="1502" y="1624"/>
                </a:cubicBezTo>
                <a:cubicBezTo>
                  <a:pt x="1502" y="1558"/>
                  <a:pt x="1556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0" y="1558"/>
                  <a:pt x="1240" y="1624"/>
                </a:cubicBezTo>
                <a:cubicBezTo>
                  <a:pt x="1240" y="1690"/>
                  <a:pt x="1187" y="1743"/>
                  <a:pt x="1121" y="1743"/>
                </a:cubicBezTo>
                <a:cubicBezTo>
                  <a:pt x="1055" y="1743"/>
                  <a:pt x="1002" y="1690"/>
                  <a:pt x="1002" y="1624"/>
                </a:cubicBezTo>
                <a:cubicBezTo>
                  <a:pt x="1002" y="1558"/>
                  <a:pt x="1055" y="1505"/>
                  <a:pt x="1121" y="1505"/>
                </a:cubicBezTo>
                <a:close/>
                <a:moveTo>
                  <a:pt x="620" y="1505"/>
                </a:moveTo>
                <a:cubicBezTo>
                  <a:pt x="686" y="1505"/>
                  <a:pt x="739" y="1558"/>
                  <a:pt x="739" y="1624"/>
                </a:cubicBezTo>
                <a:cubicBezTo>
                  <a:pt x="739" y="1690"/>
                  <a:pt x="686" y="1743"/>
                  <a:pt x="620" y="1743"/>
                </a:cubicBezTo>
                <a:cubicBezTo>
                  <a:pt x="554" y="1743"/>
                  <a:pt x="501" y="1690"/>
                  <a:pt x="501" y="1624"/>
                </a:cubicBezTo>
                <a:cubicBezTo>
                  <a:pt x="501" y="1558"/>
                  <a:pt x="554" y="1505"/>
                  <a:pt x="620" y="1505"/>
                </a:cubicBezTo>
                <a:close/>
                <a:moveTo>
                  <a:pt x="3625" y="1003"/>
                </a:moveTo>
                <a:cubicBezTo>
                  <a:pt x="3691" y="1003"/>
                  <a:pt x="3744" y="1057"/>
                  <a:pt x="3744" y="1123"/>
                </a:cubicBezTo>
                <a:cubicBezTo>
                  <a:pt x="3744" y="1188"/>
                  <a:pt x="3691" y="1242"/>
                  <a:pt x="3625" y="1242"/>
                </a:cubicBezTo>
                <a:cubicBezTo>
                  <a:pt x="3559" y="1242"/>
                  <a:pt x="3506" y="1188"/>
                  <a:pt x="3506" y="1123"/>
                </a:cubicBezTo>
                <a:cubicBezTo>
                  <a:pt x="3506" y="1057"/>
                  <a:pt x="3559" y="1003"/>
                  <a:pt x="3625" y="1003"/>
                </a:cubicBezTo>
                <a:close/>
                <a:moveTo>
                  <a:pt x="3124" y="1003"/>
                </a:moveTo>
                <a:cubicBezTo>
                  <a:pt x="3190" y="1003"/>
                  <a:pt x="3244" y="1057"/>
                  <a:pt x="3244" y="1123"/>
                </a:cubicBezTo>
                <a:cubicBezTo>
                  <a:pt x="3244" y="1188"/>
                  <a:pt x="3190" y="1242"/>
                  <a:pt x="3124" y="1242"/>
                </a:cubicBezTo>
                <a:cubicBezTo>
                  <a:pt x="3059" y="1242"/>
                  <a:pt x="3005" y="1188"/>
                  <a:pt x="3005" y="1123"/>
                </a:cubicBezTo>
                <a:cubicBezTo>
                  <a:pt x="3005" y="1057"/>
                  <a:pt x="3059" y="1003"/>
                  <a:pt x="3124" y="1003"/>
                </a:cubicBezTo>
                <a:close/>
                <a:moveTo>
                  <a:pt x="2623" y="1003"/>
                </a:moveTo>
                <a:cubicBezTo>
                  <a:pt x="2689" y="1003"/>
                  <a:pt x="2743" y="1057"/>
                  <a:pt x="2743" y="1123"/>
                </a:cubicBezTo>
                <a:cubicBezTo>
                  <a:pt x="2743" y="1188"/>
                  <a:pt x="2689" y="1242"/>
                  <a:pt x="2623" y="1242"/>
                </a:cubicBezTo>
                <a:cubicBezTo>
                  <a:pt x="2558" y="1242"/>
                  <a:pt x="2504" y="1188"/>
                  <a:pt x="2504" y="1123"/>
                </a:cubicBezTo>
                <a:cubicBezTo>
                  <a:pt x="2504" y="1057"/>
                  <a:pt x="2558" y="1003"/>
                  <a:pt x="2623" y="1003"/>
                </a:cubicBezTo>
                <a:close/>
                <a:moveTo>
                  <a:pt x="2123" y="1003"/>
                </a:moveTo>
                <a:cubicBezTo>
                  <a:pt x="2188" y="1003"/>
                  <a:pt x="2242" y="1057"/>
                  <a:pt x="2242" y="1123"/>
                </a:cubicBezTo>
                <a:cubicBezTo>
                  <a:pt x="2242" y="1188"/>
                  <a:pt x="2188" y="1242"/>
                  <a:pt x="2123" y="1242"/>
                </a:cubicBezTo>
                <a:cubicBezTo>
                  <a:pt x="2057" y="1242"/>
                  <a:pt x="2003" y="1188"/>
                  <a:pt x="2003" y="1123"/>
                </a:cubicBezTo>
                <a:cubicBezTo>
                  <a:pt x="2003" y="1057"/>
                  <a:pt x="2057" y="1003"/>
                  <a:pt x="2123" y="1003"/>
                </a:cubicBezTo>
                <a:close/>
                <a:moveTo>
                  <a:pt x="1622" y="1003"/>
                </a:moveTo>
                <a:cubicBezTo>
                  <a:pt x="1687" y="1003"/>
                  <a:pt x="1741" y="1057"/>
                  <a:pt x="1741" y="1123"/>
                </a:cubicBezTo>
                <a:cubicBezTo>
                  <a:pt x="1741" y="1188"/>
                  <a:pt x="1687" y="1242"/>
                  <a:pt x="1622" y="1242"/>
                </a:cubicBezTo>
                <a:cubicBezTo>
                  <a:pt x="1556" y="1242"/>
                  <a:pt x="1502" y="1188"/>
                  <a:pt x="1502" y="1123"/>
                </a:cubicBezTo>
                <a:cubicBezTo>
                  <a:pt x="1502" y="1057"/>
                  <a:pt x="1556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0" y="1057"/>
                  <a:pt x="1240" y="1123"/>
                </a:cubicBezTo>
                <a:cubicBezTo>
                  <a:pt x="1240" y="1188"/>
                  <a:pt x="1187" y="1242"/>
                  <a:pt x="1121" y="1242"/>
                </a:cubicBezTo>
                <a:cubicBezTo>
                  <a:pt x="1055" y="1242"/>
                  <a:pt x="1002" y="1188"/>
                  <a:pt x="1002" y="1123"/>
                </a:cubicBezTo>
                <a:cubicBezTo>
                  <a:pt x="1002" y="1057"/>
                  <a:pt x="1055" y="1003"/>
                  <a:pt x="1121" y="1003"/>
                </a:cubicBezTo>
                <a:close/>
                <a:moveTo>
                  <a:pt x="620" y="1003"/>
                </a:moveTo>
                <a:cubicBezTo>
                  <a:pt x="686" y="1003"/>
                  <a:pt x="739" y="1057"/>
                  <a:pt x="739" y="1123"/>
                </a:cubicBezTo>
                <a:cubicBezTo>
                  <a:pt x="739" y="1188"/>
                  <a:pt x="686" y="1242"/>
                  <a:pt x="620" y="1242"/>
                </a:cubicBezTo>
                <a:cubicBezTo>
                  <a:pt x="554" y="1242"/>
                  <a:pt x="501" y="1188"/>
                  <a:pt x="501" y="1123"/>
                </a:cubicBezTo>
                <a:cubicBezTo>
                  <a:pt x="501" y="1057"/>
                  <a:pt x="554" y="1003"/>
                  <a:pt x="620" y="1003"/>
                </a:cubicBezTo>
                <a:close/>
                <a:moveTo>
                  <a:pt x="3625" y="502"/>
                </a:moveTo>
                <a:cubicBezTo>
                  <a:pt x="3691" y="502"/>
                  <a:pt x="3744" y="555"/>
                  <a:pt x="3744" y="621"/>
                </a:cubicBezTo>
                <a:cubicBezTo>
                  <a:pt x="3744" y="687"/>
                  <a:pt x="3691" y="740"/>
                  <a:pt x="3625" y="740"/>
                </a:cubicBezTo>
                <a:cubicBezTo>
                  <a:pt x="3559" y="740"/>
                  <a:pt x="3506" y="687"/>
                  <a:pt x="3506" y="621"/>
                </a:cubicBezTo>
                <a:cubicBezTo>
                  <a:pt x="3506" y="555"/>
                  <a:pt x="3559" y="502"/>
                  <a:pt x="3625" y="502"/>
                </a:cubicBezTo>
                <a:close/>
                <a:moveTo>
                  <a:pt x="3124" y="502"/>
                </a:moveTo>
                <a:cubicBezTo>
                  <a:pt x="3190" y="502"/>
                  <a:pt x="3244" y="555"/>
                  <a:pt x="3244" y="621"/>
                </a:cubicBezTo>
                <a:cubicBezTo>
                  <a:pt x="3244" y="687"/>
                  <a:pt x="3190" y="740"/>
                  <a:pt x="3124" y="740"/>
                </a:cubicBezTo>
                <a:cubicBezTo>
                  <a:pt x="3059" y="740"/>
                  <a:pt x="3005" y="687"/>
                  <a:pt x="3005" y="621"/>
                </a:cubicBezTo>
                <a:cubicBezTo>
                  <a:pt x="3005" y="555"/>
                  <a:pt x="3059" y="502"/>
                  <a:pt x="3124" y="502"/>
                </a:cubicBezTo>
                <a:close/>
                <a:moveTo>
                  <a:pt x="2623" y="502"/>
                </a:moveTo>
                <a:cubicBezTo>
                  <a:pt x="2689" y="502"/>
                  <a:pt x="2743" y="555"/>
                  <a:pt x="2743" y="621"/>
                </a:cubicBezTo>
                <a:cubicBezTo>
                  <a:pt x="2743" y="687"/>
                  <a:pt x="2689" y="740"/>
                  <a:pt x="2623" y="740"/>
                </a:cubicBezTo>
                <a:cubicBezTo>
                  <a:pt x="2558" y="740"/>
                  <a:pt x="2504" y="687"/>
                  <a:pt x="2504" y="621"/>
                </a:cubicBezTo>
                <a:cubicBezTo>
                  <a:pt x="2504" y="555"/>
                  <a:pt x="2558" y="502"/>
                  <a:pt x="2623" y="502"/>
                </a:cubicBezTo>
                <a:close/>
                <a:moveTo>
                  <a:pt x="2123" y="502"/>
                </a:moveTo>
                <a:cubicBezTo>
                  <a:pt x="2188" y="502"/>
                  <a:pt x="2242" y="555"/>
                  <a:pt x="2242" y="621"/>
                </a:cubicBezTo>
                <a:cubicBezTo>
                  <a:pt x="2242" y="687"/>
                  <a:pt x="2188" y="740"/>
                  <a:pt x="2123" y="740"/>
                </a:cubicBezTo>
                <a:cubicBezTo>
                  <a:pt x="2057" y="740"/>
                  <a:pt x="2003" y="687"/>
                  <a:pt x="2003" y="621"/>
                </a:cubicBezTo>
                <a:cubicBezTo>
                  <a:pt x="2003" y="555"/>
                  <a:pt x="2057" y="502"/>
                  <a:pt x="2123" y="502"/>
                </a:cubicBezTo>
                <a:close/>
                <a:moveTo>
                  <a:pt x="1622" y="502"/>
                </a:moveTo>
                <a:cubicBezTo>
                  <a:pt x="1687" y="502"/>
                  <a:pt x="1741" y="555"/>
                  <a:pt x="1741" y="621"/>
                </a:cubicBezTo>
                <a:cubicBezTo>
                  <a:pt x="1741" y="687"/>
                  <a:pt x="1687" y="740"/>
                  <a:pt x="1622" y="740"/>
                </a:cubicBezTo>
                <a:cubicBezTo>
                  <a:pt x="1556" y="740"/>
                  <a:pt x="1502" y="687"/>
                  <a:pt x="1502" y="621"/>
                </a:cubicBezTo>
                <a:cubicBezTo>
                  <a:pt x="1502" y="555"/>
                  <a:pt x="1556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0" y="555"/>
                  <a:pt x="1240" y="621"/>
                </a:cubicBezTo>
                <a:cubicBezTo>
                  <a:pt x="1240" y="687"/>
                  <a:pt x="1187" y="740"/>
                  <a:pt x="1121" y="740"/>
                </a:cubicBezTo>
                <a:cubicBezTo>
                  <a:pt x="1055" y="740"/>
                  <a:pt x="1002" y="687"/>
                  <a:pt x="1002" y="621"/>
                </a:cubicBezTo>
                <a:cubicBezTo>
                  <a:pt x="1002" y="555"/>
                  <a:pt x="1055" y="502"/>
                  <a:pt x="1121" y="502"/>
                </a:cubicBezTo>
                <a:close/>
                <a:moveTo>
                  <a:pt x="620" y="502"/>
                </a:moveTo>
                <a:cubicBezTo>
                  <a:pt x="686" y="502"/>
                  <a:pt x="739" y="555"/>
                  <a:pt x="739" y="621"/>
                </a:cubicBezTo>
                <a:cubicBezTo>
                  <a:pt x="739" y="687"/>
                  <a:pt x="686" y="740"/>
                  <a:pt x="620" y="740"/>
                </a:cubicBezTo>
                <a:cubicBezTo>
                  <a:pt x="554" y="740"/>
                  <a:pt x="501" y="687"/>
                  <a:pt x="501" y="621"/>
                </a:cubicBezTo>
                <a:cubicBezTo>
                  <a:pt x="501" y="555"/>
                  <a:pt x="554" y="502"/>
                  <a:pt x="620" y="502"/>
                </a:cubicBezTo>
                <a:close/>
                <a:moveTo>
                  <a:pt x="3625" y="0"/>
                </a:moveTo>
                <a:cubicBezTo>
                  <a:pt x="3691" y="0"/>
                  <a:pt x="3744" y="54"/>
                  <a:pt x="3744" y="120"/>
                </a:cubicBezTo>
                <a:cubicBezTo>
                  <a:pt x="3744" y="185"/>
                  <a:pt x="3691" y="239"/>
                  <a:pt x="3625" y="239"/>
                </a:cubicBezTo>
                <a:cubicBezTo>
                  <a:pt x="3559" y="239"/>
                  <a:pt x="3506" y="185"/>
                  <a:pt x="3506" y="120"/>
                </a:cubicBezTo>
                <a:cubicBezTo>
                  <a:pt x="3506" y="54"/>
                  <a:pt x="3559" y="0"/>
                  <a:pt x="3625" y="0"/>
                </a:cubicBezTo>
                <a:close/>
                <a:moveTo>
                  <a:pt x="3124" y="0"/>
                </a:moveTo>
                <a:cubicBezTo>
                  <a:pt x="3190" y="0"/>
                  <a:pt x="3244" y="54"/>
                  <a:pt x="3244" y="120"/>
                </a:cubicBezTo>
                <a:cubicBezTo>
                  <a:pt x="3244" y="185"/>
                  <a:pt x="3190" y="239"/>
                  <a:pt x="3124" y="239"/>
                </a:cubicBezTo>
                <a:cubicBezTo>
                  <a:pt x="3059" y="239"/>
                  <a:pt x="3005" y="185"/>
                  <a:pt x="3005" y="120"/>
                </a:cubicBezTo>
                <a:cubicBezTo>
                  <a:pt x="3005" y="54"/>
                  <a:pt x="3059" y="0"/>
                  <a:pt x="3124" y="0"/>
                </a:cubicBezTo>
                <a:close/>
                <a:moveTo>
                  <a:pt x="2623" y="0"/>
                </a:moveTo>
                <a:cubicBezTo>
                  <a:pt x="2689" y="0"/>
                  <a:pt x="2743" y="54"/>
                  <a:pt x="2743" y="120"/>
                </a:cubicBezTo>
                <a:cubicBezTo>
                  <a:pt x="2743" y="185"/>
                  <a:pt x="2689" y="239"/>
                  <a:pt x="2623" y="239"/>
                </a:cubicBezTo>
                <a:cubicBezTo>
                  <a:pt x="2558" y="239"/>
                  <a:pt x="2504" y="185"/>
                  <a:pt x="2504" y="120"/>
                </a:cubicBezTo>
                <a:cubicBezTo>
                  <a:pt x="2504" y="54"/>
                  <a:pt x="2558" y="0"/>
                  <a:pt x="2623" y="0"/>
                </a:cubicBezTo>
                <a:close/>
                <a:moveTo>
                  <a:pt x="2123" y="0"/>
                </a:moveTo>
                <a:cubicBezTo>
                  <a:pt x="2188" y="0"/>
                  <a:pt x="2242" y="54"/>
                  <a:pt x="2242" y="120"/>
                </a:cubicBezTo>
                <a:cubicBezTo>
                  <a:pt x="2242" y="185"/>
                  <a:pt x="2188" y="239"/>
                  <a:pt x="2123" y="239"/>
                </a:cubicBezTo>
                <a:cubicBezTo>
                  <a:pt x="2057" y="239"/>
                  <a:pt x="2003" y="185"/>
                  <a:pt x="2003" y="120"/>
                </a:cubicBezTo>
                <a:cubicBezTo>
                  <a:pt x="2003" y="54"/>
                  <a:pt x="2057" y="0"/>
                  <a:pt x="2123" y="0"/>
                </a:cubicBezTo>
                <a:close/>
                <a:moveTo>
                  <a:pt x="1622" y="0"/>
                </a:moveTo>
                <a:cubicBezTo>
                  <a:pt x="1687" y="0"/>
                  <a:pt x="1741" y="54"/>
                  <a:pt x="1741" y="120"/>
                </a:cubicBezTo>
                <a:cubicBezTo>
                  <a:pt x="1741" y="185"/>
                  <a:pt x="1687" y="239"/>
                  <a:pt x="1622" y="239"/>
                </a:cubicBezTo>
                <a:cubicBezTo>
                  <a:pt x="1556" y="239"/>
                  <a:pt x="1502" y="185"/>
                  <a:pt x="1502" y="120"/>
                </a:cubicBezTo>
                <a:cubicBezTo>
                  <a:pt x="1502" y="54"/>
                  <a:pt x="1556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0" y="54"/>
                  <a:pt x="1240" y="120"/>
                </a:cubicBezTo>
                <a:cubicBezTo>
                  <a:pt x="1240" y="185"/>
                  <a:pt x="1187" y="239"/>
                  <a:pt x="1121" y="239"/>
                </a:cubicBezTo>
                <a:cubicBezTo>
                  <a:pt x="1055" y="239"/>
                  <a:pt x="1002" y="185"/>
                  <a:pt x="1002" y="120"/>
                </a:cubicBezTo>
                <a:cubicBezTo>
                  <a:pt x="1002" y="54"/>
                  <a:pt x="1055" y="0"/>
                  <a:pt x="1121" y="0"/>
                </a:cubicBezTo>
                <a:close/>
                <a:moveTo>
                  <a:pt x="620" y="0"/>
                </a:moveTo>
                <a:cubicBezTo>
                  <a:pt x="686" y="0"/>
                  <a:pt x="739" y="54"/>
                  <a:pt x="739" y="120"/>
                </a:cubicBezTo>
                <a:cubicBezTo>
                  <a:pt x="739" y="185"/>
                  <a:pt x="686" y="239"/>
                  <a:pt x="620" y="239"/>
                </a:cubicBezTo>
                <a:cubicBezTo>
                  <a:pt x="554" y="239"/>
                  <a:pt x="501" y="185"/>
                  <a:pt x="501" y="120"/>
                </a:cubicBezTo>
                <a:cubicBezTo>
                  <a:pt x="501" y="54"/>
                  <a:pt x="554" y="0"/>
                  <a:pt x="620" y="0"/>
                </a:cubicBezTo>
                <a:close/>
                <a:moveTo>
                  <a:pt x="119" y="1505"/>
                </a:moveTo>
                <a:cubicBezTo>
                  <a:pt x="185" y="1505"/>
                  <a:pt x="238" y="1558"/>
                  <a:pt x="238" y="1624"/>
                </a:cubicBezTo>
                <a:cubicBezTo>
                  <a:pt x="238" y="1690"/>
                  <a:pt x="185" y="1743"/>
                  <a:pt x="119" y="1743"/>
                </a:cubicBezTo>
                <a:cubicBezTo>
                  <a:pt x="53" y="1743"/>
                  <a:pt x="0" y="1690"/>
                  <a:pt x="0" y="1624"/>
                </a:cubicBezTo>
                <a:cubicBezTo>
                  <a:pt x="0" y="1558"/>
                  <a:pt x="53" y="1505"/>
                  <a:pt x="119" y="1505"/>
                </a:cubicBezTo>
                <a:close/>
                <a:moveTo>
                  <a:pt x="119" y="1003"/>
                </a:moveTo>
                <a:cubicBezTo>
                  <a:pt x="185" y="1003"/>
                  <a:pt x="238" y="1057"/>
                  <a:pt x="238" y="1123"/>
                </a:cubicBezTo>
                <a:cubicBezTo>
                  <a:pt x="238" y="1188"/>
                  <a:pt x="185" y="1242"/>
                  <a:pt x="119" y="1242"/>
                </a:cubicBezTo>
                <a:cubicBezTo>
                  <a:pt x="53" y="1242"/>
                  <a:pt x="0" y="1188"/>
                  <a:pt x="0" y="1123"/>
                </a:cubicBezTo>
                <a:cubicBezTo>
                  <a:pt x="0" y="1057"/>
                  <a:pt x="53" y="1003"/>
                  <a:pt x="119" y="1003"/>
                </a:cubicBezTo>
                <a:close/>
                <a:moveTo>
                  <a:pt x="119" y="502"/>
                </a:moveTo>
                <a:cubicBezTo>
                  <a:pt x="185" y="502"/>
                  <a:pt x="238" y="555"/>
                  <a:pt x="238" y="621"/>
                </a:cubicBezTo>
                <a:cubicBezTo>
                  <a:pt x="238" y="687"/>
                  <a:pt x="185" y="740"/>
                  <a:pt x="119" y="740"/>
                </a:cubicBezTo>
                <a:cubicBezTo>
                  <a:pt x="53" y="740"/>
                  <a:pt x="0" y="687"/>
                  <a:pt x="0" y="621"/>
                </a:cubicBezTo>
                <a:cubicBezTo>
                  <a:pt x="0" y="555"/>
                  <a:pt x="53" y="502"/>
                  <a:pt x="119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5233026D-44EC-4C97-BCE5-3DB467155B83}"/>
              </a:ext>
            </a:extLst>
          </p:cNvPr>
          <p:cNvSpPr>
            <a:spLocks/>
          </p:cNvSpPr>
          <p:nvPr/>
        </p:nvSpPr>
        <p:spPr bwMode="auto">
          <a:xfrm>
            <a:off x="6865079" y="7507"/>
            <a:ext cx="685108" cy="448469"/>
          </a:xfrm>
          <a:custGeom>
            <a:avLst/>
            <a:gdLst>
              <a:gd name="T0" fmla="*/ 0 w 1584"/>
              <a:gd name="T1" fmla="*/ 0 h 1034"/>
              <a:gd name="T2" fmla="*/ 555 w 1584"/>
              <a:gd name="T3" fmla="*/ 903 h 1034"/>
              <a:gd name="T4" fmla="*/ 556 w 1584"/>
              <a:gd name="T5" fmla="*/ 906 h 1034"/>
              <a:gd name="T6" fmla="*/ 792 w 1584"/>
              <a:gd name="T7" fmla="*/ 1034 h 1034"/>
              <a:gd name="T8" fmla="*/ 1033 w 1584"/>
              <a:gd name="T9" fmla="*/ 899 h 1034"/>
              <a:gd name="T10" fmla="*/ 1033 w 1584"/>
              <a:gd name="T11" fmla="*/ 898 h 1034"/>
              <a:gd name="T12" fmla="*/ 1584 w 1584"/>
              <a:gd name="T13" fmla="*/ 0 h 1034"/>
              <a:gd name="T14" fmla="*/ 1455 w 1584"/>
              <a:gd name="T15" fmla="*/ 0 h 1034"/>
              <a:gd name="T16" fmla="*/ 939 w 1584"/>
              <a:gd name="T17" fmla="*/ 840 h 1034"/>
              <a:gd name="T18" fmla="*/ 792 w 1584"/>
              <a:gd name="T19" fmla="*/ 924 h 1034"/>
              <a:gd name="T20" fmla="*/ 648 w 1584"/>
              <a:gd name="T21" fmla="*/ 846 h 1034"/>
              <a:gd name="T22" fmla="*/ 129 w 1584"/>
              <a:gd name="T23" fmla="*/ 0 h 1034"/>
              <a:gd name="T24" fmla="*/ 0 w 1584"/>
              <a:gd name="T25" fmla="*/ 0 h 10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84" h="1034">
                <a:moveTo>
                  <a:pt x="0" y="0"/>
                </a:moveTo>
                <a:lnTo>
                  <a:pt x="555" y="903"/>
                </a:lnTo>
                <a:cubicBezTo>
                  <a:pt x="555" y="904"/>
                  <a:pt x="556" y="905"/>
                  <a:pt x="556" y="906"/>
                </a:cubicBezTo>
                <a:cubicBezTo>
                  <a:pt x="608" y="986"/>
                  <a:pt x="697" y="1034"/>
                  <a:pt x="792" y="1034"/>
                </a:cubicBezTo>
                <a:cubicBezTo>
                  <a:pt x="892" y="1034"/>
                  <a:pt x="980" y="983"/>
                  <a:pt x="1033" y="899"/>
                </a:cubicBezTo>
                <a:cubicBezTo>
                  <a:pt x="1033" y="898"/>
                  <a:pt x="1033" y="898"/>
                  <a:pt x="1033" y="898"/>
                </a:cubicBezTo>
                <a:lnTo>
                  <a:pt x="1584" y="0"/>
                </a:lnTo>
                <a:lnTo>
                  <a:pt x="1455" y="0"/>
                </a:lnTo>
                <a:lnTo>
                  <a:pt x="939" y="840"/>
                </a:lnTo>
                <a:cubicBezTo>
                  <a:pt x="907" y="892"/>
                  <a:pt x="854" y="924"/>
                  <a:pt x="792" y="924"/>
                </a:cubicBezTo>
                <a:cubicBezTo>
                  <a:pt x="732" y="924"/>
                  <a:pt x="679" y="893"/>
                  <a:pt x="648" y="846"/>
                </a:cubicBezTo>
                <a:lnTo>
                  <a:pt x="129" y="0"/>
                </a:lnTo>
                <a:lnTo>
                  <a:pt x="0" y="0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9">
            <a:extLst>
              <a:ext uri="{FF2B5EF4-FFF2-40B4-BE49-F238E27FC236}">
                <a16:creationId xmlns:a16="http://schemas.microsoft.com/office/drawing/2014/main" id="{7EE2D539-DD5E-459B-9E2E-246AA5A61142}"/>
              </a:ext>
            </a:extLst>
          </p:cNvPr>
          <p:cNvSpPr>
            <a:spLocks/>
          </p:cNvSpPr>
          <p:nvPr/>
        </p:nvSpPr>
        <p:spPr bwMode="auto">
          <a:xfrm>
            <a:off x="5518877" y="4420129"/>
            <a:ext cx="177534" cy="147646"/>
          </a:xfrm>
          <a:custGeom>
            <a:avLst/>
            <a:gdLst>
              <a:gd name="T0" fmla="*/ 7343 w 8304"/>
              <a:gd name="T1" fmla="*/ 1148 h 6845"/>
              <a:gd name="T2" fmla="*/ 7465 w 8304"/>
              <a:gd name="T3" fmla="*/ 1058 h 6845"/>
              <a:gd name="T4" fmla="*/ 7788 w 8304"/>
              <a:gd name="T5" fmla="*/ 755 h 6845"/>
              <a:gd name="T6" fmla="*/ 8078 w 8304"/>
              <a:gd name="T7" fmla="*/ 206 h 6845"/>
              <a:gd name="T8" fmla="*/ 7955 w 8304"/>
              <a:gd name="T9" fmla="*/ 271 h 6845"/>
              <a:gd name="T10" fmla="*/ 7575 w 8304"/>
              <a:gd name="T11" fmla="*/ 452 h 6845"/>
              <a:gd name="T12" fmla="*/ 6994 w 8304"/>
              <a:gd name="T13" fmla="*/ 613 h 6845"/>
              <a:gd name="T14" fmla="*/ 6601 w 8304"/>
              <a:gd name="T15" fmla="*/ 303 h 6845"/>
              <a:gd name="T16" fmla="*/ 4923 w 8304"/>
              <a:gd name="T17" fmla="*/ 290 h 6845"/>
              <a:gd name="T18" fmla="*/ 4233 w 8304"/>
              <a:gd name="T19" fmla="*/ 1000 h 6845"/>
              <a:gd name="T20" fmla="*/ 4046 w 8304"/>
              <a:gd name="T21" fmla="*/ 1865 h 6845"/>
              <a:gd name="T22" fmla="*/ 4084 w 8304"/>
              <a:gd name="T23" fmla="*/ 2174 h 6845"/>
              <a:gd name="T24" fmla="*/ 3775 w 8304"/>
              <a:gd name="T25" fmla="*/ 2148 h 6845"/>
              <a:gd name="T26" fmla="*/ 1226 w 8304"/>
              <a:gd name="T27" fmla="*/ 1058 h 6845"/>
              <a:gd name="T28" fmla="*/ 723 w 8304"/>
              <a:gd name="T29" fmla="*/ 568 h 6845"/>
              <a:gd name="T30" fmla="*/ 568 w 8304"/>
              <a:gd name="T31" fmla="*/ 394 h 6845"/>
              <a:gd name="T32" fmla="*/ 407 w 8304"/>
              <a:gd name="T33" fmla="*/ 1729 h 6845"/>
              <a:gd name="T34" fmla="*/ 678 w 8304"/>
              <a:gd name="T35" fmla="*/ 2271 h 6845"/>
              <a:gd name="T36" fmla="*/ 1091 w 8304"/>
              <a:gd name="T37" fmla="*/ 2671 h 6845"/>
              <a:gd name="T38" fmla="*/ 671 w 8304"/>
              <a:gd name="T39" fmla="*/ 2600 h 6845"/>
              <a:gd name="T40" fmla="*/ 491 w 8304"/>
              <a:gd name="T41" fmla="*/ 2542 h 6845"/>
              <a:gd name="T42" fmla="*/ 323 w 8304"/>
              <a:gd name="T43" fmla="*/ 2458 h 6845"/>
              <a:gd name="T44" fmla="*/ 1639 w 8304"/>
              <a:gd name="T45" fmla="*/ 4142 h 6845"/>
              <a:gd name="T46" fmla="*/ 1671 w 8304"/>
              <a:gd name="T47" fmla="*/ 4155 h 6845"/>
              <a:gd name="T48" fmla="*/ 1633 w 8304"/>
              <a:gd name="T49" fmla="*/ 4168 h 6845"/>
              <a:gd name="T50" fmla="*/ 1317 w 8304"/>
              <a:gd name="T51" fmla="*/ 4213 h 6845"/>
              <a:gd name="T52" fmla="*/ 929 w 8304"/>
              <a:gd name="T53" fmla="*/ 4187 h 6845"/>
              <a:gd name="T54" fmla="*/ 1155 w 8304"/>
              <a:gd name="T55" fmla="*/ 4652 h 6845"/>
              <a:gd name="T56" fmla="*/ 2510 w 8304"/>
              <a:gd name="T57" fmla="*/ 5368 h 6845"/>
              <a:gd name="T58" fmla="*/ 2020 w 8304"/>
              <a:gd name="T59" fmla="*/ 5697 h 6845"/>
              <a:gd name="T60" fmla="*/ 0 w 8304"/>
              <a:gd name="T61" fmla="*/ 6078 h 6845"/>
              <a:gd name="T62" fmla="*/ 65 w 8304"/>
              <a:gd name="T63" fmla="*/ 6123 h 6845"/>
              <a:gd name="T64" fmla="*/ 1129 w 8304"/>
              <a:gd name="T65" fmla="*/ 6613 h 6845"/>
              <a:gd name="T66" fmla="*/ 2562 w 8304"/>
              <a:gd name="T67" fmla="*/ 6845 h 6845"/>
              <a:gd name="T68" fmla="*/ 6097 w 8304"/>
              <a:gd name="T69" fmla="*/ 5387 h 6845"/>
              <a:gd name="T70" fmla="*/ 7459 w 8304"/>
              <a:gd name="T71" fmla="*/ 2174 h 6845"/>
              <a:gd name="T72" fmla="*/ 7459 w 8304"/>
              <a:gd name="T73" fmla="*/ 1761 h 6845"/>
              <a:gd name="T74" fmla="*/ 7975 w 8304"/>
              <a:gd name="T75" fmla="*/ 1303 h 6845"/>
              <a:gd name="T76" fmla="*/ 8026 w 8304"/>
              <a:gd name="T77" fmla="*/ 1245 h 6845"/>
              <a:gd name="T78" fmla="*/ 8304 w 8304"/>
              <a:gd name="T79" fmla="*/ 884 h 6845"/>
              <a:gd name="T80" fmla="*/ 8194 w 8304"/>
              <a:gd name="T81" fmla="*/ 929 h 6845"/>
              <a:gd name="T82" fmla="*/ 7343 w 8304"/>
              <a:gd name="T83" fmla="*/ 1148 h 6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8304" h="6845">
                <a:moveTo>
                  <a:pt x="7343" y="1148"/>
                </a:moveTo>
                <a:cubicBezTo>
                  <a:pt x="7349" y="1135"/>
                  <a:pt x="7446" y="1077"/>
                  <a:pt x="7465" y="1058"/>
                </a:cubicBezTo>
                <a:cubicBezTo>
                  <a:pt x="7581" y="981"/>
                  <a:pt x="7704" y="858"/>
                  <a:pt x="7788" y="755"/>
                </a:cubicBezTo>
                <a:cubicBezTo>
                  <a:pt x="7891" y="619"/>
                  <a:pt x="8046" y="374"/>
                  <a:pt x="8078" y="206"/>
                </a:cubicBezTo>
                <a:cubicBezTo>
                  <a:pt x="8052" y="219"/>
                  <a:pt x="7988" y="252"/>
                  <a:pt x="7955" y="271"/>
                </a:cubicBezTo>
                <a:cubicBezTo>
                  <a:pt x="7839" y="335"/>
                  <a:pt x="7697" y="400"/>
                  <a:pt x="7575" y="452"/>
                </a:cubicBezTo>
                <a:cubicBezTo>
                  <a:pt x="7472" y="490"/>
                  <a:pt x="7097" y="619"/>
                  <a:pt x="6994" y="613"/>
                </a:cubicBezTo>
                <a:cubicBezTo>
                  <a:pt x="6878" y="503"/>
                  <a:pt x="6768" y="400"/>
                  <a:pt x="6601" y="303"/>
                </a:cubicBezTo>
                <a:cubicBezTo>
                  <a:pt x="6078" y="0"/>
                  <a:pt x="5420" y="13"/>
                  <a:pt x="4923" y="290"/>
                </a:cubicBezTo>
                <a:cubicBezTo>
                  <a:pt x="4626" y="458"/>
                  <a:pt x="4400" y="690"/>
                  <a:pt x="4233" y="1000"/>
                </a:cubicBezTo>
                <a:cubicBezTo>
                  <a:pt x="4097" y="1258"/>
                  <a:pt x="4033" y="1561"/>
                  <a:pt x="4046" y="1865"/>
                </a:cubicBezTo>
                <a:cubicBezTo>
                  <a:pt x="4046" y="1981"/>
                  <a:pt x="4071" y="2071"/>
                  <a:pt x="4084" y="2174"/>
                </a:cubicBezTo>
                <a:cubicBezTo>
                  <a:pt x="3994" y="2181"/>
                  <a:pt x="3865" y="2161"/>
                  <a:pt x="3775" y="2148"/>
                </a:cubicBezTo>
                <a:cubicBezTo>
                  <a:pt x="2839" y="2052"/>
                  <a:pt x="1936" y="1645"/>
                  <a:pt x="1226" y="1058"/>
                </a:cubicBezTo>
                <a:cubicBezTo>
                  <a:pt x="981" y="852"/>
                  <a:pt x="929" y="787"/>
                  <a:pt x="723" y="568"/>
                </a:cubicBezTo>
                <a:cubicBezTo>
                  <a:pt x="684" y="529"/>
                  <a:pt x="587" y="406"/>
                  <a:pt x="568" y="394"/>
                </a:cubicBezTo>
                <a:cubicBezTo>
                  <a:pt x="355" y="748"/>
                  <a:pt x="271" y="1265"/>
                  <a:pt x="407" y="1729"/>
                </a:cubicBezTo>
                <a:cubicBezTo>
                  <a:pt x="471" y="1948"/>
                  <a:pt x="562" y="2110"/>
                  <a:pt x="678" y="2271"/>
                </a:cubicBezTo>
                <a:cubicBezTo>
                  <a:pt x="794" y="2432"/>
                  <a:pt x="936" y="2548"/>
                  <a:pt x="1091" y="2671"/>
                </a:cubicBezTo>
                <a:cubicBezTo>
                  <a:pt x="981" y="2677"/>
                  <a:pt x="762" y="2632"/>
                  <a:pt x="671" y="2600"/>
                </a:cubicBezTo>
                <a:cubicBezTo>
                  <a:pt x="613" y="2587"/>
                  <a:pt x="555" y="2561"/>
                  <a:pt x="491" y="2542"/>
                </a:cubicBezTo>
                <a:lnTo>
                  <a:pt x="323" y="2458"/>
                </a:lnTo>
                <a:cubicBezTo>
                  <a:pt x="329" y="3297"/>
                  <a:pt x="871" y="3955"/>
                  <a:pt x="1639" y="4142"/>
                </a:cubicBezTo>
                <a:lnTo>
                  <a:pt x="1671" y="4155"/>
                </a:lnTo>
                <a:lnTo>
                  <a:pt x="1633" y="4168"/>
                </a:lnTo>
                <a:cubicBezTo>
                  <a:pt x="1523" y="4194"/>
                  <a:pt x="1433" y="4207"/>
                  <a:pt x="1317" y="4213"/>
                </a:cubicBezTo>
                <a:cubicBezTo>
                  <a:pt x="1162" y="4219"/>
                  <a:pt x="1065" y="4194"/>
                  <a:pt x="929" y="4187"/>
                </a:cubicBezTo>
                <a:cubicBezTo>
                  <a:pt x="942" y="4303"/>
                  <a:pt x="1097" y="4568"/>
                  <a:pt x="1155" y="4652"/>
                </a:cubicBezTo>
                <a:cubicBezTo>
                  <a:pt x="1439" y="5058"/>
                  <a:pt x="1962" y="5368"/>
                  <a:pt x="2510" y="5368"/>
                </a:cubicBezTo>
                <a:cubicBezTo>
                  <a:pt x="2484" y="5419"/>
                  <a:pt x="2104" y="5652"/>
                  <a:pt x="2020" y="5697"/>
                </a:cubicBezTo>
                <a:cubicBezTo>
                  <a:pt x="1368" y="6032"/>
                  <a:pt x="762" y="6142"/>
                  <a:pt x="0" y="6078"/>
                </a:cubicBezTo>
                <a:cubicBezTo>
                  <a:pt x="13" y="6097"/>
                  <a:pt x="39" y="6110"/>
                  <a:pt x="65" y="6123"/>
                </a:cubicBezTo>
                <a:cubicBezTo>
                  <a:pt x="400" y="6329"/>
                  <a:pt x="749" y="6490"/>
                  <a:pt x="1129" y="6613"/>
                </a:cubicBezTo>
                <a:cubicBezTo>
                  <a:pt x="1562" y="6755"/>
                  <a:pt x="2058" y="6845"/>
                  <a:pt x="2562" y="6845"/>
                </a:cubicBezTo>
                <a:cubicBezTo>
                  <a:pt x="4000" y="6845"/>
                  <a:pt x="5201" y="6342"/>
                  <a:pt x="6097" y="5387"/>
                </a:cubicBezTo>
                <a:cubicBezTo>
                  <a:pt x="6904" y="4529"/>
                  <a:pt x="7413" y="3368"/>
                  <a:pt x="7459" y="2174"/>
                </a:cubicBezTo>
                <a:cubicBezTo>
                  <a:pt x="7465" y="2065"/>
                  <a:pt x="7452" y="1832"/>
                  <a:pt x="7459" y="1761"/>
                </a:cubicBezTo>
                <a:cubicBezTo>
                  <a:pt x="7594" y="1677"/>
                  <a:pt x="7872" y="1426"/>
                  <a:pt x="7975" y="1303"/>
                </a:cubicBezTo>
                <a:cubicBezTo>
                  <a:pt x="7994" y="1284"/>
                  <a:pt x="8013" y="1271"/>
                  <a:pt x="8026" y="1245"/>
                </a:cubicBezTo>
                <a:cubicBezTo>
                  <a:pt x="8084" y="1181"/>
                  <a:pt x="8284" y="942"/>
                  <a:pt x="8304" y="884"/>
                </a:cubicBezTo>
                <a:cubicBezTo>
                  <a:pt x="8272" y="890"/>
                  <a:pt x="8226" y="916"/>
                  <a:pt x="8194" y="929"/>
                </a:cubicBezTo>
                <a:cubicBezTo>
                  <a:pt x="7975" y="1013"/>
                  <a:pt x="7555" y="1142"/>
                  <a:pt x="7343" y="114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0D8886F2-DB92-4689-AA0B-647CC27F3116}"/>
              </a:ext>
            </a:extLst>
          </p:cNvPr>
          <p:cNvSpPr>
            <a:spLocks noEditPoints="1"/>
          </p:cNvSpPr>
          <p:nvPr/>
        </p:nvSpPr>
        <p:spPr bwMode="auto">
          <a:xfrm>
            <a:off x="5517742" y="4814437"/>
            <a:ext cx="178669" cy="180088"/>
          </a:xfrm>
          <a:custGeom>
            <a:avLst/>
            <a:gdLst>
              <a:gd name="T0" fmla="*/ 6488 w 8353"/>
              <a:gd name="T1" fmla="*/ 1393 h 8352"/>
              <a:gd name="T2" fmla="*/ 6966 w 8353"/>
              <a:gd name="T3" fmla="*/ 1870 h 8352"/>
              <a:gd name="T4" fmla="*/ 6488 w 8353"/>
              <a:gd name="T5" fmla="*/ 2348 h 8352"/>
              <a:gd name="T6" fmla="*/ 6011 w 8353"/>
              <a:gd name="T7" fmla="*/ 1870 h 8352"/>
              <a:gd name="T8" fmla="*/ 6488 w 8353"/>
              <a:gd name="T9" fmla="*/ 1393 h 8352"/>
              <a:gd name="T10" fmla="*/ 2184 w 8353"/>
              <a:gd name="T11" fmla="*/ 0 h 8352"/>
              <a:gd name="T12" fmla="*/ 6169 w 8353"/>
              <a:gd name="T13" fmla="*/ 0 h 8352"/>
              <a:gd name="T14" fmla="*/ 8353 w 8353"/>
              <a:gd name="T15" fmla="*/ 2184 h 8352"/>
              <a:gd name="T16" fmla="*/ 8353 w 8353"/>
              <a:gd name="T17" fmla="*/ 6169 h 8352"/>
              <a:gd name="T18" fmla="*/ 6169 w 8353"/>
              <a:gd name="T19" fmla="*/ 8352 h 8352"/>
              <a:gd name="T20" fmla="*/ 2184 w 8353"/>
              <a:gd name="T21" fmla="*/ 8352 h 8352"/>
              <a:gd name="T22" fmla="*/ 0 w 8353"/>
              <a:gd name="T23" fmla="*/ 6169 h 8352"/>
              <a:gd name="T24" fmla="*/ 0 w 8353"/>
              <a:gd name="T25" fmla="*/ 2184 h 8352"/>
              <a:gd name="T26" fmla="*/ 2184 w 8353"/>
              <a:gd name="T27" fmla="*/ 0 h 8352"/>
              <a:gd name="T28" fmla="*/ 4176 w 8353"/>
              <a:gd name="T29" fmla="*/ 2112 h 8352"/>
              <a:gd name="T30" fmla="*/ 6241 w 8353"/>
              <a:gd name="T31" fmla="*/ 4176 h 8352"/>
              <a:gd name="T32" fmla="*/ 4176 w 8353"/>
              <a:gd name="T33" fmla="*/ 6240 h 8352"/>
              <a:gd name="T34" fmla="*/ 2112 w 8353"/>
              <a:gd name="T35" fmla="*/ 4176 h 8352"/>
              <a:gd name="T36" fmla="*/ 4176 w 8353"/>
              <a:gd name="T37" fmla="*/ 2112 h 8352"/>
              <a:gd name="T38" fmla="*/ 2160 w 8353"/>
              <a:gd name="T39" fmla="*/ 716 h 8352"/>
              <a:gd name="T40" fmla="*/ 6193 w 8353"/>
              <a:gd name="T41" fmla="*/ 716 h 8352"/>
              <a:gd name="T42" fmla="*/ 7637 w 8353"/>
              <a:gd name="T43" fmla="*/ 2160 h 8352"/>
              <a:gd name="T44" fmla="*/ 7637 w 8353"/>
              <a:gd name="T45" fmla="*/ 6192 h 8352"/>
              <a:gd name="T46" fmla="*/ 6193 w 8353"/>
              <a:gd name="T47" fmla="*/ 7636 h 8352"/>
              <a:gd name="T48" fmla="*/ 2160 w 8353"/>
              <a:gd name="T49" fmla="*/ 7636 h 8352"/>
              <a:gd name="T50" fmla="*/ 716 w 8353"/>
              <a:gd name="T51" fmla="*/ 6192 h 8352"/>
              <a:gd name="T52" fmla="*/ 716 w 8353"/>
              <a:gd name="T53" fmla="*/ 2160 h 8352"/>
              <a:gd name="T54" fmla="*/ 2160 w 8353"/>
              <a:gd name="T55" fmla="*/ 716 h 8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8353" h="8352">
                <a:moveTo>
                  <a:pt x="6488" y="1393"/>
                </a:moveTo>
                <a:cubicBezTo>
                  <a:pt x="6752" y="1393"/>
                  <a:pt x="6966" y="1607"/>
                  <a:pt x="6966" y="1870"/>
                </a:cubicBezTo>
                <a:cubicBezTo>
                  <a:pt x="6966" y="2134"/>
                  <a:pt x="6752" y="2348"/>
                  <a:pt x="6488" y="2348"/>
                </a:cubicBezTo>
                <a:cubicBezTo>
                  <a:pt x="6225" y="2348"/>
                  <a:pt x="6011" y="2134"/>
                  <a:pt x="6011" y="1870"/>
                </a:cubicBezTo>
                <a:cubicBezTo>
                  <a:pt x="6011" y="1607"/>
                  <a:pt x="6225" y="1393"/>
                  <a:pt x="6488" y="1393"/>
                </a:cubicBezTo>
                <a:close/>
                <a:moveTo>
                  <a:pt x="2184" y="0"/>
                </a:moveTo>
                <a:lnTo>
                  <a:pt x="6169" y="0"/>
                </a:lnTo>
                <a:cubicBezTo>
                  <a:pt x="7370" y="0"/>
                  <a:pt x="8353" y="983"/>
                  <a:pt x="8353" y="2184"/>
                </a:cubicBezTo>
                <a:lnTo>
                  <a:pt x="8353" y="6169"/>
                </a:lnTo>
                <a:cubicBezTo>
                  <a:pt x="8353" y="7370"/>
                  <a:pt x="7370" y="8352"/>
                  <a:pt x="6169" y="8352"/>
                </a:cubicBezTo>
                <a:lnTo>
                  <a:pt x="2184" y="8352"/>
                </a:lnTo>
                <a:cubicBezTo>
                  <a:pt x="983" y="8352"/>
                  <a:pt x="0" y="7370"/>
                  <a:pt x="0" y="6169"/>
                </a:cubicBezTo>
                <a:lnTo>
                  <a:pt x="0" y="2184"/>
                </a:lnTo>
                <a:cubicBezTo>
                  <a:pt x="0" y="983"/>
                  <a:pt x="983" y="0"/>
                  <a:pt x="2184" y="0"/>
                </a:cubicBezTo>
                <a:close/>
                <a:moveTo>
                  <a:pt x="4176" y="2112"/>
                </a:moveTo>
                <a:cubicBezTo>
                  <a:pt x="5316" y="2112"/>
                  <a:pt x="6241" y="3036"/>
                  <a:pt x="6241" y="4176"/>
                </a:cubicBezTo>
                <a:cubicBezTo>
                  <a:pt x="6241" y="5316"/>
                  <a:pt x="5316" y="6240"/>
                  <a:pt x="4176" y="6240"/>
                </a:cubicBezTo>
                <a:cubicBezTo>
                  <a:pt x="3036" y="6240"/>
                  <a:pt x="2112" y="5316"/>
                  <a:pt x="2112" y="4176"/>
                </a:cubicBezTo>
                <a:cubicBezTo>
                  <a:pt x="2112" y="3036"/>
                  <a:pt x="3036" y="2112"/>
                  <a:pt x="4176" y="2112"/>
                </a:cubicBezTo>
                <a:close/>
                <a:moveTo>
                  <a:pt x="2160" y="716"/>
                </a:moveTo>
                <a:lnTo>
                  <a:pt x="6193" y="716"/>
                </a:lnTo>
                <a:cubicBezTo>
                  <a:pt x="6987" y="716"/>
                  <a:pt x="7637" y="1366"/>
                  <a:pt x="7637" y="2160"/>
                </a:cubicBezTo>
                <a:lnTo>
                  <a:pt x="7637" y="6192"/>
                </a:lnTo>
                <a:cubicBezTo>
                  <a:pt x="7637" y="6987"/>
                  <a:pt x="6987" y="7636"/>
                  <a:pt x="6193" y="7636"/>
                </a:cubicBezTo>
                <a:lnTo>
                  <a:pt x="2160" y="7636"/>
                </a:lnTo>
                <a:cubicBezTo>
                  <a:pt x="1366" y="7636"/>
                  <a:pt x="716" y="6987"/>
                  <a:pt x="716" y="6192"/>
                </a:cubicBezTo>
                <a:lnTo>
                  <a:pt x="716" y="2160"/>
                </a:lnTo>
                <a:cubicBezTo>
                  <a:pt x="716" y="1366"/>
                  <a:pt x="1366" y="716"/>
                  <a:pt x="2160" y="7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4" name="Freeform 11">
            <a:extLst>
              <a:ext uri="{FF2B5EF4-FFF2-40B4-BE49-F238E27FC236}">
                <a16:creationId xmlns:a16="http://schemas.microsoft.com/office/drawing/2014/main" id="{155CF19E-D332-462F-9FDF-24263D248752}"/>
              </a:ext>
            </a:extLst>
          </p:cNvPr>
          <p:cNvSpPr>
            <a:spLocks/>
          </p:cNvSpPr>
          <p:nvPr/>
        </p:nvSpPr>
        <p:spPr bwMode="auto">
          <a:xfrm>
            <a:off x="5517742" y="3991960"/>
            <a:ext cx="180183" cy="181507"/>
          </a:xfrm>
          <a:custGeom>
            <a:avLst/>
            <a:gdLst>
              <a:gd name="T0" fmla="*/ 3370 w 8425"/>
              <a:gd name="T1" fmla="*/ 8397 h 8412"/>
              <a:gd name="T2" fmla="*/ 3370 w 8425"/>
              <a:gd name="T3" fmla="*/ 5555 h 8412"/>
              <a:gd name="T4" fmla="*/ 2333 w 8425"/>
              <a:gd name="T5" fmla="*/ 5545 h 8412"/>
              <a:gd name="T6" fmla="*/ 2333 w 8425"/>
              <a:gd name="T7" fmla="*/ 4357 h 8412"/>
              <a:gd name="T8" fmla="*/ 3371 w 8425"/>
              <a:gd name="T9" fmla="*/ 4351 h 8412"/>
              <a:gd name="T10" fmla="*/ 3395 w 8425"/>
              <a:gd name="T11" fmla="*/ 3116 h 8412"/>
              <a:gd name="T12" fmla="*/ 4671 w 8425"/>
              <a:gd name="T13" fmla="*/ 1885 h 8412"/>
              <a:gd name="T14" fmla="*/ 5828 w 8425"/>
              <a:gd name="T15" fmla="*/ 1954 h 8412"/>
              <a:gd name="T16" fmla="*/ 5826 w 8425"/>
              <a:gd name="T17" fmla="*/ 2957 h 8412"/>
              <a:gd name="T18" fmla="*/ 4762 w 8425"/>
              <a:gd name="T19" fmla="*/ 3192 h 8412"/>
              <a:gd name="T20" fmla="*/ 4649 w 8425"/>
              <a:gd name="T21" fmla="*/ 3722 h 8412"/>
              <a:gd name="T22" fmla="*/ 4654 w 8425"/>
              <a:gd name="T23" fmla="*/ 4361 h 8412"/>
              <a:gd name="T24" fmla="*/ 5780 w 8425"/>
              <a:gd name="T25" fmla="*/ 4361 h 8412"/>
              <a:gd name="T26" fmla="*/ 5593 w 8425"/>
              <a:gd name="T27" fmla="*/ 5534 h 8412"/>
              <a:gd name="T28" fmla="*/ 4649 w 8425"/>
              <a:gd name="T29" fmla="*/ 5548 h 8412"/>
              <a:gd name="T30" fmla="*/ 4648 w 8425"/>
              <a:gd name="T31" fmla="*/ 8397 h 8412"/>
              <a:gd name="T32" fmla="*/ 7137 w 8425"/>
              <a:gd name="T33" fmla="*/ 8391 h 8412"/>
              <a:gd name="T34" fmla="*/ 8327 w 8425"/>
              <a:gd name="T35" fmla="*/ 7331 h 8412"/>
              <a:gd name="T36" fmla="*/ 8362 w 8425"/>
              <a:gd name="T37" fmla="*/ 7109 h 8412"/>
              <a:gd name="T38" fmla="*/ 8362 w 8425"/>
              <a:gd name="T39" fmla="*/ 6101 h 8412"/>
              <a:gd name="T40" fmla="*/ 8362 w 8425"/>
              <a:gd name="T41" fmla="*/ 2094 h 8412"/>
              <a:gd name="T42" fmla="*/ 8190 w 8425"/>
              <a:gd name="T43" fmla="*/ 766 h 8412"/>
              <a:gd name="T44" fmla="*/ 7972 w 8425"/>
              <a:gd name="T45" fmla="*/ 480 h 8412"/>
              <a:gd name="T46" fmla="*/ 7702 w 8425"/>
              <a:gd name="T47" fmla="*/ 258 h 8412"/>
              <a:gd name="T48" fmla="*/ 6394 w 8425"/>
              <a:gd name="T49" fmla="*/ 55 h 8412"/>
              <a:gd name="T50" fmla="*/ 1379 w 8425"/>
              <a:gd name="T51" fmla="*/ 55 h 8412"/>
              <a:gd name="T52" fmla="*/ 617 w 8425"/>
              <a:gd name="T53" fmla="*/ 301 h 8412"/>
              <a:gd name="T54" fmla="*/ 35 w 8425"/>
              <a:gd name="T55" fmla="*/ 1218 h 8412"/>
              <a:gd name="T56" fmla="*/ 20 w 8425"/>
              <a:gd name="T57" fmla="*/ 5726 h 8412"/>
              <a:gd name="T58" fmla="*/ 33 w 8425"/>
              <a:gd name="T59" fmla="*/ 7212 h 8412"/>
              <a:gd name="T60" fmla="*/ 78 w 8425"/>
              <a:gd name="T61" fmla="*/ 7413 h 8412"/>
              <a:gd name="T62" fmla="*/ 1355 w 8425"/>
              <a:gd name="T63" fmla="*/ 8398 h 8412"/>
              <a:gd name="T64" fmla="*/ 3370 w 8425"/>
              <a:gd name="T65" fmla="*/ 8397 h 84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8425" h="8412">
                <a:moveTo>
                  <a:pt x="3370" y="8397"/>
                </a:moveTo>
                <a:lnTo>
                  <a:pt x="3370" y="5555"/>
                </a:lnTo>
                <a:lnTo>
                  <a:pt x="2333" y="5545"/>
                </a:lnTo>
                <a:cubicBezTo>
                  <a:pt x="2317" y="5483"/>
                  <a:pt x="2317" y="4418"/>
                  <a:pt x="2333" y="4357"/>
                </a:cubicBezTo>
                <a:lnTo>
                  <a:pt x="3371" y="4351"/>
                </a:lnTo>
                <a:cubicBezTo>
                  <a:pt x="3364" y="4107"/>
                  <a:pt x="3360" y="3327"/>
                  <a:pt x="3395" y="3116"/>
                </a:cubicBezTo>
                <a:cubicBezTo>
                  <a:pt x="3512" y="2406"/>
                  <a:pt x="3952" y="1969"/>
                  <a:pt x="4671" y="1885"/>
                </a:cubicBezTo>
                <a:cubicBezTo>
                  <a:pt x="4954" y="1852"/>
                  <a:pt x="5558" y="1887"/>
                  <a:pt x="5828" y="1954"/>
                </a:cubicBezTo>
                <a:lnTo>
                  <a:pt x="5826" y="2957"/>
                </a:lnTo>
                <a:cubicBezTo>
                  <a:pt x="5395" y="2997"/>
                  <a:pt x="4992" y="2870"/>
                  <a:pt x="4762" y="3192"/>
                </a:cubicBezTo>
                <a:cubicBezTo>
                  <a:pt x="4651" y="3349"/>
                  <a:pt x="4649" y="3502"/>
                  <a:pt x="4649" y="3722"/>
                </a:cubicBezTo>
                <a:cubicBezTo>
                  <a:pt x="4649" y="3863"/>
                  <a:pt x="4631" y="4248"/>
                  <a:pt x="4654" y="4361"/>
                </a:cubicBezTo>
                <a:lnTo>
                  <a:pt x="5780" y="4361"/>
                </a:lnTo>
                <a:cubicBezTo>
                  <a:pt x="5766" y="4489"/>
                  <a:pt x="5617" y="5500"/>
                  <a:pt x="5593" y="5534"/>
                </a:cubicBezTo>
                <a:cubicBezTo>
                  <a:pt x="5556" y="5570"/>
                  <a:pt x="4823" y="5533"/>
                  <a:pt x="4649" y="5548"/>
                </a:cubicBezTo>
                <a:lnTo>
                  <a:pt x="4648" y="8397"/>
                </a:lnTo>
                <a:cubicBezTo>
                  <a:pt x="4900" y="8397"/>
                  <a:pt x="7001" y="8412"/>
                  <a:pt x="7137" y="8391"/>
                </a:cubicBezTo>
                <a:cubicBezTo>
                  <a:pt x="7745" y="8299"/>
                  <a:pt x="8178" y="7911"/>
                  <a:pt x="8327" y="7331"/>
                </a:cubicBezTo>
                <a:cubicBezTo>
                  <a:pt x="8340" y="7282"/>
                  <a:pt x="8361" y="7167"/>
                  <a:pt x="8362" y="7109"/>
                </a:cubicBezTo>
                <a:cubicBezTo>
                  <a:pt x="8371" y="6779"/>
                  <a:pt x="8362" y="6433"/>
                  <a:pt x="8362" y="6101"/>
                </a:cubicBezTo>
                <a:lnTo>
                  <a:pt x="8362" y="2094"/>
                </a:lnTo>
                <a:cubicBezTo>
                  <a:pt x="8362" y="1580"/>
                  <a:pt x="8425" y="1189"/>
                  <a:pt x="8190" y="766"/>
                </a:cubicBezTo>
                <a:cubicBezTo>
                  <a:pt x="8130" y="658"/>
                  <a:pt x="8058" y="565"/>
                  <a:pt x="7972" y="480"/>
                </a:cubicBezTo>
                <a:cubicBezTo>
                  <a:pt x="7874" y="382"/>
                  <a:pt x="7829" y="334"/>
                  <a:pt x="7702" y="258"/>
                </a:cubicBezTo>
                <a:cubicBezTo>
                  <a:pt x="7278" y="0"/>
                  <a:pt x="6883" y="55"/>
                  <a:pt x="6394" y="55"/>
                </a:cubicBezTo>
                <a:lnTo>
                  <a:pt x="1379" y="55"/>
                </a:lnTo>
                <a:cubicBezTo>
                  <a:pt x="1072" y="54"/>
                  <a:pt x="796" y="174"/>
                  <a:pt x="617" y="301"/>
                </a:cubicBezTo>
                <a:cubicBezTo>
                  <a:pt x="316" y="514"/>
                  <a:pt x="92" y="840"/>
                  <a:pt x="35" y="1218"/>
                </a:cubicBezTo>
                <a:cubicBezTo>
                  <a:pt x="0" y="1444"/>
                  <a:pt x="20" y="5182"/>
                  <a:pt x="20" y="5726"/>
                </a:cubicBezTo>
                <a:cubicBezTo>
                  <a:pt x="20" y="5941"/>
                  <a:pt x="5" y="7051"/>
                  <a:pt x="33" y="7212"/>
                </a:cubicBezTo>
                <a:cubicBezTo>
                  <a:pt x="46" y="7290"/>
                  <a:pt x="59" y="7343"/>
                  <a:pt x="78" y="7413"/>
                </a:cubicBezTo>
                <a:cubicBezTo>
                  <a:pt x="225" y="7950"/>
                  <a:pt x="787" y="8401"/>
                  <a:pt x="1355" y="8398"/>
                </a:cubicBezTo>
                <a:cubicBezTo>
                  <a:pt x="2026" y="8394"/>
                  <a:pt x="2699" y="8397"/>
                  <a:pt x="3370" y="839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1000D17-C38C-421D-AB1C-B18C25514842}"/>
              </a:ext>
            </a:extLst>
          </p:cNvPr>
          <p:cNvSpPr txBox="1"/>
          <p:nvPr/>
        </p:nvSpPr>
        <p:spPr>
          <a:xfrm>
            <a:off x="5830970" y="3831490"/>
            <a:ext cx="1604606" cy="11968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2"/>
                </a:solidFill>
              </a:rPr>
              <a:t>Business Plan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2"/>
                </a:solidFill>
              </a:rPr>
              <a:t>Presentation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solidFill>
                  <a:schemeClr val="accent2"/>
                </a:solidFill>
              </a:rPr>
              <a:t>MNMLagency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112155-3C02-4C57-BA5C-C723234F4E73}"/>
              </a:ext>
            </a:extLst>
          </p:cNvPr>
          <p:cNvSpPr txBox="1"/>
          <p:nvPr/>
        </p:nvSpPr>
        <p:spPr>
          <a:xfrm>
            <a:off x="8327287" y="3831490"/>
            <a:ext cx="3084178" cy="11968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2"/>
                </a:solidFill>
              </a:rPr>
              <a:t>+125 598 1234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2"/>
                </a:solidFill>
              </a:rPr>
              <a:t>MNMLagency@gmail.com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2"/>
                </a:solidFill>
              </a:rPr>
              <a:t>www.PPT.mn</a:t>
            </a:r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5DE9959C-C5F2-477D-90A2-36011A7899F6}"/>
              </a:ext>
            </a:extLst>
          </p:cNvPr>
          <p:cNvSpPr>
            <a:spLocks/>
          </p:cNvSpPr>
          <p:nvPr/>
        </p:nvSpPr>
        <p:spPr bwMode="auto">
          <a:xfrm>
            <a:off x="8024823" y="3999103"/>
            <a:ext cx="169420" cy="191139"/>
          </a:xfrm>
          <a:custGeom>
            <a:avLst/>
            <a:gdLst>
              <a:gd name="T0" fmla="*/ 139 w 155"/>
              <a:gd name="T1" fmla="*/ 118 h 183"/>
              <a:gd name="T2" fmla="*/ 123 w 155"/>
              <a:gd name="T3" fmla="*/ 112 h 183"/>
              <a:gd name="T4" fmla="*/ 102 w 155"/>
              <a:gd name="T5" fmla="*/ 114 h 183"/>
              <a:gd name="T6" fmla="*/ 90 w 155"/>
              <a:gd name="T7" fmla="*/ 124 h 183"/>
              <a:gd name="T8" fmla="*/ 48 w 155"/>
              <a:gd name="T9" fmla="*/ 69 h 183"/>
              <a:gd name="T10" fmla="*/ 60 w 155"/>
              <a:gd name="T11" fmla="*/ 60 h 183"/>
              <a:gd name="T12" fmla="*/ 68 w 155"/>
              <a:gd name="T13" fmla="*/ 41 h 183"/>
              <a:gd name="T14" fmla="*/ 66 w 155"/>
              <a:gd name="T15" fmla="*/ 23 h 183"/>
              <a:gd name="T16" fmla="*/ 49 w 155"/>
              <a:gd name="T17" fmla="*/ 4 h 183"/>
              <a:gd name="T18" fmla="*/ 23 w 155"/>
              <a:gd name="T19" fmla="*/ 0 h 183"/>
              <a:gd name="T20" fmla="*/ 8 w 155"/>
              <a:gd name="T21" fmla="*/ 5 h 183"/>
              <a:gd name="T22" fmla="*/ 1 w 155"/>
              <a:gd name="T23" fmla="*/ 17 h 183"/>
              <a:gd name="T24" fmla="*/ 1 w 155"/>
              <a:gd name="T25" fmla="*/ 19 h 183"/>
              <a:gd name="T26" fmla="*/ 9 w 155"/>
              <a:gd name="T27" fmla="*/ 75 h 183"/>
              <a:gd name="T28" fmla="*/ 34 w 155"/>
              <a:gd name="T29" fmla="*/ 123 h 183"/>
              <a:gd name="T30" fmla="*/ 75 w 155"/>
              <a:gd name="T31" fmla="*/ 160 h 183"/>
              <a:gd name="T32" fmla="*/ 127 w 155"/>
              <a:gd name="T33" fmla="*/ 182 h 183"/>
              <a:gd name="T34" fmla="*/ 142 w 155"/>
              <a:gd name="T35" fmla="*/ 179 h 183"/>
              <a:gd name="T36" fmla="*/ 151 w 155"/>
              <a:gd name="T37" fmla="*/ 165 h 183"/>
              <a:gd name="T38" fmla="*/ 154 w 155"/>
              <a:gd name="T39" fmla="*/ 139 h 183"/>
              <a:gd name="T40" fmla="*/ 139 w 155"/>
              <a:gd name="T41" fmla="*/ 118 h 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55" h="183">
                <a:moveTo>
                  <a:pt x="139" y="118"/>
                </a:moveTo>
                <a:cubicBezTo>
                  <a:pt x="134" y="116"/>
                  <a:pt x="128" y="114"/>
                  <a:pt x="123" y="112"/>
                </a:cubicBezTo>
                <a:cubicBezTo>
                  <a:pt x="116" y="109"/>
                  <a:pt x="108" y="110"/>
                  <a:pt x="102" y="114"/>
                </a:cubicBezTo>
                <a:lnTo>
                  <a:pt x="90" y="124"/>
                </a:lnTo>
                <a:cubicBezTo>
                  <a:pt x="72" y="110"/>
                  <a:pt x="57" y="91"/>
                  <a:pt x="48" y="69"/>
                </a:cubicBezTo>
                <a:lnTo>
                  <a:pt x="60" y="60"/>
                </a:lnTo>
                <a:cubicBezTo>
                  <a:pt x="66" y="55"/>
                  <a:pt x="69" y="48"/>
                  <a:pt x="68" y="41"/>
                </a:cubicBezTo>
                <a:cubicBezTo>
                  <a:pt x="67" y="35"/>
                  <a:pt x="66" y="29"/>
                  <a:pt x="66" y="23"/>
                </a:cubicBezTo>
                <a:cubicBezTo>
                  <a:pt x="66" y="13"/>
                  <a:pt x="59" y="5"/>
                  <a:pt x="49" y="4"/>
                </a:cubicBezTo>
                <a:lnTo>
                  <a:pt x="23" y="0"/>
                </a:lnTo>
                <a:cubicBezTo>
                  <a:pt x="17" y="0"/>
                  <a:pt x="12" y="1"/>
                  <a:pt x="8" y="5"/>
                </a:cubicBezTo>
                <a:cubicBezTo>
                  <a:pt x="4" y="8"/>
                  <a:pt x="1" y="12"/>
                  <a:pt x="1" y="17"/>
                </a:cubicBezTo>
                <a:cubicBezTo>
                  <a:pt x="1" y="18"/>
                  <a:pt x="1" y="19"/>
                  <a:pt x="1" y="19"/>
                </a:cubicBezTo>
                <a:cubicBezTo>
                  <a:pt x="0" y="38"/>
                  <a:pt x="3" y="57"/>
                  <a:pt x="9" y="75"/>
                </a:cubicBezTo>
                <a:cubicBezTo>
                  <a:pt x="14" y="92"/>
                  <a:pt x="23" y="109"/>
                  <a:pt x="34" y="123"/>
                </a:cubicBezTo>
                <a:cubicBezTo>
                  <a:pt x="46" y="138"/>
                  <a:pt x="59" y="151"/>
                  <a:pt x="75" y="160"/>
                </a:cubicBezTo>
                <a:cubicBezTo>
                  <a:pt x="91" y="171"/>
                  <a:pt x="108" y="178"/>
                  <a:pt x="127" y="182"/>
                </a:cubicBezTo>
                <a:cubicBezTo>
                  <a:pt x="132" y="183"/>
                  <a:pt x="138" y="182"/>
                  <a:pt x="142" y="179"/>
                </a:cubicBezTo>
                <a:cubicBezTo>
                  <a:pt x="147" y="176"/>
                  <a:pt x="150" y="171"/>
                  <a:pt x="151" y="165"/>
                </a:cubicBezTo>
                <a:lnTo>
                  <a:pt x="154" y="139"/>
                </a:lnTo>
                <a:cubicBezTo>
                  <a:pt x="155" y="129"/>
                  <a:pt x="149" y="120"/>
                  <a:pt x="139" y="11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6">
            <a:extLst>
              <a:ext uri="{FF2B5EF4-FFF2-40B4-BE49-F238E27FC236}">
                <a16:creationId xmlns:a16="http://schemas.microsoft.com/office/drawing/2014/main" id="{E817F635-D1EB-4574-964F-FE6C348298E4}"/>
              </a:ext>
            </a:extLst>
          </p:cNvPr>
          <p:cNvSpPr>
            <a:spLocks noEditPoints="1"/>
          </p:cNvSpPr>
          <p:nvPr/>
        </p:nvSpPr>
        <p:spPr bwMode="auto">
          <a:xfrm>
            <a:off x="8024823" y="4435629"/>
            <a:ext cx="169419" cy="114175"/>
          </a:xfrm>
          <a:custGeom>
            <a:avLst/>
            <a:gdLst>
              <a:gd name="T0" fmla="*/ 5 w 183"/>
              <a:gd name="T1" fmla="*/ 127 h 127"/>
              <a:gd name="T2" fmla="*/ 0 w 183"/>
              <a:gd name="T3" fmla="*/ 121 h 127"/>
              <a:gd name="T4" fmla="*/ 0 w 183"/>
              <a:gd name="T5" fmla="*/ 6 h 127"/>
              <a:gd name="T6" fmla="*/ 2 w 183"/>
              <a:gd name="T7" fmla="*/ 1 h 127"/>
              <a:gd name="T8" fmla="*/ 2 w 183"/>
              <a:gd name="T9" fmla="*/ 1 h 127"/>
              <a:gd name="T10" fmla="*/ 2 w 183"/>
              <a:gd name="T11" fmla="*/ 1 h 127"/>
              <a:gd name="T12" fmla="*/ 5 w 183"/>
              <a:gd name="T13" fmla="*/ 0 h 127"/>
              <a:gd name="T14" fmla="*/ 5 w 183"/>
              <a:gd name="T15" fmla="*/ 0 h 127"/>
              <a:gd name="T16" fmla="*/ 5 w 183"/>
              <a:gd name="T17" fmla="*/ 0 h 127"/>
              <a:gd name="T18" fmla="*/ 5 w 183"/>
              <a:gd name="T19" fmla="*/ 0 h 127"/>
              <a:gd name="T20" fmla="*/ 178 w 183"/>
              <a:gd name="T21" fmla="*/ 0 h 127"/>
              <a:gd name="T22" fmla="*/ 178 w 183"/>
              <a:gd name="T23" fmla="*/ 0 h 127"/>
              <a:gd name="T24" fmla="*/ 178 w 183"/>
              <a:gd name="T25" fmla="*/ 0 h 127"/>
              <a:gd name="T26" fmla="*/ 178 w 183"/>
              <a:gd name="T27" fmla="*/ 0 h 127"/>
              <a:gd name="T28" fmla="*/ 179 w 183"/>
              <a:gd name="T29" fmla="*/ 0 h 127"/>
              <a:gd name="T30" fmla="*/ 179 w 183"/>
              <a:gd name="T31" fmla="*/ 0 h 127"/>
              <a:gd name="T32" fmla="*/ 180 w 183"/>
              <a:gd name="T33" fmla="*/ 0 h 127"/>
              <a:gd name="T34" fmla="*/ 180 w 183"/>
              <a:gd name="T35" fmla="*/ 0 h 127"/>
              <a:gd name="T36" fmla="*/ 180 w 183"/>
              <a:gd name="T37" fmla="*/ 0 h 127"/>
              <a:gd name="T38" fmla="*/ 180 w 183"/>
              <a:gd name="T39" fmla="*/ 1 h 127"/>
              <a:gd name="T40" fmla="*/ 182 w 183"/>
              <a:gd name="T41" fmla="*/ 3 h 127"/>
              <a:gd name="T42" fmla="*/ 183 w 183"/>
              <a:gd name="T43" fmla="*/ 4 h 127"/>
              <a:gd name="T44" fmla="*/ 183 w 183"/>
              <a:gd name="T45" fmla="*/ 4 h 127"/>
              <a:gd name="T46" fmla="*/ 183 w 183"/>
              <a:gd name="T47" fmla="*/ 4 h 127"/>
              <a:gd name="T48" fmla="*/ 183 w 183"/>
              <a:gd name="T49" fmla="*/ 121 h 127"/>
              <a:gd name="T50" fmla="*/ 183 w 183"/>
              <a:gd name="T51" fmla="*/ 122 h 127"/>
              <a:gd name="T52" fmla="*/ 11 w 183"/>
              <a:gd name="T53" fmla="*/ 108 h 127"/>
              <a:gd name="T54" fmla="*/ 11 w 183"/>
              <a:gd name="T55" fmla="*/ 18 h 127"/>
              <a:gd name="T56" fmla="*/ 70 w 183"/>
              <a:gd name="T57" fmla="*/ 71 h 127"/>
              <a:gd name="T58" fmla="*/ 162 w 183"/>
              <a:gd name="T59" fmla="*/ 115 h 127"/>
              <a:gd name="T60" fmla="*/ 108 w 183"/>
              <a:gd name="T61" fmla="*/ 75 h 127"/>
              <a:gd name="T62" fmla="*/ 75 w 183"/>
              <a:gd name="T63" fmla="*/ 75 h 127"/>
              <a:gd name="T64" fmla="*/ 121 w 183"/>
              <a:gd name="T65" fmla="*/ 63 h 127"/>
              <a:gd name="T66" fmla="*/ 172 w 183"/>
              <a:gd name="T67" fmla="*/ 18 h 127"/>
              <a:gd name="T68" fmla="*/ 20 w 183"/>
              <a:gd name="T69" fmla="*/ 11 h 127"/>
              <a:gd name="T70" fmla="*/ 101 w 183"/>
              <a:gd name="T71" fmla="*/ 67 h 127"/>
              <a:gd name="T72" fmla="*/ 20 w 183"/>
              <a:gd name="T73" fmla="*/ 11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83" h="127">
                <a:moveTo>
                  <a:pt x="177" y="127"/>
                </a:moveTo>
                <a:lnTo>
                  <a:pt x="5" y="127"/>
                </a:lnTo>
                <a:cubicBezTo>
                  <a:pt x="2" y="127"/>
                  <a:pt x="0" y="125"/>
                  <a:pt x="0" y="122"/>
                </a:cubicBezTo>
                <a:lnTo>
                  <a:pt x="0" y="121"/>
                </a:lnTo>
                <a:lnTo>
                  <a:pt x="0" y="121"/>
                </a:lnTo>
                <a:lnTo>
                  <a:pt x="0" y="6"/>
                </a:lnTo>
                <a:cubicBezTo>
                  <a:pt x="0" y="4"/>
                  <a:pt x="0" y="2"/>
                  <a:pt x="2" y="1"/>
                </a:cubicBezTo>
                <a:lnTo>
                  <a:pt x="2" y="1"/>
                </a:lnTo>
                <a:lnTo>
                  <a:pt x="2" y="1"/>
                </a:lnTo>
                <a:lnTo>
                  <a:pt x="2" y="1"/>
                </a:lnTo>
                <a:lnTo>
                  <a:pt x="2" y="1"/>
                </a:lnTo>
                <a:lnTo>
                  <a:pt x="2" y="1"/>
                </a:lnTo>
                <a:cubicBezTo>
                  <a:pt x="3" y="0"/>
                  <a:pt x="4" y="0"/>
                  <a:pt x="5" y="0"/>
                </a:cubicBezTo>
                <a:lnTo>
                  <a:pt x="5" y="0"/>
                </a:lnTo>
                <a:cubicBezTo>
                  <a:pt x="5" y="0"/>
                  <a:pt x="5" y="0"/>
                  <a:pt x="5" y="0"/>
                </a:cubicBez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177" y="0"/>
                </a:lnTo>
                <a:lnTo>
                  <a:pt x="178" y="0"/>
                </a:lnTo>
                <a:lnTo>
                  <a:pt x="178" y="0"/>
                </a:lnTo>
                <a:lnTo>
                  <a:pt x="178" y="0"/>
                </a:lnTo>
                <a:lnTo>
                  <a:pt x="178" y="0"/>
                </a:lnTo>
                <a:lnTo>
                  <a:pt x="178" y="0"/>
                </a:lnTo>
                <a:cubicBezTo>
                  <a:pt x="178" y="0"/>
                  <a:pt x="178" y="0"/>
                  <a:pt x="178" y="0"/>
                </a:cubicBezTo>
                <a:lnTo>
                  <a:pt x="178" y="0"/>
                </a:lnTo>
                <a:lnTo>
                  <a:pt x="179" y="0"/>
                </a:lnTo>
                <a:lnTo>
                  <a:pt x="179" y="0"/>
                </a:lnTo>
                <a:cubicBezTo>
                  <a:pt x="179" y="0"/>
                  <a:pt x="179" y="0"/>
                  <a:pt x="179" y="0"/>
                </a:cubicBezTo>
                <a:lnTo>
                  <a:pt x="179" y="0"/>
                </a:lnTo>
                <a:lnTo>
                  <a:pt x="180" y="0"/>
                </a:lnTo>
                <a:lnTo>
                  <a:pt x="180" y="0"/>
                </a:lnTo>
                <a:lnTo>
                  <a:pt x="180" y="0"/>
                </a:lnTo>
                <a:lnTo>
                  <a:pt x="180" y="0"/>
                </a:lnTo>
                <a:lnTo>
                  <a:pt x="180" y="0"/>
                </a:lnTo>
                <a:lnTo>
                  <a:pt x="180" y="0"/>
                </a:lnTo>
                <a:cubicBezTo>
                  <a:pt x="180" y="1"/>
                  <a:pt x="180" y="1"/>
                  <a:pt x="180" y="1"/>
                </a:cubicBezTo>
                <a:lnTo>
                  <a:pt x="180" y="1"/>
                </a:lnTo>
                <a:cubicBezTo>
                  <a:pt x="181" y="1"/>
                  <a:pt x="182" y="2"/>
                  <a:pt x="182" y="3"/>
                </a:cubicBezTo>
                <a:lnTo>
                  <a:pt x="182" y="3"/>
                </a:lnTo>
                <a:lnTo>
                  <a:pt x="182" y="3"/>
                </a:lnTo>
                <a:cubicBezTo>
                  <a:pt x="183" y="3"/>
                  <a:pt x="183" y="4"/>
                  <a:pt x="183" y="4"/>
                </a:cubicBezTo>
                <a:lnTo>
                  <a:pt x="183" y="4"/>
                </a:lnTo>
                <a:lnTo>
                  <a:pt x="183" y="4"/>
                </a:lnTo>
                <a:lnTo>
                  <a:pt x="183" y="4"/>
                </a:lnTo>
                <a:lnTo>
                  <a:pt x="183" y="4"/>
                </a:lnTo>
                <a:cubicBezTo>
                  <a:pt x="183" y="5"/>
                  <a:pt x="183" y="5"/>
                  <a:pt x="183" y="6"/>
                </a:cubicBezTo>
                <a:lnTo>
                  <a:pt x="183" y="121"/>
                </a:lnTo>
                <a:lnTo>
                  <a:pt x="183" y="121"/>
                </a:lnTo>
                <a:lnTo>
                  <a:pt x="183" y="122"/>
                </a:lnTo>
                <a:cubicBezTo>
                  <a:pt x="183" y="125"/>
                  <a:pt x="181" y="127"/>
                  <a:pt x="177" y="127"/>
                </a:cubicBezTo>
                <a:close/>
                <a:moveTo>
                  <a:pt x="11" y="108"/>
                </a:moveTo>
                <a:lnTo>
                  <a:pt x="61" y="63"/>
                </a:lnTo>
                <a:lnTo>
                  <a:pt x="11" y="18"/>
                </a:lnTo>
                <a:lnTo>
                  <a:pt x="11" y="108"/>
                </a:lnTo>
                <a:close/>
                <a:moveTo>
                  <a:pt x="70" y="71"/>
                </a:moveTo>
                <a:lnTo>
                  <a:pt x="20" y="115"/>
                </a:lnTo>
                <a:lnTo>
                  <a:pt x="162" y="115"/>
                </a:lnTo>
                <a:lnTo>
                  <a:pt x="113" y="71"/>
                </a:lnTo>
                <a:lnTo>
                  <a:pt x="108" y="75"/>
                </a:lnTo>
                <a:cubicBezTo>
                  <a:pt x="103" y="79"/>
                  <a:pt x="97" y="81"/>
                  <a:pt x="91" y="81"/>
                </a:cubicBezTo>
                <a:cubicBezTo>
                  <a:pt x="85" y="81"/>
                  <a:pt x="79" y="79"/>
                  <a:pt x="75" y="75"/>
                </a:cubicBezTo>
                <a:lnTo>
                  <a:pt x="70" y="71"/>
                </a:lnTo>
                <a:close/>
                <a:moveTo>
                  <a:pt x="121" y="63"/>
                </a:moveTo>
                <a:lnTo>
                  <a:pt x="172" y="108"/>
                </a:lnTo>
                <a:lnTo>
                  <a:pt x="172" y="18"/>
                </a:lnTo>
                <a:lnTo>
                  <a:pt x="121" y="63"/>
                </a:lnTo>
                <a:close/>
                <a:moveTo>
                  <a:pt x="20" y="11"/>
                </a:moveTo>
                <a:lnTo>
                  <a:pt x="82" y="67"/>
                </a:lnTo>
                <a:cubicBezTo>
                  <a:pt x="87" y="71"/>
                  <a:pt x="95" y="71"/>
                  <a:pt x="101" y="67"/>
                </a:cubicBezTo>
                <a:lnTo>
                  <a:pt x="162" y="11"/>
                </a:lnTo>
                <a:lnTo>
                  <a:pt x="20" y="1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7">
            <a:extLst>
              <a:ext uri="{FF2B5EF4-FFF2-40B4-BE49-F238E27FC236}">
                <a16:creationId xmlns:a16="http://schemas.microsoft.com/office/drawing/2014/main" id="{BC44BBC4-2D32-43DE-B12C-9D330C4DA1B6}"/>
              </a:ext>
            </a:extLst>
          </p:cNvPr>
          <p:cNvSpPr>
            <a:spLocks noEditPoints="1"/>
          </p:cNvSpPr>
          <p:nvPr/>
        </p:nvSpPr>
        <p:spPr bwMode="auto">
          <a:xfrm>
            <a:off x="8014059" y="4814437"/>
            <a:ext cx="191582" cy="180088"/>
          </a:xfrm>
          <a:custGeom>
            <a:avLst/>
            <a:gdLst>
              <a:gd name="T0" fmla="*/ 192 w 202"/>
              <a:gd name="T1" fmla="*/ 64 h 199"/>
              <a:gd name="T2" fmla="*/ 192 w 202"/>
              <a:gd name="T3" fmla="*/ 138 h 199"/>
              <a:gd name="T4" fmla="*/ 75 w 202"/>
              <a:gd name="T5" fmla="*/ 193 h 199"/>
              <a:gd name="T6" fmla="*/ 63 w 202"/>
              <a:gd name="T7" fmla="*/ 189 h 199"/>
              <a:gd name="T8" fmla="*/ 11 w 202"/>
              <a:gd name="T9" fmla="*/ 62 h 199"/>
              <a:gd name="T10" fmla="*/ 140 w 202"/>
              <a:gd name="T11" fmla="*/ 11 h 199"/>
              <a:gd name="T12" fmla="*/ 69 w 202"/>
              <a:gd name="T13" fmla="*/ 179 h 199"/>
              <a:gd name="T14" fmla="*/ 64 w 202"/>
              <a:gd name="T15" fmla="*/ 178 h 199"/>
              <a:gd name="T16" fmla="*/ 67 w 202"/>
              <a:gd name="T17" fmla="*/ 180 h 199"/>
              <a:gd name="T18" fmla="*/ 138 w 202"/>
              <a:gd name="T19" fmla="*/ 22 h 199"/>
              <a:gd name="T20" fmla="*/ 135 w 202"/>
              <a:gd name="T21" fmla="*/ 22 h 199"/>
              <a:gd name="T22" fmla="*/ 135 w 202"/>
              <a:gd name="T23" fmla="*/ 21 h 199"/>
              <a:gd name="T24" fmla="*/ 159 w 202"/>
              <a:gd name="T25" fmla="*/ 72 h 199"/>
              <a:gd name="T26" fmla="*/ 183 w 202"/>
              <a:gd name="T27" fmla="*/ 69 h 199"/>
              <a:gd name="T28" fmla="*/ 150 w 202"/>
              <a:gd name="T29" fmla="*/ 28 h 199"/>
              <a:gd name="T30" fmla="*/ 157 w 202"/>
              <a:gd name="T31" fmla="*/ 59 h 199"/>
              <a:gd name="T32" fmla="*/ 159 w 202"/>
              <a:gd name="T33" fmla="*/ 72 h 199"/>
              <a:gd name="T34" fmla="*/ 146 w 202"/>
              <a:gd name="T35" fmla="*/ 61 h 199"/>
              <a:gd name="T36" fmla="*/ 139 w 202"/>
              <a:gd name="T37" fmla="*/ 33 h 199"/>
              <a:gd name="T38" fmla="*/ 122 w 202"/>
              <a:gd name="T39" fmla="*/ 66 h 199"/>
              <a:gd name="T40" fmla="*/ 126 w 202"/>
              <a:gd name="T41" fmla="*/ 29 h 199"/>
              <a:gd name="T42" fmla="*/ 101 w 202"/>
              <a:gd name="T43" fmla="*/ 40 h 199"/>
              <a:gd name="T44" fmla="*/ 67 w 202"/>
              <a:gd name="T45" fmla="*/ 21 h 199"/>
              <a:gd name="T46" fmla="*/ 82 w 202"/>
              <a:gd name="T47" fmla="*/ 40 h 199"/>
              <a:gd name="T48" fmla="*/ 93 w 202"/>
              <a:gd name="T49" fmla="*/ 33 h 199"/>
              <a:gd name="T50" fmla="*/ 120 w 202"/>
              <a:gd name="T51" fmla="*/ 16 h 199"/>
              <a:gd name="T52" fmla="*/ 74 w 202"/>
              <a:gd name="T53" fmla="*/ 48 h 199"/>
              <a:gd name="T54" fmla="*/ 23 w 202"/>
              <a:gd name="T55" fmla="*/ 62 h 199"/>
              <a:gd name="T56" fmla="*/ 108 w 202"/>
              <a:gd name="T57" fmla="*/ 71 h 199"/>
              <a:gd name="T58" fmla="*/ 98 w 202"/>
              <a:gd name="T59" fmla="*/ 93 h 199"/>
              <a:gd name="T60" fmla="*/ 118 w 202"/>
              <a:gd name="T61" fmla="*/ 75 h 199"/>
              <a:gd name="T62" fmla="*/ 148 w 202"/>
              <a:gd name="T63" fmla="*/ 82 h 199"/>
              <a:gd name="T64" fmla="*/ 170 w 202"/>
              <a:gd name="T65" fmla="*/ 82 h 199"/>
              <a:gd name="T66" fmla="*/ 184 w 202"/>
              <a:gd name="T67" fmla="*/ 129 h 199"/>
              <a:gd name="T68" fmla="*/ 128 w 202"/>
              <a:gd name="T69" fmla="*/ 168 h 199"/>
              <a:gd name="T70" fmla="*/ 136 w 202"/>
              <a:gd name="T71" fmla="*/ 179 h 199"/>
              <a:gd name="T72" fmla="*/ 83 w 202"/>
              <a:gd name="T73" fmla="*/ 183 h 199"/>
              <a:gd name="T74" fmla="*/ 112 w 202"/>
              <a:gd name="T75" fmla="*/ 152 h 199"/>
              <a:gd name="T76" fmla="*/ 77 w 202"/>
              <a:gd name="T77" fmla="*/ 171 h 199"/>
              <a:gd name="T78" fmla="*/ 81 w 202"/>
              <a:gd name="T79" fmla="*/ 134 h 199"/>
              <a:gd name="T80" fmla="*/ 56 w 202"/>
              <a:gd name="T81" fmla="*/ 129 h 199"/>
              <a:gd name="T82" fmla="*/ 44 w 202"/>
              <a:gd name="T83" fmla="*/ 128 h 199"/>
              <a:gd name="T84" fmla="*/ 54 w 202"/>
              <a:gd name="T85" fmla="*/ 171 h 199"/>
              <a:gd name="T86" fmla="*/ 20 w 202"/>
              <a:gd name="T87" fmla="*/ 132 h 199"/>
              <a:gd name="T88" fmla="*/ 44 w 202"/>
              <a:gd name="T89" fmla="*/ 117 h 199"/>
              <a:gd name="T90" fmla="*/ 50 w 202"/>
              <a:gd name="T91" fmla="*/ 85 h 199"/>
              <a:gd name="T92" fmla="*/ 56 w 202"/>
              <a:gd name="T93" fmla="*/ 118 h 199"/>
              <a:gd name="T94" fmla="*/ 85 w 202"/>
              <a:gd name="T95" fmla="*/ 125 h 199"/>
              <a:gd name="T96" fmla="*/ 104 w 202"/>
              <a:gd name="T97" fmla="*/ 107 h 199"/>
              <a:gd name="T98" fmla="*/ 145 w 202"/>
              <a:gd name="T99" fmla="*/ 174 h 199"/>
              <a:gd name="T100" fmla="*/ 128 w 202"/>
              <a:gd name="T101" fmla="*/ 152 h 199"/>
              <a:gd name="T102" fmla="*/ 145 w 202"/>
              <a:gd name="T103" fmla="*/ 174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02" h="199">
                <a:moveTo>
                  <a:pt x="140" y="11"/>
                </a:moveTo>
                <a:lnTo>
                  <a:pt x="140" y="11"/>
                </a:lnTo>
                <a:cubicBezTo>
                  <a:pt x="165" y="21"/>
                  <a:pt x="183" y="41"/>
                  <a:pt x="192" y="64"/>
                </a:cubicBezTo>
                <a:cubicBezTo>
                  <a:pt x="202" y="87"/>
                  <a:pt x="202" y="113"/>
                  <a:pt x="192" y="138"/>
                </a:cubicBezTo>
                <a:lnTo>
                  <a:pt x="192" y="138"/>
                </a:lnTo>
                <a:lnTo>
                  <a:pt x="192" y="138"/>
                </a:lnTo>
                <a:cubicBezTo>
                  <a:pt x="181" y="162"/>
                  <a:pt x="162" y="180"/>
                  <a:pt x="138" y="190"/>
                </a:cubicBezTo>
                <a:cubicBezTo>
                  <a:pt x="119" y="198"/>
                  <a:pt x="97" y="199"/>
                  <a:pt x="75" y="194"/>
                </a:cubicBezTo>
                <a:cubicBezTo>
                  <a:pt x="75" y="193"/>
                  <a:pt x="75" y="193"/>
                  <a:pt x="75" y="193"/>
                </a:cubicBezTo>
                <a:cubicBezTo>
                  <a:pt x="71" y="192"/>
                  <a:pt x="67" y="191"/>
                  <a:pt x="63" y="189"/>
                </a:cubicBezTo>
                <a:lnTo>
                  <a:pt x="63" y="189"/>
                </a:lnTo>
                <a:lnTo>
                  <a:pt x="63" y="189"/>
                </a:lnTo>
                <a:cubicBezTo>
                  <a:pt x="38" y="179"/>
                  <a:pt x="20" y="159"/>
                  <a:pt x="10" y="136"/>
                </a:cubicBezTo>
                <a:cubicBezTo>
                  <a:pt x="1" y="113"/>
                  <a:pt x="0" y="87"/>
                  <a:pt x="11" y="62"/>
                </a:cubicBezTo>
                <a:lnTo>
                  <a:pt x="11" y="62"/>
                </a:lnTo>
                <a:lnTo>
                  <a:pt x="11" y="62"/>
                </a:lnTo>
                <a:cubicBezTo>
                  <a:pt x="21" y="38"/>
                  <a:pt x="41" y="20"/>
                  <a:pt x="64" y="10"/>
                </a:cubicBezTo>
                <a:cubicBezTo>
                  <a:pt x="88" y="1"/>
                  <a:pt x="115" y="0"/>
                  <a:pt x="140" y="11"/>
                </a:cubicBezTo>
                <a:close/>
                <a:moveTo>
                  <a:pt x="71" y="181"/>
                </a:moveTo>
                <a:cubicBezTo>
                  <a:pt x="71" y="181"/>
                  <a:pt x="71" y="180"/>
                  <a:pt x="70" y="180"/>
                </a:cubicBezTo>
                <a:cubicBezTo>
                  <a:pt x="70" y="180"/>
                  <a:pt x="70" y="179"/>
                  <a:pt x="69" y="179"/>
                </a:cubicBezTo>
                <a:cubicBezTo>
                  <a:pt x="69" y="179"/>
                  <a:pt x="68" y="178"/>
                  <a:pt x="68" y="178"/>
                </a:cubicBezTo>
                <a:lnTo>
                  <a:pt x="68" y="178"/>
                </a:lnTo>
                <a:cubicBezTo>
                  <a:pt x="66" y="178"/>
                  <a:pt x="65" y="178"/>
                  <a:pt x="64" y="178"/>
                </a:cubicBezTo>
                <a:cubicBezTo>
                  <a:pt x="65" y="178"/>
                  <a:pt x="66" y="179"/>
                  <a:pt x="67" y="180"/>
                </a:cubicBezTo>
                <a:lnTo>
                  <a:pt x="67" y="180"/>
                </a:lnTo>
                <a:lnTo>
                  <a:pt x="67" y="180"/>
                </a:lnTo>
                <a:cubicBezTo>
                  <a:pt x="69" y="180"/>
                  <a:pt x="70" y="181"/>
                  <a:pt x="71" y="181"/>
                </a:cubicBezTo>
                <a:close/>
                <a:moveTo>
                  <a:pt x="139" y="22"/>
                </a:moveTo>
                <a:cubicBezTo>
                  <a:pt x="139" y="22"/>
                  <a:pt x="138" y="22"/>
                  <a:pt x="138" y="22"/>
                </a:cubicBezTo>
                <a:cubicBezTo>
                  <a:pt x="137" y="22"/>
                  <a:pt x="137" y="22"/>
                  <a:pt x="136" y="22"/>
                </a:cubicBezTo>
                <a:cubicBezTo>
                  <a:pt x="136" y="22"/>
                  <a:pt x="135" y="22"/>
                  <a:pt x="135" y="22"/>
                </a:cubicBezTo>
                <a:lnTo>
                  <a:pt x="135" y="22"/>
                </a:lnTo>
                <a:cubicBezTo>
                  <a:pt x="133" y="21"/>
                  <a:pt x="132" y="20"/>
                  <a:pt x="132" y="19"/>
                </a:cubicBezTo>
                <a:cubicBezTo>
                  <a:pt x="133" y="19"/>
                  <a:pt x="134" y="20"/>
                  <a:pt x="135" y="21"/>
                </a:cubicBezTo>
                <a:lnTo>
                  <a:pt x="135" y="21"/>
                </a:lnTo>
                <a:lnTo>
                  <a:pt x="135" y="21"/>
                </a:lnTo>
                <a:cubicBezTo>
                  <a:pt x="137" y="21"/>
                  <a:pt x="138" y="22"/>
                  <a:pt x="139" y="22"/>
                </a:cubicBezTo>
                <a:close/>
                <a:moveTo>
                  <a:pt x="159" y="72"/>
                </a:moveTo>
                <a:cubicBezTo>
                  <a:pt x="162" y="72"/>
                  <a:pt x="165" y="72"/>
                  <a:pt x="169" y="71"/>
                </a:cubicBezTo>
                <a:cubicBezTo>
                  <a:pt x="172" y="71"/>
                  <a:pt x="175" y="71"/>
                  <a:pt x="179" y="70"/>
                </a:cubicBezTo>
                <a:cubicBezTo>
                  <a:pt x="180" y="70"/>
                  <a:pt x="182" y="69"/>
                  <a:pt x="183" y="69"/>
                </a:cubicBezTo>
                <a:lnTo>
                  <a:pt x="183" y="69"/>
                </a:lnTo>
                <a:cubicBezTo>
                  <a:pt x="183" y="69"/>
                  <a:pt x="183" y="68"/>
                  <a:pt x="182" y="68"/>
                </a:cubicBezTo>
                <a:cubicBezTo>
                  <a:pt x="176" y="52"/>
                  <a:pt x="165" y="38"/>
                  <a:pt x="150" y="28"/>
                </a:cubicBezTo>
                <a:cubicBezTo>
                  <a:pt x="149" y="28"/>
                  <a:pt x="149" y="29"/>
                  <a:pt x="149" y="29"/>
                </a:cubicBezTo>
                <a:cubicBezTo>
                  <a:pt x="152" y="39"/>
                  <a:pt x="155" y="48"/>
                  <a:pt x="157" y="57"/>
                </a:cubicBezTo>
                <a:cubicBezTo>
                  <a:pt x="157" y="58"/>
                  <a:pt x="157" y="59"/>
                  <a:pt x="157" y="59"/>
                </a:cubicBezTo>
                <a:cubicBezTo>
                  <a:pt x="157" y="60"/>
                  <a:pt x="157" y="60"/>
                  <a:pt x="157" y="60"/>
                </a:cubicBezTo>
                <a:cubicBezTo>
                  <a:pt x="157" y="60"/>
                  <a:pt x="157" y="61"/>
                  <a:pt x="157" y="61"/>
                </a:cubicBezTo>
                <a:cubicBezTo>
                  <a:pt x="158" y="65"/>
                  <a:pt x="158" y="68"/>
                  <a:pt x="159" y="72"/>
                </a:cubicBezTo>
                <a:close/>
                <a:moveTo>
                  <a:pt x="122" y="66"/>
                </a:moveTo>
                <a:cubicBezTo>
                  <a:pt x="130" y="69"/>
                  <a:pt x="139" y="71"/>
                  <a:pt x="148" y="71"/>
                </a:cubicBezTo>
                <a:cubicBezTo>
                  <a:pt x="147" y="68"/>
                  <a:pt x="147" y="65"/>
                  <a:pt x="146" y="61"/>
                </a:cubicBezTo>
                <a:cubicBezTo>
                  <a:pt x="146" y="60"/>
                  <a:pt x="146" y="59"/>
                  <a:pt x="146" y="58"/>
                </a:cubicBezTo>
                <a:cubicBezTo>
                  <a:pt x="145" y="52"/>
                  <a:pt x="143" y="46"/>
                  <a:pt x="141" y="40"/>
                </a:cubicBezTo>
                <a:cubicBezTo>
                  <a:pt x="140" y="38"/>
                  <a:pt x="140" y="35"/>
                  <a:pt x="139" y="33"/>
                </a:cubicBezTo>
                <a:cubicBezTo>
                  <a:pt x="138" y="33"/>
                  <a:pt x="138" y="33"/>
                  <a:pt x="138" y="33"/>
                </a:cubicBezTo>
                <a:cubicBezTo>
                  <a:pt x="137" y="33"/>
                  <a:pt x="137" y="33"/>
                  <a:pt x="136" y="33"/>
                </a:cubicBezTo>
                <a:lnTo>
                  <a:pt x="122" y="66"/>
                </a:lnTo>
                <a:close/>
                <a:moveTo>
                  <a:pt x="90" y="48"/>
                </a:moveTo>
                <a:cubicBezTo>
                  <a:pt x="97" y="53"/>
                  <a:pt x="104" y="58"/>
                  <a:pt x="112" y="62"/>
                </a:cubicBezTo>
                <a:lnTo>
                  <a:pt x="126" y="29"/>
                </a:lnTo>
                <a:cubicBezTo>
                  <a:pt x="125" y="28"/>
                  <a:pt x="125" y="28"/>
                  <a:pt x="124" y="27"/>
                </a:cubicBezTo>
                <a:cubicBezTo>
                  <a:pt x="122" y="28"/>
                  <a:pt x="120" y="29"/>
                  <a:pt x="118" y="30"/>
                </a:cubicBezTo>
                <a:cubicBezTo>
                  <a:pt x="112" y="33"/>
                  <a:pt x="106" y="36"/>
                  <a:pt x="101" y="40"/>
                </a:cubicBezTo>
                <a:cubicBezTo>
                  <a:pt x="100" y="40"/>
                  <a:pt x="100" y="41"/>
                  <a:pt x="99" y="41"/>
                </a:cubicBezTo>
                <a:cubicBezTo>
                  <a:pt x="96" y="43"/>
                  <a:pt x="93" y="45"/>
                  <a:pt x="90" y="48"/>
                </a:cubicBezTo>
                <a:close/>
                <a:moveTo>
                  <a:pt x="67" y="21"/>
                </a:moveTo>
                <a:lnTo>
                  <a:pt x="67" y="21"/>
                </a:lnTo>
                <a:cubicBezTo>
                  <a:pt x="71" y="28"/>
                  <a:pt x="76" y="34"/>
                  <a:pt x="82" y="40"/>
                </a:cubicBezTo>
                <a:cubicBezTo>
                  <a:pt x="82" y="40"/>
                  <a:pt x="82" y="40"/>
                  <a:pt x="82" y="40"/>
                </a:cubicBezTo>
                <a:cubicBezTo>
                  <a:pt x="85" y="38"/>
                  <a:pt x="88" y="36"/>
                  <a:pt x="91" y="34"/>
                </a:cubicBezTo>
                <a:cubicBezTo>
                  <a:pt x="91" y="33"/>
                  <a:pt x="92" y="33"/>
                  <a:pt x="92" y="33"/>
                </a:cubicBezTo>
                <a:cubicBezTo>
                  <a:pt x="92" y="33"/>
                  <a:pt x="92" y="33"/>
                  <a:pt x="93" y="33"/>
                </a:cubicBezTo>
                <a:cubicBezTo>
                  <a:pt x="93" y="32"/>
                  <a:pt x="94" y="32"/>
                  <a:pt x="95" y="31"/>
                </a:cubicBezTo>
                <a:cubicBezTo>
                  <a:pt x="102" y="26"/>
                  <a:pt x="111" y="22"/>
                  <a:pt x="120" y="17"/>
                </a:cubicBezTo>
                <a:cubicBezTo>
                  <a:pt x="120" y="17"/>
                  <a:pt x="120" y="16"/>
                  <a:pt x="120" y="16"/>
                </a:cubicBezTo>
                <a:cubicBezTo>
                  <a:pt x="102" y="12"/>
                  <a:pt x="84" y="14"/>
                  <a:pt x="68" y="20"/>
                </a:cubicBezTo>
                <a:cubicBezTo>
                  <a:pt x="68" y="20"/>
                  <a:pt x="67" y="21"/>
                  <a:pt x="67" y="21"/>
                </a:cubicBezTo>
                <a:close/>
                <a:moveTo>
                  <a:pt x="74" y="48"/>
                </a:moveTo>
                <a:cubicBezTo>
                  <a:pt x="74" y="47"/>
                  <a:pt x="74" y="47"/>
                  <a:pt x="74" y="47"/>
                </a:cubicBezTo>
                <a:cubicBezTo>
                  <a:pt x="67" y="41"/>
                  <a:pt x="62" y="33"/>
                  <a:pt x="57" y="26"/>
                </a:cubicBezTo>
                <a:cubicBezTo>
                  <a:pt x="43" y="34"/>
                  <a:pt x="31" y="46"/>
                  <a:pt x="23" y="62"/>
                </a:cubicBezTo>
                <a:lnTo>
                  <a:pt x="55" y="75"/>
                </a:lnTo>
                <a:cubicBezTo>
                  <a:pt x="59" y="65"/>
                  <a:pt x="66" y="56"/>
                  <a:pt x="74" y="48"/>
                </a:cubicBezTo>
                <a:close/>
                <a:moveTo>
                  <a:pt x="108" y="71"/>
                </a:moveTo>
                <a:cubicBezTo>
                  <a:pt x="98" y="67"/>
                  <a:pt x="90" y="61"/>
                  <a:pt x="82" y="55"/>
                </a:cubicBezTo>
                <a:cubicBezTo>
                  <a:pt x="75" y="62"/>
                  <a:pt x="69" y="70"/>
                  <a:pt x="65" y="79"/>
                </a:cubicBezTo>
                <a:lnTo>
                  <a:pt x="98" y="93"/>
                </a:lnTo>
                <a:lnTo>
                  <a:pt x="108" y="71"/>
                </a:lnTo>
                <a:close/>
                <a:moveTo>
                  <a:pt x="148" y="82"/>
                </a:moveTo>
                <a:cubicBezTo>
                  <a:pt x="138" y="81"/>
                  <a:pt x="128" y="79"/>
                  <a:pt x="118" y="75"/>
                </a:cubicBezTo>
                <a:lnTo>
                  <a:pt x="108" y="97"/>
                </a:lnTo>
                <a:lnTo>
                  <a:pt x="143" y="112"/>
                </a:lnTo>
                <a:cubicBezTo>
                  <a:pt x="146" y="102"/>
                  <a:pt x="148" y="93"/>
                  <a:pt x="148" y="82"/>
                </a:cubicBezTo>
                <a:close/>
                <a:moveTo>
                  <a:pt x="186" y="79"/>
                </a:moveTo>
                <a:cubicBezTo>
                  <a:pt x="184" y="80"/>
                  <a:pt x="183" y="80"/>
                  <a:pt x="181" y="80"/>
                </a:cubicBezTo>
                <a:cubicBezTo>
                  <a:pt x="177" y="81"/>
                  <a:pt x="174" y="82"/>
                  <a:pt x="170" y="82"/>
                </a:cubicBezTo>
                <a:cubicBezTo>
                  <a:pt x="166" y="82"/>
                  <a:pt x="163" y="83"/>
                  <a:pt x="159" y="83"/>
                </a:cubicBezTo>
                <a:cubicBezTo>
                  <a:pt x="159" y="94"/>
                  <a:pt x="157" y="105"/>
                  <a:pt x="153" y="116"/>
                </a:cubicBezTo>
                <a:lnTo>
                  <a:pt x="184" y="129"/>
                </a:lnTo>
                <a:cubicBezTo>
                  <a:pt x="190" y="112"/>
                  <a:pt x="190" y="95"/>
                  <a:pt x="186" y="79"/>
                </a:cubicBezTo>
                <a:close/>
                <a:moveTo>
                  <a:pt x="120" y="159"/>
                </a:moveTo>
                <a:cubicBezTo>
                  <a:pt x="123" y="162"/>
                  <a:pt x="125" y="165"/>
                  <a:pt x="128" y="168"/>
                </a:cubicBezTo>
                <a:cubicBezTo>
                  <a:pt x="130" y="170"/>
                  <a:pt x="132" y="173"/>
                  <a:pt x="134" y="176"/>
                </a:cubicBezTo>
                <a:cubicBezTo>
                  <a:pt x="134" y="177"/>
                  <a:pt x="135" y="178"/>
                  <a:pt x="136" y="179"/>
                </a:cubicBezTo>
                <a:lnTo>
                  <a:pt x="136" y="179"/>
                </a:lnTo>
                <a:cubicBezTo>
                  <a:pt x="135" y="179"/>
                  <a:pt x="135" y="180"/>
                  <a:pt x="134" y="180"/>
                </a:cubicBezTo>
                <a:cubicBezTo>
                  <a:pt x="118" y="186"/>
                  <a:pt x="100" y="188"/>
                  <a:pt x="83" y="184"/>
                </a:cubicBezTo>
                <a:cubicBezTo>
                  <a:pt x="83" y="184"/>
                  <a:pt x="83" y="183"/>
                  <a:pt x="83" y="183"/>
                </a:cubicBezTo>
                <a:cubicBezTo>
                  <a:pt x="97" y="176"/>
                  <a:pt x="110" y="168"/>
                  <a:pt x="120" y="159"/>
                </a:cubicBezTo>
                <a:close/>
                <a:moveTo>
                  <a:pt x="91" y="139"/>
                </a:moveTo>
                <a:cubicBezTo>
                  <a:pt x="99" y="142"/>
                  <a:pt x="106" y="147"/>
                  <a:pt x="112" y="152"/>
                </a:cubicBezTo>
                <a:cubicBezTo>
                  <a:pt x="103" y="160"/>
                  <a:pt x="92" y="167"/>
                  <a:pt x="78" y="173"/>
                </a:cubicBezTo>
                <a:cubicBezTo>
                  <a:pt x="78" y="173"/>
                  <a:pt x="78" y="173"/>
                  <a:pt x="78" y="173"/>
                </a:cubicBezTo>
                <a:cubicBezTo>
                  <a:pt x="78" y="172"/>
                  <a:pt x="77" y="172"/>
                  <a:pt x="77" y="171"/>
                </a:cubicBezTo>
                <a:lnTo>
                  <a:pt x="91" y="139"/>
                </a:lnTo>
                <a:close/>
                <a:moveTo>
                  <a:pt x="56" y="129"/>
                </a:moveTo>
                <a:cubicBezTo>
                  <a:pt x="64" y="130"/>
                  <a:pt x="73" y="131"/>
                  <a:pt x="81" y="134"/>
                </a:cubicBezTo>
                <a:lnTo>
                  <a:pt x="67" y="167"/>
                </a:lnTo>
                <a:cubicBezTo>
                  <a:pt x="66" y="167"/>
                  <a:pt x="65" y="167"/>
                  <a:pt x="65" y="167"/>
                </a:cubicBezTo>
                <a:cubicBezTo>
                  <a:pt x="60" y="154"/>
                  <a:pt x="57" y="141"/>
                  <a:pt x="56" y="129"/>
                </a:cubicBezTo>
                <a:close/>
                <a:moveTo>
                  <a:pt x="20" y="131"/>
                </a:moveTo>
                <a:lnTo>
                  <a:pt x="20" y="131"/>
                </a:lnTo>
                <a:cubicBezTo>
                  <a:pt x="28" y="129"/>
                  <a:pt x="36" y="128"/>
                  <a:pt x="44" y="128"/>
                </a:cubicBezTo>
                <a:cubicBezTo>
                  <a:pt x="44" y="128"/>
                  <a:pt x="45" y="128"/>
                  <a:pt x="45" y="128"/>
                </a:cubicBezTo>
                <a:cubicBezTo>
                  <a:pt x="46" y="141"/>
                  <a:pt x="49" y="156"/>
                  <a:pt x="55" y="171"/>
                </a:cubicBezTo>
                <a:cubicBezTo>
                  <a:pt x="54" y="171"/>
                  <a:pt x="54" y="171"/>
                  <a:pt x="54" y="171"/>
                </a:cubicBezTo>
                <a:lnTo>
                  <a:pt x="54" y="171"/>
                </a:lnTo>
                <a:cubicBezTo>
                  <a:pt x="54" y="171"/>
                  <a:pt x="53" y="172"/>
                  <a:pt x="53" y="172"/>
                </a:cubicBezTo>
                <a:cubicBezTo>
                  <a:pt x="38" y="162"/>
                  <a:pt x="27" y="148"/>
                  <a:pt x="20" y="132"/>
                </a:cubicBezTo>
                <a:cubicBezTo>
                  <a:pt x="20" y="132"/>
                  <a:pt x="20" y="131"/>
                  <a:pt x="20" y="131"/>
                </a:cubicBezTo>
                <a:close/>
                <a:moveTo>
                  <a:pt x="45" y="117"/>
                </a:moveTo>
                <a:cubicBezTo>
                  <a:pt x="45" y="117"/>
                  <a:pt x="44" y="117"/>
                  <a:pt x="44" y="117"/>
                </a:cubicBezTo>
                <a:cubicBezTo>
                  <a:pt x="35" y="117"/>
                  <a:pt x="25" y="119"/>
                  <a:pt x="16" y="121"/>
                </a:cubicBezTo>
                <a:cubicBezTo>
                  <a:pt x="12" y="105"/>
                  <a:pt x="13" y="88"/>
                  <a:pt x="19" y="71"/>
                </a:cubicBezTo>
                <a:lnTo>
                  <a:pt x="50" y="85"/>
                </a:lnTo>
                <a:cubicBezTo>
                  <a:pt x="47" y="95"/>
                  <a:pt x="45" y="106"/>
                  <a:pt x="45" y="117"/>
                </a:cubicBezTo>
                <a:close/>
                <a:moveTo>
                  <a:pt x="85" y="125"/>
                </a:moveTo>
                <a:cubicBezTo>
                  <a:pt x="75" y="121"/>
                  <a:pt x="66" y="119"/>
                  <a:pt x="56" y="118"/>
                </a:cubicBezTo>
                <a:cubicBezTo>
                  <a:pt x="56" y="108"/>
                  <a:pt x="57" y="98"/>
                  <a:pt x="61" y="89"/>
                </a:cubicBezTo>
                <a:lnTo>
                  <a:pt x="94" y="103"/>
                </a:lnTo>
                <a:lnTo>
                  <a:pt x="85" y="125"/>
                </a:lnTo>
                <a:close/>
                <a:moveTo>
                  <a:pt x="120" y="145"/>
                </a:moveTo>
                <a:cubicBezTo>
                  <a:pt x="113" y="139"/>
                  <a:pt x="104" y="133"/>
                  <a:pt x="95" y="129"/>
                </a:cubicBezTo>
                <a:lnTo>
                  <a:pt x="104" y="107"/>
                </a:lnTo>
                <a:lnTo>
                  <a:pt x="138" y="121"/>
                </a:lnTo>
                <a:cubicBezTo>
                  <a:pt x="134" y="130"/>
                  <a:pt x="128" y="138"/>
                  <a:pt x="120" y="145"/>
                </a:cubicBezTo>
                <a:close/>
                <a:moveTo>
                  <a:pt x="145" y="174"/>
                </a:moveTo>
                <a:cubicBezTo>
                  <a:pt x="145" y="173"/>
                  <a:pt x="144" y="171"/>
                  <a:pt x="143" y="170"/>
                </a:cubicBezTo>
                <a:cubicBezTo>
                  <a:pt x="141" y="167"/>
                  <a:pt x="138" y="164"/>
                  <a:pt x="136" y="161"/>
                </a:cubicBezTo>
                <a:cubicBezTo>
                  <a:pt x="134" y="158"/>
                  <a:pt x="131" y="155"/>
                  <a:pt x="128" y="152"/>
                </a:cubicBezTo>
                <a:cubicBezTo>
                  <a:pt x="137" y="144"/>
                  <a:pt x="144" y="135"/>
                  <a:pt x="149" y="125"/>
                </a:cubicBezTo>
                <a:lnTo>
                  <a:pt x="180" y="138"/>
                </a:lnTo>
                <a:cubicBezTo>
                  <a:pt x="172" y="154"/>
                  <a:pt x="160" y="166"/>
                  <a:pt x="145" y="1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5894E17-0458-4453-96BF-662128915EB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08F8AD6-D5CB-4B80-BCE3-3A5AD96F46EF}"/>
              </a:ext>
            </a:extLst>
          </p:cNvPr>
          <p:cNvSpPr/>
          <p:nvPr/>
        </p:nvSpPr>
        <p:spPr>
          <a:xfrm>
            <a:off x="1170332" y="1591891"/>
            <a:ext cx="3767684" cy="365992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2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2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2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2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2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125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125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12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12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125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125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1" fill="hold" grpId="0" nodeType="withEffect" p14:presetBounceEnd="60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31" dur="12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32" dur="12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1" fill="hold" grpId="0" nodeType="withEffect" p14:presetBounceEnd="60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35" dur="125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36" dur="125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2" grpId="0" animBg="1"/>
          <p:bldP spid="23" grpId="0" animBg="1"/>
          <p:bldP spid="24" grpId="0" animBg="1"/>
          <p:bldP spid="26" grpId="0"/>
          <p:bldP spid="27" grpId="0"/>
          <p:bldP spid="28" grpId="0" animBg="1"/>
          <p:bldP spid="29" grpId="0" animBg="1"/>
          <p:bldP spid="3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2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2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2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2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125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125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12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125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125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125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12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2" dur="12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125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125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2" grpId="0" animBg="1"/>
          <p:bldP spid="23" grpId="0" animBg="1"/>
          <p:bldP spid="24" grpId="0" animBg="1"/>
          <p:bldP spid="26" grpId="0"/>
          <p:bldP spid="27" grpId="0"/>
          <p:bldP spid="28" grpId="0" animBg="1"/>
          <p:bldP spid="29" grpId="0" animBg="1"/>
          <p:bldP spid="30" grpId="0" animBg="1"/>
        </p:bldLst>
      </p:timing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E07A61-32B2-DACE-A336-87F11CBB7A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4485FC1-0153-A7E3-2543-DE2540CA79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223AE28-EC31-4785-2A1C-1F18CA9EA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84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558ED21-0D87-4DE7-9E62-E6CA3FEF7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5528758" cy="553998"/>
          </a:xfrm>
        </p:spPr>
        <p:txBody>
          <a:bodyPr/>
          <a:lstStyle/>
          <a:p>
            <a:r>
              <a:rPr lang="en-US" dirty="0"/>
              <a:t>About The Company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2D5324-4486-497C-9761-52B91394962B}"/>
              </a:ext>
            </a:extLst>
          </p:cNvPr>
          <p:cNvSpPr/>
          <p:nvPr/>
        </p:nvSpPr>
        <p:spPr>
          <a:xfrm>
            <a:off x="1362075" y="2229215"/>
            <a:ext cx="9991725" cy="10628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Our Company will 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1600" dirty="0">
                <a:solidFill>
                  <a:schemeClr val="accent2"/>
                </a:solidFill>
              </a:rPr>
              <a:t>A peep at some distant orb has power to raise and purify our thoughts like a strain of sacred music, or a noble picture, or a passage from the grander poets. It always does one good.</a:t>
            </a: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191715DE-BEE5-46F5-93D8-FE169FB546FD}"/>
              </a:ext>
            </a:extLst>
          </p:cNvPr>
          <p:cNvSpPr>
            <a:spLocks noEditPoints="1"/>
          </p:cNvSpPr>
          <p:nvPr/>
        </p:nvSpPr>
        <p:spPr bwMode="auto">
          <a:xfrm>
            <a:off x="7453754" y="1519267"/>
            <a:ext cx="711197" cy="816916"/>
          </a:xfrm>
          <a:custGeom>
            <a:avLst/>
            <a:gdLst>
              <a:gd name="T0" fmla="*/ 183 w 633"/>
              <a:gd name="T1" fmla="*/ 18 h 713"/>
              <a:gd name="T2" fmla="*/ 581 w 633"/>
              <a:gd name="T3" fmla="*/ 263 h 713"/>
              <a:gd name="T4" fmla="*/ 582 w 633"/>
              <a:gd name="T5" fmla="*/ 263 h 713"/>
              <a:gd name="T6" fmla="*/ 633 w 633"/>
              <a:gd name="T7" fmla="*/ 356 h 713"/>
              <a:gd name="T8" fmla="*/ 580 w 633"/>
              <a:gd name="T9" fmla="*/ 451 h 713"/>
              <a:gd name="T10" fmla="*/ 579 w 633"/>
              <a:gd name="T11" fmla="*/ 452 h 713"/>
              <a:gd name="T12" fmla="*/ 185 w 633"/>
              <a:gd name="T13" fmla="*/ 694 h 713"/>
              <a:gd name="T14" fmla="*/ 120 w 633"/>
              <a:gd name="T15" fmla="*/ 713 h 713"/>
              <a:gd name="T16" fmla="*/ 0 w 633"/>
              <a:gd name="T17" fmla="*/ 594 h 713"/>
              <a:gd name="T18" fmla="*/ 0 w 633"/>
              <a:gd name="T19" fmla="*/ 593 h 713"/>
              <a:gd name="T20" fmla="*/ 0 w 633"/>
              <a:gd name="T21" fmla="*/ 120 h 713"/>
              <a:gd name="T22" fmla="*/ 120 w 633"/>
              <a:gd name="T23" fmla="*/ 0 h 713"/>
              <a:gd name="T24" fmla="*/ 183 w 633"/>
              <a:gd name="T25" fmla="*/ 18 h 713"/>
              <a:gd name="T26" fmla="*/ 161 w 633"/>
              <a:gd name="T27" fmla="*/ 55 h 713"/>
              <a:gd name="T28" fmla="*/ 161 w 633"/>
              <a:gd name="T29" fmla="*/ 55 h 713"/>
              <a:gd name="T30" fmla="*/ 120 w 633"/>
              <a:gd name="T31" fmla="*/ 44 h 713"/>
              <a:gd name="T32" fmla="*/ 44 w 633"/>
              <a:gd name="T33" fmla="*/ 120 h 713"/>
              <a:gd name="T34" fmla="*/ 44 w 633"/>
              <a:gd name="T35" fmla="*/ 593 h 713"/>
              <a:gd name="T36" fmla="*/ 120 w 633"/>
              <a:gd name="T37" fmla="*/ 669 h 713"/>
              <a:gd name="T38" fmla="*/ 161 w 633"/>
              <a:gd name="T39" fmla="*/ 657 h 713"/>
              <a:gd name="T40" fmla="*/ 556 w 633"/>
              <a:gd name="T41" fmla="*/ 415 h 713"/>
              <a:gd name="T42" fmla="*/ 589 w 633"/>
              <a:gd name="T43" fmla="*/ 356 h 713"/>
              <a:gd name="T44" fmla="*/ 559 w 633"/>
              <a:gd name="T45" fmla="*/ 300 h 713"/>
              <a:gd name="T46" fmla="*/ 161 w 633"/>
              <a:gd name="T47" fmla="*/ 55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33" h="713">
                <a:moveTo>
                  <a:pt x="183" y="18"/>
                </a:moveTo>
                <a:lnTo>
                  <a:pt x="581" y="263"/>
                </a:lnTo>
                <a:cubicBezTo>
                  <a:pt x="582" y="263"/>
                  <a:pt x="582" y="263"/>
                  <a:pt x="582" y="263"/>
                </a:cubicBezTo>
                <a:cubicBezTo>
                  <a:pt x="614" y="284"/>
                  <a:pt x="633" y="319"/>
                  <a:pt x="633" y="356"/>
                </a:cubicBezTo>
                <a:cubicBezTo>
                  <a:pt x="633" y="396"/>
                  <a:pt x="613" y="431"/>
                  <a:pt x="580" y="451"/>
                </a:cubicBezTo>
                <a:cubicBezTo>
                  <a:pt x="579" y="452"/>
                  <a:pt x="579" y="452"/>
                  <a:pt x="579" y="452"/>
                </a:cubicBezTo>
                <a:lnTo>
                  <a:pt x="185" y="694"/>
                </a:lnTo>
                <a:cubicBezTo>
                  <a:pt x="165" y="706"/>
                  <a:pt x="143" y="713"/>
                  <a:pt x="120" y="713"/>
                </a:cubicBezTo>
                <a:cubicBezTo>
                  <a:pt x="54" y="713"/>
                  <a:pt x="1" y="660"/>
                  <a:pt x="0" y="594"/>
                </a:cubicBezTo>
                <a:cubicBezTo>
                  <a:pt x="0" y="593"/>
                  <a:pt x="0" y="593"/>
                  <a:pt x="0" y="593"/>
                </a:cubicBezTo>
                <a:lnTo>
                  <a:pt x="0" y="120"/>
                </a:lnTo>
                <a:cubicBezTo>
                  <a:pt x="0" y="54"/>
                  <a:pt x="54" y="0"/>
                  <a:pt x="120" y="0"/>
                </a:cubicBezTo>
                <a:cubicBezTo>
                  <a:pt x="143" y="0"/>
                  <a:pt x="165" y="7"/>
                  <a:pt x="183" y="18"/>
                </a:cubicBezTo>
                <a:close/>
                <a:moveTo>
                  <a:pt x="161" y="55"/>
                </a:moveTo>
                <a:lnTo>
                  <a:pt x="161" y="55"/>
                </a:lnTo>
                <a:cubicBezTo>
                  <a:pt x="149" y="48"/>
                  <a:pt x="135" y="44"/>
                  <a:pt x="120" y="44"/>
                </a:cubicBezTo>
                <a:cubicBezTo>
                  <a:pt x="78" y="44"/>
                  <a:pt x="44" y="78"/>
                  <a:pt x="44" y="120"/>
                </a:cubicBezTo>
                <a:lnTo>
                  <a:pt x="44" y="593"/>
                </a:lnTo>
                <a:cubicBezTo>
                  <a:pt x="44" y="635"/>
                  <a:pt x="77" y="669"/>
                  <a:pt x="120" y="669"/>
                </a:cubicBezTo>
                <a:cubicBezTo>
                  <a:pt x="135" y="669"/>
                  <a:pt x="149" y="665"/>
                  <a:pt x="161" y="657"/>
                </a:cubicBezTo>
                <a:lnTo>
                  <a:pt x="556" y="415"/>
                </a:lnTo>
                <a:cubicBezTo>
                  <a:pt x="577" y="402"/>
                  <a:pt x="589" y="381"/>
                  <a:pt x="589" y="356"/>
                </a:cubicBezTo>
                <a:cubicBezTo>
                  <a:pt x="589" y="333"/>
                  <a:pt x="577" y="312"/>
                  <a:pt x="559" y="300"/>
                </a:cubicBezTo>
                <a:lnTo>
                  <a:pt x="161" y="55"/>
                </a:lnTo>
                <a:close/>
              </a:path>
            </a:pathLst>
          </a:custGeom>
          <a:solidFill>
            <a:srgbClr val="FDB9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0A92828C-2411-49AA-9F98-54DF5B716895}"/>
              </a:ext>
            </a:extLst>
          </p:cNvPr>
          <p:cNvSpPr>
            <a:spLocks noEditPoints="1"/>
          </p:cNvSpPr>
          <p:nvPr/>
        </p:nvSpPr>
        <p:spPr bwMode="auto">
          <a:xfrm>
            <a:off x="10293270" y="897892"/>
            <a:ext cx="1555753" cy="728342"/>
          </a:xfrm>
          <a:custGeom>
            <a:avLst/>
            <a:gdLst>
              <a:gd name="T0" fmla="*/ 119 w 3744"/>
              <a:gd name="T1" fmla="*/ 239 h 1743"/>
              <a:gd name="T2" fmla="*/ 3625 w 3744"/>
              <a:gd name="T3" fmla="*/ 1505 h 1743"/>
              <a:gd name="T4" fmla="*/ 3506 w 3744"/>
              <a:gd name="T5" fmla="*/ 1624 h 1743"/>
              <a:gd name="T6" fmla="*/ 3244 w 3744"/>
              <a:gd name="T7" fmla="*/ 1624 h 1743"/>
              <a:gd name="T8" fmla="*/ 3124 w 3744"/>
              <a:gd name="T9" fmla="*/ 1505 h 1743"/>
              <a:gd name="T10" fmla="*/ 2623 w 3744"/>
              <a:gd name="T11" fmla="*/ 1743 h 1743"/>
              <a:gd name="T12" fmla="*/ 2123 w 3744"/>
              <a:gd name="T13" fmla="*/ 1505 h 1743"/>
              <a:gd name="T14" fmla="*/ 2003 w 3744"/>
              <a:gd name="T15" fmla="*/ 1624 h 1743"/>
              <a:gd name="T16" fmla="*/ 1741 w 3744"/>
              <a:gd name="T17" fmla="*/ 1624 h 1743"/>
              <a:gd name="T18" fmla="*/ 1622 w 3744"/>
              <a:gd name="T19" fmla="*/ 1505 h 1743"/>
              <a:gd name="T20" fmla="*/ 1121 w 3744"/>
              <a:gd name="T21" fmla="*/ 1743 h 1743"/>
              <a:gd name="T22" fmla="*/ 620 w 3744"/>
              <a:gd name="T23" fmla="*/ 1505 h 1743"/>
              <a:gd name="T24" fmla="*/ 501 w 3744"/>
              <a:gd name="T25" fmla="*/ 1624 h 1743"/>
              <a:gd name="T26" fmla="*/ 3744 w 3744"/>
              <a:gd name="T27" fmla="*/ 1123 h 1743"/>
              <a:gd name="T28" fmla="*/ 3625 w 3744"/>
              <a:gd name="T29" fmla="*/ 1003 h 1743"/>
              <a:gd name="T30" fmla="*/ 3124 w 3744"/>
              <a:gd name="T31" fmla="*/ 1242 h 1743"/>
              <a:gd name="T32" fmla="*/ 2623 w 3744"/>
              <a:gd name="T33" fmla="*/ 1003 h 1743"/>
              <a:gd name="T34" fmla="*/ 2504 w 3744"/>
              <a:gd name="T35" fmla="*/ 1123 h 1743"/>
              <a:gd name="T36" fmla="*/ 2242 w 3744"/>
              <a:gd name="T37" fmla="*/ 1123 h 1743"/>
              <a:gd name="T38" fmla="*/ 2123 w 3744"/>
              <a:gd name="T39" fmla="*/ 1003 h 1743"/>
              <a:gd name="T40" fmla="*/ 1622 w 3744"/>
              <a:gd name="T41" fmla="*/ 1242 h 1743"/>
              <a:gd name="T42" fmla="*/ 1121 w 3744"/>
              <a:gd name="T43" fmla="*/ 1003 h 1743"/>
              <a:gd name="T44" fmla="*/ 1002 w 3744"/>
              <a:gd name="T45" fmla="*/ 1123 h 1743"/>
              <a:gd name="T46" fmla="*/ 739 w 3744"/>
              <a:gd name="T47" fmla="*/ 1123 h 1743"/>
              <a:gd name="T48" fmla="*/ 620 w 3744"/>
              <a:gd name="T49" fmla="*/ 1003 h 1743"/>
              <a:gd name="T50" fmla="*/ 3625 w 3744"/>
              <a:gd name="T51" fmla="*/ 740 h 1743"/>
              <a:gd name="T52" fmla="*/ 3124 w 3744"/>
              <a:gd name="T53" fmla="*/ 502 h 1743"/>
              <a:gd name="T54" fmla="*/ 3005 w 3744"/>
              <a:gd name="T55" fmla="*/ 621 h 1743"/>
              <a:gd name="T56" fmla="*/ 2743 w 3744"/>
              <a:gd name="T57" fmla="*/ 621 h 1743"/>
              <a:gd name="T58" fmla="*/ 2623 w 3744"/>
              <a:gd name="T59" fmla="*/ 502 h 1743"/>
              <a:gd name="T60" fmla="*/ 2123 w 3744"/>
              <a:gd name="T61" fmla="*/ 740 h 1743"/>
              <a:gd name="T62" fmla="*/ 1622 w 3744"/>
              <a:gd name="T63" fmla="*/ 502 h 1743"/>
              <a:gd name="T64" fmla="*/ 1502 w 3744"/>
              <a:gd name="T65" fmla="*/ 621 h 1743"/>
              <a:gd name="T66" fmla="*/ 1240 w 3744"/>
              <a:gd name="T67" fmla="*/ 621 h 1743"/>
              <a:gd name="T68" fmla="*/ 1121 w 3744"/>
              <a:gd name="T69" fmla="*/ 502 h 1743"/>
              <a:gd name="T70" fmla="*/ 620 w 3744"/>
              <a:gd name="T71" fmla="*/ 740 h 1743"/>
              <a:gd name="T72" fmla="*/ 3625 w 3744"/>
              <a:gd name="T73" fmla="*/ 0 h 1743"/>
              <a:gd name="T74" fmla="*/ 3506 w 3744"/>
              <a:gd name="T75" fmla="*/ 120 h 1743"/>
              <a:gd name="T76" fmla="*/ 3244 w 3744"/>
              <a:gd name="T77" fmla="*/ 120 h 1743"/>
              <a:gd name="T78" fmla="*/ 3124 w 3744"/>
              <a:gd name="T79" fmla="*/ 0 h 1743"/>
              <a:gd name="T80" fmla="*/ 2623 w 3744"/>
              <a:gd name="T81" fmla="*/ 239 h 1743"/>
              <a:gd name="T82" fmla="*/ 2123 w 3744"/>
              <a:gd name="T83" fmla="*/ 0 h 1743"/>
              <a:gd name="T84" fmla="*/ 2003 w 3744"/>
              <a:gd name="T85" fmla="*/ 120 h 1743"/>
              <a:gd name="T86" fmla="*/ 1741 w 3744"/>
              <a:gd name="T87" fmla="*/ 120 h 1743"/>
              <a:gd name="T88" fmla="*/ 1622 w 3744"/>
              <a:gd name="T89" fmla="*/ 0 h 1743"/>
              <a:gd name="T90" fmla="*/ 1121 w 3744"/>
              <a:gd name="T91" fmla="*/ 239 h 1743"/>
              <a:gd name="T92" fmla="*/ 620 w 3744"/>
              <a:gd name="T93" fmla="*/ 0 h 1743"/>
              <a:gd name="T94" fmla="*/ 501 w 3744"/>
              <a:gd name="T95" fmla="*/ 120 h 1743"/>
              <a:gd name="T96" fmla="*/ 238 w 3744"/>
              <a:gd name="T97" fmla="*/ 1624 h 1743"/>
              <a:gd name="T98" fmla="*/ 119 w 3744"/>
              <a:gd name="T99" fmla="*/ 1505 h 1743"/>
              <a:gd name="T100" fmla="*/ 119 w 3744"/>
              <a:gd name="T101" fmla="*/ 1242 h 1743"/>
              <a:gd name="T102" fmla="*/ 119 w 3744"/>
              <a:gd name="T103" fmla="*/ 502 h 1743"/>
              <a:gd name="T104" fmla="*/ 0 w 3744"/>
              <a:gd name="T105" fmla="*/ 621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44" h="1743">
                <a:moveTo>
                  <a:pt x="119" y="0"/>
                </a:moveTo>
                <a:cubicBezTo>
                  <a:pt x="185" y="0"/>
                  <a:pt x="238" y="54"/>
                  <a:pt x="238" y="120"/>
                </a:cubicBezTo>
                <a:cubicBezTo>
                  <a:pt x="238" y="185"/>
                  <a:pt x="185" y="239"/>
                  <a:pt x="119" y="239"/>
                </a:cubicBezTo>
                <a:cubicBezTo>
                  <a:pt x="53" y="239"/>
                  <a:pt x="0" y="185"/>
                  <a:pt x="0" y="120"/>
                </a:cubicBezTo>
                <a:cubicBezTo>
                  <a:pt x="0" y="54"/>
                  <a:pt x="53" y="0"/>
                  <a:pt x="119" y="0"/>
                </a:cubicBezTo>
                <a:close/>
                <a:moveTo>
                  <a:pt x="3625" y="1505"/>
                </a:moveTo>
                <a:cubicBezTo>
                  <a:pt x="3691" y="1505"/>
                  <a:pt x="3744" y="1558"/>
                  <a:pt x="3744" y="1624"/>
                </a:cubicBezTo>
                <a:cubicBezTo>
                  <a:pt x="3744" y="1690"/>
                  <a:pt x="3691" y="1743"/>
                  <a:pt x="3625" y="1743"/>
                </a:cubicBezTo>
                <a:cubicBezTo>
                  <a:pt x="3559" y="1743"/>
                  <a:pt x="3506" y="1690"/>
                  <a:pt x="3506" y="1624"/>
                </a:cubicBezTo>
                <a:cubicBezTo>
                  <a:pt x="3506" y="1558"/>
                  <a:pt x="3559" y="1505"/>
                  <a:pt x="3625" y="1505"/>
                </a:cubicBezTo>
                <a:close/>
                <a:moveTo>
                  <a:pt x="3124" y="1505"/>
                </a:moveTo>
                <a:cubicBezTo>
                  <a:pt x="3190" y="1505"/>
                  <a:pt x="3244" y="1558"/>
                  <a:pt x="3244" y="1624"/>
                </a:cubicBezTo>
                <a:cubicBezTo>
                  <a:pt x="3244" y="1690"/>
                  <a:pt x="3190" y="1743"/>
                  <a:pt x="3124" y="1743"/>
                </a:cubicBezTo>
                <a:cubicBezTo>
                  <a:pt x="3059" y="1743"/>
                  <a:pt x="3005" y="1690"/>
                  <a:pt x="3005" y="1624"/>
                </a:cubicBezTo>
                <a:cubicBezTo>
                  <a:pt x="3005" y="1558"/>
                  <a:pt x="3059" y="1505"/>
                  <a:pt x="3124" y="1505"/>
                </a:cubicBezTo>
                <a:close/>
                <a:moveTo>
                  <a:pt x="2623" y="1505"/>
                </a:moveTo>
                <a:cubicBezTo>
                  <a:pt x="2689" y="1505"/>
                  <a:pt x="2743" y="1558"/>
                  <a:pt x="2743" y="1624"/>
                </a:cubicBezTo>
                <a:cubicBezTo>
                  <a:pt x="2743" y="1690"/>
                  <a:pt x="2689" y="1743"/>
                  <a:pt x="2623" y="1743"/>
                </a:cubicBezTo>
                <a:cubicBezTo>
                  <a:pt x="2558" y="1743"/>
                  <a:pt x="2504" y="1690"/>
                  <a:pt x="2504" y="1624"/>
                </a:cubicBezTo>
                <a:cubicBezTo>
                  <a:pt x="2504" y="1558"/>
                  <a:pt x="2558" y="1505"/>
                  <a:pt x="2623" y="1505"/>
                </a:cubicBezTo>
                <a:close/>
                <a:moveTo>
                  <a:pt x="2123" y="1505"/>
                </a:moveTo>
                <a:cubicBezTo>
                  <a:pt x="2188" y="1505"/>
                  <a:pt x="2242" y="1558"/>
                  <a:pt x="2242" y="1624"/>
                </a:cubicBezTo>
                <a:cubicBezTo>
                  <a:pt x="2242" y="1690"/>
                  <a:pt x="2188" y="1743"/>
                  <a:pt x="2123" y="1743"/>
                </a:cubicBezTo>
                <a:cubicBezTo>
                  <a:pt x="2057" y="1743"/>
                  <a:pt x="2003" y="1690"/>
                  <a:pt x="2003" y="1624"/>
                </a:cubicBezTo>
                <a:cubicBezTo>
                  <a:pt x="2003" y="1558"/>
                  <a:pt x="2057" y="1505"/>
                  <a:pt x="2123" y="1505"/>
                </a:cubicBezTo>
                <a:close/>
                <a:moveTo>
                  <a:pt x="1622" y="1505"/>
                </a:moveTo>
                <a:cubicBezTo>
                  <a:pt x="1687" y="1505"/>
                  <a:pt x="1741" y="1558"/>
                  <a:pt x="1741" y="1624"/>
                </a:cubicBezTo>
                <a:cubicBezTo>
                  <a:pt x="1741" y="1690"/>
                  <a:pt x="1687" y="1743"/>
                  <a:pt x="1622" y="1743"/>
                </a:cubicBezTo>
                <a:cubicBezTo>
                  <a:pt x="1556" y="1743"/>
                  <a:pt x="1502" y="1690"/>
                  <a:pt x="1502" y="1624"/>
                </a:cubicBezTo>
                <a:cubicBezTo>
                  <a:pt x="1502" y="1558"/>
                  <a:pt x="1556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0" y="1558"/>
                  <a:pt x="1240" y="1624"/>
                </a:cubicBezTo>
                <a:cubicBezTo>
                  <a:pt x="1240" y="1690"/>
                  <a:pt x="1187" y="1743"/>
                  <a:pt x="1121" y="1743"/>
                </a:cubicBezTo>
                <a:cubicBezTo>
                  <a:pt x="1055" y="1743"/>
                  <a:pt x="1002" y="1690"/>
                  <a:pt x="1002" y="1624"/>
                </a:cubicBezTo>
                <a:cubicBezTo>
                  <a:pt x="1002" y="1558"/>
                  <a:pt x="1055" y="1505"/>
                  <a:pt x="1121" y="1505"/>
                </a:cubicBezTo>
                <a:close/>
                <a:moveTo>
                  <a:pt x="620" y="1505"/>
                </a:moveTo>
                <a:cubicBezTo>
                  <a:pt x="686" y="1505"/>
                  <a:pt x="739" y="1558"/>
                  <a:pt x="739" y="1624"/>
                </a:cubicBezTo>
                <a:cubicBezTo>
                  <a:pt x="739" y="1690"/>
                  <a:pt x="686" y="1743"/>
                  <a:pt x="620" y="1743"/>
                </a:cubicBezTo>
                <a:cubicBezTo>
                  <a:pt x="554" y="1743"/>
                  <a:pt x="501" y="1690"/>
                  <a:pt x="501" y="1624"/>
                </a:cubicBezTo>
                <a:cubicBezTo>
                  <a:pt x="501" y="1558"/>
                  <a:pt x="554" y="1505"/>
                  <a:pt x="620" y="1505"/>
                </a:cubicBezTo>
                <a:close/>
                <a:moveTo>
                  <a:pt x="3625" y="1003"/>
                </a:moveTo>
                <a:cubicBezTo>
                  <a:pt x="3691" y="1003"/>
                  <a:pt x="3744" y="1057"/>
                  <a:pt x="3744" y="1123"/>
                </a:cubicBezTo>
                <a:cubicBezTo>
                  <a:pt x="3744" y="1188"/>
                  <a:pt x="3691" y="1242"/>
                  <a:pt x="3625" y="1242"/>
                </a:cubicBezTo>
                <a:cubicBezTo>
                  <a:pt x="3559" y="1242"/>
                  <a:pt x="3506" y="1188"/>
                  <a:pt x="3506" y="1123"/>
                </a:cubicBezTo>
                <a:cubicBezTo>
                  <a:pt x="3506" y="1057"/>
                  <a:pt x="3559" y="1003"/>
                  <a:pt x="3625" y="1003"/>
                </a:cubicBezTo>
                <a:close/>
                <a:moveTo>
                  <a:pt x="3124" y="1003"/>
                </a:moveTo>
                <a:cubicBezTo>
                  <a:pt x="3190" y="1003"/>
                  <a:pt x="3244" y="1057"/>
                  <a:pt x="3244" y="1123"/>
                </a:cubicBezTo>
                <a:cubicBezTo>
                  <a:pt x="3244" y="1188"/>
                  <a:pt x="3190" y="1242"/>
                  <a:pt x="3124" y="1242"/>
                </a:cubicBezTo>
                <a:cubicBezTo>
                  <a:pt x="3059" y="1242"/>
                  <a:pt x="3005" y="1188"/>
                  <a:pt x="3005" y="1123"/>
                </a:cubicBezTo>
                <a:cubicBezTo>
                  <a:pt x="3005" y="1057"/>
                  <a:pt x="3059" y="1003"/>
                  <a:pt x="3124" y="1003"/>
                </a:cubicBezTo>
                <a:close/>
                <a:moveTo>
                  <a:pt x="2623" y="1003"/>
                </a:moveTo>
                <a:cubicBezTo>
                  <a:pt x="2689" y="1003"/>
                  <a:pt x="2743" y="1057"/>
                  <a:pt x="2743" y="1123"/>
                </a:cubicBezTo>
                <a:cubicBezTo>
                  <a:pt x="2743" y="1188"/>
                  <a:pt x="2689" y="1242"/>
                  <a:pt x="2623" y="1242"/>
                </a:cubicBezTo>
                <a:cubicBezTo>
                  <a:pt x="2558" y="1242"/>
                  <a:pt x="2504" y="1188"/>
                  <a:pt x="2504" y="1123"/>
                </a:cubicBezTo>
                <a:cubicBezTo>
                  <a:pt x="2504" y="1057"/>
                  <a:pt x="2558" y="1003"/>
                  <a:pt x="2623" y="1003"/>
                </a:cubicBezTo>
                <a:close/>
                <a:moveTo>
                  <a:pt x="2123" y="1003"/>
                </a:moveTo>
                <a:cubicBezTo>
                  <a:pt x="2188" y="1003"/>
                  <a:pt x="2242" y="1057"/>
                  <a:pt x="2242" y="1123"/>
                </a:cubicBezTo>
                <a:cubicBezTo>
                  <a:pt x="2242" y="1188"/>
                  <a:pt x="2188" y="1242"/>
                  <a:pt x="2123" y="1242"/>
                </a:cubicBezTo>
                <a:cubicBezTo>
                  <a:pt x="2057" y="1242"/>
                  <a:pt x="2003" y="1188"/>
                  <a:pt x="2003" y="1123"/>
                </a:cubicBezTo>
                <a:cubicBezTo>
                  <a:pt x="2003" y="1057"/>
                  <a:pt x="2057" y="1003"/>
                  <a:pt x="2123" y="1003"/>
                </a:cubicBezTo>
                <a:close/>
                <a:moveTo>
                  <a:pt x="1622" y="1003"/>
                </a:moveTo>
                <a:cubicBezTo>
                  <a:pt x="1687" y="1003"/>
                  <a:pt x="1741" y="1057"/>
                  <a:pt x="1741" y="1123"/>
                </a:cubicBezTo>
                <a:cubicBezTo>
                  <a:pt x="1741" y="1188"/>
                  <a:pt x="1687" y="1242"/>
                  <a:pt x="1622" y="1242"/>
                </a:cubicBezTo>
                <a:cubicBezTo>
                  <a:pt x="1556" y="1242"/>
                  <a:pt x="1502" y="1188"/>
                  <a:pt x="1502" y="1123"/>
                </a:cubicBezTo>
                <a:cubicBezTo>
                  <a:pt x="1502" y="1057"/>
                  <a:pt x="1556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0" y="1057"/>
                  <a:pt x="1240" y="1123"/>
                </a:cubicBezTo>
                <a:cubicBezTo>
                  <a:pt x="1240" y="1188"/>
                  <a:pt x="1187" y="1242"/>
                  <a:pt x="1121" y="1242"/>
                </a:cubicBezTo>
                <a:cubicBezTo>
                  <a:pt x="1055" y="1242"/>
                  <a:pt x="1002" y="1188"/>
                  <a:pt x="1002" y="1123"/>
                </a:cubicBezTo>
                <a:cubicBezTo>
                  <a:pt x="1002" y="1057"/>
                  <a:pt x="1055" y="1003"/>
                  <a:pt x="1121" y="1003"/>
                </a:cubicBezTo>
                <a:close/>
                <a:moveTo>
                  <a:pt x="620" y="1003"/>
                </a:moveTo>
                <a:cubicBezTo>
                  <a:pt x="686" y="1003"/>
                  <a:pt x="739" y="1057"/>
                  <a:pt x="739" y="1123"/>
                </a:cubicBezTo>
                <a:cubicBezTo>
                  <a:pt x="739" y="1188"/>
                  <a:pt x="686" y="1242"/>
                  <a:pt x="620" y="1242"/>
                </a:cubicBezTo>
                <a:cubicBezTo>
                  <a:pt x="554" y="1242"/>
                  <a:pt x="501" y="1188"/>
                  <a:pt x="501" y="1123"/>
                </a:cubicBezTo>
                <a:cubicBezTo>
                  <a:pt x="501" y="1057"/>
                  <a:pt x="554" y="1003"/>
                  <a:pt x="620" y="1003"/>
                </a:cubicBezTo>
                <a:close/>
                <a:moveTo>
                  <a:pt x="3625" y="502"/>
                </a:moveTo>
                <a:cubicBezTo>
                  <a:pt x="3691" y="502"/>
                  <a:pt x="3744" y="555"/>
                  <a:pt x="3744" y="621"/>
                </a:cubicBezTo>
                <a:cubicBezTo>
                  <a:pt x="3744" y="687"/>
                  <a:pt x="3691" y="740"/>
                  <a:pt x="3625" y="740"/>
                </a:cubicBezTo>
                <a:cubicBezTo>
                  <a:pt x="3559" y="740"/>
                  <a:pt x="3506" y="687"/>
                  <a:pt x="3506" y="621"/>
                </a:cubicBezTo>
                <a:cubicBezTo>
                  <a:pt x="3506" y="555"/>
                  <a:pt x="3559" y="502"/>
                  <a:pt x="3625" y="502"/>
                </a:cubicBezTo>
                <a:close/>
                <a:moveTo>
                  <a:pt x="3124" y="502"/>
                </a:moveTo>
                <a:cubicBezTo>
                  <a:pt x="3190" y="502"/>
                  <a:pt x="3244" y="555"/>
                  <a:pt x="3244" y="621"/>
                </a:cubicBezTo>
                <a:cubicBezTo>
                  <a:pt x="3244" y="687"/>
                  <a:pt x="3190" y="740"/>
                  <a:pt x="3124" y="740"/>
                </a:cubicBezTo>
                <a:cubicBezTo>
                  <a:pt x="3059" y="740"/>
                  <a:pt x="3005" y="687"/>
                  <a:pt x="3005" y="621"/>
                </a:cubicBezTo>
                <a:cubicBezTo>
                  <a:pt x="3005" y="555"/>
                  <a:pt x="3059" y="502"/>
                  <a:pt x="3124" y="502"/>
                </a:cubicBezTo>
                <a:close/>
                <a:moveTo>
                  <a:pt x="2623" y="502"/>
                </a:moveTo>
                <a:cubicBezTo>
                  <a:pt x="2689" y="502"/>
                  <a:pt x="2743" y="555"/>
                  <a:pt x="2743" y="621"/>
                </a:cubicBezTo>
                <a:cubicBezTo>
                  <a:pt x="2743" y="687"/>
                  <a:pt x="2689" y="740"/>
                  <a:pt x="2623" y="740"/>
                </a:cubicBezTo>
                <a:cubicBezTo>
                  <a:pt x="2558" y="740"/>
                  <a:pt x="2504" y="687"/>
                  <a:pt x="2504" y="621"/>
                </a:cubicBezTo>
                <a:cubicBezTo>
                  <a:pt x="2504" y="555"/>
                  <a:pt x="2558" y="502"/>
                  <a:pt x="2623" y="502"/>
                </a:cubicBezTo>
                <a:close/>
                <a:moveTo>
                  <a:pt x="2123" y="502"/>
                </a:moveTo>
                <a:cubicBezTo>
                  <a:pt x="2188" y="502"/>
                  <a:pt x="2242" y="555"/>
                  <a:pt x="2242" y="621"/>
                </a:cubicBezTo>
                <a:cubicBezTo>
                  <a:pt x="2242" y="687"/>
                  <a:pt x="2188" y="740"/>
                  <a:pt x="2123" y="740"/>
                </a:cubicBezTo>
                <a:cubicBezTo>
                  <a:pt x="2057" y="740"/>
                  <a:pt x="2003" y="687"/>
                  <a:pt x="2003" y="621"/>
                </a:cubicBezTo>
                <a:cubicBezTo>
                  <a:pt x="2003" y="555"/>
                  <a:pt x="2057" y="502"/>
                  <a:pt x="2123" y="502"/>
                </a:cubicBezTo>
                <a:close/>
                <a:moveTo>
                  <a:pt x="1622" y="502"/>
                </a:moveTo>
                <a:cubicBezTo>
                  <a:pt x="1687" y="502"/>
                  <a:pt x="1741" y="555"/>
                  <a:pt x="1741" y="621"/>
                </a:cubicBezTo>
                <a:cubicBezTo>
                  <a:pt x="1741" y="687"/>
                  <a:pt x="1687" y="740"/>
                  <a:pt x="1622" y="740"/>
                </a:cubicBezTo>
                <a:cubicBezTo>
                  <a:pt x="1556" y="740"/>
                  <a:pt x="1502" y="687"/>
                  <a:pt x="1502" y="621"/>
                </a:cubicBezTo>
                <a:cubicBezTo>
                  <a:pt x="1502" y="555"/>
                  <a:pt x="1556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0" y="555"/>
                  <a:pt x="1240" y="621"/>
                </a:cubicBezTo>
                <a:cubicBezTo>
                  <a:pt x="1240" y="687"/>
                  <a:pt x="1187" y="740"/>
                  <a:pt x="1121" y="740"/>
                </a:cubicBezTo>
                <a:cubicBezTo>
                  <a:pt x="1055" y="740"/>
                  <a:pt x="1002" y="687"/>
                  <a:pt x="1002" y="621"/>
                </a:cubicBezTo>
                <a:cubicBezTo>
                  <a:pt x="1002" y="555"/>
                  <a:pt x="1055" y="502"/>
                  <a:pt x="1121" y="502"/>
                </a:cubicBezTo>
                <a:close/>
                <a:moveTo>
                  <a:pt x="620" y="502"/>
                </a:moveTo>
                <a:cubicBezTo>
                  <a:pt x="686" y="502"/>
                  <a:pt x="739" y="555"/>
                  <a:pt x="739" y="621"/>
                </a:cubicBezTo>
                <a:cubicBezTo>
                  <a:pt x="739" y="687"/>
                  <a:pt x="686" y="740"/>
                  <a:pt x="620" y="740"/>
                </a:cubicBezTo>
                <a:cubicBezTo>
                  <a:pt x="554" y="740"/>
                  <a:pt x="501" y="687"/>
                  <a:pt x="501" y="621"/>
                </a:cubicBezTo>
                <a:cubicBezTo>
                  <a:pt x="501" y="555"/>
                  <a:pt x="554" y="502"/>
                  <a:pt x="620" y="502"/>
                </a:cubicBezTo>
                <a:close/>
                <a:moveTo>
                  <a:pt x="3625" y="0"/>
                </a:moveTo>
                <a:cubicBezTo>
                  <a:pt x="3691" y="0"/>
                  <a:pt x="3744" y="54"/>
                  <a:pt x="3744" y="120"/>
                </a:cubicBezTo>
                <a:cubicBezTo>
                  <a:pt x="3744" y="185"/>
                  <a:pt x="3691" y="239"/>
                  <a:pt x="3625" y="239"/>
                </a:cubicBezTo>
                <a:cubicBezTo>
                  <a:pt x="3559" y="239"/>
                  <a:pt x="3506" y="185"/>
                  <a:pt x="3506" y="120"/>
                </a:cubicBezTo>
                <a:cubicBezTo>
                  <a:pt x="3506" y="54"/>
                  <a:pt x="3559" y="0"/>
                  <a:pt x="3625" y="0"/>
                </a:cubicBezTo>
                <a:close/>
                <a:moveTo>
                  <a:pt x="3124" y="0"/>
                </a:moveTo>
                <a:cubicBezTo>
                  <a:pt x="3190" y="0"/>
                  <a:pt x="3244" y="54"/>
                  <a:pt x="3244" y="120"/>
                </a:cubicBezTo>
                <a:cubicBezTo>
                  <a:pt x="3244" y="185"/>
                  <a:pt x="3190" y="239"/>
                  <a:pt x="3124" y="239"/>
                </a:cubicBezTo>
                <a:cubicBezTo>
                  <a:pt x="3059" y="239"/>
                  <a:pt x="3005" y="185"/>
                  <a:pt x="3005" y="120"/>
                </a:cubicBezTo>
                <a:cubicBezTo>
                  <a:pt x="3005" y="54"/>
                  <a:pt x="3059" y="0"/>
                  <a:pt x="3124" y="0"/>
                </a:cubicBezTo>
                <a:close/>
                <a:moveTo>
                  <a:pt x="2623" y="0"/>
                </a:moveTo>
                <a:cubicBezTo>
                  <a:pt x="2689" y="0"/>
                  <a:pt x="2743" y="54"/>
                  <a:pt x="2743" y="120"/>
                </a:cubicBezTo>
                <a:cubicBezTo>
                  <a:pt x="2743" y="185"/>
                  <a:pt x="2689" y="239"/>
                  <a:pt x="2623" y="239"/>
                </a:cubicBezTo>
                <a:cubicBezTo>
                  <a:pt x="2558" y="239"/>
                  <a:pt x="2504" y="185"/>
                  <a:pt x="2504" y="120"/>
                </a:cubicBezTo>
                <a:cubicBezTo>
                  <a:pt x="2504" y="54"/>
                  <a:pt x="2558" y="0"/>
                  <a:pt x="2623" y="0"/>
                </a:cubicBezTo>
                <a:close/>
                <a:moveTo>
                  <a:pt x="2123" y="0"/>
                </a:moveTo>
                <a:cubicBezTo>
                  <a:pt x="2188" y="0"/>
                  <a:pt x="2242" y="54"/>
                  <a:pt x="2242" y="120"/>
                </a:cubicBezTo>
                <a:cubicBezTo>
                  <a:pt x="2242" y="185"/>
                  <a:pt x="2188" y="239"/>
                  <a:pt x="2123" y="239"/>
                </a:cubicBezTo>
                <a:cubicBezTo>
                  <a:pt x="2057" y="239"/>
                  <a:pt x="2003" y="185"/>
                  <a:pt x="2003" y="120"/>
                </a:cubicBezTo>
                <a:cubicBezTo>
                  <a:pt x="2003" y="54"/>
                  <a:pt x="2057" y="0"/>
                  <a:pt x="2123" y="0"/>
                </a:cubicBezTo>
                <a:close/>
                <a:moveTo>
                  <a:pt x="1622" y="0"/>
                </a:moveTo>
                <a:cubicBezTo>
                  <a:pt x="1687" y="0"/>
                  <a:pt x="1741" y="54"/>
                  <a:pt x="1741" y="120"/>
                </a:cubicBezTo>
                <a:cubicBezTo>
                  <a:pt x="1741" y="185"/>
                  <a:pt x="1687" y="239"/>
                  <a:pt x="1622" y="239"/>
                </a:cubicBezTo>
                <a:cubicBezTo>
                  <a:pt x="1556" y="239"/>
                  <a:pt x="1502" y="185"/>
                  <a:pt x="1502" y="120"/>
                </a:cubicBezTo>
                <a:cubicBezTo>
                  <a:pt x="1502" y="54"/>
                  <a:pt x="1556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0" y="54"/>
                  <a:pt x="1240" y="120"/>
                </a:cubicBezTo>
                <a:cubicBezTo>
                  <a:pt x="1240" y="185"/>
                  <a:pt x="1187" y="239"/>
                  <a:pt x="1121" y="239"/>
                </a:cubicBezTo>
                <a:cubicBezTo>
                  <a:pt x="1055" y="239"/>
                  <a:pt x="1002" y="185"/>
                  <a:pt x="1002" y="120"/>
                </a:cubicBezTo>
                <a:cubicBezTo>
                  <a:pt x="1002" y="54"/>
                  <a:pt x="1055" y="0"/>
                  <a:pt x="1121" y="0"/>
                </a:cubicBezTo>
                <a:close/>
                <a:moveTo>
                  <a:pt x="620" y="0"/>
                </a:moveTo>
                <a:cubicBezTo>
                  <a:pt x="686" y="0"/>
                  <a:pt x="739" y="54"/>
                  <a:pt x="739" y="120"/>
                </a:cubicBezTo>
                <a:cubicBezTo>
                  <a:pt x="739" y="185"/>
                  <a:pt x="686" y="239"/>
                  <a:pt x="620" y="239"/>
                </a:cubicBezTo>
                <a:cubicBezTo>
                  <a:pt x="554" y="239"/>
                  <a:pt x="501" y="185"/>
                  <a:pt x="501" y="120"/>
                </a:cubicBezTo>
                <a:cubicBezTo>
                  <a:pt x="501" y="54"/>
                  <a:pt x="554" y="0"/>
                  <a:pt x="620" y="0"/>
                </a:cubicBezTo>
                <a:close/>
                <a:moveTo>
                  <a:pt x="119" y="1505"/>
                </a:moveTo>
                <a:cubicBezTo>
                  <a:pt x="185" y="1505"/>
                  <a:pt x="238" y="1558"/>
                  <a:pt x="238" y="1624"/>
                </a:cubicBezTo>
                <a:cubicBezTo>
                  <a:pt x="238" y="1690"/>
                  <a:pt x="185" y="1743"/>
                  <a:pt x="119" y="1743"/>
                </a:cubicBezTo>
                <a:cubicBezTo>
                  <a:pt x="53" y="1743"/>
                  <a:pt x="0" y="1690"/>
                  <a:pt x="0" y="1624"/>
                </a:cubicBezTo>
                <a:cubicBezTo>
                  <a:pt x="0" y="1558"/>
                  <a:pt x="53" y="1505"/>
                  <a:pt x="119" y="1505"/>
                </a:cubicBezTo>
                <a:close/>
                <a:moveTo>
                  <a:pt x="119" y="1003"/>
                </a:moveTo>
                <a:cubicBezTo>
                  <a:pt x="185" y="1003"/>
                  <a:pt x="238" y="1057"/>
                  <a:pt x="238" y="1123"/>
                </a:cubicBezTo>
                <a:cubicBezTo>
                  <a:pt x="238" y="1188"/>
                  <a:pt x="185" y="1242"/>
                  <a:pt x="119" y="1242"/>
                </a:cubicBezTo>
                <a:cubicBezTo>
                  <a:pt x="53" y="1242"/>
                  <a:pt x="0" y="1188"/>
                  <a:pt x="0" y="1123"/>
                </a:cubicBezTo>
                <a:cubicBezTo>
                  <a:pt x="0" y="1057"/>
                  <a:pt x="53" y="1003"/>
                  <a:pt x="119" y="1003"/>
                </a:cubicBezTo>
                <a:close/>
                <a:moveTo>
                  <a:pt x="119" y="502"/>
                </a:moveTo>
                <a:cubicBezTo>
                  <a:pt x="185" y="502"/>
                  <a:pt x="238" y="555"/>
                  <a:pt x="238" y="621"/>
                </a:cubicBezTo>
                <a:cubicBezTo>
                  <a:pt x="238" y="687"/>
                  <a:pt x="185" y="740"/>
                  <a:pt x="119" y="740"/>
                </a:cubicBezTo>
                <a:cubicBezTo>
                  <a:pt x="53" y="740"/>
                  <a:pt x="0" y="687"/>
                  <a:pt x="0" y="621"/>
                </a:cubicBezTo>
                <a:cubicBezTo>
                  <a:pt x="0" y="555"/>
                  <a:pt x="53" y="502"/>
                  <a:pt x="119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52DC9B54-F642-4C23-AB5B-00667D8FB295}"/>
              </a:ext>
            </a:extLst>
          </p:cNvPr>
          <p:cNvSpPr>
            <a:spLocks/>
          </p:cNvSpPr>
          <p:nvPr/>
        </p:nvSpPr>
        <p:spPr bwMode="auto">
          <a:xfrm>
            <a:off x="8594722" y="0"/>
            <a:ext cx="685108" cy="448469"/>
          </a:xfrm>
          <a:custGeom>
            <a:avLst/>
            <a:gdLst>
              <a:gd name="T0" fmla="*/ 0 w 1584"/>
              <a:gd name="T1" fmla="*/ 0 h 1034"/>
              <a:gd name="T2" fmla="*/ 555 w 1584"/>
              <a:gd name="T3" fmla="*/ 903 h 1034"/>
              <a:gd name="T4" fmla="*/ 556 w 1584"/>
              <a:gd name="T5" fmla="*/ 906 h 1034"/>
              <a:gd name="T6" fmla="*/ 792 w 1584"/>
              <a:gd name="T7" fmla="*/ 1034 h 1034"/>
              <a:gd name="T8" fmla="*/ 1033 w 1584"/>
              <a:gd name="T9" fmla="*/ 899 h 1034"/>
              <a:gd name="T10" fmla="*/ 1033 w 1584"/>
              <a:gd name="T11" fmla="*/ 898 h 1034"/>
              <a:gd name="T12" fmla="*/ 1584 w 1584"/>
              <a:gd name="T13" fmla="*/ 0 h 1034"/>
              <a:gd name="T14" fmla="*/ 1455 w 1584"/>
              <a:gd name="T15" fmla="*/ 0 h 1034"/>
              <a:gd name="T16" fmla="*/ 939 w 1584"/>
              <a:gd name="T17" fmla="*/ 840 h 1034"/>
              <a:gd name="T18" fmla="*/ 792 w 1584"/>
              <a:gd name="T19" fmla="*/ 924 h 1034"/>
              <a:gd name="T20" fmla="*/ 648 w 1584"/>
              <a:gd name="T21" fmla="*/ 846 h 1034"/>
              <a:gd name="T22" fmla="*/ 129 w 1584"/>
              <a:gd name="T23" fmla="*/ 0 h 1034"/>
              <a:gd name="T24" fmla="*/ 0 w 1584"/>
              <a:gd name="T25" fmla="*/ 0 h 10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84" h="1034">
                <a:moveTo>
                  <a:pt x="0" y="0"/>
                </a:moveTo>
                <a:lnTo>
                  <a:pt x="555" y="903"/>
                </a:lnTo>
                <a:cubicBezTo>
                  <a:pt x="555" y="904"/>
                  <a:pt x="556" y="905"/>
                  <a:pt x="556" y="906"/>
                </a:cubicBezTo>
                <a:cubicBezTo>
                  <a:pt x="608" y="986"/>
                  <a:pt x="697" y="1034"/>
                  <a:pt x="792" y="1034"/>
                </a:cubicBezTo>
                <a:cubicBezTo>
                  <a:pt x="892" y="1034"/>
                  <a:pt x="980" y="983"/>
                  <a:pt x="1033" y="899"/>
                </a:cubicBezTo>
                <a:cubicBezTo>
                  <a:pt x="1033" y="898"/>
                  <a:pt x="1033" y="898"/>
                  <a:pt x="1033" y="898"/>
                </a:cubicBezTo>
                <a:lnTo>
                  <a:pt x="1584" y="0"/>
                </a:lnTo>
                <a:lnTo>
                  <a:pt x="1455" y="0"/>
                </a:lnTo>
                <a:lnTo>
                  <a:pt x="939" y="840"/>
                </a:lnTo>
                <a:cubicBezTo>
                  <a:pt x="907" y="892"/>
                  <a:pt x="854" y="924"/>
                  <a:pt x="792" y="924"/>
                </a:cubicBezTo>
                <a:cubicBezTo>
                  <a:pt x="732" y="924"/>
                  <a:pt x="679" y="893"/>
                  <a:pt x="648" y="846"/>
                </a:cubicBezTo>
                <a:lnTo>
                  <a:pt x="129" y="0"/>
                </a:lnTo>
                <a:lnTo>
                  <a:pt x="0" y="0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787172C2-2083-406B-ABAE-C40990A6817A}"/>
              </a:ext>
            </a:extLst>
          </p:cNvPr>
          <p:cNvSpPr>
            <a:spLocks/>
          </p:cNvSpPr>
          <p:nvPr/>
        </p:nvSpPr>
        <p:spPr bwMode="auto">
          <a:xfrm>
            <a:off x="11410796" y="3705225"/>
            <a:ext cx="781204" cy="1323975"/>
          </a:xfrm>
          <a:custGeom>
            <a:avLst/>
            <a:gdLst>
              <a:gd name="T0" fmla="*/ 1780 w 1780"/>
              <a:gd name="T1" fmla="*/ 2995 h 2995"/>
              <a:gd name="T2" fmla="*/ 659 w 1780"/>
              <a:gd name="T3" fmla="*/ 2715 h 2995"/>
              <a:gd name="T4" fmla="*/ 290 w 1780"/>
              <a:gd name="T5" fmla="*/ 2509 h 2995"/>
              <a:gd name="T6" fmla="*/ 297 w 1780"/>
              <a:gd name="T7" fmla="*/ 1455 h 2995"/>
              <a:gd name="T8" fmla="*/ 300 w 1780"/>
              <a:gd name="T9" fmla="*/ 1453 h 2995"/>
              <a:gd name="T10" fmla="*/ 1780 w 1780"/>
              <a:gd name="T11" fmla="*/ 0 h 2995"/>
              <a:gd name="T12" fmla="*/ 1780 w 1780"/>
              <a:gd name="T13" fmla="*/ 140 h 2995"/>
              <a:gd name="T14" fmla="*/ 370 w 1780"/>
              <a:gd name="T15" fmla="*/ 1524 h 2995"/>
              <a:gd name="T16" fmla="*/ 368 w 1780"/>
              <a:gd name="T17" fmla="*/ 1526 h 2995"/>
              <a:gd name="T18" fmla="*/ 361 w 1780"/>
              <a:gd name="T19" fmla="*/ 2439 h 2995"/>
              <a:gd name="T20" fmla="*/ 681 w 1780"/>
              <a:gd name="T21" fmla="*/ 2618 h 2995"/>
              <a:gd name="T22" fmla="*/ 1780 w 1780"/>
              <a:gd name="T23" fmla="*/ 2892 h 2995"/>
              <a:gd name="T24" fmla="*/ 1780 w 1780"/>
              <a:gd name="T25" fmla="*/ 2995 h 2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80" h="2995">
                <a:moveTo>
                  <a:pt x="1780" y="2995"/>
                </a:moveTo>
                <a:lnTo>
                  <a:pt x="659" y="2715"/>
                </a:lnTo>
                <a:cubicBezTo>
                  <a:pt x="519" y="2684"/>
                  <a:pt x="391" y="2612"/>
                  <a:pt x="290" y="2509"/>
                </a:cubicBezTo>
                <a:cubicBezTo>
                  <a:pt x="0" y="2214"/>
                  <a:pt x="6" y="1747"/>
                  <a:pt x="297" y="1455"/>
                </a:cubicBezTo>
                <a:cubicBezTo>
                  <a:pt x="298" y="1454"/>
                  <a:pt x="299" y="1454"/>
                  <a:pt x="300" y="1453"/>
                </a:cubicBezTo>
                <a:lnTo>
                  <a:pt x="1780" y="0"/>
                </a:lnTo>
                <a:lnTo>
                  <a:pt x="1780" y="140"/>
                </a:lnTo>
                <a:lnTo>
                  <a:pt x="370" y="1524"/>
                </a:lnTo>
                <a:cubicBezTo>
                  <a:pt x="369" y="1525"/>
                  <a:pt x="369" y="1525"/>
                  <a:pt x="368" y="1526"/>
                </a:cubicBezTo>
                <a:cubicBezTo>
                  <a:pt x="116" y="1779"/>
                  <a:pt x="110" y="2183"/>
                  <a:pt x="361" y="2439"/>
                </a:cubicBezTo>
                <a:cubicBezTo>
                  <a:pt x="449" y="2529"/>
                  <a:pt x="559" y="2590"/>
                  <a:pt x="681" y="2618"/>
                </a:cubicBezTo>
                <a:lnTo>
                  <a:pt x="1780" y="2892"/>
                </a:lnTo>
                <a:lnTo>
                  <a:pt x="1780" y="2995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2F730810-3914-4605-BC93-6FB99A48FEE5}"/>
              </a:ext>
            </a:extLst>
          </p:cNvPr>
          <p:cNvSpPr>
            <a:spLocks noEditPoints="1"/>
          </p:cNvSpPr>
          <p:nvPr/>
        </p:nvSpPr>
        <p:spPr bwMode="auto">
          <a:xfrm>
            <a:off x="-85725" y="5029200"/>
            <a:ext cx="721169" cy="724820"/>
          </a:xfrm>
          <a:custGeom>
            <a:avLst/>
            <a:gdLst>
              <a:gd name="T0" fmla="*/ 239 w 1742"/>
              <a:gd name="T1" fmla="*/ 119 h 1743"/>
              <a:gd name="T2" fmla="*/ 0 w 1742"/>
              <a:gd name="T3" fmla="*/ 119 h 1743"/>
              <a:gd name="T4" fmla="*/ 1622 w 1742"/>
              <a:gd name="T5" fmla="*/ 1505 h 1743"/>
              <a:gd name="T6" fmla="*/ 1622 w 1742"/>
              <a:gd name="T7" fmla="*/ 1743 h 1743"/>
              <a:gd name="T8" fmla="*/ 1622 w 1742"/>
              <a:gd name="T9" fmla="*/ 1505 h 1743"/>
              <a:gd name="T10" fmla="*/ 1241 w 1742"/>
              <a:gd name="T11" fmla="*/ 1624 h 1743"/>
              <a:gd name="T12" fmla="*/ 1002 w 1742"/>
              <a:gd name="T13" fmla="*/ 1624 h 1743"/>
              <a:gd name="T14" fmla="*/ 621 w 1742"/>
              <a:gd name="T15" fmla="*/ 1505 h 1743"/>
              <a:gd name="T16" fmla="*/ 621 w 1742"/>
              <a:gd name="T17" fmla="*/ 1743 h 1743"/>
              <a:gd name="T18" fmla="*/ 621 w 1742"/>
              <a:gd name="T19" fmla="*/ 1505 h 1743"/>
              <a:gd name="T20" fmla="*/ 1742 w 1742"/>
              <a:gd name="T21" fmla="*/ 1122 h 1743"/>
              <a:gd name="T22" fmla="*/ 1503 w 1742"/>
              <a:gd name="T23" fmla="*/ 1122 h 1743"/>
              <a:gd name="T24" fmla="*/ 1121 w 1742"/>
              <a:gd name="T25" fmla="*/ 1003 h 1743"/>
              <a:gd name="T26" fmla="*/ 1121 w 1742"/>
              <a:gd name="T27" fmla="*/ 1242 h 1743"/>
              <a:gd name="T28" fmla="*/ 1121 w 1742"/>
              <a:gd name="T29" fmla="*/ 1003 h 1743"/>
              <a:gd name="T30" fmla="*/ 740 w 1742"/>
              <a:gd name="T31" fmla="*/ 1122 h 1743"/>
              <a:gd name="T32" fmla="*/ 501 w 1742"/>
              <a:gd name="T33" fmla="*/ 1122 h 1743"/>
              <a:gd name="T34" fmla="*/ 1622 w 1742"/>
              <a:gd name="T35" fmla="*/ 502 h 1743"/>
              <a:gd name="T36" fmla="*/ 1622 w 1742"/>
              <a:gd name="T37" fmla="*/ 740 h 1743"/>
              <a:gd name="T38" fmla="*/ 1622 w 1742"/>
              <a:gd name="T39" fmla="*/ 502 h 1743"/>
              <a:gd name="T40" fmla="*/ 1241 w 1742"/>
              <a:gd name="T41" fmla="*/ 621 h 1743"/>
              <a:gd name="T42" fmla="*/ 1002 w 1742"/>
              <a:gd name="T43" fmla="*/ 621 h 1743"/>
              <a:gd name="T44" fmla="*/ 621 w 1742"/>
              <a:gd name="T45" fmla="*/ 502 h 1743"/>
              <a:gd name="T46" fmla="*/ 621 w 1742"/>
              <a:gd name="T47" fmla="*/ 740 h 1743"/>
              <a:gd name="T48" fmla="*/ 621 w 1742"/>
              <a:gd name="T49" fmla="*/ 502 h 1743"/>
              <a:gd name="T50" fmla="*/ 1742 w 1742"/>
              <a:gd name="T51" fmla="*/ 119 h 1743"/>
              <a:gd name="T52" fmla="*/ 1503 w 1742"/>
              <a:gd name="T53" fmla="*/ 119 h 1743"/>
              <a:gd name="T54" fmla="*/ 1121 w 1742"/>
              <a:gd name="T55" fmla="*/ 0 h 1743"/>
              <a:gd name="T56" fmla="*/ 1121 w 1742"/>
              <a:gd name="T57" fmla="*/ 239 h 1743"/>
              <a:gd name="T58" fmla="*/ 1121 w 1742"/>
              <a:gd name="T59" fmla="*/ 0 h 1743"/>
              <a:gd name="T60" fmla="*/ 740 w 1742"/>
              <a:gd name="T61" fmla="*/ 119 h 1743"/>
              <a:gd name="T62" fmla="*/ 501 w 1742"/>
              <a:gd name="T63" fmla="*/ 119 h 1743"/>
              <a:gd name="T64" fmla="*/ 120 w 1742"/>
              <a:gd name="T65" fmla="*/ 1505 h 1743"/>
              <a:gd name="T66" fmla="*/ 120 w 1742"/>
              <a:gd name="T67" fmla="*/ 1743 h 1743"/>
              <a:gd name="T68" fmla="*/ 120 w 1742"/>
              <a:gd name="T69" fmla="*/ 1505 h 1743"/>
              <a:gd name="T70" fmla="*/ 239 w 1742"/>
              <a:gd name="T71" fmla="*/ 1122 h 1743"/>
              <a:gd name="T72" fmla="*/ 0 w 1742"/>
              <a:gd name="T73" fmla="*/ 1122 h 1743"/>
              <a:gd name="T74" fmla="*/ 120 w 1742"/>
              <a:gd name="T75" fmla="*/ 502 h 1743"/>
              <a:gd name="T76" fmla="*/ 120 w 1742"/>
              <a:gd name="T77" fmla="*/ 740 h 1743"/>
              <a:gd name="T78" fmla="*/ 120 w 1742"/>
              <a:gd name="T79" fmla="*/ 502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742" h="1743">
                <a:moveTo>
                  <a:pt x="120" y="0"/>
                </a:moveTo>
                <a:cubicBezTo>
                  <a:pt x="185" y="0"/>
                  <a:pt x="239" y="54"/>
                  <a:pt x="239" y="119"/>
                </a:cubicBezTo>
                <a:cubicBezTo>
                  <a:pt x="239" y="185"/>
                  <a:pt x="185" y="239"/>
                  <a:pt x="120" y="239"/>
                </a:cubicBezTo>
                <a:cubicBezTo>
                  <a:pt x="54" y="239"/>
                  <a:pt x="0" y="185"/>
                  <a:pt x="0" y="119"/>
                </a:cubicBezTo>
                <a:cubicBezTo>
                  <a:pt x="0" y="54"/>
                  <a:pt x="54" y="0"/>
                  <a:pt x="120" y="0"/>
                </a:cubicBezTo>
                <a:close/>
                <a:moveTo>
                  <a:pt x="1622" y="1505"/>
                </a:moveTo>
                <a:cubicBezTo>
                  <a:pt x="1688" y="1505"/>
                  <a:pt x="1742" y="1558"/>
                  <a:pt x="1742" y="1624"/>
                </a:cubicBezTo>
                <a:cubicBezTo>
                  <a:pt x="1742" y="1690"/>
                  <a:pt x="1688" y="1743"/>
                  <a:pt x="1622" y="1743"/>
                </a:cubicBezTo>
                <a:cubicBezTo>
                  <a:pt x="1557" y="1743"/>
                  <a:pt x="1503" y="1690"/>
                  <a:pt x="1503" y="1624"/>
                </a:cubicBezTo>
                <a:cubicBezTo>
                  <a:pt x="1503" y="1558"/>
                  <a:pt x="1557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1" y="1558"/>
                  <a:pt x="1241" y="1624"/>
                </a:cubicBezTo>
                <a:cubicBezTo>
                  <a:pt x="1241" y="1690"/>
                  <a:pt x="1187" y="1743"/>
                  <a:pt x="1121" y="1743"/>
                </a:cubicBezTo>
                <a:cubicBezTo>
                  <a:pt x="1056" y="1743"/>
                  <a:pt x="1002" y="1690"/>
                  <a:pt x="1002" y="1624"/>
                </a:cubicBezTo>
                <a:cubicBezTo>
                  <a:pt x="1002" y="1558"/>
                  <a:pt x="1056" y="1505"/>
                  <a:pt x="1121" y="1505"/>
                </a:cubicBezTo>
                <a:close/>
                <a:moveTo>
                  <a:pt x="621" y="1505"/>
                </a:moveTo>
                <a:cubicBezTo>
                  <a:pt x="686" y="1505"/>
                  <a:pt x="740" y="1558"/>
                  <a:pt x="740" y="1624"/>
                </a:cubicBezTo>
                <a:cubicBezTo>
                  <a:pt x="740" y="1690"/>
                  <a:pt x="686" y="1743"/>
                  <a:pt x="621" y="1743"/>
                </a:cubicBezTo>
                <a:cubicBezTo>
                  <a:pt x="555" y="1743"/>
                  <a:pt x="501" y="1690"/>
                  <a:pt x="501" y="1624"/>
                </a:cubicBezTo>
                <a:cubicBezTo>
                  <a:pt x="501" y="1558"/>
                  <a:pt x="555" y="1505"/>
                  <a:pt x="621" y="1505"/>
                </a:cubicBezTo>
                <a:close/>
                <a:moveTo>
                  <a:pt x="1622" y="1003"/>
                </a:moveTo>
                <a:cubicBezTo>
                  <a:pt x="1688" y="1003"/>
                  <a:pt x="1742" y="1057"/>
                  <a:pt x="1742" y="1122"/>
                </a:cubicBezTo>
                <a:cubicBezTo>
                  <a:pt x="1742" y="1188"/>
                  <a:pt x="1688" y="1242"/>
                  <a:pt x="1622" y="1242"/>
                </a:cubicBezTo>
                <a:cubicBezTo>
                  <a:pt x="1557" y="1242"/>
                  <a:pt x="1503" y="1188"/>
                  <a:pt x="1503" y="1122"/>
                </a:cubicBezTo>
                <a:cubicBezTo>
                  <a:pt x="1503" y="1057"/>
                  <a:pt x="1557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1" y="1057"/>
                  <a:pt x="1241" y="1122"/>
                </a:cubicBezTo>
                <a:cubicBezTo>
                  <a:pt x="1241" y="1188"/>
                  <a:pt x="1187" y="1242"/>
                  <a:pt x="1121" y="1242"/>
                </a:cubicBezTo>
                <a:cubicBezTo>
                  <a:pt x="1056" y="1242"/>
                  <a:pt x="1002" y="1188"/>
                  <a:pt x="1002" y="1122"/>
                </a:cubicBezTo>
                <a:cubicBezTo>
                  <a:pt x="1002" y="1057"/>
                  <a:pt x="1056" y="1003"/>
                  <a:pt x="1121" y="1003"/>
                </a:cubicBezTo>
                <a:close/>
                <a:moveTo>
                  <a:pt x="621" y="1003"/>
                </a:moveTo>
                <a:cubicBezTo>
                  <a:pt x="686" y="1003"/>
                  <a:pt x="740" y="1057"/>
                  <a:pt x="740" y="1122"/>
                </a:cubicBezTo>
                <a:cubicBezTo>
                  <a:pt x="740" y="1188"/>
                  <a:pt x="686" y="1242"/>
                  <a:pt x="621" y="1242"/>
                </a:cubicBezTo>
                <a:cubicBezTo>
                  <a:pt x="555" y="1242"/>
                  <a:pt x="501" y="1188"/>
                  <a:pt x="501" y="1122"/>
                </a:cubicBezTo>
                <a:cubicBezTo>
                  <a:pt x="501" y="1057"/>
                  <a:pt x="555" y="1003"/>
                  <a:pt x="621" y="1003"/>
                </a:cubicBezTo>
                <a:close/>
                <a:moveTo>
                  <a:pt x="1622" y="502"/>
                </a:moveTo>
                <a:cubicBezTo>
                  <a:pt x="1688" y="502"/>
                  <a:pt x="1742" y="555"/>
                  <a:pt x="1742" y="621"/>
                </a:cubicBezTo>
                <a:cubicBezTo>
                  <a:pt x="1742" y="687"/>
                  <a:pt x="1688" y="740"/>
                  <a:pt x="1622" y="740"/>
                </a:cubicBezTo>
                <a:cubicBezTo>
                  <a:pt x="1557" y="740"/>
                  <a:pt x="1503" y="687"/>
                  <a:pt x="1503" y="621"/>
                </a:cubicBezTo>
                <a:cubicBezTo>
                  <a:pt x="1503" y="555"/>
                  <a:pt x="1557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1" y="555"/>
                  <a:pt x="1241" y="621"/>
                </a:cubicBezTo>
                <a:cubicBezTo>
                  <a:pt x="1241" y="687"/>
                  <a:pt x="1187" y="740"/>
                  <a:pt x="1121" y="740"/>
                </a:cubicBezTo>
                <a:cubicBezTo>
                  <a:pt x="1056" y="740"/>
                  <a:pt x="1002" y="687"/>
                  <a:pt x="1002" y="621"/>
                </a:cubicBezTo>
                <a:cubicBezTo>
                  <a:pt x="1002" y="555"/>
                  <a:pt x="1056" y="502"/>
                  <a:pt x="1121" y="502"/>
                </a:cubicBezTo>
                <a:close/>
                <a:moveTo>
                  <a:pt x="621" y="502"/>
                </a:moveTo>
                <a:cubicBezTo>
                  <a:pt x="686" y="502"/>
                  <a:pt x="740" y="555"/>
                  <a:pt x="740" y="621"/>
                </a:cubicBezTo>
                <a:cubicBezTo>
                  <a:pt x="740" y="687"/>
                  <a:pt x="686" y="740"/>
                  <a:pt x="621" y="740"/>
                </a:cubicBezTo>
                <a:cubicBezTo>
                  <a:pt x="555" y="740"/>
                  <a:pt x="501" y="687"/>
                  <a:pt x="501" y="621"/>
                </a:cubicBezTo>
                <a:cubicBezTo>
                  <a:pt x="501" y="555"/>
                  <a:pt x="555" y="502"/>
                  <a:pt x="621" y="502"/>
                </a:cubicBezTo>
                <a:close/>
                <a:moveTo>
                  <a:pt x="1622" y="0"/>
                </a:moveTo>
                <a:cubicBezTo>
                  <a:pt x="1688" y="0"/>
                  <a:pt x="1742" y="54"/>
                  <a:pt x="1742" y="119"/>
                </a:cubicBezTo>
                <a:cubicBezTo>
                  <a:pt x="1742" y="185"/>
                  <a:pt x="1688" y="239"/>
                  <a:pt x="1622" y="239"/>
                </a:cubicBezTo>
                <a:cubicBezTo>
                  <a:pt x="1557" y="239"/>
                  <a:pt x="1503" y="185"/>
                  <a:pt x="1503" y="119"/>
                </a:cubicBezTo>
                <a:cubicBezTo>
                  <a:pt x="1503" y="54"/>
                  <a:pt x="1557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1" y="54"/>
                  <a:pt x="1241" y="119"/>
                </a:cubicBezTo>
                <a:cubicBezTo>
                  <a:pt x="1241" y="185"/>
                  <a:pt x="1187" y="239"/>
                  <a:pt x="1121" y="239"/>
                </a:cubicBezTo>
                <a:cubicBezTo>
                  <a:pt x="1056" y="239"/>
                  <a:pt x="1002" y="185"/>
                  <a:pt x="1002" y="119"/>
                </a:cubicBezTo>
                <a:cubicBezTo>
                  <a:pt x="1002" y="54"/>
                  <a:pt x="1056" y="0"/>
                  <a:pt x="1121" y="0"/>
                </a:cubicBezTo>
                <a:close/>
                <a:moveTo>
                  <a:pt x="621" y="0"/>
                </a:moveTo>
                <a:cubicBezTo>
                  <a:pt x="686" y="0"/>
                  <a:pt x="740" y="54"/>
                  <a:pt x="740" y="119"/>
                </a:cubicBezTo>
                <a:cubicBezTo>
                  <a:pt x="740" y="185"/>
                  <a:pt x="686" y="239"/>
                  <a:pt x="621" y="239"/>
                </a:cubicBezTo>
                <a:cubicBezTo>
                  <a:pt x="555" y="239"/>
                  <a:pt x="501" y="185"/>
                  <a:pt x="501" y="119"/>
                </a:cubicBezTo>
                <a:cubicBezTo>
                  <a:pt x="501" y="54"/>
                  <a:pt x="555" y="0"/>
                  <a:pt x="621" y="0"/>
                </a:cubicBezTo>
                <a:close/>
                <a:moveTo>
                  <a:pt x="120" y="1505"/>
                </a:moveTo>
                <a:cubicBezTo>
                  <a:pt x="185" y="1505"/>
                  <a:pt x="239" y="1558"/>
                  <a:pt x="239" y="1624"/>
                </a:cubicBezTo>
                <a:cubicBezTo>
                  <a:pt x="239" y="1690"/>
                  <a:pt x="185" y="1743"/>
                  <a:pt x="120" y="1743"/>
                </a:cubicBezTo>
                <a:cubicBezTo>
                  <a:pt x="54" y="1743"/>
                  <a:pt x="0" y="1690"/>
                  <a:pt x="0" y="1624"/>
                </a:cubicBezTo>
                <a:cubicBezTo>
                  <a:pt x="0" y="1558"/>
                  <a:pt x="54" y="1505"/>
                  <a:pt x="120" y="1505"/>
                </a:cubicBezTo>
                <a:close/>
                <a:moveTo>
                  <a:pt x="120" y="1003"/>
                </a:moveTo>
                <a:cubicBezTo>
                  <a:pt x="185" y="1003"/>
                  <a:pt x="239" y="1057"/>
                  <a:pt x="239" y="1122"/>
                </a:cubicBezTo>
                <a:cubicBezTo>
                  <a:pt x="239" y="1188"/>
                  <a:pt x="185" y="1242"/>
                  <a:pt x="120" y="1242"/>
                </a:cubicBezTo>
                <a:cubicBezTo>
                  <a:pt x="54" y="1242"/>
                  <a:pt x="0" y="1188"/>
                  <a:pt x="0" y="1122"/>
                </a:cubicBezTo>
                <a:cubicBezTo>
                  <a:pt x="0" y="1057"/>
                  <a:pt x="54" y="1003"/>
                  <a:pt x="120" y="1003"/>
                </a:cubicBezTo>
                <a:close/>
                <a:moveTo>
                  <a:pt x="120" y="502"/>
                </a:moveTo>
                <a:cubicBezTo>
                  <a:pt x="185" y="502"/>
                  <a:pt x="239" y="555"/>
                  <a:pt x="239" y="621"/>
                </a:cubicBezTo>
                <a:cubicBezTo>
                  <a:pt x="239" y="687"/>
                  <a:pt x="185" y="740"/>
                  <a:pt x="120" y="740"/>
                </a:cubicBezTo>
                <a:cubicBezTo>
                  <a:pt x="54" y="740"/>
                  <a:pt x="0" y="687"/>
                  <a:pt x="0" y="621"/>
                </a:cubicBezTo>
                <a:cubicBezTo>
                  <a:pt x="0" y="555"/>
                  <a:pt x="54" y="502"/>
                  <a:pt x="120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4AA307-6FC6-490A-B2BB-8CD12EB737C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</p:spTree>
    <p:extLst>
      <p:ext uri="{BB962C8B-B14F-4D97-AF65-F5344CB8AC3E}">
        <p14:creationId xmlns:p14="http://schemas.microsoft.com/office/powerpoint/2010/main" val="288800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77D0351-4C34-4E41-9832-C8DEC75EE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3286125" cy="1107996"/>
          </a:xfrm>
        </p:spPr>
        <p:txBody>
          <a:bodyPr/>
          <a:lstStyle/>
          <a:p>
            <a:r>
              <a:rPr lang="en-US" dirty="0"/>
              <a:t>Business</a:t>
            </a:r>
            <a:br>
              <a:rPr lang="en-US" dirty="0"/>
            </a:br>
            <a:r>
              <a:rPr lang="en-US" dirty="0"/>
              <a:t>model</a:t>
            </a: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51CFF105-036E-4BB4-A16E-0996F8B84076}"/>
              </a:ext>
            </a:extLst>
          </p:cNvPr>
          <p:cNvSpPr>
            <a:spLocks noEditPoints="1"/>
          </p:cNvSpPr>
          <p:nvPr/>
        </p:nvSpPr>
        <p:spPr bwMode="auto">
          <a:xfrm>
            <a:off x="5308524" y="6367817"/>
            <a:ext cx="1555753" cy="728342"/>
          </a:xfrm>
          <a:custGeom>
            <a:avLst/>
            <a:gdLst>
              <a:gd name="T0" fmla="*/ 119 w 3744"/>
              <a:gd name="T1" fmla="*/ 239 h 1743"/>
              <a:gd name="T2" fmla="*/ 3625 w 3744"/>
              <a:gd name="T3" fmla="*/ 1505 h 1743"/>
              <a:gd name="T4" fmla="*/ 3506 w 3744"/>
              <a:gd name="T5" fmla="*/ 1624 h 1743"/>
              <a:gd name="T6" fmla="*/ 3244 w 3744"/>
              <a:gd name="T7" fmla="*/ 1624 h 1743"/>
              <a:gd name="T8" fmla="*/ 3124 w 3744"/>
              <a:gd name="T9" fmla="*/ 1505 h 1743"/>
              <a:gd name="T10" fmla="*/ 2623 w 3744"/>
              <a:gd name="T11" fmla="*/ 1743 h 1743"/>
              <a:gd name="T12" fmla="*/ 2123 w 3744"/>
              <a:gd name="T13" fmla="*/ 1505 h 1743"/>
              <a:gd name="T14" fmla="*/ 2003 w 3744"/>
              <a:gd name="T15" fmla="*/ 1624 h 1743"/>
              <a:gd name="T16" fmla="*/ 1741 w 3744"/>
              <a:gd name="T17" fmla="*/ 1624 h 1743"/>
              <a:gd name="T18" fmla="*/ 1622 w 3744"/>
              <a:gd name="T19" fmla="*/ 1505 h 1743"/>
              <a:gd name="T20" fmla="*/ 1121 w 3744"/>
              <a:gd name="T21" fmla="*/ 1743 h 1743"/>
              <a:gd name="T22" fmla="*/ 620 w 3744"/>
              <a:gd name="T23" fmla="*/ 1505 h 1743"/>
              <a:gd name="T24" fmla="*/ 501 w 3744"/>
              <a:gd name="T25" fmla="*/ 1624 h 1743"/>
              <a:gd name="T26" fmla="*/ 3744 w 3744"/>
              <a:gd name="T27" fmla="*/ 1123 h 1743"/>
              <a:gd name="T28" fmla="*/ 3625 w 3744"/>
              <a:gd name="T29" fmla="*/ 1003 h 1743"/>
              <a:gd name="T30" fmla="*/ 3124 w 3744"/>
              <a:gd name="T31" fmla="*/ 1242 h 1743"/>
              <a:gd name="T32" fmla="*/ 2623 w 3744"/>
              <a:gd name="T33" fmla="*/ 1003 h 1743"/>
              <a:gd name="T34" fmla="*/ 2504 w 3744"/>
              <a:gd name="T35" fmla="*/ 1123 h 1743"/>
              <a:gd name="T36" fmla="*/ 2242 w 3744"/>
              <a:gd name="T37" fmla="*/ 1123 h 1743"/>
              <a:gd name="T38" fmla="*/ 2123 w 3744"/>
              <a:gd name="T39" fmla="*/ 1003 h 1743"/>
              <a:gd name="T40" fmla="*/ 1622 w 3744"/>
              <a:gd name="T41" fmla="*/ 1242 h 1743"/>
              <a:gd name="T42" fmla="*/ 1121 w 3744"/>
              <a:gd name="T43" fmla="*/ 1003 h 1743"/>
              <a:gd name="T44" fmla="*/ 1002 w 3744"/>
              <a:gd name="T45" fmla="*/ 1123 h 1743"/>
              <a:gd name="T46" fmla="*/ 739 w 3744"/>
              <a:gd name="T47" fmla="*/ 1123 h 1743"/>
              <a:gd name="T48" fmla="*/ 620 w 3744"/>
              <a:gd name="T49" fmla="*/ 1003 h 1743"/>
              <a:gd name="T50" fmla="*/ 3625 w 3744"/>
              <a:gd name="T51" fmla="*/ 740 h 1743"/>
              <a:gd name="T52" fmla="*/ 3124 w 3744"/>
              <a:gd name="T53" fmla="*/ 502 h 1743"/>
              <a:gd name="T54" fmla="*/ 3005 w 3744"/>
              <a:gd name="T55" fmla="*/ 621 h 1743"/>
              <a:gd name="T56" fmla="*/ 2743 w 3744"/>
              <a:gd name="T57" fmla="*/ 621 h 1743"/>
              <a:gd name="T58" fmla="*/ 2623 w 3744"/>
              <a:gd name="T59" fmla="*/ 502 h 1743"/>
              <a:gd name="T60" fmla="*/ 2123 w 3744"/>
              <a:gd name="T61" fmla="*/ 740 h 1743"/>
              <a:gd name="T62" fmla="*/ 1622 w 3744"/>
              <a:gd name="T63" fmla="*/ 502 h 1743"/>
              <a:gd name="T64" fmla="*/ 1502 w 3744"/>
              <a:gd name="T65" fmla="*/ 621 h 1743"/>
              <a:gd name="T66" fmla="*/ 1240 w 3744"/>
              <a:gd name="T67" fmla="*/ 621 h 1743"/>
              <a:gd name="T68" fmla="*/ 1121 w 3744"/>
              <a:gd name="T69" fmla="*/ 502 h 1743"/>
              <a:gd name="T70" fmla="*/ 620 w 3744"/>
              <a:gd name="T71" fmla="*/ 740 h 1743"/>
              <a:gd name="T72" fmla="*/ 3625 w 3744"/>
              <a:gd name="T73" fmla="*/ 0 h 1743"/>
              <a:gd name="T74" fmla="*/ 3506 w 3744"/>
              <a:gd name="T75" fmla="*/ 120 h 1743"/>
              <a:gd name="T76" fmla="*/ 3244 w 3744"/>
              <a:gd name="T77" fmla="*/ 120 h 1743"/>
              <a:gd name="T78" fmla="*/ 3124 w 3744"/>
              <a:gd name="T79" fmla="*/ 0 h 1743"/>
              <a:gd name="T80" fmla="*/ 2623 w 3744"/>
              <a:gd name="T81" fmla="*/ 239 h 1743"/>
              <a:gd name="T82" fmla="*/ 2123 w 3744"/>
              <a:gd name="T83" fmla="*/ 0 h 1743"/>
              <a:gd name="T84" fmla="*/ 2003 w 3744"/>
              <a:gd name="T85" fmla="*/ 120 h 1743"/>
              <a:gd name="T86" fmla="*/ 1741 w 3744"/>
              <a:gd name="T87" fmla="*/ 120 h 1743"/>
              <a:gd name="T88" fmla="*/ 1622 w 3744"/>
              <a:gd name="T89" fmla="*/ 0 h 1743"/>
              <a:gd name="T90" fmla="*/ 1121 w 3744"/>
              <a:gd name="T91" fmla="*/ 239 h 1743"/>
              <a:gd name="T92" fmla="*/ 620 w 3744"/>
              <a:gd name="T93" fmla="*/ 0 h 1743"/>
              <a:gd name="T94" fmla="*/ 501 w 3744"/>
              <a:gd name="T95" fmla="*/ 120 h 1743"/>
              <a:gd name="T96" fmla="*/ 238 w 3744"/>
              <a:gd name="T97" fmla="*/ 1624 h 1743"/>
              <a:gd name="T98" fmla="*/ 119 w 3744"/>
              <a:gd name="T99" fmla="*/ 1505 h 1743"/>
              <a:gd name="T100" fmla="*/ 119 w 3744"/>
              <a:gd name="T101" fmla="*/ 1242 h 1743"/>
              <a:gd name="T102" fmla="*/ 119 w 3744"/>
              <a:gd name="T103" fmla="*/ 502 h 1743"/>
              <a:gd name="T104" fmla="*/ 0 w 3744"/>
              <a:gd name="T105" fmla="*/ 621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44" h="1743">
                <a:moveTo>
                  <a:pt x="119" y="0"/>
                </a:moveTo>
                <a:cubicBezTo>
                  <a:pt x="185" y="0"/>
                  <a:pt x="238" y="54"/>
                  <a:pt x="238" y="120"/>
                </a:cubicBezTo>
                <a:cubicBezTo>
                  <a:pt x="238" y="185"/>
                  <a:pt x="185" y="239"/>
                  <a:pt x="119" y="239"/>
                </a:cubicBezTo>
                <a:cubicBezTo>
                  <a:pt x="53" y="239"/>
                  <a:pt x="0" y="185"/>
                  <a:pt x="0" y="120"/>
                </a:cubicBezTo>
                <a:cubicBezTo>
                  <a:pt x="0" y="54"/>
                  <a:pt x="53" y="0"/>
                  <a:pt x="119" y="0"/>
                </a:cubicBezTo>
                <a:close/>
                <a:moveTo>
                  <a:pt x="3625" y="1505"/>
                </a:moveTo>
                <a:cubicBezTo>
                  <a:pt x="3691" y="1505"/>
                  <a:pt x="3744" y="1558"/>
                  <a:pt x="3744" y="1624"/>
                </a:cubicBezTo>
                <a:cubicBezTo>
                  <a:pt x="3744" y="1690"/>
                  <a:pt x="3691" y="1743"/>
                  <a:pt x="3625" y="1743"/>
                </a:cubicBezTo>
                <a:cubicBezTo>
                  <a:pt x="3559" y="1743"/>
                  <a:pt x="3506" y="1690"/>
                  <a:pt x="3506" y="1624"/>
                </a:cubicBezTo>
                <a:cubicBezTo>
                  <a:pt x="3506" y="1558"/>
                  <a:pt x="3559" y="1505"/>
                  <a:pt x="3625" y="1505"/>
                </a:cubicBezTo>
                <a:close/>
                <a:moveTo>
                  <a:pt x="3124" y="1505"/>
                </a:moveTo>
                <a:cubicBezTo>
                  <a:pt x="3190" y="1505"/>
                  <a:pt x="3244" y="1558"/>
                  <a:pt x="3244" y="1624"/>
                </a:cubicBezTo>
                <a:cubicBezTo>
                  <a:pt x="3244" y="1690"/>
                  <a:pt x="3190" y="1743"/>
                  <a:pt x="3124" y="1743"/>
                </a:cubicBezTo>
                <a:cubicBezTo>
                  <a:pt x="3059" y="1743"/>
                  <a:pt x="3005" y="1690"/>
                  <a:pt x="3005" y="1624"/>
                </a:cubicBezTo>
                <a:cubicBezTo>
                  <a:pt x="3005" y="1558"/>
                  <a:pt x="3059" y="1505"/>
                  <a:pt x="3124" y="1505"/>
                </a:cubicBezTo>
                <a:close/>
                <a:moveTo>
                  <a:pt x="2623" y="1505"/>
                </a:moveTo>
                <a:cubicBezTo>
                  <a:pt x="2689" y="1505"/>
                  <a:pt x="2743" y="1558"/>
                  <a:pt x="2743" y="1624"/>
                </a:cubicBezTo>
                <a:cubicBezTo>
                  <a:pt x="2743" y="1690"/>
                  <a:pt x="2689" y="1743"/>
                  <a:pt x="2623" y="1743"/>
                </a:cubicBezTo>
                <a:cubicBezTo>
                  <a:pt x="2558" y="1743"/>
                  <a:pt x="2504" y="1690"/>
                  <a:pt x="2504" y="1624"/>
                </a:cubicBezTo>
                <a:cubicBezTo>
                  <a:pt x="2504" y="1558"/>
                  <a:pt x="2558" y="1505"/>
                  <a:pt x="2623" y="1505"/>
                </a:cubicBezTo>
                <a:close/>
                <a:moveTo>
                  <a:pt x="2123" y="1505"/>
                </a:moveTo>
                <a:cubicBezTo>
                  <a:pt x="2188" y="1505"/>
                  <a:pt x="2242" y="1558"/>
                  <a:pt x="2242" y="1624"/>
                </a:cubicBezTo>
                <a:cubicBezTo>
                  <a:pt x="2242" y="1690"/>
                  <a:pt x="2188" y="1743"/>
                  <a:pt x="2123" y="1743"/>
                </a:cubicBezTo>
                <a:cubicBezTo>
                  <a:pt x="2057" y="1743"/>
                  <a:pt x="2003" y="1690"/>
                  <a:pt x="2003" y="1624"/>
                </a:cubicBezTo>
                <a:cubicBezTo>
                  <a:pt x="2003" y="1558"/>
                  <a:pt x="2057" y="1505"/>
                  <a:pt x="2123" y="1505"/>
                </a:cubicBezTo>
                <a:close/>
                <a:moveTo>
                  <a:pt x="1622" y="1505"/>
                </a:moveTo>
                <a:cubicBezTo>
                  <a:pt x="1687" y="1505"/>
                  <a:pt x="1741" y="1558"/>
                  <a:pt x="1741" y="1624"/>
                </a:cubicBezTo>
                <a:cubicBezTo>
                  <a:pt x="1741" y="1690"/>
                  <a:pt x="1687" y="1743"/>
                  <a:pt x="1622" y="1743"/>
                </a:cubicBezTo>
                <a:cubicBezTo>
                  <a:pt x="1556" y="1743"/>
                  <a:pt x="1502" y="1690"/>
                  <a:pt x="1502" y="1624"/>
                </a:cubicBezTo>
                <a:cubicBezTo>
                  <a:pt x="1502" y="1558"/>
                  <a:pt x="1556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0" y="1558"/>
                  <a:pt x="1240" y="1624"/>
                </a:cubicBezTo>
                <a:cubicBezTo>
                  <a:pt x="1240" y="1690"/>
                  <a:pt x="1187" y="1743"/>
                  <a:pt x="1121" y="1743"/>
                </a:cubicBezTo>
                <a:cubicBezTo>
                  <a:pt x="1055" y="1743"/>
                  <a:pt x="1002" y="1690"/>
                  <a:pt x="1002" y="1624"/>
                </a:cubicBezTo>
                <a:cubicBezTo>
                  <a:pt x="1002" y="1558"/>
                  <a:pt x="1055" y="1505"/>
                  <a:pt x="1121" y="1505"/>
                </a:cubicBezTo>
                <a:close/>
                <a:moveTo>
                  <a:pt x="620" y="1505"/>
                </a:moveTo>
                <a:cubicBezTo>
                  <a:pt x="686" y="1505"/>
                  <a:pt x="739" y="1558"/>
                  <a:pt x="739" y="1624"/>
                </a:cubicBezTo>
                <a:cubicBezTo>
                  <a:pt x="739" y="1690"/>
                  <a:pt x="686" y="1743"/>
                  <a:pt x="620" y="1743"/>
                </a:cubicBezTo>
                <a:cubicBezTo>
                  <a:pt x="554" y="1743"/>
                  <a:pt x="501" y="1690"/>
                  <a:pt x="501" y="1624"/>
                </a:cubicBezTo>
                <a:cubicBezTo>
                  <a:pt x="501" y="1558"/>
                  <a:pt x="554" y="1505"/>
                  <a:pt x="620" y="1505"/>
                </a:cubicBezTo>
                <a:close/>
                <a:moveTo>
                  <a:pt x="3625" y="1003"/>
                </a:moveTo>
                <a:cubicBezTo>
                  <a:pt x="3691" y="1003"/>
                  <a:pt x="3744" y="1057"/>
                  <a:pt x="3744" y="1123"/>
                </a:cubicBezTo>
                <a:cubicBezTo>
                  <a:pt x="3744" y="1188"/>
                  <a:pt x="3691" y="1242"/>
                  <a:pt x="3625" y="1242"/>
                </a:cubicBezTo>
                <a:cubicBezTo>
                  <a:pt x="3559" y="1242"/>
                  <a:pt x="3506" y="1188"/>
                  <a:pt x="3506" y="1123"/>
                </a:cubicBezTo>
                <a:cubicBezTo>
                  <a:pt x="3506" y="1057"/>
                  <a:pt x="3559" y="1003"/>
                  <a:pt x="3625" y="1003"/>
                </a:cubicBezTo>
                <a:close/>
                <a:moveTo>
                  <a:pt x="3124" y="1003"/>
                </a:moveTo>
                <a:cubicBezTo>
                  <a:pt x="3190" y="1003"/>
                  <a:pt x="3244" y="1057"/>
                  <a:pt x="3244" y="1123"/>
                </a:cubicBezTo>
                <a:cubicBezTo>
                  <a:pt x="3244" y="1188"/>
                  <a:pt x="3190" y="1242"/>
                  <a:pt x="3124" y="1242"/>
                </a:cubicBezTo>
                <a:cubicBezTo>
                  <a:pt x="3059" y="1242"/>
                  <a:pt x="3005" y="1188"/>
                  <a:pt x="3005" y="1123"/>
                </a:cubicBezTo>
                <a:cubicBezTo>
                  <a:pt x="3005" y="1057"/>
                  <a:pt x="3059" y="1003"/>
                  <a:pt x="3124" y="1003"/>
                </a:cubicBezTo>
                <a:close/>
                <a:moveTo>
                  <a:pt x="2623" y="1003"/>
                </a:moveTo>
                <a:cubicBezTo>
                  <a:pt x="2689" y="1003"/>
                  <a:pt x="2743" y="1057"/>
                  <a:pt x="2743" y="1123"/>
                </a:cubicBezTo>
                <a:cubicBezTo>
                  <a:pt x="2743" y="1188"/>
                  <a:pt x="2689" y="1242"/>
                  <a:pt x="2623" y="1242"/>
                </a:cubicBezTo>
                <a:cubicBezTo>
                  <a:pt x="2558" y="1242"/>
                  <a:pt x="2504" y="1188"/>
                  <a:pt x="2504" y="1123"/>
                </a:cubicBezTo>
                <a:cubicBezTo>
                  <a:pt x="2504" y="1057"/>
                  <a:pt x="2558" y="1003"/>
                  <a:pt x="2623" y="1003"/>
                </a:cubicBezTo>
                <a:close/>
                <a:moveTo>
                  <a:pt x="2123" y="1003"/>
                </a:moveTo>
                <a:cubicBezTo>
                  <a:pt x="2188" y="1003"/>
                  <a:pt x="2242" y="1057"/>
                  <a:pt x="2242" y="1123"/>
                </a:cubicBezTo>
                <a:cubicBezTo>
                  <a:pt x="2242" y="1188"/>
                  <a:pt x="2188" y="1242"/>
                  <a:pt x="2123" y="1242"/>
                </a:cubicBezTo>
                <a:cubicBezTo>
                  <a:pt x="2057" y="1242"/>
                  <a:pt x="2003" y="1188"/>
                  <a:pt x="2003" y="1123"/>
                </a:cubicBezTo>
                <a:cubicBezTo>
                  <a:pt x="2003" y="1057"/>
                  <a:pt x="2057" y="1003"/>
                  <a:pt x="2123" y="1003"/>
                </a:cubicBezTo>
                <a:close/>
                <a:moveTo>
                  <a:pt x="1622" y="1003"/>
                </a:moveTo>
                <a:cubicBezTo>
                  <a:pt x="1687" y="1003"/>
                  <a:pt x="1741" y="1057"/>
                  <a:pt x="1741" y="1123"/>
                </a:cubicBezTo>
                <a:cubicBezTo>
                  <a:pt x="1741" y="1188"/>
                  <a:pt x="1687" y="1242"/>
                  <a:pt x="1622" y="1242"/>
                </a:cubicBezTo>
                <a:cubicBezTo>
                  <a:pt x="1556" y="1242"/>
                  <a:pt x="1502" y="1188"/>
                  <a:pt x="1502" y="1123"/>
                </a:cubicBezTo>
                <a:cubicBezTo>
                  <a:pt x="1502" y="1057"/>
                  <a:pt x="1556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0" y="1057"/>
                  <a:pt x="1240" y="1123"/>
                </a:cubicBezTo>
                <a:cubicBezTo>
                  <a:pt x="1240" y="1188"/>
                  <a:pt x="1187" y="1242"/>
                  <a:pt x="1121" y="1242"/>
                </a:cubicBezTo>
                <a:cubicBezTo>
                  <a:pt x="1055" y="1242"/>
                  <a:pt x="1002" y="1188"/>
                  <a:pt x="1002" y="1123"/>
                </a:cubicBezTo>
                <a:cubicBezTo>
                  <a:pt x="1002" y="1057"/>
                  <a:pt x="1055" y="1003"/>
                  <a:pt x="1121" y="1003"/>
                </a:cubicBezTo>
                <a:close/>
                <a:moveTo>
                  <a:pt x="620" y="1003"/>
                </a:moveTo>
                <a:cubicBezTo>
                  <a:pt x="686" y="1003"/>
                  <a:pt x="739" y="1057"/>
                  <a:pt x="739" y="1123"/>
                </a:cubicBezTo>
                <a:cubicBezTo>
                  <a:pt x="739" y="1188"/>
                  <a:pt x="686" y="1242"/>
                  <a:pt x="620" y="1242"/>
                </a:cubicBezTo>
                <a:cubicBezTo>
                  <a:pt x="554" y="1242"/>
                  <a:pt x="501" y="1188"/>
                  <a:pt x="501" y="1123"/>
                </a:cubicBezTo>
                <a:cubicBezTo>
                  <a:pt x="501" y="1057"/>
                  <a:pt x="554" y="1003"/>
                  <a:pt x="620" y="1003"/>
                </a:cubicBezTo>
                <a:close/>
                <a:moveTo>
                  <a:pt x="3625" y="502"/>
                </a:moveTo>
                <a:cubicBezTo>
                  <a:pt x="3691" y="502"/>
                  <a:pt x="3744" y="555"/>
                  <a:pt x="3744" y="621"/>
                </a:cubicBezTo>
                <a:cubicBezTo>
                  <a:pt x="3744" y="687"/>
                  <a:pt x="3691" y="740"/>
                  <a:pt x="3625" y="740"/>
                </a:cubicBezTo>
                <a:cubicBezTo>
                  <a:pt x="3559" y="740"/>
                  <a:pt x="3506" y="687"/>
                  <a:pt x="3506" y="621"/>
                </a:cubicBezTo>
                <a:cubicBezTo>
                  <a:pt x="3506" y="555"/>
                  <a:pt x="3559" y="502"/>
                  <a:pt x="3625" y="502"/>
                </a:cubicBezTo>
                <a:close/>
                <a:moveTo>
                  <a:pt x="3124" y="502"/>
                </a:moveTo>
                <a:cubicBezTo>
                  <a:pt x="3190" y="502"/>
                  <a:pt x="3244" y="555"/>
                  <a:pt x="3244" y="621"/>
                </a:cubicBezTo>
                <a:cubicBezTo>
                  <a:pt x="3244" y="687"/>
                  <a:pt x="3190" y="740"/>
                  <a:pt x="3124" y="740"/>
                </a:cubicBezTo>
                <a:cubicBezTo>
                  <a:pt x="3059" y="740"/>
                  <a:pt x="3005" y="687"/>
                  <a:pt x="3005" y="621"/>
                </a:cubicBezTo>
                <a:cubicBezTo>
                  <a:pt x="3005" y="555"/>
                  <a:pt x="3059" y="502"/>
                  <a:pt x="3124" y="502"/>
                </a:cubicBezTo>
                <a:close/>
                <a:moveTo>
                  <a:pt x="2623" y="502"/>
                </a:moveTo>
                <a:cubicBezTo>
                  <a:pt x="2689" y="502"/>
                  <a:pt x="2743" y="555"/>
                  <a:pt x="2743" y="621"/>
                </a:cubicBezTo>
                <a:cubicBezTo>
                  <a:pt x="2743" y="687"/>
                  <a:pt x="2689" y="740"/>
                  <a:pt x="2623" y="740"/>
                </a:cubicBezTo>
                <a:cubicBezTo>
                  <a:pt x="2558" y="740"/>
                  <a:pt x="2504" y="687"/>
                  <a:pt x="2504" y="621"/>
                </a:cubicBezTo>
                <a:cubicBezTo>
                  <a:pt x="2504" y="555"/>
                  <a:pt x="2558" y="502"/>
                  <a:pt x="2623" y="502"/>
                </a:cubicBezTo>
                <a:close/>
                <a:moveTo>
                  <a:pt x="2123" y="502"/>
                </a:moveTo>
                <a:cubicBezTo>
                  <a:pt x="2188" y="502"/>
                  <a:pt x="2242" y="555"/>
                  <a:pt x="2242" y="621"/>
                </a:cubicBezTo>
                <a:cubicBezTo>
                  <a:pt x="2242" y="687"/>
                  <a:pt x="2188" y="740"/>
                  <a:pt x="2123" y="740"/>
                </a:cubicBezTo>
                <a:cubicBezTo>
                  <a:pt x="2057" y="740"/>
                  <a:pt x="2003" y="687"/>
                  <a:pt x="2003" y="621"/>
                </a:cubicBezTo>
                <a:cubicBezTo>
                  <a:pt x="2003" y="555"/>
                  <a:pt x="2057" y="502"/>
                  <a:pt x="2123" y="502"/>
                </a:cubicBezTo>
                <a:close/>
                <a:moveTo>
                  <a:pt x="1622" y="502"/>
                </a:moveTo>
                <a:cubicBezTo>
                  <a:pt x="1687" y="502"/>
                  <a:pt x="1741" y="555"/>
                  <a:pt x="1741" y="621"/>
                </a:cubicBezTo>
                <a:cubicBezTo>
                  <a:pt x="1741" y="687"/>
                  <a:pt x="1687" y="740"/>
                  <a:pt x="1622" y="740"/>
                </a:cubicBezTo>
                <a:cubicBezTo>
                  <a:pt x="1556" y="740"/>
                  <a:pt x="1502" y="687"/>
                  <a:pt x="1502" y="621"/>
                </a:cubicBezTo>
                <a:cubicBezTo>
                  <a:pt x="1502" y="555"/>
                  <a:pt x="1556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0" y="555"/>
                  <a:pt x="1240" y="621"/>
                </a:cubicBezTo>
                <a:cubicBezTo>
                  <a:pt x="1240" y="687"/>
                  <a:pt x="1187" y="740"/>
                  <a:pt x="1121" y="740"/>
                </a:cubicBezTo>
                <a:cubicBezTo>
                  <a:pt x="1055" y="740"/>
                  <a:pt x="1002" y="687"/>
                  <a:pt x="1002" y="621"/>
                </a:cubicBezTo>
                <a:cubicBezTo>
                  <a:pt x="1002" y="555"/>
                  <a:pt x="1055" y="502"/>
                  <a:pt x="1121" y="502"/>
                </a:cubicBezTo>
                <a:close/>
                <a:moveTo>
                  <a:pt x="620" y="502"/>
                </a:moveTo>
                <a:cubicBezTo>
                  <a:pt x="686" y="502"/>
                  <a:pt x="739" y="555"/>
                  <a:pt x="739" y="621"/>
                </a:cubicBezTo>
                <a:cubicBezTo>
                  <a:pt x="739" y="687"/>
                  <a:pt x="686" y="740"/>
                  <a:pt x="620" y="740"/>
                </a:cubicBezTo>
                <a:cubicBezTo>
                  <a:pt x="554" y="740"/>
                  <a:pt x="501" y="687"/>
                  <a:pt x="501" y="621"/>
                </a:cubicBezTo>
                <a:cubicBezTo>
                  <a:pt x="501" y="555"/>
                  <a:pt x="554" y="502"/>
                  <a:pt x="620" y="502"/>
                </a:cubicBezTo>
                <a:close/>
                <a:moveTo>
                  <a:pt x="3625" y="0"/>
                </a:moveTo>
                <a:cubicBezTo>
                  <a:pt x="3691" y="0"/>
                  <a:pt x="3744" y="54"/>
                  <a:pt x="3744" y="120"/>
                </a:cubicBezTo>
                <a:cubicBezTo>
                  <a:pt x="3744" y="185"/>
                  <a:pt x="3691" y="239"/>
                  <a:pt x="3625" y="239"/>
                </a:cubicBezTo>
                <a:cubicBezTo>
                  <a:pt x="3559" y="239"/>
                  <a:pt x="3506" y="185"/>
                  <a:pt x="3506" y="120"/>
                </a:cubicBezTo>
                <a:cubicBezTo>
                  <a:pt x="3506" y="54"/>
                  <a:pt x="3559" y="0"/>
                  <a:pt x="3625" y="0"/>
                </a:cubicBezTo>
                <a:close/>
                <a:moveTo>
                  <a:pt x="3124" y="0"/>
                </a:moveTo>
                <a:cubicBezTo>
                  <a:pt x="3190" y="0"/>
                  <a:pt x="3244" y="54"/>
                  <a:pt x="3244" y="120"/>
                </a:cubicBezTo>
                <a:cubicBezTo>
                  <a:pt x="3244" y="185"/>
                  <a:pt x="3190" y="239"/>
                  <a:pt x="3124" y="239"/>
                </a:cubicBezTo>
                <a:cubicBezTo>
                  <a:pt x="3059" y="239"/>
                  <a:pt x="3005" y="185"/>
                  <a:pt x="3005" y="120"/>
                </a:cubicBezTo>
                <a:cubicBezTo>
                  <a:pt x="3005" y="54"/>
                  <a:pt x="3059" y="0"/>
                  <a:pt x="3124" y="0"/>
                </a:cubicBezTo>
                <a:close/>
                <a:moveTo>
                  <a:pt x="2623" y="0"/>
                </a:moveTo>
                <a:cubicBezTo>
                  <a:pt x="2689" y="0"/>
                  <a:pt x="2743" y="54"/>
                  <a:pt x="2743" y="120"/>
                </a:cubicBezTo>
                <a:cubicBezTo>
                  <a:pt x="2743" y="185"/>
                  <a:pt x="2689" y="239"/>
                  <a:pt x="2623" y="239"/>
                </a:cubicBezTo>
                <a:cubicBezTo>
                  <a:pt x="2558" y="239"/>
                  <a:pt x="2504" y="185"/>
                  <a:pt x="2504" y="120"/>
                </a:cubicBezTo>
                <a:cubicBezTo>
                  <a:pt x="2504" y="54"/>
                  <a:pt x="2558" y="0"/>
                  <a:pt x="2623" y="0"/>
                </a:cubicBezTo>
                <a:close/>
                <a:moveTo>
                  <a:pt x="2123" y="0"/>
                </a:moveTo>
                <a:cubicBezTo>
                  <a:pt x="2188" y="0"/>
                  <a:pt x="2242" y="54"/>
                  <a:pt x="2242" y="120"/>
                </a:cubicBezTo>
                <a:cubicBezTo>
                  <a:pt x="2242" y="185"/>
                  <a:pt x="2188" y="239"/>
                  <a:pt x="2123" y="239"/>
                </a:cubicBezTo>
                <a:cubicBezTo>
                  <a:pt x="2057" y="239"/>
                  <a:pt x="2003" y="185"/>
                  <a:pt x="2003" y="120"/>
                </a:cubicBezTo>
                <a:cubicBezTo>
                  <a:pt x="2003" y="54"/>
                  <a:pt x="2057" y="0"/>
                  <a:pt x="2123" y="0"/>
                </a:cubicBezTo>
                <a:close/>
                <a:moveTo>
                  <a:pt x="1622" y="0"/>
                </a:moveTo>
                <a:cubicBezTo>
                  <a:pt x="1687" y="0"/>
                  <a:pt x="1741" y="54"/>
                  <a:pt x="1741" y="120"/>
                </a:cubicBezTo>
                <a:cubicBezTo>
                  <a:pt x="1741" y="185"/>
                  <a:pt x="1687" y="239"/>
                  <a:pt x="1622" y="239"/>
                </a:cubicBezTo>
                <a:cubicBezTo>
                  <a:pt x="1556" y="239"/>
                  <a:pt x="1502" y="185"/>
                  <a:pt x="1502" y="120"/>
                </a:cubicBezTo>
                <a:cubicBezTo>
                  <a:pt x="1502" y="54"/>
                  <a:pt x="1556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0" y="54"/>
                  <a:pt x="1240" y="120"/>
                </a:cubicBezTo>
                <a:cubicBezTo>
                  <a:pt x="1240" y="185"/>
                  <a:pt x="1187" y="239"/>
                  <a:pt x="1121" y="239"/>
                </a:cubicBezTo>
                <a:cubicBezTo>
                  <a:pt x="1055" y="239"/>
                  <a:pt x="1002" y="185"/>
                  <a:pt x="1002" y="120"/>
                </a:cubicBezTo>
                <a:cubicBezTo>
                  <a:pt x="1002" y="54"/>
                  <a:pt x="1055" y="0"/>
                  <a:pt x="1121" y="0"/>
                </a:cubicBezTo>
                <a:close/>
                <a:moveTo>
                  <a:pt x="620" y="0"/>
                </a:moveTo>
                <a:cubicBezTo>
                  <a:pt x="686" y="0"/>
                  <a:pt x="739" y="54"/>
                  <a:pt x="739" y="120"/>
                </a:cubicBezTo>
                <a:cubicBezTo>
                  <a:pt x="739" y="185"/>
                  <a:pt x="686" y="239"/>
                  <a:pt x="620" y="239"/>
                </a:cubicBezTo>
                <a:cubicBezTo>
                  <a:pt x="554" y="239"/>
                  <a:pt x="501" y="185"/>
                  <a:pt x="501" y="120"/>
                </a:cubicBezTo>
                <a:cubicBezTo>
                  <a:pt x="501" y="54"/>
                  <a:pt x="554" y="0"/>
                  <a:pt x="620" y="0"/>
                </a:cubicBezTo>
                <a:close/>
                <a:moveTo>
                  <a:pt x="119" y="1505"/>
                </a:moveTo>
                <a:cubicBezTo>
                  <a:pt x="185" y="1505"/>
                  <a:pt x="238" y="1558"/>
                  <a:pt x="238" y="1624"/>
                </a:cubicBezTo>
                <a:cubicBezTo>
                  <a:pt x="238" y="1690"/>
                  <a:pt x="185" y="1743"/>
                  <a:pt x="119" y="1743"/>
                </a:cubicBezTo>
                <a:cubicBezTo>
                  <a:pt x="53" y="1743"/>
                  <a:pt x="0" y="1690"/>
                  <a:pt x="0" y="1624"/>
                </a:cubicBezTo>
                <a:cubicBezTo>
                  <a:pt x="0" y="1558"/>
                  <a:pt x="53" y="1505"/>
                  <a:pt x="119" y="1505"/>
                </a:cubicBezTo>
                <a:close/>
                <a:moveTo>
                  <a:pt x="119" y="1003"/>
                </a:moveTo>
                <a:cubicBezTo>
                  <a:pt x="185" y="1003"/>
                  <a:pt x="238" y="1057"/>
                  <a:pt x="238" y="1123"/>
                </a:cubicBezTo>
                <a:cubicBezTo>
                  <a:pt x="238" y="1188"/>
                  <a:pt x="185" y="1242"/>
                  <a:pt x="119" y="1242"/>
                </a:cubicBezTo>
                <a:cubicBezTo>
                  <a:pt x="53" y="1242"/>
                  <a:pt x="0" y="1188"/>
                  <a:pt x="0" y="1123"/>
                </a:cubicBezTo>
                <a:cubicBezTo>
                  <a:pt x="0" y="1057"/>
                  <a:pt x="53" y="1003"/>
                  <a:pt x="119" y="1003"/>
                </a:cubicBezTo>
                <a:close/>
                <a:moveTo>
                  <a:pt x="119" y="502"/>
                </a:moveTo>
                <a:cubicBezTo>
                  <a:pt x="185" y="502"/>
                  <a:pt x="238" y="555"/>
                  <a:pt x="238" y="621"/>
                </a:cubicBezTo>
                <a:cubicBezTo>
                  <a:pt x="238" y="687"/>
                  <a:pt x="185" y="740"/>
                  <a:pt x="119" y="740"/>
                </a:cubicBezTo>
                <a:cubicBezTo>
                  <a:pt x="53" y="740"/>
                  <a:pt x="0" y="687"/>
                  <a:pt x="0" y="621"/>
                </a:cubicBezTo>
                <a:cubicBezTo>
                  <a:pt x="0" y="555"/>
                  <a:pt x="53" y="502"/>
                  <a:pt x="119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2DC933D-EF22-4CF1-80B5-6B0696979F0E}"/>
              </a:ext>
            </a:extLst>
          </p:cNvPr>
          <p:cNvSpPr>
            <a:spLocks/>
          </p:cNvSpPr>
          <p:nvPr/>
        </p:nvSpPr>
        <p:spPr bwMode="auto">
          <a:xfrm>
            <a:off x="8048622" y="0"/>
            <a:ext cx="685108" cy="448469"/>
          </a:xfrm>
          <a:custGeom>
            <a:avLst/>
            <a:gdLst>
              <a:gd name="T0" fmla="*/ 0 w 1584"/>
              <a:gd name="T1" fmla="*/ 0 h 1034"/>
              <a:gd name="T2" fmla="*/ 555 w 1584"/>
              <a:gd name="T3" fmla="*/ 903 h 1034"/>
              <a:gd name="T4" fmla="*/ 556 w 1584"/>
              <a:gd name="T5" fmla="*/ 906 h 1034"/>
              <a:gd name="T6" fmla="*/ 792 w 1584"/>
              <a:gd name="T7" fmla="*/ 1034 h 1034"/>
              <a:gd name="T8" fmla="*/ 1033 w 1584"/>
              <a:gd name="T9" fmla="*/ 899 h 1034"/>
              <a:gd name="T10" fmla="*/ 1033 w 1584"/>
              <a:gd name="T11" fmla="*/ 898 h 1034"/>
              <a:gd name="T12" fmla="*/ 1584 w 1584"/>
              <a:gd name="T13" fmla="*/ 0 h 1034"/>
              <a:gd name="T14" fmla="*/ 1455 w 1584"/>
              <a:gd name="T15" fmla="*/ 0 h 1034"/>
              <a:gd name="T16" fmla="*/ 939 w 1584"/>
              <a:gd name="T17" fmla="*/ 840 h 1034"/>
              <a:gd name="T18" fmla="*/ 792 w 1584"/>
              <a:gd name="T19" fmla="*/ 924 h 1034"/>
              <a:gd name="T20" fmla="*/ 648 w 1584"/>
              <a:gd name="T21" fmla="*/ 846 h 1034"/>
              <a:gd name="T22" fmla="*/ 129 w 1584"/>
              <a:gd name="T23" fmla="*/ 0 h 1034"/>
              <a:gd name="T24" fmla="*/ 0 w 1584"/>
              <a:gd name="T25" fmla="*/ 0 h 10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84" h="1034">
                <a:moveTo>
                  <a:pt x="0" y="0"/>
                </a:moveTo>
                <a:lnTo>
                  <a:pt x="555" y="903"/>
                </a:lnTo>
                <a:cubicBezTo>
                  <a:pt x="555" y="904"/>
                  <a:pt x="556" y="905"/>
                  <a:pt x="556" y="906"/>
                </a:cubicBezTo>
                <a:cubicBezTo>
                  <a:pt x="608" y="986"/>
                  <a:pt x="697" y="1034"/>
                  <a:pt x="792" y="1034"/>
                </a:cubicBezTo>
                <a:cubicBezTo>
                  <a:pt x="892" y="1034"/>
                  <a:pt x="980" y="983"/>
                  <a:pt x="1033" y="899"/>
                </a:cubicBezTo>
                <a:cubicBezTo>
                  <a:pt x="1033" y="898"/>
                  <a:pt x="1033" y="898"/>
                  <a:pt x="1033" y="898"/>
                </a:cubicBezTo>
                <a:lnTo>
                  <a:pt x="1584" y="0"/>
                </a:lnTo>
                <a:lnTo>
                  <a:pt x="1455" y="0"/>
                </a:lnTo>
                <a:lnTo>
                  <a:pt x="939" y="840"/>
                </a:lnTo>
                <a:cubicBezTo>
                  <a:pt x="907" y="892"/>
                  <a:pt x="854" y="924"/>
                  <a:pt x="792" y="924"/>
                </a:cubicBezTo>
                <a:cubicBezTo>
                  <a:pt x="732" y="924"/>
                  <a:pt x="679" y="893"/>
                  <a:pt x="648" y="846"/>
                </a:cubicBezTo>
                <a:lnTo>
                  <a:pt x="129" y="0"/>
                </a:lnTo>
                <a:lnTo>
                  <a:pt x="0" y="0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FEB2ED75-E45E-4996-984A-8A4FF5B7AD0A}"/>
              </a:ext>
            </a:extLst>
          </p:cNvPr>
          <p:cNvSpPr>
            <a:spLocks noEditPoints="1"/>
          </p:cNvSpPr>
          <p:nvPr/>
        </p:nvSpPr>
        <p:spPr bwMode="auto">
          <a:xfrm>
            <a:off x="10969167" y="431100"/>
            <a:ext cx="721169" cy="724820"/>
          </a:xfrm>
          <a:custGeom>
            <a:avLst/>
            <a:gdLst>
              <a:gd name="T0" fmla="*/ 239 w 1742"/>
              <a:gd name="T1" fmla="*/ 119 h 1743"/>
              <a:gd name="T2" fmla="*/ 0 w 1742"/>
              <a:gd name="T3" fmla="*/ 119 h 1743"/>
              <a:gd name="T4" fmla="*/ 1622 w 1742"/>
              <a:gd name="T5" fmla="*/ 1505 h 1743"/>
              <a:gd name="T6" fmla="*/ 1622 w 1742"/>
              <a:gd name="T7" fmla="*/ 1743 h 1743"/>
              <a:gd name="T8" fmla="*/ 1622 w 1742"/>
              <a:gd name="T9" fmla="*/ 1505 h 1743"/>
              <a:gd name="T10" fmla="*/ 1241 w 1742"/>
              <a:gd name="T11" fmla="*/ 1624 h 1743"/>
              <a:gd name="T12" fmla="*/ 1002 w 1742"/>
              <a:gd name="T13" fmla="*/ 1624 h 1743"/>
              <a:gd name="T14" fmla="*/ 621 w 1742"/>
              <a:gd name="T15" fmla="*/ 1505 h 1743"/>
              <a:gd name="T16" fmla="*/ 621 w 1742"/>
              <a:gd name="T17" fmla="*/ 1743 h 1743"/>
              <a:gd name="T18" fmla="*/ 621 w 1742"/>
              <a:gd name="T19" fmla="*/ 1505 h 1743"/>
              <a:gd name="T20" fmla="*/ 1742 w 1742"/>
              <a:gd name="T21" fmla="*/ 1122 h 1743"/>
              <a:gd name="T22" fmla="*/ 1503 w 1742"/>
              <a:gd name="T23" fmla="*/ 1122 h 1743"/>
              <a:gd name="T24" fmla="*/ 1121 w 1742"/>
              <a:gd name="T25" fmla="*/ 1003 h 1743"/>
              <a:gd name="T26" fmla="*/ 1121 w 1742"/>
              <a:gd name="T27" fmla="*/ 1242 h 1743"/>
              <a:gd name="T28" fmla="*/ 1121 w 1742"/>
              <a:gd name="T29" fmla="*/ 1003 h 1743"/>
              <a:gd name="T30" fmla="*/ 740 w 1742"/>
              <a:gd name="T31" fmla="*/ 1122 h 1743"/>
              <a:gd name="T32" fmla="*/ 501 w 1742"/>
              <a:gd name="T33" fmla="*/ 1122 h 1743"/>
              <a:gd name="T34" fmla="*/ 1622 w 1742"/>
              <a:gd name="T35" fmla="*/ 502 h 1743"/>
              <a:gd name="T36" fmla="*/ 1622 w 1742"/>
              <a:gd name="T37" fmla="*/ 740 h 1743"/>
              <a:gd name="T38" fmla="*/ 1622 w 1742"/>
              <a:gd name="T39" fmla="*/ 502 h 1743"/>
              <a:gd name="T40" fmla="*/ 1241 w 1742"/>
              <a:gd name="T41" fmla="*/ 621 h 1743"/>
              <a:gd name="T42" fmla="*/ 1002 w 1742"/>
              <a:gd name="T43" fmla="*/ 621 h 1743"/>
              <a:gd name="T44" fmla="*/ 621 w 1742"/>
              <a:gd name="T45" fmla="*/ 502 h 1743"/>
              <a:gd name="T46" fmla="*/ 621 w 1742"/>
              <a:gd name="T47" fmla="*/ 740 h 1743"/>
              <a:gd name="T48" fmla="*/ 621 w 1742"/>
              <a:gd name="T49" fmla="*/ 502 h 1743"/>
              <a:gd name="T50" fmla="*/ 1742 w 1742"/>
              <a:gd name="T51" fmla="*/ 119 h 1743"/>
              <a:gd name="T52" fmla="*/ 1503 w 1742"/>
              <a:gd name="T53" fmla="*/ 119 h 1743"/>
              <a:gd name="T54" fmla="*/ 1121 w 1742"/>
              <a:gd name="T55" fmla="*/ 0 h 1743"/>
              <a:gd name="T56" fmla="*/ 1121 w 1742"/>
              <a:gd name="T57" fmla="*/ 239 h 1743"/>
              <a:gd name="T58" fmla="*/ 1121 w 1742"/>
              <a:gd name="T59" fmla="*/ 0 h 1743"/>
              <a:gd name="T60" fmla="*/ 740 w 1742"/>
              <a:gd name="T61" fmla="*/ 119 h 1743"/>
              <a:gd name="T62" fmla="*/ 501 w 1742"/>
              <a:gd name="T63" fmla="*/ 119 h 1743"/>
              <a:gd name="T64" fmla="*/ 120 w 1742"/>
              <a:gd name="T65" fmla="*/ 1505 h 1743"/>
              <a:gd name="T66" fmla="*/ 120 w 1742"/>
              <a:gd name="T67" fmla="*/ 1743 h 1743"/>
              <a:gd name="T68" fmla="*/ 120 w 1742"/>
              <a:gd name="T69" fmla="*/ 1505 h 1743"/>
              <a:gd name="T70" fmla="*/ 239 w 1742"/>
              <a:gd name="T71" fmla="*/ 1122 h 1743"/>
              <a:gd name="T72" fmla="*/ 0 w 1742"/>
              <a:gd name="T73" fmla="*/ 1122 h 1743"/>
              <a:gd name="T74" fmla="*/ 120 w 1742"/>
              <a:gd name="T75" fmla="*/ 502 h 1743"/>
              <a:gd name="T76" fmla="*/ 120 w 1742"/>
              <a:gd name="T77" fmla="*/ 740 h 1743"/>
              <a:gd name="T78" fmla="*/ 120 w 1742"/>
              <a:gd name="T79" fmla="*/ 502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742" h="1743">
                <a:moveTo>
                  <a:pt x="120" y="0"/>
                </a:moveTo>
                <a:cubicBezTo>
                  <a:pt x="185" y="0"/>
                  <a:pt x="239" y="54"/>
                  <a:pt x="239" y="119"/>
                </a:cubicBezTo>
                <a:cubicBezTo>
                  <a:pt x="239" y="185"/>
                  <a:pt x="185" y="239"/>
                  <a:pt x="120" y="239"/>
                </a:cubicBezTo>
                <a:cubicBezTo>
                  <a:pt x="54" y="239"/>
                  <a:pt x="0" y="185"/>
                  <a:pt x="0" y="119"/>
                </a:cubicBezTo>
                <a:cubicBezTo>
                  <a:pt x="0" y="54"/>
                  <a:pt x="54" y="0"/>
                  <a:pt x="120" y="0"/>
                </a:cubicBezTo>
                <a:close/>
                <a:moveTo>
                  <a:pt x="1622" y="1505"/>
                </a:moveTo>
                <a:cubicBezTo>
                  <a:pt x="1688" y="1505"/>
                  <a:pt x="1742" y="1558"/>
                  <a:pt x="1742" y="1624"/>
                </a:cubicBezTo>
                <a:cubicBezTo>
                  <a:pt x="1742" y="1690"/>
                  <a:pt x="1688" y="1743"/>
                  <a:pt x="1622" y="1743"/>
                </a:cubicBezTo>
                <a:cubicBezTo>
                  <a:pt x="1557" y="1743"/>
                  <a:pt x="1503" y="1690"/>
                  <a:pt x="1503" y="1624"/>
                </a:cubicBezTo>
                <a:cubicBezTo>
                  <a:pt x="1503" y="1558"/>
                  <a:pt x="1557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1" y="1558"/>
                  <a:pt x="1241" y="1624"/>
                </a:cubicBezTo>
                <a:cubicBezTo>
                  <a:pt x="1241" y="1690"/>
                  <a:pt x="1187" y="1743"/>
                  <a:pt x="1121" y="1743"/>
                </a:cubicBezTo>
                <a:cubicBezTo>
                  <a:pt x="1056" y="1743"/>
                  <a:pt x="1002" y="1690"/>
                  <a:pt x="1002" y="1624"/>
                </a:cubicBezTo>
                <a:cubicBezTo>
                  <a:pt x="1002" y="1558"/>
                  <a:pt x="1056" y="1505"/>
                  <a:pt x="1121" y="1505"/>
                </a:cubicBezTo>
                <a:close/>
                <a:moveTo>
                  <a:pt x="621" y="1505"/>
                </a:moveTo>
                <a:cubicBezTo>
                  <a:pt x="686" y="1505"/>
                  <a:pt x="740" y="1558"/>
                  <a:pt x="740" y="1624"/>
                </a:cubicBezTo>
                <a:cubicBezTo>
                  <a:pt x="740" y="1690"/>
                  <a:pt x="686" y="1743"/>
                  <a:pt x="621" y="1743"/>
                </a:cubicBezTo>
                <a:cubicBezTo>
                  <a:pt x="555" y="1743"/>
                  <a:pt x="501" y="1690"/>
                  <a:pt x="501" y="1624"/>
                </a:cubicBezTo>
                <a:cubicBezTo>
                  <a:pt x="501" y="1558"/>
                  <a:pt x="555" y="1505"/>
                  <a:pt x="621" y="1505"/>
                </a:cubicBezTo>
                <a:close/>
                <a:moveTo>
                  <a:pt x="1622" y="1003"/>
                </a:moveTo>
                <a:cubicBezTo>
                  <a:pt x="1688" y="1003"/>
                  <a:pt x="1742" y="1057"/>
                  <a:pt x="1742" y="1122"/>
                </a:cubicBezTo>
                <a:cubicBezTo>
                  <a:pt x="1742" y="1188"/>
                  <a:pt x="1688" y="1242"/>
                  <a:pt x="1622" y="1242"/>
                </a:cubicBezTo>
                <a:cubicBezTo>
                  <a:pt x="1557" y="1242"/>
                  <a:pt x="1503" y="1188"/>
                  <a:pt x="1503" y="1122"/>
                </a:cubicBezTo>
                <a:cubicBezTo>
                  <a:pt x="1503" y="1057"/>
                  <a:pt x="1557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1" y="1057"/>
                  <a:pt x="1241" y="1122"/>
                </a:cubicBezTo>
                <a:cubicBezTo>
                  <a:pt x="1241" y="1188"/>
                  <a:pt x="1187" y="1242"/>
                  <a:pt x="1121" y="1242"/>
                </a:cubicBezTo>
                <a:cubicBezTo>
                  <a:pt x="1056" y="1242"/>
                  <a:pt x="1002" y="1188"/>
                  <a:pt x="1002" y="1122"/>
                </a:cubicBezTo>
                <a:cubicBezTo>
                  <a:pt x="1002" y="1057"/>
                  <a:pt x="1056" y="1003"/>
                  <a:pt x="1121" y="1003"/>
                </a:cubicBezTo>
                <a:close/>
                <a:moveTo>
                  <a:pt x="621" y="1003"/>
                </a:moveTo>
                <a:cubicBezTo>
                  <a:pt x="686" y="1003"/>
                  <a:pt x="740" y="1057"/>
                  <a:pt x="740" y="1122"/>
                </a:cubicBezTo>
                <a:cubicBezTo>
                  <a:pt x="740" y="1188"/>
                  <a:pt x="686" y="1242"/>
                  <a:pt x="621" y="1242"/>
                </a:cubicBezTo>
                <a:cubicBezTo>
                  <a:pt x="555" y="1242"/>
                  <a:pt x="501" y="1188"/>
                  <a:pt x="501" y="1122"/>
                </a:cubicBezTo>
                <a:cubicBezTo>
                  <a:pt x="501" y="1057"/>
                  <a:pt x="555" y="1003"/>
                  <a:pt x="621" y="1003"/>
                </a:cubicBezTo>
                <a:close/>
                <a:moveTo>
                  <a:pt x="1622" y="502"/>
                </a:moveTo>
                <a:cubicBezTo>
                  <a:pt x="1688" y="502"/>
                  <a:pt x="1742" y="555"/>
                  <a:pt x="1742" y="621"/>
                </a:cubicBezTo>
                <a:cubicBezTo>
                  <a:pt x="1742" y="687"/>
                  <a:pt x="1688" y="740"/>
                  <a:pt x="1622" y="740"/>
                </a:cubicBezTo>
                <a:cubicBezTo>
                  <a:pt x="1557" y="740"/>
                  <a:pt x="1503" y="687"/>
                  <a:pt x="1503" y="621"/>
                </a:cubicBezTo>
                <a:cubicBezTo>
                  <a:pt x="1503" y="555"/>
                  <a:pt x="1557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1" y="555"/>
                  <a:pt x="1241" y="621"/>
                </a:cubicBezTo>
                <a:cubicBezTo>
                  <a:pt x="1241" y="687"/>
                  <a:pt x="1187" y="740"/>
                  <a:pt x="1121" y="740"/>
                </a:cubicBezTo>
                <a:cubicBezTo>
                  <a:pt x="1056" y="740"/>
                  <a:pt x="1002" y="687"/>
                  <a:pt x="1002" y="621"/>
                </a:cubicBezTo>
                <a:cubicBezTo>
                  <a:pt x="1002" y="555"/>
                  <a:pt x="1056" y="502"/>
                  <a:pt x="1121" y="502"/>
                </a:cubicBezTo>
                <a:close/>
                <a:moveTo>
                  <a:pt x="621" y="502"/>
                </a:moveTo>
                <a:cubicBezTo>
                  <a:pt x="686" y="502"/>
                  <a:pt x="740" y="555"/>
                  <a:pt x="740" y="621"/>
                </a:cubicBezTo>
                <a:cubicBezTo>
                  <a:pt x="740" y="687"/>
                  <a:pt x="686" y="740"/>
                  <a:pt x="621" y="740"/>
                </a:cubicBezTo>
                <a:cubicBezTo>
                  <a:pt x="555" y="740"/>
                  <a:pt x="501" y="687"/>
                  <a:pt x="501" y="621"/>
                </a:cubicBezTo>
                <a:cubicBezTo>
                  <a:pt x="501" y="555"/>
                  <a:pt x="555" y="502"/>
                  <a:pt x="621" y="502"/>
                </a:cubicBezTo>
                <a:close/>
                <a:moveTo>
                  <a:pt x="1622" y="0"/>
                </a:moveTo>
                <a:cubicBezTo>
                  <a:pt x="1688" y="0"/>
                  <a:pt x="1742" y="54"/>
                  <a:pt x="1742" y="119"/>
                </a:cubicBezTo>
                <a:cubicBezTo>
                  <a:pt x="1742" y="185"/>
                  <a:pt x="1688" y="239"/>
                  <a:pt x="1622" y="239"/>
                </a:cubicBezTo>
                <a:cubicBezTo>
                  <a:pt x="1557" y="239"/>
                  <a:pt x="1503" y="185"/>
                  <a:pt x="1503" y="119"/>
                </a:cubicBezTo>
                <a:cubicBezTo>
                  <a:pt x="1503" y="54"/>
                  <a:pt x="1557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1" y="54"/>
                  <a:pt x="1241" y="119"/>
                </a:cubicBezTo>
                <a:cubicBezTo>
                  <a:pt x="1241" y="185"/>
                  <a:pt x="1187" y="239"/>
                  <a:pt x="1121" y="239"/>
                </a:cubicBezTo>
                <a:cubicBezTo>
                  <a:pt x="1056" y="239"/>
                  <a:pt x="1002" y="185"/>
                  <a:pt x="1002" y="119"/>
                </a:cubicBezTo>
                <a:cubicBezTo>
                  <a:pt x="1002" y="54"/>
                  <a:pt x="1056" y="0"/>
                  <a:pt x="1121" y="0"/>
                </a:cubicBezTo>
                <a:close/>
                <a:moveTo>
                  <a:pt x="621" y="0"/>
                </a:moveTo>
                <a:cubicBezTo>
                  <a:pt x="686" y="0"/>
                  <a:pt x="740" y="54"/>
                  <a:pt x="740" y="119"/>
                </a:cubicBezTo>
                <a:cubicBezTo>
                  <a:pt x="740" y="185"/>
                  <a:pt x="686" y="239"/>
                  <a:pt x="621" y="239"/>
                </a:cubicBezTo>
                <a:cubicBezTo>
                  <a:pt x="555" y="239"/>
                  <a:pt x="501" y="185"/>
                  <a:pt x="501" y="119"/>
                </a:cubicBezTo>
                <a:cubicBezTo>
                  <a:pt x="501" y="54"/>
                  <a:pt x="555" y="0"/>
                  <a:pt x="621" y="0"/>
                </a:cubicBezTo>
                <a:close/>
                <a:moveTo>
                  <a:pt x="120" y="1505"/>
                </a:moveTo>
                <a:cubicBezTo>
                  <a:pt x="185" y="1505"/>
                  <a:pt x="239" y="1558"/>
                  <a:pt x="239" y="1624"/>
                </a:cubicBezTo>
                <a:cubicBezTo>
                  <a:pt x="239" y="1690"/>
                  <a:pt x="185" y="1743"/>
                  <a:pt x="120" y="1743"/>
                </a:cubicBezTo>
                <a:cubicBezTo>
                  <a:pt x="54" y="1743"/>
                  <a:pt x="0" y="1690"/>
                  <a:pt x="0" y="1624"/>
                </a:cubicBezTo>
                <a:cubicBezTo>
                  <a:pt x="0" y="1558"/>
                  <a:pt x="54" y="1505"/>
                  <a:pt x="120" y="1505"/>
                </a:cubicBezTo>
                <a:close/>
                <a:moveTo>
                  <a:pt x="120" y="1003"/>
                </a:moveTo>
                <a:cubicBezTo>
                  <a:pt x="185" y="1003"/>
                  <a:pt x="239" y="1057"/>
                  <a:pt x="239" y="1122"/>
                </a:cubicBezTo>
                <a:cubicBezTo>
                  <a:pt x="239" y="1188"/>
                  <a:pt x="185" y="1242"/>
                  <a:pt x="120" y="1242"/>
                </a:cubicBezTo>
                <a:cubicBezTo>
                  <a:pt x="54" y="1242"/>
                  <a:pt x="0" y="1188"/>
                  <a:pt x="0" y="1122"/>
                </a:cubicBezTo>
                <a:cubicBezTo>
                  <a:pt x="0" y="1057"/>
                  <a:pt x="54" y="1003"/>
                  <a:pt x="120" y="1003"/>
                </a:cubicBezTo>
                <a:close/>
                <a:moveTo>
                  <a:pt x="120" y="502"/>
                </a:moveTo>
                <a:cubicBezTo>
                  <a:pt x="185" y="502"/>
                  <a:pt x="239" y="555"/>
                  <a:pt x="239" y="621"/>
                </a:cubicBezTo>
                <a:cubicBezTo>
                  <a:pt x="239" y="687"/>
                  <a:pt x="185" y="740"/>
                  <a:pt x="120" y="740"/>
                </a:cubicBezTo>
                <a:cubicBezTo>
                  <a:pt x="54" y="740"/>
                  <a:pt x="0" y="687"/>
                  <a:pt x="0" y="621"/>
                </a:cubicBezTo>
                <a:cubicBezTo>
                  <a:pt x="0" y="555"/>
                  <a:pt x="54" y="502"/>
                  <a:pt x="120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41DC06FD-3517-4C4A-992E-EE1480DC1E9C}"/>
              </a:ext>
            </a:extLst>
          </p:cNvPr>
          <p:cNvSpPr>
            <a:spLocks/>
          </p:cNvSpPr>
          <p:nvPr/>
        </p:nvSpPr>
        <p:spPr bwMode="auto">
          <a:xfrm>
            <a:off x="11410797" y="2264569"/>
            <a:ext cx="781204" cy="1323975"/>
          </a:xfrm>
          <a:custGeom>
            <a:avLst/>
            <a:gdLst>
              <a:gd name="T0" fmla="*/ 1780 w 1780"/>
              <a:gd name="T1" fmla="*/ 2995 h 2995"/>
              <a:gd name="T2" fmla="*/ 659 w 1780"/>
              <a:gd name="T3" fmla="*/ 2715 h 2995"/>
              <a:gd name="T4" fmla="*/ 290 w 1780"/>
              <a:gd name="T5" fmla="*/ 2509 h 2995"/>
              <a:gd name="T6" fmla="*/ 297 w 1780"/>
              <a:gd name="T7" fmla="*/ 1455 h 2995"/>
              <a:gd name="T8" fmla="*/ 300 w 1780"/>
              <a:gd name="T9" fmla="*/ 1453 h 2995"/>
              <a:gd name="T10" fmla="*/ 1780 w 1780"/>
              <a:gd name="T11" fmla="*/ 0 h 2995"/>
              <a:gd name="T12" fmla="*/ 1780 w 1780"/>
              <a:gd name="T13" fmla="*/ 140 h 2995"/>
              <a:gd name="T14" fmla="*/ 370 w 1780"/>
              <a:gd name="T15" fmla="*/ 1524 h 2995"/>
              <a:gd name="T16" fmla="*/ 368 w 1780"/>
              <a:gd name="T17" fmla="*/ 1526 h 2995"/>
              <a:gd name="T18" fmla="*/ 361 w 1780"/>
              <a:gd name="T19" fmla="*/ 2439 h 2995"/>
              <a:gd name="T20" fmla="*/ 681 w 1780"/>
              <a:gd name="T21" fmla="*/ 2618 h 2995"/>
              <a:gd name="T22" fmla="*/ 1780 w 1780"/>
              <a:gd name="T23" fmla="*/ 2892 h 2995"/>
              <a:gd name="T24" fmla="*/ 1780 w 1780"/>
              <a:gd name="T25" fmla="*/ 2995 h 2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80" h="2995">
                <a:moveTo>
                  <a:pt x="1780" y="2995"/>
                </a:moveTo>
                <a:lnTo>
                  <a:pt x="659" y="2715"/>
                </a:lnTo>
                <a:cubicBezTo>
                  <a:pt x="519" y="2684"/>
                  <a:pt x="391" y="2612"/>
                  <a:pt x="290" y="2509"/>
                </a:cubicBezTo>
                <a:cubicBezTo>
                  <a:pt x="0" y="2214"/>
                  <a:pt x="6" y="1747"/>
                  <a:pt x="297" y="1455"/>
                </a:cubicBezTo>
                <a:cubicBezTo>
                  <a:pt x="298" y="1454"/>
                  <a:pt x="299" y="1454"/>
                  <a:pt x="300" y="1453"/>
                </a:cubicBezTo>
                <a:lnTo>
                  <a:pt x="1780" y="0"/>
                </a:lnTo>
                <a:lnTo>
                  <a:pt x="1780" y="140"/>
                </a:lnTo>
                <a:lnTo>
                  <a:pt x="370" y="1524"/>
                </a:lnTo>
                <a:cubicBezTo>
                  <a:pt x="369" y="1525"/>
                  <a:pt x="369" y="1525"/>
                  <a:pt x="368" y="1526"/>
                </a:cubicBezTo>
                <a:cubicBezTo>
                  <a:pt x="116" y="1779"/>
                  <a:pt x="110" y="2183"/>
                  <a:pt x="361" y="2439"/>
                </a:cubicBezTo>
                <a:cubicBezTo>
                  <a:pt x="449" y="2529"/>
                  <a:pt x="559" y="2590"/>
                  <a:pt x="681" y="2618"/>
                </a:cubicBezTo>
                <a:lnTo>
                  <a:pt x="1780" y="2892"/>
                </a:lnTo>
                <a:lnTo>
                  <a:pt x="1780" y="2995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2CD5CDBC-C4D4-4522-B465-4A8A9B1F3AEB}"/>
              </a:ext>
            </a:extLst>
          </p:cNvPr>
          <p:cNvSpPr>
            <a:spLocks noEditPoints="1"/>
          </p:cNvSpPr>
          <p:nvPr/>
        </p:nvSpPr>
        <p:spPr bwMode="auto">
          <a:xfrm>
            <a:off x="4522712" y="1844636"/>
            <a:ext cx="530378" cy="609219"/>
          </a:xfrm>
          <a:custGeom>
            <a:avLst/>
            <a:gdLst>
              <a:gd name="T0" fmla="*/ 183 w 633"/>
              <a:gd name="T1" fmla="*/ 18 h 713"/>
              <a:gd name="T2" fmla="*/ 581 w 633"/>
              <a:gd name="T3" fmla="*/ 263 h 713"/>
              <a:gd name="T4" fmla="*/ 582 w 633"/>
              <a:gd name="T5" fmla="*/ 263 h 713"/>
              <a:gd name="T6" fmla="*/ 633 w 633"/>
              <a:gd name="T7" fmla="*/ 356 h 713"/>
              <a:gd name="T8" fmla="*/ 580 w 633"/>
              <a:gd name="T9" fmla="*/ 451 h 713"/>
              <a:gd name="T10" fmla="*/ 579 w 633"/>
              <a:gd name="T11" fmla="*/ 452 h 713"/>
              <a:gd name="T12" fmla="*/ 185 w 633"/>
              <a:gd name="T13" fmla="*/ 694 h 713"/>
              <a:gd name="T14" fmla="*/ 120 w 633"/>
              <a:gd name="T15" fmla="*/ 713 h 713"/>
              <a:gd name="T16" fmla="*/ 0 w 633"/>
              <a:gd name="T17" fmla="*/ 594 h 713"/>
              <a:gd name="T18" fmla="*/ 0 w 633"/>
              <a:gd name="T19" fmla="*/ 593 h 713"/>
              <a:gd name="T20" fmla="*/ 0 w 633"/>
              <a:gd name="T21" fmla="*/ 120 h 713"/>
              <a:gd name="T22" fmla="*/ 120 w 633"/>
              <a:gd name="T23" fmla="*/ 0 h 713"/>
              <a:gd name="T24" fmla="*/ 183 w 633"/>
              <a:gd name="T25" fmla="*/ 18 h 713"/>
              <a:gd name="T26" fmla="*/ 161 w 633"/>
              <a:gd name="T27" fmla="*/ 55 h 713"/>
              <a:gd name="T28" fmla="*/ 161 w 633"/>
              <a:gd name="T29" fmla="*/ 55 h 713"/>
              <a:gd name="T30" fmla="*/ 120 w 633"/>
              <a:gd name="T31" fmla="*/ 44 h 713"/>
              <a:gd name="T32" fmla="*/ 44 w 633"/>
              <a:gd name="T33" fmla="*/ 120 h 713"/>
              <a:gd name="T34" fmla="*/ 44 w 633"/>
              <a:gd name="T35" fmla="*/ 593 h 713"/>
              <a:gd name="T36" fmla="*/ 120 w 633"/>
              <a:gd name="T37" fmla="*/ 669 h 713"/>
              <a:gd name="T38" fmla="*/ 161 w 633"/>
              <a:gd name="T39" fmla="*/ 657 h 713"/>
              <a:gd name="T40" fmla="*/ 556 w 633"/>
              <a:gd name="T41" fmla="*/ 415 h 713"/>
              <a:gd name="T42" fmla="*/ 589 w 633"/>
              <a:gd name="T43" fmla="*/ 356 h 713"/>
              <a:gd name="T44" fmla="*/ 559 w 633"/>
              <a:gd name="T45" fmla="*/ 300 h 713"/>
              <a:gd name="T46" fmla="*/ 161 w 633"/>
              <a:gd name="T47" fmla="*/ 55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33" h="713">
                <a:moveTo>
                  <a:pt x="183" y="18"/>
                </a:moveTo>
                <a:lnTo>
                  <a:pt x="581" y="263"/>
                </a:lnTo>
                <a:cubicBezTo>
                  <a:pt x="582" y="263"/>
                  <a:pt x="582" y="263"/>
                  <a:pt x="582" y="263"/>
                </a:cubicBezTo>
                <a:cubicBezTo>
                  <a:pt x="614" y="284"/>
                  <a:pt x="633" y="319"/>
                  <a:pt x="633" y="356"/>
                </a:cubicBezTo>
                <a:cubicBezTo>
                  <a:pt x="633" y="396"/>
                  <a:pt x="613" y="431"/>
                  <a:pt x="580" y="451"/>
                </a:cubicBezTo>
                <a:cubicBezTo>
                  <a:pt x="579" y="452"/>
                  <a:pt x="579" y="452"/>
                  <a:pt x="579" y="452"/>
                </a:cubicBezTo>
                <a:lnTo>
                  <a:pt x="185" y="694"/>
                </a:lnTo>
                <a:cubicBezTo>
                  <a:pt x="165" y="706"/>
                  <a:pt x="143" y="713"/>
                  <a:pt x="120" y="713"/>
                </a:cubicBezTo>
                <a:cubicBezTo>
                  <a:pt x="54" y="713"/>
                  <a:pt x="1" y="660"/>
                  <a:pt x="0" y="594"/>
                </a:cubicBezTo>
                <a:cubicBezTo>
                  <a:pt x="0" y="593"/>
                  <a:pt x="0" y="593"/>
                  <a:pt x="0" y="593"/>
                </a:cubicBezTo>
                <a:lnTo>
                  <a:pt x="0" y="120"/>
                </a:lnTo>
                <a:cubicBezTo>
                  <a:pt x="0" y="54"/>
                  <a:pt x="54" y="0"/>
                  <a:pt x="120" y="0"/>
                </a:cubicBezTo>
                <a:cubicBezTo>
                  <a:pt x="143" y="0"/>
                  <a:pt x="165" y="7"/>
                  <a:pt x="183" y="18"/>
                </a:cubicBezTo>
                <a:close/>
                <a:moveTo>
                  <a:pt x="161" y="55"/>
                </a:moveTo>
                <a:lnTo>
                  <a:pt x="161" y="55"/>
                </a:lnTo>
                <a:cubicBezTo>
                  <a:pt x="149" y="48"/>
                  <a:pt x="135" y="44"/>
                  <a:pt x="120" y="44"/>
                </a:cubicBezTo>
                <a:cubicBezTo>
                  <a:pt x="78" y="44"/>
                  <a:pt x="44" y="78"/>
                  <a:pt x="44" y="120"/>
                </a:cubicBezTo>
                <a:lnTo>
                  <a:pt x="44" y="593"/>
                </a:lnTo>
                <a:cubicBezTo>
                  <a:pt x="44" y="635"/>
                  <a:pt x="77" y="669"/>
                  <a:pt x="120" y="669"/>
                </a:cubicBezTo>
                <a:cubicBezTo>
                  <a:pt x="135" y="669"/>
                  <a:pt x="149" y="665"/>
                  <a:pt x="161" y="657"/>
                </a:cubicBezTo>
                <a:lnTo>
                  <a:pt x="556" y="415"/>
                </a:lnTo>
                <a:cubicBezTo>
                  <a:pt x="577" y="402"/>
                  <a:pt x="589" y="381"/>
                  <a:pt x="589" y="356"/>
                </a:cubicBezTo>
                <a:cubicBezTo>
                  <a:pt x="589" y="333"/>
                  <a:pt x="577" y="312"/>
                  <a:pt x="559" y="300"/>
                </a:cubicBezTo>
                <a:lnTo>
                  <a:pt x="161" y="55"/>
                </a:lnTo>
                <a:close/>
              </a:path>
            </a:pathLst>
          </a:custGeom>
          <a:solidFill>
            <a:srgbClr val="FDB9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4F8516-D3E8-48D5-8488-9FEBBDBB7A04}"/>
              </a:ext>
            </a:extLst>
          </p:cNvPr>
          <p:cNvSpPr txBox="1"/>
          <p:nvPr/>
        </p:nvSpPr>
        <p:spPr>
          <a:xfrm>
            <a:off x="1356169" y="3182779"/>
            <a:ext cx="3952431" cy="20036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1600" dirty="0">
                <a:solidFill>
                  <a:schemeClr val="accent2"/>
                </a:solidFill>
              </a:rPr>
              <a:t>It has a mechanical skeleton and the forms are largely geometric. At the same time, the font features friendly and open curves.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endParaRPr lang="en-US" sz="1600" dirty="0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While some distort their.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59B6F32-DAF7-4D64-8D4C-922B5F7FB38B}"/>
              </a:ext>
            </a:extLst>
          </p:cNvPr>
          <p:cNvGrpSpPr/>
          <p:nvPr/>
        </p:nvGrpSpPr>
        <p:grpSpPr>
          <a:xfrm>
            <a:off x="5934075" y="1008062"/>
            <a:ext cx="5213350" cy="4435162"/>
            <a:chOff x="5934075" y="1008062"/>
            <a:chExt cx="5213350" cy="4435162"/>
          </a:xfrm>
        </p:grpSpPr>
        <p:sp>
          <p:nvSpPr>
            <p:cNvPr id="55" name="Rectangle 5">
              <a:extLst>
                <a:ext uri="{FF2B5EF4-FFF2-40B4-BE49-F238E27FC236}">
                  <a16:creationId xmlns:a16="http://schemas.microsoft.com/office/drawing/2014/main" id="{6FC78DBE-A47A-4428-BE36-43B4C9BFF3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98064" y="1008063"/>
              <a:ext cx="490537" cy="490537"/>
            </a:xfrm>
            <a:prstGeom prst="rect">
              <a:avLst/>
            </a:prstGeom>
            <a:solidFill>
              <a:srgbClr val="FDB92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500" b="1" dirty="0">
                  <a:solidFill>
                    <a:schemeClr val="bg1"/>
                  </a:solidFill>
                </a:rPr>
                <a:t>03</a:t>
              </a:r>
            </a:p>
          </p:txBody>
        </p:sp>
        <p:sp>
          <p:nvSpPr>
            <p:cNvPr id="30" name="Rectangle 5">
              <a:extLst>
                <a:ext uri="{FF2B5EF4-FFF2-40B4-BE49-F238E27FC236}">
                  <a16:creationId xmlns:a16="http://schemas.microsoft.com/office/drawing/2014/main" id="{854C7706-99DD-427D-AA90-DAA539218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4075" y="1008062"/>
              <a:ext cx="490537" cy="49053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0" tIns="0" rIns="0" bIns="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500" b="1" dirty="0">
                  <a:solidFill>
                    <a:schemeClr val="bg1"/>
                  </a:solidFill>
                </a:rPr>
                <a:t>01</a:t>
              </a:r>
            </a:p>
          </p:txBody>
        </p:sp>
        <p:sp>
          <p:nvSpPr>
            <p:cNvPr id="32" name="Rectangle 5">
              <a:extLst>
                <a:ext uri="{FF2B5EF4-FFF2-40B4-BE49-F238E27FC236}">
                  <a16:creationId xmlns:a16="http://schemas.microsoft.com/office/drawing/2014/main" id="{47A3F162-73FC-481A-9EDB-412CE44B3F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2900" y="4952687"/>
              <a:ext cx="490537" cy="490537"/>
            </a:xfrm>
            <a:prstGeom prst="rect">
              <a:avLst/>
            </a:prstGeom>
            <a:solidFill>
              <a:srgbClr val="FDB92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500" b="1" dirty="0">
                  <a:solidFill>
                    <a:schemeClr val="bg1"/>
                  </a:solidFill>
                </a:rPr>
                <a:t>02</a:t>
              </a:r>
            </a:p>
          </p:txBody>
        </p:sp>
        <p:sp>
          <p:nvSpPr>
            <p:cNvPr id="39" name="Rectangle 5">
              <a:extLst>
                <a:ext uri="{FF2B5EF4-FFF2-40B4-BE49-F238E27FC236}">
                  <a16:creationId xmlns:a16="http://schemas.microsoft.com/office/drawing/2014/main" id="{DC07F42D-2F7C-4EED-A0CD-76650CDEB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6888" y="4952687"/>
              <a:ext cx="490537" cy="49053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0" tIns="0" rIns="0" bIns="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500" b="1" dirty="0">
                  <a:solidFill>
                    <a:schemeClr val="bg1"/>
                  </a:solidFill>
                </a:rPr>
                <a:t>04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2806DE97-1B8C-46CA-80D2-30ED487B7529}"/>
              </a:ext>
            </a:extLst>
          </p:cNvPr>
          <p:cNvSpPr txBox="1"/>
          <p:nvPr/>
        </p:nvSpPr>
        <p:spPr>
          <a:xfrm>
            <a:off x="1622497" y="6054146"/>
            <a:ext cx="51344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</a:rPr>
              <a:t>Almost before we knew it, we had left the ground.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D2E0154-6FDA-4EEE-8B10-EA59190BD29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ACBDD79-91E5-480E-B09E-AA2F64194FA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4F73022-A299-464B-98B4-2A767C1143C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64EE735-9929-4BA4-8315-B7D00506AB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163229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BD9F023-8EA9-4849-B72D-48276BE4A6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Our Mission, Vision, Value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75425A8-47A3-4750-9351-E03BD32841D2}"/>
              </a:ext>
            </a:extLst>
          </p:cNvPr>
          <p:cNvGrpSpPr/>
          <p:nvPr/>
        </p:nvGrpSpPr>
        <p:grpSpPr>
          <a:xfrm>
            <a:off x="6515100" y="1262063"/>
            <a:ext cx="5007069" cy="4510378"/>
            <a:chOff x="6515100" y="1262063"/>
            <a:chExt cx="5007069" cy="451037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42E75D7-2372-4903-990B-5CA72E78E7C0}"/>
                </a:ext>
              </a:extLst>
            </p:cNvPr>
            <p:cNvSpPr/>
            <p:nvPr/>
          </p:nvSpPr>
          <p:spPr>
            <a:xfrm>
              <a:off x="8197942" y="1287111"/>
              <a:ext cx="3324225" cy="860748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000"/>
                </a:spcBef>
              </a:pPr>
              <a:r>
                <a:rPr lang="en-US" sz="1600" dirty="0">
                  <a:solidFill>
                    <a:schemeClr val="accent2"/>
                  </a:solidFill>
                </a:rPr>
                <a:t>A peep at some distant orb has power to raise and purify our thoughts like a strain.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883D780-8DDE-4F6D-8B84-5D32C705918B}"/>
                </a:ext>
              </a:extLst>
            </p:cNvPr>
            <p:cNvSpPr/>
            <p:nvPr/>
          </p:nvSpPr>
          <p:spPr>
            <a:xfrm>
              <a:off x="8197943" y="3099402"/>
              <a:ext cx="3324225" cy="860748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000"/>
                </a:spcBef>
              </a:pPr>
              <a:r>
                <a:rPr lang="en-US" sz="1600" dirty="0">
                  <a:solidFill>
                    <a:schemeClr val="accent2"/>
                  </a:solidFill>
                </a:rPr>
                <a:t>Some distant orb has power to raise and purify our thoughts like a strain of sacred.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48377BD-670A-4298-B588-06799922C930}"/>
                </a:ext>
              </a:extLst>
            </p:cNvPr>
            <p:cNvSpPr/>
            <p:nvPr/>
          </p:nvSpPr>
          <p:spPr>
            <a:xfrm>
              <a:off x="8197944" y="4911693"/>
              <a:ext cx="3324225" cy="860748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000"/>
                </a:spcBef>
              </a:pPr>
              <a:r>
                <a:rPr lang="en-US" sz="1600" dirty="0">
                  <a:solidFill>
                    <a:schemeClr val="accent2"/>
                  </a:solidFill>
                </a:rPr>
                <a:t>Distant orb has power to raise and purify our thoughts like a strain of sacred music.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EC45877-C4BC-4566-96C7-70CF153E7B48}"/>
                </a:ext>
              </a:extLst>
            </p:cNvPr>
            <p:cNvSpPr/>
            <p:nvPr/>
          </p:nvSpPr>
          <p:spPr>
            <a:xfrm>
              <a:off x="6515100" y="4911693"/>
              <a:ext cx="953787" cy="421590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000"/>
                </a:spcBef>
              </a:pPr>
              <a:r>
                <a:rPr lang="en-US" sz="2500" b="1" dirty="0">
                  <a:solidFill>
                    <a:schemeClr val="accent2"/>
                  </a:solidFill>
                </a:rPr>
                <a:t>Value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CB479D2-7E17-446F-82F9-B4833C9C83F4}"/>
                </a:ext>
              </a:extLst>
            </p:cNvPr>
            <p:cNvSpPr/>
            <p:nvPr/>
          </p:nvSpPr>
          <p:spPr>
            <a:xfrm>
              <a:off x="6517853" y="3086878"/>
              <a:ext cx="1032334" cy="421590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000"/>
                </a:spcBef>
              </a:pPr>
              <a:r>
                <a:rPr lang="en-US" sz="2500" b="1" dirty="0">
                  <a:solidFill>
                    <a:schemeClr val="accent2"/>
                  </a:solidFill>
                </a:rPr>
                <a:t>Vision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405A903-DA75-4C35-AA38-58DFB5EF376A}"/>
                </a:ext>
              </a:extLst>
            </p:cNvPr>
            <p:cNvSpPr/>
            <p:nvPr/>
          </p:nvSpPr>
          <p:spPr>
            <a:xfrm>
              <a:off x="6515100" y="1262063"/>
              <a:ext cx="1269578" cy="421590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000"/>
                </a:spcBef>
              </a:pPr>
              <a:r>
                <a:rPr lang="en-US" sz="2500" b="1" dirty="0">
                  <a:solidFill>
                    <a:schemeClr val="accent2"/>
                  </a:solidFill>
                </a:rPr>
                <a:t>Mission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B4077C4-1B5B-4214-A489-63B9A8B4E1C4}"/>
              </a:ext>
            </a:extLst>
          </p:cNvPr>
          <p:cNvGrpSpPr/>
          <p:nvPr/>
        </p:nvGrpSpPr>
        <p:grpSpPr>
          <a:xfrm>
            <a:off x="6515099" y="2586697"/>
            <a:ext cx="4733926" cy="1847850"/>
            <a:chOff x="6515099" y="2586697"/>
            <a:chExt cx="4733926" cy="1847850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6C2BF57-2E0D-4310-8100-6F242B61340B}"/>
                </a:ext>
              </a:extLst>
            </p:cNvPr>
            <p:cNvCxnSpPr>
              <a:cxnSpLocks/>
            </p:cNvCxnSpPr>
            <p:nvPr/>
          </p:nvCxnSpPr>
          <p:spPr>
            <a:xfrm>
              <a:off x="6515100" y="2586697"/>
              <a:ext cx="4733925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04DA85D-0022-421F-9DD7-89018DE953EA}"/>
                </a:ext>
              </a:extLst>
            </p:cNvPr>
            <p:cNvCxnSpPr>
              <a:cxnSpLocks/>
            </p:cNvCxnSpPr>
            <p:nvPr/>
          </p:nvCxnSpPr>
          <p:spPr>
            <a:xfrm>
              <a:off x="6515099" y="4434547"/>
              <a:ext cx="4733925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Freeform 8">
            <a:extLst>
              <a:ext uri="{FF2B5EF4-FFF2-40B4-BE49-F238E27FC236}">
                <a16:creationId xmlns:a16="http://schemas.microsoft.com/office/drawing/2014/main" id="{F325E3E3-2E6D-45C4-B1A4-2B7EFD2F201D}"/>
              </a:ext>
            </a:extLst>
          </p:cNvPr>
          <p:cNvSpPr>
            <a:spLocks noEditPoints="1"/>
          </p:cNvSpPr>
          <p:nvPr/>
        </p:nvSpPr>
        <p:spPr bwMode="auto">
          <a:xfrm>
            <a:off x="10471147" y="-61754"/>
            <a:ext cx="1555753" cy="728342"/>
          </a:xfrm>
          <a:custGeom>
            <a:avLst/>
            <a:gdLst>
              <a:gd name="T0" fmla="*/ 119 w 3744"/>
              <a:gd name="T1" fmla="*/ 239 h 1743"/>
              <a:gd name="T2" fmla="*/ 3625 w 3744"/>
              <a:gd name="T3" fmla="*/ 1505 h 1743"/>
              <a:gd name="T4" fmla="*/ 3506 w 3744"/>
              <a:gd name="T5" fmla="*/ 1624 h 1743"/>
              <a:gd name="T6" fmla="*/ 3244 w 3744"/>
              <a:gd name="T7" fmla="*/ 1624 h 1743"/>
              <a:gd name="T8" fmla="*/ 3124 w 3744"/>
              <a:gd name="T9" fmla="*/ 1505 h 1743"/>
              <a:gd name="T10" fmla="*/ 2623 w 3744"/>
              <a:gd name="T11" fmla="*/ 1743 h 1743"/>
              <a:gd name="T12" fmla="*/ 2123 w 3744"/>
              <a:gd name="T13" fmla="*/ 1505 h 1743"/>
              <a:gd name="T14" fmla="*/ 2003 w 3744"/>
              <a:gd name="T15" fmla="*/ 1624 h 1743"/>
              <a:gd name="T16" fmla="*/ 1741 w 3744"/>
              <a:gd name="T17" fmla="*/ 1624 h 1743"/>
              <a:gd name="T18" fmla="*/ 1622 w 3744"/>
              <a:gd name="T19" fmla="*/ 1505 h 1743"/>
              <a:gd name="T20" fmla="*/ 1121 w 3744"/>
              <a:gd name="T21" fmla="*/ 1743 h 1743"/>
              <a:gd name="T22" fmla="*/ 620 w 3744"/>
              <a:gd name="T23" fmla="*/ 1505 h 1743"/>
              <a:gd name="T24" fmla="*/ 501 w 3744"/>
              <a:gd name="T25" fmla="*/ 1624 h 1743"/>
              <a:gd name="T26" fmla="*/ 3744 w 3744"/>
              <a:gd name="T27" fmla="*/ 1123 h 1743"/>
              <a:gd name="T28" fmla="*/ 3625 w 3744"/>
              <a:gd name="T29" fmla="*/ 1003 h 1743"/>
              <a:gd name="T30" fmla="*/ 3124 w 3744"/>
              <a:gd name="T31" fmla="*/ 1242 h 1743"/>
              <a:gd name="T32" fmla="*/ 2623 w 3744"/>
              <a:gd name="T33" fmla="*/ 1003 h 1743"/>
              <a:gd name="T34" fmla="*/ 2504 w 3744"/>
              <a:gd name="T35" fmla="*/ 1123 h 1743"/>
              <a:gd name="T36" fmla="*/ 2242 w 3744"/>
              <a:gd name="T37" fmla="*/ 1123 h 1743"/>
              <a:gd name="T38" fmla="*/ 2123 w 3744"/>
              <a:gd name="T39" fmla="*/ 1003 h 1743"/>
              <a:gd name="T40" fmla="*/ 1622 w 3744"/>
              <a:gd name="T41" fmla="*/ 1242 h 1743"/>
              <a:gd name="T42" fmla="*/ 1121 w 3744"/>
              <a:gd name="T43" fmla="*/ 1003 h 1743"/>
              <a:gd name="T44" fmla="*/ 1002 w 3744"/>
              <a:gd name="T45" fmla="*/ 1123 h 1743"/>
              <a:gd name="T46" fmla="*/ 739 w 3744"/>
              <a:gd name="T47" fmla="*/ 1123 h 1743"/>
              <a:gd name="T48" fmla="*/ 620 w 3744"/>
              <a:gd name="T49" fmla="*/ 1003 h 1743"/>
              <a:gd name="T50" fmla="*/ 3625 w 3744"/>
              <a:gd name="T51" fmla="*/ 740 h 1743"/>
              <a:gd name="T52" fmla="*/ 3124 w 3744"/>
              <a:gd name="T53" fmla="*/ 502 h 1743"/>
              <a:gd name="T54" fmla="*/ 3005 w 3744"/>
              <a:gd name="T55" fmla="*/ 621 h 1743"/>
              <a:gd name="T56" fmla="*/ 2743 w 3744"/>
              <a:gd name="T57" fmla="*/ 621 h 1743"/>
              <a:gd name="T58" fmla="*/ 2623 w 3744"/>
              <a:gd name="T59" fmla="*/ 502 h 1743"/>
              <a:gd name="T60" fmla="*/ 2123 w 3744"/>
              <a:gd name="T61" fmla="*/ 740 h 1743"/>
              <a:gd name="T62" fmla="*/ 1622 w 3744"/>
              <a:gd name="T63" fmla="*/ 502 h 1743"/>
              <a:gd name="T64" fmla="*/ 1502 w 3744"/>
              <a:gd name="T65" fmla="*/ 621 h 1743"/>
              <a:gd name="T66" fmla="*/ 1240 w 3744"/>
              <a:gd name="T67" fmla="*/ 621 h 1743"/>
              <a:gd name="T68" fmla="*/ 1121 w 3744"/>
              <a:gd name="T69" fmla="*/ 502 h 1743"/>
              <a:gd name="T70" fmla="*/ 620 w 3744"/>
              <a:gd name="T71" fmla="*/ 740 h 1743"/>
              <a:gd name="T72" fmla="*/ 3625 w 3744"/>
              <a:gd name="T73" fmla="*/ 0 h 1743"/>
              <a:gd name="T74" fmla="*/ 3506 w 3744"/>
              <a:gd name="T75" fmla="*/ 120 h 1743"/>
              <a:gd name="T76" fmla="*/ 3244 w 3744"/>
              <a:gd name="T77" fmla="*/ 120 h 1743"/>
              <a:gd name="T78" fmla="*/ 3124 w 3744"/>
              <a:gd name="T79" fmla="*/ 0 h 1743"/>
              <a:gd name="T80" fmla="*/ 2623 w 3744"/>
              <a:gd name="T81" fmla="*/ 239 h 1743"/>
              <a:gd name="T82" fmla="*/ 2123 w 3744"/>
              <a:gd name="T83" fmla="*/ 0 h 1743"/>
              <a:gd name="T84" fmla="*/ 2003 w 3744"/>
              <a:gd name="T85" fmla="*/ 120 h 1743"/>
              <a:gd name="T86" fmla="*/ 1741 w 3744"/>
              <a:gd name="T87" fmla="*/ 120 h 1743"/>
              <a:gd name="T88" fmla="*/ 1622 w 3744"/>
              <a:gd name="T89" fmla="*/ 0 h 1743"/>
              <a:gd name="T90" fmla="*/ 1121 w 3744"/>
              <a:gd name="T91" fmla="*/ 239 h 1743"/>
              <a:gd name="T92" fmla="*/ 620 w 3744"/>
              <a:gd name="T93" fmla="*/ 0 h 1743"/>
              <a:gd name="T94" fmla="*/ 501 w 3744"/>
              <a:gd name="T95" fmla="*/ 120 h 1743"/>
              <a:gd name="T96" fmla="*/ 238 w 3744"/>
              <a:gd name="T97" fmla="*/ 1624 h 1743"/>
              <a:gd name="T98" fmla="*/ 119 w 3744"/>
              <a:gd name="T99" fmla="*/ 1505 h 1743"/>
              <a:gd name="T100" fmla="*/ 119 w 3744"/>
              <a:gd name="T101" fmla="*/ 1242 h 1743"/>
              <a:gd name="T102" fmla="*/ 119 w 3744"/>
              <a:gd name="T103" fmla="*/ 502 h 1743"/>
              <a:gd name="T104" fmla="*/ 0 w 3744"/>
              <a:gd name="T105" fmla="*/ 621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44" h="1743">
                <a:moveTo>
                  <a:pt x="119" y="0"/>
                </a:moveTo>
                <a:cubicBezTo>
                  <a:pt x="185" y="0"/>
                  <a:pt x="238" y="54"/>
                  <a:pt x="238" y="120"/>
                </a:cubicBezTo>
                <a:cubicBezTo>
                  <a:pt x="238" y="185"/>
                  <a:pt x="185" y="239"/>
                  <a:pt x="119" y="239"/>
                </a:cubicBezTo>
                <a:cubicBezTo>
                  <a:pt x="53" y="239"/>
                  <a:pt x="0" y="185"/>
                  <a:pt x="0" y="120"/>
                </a:cubicBezTo>
                <a:cubicBezTo>
                  <a:pt x="0" y="54"/>
                  <a:pt x="53" y="0"/>
                  <a:pt x="119" y="0"/>
                </a:cubicBezTo>
                <a:close/>
                <a:moveTo>
                  <a:pt x="3625" y="1505"/>
                </a:moveTo>
                <a:cubicBezTo>
                  <a:pt x="3691" y="1505"/>
                  <a:pt x="3744" y="1558"/>
                  <a:pt x="3744" y="1624"/>
                </a:cubicBezTo>
                <a:cubicBezTo>
                  <a:pt x="3744" y="1690"/>
                  <a:pt x="3691" y="1743"/>
                  <a:pt x="3625" y="1743"/>
                </a:cubicBezTo>
                <a:cubicBezTo>
                  <a:pt x="3559" y="1743"/>
                  <a:pt x="3506" y="1690"/>
                  <a:pt x="3506" y="1624"/>
                </a:cubicBezTo>
                <a:cubicBezTo>
                  <a:pt x="3506" y="1558"/>
                  <a:pt x="3559" y="1505"/>
                  <a:pt x="3625" y="1505"/>
                </a:cubicBezTo>
                <a:close/>
                <a:moveTo>
                  <a:pt x="3124" y="1505"/>
                </a:moveTo>
                <a:cubicBezTo>
                  <a:pt x="3190" y="1505"/>
                  <a:pt x="3244" y="1558"/>
                  <a:pt x="3244" y="1624"/>
                </a:cubicBezTo>
                <a:cubicBezTo>
                  <a:pt x="3244" y="1690"/>
                  <a:pt x="3190" y="1743"/>
                  <a:pt x="3124" y="1743"/>
                </a:cubicBezTo>
                <a:cubicBezTo>
                  <a:pt x="3059" y="1743"/>
                  <a:pt x="3005" y="1690"/>
                  <a:pt x="3005" y="1624"/>
                </a:cubicBezTo>
                <a:cubicBezTo>
                  <a:pt x="3005" y="1558"/>
                  <a:pt x="3059" y="1505"/>
                  <a:pt x="3124" y="1505"/>
                </a:cubicBezTo>
                <a:close/>
                <a:moveTo>
                  <a:pt x="2623" y="1505"/>
                </a:moveTo>
                <a:cubicBezTo>
                  <a:pt x="2689" y="1505"/>
                  <a:pt x="2743" y="1558"/>
                  <a:pt x="2743" y="1624"/>
                </a:cubicBezTo>
                <a:cubicBezTo>
                  <a:pt x="2743" y="1690"/>
                  <a:pt x="2689" y="1743"/>
                  <a:pt x="2623" y="1743"/>
                </a:cubicBezTo>
                <a:cubicBezTo>
                  <a:pt x="2558" y="1743"/>
                  <a:pt x="2504" y="1690"/>
                  <a:pt x="2504" y="1624"/>
                </a:cubicBezTo>
                <a:cubicBezTo>
                  <a:pt x="2504" y="1558"/>
                  <a:pt x="2558" y="1505"/>
                  <a:pt x="2623" y="1505"/>
                </a:cubicBezTo>
                <a:close/>
                <a:moveTo>
                  <a:pt x="2123" y="1505"/>
                </a:moveTo>
                <a:cubicBezTo>
                  <a:pt x="2188" y="1505"/>
                  <a:pt x="2242" y="1558"/>
                  <a:pt x="2242" y="1624"/>
                </a:cubicBezTo>
                <a:cubicBezTo>
                  <a:pt x="2242" y="1690"/>
                  <a:pt x="2188" y="1743"/>
                  <a:pt x="2123" y="1743"/>
                </a:cubicBezTo>
                <a:cubicBezTo>
                  <a:pt x="2057" y="1743"/>
                  <a:pt x="2003" y="1690"/>
                  <a:pt x="2003" y="1624"/>
                </a:cubicBezTo>
                <a:cubicBezTo>
                  <a:pt x="2003" y="1558"/>
                  <a:pt x="2057" y="1505"/>
                  <a:pt x="2123" y="1505"/>
                </a:cubicBezTo>
                <a:close/>
                <a:moveTo>
                  <a:pt x="1622" y="1505"/>
                </a:moveTo>
                <a:cubicBezTo>
                  <a:pt x="1687" y="1505"/>
                  <a:pt x="1741" y="1558"/>
                  <a:pt x="1741" y="1624"/>
                </a:cubicBezTo>
                <a:cubicBezTo>
                  <a:pt x="1741" y="1690"/>
                  <a:pt x="1687" y="1743"/>
                  <a:pt x="1622" y="1743"/>
                </a:cubicBezTo>
                <a:cubicBezTo>
                  <a:pt x="1556" y="1743"/>
                  <a:pt x="1502" y="1690"/>
                  <a:pt x="1502" y="1624"/>
                </a:cubicBezTo>
                <a:cubicBezTo>
                  <a:pt x="1502" y="1558"/>
                  <a:pt x="1556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0" y="1558"/>
                  <a:pt x="1240" y="1624"/>
                </a:cubicBezTo>
                <a:cubicBezTo>
                  <a:pt x="1240" y="1690"/>
                  <a:pt x="1187" y="1743"/>
                  <a:pt x="1121" y="1743"/>
                </a:cubicBezTo>
                <a:cubicBezTo>
                  <a:pt x="1055" y="1743"/>
                  <a:pt x="1002" y="1690"/>
                  <a:pt x="1002" y="1624"/>
                </a:cubicBezTo>
                <a:cubicBezTo>
                  <a:pt x="1002" y="1558"/>
                  <a:pt x="1055" y="1505"/>
                  <a:pt x="1121" y="1505"/>
                </a:cubicBezTo>
                <a:close/>
                <a:moveTo>
                  <a:pt x="620" y="1505"/>
                </a:moveTo>
                <a:cubicBezTo>
                  <a:pt x="686" y="1505"/>
                  <a:pt x="739" y="1558"/>
                  <a:pt x="739" y="1624"/>
                </a:cubicBezTo>
                <a:cubicBezTo>
                  <a:pt x="739" y="1690"/>
                  <a:pt x="686" y="1743"/>
                  <a:pt x="620" y="1743"/>
                </a:cubicBezTo>
                <a:cubicBezTo>
                  <a:pt x="554" y="1743"/>
                  <a:pt x="501" y="1690"/>
                  <a:pt x="501" y="1624"/>
                </a:cubicBezTo>
                <a:cubicBezTo>
                  <a:pt x="501" y="1558"/>
                  <a:pt x="554" y="1505"/>
                  <a:pt x="620" y="1505"/>
                </a:cubicBezTo>
                <a:close/>
                <a:moveTo>
                  <a:pt x="3625" y="1003"/>
                </a:moveTo>
                <a:cubicBezTo>
                  <a:pt x="3691" y="1003"/>
                  <a:pt x="3744" y="1057"/>
                  <a:pt x="3744" y="1123"/>
                </a:cubicBezTo>
                <a:cubicBezTo>
                  <a:pt x="3744" y="1188"/>
                  <a:pt x="3691" y="1242"/>
                  <a:pt x="3625" y="1242"/>
                </a:cubicBezTo>
                <a:cubicBezTo>
                  <a:pt x="3559" y="1242"/>
                  <a:pt x="3506" y="1188"/>
                  <a:pt x="3506" y="1123"/>
                </a:cubicBezTo>
                <a:cubicBezTo>
                  <a:pt x="3506" y="1057"/>
                  <a:pt x="3559" y="1003"/>
                  <a:pt x="3625" y="1003"/>
                </a:cubicBezTo>
                <a:close/>
                <a:moveTo>
                  <a:pt x="3124" y="1003"/>
                </a:moveTo>
                <a:cubicBezTo>
                  <a:pt x="3190" y="1003"/>
                  <a:pt x="3244" y="1057"/>
                  <a:pt x="3244" y="1123"/>
                </a:cubicBezTo>
                <a:cubicBezTo>
                  <a:pt x="3244" y="1188"/>
                  <a:pt x="3190" y="1242"/>
                  <a:pt x="3124" y="1242"/>
                </a:cubicBezTo>
                <a:cubicBezTo>
                  <a:pt x="3059" y="1242"/>
                  <a:pt x="3005" y="1188"/>
                  <a:pt x="3005" y="1123"/>
                </a:cubicBezTo>
                <a:cubicBezTo>
                  <a:pt x="3005" y="1057"/>
                  <a:pt x="3059" y="1003"/>
                  <a:pt x="3124" y="1003"/>
                </a:cubicBezTo>
                <a:close/>
                <a:moveTo>
                  <a:pt x="2623" y="1003"/>
                </a:moveTo>
                <a:cubicBezTo>
                  <a:pt x="2689" y="1003"/>
                  <a:pt x="2743" y="1057"/>
                  <a:pt x="2743" y="1123"/>
                </a:cubicBezTo>
                <a:cubicBezTo>
                  <a:pt x="2743" y="1188"/>
                  <a:pt x="2689" y="1242"/>
                  <a:pt x="2623" y="1242"/>
                </a:cubicBezTo>
                <a:cubicBezTo>
                  <a:pt x="2558" y="1242"/>
                  <a:pt x="2504" y="1188"/>
                  <a:pt x="2504" y="1123"/>
                </a:cubicBezTo>
                <a:cubicBezTo>
                  <a:pt x="2504" y="1057"/>
                  <a:pt x="2558" y="1003"/>
                  <a:pt x="2623" y="1003"/>
                </a:cubicBezTo>
                <a:close/>
                <a:moveTo>
                  <a:pt x="2123" y="1003"/>
                </a:moveTo>
                <a:cubicBezTo>
                  <a:pt x="2188" y="1003"/>
                  <a:pt x="2242" y="1057"/>
                  <a:pt x="2242" y="1123"/>
                </a:cubicBezTo>
                <a:cubicBezTo>
                  <a:pt x="2242" y="1188"/>
                  <a:pt x="2188" y="1242"/>
                  <a:pt x="2123" y="1242"/>
                </a:cubicBezTo>
                <a:cubicBezTo>
                  <a:pt x="2057" y="1242"/>
                  <a:pt x="2003" y="1188"/>
                  <a:pt x="2003" y="1123"/>
                </a:cubicBezTo>
                <a:cubicBezTo>
                  <a:pt x="2003" y="1057"/>
                  <a:pt x="2057" y="1003"/>
                  <a:pt x="2123" y="1003"/>
                </a:cubicBezTo>
                <a:close/>
                <a:moveTo>
                  <a:pt x="1622" y="1003"/>
                </a:moveTo>
                <a:cubicBezTo>
                  <a:pt x="1687" y="1003"/>
                  <a:pt x="1741" y="1057"/>
                  <a:pt x="1741" y="1123"/>
                </a:cubicBezTo>
                <a:cubicBezTo>
                  <a:pt x="1741" y="1188"/>
                  <a:pt x="1687" y="1242"/>
                  <a:pt x="1622" y="1242"/>
                </a:cubicBezTo>
                <a:cubicBezTo>
                  <a:pt x="1556" y="1242"/>
                  <a:pt x="1502" y="1188"/>
                  <a:pt x="1502" y="1123"/>
                </a:cubicBezTo>
                <a:cubicBezTo>
                  <a:pt x="1502" y="1057"/>
                  <a:pt x="1556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0" y="1057"/>
                  <a:pt x="1240" y="1123"/>
                </a:cubicBezTo>
                <a:cubicBezTo>
                  <a:pt x="1240" y="1188"/>
                  <a:pt x="1187" y="1242"/>
                  <a:pt x="1121" y="1242"/>
                </a:cubicBezTo>
                <a:cubicBezTo>
                  <a:pt x="1055" y="1242"/>
                  <a:pt x="1002" y="1188"/>
                  <a:pt x="1002" y="1123"/>
                </a:cubicBezTo>
                <a:cubicBezTo>
                  <a:pt x="1002" y="1057"/>
                  <a:pt x="1055" y="1003"/>
                  <a:pt x="1121" y="1003"/>
                </a:cubicBezTo>
                <a:close/>
                <a:moveTo>
                  <a:pt x="620" y="1003"/>
                </a:moveTo>
                <a:cubicBezTo>
                  <a:pt x="686" y="1003"/>
                  <a:pt x="739" y="1057"/>
                  <a:pt x="739" y="1123"/>
                </a:cubicBezTo>
                <a:cubicBezTo>
                  <a:pt x="739" y="1188"/>
                  <a:pt x="686" y="1242"/>
                  <a:pt x="620" y="1242"/>
                </a:cubicBezTo>
                <a:cubicBezTo>
                  <a:pt x="554" y="1242"/>
                  <a:pt x="501" y="1188"/>
                  <a:pt x="501" y="1123"/>
                </a:cubicBezTo>
                <a:cubicBezTo>
                  <a:pt x="501" y="1057"/>
                  <a:pt x="554" y="1003"/>
                  <a:pt x="620" y="1003"/>
                </a:cubicBezTo>
                <a:close/>
                <a:moveTo>
                  <a:pt x="3625" y="502"/>
                </a:moveTo>
                <a:cubicBezTo>
                  <a:pt x="3691" y="502"/>
                  <a:pt x="3744" y="555"/>
                  <a:pt x="3744" y="621"/>
                </a:cubicBezTo>
                <a:cubicBezTo>
                  <a:pt x="3744" y="687"/>
                  <a:pt x="3691" y="740"/>
                  <a:pt x="3625" y="740"/>
                </a:cubicBezTo>
                <a:cubicBezTo>
                  <a:pt x="3559" y="740"/>
                  <a:pt x="3506" y="687"/>
                  <a:pt x="3506" y="621"/>
                </a:cubicBezTo>
                <a:cubicBezTo>
                  <a:pt x="3506" y="555"/>
                  <a:pt x="3559" y="502"/>
                  <a:pt x="3625" y="502"/>
                </a:cubicBezTo>
                <a:close/>
                <a:moveTo>
                  <a:pt x="3124" y="502"/>
                </a:moveTo>
                <a:cubicBezTo>
                  <a:pt x="3190" y="502"/>
                  <a:pt x="3244" y="555"/>
                  <a:pt x="3244" y="621"/>
                </a:cubicBezTo>
                <a:cubicBezTo>
                  <a:pt x="3244" y="687"/>
                  <a:pt x="3190" y="740"/>
                  <a:pt x="3124" y="740"/>
                </a:cubicBezTo>
                <a:cubicBezTo>
                  <a:pt x="3059" y="740"/>
                  <a:pt x="3005" y="687"/>
                  <a:pt x="3005" y="621"/>
                </a:cubicBezTo>
                <a:cubicBezTo>
                  <a:pt x="3005" y="555"/>
                  <a:pt x="3059" y="502"/>
                  <a:pt x="3124" y="502"/>
                </a:cubicBezTo>
                <a:close/>
                <a:moveTo>
                  <a:pt x="2623" y="502"/>
                </a:moveTo>
                <a:cubicBezTo>
                  <a:pt x="2689" y="502"/>
                  <a:pt x="2743" y="555"/>
                  <a:pt x="2743" y="621"/>
                </a:cubicBezTo>
                <a:cubicBezTo>
                  <a:pt x="2743" y="687"/>
                  <a:pt x="2689" y="740"/>
                  <a:pt x="2623" y="740"/>
                </a:cubicBezTo>
                <a:cubicBezTo>
                  <a:pt x="2558" y="740"/>
                  <a:pt x="2504" y="687"/>
                  <a:pt x="2504" y="621"/>
                </a:cubicBezTo>
                <a:cubicBezTo>
                  <a:pt x="2504" y="555"/>
                  <a:pt x="2558" y="502"/>
                  <a:pt x="2623" y="502"/>
                </a:cubicBezTo>
                <a:close/>
                <a:moveTo>
                  <a:pt x="2123" y="502"/>
                </a:moveTo>
                <a:cubicBezTo>
                  <a:pt x="2188" y="502"/>
                  <a:pt x="2242" y="555"/>
                  <a:pt x="2242" y="621"/>
                </a:cubicBezTo>
                <a:cubicBezTo>
                  <a:pt x="2242" y="687"/>
                  <a:pt x="2188" y="740"/>
                  <a:pt x="2123" y="740"/>
                </a:cubicBezTo>
                <a:cubicBezTo>
                  <a:pt x="2057" y="740"/>
                  <a:pt x="2003" y="687"/>
                  <a:pt x="2003" y="621"/>
                </a:cubicBezTo>
                <a:cubicBezTo>
                  <a:pt x="2003" y="555"/>
                  <a:pt x="2057" y="502"/>
                  <a:pt x="2123" y="502"/>
                </a:cubicBezTo>
                <a:close/>
                <a:moveTo>
                  <a:pt x="1622" y="502"/>
                </a:moveTo>
                <a:cubicBezTo>
                  <a:pt x="1687" y="502"/>
                  <a:pt x="1741" y="555"/>
                  <a:pt x="1741" y="621"/>
                </a:cubicBezTo>
                <a:cubicBezTo>
                  <a:pt x="1741" y="687"/>
                  <a:pt x="1687" y="740"/>
                  <a:pt x="1622" y="740"/>
                </a:cubicBezTo>
                <a:cubicBezTo>
                  <a:pt x="1556" y="740"/>
                  <a:pt x="1502" y="687"/>
                  <a:pt x="1502" y="621"/>
                </a:cubicBezTo>
                <a:cubicBezTo>
                  <a:pt x="1502" y="555"/>
                  <a:pt x="1556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0" y="555"/>
                  <a:pt x="1240" y="621"/>
                </a:cubicBezTo>
                <a:cubicBezTo>
                  <a:pt x="1240" y="687"/>
                  <a:pt x="1187" y="740"/>
                  <a:pt x="1121" y="740"/>
                </a:cubicBezTo>
                <a:cubicBezTo>
                  <a:pt x="1055" y="740"/>
                  <a:pt x="1002" y="687"/>
                  <a:pt x="1002" y="621"/>
                </a:cubicBezTo>
                <a:cubicBezTo>
                  <a:pt x="1002" y="555"/>
                  <a:pt x="1055" y="502"/>
                  <a:pt x="1121" y="502"/>
                </a:cubicBezTo>
                <a:close/>
                <a:moveTo>
                  <a:pt x="620" y="502"/>
                </a:moveTo>
                <a:cubicBezTo>
                  <a:pt x="686" y="502"/>
                  <a:pt x="739" y="555"/>
                  <a:pt x="739" y="621"/>
                </a:cubicBezTo>
                <a:cubicBezTo>
                  <a:pt x="739" y="687"/>
                  <a:pt x="686" y="740"/>
                  <a:pt x="620" y="740"/>
                </a:cubicBezTo>
                <a:cubicBezTo>
                  <a:pt x="554" y="740"/>
                  <a:pt x="501" y="687"/>
                  <a:pt x="501" y="621"/>
                </a:cubicBezTo>
                <a:cubicBezTo>
                  <a:pt x="501" y="555"/>
                  <a:pt x="554" y="502"/>
                  <a:pt x="620" y="502"/>
                </a:cubicBezTo>
                <a:close/>
                <a:moveTo>
                  <a:pt x="3625" y="0"/>
                </a:moveTo>
                <a:cubicBezTo>
                  <a:pt x="3691" y="0"/>
                  <a:pt x="3744" y="54"/>
                  <a:pt x="3744" y="120"/>
                </a:cubicBezTo>
                <a:cubicBezTo>
                  <a:pt x="3744" y="185"/>
                  <a:pt x="3691" y="239"/>
                  <a:pt x="3625" y="239"/>
                </a:cubicBezTo>
                <a:cubicBezTo>
                  <a:pt x="3559" y="239"/>
                  <a:pt x="3506" y="185"/>
                  <a:pt x="3506" y="120"/>
                </a:cubicBezTo>
                <a:cubicBezTo>
                  <a:pt x="3506" y="54"/>
                  <a:pt x="3559" y="0"/>
                  <a:pt x="3625" y="0"/>
                </a:cubicBezTo>
                <a:close/>
                <a:moveTo>
                  <a:pt x="3124" y="0"/>
                </a:moveTo>
                <a:cubicBezTo>
                  <a:pt x="3190" y="0"/>
                  <a:pt x="3244" y="54"/>
                  <a:pt x="3244" y="120"/>
                </a:cubicBezTo>
                <a:cubicBezTo>
                  <a:pt x="3244" y="185"/>
                  <a:pt x="3190" y="239"/>
                  <a:pt x="3124" y="239"/>
                </a:cubicBezTo>
                <a:cubicBezTo>
                  <a:pt x="3059" y="239"/>
                  <a:pt x="3005" y="185"/>
                  <a:pt x="3005" y="120"/>
                </a:cubicBezTo>
                <a:cubicBezTo>
                  <a:pt x="3005" y="54"/>
                  <a:pt x="3059" y="0"/>
                  <a:pt x="3124" y="0"/>
                </a:cubicBezTo>
                <a:close/>
                <a:moveTo>
                  <a:pt x="2623" y="0"/>
                </a:moveTo>
                <a:cubicBezTo>
                  <a:pt x="2689" y="0"/>
                  <a:pt x="2743" y="54"/>
                  <a:pt x="2743" y="120"/>
                </a:cubicBezTo>
                <a:cubicBezTo>
                  <a:pt x="2743" y="185"/>
                  <a:pt x="2689" y="239"/>
                  <a:pt x="2623" y="239"/>
                </a:cubicBezTo>
                <a:cubicBezTo>
                  <a:pt x="2558" y="239"/>
                  <a:pt x="2504" y="185"/>
                  <a:pt x="2504" y="120"/>
                </a:cubicBezTo>
                <a:cubicBezTo>
                  <a:pt x="2504" y="54"/>
                  <a:pt x="2558" y="0"/>
                  <a:pt x="2623" y="0"/>
                </a:cubicBezTo>
                <a:close/>
                <a:moveTo>
                  <a:pt x="2123" y="0"/>
                </a:moveTo>
                <a:cubicBezTo>
                  <a:pt x="2188" y="0"/>
                  <a:pt x="2242" y="54"/>
                  <a:pt x="2242" y="120"/>
                </a:cubicBezTo>
                <a:cubicBezTo>
                  <a:pt x="2242" y="185"/>
                  <a:pt x="2188" y="239"/>
                  <a:pt x="2123" y="239"/>
                </a:cubicBezTo>
                <a:cubicBezTo>
                  <a:pt x="2057" y="239"/>
                  <a:pt x="2003" y="185"/>
                  <a:pt x="2003" y="120"/>
                </a:cubicBezTo>
                <a:cubicBezTo>
                  <a:pt x="2003" y="54"/>
                  <a:pt x="2057" y="0"/>
                  <a:pt x="2123" y="0"/>
                </a:cubicBezTo>
                <a:close/>
                <a:moveTo>
                  <a:pt x="1622" y="0"/>
                </a:moveTo>
                <a:cubicBezTo>
                  <a:pt x="1687" y="0"/>
                  <a:pt x="1741" y="54"/>
                  <a:pt x="1741" y="120"/>
                </a:cubicBezTo>
                <a:cubicBezTo>
                  <a:pt x="1741" y="185"/>
                  <a:pt x="1687" y="239"/>
                  <a:pt x="1622" y="239"/>
                </a:cubicBezTo>
                <a:cubicBezTo>
                  <a:pt x="1556" y="239"/>
                  <a:pt x="1502" y="185"/>
                  <a:pt x="1502" y="120"/>
                </a:cubicBezTo>
                <a:cubicBezTo>
                  <a:pt x="1502" y="54"/>
                  <a:pt x="1556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0" y="54"/>
                  <a:pt x="1240" y="120"/>
                </a:cubicBezTo>
                <a:cubicBezTo>
                  <a:pt x="1240" y="185"/>
                  <a:pt x="1187" y="239"/>
                  <a:pt x="1121" y="239"/>
                </a:cubicBezTo>
                <a:cubicBezTo>
                  <a:pt x="1055" y="239"/>
                  <a:pt x="1002" y="185"/>
                  <a:pt x="1002" y="120"/>
                </a:cubicBezTo>
                <a:cubicBezTo>
                  <a:pt x="1002" y="54"/>
                  <a:pt x="1055" y="0"/>
                  <a:pt x="1121" y="0"/>
                </a:cubicBezTo>
                <a:close/>
                <a:moveTo>
                  <a:pt x="620" y="0"/>
                </a:moveTo>
                <a:cubicBezTo>
                  <a:pt x="686" y="0"/>
                  <a:pt x="739" y="54"/>
                  <a:pt x="739" y="120"/>
                </a:cubicBezTo>
                <a:cubicBezTo>
                  <a:pt x="739" y="185"/>
                  <a:pt x="686" y="239"/>
                  <a:pt x="620" y="239"/>
                </a:cubicBezTo>
                <a:cubicBezTo>
                  <a:pt x="554" y="239"/>
                  <a:pt x="501" y="185"/>
                  <a:pt x="501" y="120"/>
                </a:cubicBezTo>
                <a:cubicBezTo>
                  <a:pt x="501" y="54"/>
                  <a:pt x="554" y="0"/>
                  <a:pt x="620" y="0"/>
                </a:cubicBezTo>
                <a:close/>
                <a:moveTo>
                  <a:pt x="119" y="1505"/>
                </a:moveTo>
                <a:cubicBezTo>
                  <a:pt x="185" y="1505"/>
                  <a:pt x="238" y="1558"/>
                  <a:pt x="238" y="1624"/>
                </a:cubicBezTo>
                <a:cubicBezTo>
                  <a:pt x="238" y="1690"/>
                  <a:pt x="185" y="1743"/>
                  <a:pt x="119" y="1743"/>
                </a:cubicBezTo>
                <a:cubicBezTo>
                  <a:pt x="53" y="1743"/>
                  <a:pt x="0" y="1690"/>
                  <a:pt x="0" y="1624"/>
                </a:cubicBezTo>
                <a:cubicBezTo>
                  <a:pt x="0" y="1558"/>
                  <a:pt x="53" y="1505"/>
                  <a:pt x="119" y="1505"/>
                </a:cubicBezTo>
                <a:close/>
                <a:moveTo>
                  <a:pt x="119" y="1003"/>
                </a:moveTo>
                <a:cubicBezTo>
                  <a:pt x="185" y="1003"/>
                  <a:pt x="238" y="1057"/>
                  <a:pt x="238" y="1123"/>
                </a:cubicBezTo>
                <a:cubicBezTo>
                  <a:pt x="238" y="1188"/>
                  <a:pt x="185" y="1242"/>
                  <a:pt x="119" y="1242"/>
                </a:cubicBezTo>
                <a:cubicBezTo>
                  <a:pt x="53" y="1242"/>
                  <a:pt x="0" y="1188"/>
                  <a:pt x="0" y="1123"/>
                </a:cubicBezTo>
                <a:cubicBezTo>
                  <a:pt x="0" y="1057"/>
                  <a:pt x="53" y="1003"/>
                  <a:pt x="119" y="1003"/>
                </a:cubicBezTo>
                <a:close/>
                <a:moveTo>
                  <a:pt x="119" y="502"/>
                </a:moveTo>
                <a:cubicBezTo>
                  <a:pt x="185" y="502"/>
                  <a:pt x="238" y="555"/>
                  <a:pt x="238" y="621"/>
                </a:cubicBezTo>
                <a:cubicBezTo>
                  <a:pt x="238" y="687"/>
                  <a:pt x="185" y="740"/>
                  <a:pt x="119" y="740"/>
                </a:cubicBezTo>
                <a:cubicBezTo>
                  <a:pt x="53" y="740"/>
                  <a:pt x="0" y="687"/>
                  <a:pt x="0" y="621"/>
                </a:cubicBezTo>
                <a:cubicBezTo>
                  <a:pt x="0" y="555"/>
                  <a:pt x="53" y="502"/>
                  <a:pt x="119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9">
            <a:extLst>
              <a:ext uri="{FF2B5EF4-FFF2-40B4-BE49-F238E27FC236}">
                <a16:creationId xmlns:a16="http://schemas.microsoft.com/office/drawing/2014/main" id="{4E50DD1C-F16C-48E9-8067-F1E9D842338D}"/>
              </a:ext>
            </a:extLst>
          </p:cNvPr>
          <p:cNvSpPr>
            <a:spLocks/>
          </p:cNvSpPr>
          <p:nvPr/>
        </p:nvSpPr>
        <p:spPr bwMode="auto">
          <a:xfrm>
            <a:off x="6865079" y="7507"/>
            <a:ext cx="685108" cy="448469"/>
          </a:xfrm>
          <a:custGeom>
            <a:avLst/>
            <a:gdLst>
              <a:gd name="T0" fmla="*/ 0 w 1584"/>
              <a:gd name="T1" fmla="*/ 0 h 1034"/>
              <a:gd name="T2" fmla="*/ 555 w 1584"/>
              <a:gd name="T3" fmla="*/ 903 h 1034"/>
              <a:gd name="T4" fmla="*/ 556 w 1584"/>
              <a:gd name="T5" fmla="*/ 906 h 1034"/>
              <a:gd name="T6" fmla="*/ 792 w 1584"/>
              <a:gd name="T7" fmla="*/ 1034 h 1034"/>
              <a:gd name="T8" fmla="*/ 1033 w 1584"/>
              <a:gd name="T9" fmla="*/ 899 h 1034"/>
              <a:gd name="T10" fmla="*/ 1033 w 1584"/>
              <a:gd name="T11" fmla="*/ 898 h 1034"/>
              <a:gd name="T12" fmla="*/ 1584 w 1584"/>
              <a:gd name="T13" fmla="*/ 0 h 1034"/>
              <a:gd name="T14" fmla="*/ 1455 w 1584"/>
              <a:gd name="T15" fmla="*/ 0 h 1034"/>
              <a:gd name="T16" fmla="*/ 939 w 1584"/>
              <a:gd name="T17" fmla="*/ 840 h 1034"/>
              <a:gd name="T18" fmla="*/ 792 w 1584"/>
              <a:gd name="T19" fmla="*/ 924 h 1034"/>
              <a:gd name="T20" fmla="*/ 648 w 1584"/>
              <a:gd name="T21" fmla="*/ 846 h 1034"/>
              <a:gd name="T22" fmla="*/ 129 w 1584"/>
              <a:gd name="T23" fmla="*/ 0 h 1034"/>
              <a:gd name="T24" fmla="*/ 0 w 1584"/>
              <a:gd name="T25" fmla="*/ 0 h 10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84" h="1034">
                <a:moveTo>
                  <a:pt x="0" y="0"/>
                </a:moveTo>
                <a:lnTo>
                  <a:pt x="555" y="903"/>
                </a:lnTo>
                <a:cubicBezTo>
                  <a:pt x="555" y="904"/>
                  <a:pt x="556" y="905"/>
                  <a:pt x="556" y="906"/>
                </a:cubicBezTo>
                <a:cubicBezTo>
                  <a:pt x="608" y="986"/>
                  <a:pt x="697" y="1034"/>
                  <a:pt x="792" y="1034"/>
                </a:cubicBezTo>
                <a:cubicBezTo>
                  <a:pt x="892" y="1034"/>
                  <a:pt x="980" y="983"/>
                  <a:pt x="1033" y="899"/>
                </a:cubicBezTo>
                <a:cubicBezTo>
                  <a:pt x="1033" y="898"/>
                  <a:pt x="1033" y="898"/>
                  <a:pt x="1033" y="898"/>
                </a:cubicBezTo>
                <a:lnTo>
                  <a:pt x="1584" y="0"/>
                </a:lnTo>
                <a:lnTo>
                  <a:pt x="1455" y="0"/>
                </a:lnTo>
                <a:lnTo>
                  <a:pt x="939" y="840"/>
                </a:lnTo>
                <a:cubicBezTo>
                  <a:pt x="907" y="892"/>
                  <a:pt x="854" y="924"/>
                  <a:pt x="792" y="924"/>
                </a:cubicBezTo>
                <a:cubicBezTo>
                  <a:pt x="732" y="924"/>
                  <a:pt x="679" y="893"/>
                  <a:pt x="648" y="846"/>
                </a:cubicBezTo>
                <a:lnTo>
                  <a:pt x="129" y="0"/>
                </a:lnTo>
                <a:lnTo>
                  <a:pt x="0" y="0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11">
            <a:extLst>
              <a:ext uri="{FF2B5EF4-FFF2-40B4-BE49-F238E27FC236}">
                <a16:creationId xmlns:a16="http://schemas.microsoft.com/office/drawing/2014/main" id="{62C9A735-0C32-40DC-BA7E-C2AF3C723B99}"/>
              </a:ext>
            </a:extLst>
          </p:cNvPr>
          <p:cNvSpPr>
            <a:spLocks/>
          </p:cNvSpPr>
          <p:nvPr/>
        </p:nvSpPr>
        <p:spPr bwMode="auto">
          <a:xfrm>
            <a:off x="11410796" y="4671289"/>
            <a:ext cx="781204" cy="1323975"/>
          </a:xfrm>
          <a:custGeom>
            <a:avLst/>
            <a:gdLst>
              <a:gd name="T0" fmla="*/ 1780 w 1780"/>
              <a:gd name="T1" fmla="*/ 2995 h 2995"/>
              <a:gd name="T2" fmla="*/ 659 w 1780"/>
              <a:gd name="T3" fmla="*/ 2715 h 2995"/>
              <a:gd name="T4" fmla="*/ 290 w 1780"/>
              <a:gd name="T5" fmla="*/ 2509 h 2995"/>
              <a:gd name="T6" fmla="*/ 297 w 1780"/>
              <a:gd name="T7" fmla="*/ 1455 h 2995"/>
              <a:gd name="T8" fmla="*/ 300 w 1780"/>
              <a:gd name="T9" fmla="*/ 1453 h 2995"/>
              <a:gd name="T10" fmla="*/ 1780 w 1780"/>
              <a:gd name="T11" fmla="*/ 0 h 2995"/>
              <a:gd name="T12" fmla="*/ 1780 w 1780"/>
              <a:gd name="T13" fmla="*/ 140 h 2995"/>
              <a:gd name="T14" fmla="*/ 370 w 1780"/>
              <a:gd name="T15" fmla="*/ 1524 h 2995"/>
              <a:gd name="T16" fmla="*/ 368 w 1780"/>
              <a:gd name="T17" fmla="*/ 1526 h 2995"/>
              <a:gd name="T18" fmla="*/ 361 w 1780"/>
              <a:gd name="T19" fmla="*/ 2439 h 2995"/>
              <a:gd name="T20" fmla="*/ 681 w 1780"/>
              <a:gd name="T21" fmla="*/ 2618 h 2995"/>
              <a:gd name="T22" fmla="*/ 1780 w 1780"/>
              <a:gd name="T23" fmla="*/ 2892 h 2995"/>
              <a:gd name="T24" fmla="*/ 1780 w 1780"/>
              <a:gd name="T25" fmla="*/ 2995 h 2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80" h="2995">
                <a:moveTo>
                  <a:pt x="1780" y="2995"/>
                </a:moveTo>
                <a:lnTo>
                  <a:pt x="659" y="2715"/>
                </a:lnTo>
                <a:cubicBezTo>
                  <a:pt x="519" y="2684"/>
                  <a:pt x="391" y="2612"/>
                  <a:pt x="290" y="2509"/>
                </a:cubicBezTo>
                <a:cubicBezTo>
                  <a:pt x="0" y="2214"/>
                  <a:pt x="6" y="1747"/>
                  <a:pt x="297" y="1455"/>
                </a:cubicBezTo>
                <a:cubicBezTo>
                  <a:pt x="298" y="1454"/>
                  <a:pt x="299" y="1454"/>
                  <a:pt x="300" y="1453"/>
                </a:cubicBezTo>
                <a:lnTo>
                  <a:pt x="1780" y="0"/>
                </a:lnTo>
                <a:lnTo>
                  <a:pt x="1780" y="140"/>
                </a:lnTo>
                <a:lnTo>
                  <a:pt x="370" y="1524"/>
                </a:lnTo>
                <a:cubicBezTo>
                  <a:pt x="369" y="1525"/>
                  <a:pt x="369" y="1525"/>
                  <a:pt x="368" y="1526"/>
                </a:cubicBezTo>
                <a:cubicBezTo>
                  <a:pt x="116" y="1779"/>
                  <a:pt x="110" y="2183"/>
                  <a:pt x="361" y="2439"/>
                </a:cubicBezTo>
                <a:cubicBezTo>
                  <a:pt x="449" y="2529"/>
                  <a:pt x="559" y="2590"/>
                  <a:pt x="681" y="2618"/>
                </a:cubicBezTo>
                <a:lnTo>
                  <a:pt x="1780" y="2892"/>
                </a:lnTo>
                <a:lnTo>
                  <a:pt x="1780" y="2995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15">
            <a:extLst>
              <a:ext uri="{FF2B5EF4-FFF2-40B4-BE49-F238E27FC236}">
                <a16:creationId xmlns:a16="http://schemas.microsoft.com/office/drawing/2014/main" id="{C7323D09-B2EF-4E89-97C2-67C69822B334}"/>
              </a:ext>
            </a:extLst>
          </p:cNvPr>
          <p:cNvSpPr>
            <a:spLocks noEditPoints="1"/>
          </p:cNvSpPr>
          <p:nvPr/>
        </p:nvSpPr>
        <p:spPr bwMode="auto">
          <a:xfrm>
            <a:off x="5384803" y="678817"/>
            <a:ext cx="711197" cy="816916"/>
          </a:xfrm>
          <a:custGeom>
            <a:avLst/>
            <a:gdLst>
              <a:gd name="T0" fmla="*/ 183 w 633"/>
              <a:gd name="T1" fmla="*/ 18 h 713"/>
              <a:gd name="T2" fmla="*/ 581 w 633"/>
              <a:gd name="T3" fmla="*/ 263 h 713"/>
              <a:gd name="T4" fmla="*/ 582 w 633"/>
              <a:gd name="T5" fmla="*/ 263 h 713"/>
              <a:gd name="T6" fmla="*/ 633 w 633"/>
              <a:gd name="T7" fmla="*/ 356 h 713"/>
              <a:gd name="T8" fmla="*/ 580 w 633"/>
              <a:gd name="T9" fmla="*/ 451 h 713"/>
              <a:gd name="T10" fmla="*/ 579 w 633"/>
              <a:gd name="T11" fmla="*/ 452 h 713"/>
              <a:gd name="T12" fmla="*/ 185 w 633"/>
              <a:gd name="T13" fmla="*/ 694 h 713"/>
              <a:gd name="T14" fmla="*/ 120 w 633"/>
              <a:gd name="T15" fmla="*/ 713 h 713"/>
              <a:gd name="T16" fmla="*/ 0 w 633"/>
              <a:gd name="T17" fmla="*/ 594 h 713"/>
              <a:gd name="T18" fmla="*/ 0 w 633"/>
              <a:gd name="T19" fmla="*/ 593 h 713"/>
              <a:gd name="T20" fmla="*/ 0 w 633"/>
              <a:gd name="T21" fmla="*/ 120 h 713"/>
              <a:gd name="T22" fmla="*/ 120 w 633"/>
              <a:gd name="T23" fmla="*/ 0 h 713"/>
              <a:gd name="T24" fmla="*/ 183 w 633"/>
              <a:gd name="T25" fmla="*/ 18 h 713"/>
              <a:gd name="T26" fmla="*/ 161 w 633"/>
              <a:gd name="T27" fmla="*/ 55 h 713"/>
              <a:gd name="T28" fmla="*/ 161 w 633"/>
              <a:gd name="T29" fmla="*/ 55 h 713"/>
              <a:gd name="T30" fmla="*/ 120 w 633"/>
              <a:gd name="T31" fmla="*/ 44 h 713"/>
              <a:gd name="T32" fmla="*/ 44 w 633"/>
              <a:gd name="T33" fmla="*/ 120 h 713"/>
              <a:gd name="T34" fmla="*/ 44 w 633"/>
              <a:gd name="T35" fmla="*/ 593 h 713"/>
              <a:gd name="T36" fmla="*/ 120 w 633"/>
              <a:gd name="T37" fmla="*/ 669 h 713"/>
              <a:gd name="T38" fmla="*/ 161 w 633"/>
              <a:gd name="T39" fmla="*/ 657 h 713"/>
              <a:gd name="T40" fmla="*/ 556 w 633"/>
              <a:gd name="T41" fmla="*/ 415 h 713"/>
              <a:gd name="T42" fmla="*/ 589 w 633"/>
              <a:gd name="T43" fmla="*/ 356 h 713"/>
              <a:gd name="T44" fmla="*/ 559 w 633"/>
              <a:gd name="T45" fmla="*/ 300 h 713"/>
              <a:gd name="T46" fmla="*/ 161 w 633"/>
              <a:gd name="T47" fmla="*/ 55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33" h="713">
                <a:moveTo>
                  <a:pt x="183" y="18"/>
                </a:moveTo>
                <a:lnTo>
                  <a:pt x="581" y="263"/>
                </a:lnTo>
                <a:cubicBezTo>
                  <a:pt x="582" y="263"/>
                  <a:pt x="582" y="263"/>
                  <a:pt x="582" y="263"/>
                </a:cubicBezTo>
                <a:cubicBezTo>
                  <a:pt x="614" y="284"/>
                  <a:pt x="633" y="319"/>
                  <a:pt x="633" y="356"/>
                </a:cubicBezTo>
                <a:cubicBezTo>
                  <a:pt x="633" y="396"/>
                  <a:pt x="613" y="431"/>
                  <a:pt x="580" y="451"/>
                </a:cubicBezTo>
                <a:cubicBezTo>
                  <a:pt x="579" y="452"/>
                  <a:pt x="579" y="452"/>
                  <a:pt x="579" y="452"/>
                </a:cubicBezTo>
                <a:lnTo>
                  <a:pt x="185" y="694"/>
                </a:lnTo>
                <a:cubicBezTo>
                  <a:pt x="165" y="706"/>
                  <a:pt x="143" y="713"/>
                  <a:pt x="120" y="713"/>
                </a:cubicBezTo>
                <a:cubicBezTo>
                  <a:pt x="54" y="713"/>
                  <a:pt x="1" y="660"/>
                  <a:pt x="0" y="594"/>
                </a:cubicBezTo>
                <a:cubicBezTo>
                  <a:pt x="0" y="593"/>
                  <a:pt x="0" y="593"/>
                  <a:pt x="0" y="593"/>
                </a:cubicBezTo>
                <a:lnTo>
                  <a:pt x="0" y="120"/>
                </a:lnTo>
                <a:cubicBezTo>
                  <a:pt x="0" y="54"/>
                  <a:pt x="54" y="0"/>
                  <a:pt x="120" y="0"/>
                </a:cubicBezTo>
                <a:cubicBezTo>
                  <a:pt x="143" y="0"/>
                  <a:pt x="165" y="7"/>
                  <a:pt x="183" y="18"/>
                </a:cubicBezTo>
                <a:close/>
                <a:moveTo>
                  <a:pt x="161" y="55"/>
                </a:moveTo>
                <a:lnTo>
                  <a:pt x="161" y="55"/>
                </a:lnTo>
                <a:cubicBezTo>
                  <a:pt x="149" y="48"/>
                  <a:pt x="135" y="44"/>
                  <a:pt x="120" y="44"/>
                </a:cubicBezTo>
                <a:cubicBezTo>
                  <a:pt x="78" y="44"/>
                  <a:pt x="44" y="78"/>
                  <a:pt x="44" y="120"/>
                </a:cubicBezTo>
                <a:lnTo>
                  <a:pt x="44" y="593"/>
                </a:lnTo>
                <a:cubicBezTo>
                  <a:pt x="44" y="635"/>
                  <a:pt x="77" y="669"/>
                  <a:pt x="120" y="669"/>
                </a:cubicBezTo>
                <a:cubicBezTo>
                  <a:pt x="135" y="669"/>
                  <a:pt x="149" y="665"/>
                  <a:pt x="161" y="657"/>
                </a:cubicBezTo>
                <a:lnTo>
                  <a:pt x="556" y="415"/>
                </a:lnTo>
                <a:cubicBezTo>
                  <a:pt x="577" y="402"/>
                  <a:pt x="589" y="381"/>
                  <a:pt x="589" y="356"/>
                </a:cubicBezTo>
                <a:cubicBezTo>
                  <a:pt x="589" y="333"/>
                  <a:pt x="577" y="312"/>
                  <a:pt x="559" y="300"/>
                </a:cubicBezTo>
                <a:lnTo>
                  <a:pt x="161" y="55"/>
                </a:lnTo>
                <a:close/>
              </a:path>
            </a:pathLst>
          </a:custGeom>
          <a:solidFill>
            <a:srgbClr val="FDB9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0">
            <a:extLst>
              <a:ext uri="{FF2B5EF4-FFF2-40B4-BE49-F238E27FC236}">
                <a16:creationId xmlns:a16="http://schemas.microsoft.com/office/drawing/2014/main" id="{9DA838AA-CD39-47A6-A2EF-B8139140CE5E}"/>
              </a:ext>
            </a:extLst>
          </p:cNvPr>
          <p:cNvSpPr>
            <a:spLocks noEditPoints="1"/>
          </p:cNvSpPr>
          <p:nvPr/>
        </p:nvSpPr>
        <p:spPr bwMode="auto">
          <a:xfrm>
            <a:off x="6096000" y="6259362"/>
            <a:ext cx="721169" cy="724820"/>
          </a:xfrm>
          <a:custGeom>
            <a:avLst/>
            <a:gdLst>
              <a:gd name="T0" fmla="*/ 239 w 1742"/>
              <a:gd name="T1" fmla="*/ 119 h 1743"/>
              <a:gd name="T2" fmla="*/ 0 w 1742"/>
              <a:gd name="T3" fmla="*/ 119 h 1743"/>
              <a:gd name="T4" fmla="*/ 1622 w 1742"/>
              <a:gd name="T5" fmla="*/ 1505 h 1743"/>
              <a:gd name="T6" fmla="*/ 1622 w 1742"/>
              <a:gd name="T7" fmla="*/ 1743 h 1743"/>
              <a:gd name="T8" fmla="*/ 1622 w 1742"/>
              <a:gd name="T9" fmla="*/ 1505 h 1743"/>
              <a:gd name="T10" fmla="*/ 1241 w 1742"/>
              <a:gd name="T11" fmla="*/ 1624 h 1743"/>
              <a:gd name="T12" fmla="*/ 1002 w 1742"/>
              <a:gd name="T13" fmla="*/ 1624 h 1743"/>
              <a:gd name="T14" fmla="*/ 621 w 1742"/>
              <a:gd name="T15" fmla="*/ 1505 h 1743"/>
              <a:gd name="T16" fmla="*/ 621 w 1742"/>
              <a:gd name="T17" fmla="*/ 1743 h 1743"/>
              <a:gd name="T18" fmla="*/ 621 w 1742"/>
              <a:gd name="T19" fmla="*/ 1505 h 1743"/>
              <a:gd name="T20" fmla="*/ 1742 w 1742"/>
              <a:gd name="T21" fmla="*/ 1122 h 1743"/>
              <a:gd name="T22" fmla="*/ 1503 w 1742"/>
              <a:gd name="T23" fmla="*/ 1122 h 1743"/>
              <a:gd name="T24" fmla="*/ 1121 w 1742"/>
              <a:gd name="T25" fmla="*/ 1003 h 1743"/>
              <a:gd name="T26" fmla="*/ 1121 w 1742"/>
              <a:gd name="T27" fmla="*/ 1242 h 1743"/>
              <a:gd name="T28" fmla="*/ 1121 w 1742"/>
              <a:gd name="T29" fmla="*/ 1003 h 1743"/>
              <a:gd name="T30" fmla="*/ 740 w 1742"/>
              <a:gd name="T31" fmla="*/ 1122 h 1743"/>
              <a:gd name="T32" fmla="*/ 501 w 1742"/>
              <a:gd name="T33" fmla="*/ 1122 h 1743"/>
              <a:gd name="T34" fmla="*/ 1622 w 1742"/>
              <a:gd name="T35" fmla="*/ 502 h 1743"/>
              <a:gd name="T36" fmla="*/ 1622 w 1742"/>
              <a:gd name="T37" fmla="*/ 740 h 1743"/>
              <a:gd name="T38" fmla="*/ 1622 w 1742"/>
              <a:gd name="T39" fmla="*/ 502 h 1743"/>
              <a:gd name="T40" fmla="*/ 1241 w 1742"/>
              <a:gd name="T41" fmla="*/ 621 h 1743"/>
              <a:gd name="T42" fmla="*/ 1002 w 1742"/>
              <a:gd name="T43" fmla="*/ 621 h 1743"/>
              <a:gd name="T44" fmla="*/ 621 w 1742"/>
              <a:gd name="T45" fmla="*/ 502 h 1743"/>
              <a:gd name="T46" fmla="*/ 621 w 1742"/>
              <a:gd name="T47" fmla="*/ 740 h 1743"/>
              <a:gd name="T48" fmla="*/ 621 w 1742"/>
              <a:gd name="T49" fmla="*/ 502 h 1743"/>
              <a:gd name="T50" fmla="*/ 1742 w 1742"/>
              <a:gd name="T51" fmla="*/ 119 h 1743"/>
              <a:gd name="T52" fmla="*/ 1503 w 1742"/>
              <a:gd name="T53" fmla="*/ 119 h 1743"/>
              <a:gd name="T54" fmla="*/ 1121 w 1742"/>
              <a:gd name="T55" fmla="*/ 0 h 1743"/>
              <a:gd name="T56" fmla="*/ 1121 w 1742"/>
              <a:gd name="T57" fmla="*/ 239 h 1743"/>
              <a:gd name="T58" fmla="*/ 1121 w 1742"/>
              <a:gd name="T59" fmla="*/ 0 h 1743"/>
              <a:gd name="T60" fmla="*/ 740 w 1742"/>
              <a:gd name="T61" fmla="*/ 119 h 1743"/>
              <a:gd name="T62" fmla="*/ 501 w 1742"/>
              <a:gd name="T63" fmla="*/ 119 h 1743"/>
              <a:gd name="T64" fmla="*/ 120 w 1742"/>
              <a:gd name="T65" fmla="*/ 1505 h 1743"/>
              <a:gd name="T66" fmla="*/ 120 w 1742"/>
              <a:gd name="T67" fmla="*/ 1743 h 1743"/>
              <a:gd name="T68" fmla="*/ 120 w 1742"/>
              <a:gd name="T69" fmla="*/ 1505 h 1743"/>
              <a:gd name="T70" fmla="*/ 239 w 1742"/>
              <a:gd name="T71" fmla="*/ 1122 h 1743"/>
              <a:gd name="T72" fmla="*/ 0 w 1742"/>
              <a:gd name="T73" fmla="*/ 1122 h 1743"/>
              <a:gd name="T74" fmla="*/ 120 w 1742"/>
              <a:gd name="T75" fmla="*/ 502 h 1743"/>
              <a:gd name="T76" fmla="*/ 120 w 1742"/>
              <a:gd name="T77" fmla="*/ 740 h 1743"/>
              <a:gd name="T78" fmla="*/ 120 w 1742"/>
              <a:gd name="T79" fmla="*/ 502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742" h="1743">
                <a:moveTo>
                  <a:pt x="120" y="0"/>
                </a:moveTo>
                <a:cubicBezTo>
                  <a:pt x="185" y="0"/>
                  <a:pt x="239" y="54"/>
                  <a:pt x="239" y="119"/>
                </a:cubicBezTo>
                <a:cubicBezTo>
                  <a:pt x="239" y="185"/>
                  <a:pt x="185" y="239"/>
                  <a:pt x="120" y="239"/>
                </a:cubicBezTo>
                <a:cubicBezTo>
                  <a:pt x="54" y="239"/>
                  <a:pt x="0" y="185"/>
                  <a:pt x="0" y="119"/>
                </a:cubicBezTo>
                <a:cubicBezTo>
                  <a:pt x="0" y="54"/>
                  <a:pt x="54" y="0"/>
                  <a:pt x="120" y="0"/>
                </a:cubicBezTo>
                <a:close/>
                <a:moveTo>
                  <a:pt x="1622" y="1505"/>
                </a:moveTo>
                <a:cubicBezTo>
                  <a:pt x="1688" y="1505"/>
                  <a:pt x="1742" y="1558"/>
                  <a:pt x="1742" y="1624"/>
                </a:cubicBezTo>
                <a:cubicBezTo>
                  <a:pt x="1742" y="1690"/>
                  <a:pt x="1688" y="1743"/>
                  <a:pt x="1622" y="1743"/>
                </a:cubicBezTo>
                <a:cubicBezTo>
                  <a:pt x="1557" y="1743"/>
                  <a:pt x="1503" y="1690"/>
                  <a:pt x="1503" y="1624"/>
                </a:cubicBezTo>
                <a:cubicBezTo>
                  <a:pt x="1503" y="1558"/>
                  <a:pt x="1557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1" y="1558"/>
                  <a:pt x="1241" y="1624"/>
                </a:cubicBezTo>
                <a:cubicBezTo>
                  <a:pt x="1241" y="1690"/>
                  <a:pt x="1187" y="1743"/>
                  <a:pt x="1121" y="1743"/>
                </a:cubicBezTo>
                <a:cubicBezTo>
                  <a:pt x="1056" y="1743"/>
                  <a:pt x="1002" y="1690"/>
                  <a:pt x="1002" y="1624"/>
                </a:cubicBezTo>
                <a:cubicBezTo>
                  <a:pt x="1002" y="1558"/>
                  <a:pt x="1056" y="1505"/>
                  <a:pt x="1121" y="1505"/>
                </a:cubicBezTo>
                <a:close/>
                <a:moveTo>
                  <a:pt x="621" y="1505"/>
                </a:moveTo>
                <a:cubicBezTo>
                  <a:pt x="686" y="1505"/>
                  <a:pt x="740" y="1558"/>
                  <a:pt x="740" y="1624"/>
                </a:cubicBezTo>
                <a:cubicBezTo>
                  <a:pt x="740" y="1690"/>
                  <a:pt x="686" y="1743"/>
                  <a:pt x="621" y="1743"/>
                </a:cubicBezTo>
                <a:cubicBezTo>
                  <a:pt x="555" y="1743"/>
                  <a:pt x="501" y="1690"/>
                  <a:pt x="501" y="1624"/>
                </a:cubicBezTo>
                <a:cubicBezTo>
                  <a:pt x="501" y="1558"/>
                  <a:pt x="555" y="1505"/>
                  <a:pt x="621" y="1505"/>
                </a:cubicBezTo>
                <a:close/>
                <a:moveTo>
                  <a:pt x="1622" y="1003"/>
                </a:moveTo>
                <a:cubicBezTo>
                  <a:pt x="1688" y="1003"/>
                  <a:pt x="1742" y="1057"/>
                  <a:pt x="1742" y="1122"/>
                </a:cubicBezTo>
                <a:cubicBezTo>
                  <a:pt x="1742" y="1188"/>
                  <a:pt x="1688" y="1242"/>
                  <a:pt x="1622" y="1242"/>
                </a:cubicBezTo>
                <a:cubicBezTo>
                  <a:pt x="1557" y="1242"/>
                  <a:pt x="1503" y="1188"/>
                  <a:pt x="1503" y="1122"/>
                </a:cubicBezTo>
                <a:cubicBezTo>
                  <a:pt x="1503" y="1057"/>
                  <a:pt x="1557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1" y="1057"/>
                  <a:pt x="1241" y="1122"/>
                </a:cubicBezTo>
                <a:cubicBezTo>
                  <a:pt x="1241" y="1188"/>
                  <a:pt x="1187" y="1242"/>
                  <a:pt x="1121" y="1242"/>
                </a:cubicBezTo>
                <a:cubicBezTo>
                  <a:pt x="1056" y="1242"/>
                  <a:pt x="1002" y="1188"/>
                  <a:pt x="1002" y="1122"/>
                </a:cubicBezTo>
                <a:cubicBezTo>
                  <a:pt x="1002" y="1057"/>
                  <a:pt x="1056" y="1003"/>
                  <a:pt x="1121" y="1003"/>
                </a:cubicBezTo>
                <a:close/>
                <a:moveTo>
                  <a:pt x="621" y="1003"/>
                </a:moveTo>
                <a:cubicBezTo>
                  <a:pt x="686" y="1003"/>
                  <a:pt x="740" y="1057"/>
                  <a:pt x="740" y="1122"/>
                </a:cubicBezTo>
                <a:cubicBezTo>
                  <a:pt x="740" y="1188"/>
                  <a:pt x="686" y="1242"/>
                  <a:pt x="621" y="1242"/>
                </a:cubicBezTo>
                <a:cubicBezTo>
                  <a:pt x="555" y="1242"/>
                  <a:pt x="501" y="1188"/>
                  <a:pt x="501" y="1122"/>
                </a:cubicBezTo>
                <a:cubicBezTo>
                  <a:pt x="501" y="1057"/>
                  <a:pt x="555" y="1003"/>
                  <a:pt x="621" y="1003"/>
                </a:cubicBezTo>
                <a:close/>
                <a:moveTo>
                  <a:pt x="1622" y="502"/>
                </a:moveTo>
                <a:cubicBezTo>
                  <a:pt x="1688" y="502"/>
                  <a:pt x="1742" y="555"/>
                  <a:pt x="1742" y="621"/>
                </a:cubicBezTo>
                <a:cubicBezTo>
                  <a:pt x="1742" y="687"/>
                  <a:pt x="1688" y="740"/>
                  <a:pt x="1622" y="740"/>
                </a:cubicBezTo>
                <a:cubicBezTo>
                  <a:pt x="1557" y="740"/>
                  <a:pt x="1503" y="687"/>
                  <a:pt x="1503" y="621"/>
                </a:cubicBezTo>
                <a:cubicBezTo>
                  <a:pt x="1503" y="555"/>
                  <a:pt x="1557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1" y="555"/>
                  <a:pt x="1241" y="621"/>
                </a:cubicBezTo>
                <a:cubicBezTo>
                  <a:pt x="1241" y="687"/>
                  <a:pt x="1187" y="740"/>
                  <a:pt x="1121" y="740"/>
                </a:cubicBezTo>
                <a:cubicBezTo>
                  <a:pt x="1056" y="740"/>
                  <a:pt x="1002" y="687"/>
                  <a:pt x="1002" y="621"/>
                </a:cubicBezTo>
                <a:cubicBezTo>
                  <a:pt x="1002" y="555"/>
                  <a:pt x="1056" y="502"/>
                  <a:pt x="1121" y="502"/>
                </a:cubicBezTo>
                <a:close/>
                <a:moveTo>
                  <a:pt x="621" y="502"/>
                </a:moveTo>
                <a:cubicBezTo>
                  <a:pt x="686" y="502"/>
                  <a:pt x="740" y="555"/>
                  <a:pt x="740" y="621"/>
                </a:cubicBezTo>
                <a:cubicBezTo>
                  <a:pt x="740" y="687"/>
                  <a:pt x="686" y="740"/>
                  <a:pt x="621" y="740"/>
                </a:cubicBezTo>
                <a:cubicBezTo>
                  <a:pt x="555" y="740"/>
                  <a:pt x="501" y="687"/>
                  <a:pt x="501" y="621"/>
                </a:cubicBezTo>
                <a:cubicBezTo>
                  <a:pt x="501" y="555"/>
                  <a:pt x="555" y="502"/>
                  <a:pt x="621" y="502"/>
                </a:cubicBezTo>
                <a:close/>
                <a:moveTo>
                  <a:pt x="1622" y="0"/>
                </a:moveTo>
                <a:cubicBezTo>
                  <a:pt x="1688" y="0"/>
                  <a:pt x="1742" y="54"/>
                  <a:pt x="1742" y="119"/>
                </a:cubicBezTo>
                <a:cubicBezTo>
                  <a:pt x="1742" y="185"/>
                  <a:pt x="1688" y="239"/>
                  <a:pt x="1622" y="239"/>
                </a:cubicBezTo>
                <a:cubicBezTo>
                  <a:pt x="1557" y="239"/>
                  <a:pt x="1503" y="185"/>
                  <a:pt x="1503" y="119"/>
                </a:cubicBezTo>
                <a:cubicBezTo>
                  <a:pt x="1503" y="54"/>
                  <a:pt x="1557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1" y="54"/>
                  <a:pt x="1241" y="119"/>
                </a:cubicBezTo>
                <a:cubicBezTo>
                  <a:pt x="1241" y="185"/>
                  <a:pt x="1187" y="239"/>
                  <a:pt x="1121" y="239"/>
                </a:cubicBezTo>
                <a:cubicBezTo>
                  <a:pt x="1056" y="239"/>
                  <a:pt x="1002" y="185"/>
                  <a:pt x="1002" y="119"/>
                </a:cubicBezTo>
                <a:cubicBezTo>
                  <a:pt x="1002" y="54"/>
                  <a:pt x="1056" y="0"/>
                  <a:pt x="1121" y="0"/>
                </a:cubicBezTo>
                <a:close/>
                <a:moveTo>
                  <a:pt x="621" y="0"/>
                </a:moveTo>
                <a:cubicBezTo>
                  <a:pt x="686" y="0"/>
                  <a:pt x="740" y="54"/>
                  <a:pt x="740" y="119"/>
                </a:cubicBezTo>
                <a:cubicBezTo>
                  <a:pt x="740" y="185"/>
                  <a:pt x="686" y="239"/>
                  <a:pt x="621" y="239"/>
                </a:cubicBezTo>
                <a:cubicBezTo>
                  <a:pt x="555" y="239"/>
                  <a:pt x="501" y="185"/>
                  <a:pt x="501" y="119"/>
                </a:cubicBezTo>
                <a:cubicBezTo>
                  <a:pt x="501" y="54"/>
                  <a:pt x="555" y="0"/>
                  <a:pt x="621" y="0"/>
                </a:cubicBezTo>
                <a:close/>
                <a:moveTo>
                  <a:pt x="120" y="1505"/>
                </a:moveTo>
                <a:cubicBezTo>
                  <a:pt x="185" y="1505"/>
                  <a:pt x="239" y="1558"/>
                  <a:pt x="239" y="1624"/>
                </a:cubicBezTo>
                <a:cubicBezTo>
                  <a:pt x="239" y="1690"/>
                  <a:pt x="185" y="1743"/>
                  <a:pt x="120" y="1743"/>
                </a:cubicBezTo>
                <a:cubicBezTo>
                  <a:pt x="54" y="1743"/>
                  <a:pt x="0" y="1690"/>
                  <a:pt x="0" y="1624"/>
                </a:cubicBezTo>
                <a:cubicBezTo>
                  <a:pt x="0" y="1558"/>
                  <a:pt x="54" y="1505"/>
                  <a:pt x="120" y="1505"/>
                </a:cubicBezTo>
                <a:close/>
                <a:moveTo>
                  <a:pt x="120" y="1003"/>
                </a:moveTo>
                <a:cubicBezTo>
                  <a:pt x="185" y="1003"/>
                  <a:pt x="239" y="1057"/>
                  <a:pt x="239" y="1122"/>
                </a:cubicBezTo>
                <a:cubicBezTo>
                  <a:pt x="239" y="1188"/>
                  <a:pt x="185" y="1242"/>
                  <a:pt x="120" y="1242"/>
                </a:cubicBezTo>
                <a:cubicBezTo>
                  <a:pt x="54" y="1242"/>
                  <a:pt x="0" y="1188"/>
                  <a:pt x="0" y="1122"/>
                </a:cubicBezTo>
                <a:cubicBezTo>
                  <a:pt x="0" y="1057"/>
                  <a:pt x="54" y="1003"/>
                  <a:pt x="120" y="1003"/>
                </a:cubicBezTo>
                <a:close/>
                <a:moveTo>
                  <a:pt x="120" y="502"/>
                </a:moveTo>
                <a:cubicBezTo>
                  <a:pt x="185" y="502"/>
                  <a:pt x="239" y="555"/>
                  <a:pt x="239" y="621"/>
                </a:cubicBezTo>
                <a:cubicBezTo>
                  <a:pt x="239" y="687"/>
                  <a:pt x="185" y="740"/>
                  <a:pt x="120" y="740"/>
                </a:cubicBezTo>
                <a:cubicBezTo>
                  <a:pt x="54" y="740"/>
                  <a:pt x="0" y="687"/>
                  <a:pt x="0" y="621"/>
                </a:cubicBezTo>
                <a:cubicBezTo>
                  <a:pt x="0" y="555"/>
                  <a:pt x="54" y="502"/>
                  <a:pt x="120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3B3D9A9-1B22-4BCF-A18D-C450C119977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1171768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4BE15-FB50-48BA-9291-3B9CF433BE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5047857" cy="553998"/>
          </a:xfrm>
        </p:spPr>
        <p:txBody>
          <a:bodyPr/>
          <a:lstStyle/>
          <a:p>
            <a:r>
              <a:rPr lang="en-US" dirty="0"/>
              <a:t>Company Timeline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F8ED63-D7D3-410C-A713-D5F54D627EDD}"/>
              </a:ext>
            </a:extLst>
          </p:cNvPr>
          <p:cNvSpPr txBox="1"/>
          <p:nvPr/>
        </p:nvSpPr>
        <p:spPr>
          <a:xfrm>
            <a:off x="1622497" y="6054146"/>
            <a:ext cx="51344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</a:rPr>
              <a:t>Almost before we knew it, we had left the ground.</a:t>
            </a: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0DBA4C7-6A2F-4AB4-A488-BEC876AE8A1A}"/>
              </a:ext>
            </a:extLst>
          </p:cNvPr>
          <p:cNvSpPr>
            <a:spLocks noEditPoints="1"/>
          </p:cNvSpPr>
          <p:nvPr/>
        </p:nvSpPr>
        <p:spPr bwMode="auto">
          <a:xfrm>
            <a:off x="10204447" y="341994"/>
            <a:ext cx="1555753" cy="728342"/>
          </a:xfrm>
          <a:custGeom>
            <a:avLst/>
            <a:gdLst>
              <a:gd name="T0" fmla="*/ 119 w 3744"/>
              <a:gd name="T1" fmla="*/ 239 h 1743"/>
              <a:gd name="T2" fmla="*/ 3625 w 3744"/>
              <a:gd name="T3" fmla="*/ 1505 h 1743"/>
              <a:gd name="T4" fmla="*/ 3506 w 3744"/>
              <a:gd name="T5" fmla="*/ 1624 h 1743"/>
              <a:gd name="T6" fmla="*/ 3244 w 3744"/>
              <a:gd name="T7" fmla="*/ 1624 h 1743"/>
              <a:gd name="T8" fmla="*/ 3124 w 3744"/>
              <a:gd name="T9" fmla="*/ 1505 h 1743"/>
              <a:gd name="T10" fmla="*/ 2623 w 3744"/>
              <a:gd name="T11" fmla="*/ 1743 h 1743"/>
              <a:gd name="T12" fmla="*/ 2123 w 3744"/>
              <a:gd name="T13" fmla="*/ 1505 h 1743"/>
              <a:gd name="T14" fmla="*/ 2003 w 3744"/>
              <a:gd name="T15" fmla="*/ 1624 h 1743"/>
              <a:gd name="T16" fmla="*/ 1741 w 3744"/>
              <a:gd name="T17" fmla="*/ 1624 h 1743"/>
              <a:gd name="T18" fmla="*/ 1622 w 3744"/>
              <a:gd name="T19" fmla="*/ 1505 h 1743"/>
              <a:gd name="T20" fmla="*/ 1121 w 3744"/>
              <a:gd name="T21" fmla="*/ 1743 h 1743"/>
              <a:gd name="T22" fmla="*/ 620 w 3744"/>
              <a:gd name="T23" fmla="*/ 1505 h 1743"/>
              <a:gd name="T24" fmla="*/ 501 w 3744"/>
              <a:gd name="T25" fmla="*/ 1624 h 1743"/>
              <a:gd name="T26" fmla="*/ 3744 w 3744"/>
              <a:gd name="T27" fmla="*/ 1123 h 1743"/>
              <a:gd name="T28" fmla="*/ 3625 w 3744"/>
              <a:gd name="T29" fmla="*/ 1003 h 1743"/>
              <a:gd name="T30" fmla="*/ 3124 w 3744"/>
              <a:gd name="T31" fmla="*/ 1242 h 1743"/>
              <a:gd name="T32" fmla="*/ 2623 w 3744"/>
              <a:gd name="T33" fmla="*/ 1003 h 1743"/>
              <a:gd name="T34" fmla="*/ 2504 w 3744"/>
              <a:gd name="T35" fmla="*/ 1123 h 1743"/>
              <a:gd name="T36" fmla="*/ 2242 w 3744"/>
              <a:gd name="T37" fmla="*/ 1123 h 1743"/>
              <a:gd name="T38" fmla="*/ 2123 w 3744"/>
              <a:gd name="T39" fmla="*/ 1003 h 1743"/>
              <a:gd name="T40" fmla="*/ 1622 w 3744"/>
              <a:gd name="T41" fmla="*/ 1242 h 1743"/>
              <a:gd name="T42" fmla="*/ 1121 w 3744"/>
              <a:gd name="T43" fmla="*/ 1003 h 1743"/>
              <a:gd name="T44" fmla="*/ 1002 w 3744"/>
              <a:gd name="T45" fmla="*/ 1123 h 1743"/>
              <a:gd name="T46" fmla="*/ 739 w 3744"/>
              <a:gd name="T47" fmla="*/ 1123 h 1743"/>
              <a:gd name="T48" fmla="*/ 620 w 3744"/>
              <a:gd name="T49" fmla="*/ 1003 h 1743"/>
              <a:gd name="T50" fmla="*/ 3625 w 3744"/>
              <a:gd name="T51" fmla="*/ 740 h 1743"/>
              <a:gd name="T52" fmla="*/ 3124 w 3744"/>
              <a:gd name="T53" fmla="*/ 502 h 1743"/>
              <a:gd name="T54" fmla="*/ 3005 w 3744"/>
              <a:gd name="T55" fmla="*/ 621 h 1743"/>
              <a:gd name="T56" fmla="*/ 2743 w 3744"/>
              <a:gd name="T57" fmla="*/ 621 h 1743"/>
              <a:gd name="T58" fmla="*/ 2623 w 3744"/>
              <a:gd name="T59" fmla="*/ 502 h 1743"/>
              <a:gd name="T60" fmla="*/ 2123 w 3744"/>
              <a:gd name="T61" fmla="*/ 740 h 1743"/>
              <a:gd name="T62" fmla="*/ 1622 w 3744"/>
              <a:gd name="T63" fmla="*/ 502 h 1743"/>
              <a:gd name="T64" fmla="*/ 1502 w 3744"/>
              <a:gd name="T65" fmla="*/ 621 h 1743"/>
              <a:gd name="T66" fmla="*/ 1240 w 3744"/>
              <a:gd name="T67" fmla="*/ 621 h 1743"/>
              <a:gd name="T68" fmla="*/ 1121 w 3744"/>
              <a:gd name="T69" fmla="*/ 502 h 1743"/>
              <a:gd name="T70" fmla="*/ 620 w 3744"/>
              <a:gd name="T71" fmla="*/ 740 h 1743"/>
              <a:gd name="T72" fmla="*/ 3625 w 3744"/>
              <a:gd name="T73" fmla="*/ 0 h 1743"/>
              <a:gd name="T74" fmla="*/ 3506 w 3744"/>
              <a:gd name="T75" fmla="*/ 120 h 1743"/>
              <a:gd name="T76" fmla="*/ 3244 w 3744"/>
              <a:gd name="T77" fmla="*/ 120 h 1743"/>
              <a:gd name="T78" fmla="*/ 3124 w 3744"/>
              <a:gd name="T79" fmla="*/ 0 h 1743"/>
              <a:gd name="T80" fmla="*/ 2623 w 3744"/>
              <a:gd name="T81" fmla="*/ 239 h 1743"/>
              <a:gd name="T82" fmla="*/ 2123 w 3744"/>
              <a:gd name="T83" fmla="*/ 0 h 1743"/>
              <a:gd name="T84" fmla="*/ 2003 w 3744"/>
              <a:gd name="T85" fmla="*/ 120 h 1743"/>
              <a:gd name="T86" fmla="*/ 1741 w 3744"/>
              <a:gd name="T87" fmla="*/ 120 h 1743"/>
              <a:gd name="T88" fmla="*/ 1622 w 3744"/>
              <a:gd name="T89" fmla="*/ 0 h 1743"/>
              <a:gd name="T90" fmla="*/ 1121 w 3744"/>
              <a:gd name="T91" fmla="*/ 239 h 1743"/>
              <a:gd name="T92" fmla="*/ 620 w 3744"/>
              <a:gd name="T93" fmla="*/ 0 h 1743"/>
              <a:gd name="T94" fmla="*/ 501 w 3744"/>
              <a:gd name="T95" fmla="*/ 120 h 1743"/>
              <a:gd name="T96" fmla="*/ 238 w 3744"/>
              <a:gd name="T97" fmla="*/ 1624 h 1743"/>
              <a:gd name="T98" fmla="*/ 119 w 3744"/>
              <a:gd name="T99" fmla="*/ 1505 h 1743"/>
              <a:gd name="T100" fmla="*/ 119 w 3744"/>
              <a:gd name="T101" fmla="*/ 1242 h 1743"/>
              <a:gd name="T102" fmla="*/ 119 w 3744"/>
              <a:gd name="T103" fmla="*/ 502 h 1743"/>
              <a:gd name="T104" fmla="*/ 0 w 3744"/>
              <a:gd name="T105" fmla="*/ 621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44" h="1743">
                <a:moveTo>
                  <a:pt x="119" y="0"/>
                </a:moveTo>
                <a:cubicBezTo>
                  <a:pt x="185" y="0"/>
                  <a:pt x="238" y="54"/>
                  <a:pt x="238" y="120"/>
                </a:cubicBezTo>
                <a:cubicBezTo>
                  <a:pt x="238" y="185"/>
                  <a:pt x="185" y="239"/>
                  <a:pt x="119" y="239"/>
                </a:cubicBezTo>
                <a:cubicBezTo>
                  <a:pt x="53" y="239"/>
                  <a:pt x="0" y="185"/>
                  <a:pt x="0" y="120"/>
                </a:cubicBezTo>
                <a:cubicBezTo>
                  <a:pt x="0" y="54"/>
                  <a:pt x="53" y="0"/>
                  <a:pt x="119" y="0"/>
                </a:cubicBezTo>
                <a:close/>
                <a:moveTo>
                  <a:pt x="3625" y="1505"/>
                </a:moveTo>
                <a:cubicBezTo>
                  <a:pt x="3691" y="1505"/>
                  <a:pt x="3744" y="1558"/>
                  <a:pt x="3744" y="1624"/>
                </a:cubicBezTo>
                <a:cubicBezTo>
                  <a:pt x="3744" y="1690"/>
                  <a:pt x="3691" y="1743"/>
                  <a:pt x="3625" y="1743"/>
                </a:cubicBezTo>
                <a:cubicBezTo>
                  <a:pt x="3559" y="1743"/>
                  <a:pt x="3506" y="1690"/>
                  <a:pt x="3506" y="1624"/>
                </a:cubicBezTo>
                <a:cubicBezTo>
                  <a:pt x="3506" y="1558"/>
                  <a:pt x="3559" y="1505"/>
                  <a:pt x="3625" y="1505"/>
                </a:cubicBezTo>
                <a:close/>
                <a:moveTo>
                  <a:pt x="3124" y="1505"/>
                </a:moveTo>
                <a:cubicBezTo>
                  <a:pt x="3190" y="1505"/>
                  <a:pt x="3244" y="1558"/>
                  <a:pt x="3244" y="1624"/>
                </a:cubicBezTo>
                <a:cubicBezTo>
                  <a:pt x="3244" y="1690"/>
                  <a:pt x="3190" y="1743"/>
                  <a:pt x="3124" y="1743"/>
                </a:cubicBezTo>
                <a:cubicBezTo>
                  <a:pt x="3059" y="1743"/>
                  <a:pt x="3005" y="1690"/>
                  <a:pt x="3005" y="1624"/>
                </a:cubicBezTo>
                <a:cubicBezTo>
                  <a:pt x="3005" y="1558"/>
                  <a:pt x="3059" y="1505"/>
                  <a:pt x="3124" y="1505"/>
                </a:cubicBezTo>
                <a:close/>
                <a:moveTo>
                  <a:pt x="2623" y="1505"/>
                </a:moveTo>
                <a:cubicBezTo>
                  <a:pt x="2689" y="1505"/>
                  <a:pt x="2743" y="1558"/>
                  <a:pt x="2743" y="1624"/>
                </a:cubicBezTo>
                <a:cubicBezTo>
                  <a:pt x="2743" y="1690"/>
                  <a:pt x="2689" y="1743"/>
                  <a:pt x="2623" y="1743"/>
                </a:cubicBezTo>
                <a:cubicBezTo>
                  <a:pt x="2558" y="1743"/>
                  <a:pt x="2504" y="1690"/>
                  <a:pt x="2504" y="1624"/>
                </a:cubicBezTo>
                <a:cubicBezTo>
                  <a:pt x="2504" y="1558"/>
                  <a:pt x="2558" y="1505"/>
                  <a:pt x="2623" y="1505"/>
                </a:cubicBezTo>
                <a:close/>
                <a:moveTo>
                  <a:pt x="2123" y="1505"/>
                </a:moveTo>
                <a:cubicBezTo>
                  <a:pt x="2188" y="1505"/>
                  <a:pt x="2242" y="1558"/>
                  <a:pt x="2242" y="1624"/>
                </a:cubicBezTo>
                <a:cubicBezTo>
                  <a:pt x="2242" y="1690"/>
                  <a:pt x="2188" y="1743"/>
                  <a:pt x="2123" y="1743"/>
                </a:cubicBezTo>
                <a:cubicBezTo>
                  <a:pt x="2057" y="1743"/>
                  <a:pt x="2003" y="1690"/>
                  <a:pt x="2003" y="1624"/>
                </a:cubicBezTo>
                <a:cubicBezTo>
                  <a:pt x="2003" y="1558"/>
                  <a:pt x="2057" y="1505"/>
                  <a:pt x="2123" y="1505"/>
                </a:cubicBezTo>
                <a:close/>
                <a:moveTo>
                  <a:pt x="1622" y="1505"/>
                </a:moveTo>
                <a:cubicBezTo>
                  <a:pt x="1687" y="1505"/>
                  <a:pt x="1741" y="1558"/>
                  <a:pt x="1741" y="1624"/>
                </a:cubicBezTo>
                <a:cubicBezTo>
                  <a:pt x="1741" y="1690"/>
                  <a:pt x="1687" y="1743"/>
                  <a:pt x="1622" y="1743"/>
                </a:cubicBezTo>
                <a:cubicBezTo>
                  <a:pt x="1556" y="1743"/>
                  <a:pt x="1502" y="1690"/>
                  <a:pt x="1502" y="1624"/>
                </a:cubicBezTo>
                <a:cubicBezTo>
                  <a:pt x="1502" y="1558"/>
                  <a:pt x="1556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0" y="1558"/>
                  <a:pt x="1240" y="1624"/>
                </a:cubicBezTo>
                <a:cubicBezTo>
                  <a:pt x="1240" y="1690"/>
                  <a:pt x="1187" y="1743"/>
                  <a:pt x="1121" y="1743"/>
                </a:cubicBezTo>
                <a:cubicBezTo>
                  <a:pt x="1055" y="1743"/>
                  <a:pt x="1002" y="1690"/>
                  <a:pt x="1002" y="1624"/>
                </a:cubicBezTo>
                <a:cubicBezTo>
                  <a:pt x="1002" y="1558"/>
                  <a:pt x="1055" y="1505"/>
                  <a:pt x="1121" y="1505"/>
                </a:cubicBezTo>
                <a:close/>
                <a:moveTo>
                  <a:pt x="620" y="1505"/>
                </a:moveTo>
                <a:cubicBezTo>
                  <a:pt x="686" y="1505"/>
                  <a:pt x="739" y="1558"/>
                  <a:pt x="739" y="1624"/>
                </a:cubicBezTo>
                <a:cubicBezTo>
                  <a:pt x="739" y="1690"/>
                  <a:pt x="686" y="1743"/>
                  <a:pt x="620" y="1743"/>
                </a:cubicBezTo>
                <a:cubicBezTo>
                  <a:pt x="554" y="1743"/>
                  <a:pt x="501" y="1690"/>
                  <a:pt x="501" y="1624"/>
                </a:cubicBezTo>
                <a:cubicBezTo>
                  <a:pt x="501" y="1558"/>
                  <a:pt x="554" y="1505"/>
                  <a:pt x="620" y="1505"/>
                </a:cubicBezTo>
                <a:close/>
                <a:moveTo>
                  <a:pt x="3625" y="1003"/>
                </a:moveTo>
                <a:cubicBezTo>
                  <a:pt x="3691" y="1003"/>
                  <a:pt x="3744" y="1057"/>
                  <a:pt x="3744" y="1123"/>
                </a:cubicBezTo>
                <a:cubicBezTo>
                  <a:pt x="3744" y="1188"/>
                  <a:pt x="3691" y="1242"/>
                  <a:pt x="3625" y="1242"/>
                </a:cubicBezTo>
                <a:cubicBezTo>
                  <a:pt x="3559" y="1242"/>
                  <a:pt x="3506" y="1188"/>
                  <a:pt x="3506" y="1123"/>
                </a:cubicBezTo>
                <a:cubicBezTo>
                  <a:pt x="3506" y="1057"/>
                  <a:pt x="3559" y="1003"/>
                  <a:pt x="3625" y="1003"/>
                </a:cubicBezTo>
                <a:close/>
                <a:moveTo>
                  <a:pt x="3124" y="1003"/>
                </a:moveTo>
                <a:cubicBezTo>
                  <a:pt x="3190" y="1003"/>
                  <a:pt x="3244" y="1057"/>
                  <a:pt x="3244" y="1123"/>
                </a:cubicBezTo>
                <a:cubicBezTo>
                  <a:pt x="3244" y="1188"/>
                  <a:pt x="3190" y="1242"/>
                  <a:pt x="3124" y="1242"/>
                </a:cubicBezTo>
                <a:cubicBezTo>
                  <a:pt x="3059" y="1242"/>
                  <a:pt x="3005" y="1188"/>
                  <a:pt x="3005" y="1123"/>
                </a:cubicBezTo>
                <a:cubicBezTo>
                  <a:pt x="3005" y="1057"/>
                  <a:pt x="3059" y="1003"/>
                  <a:pt x="3124" y="1003"/>
                </a:cubicBezTo>
                <a:close/>
                <a:moveTo>
                  <a:pt x="2623" y="1003"/>
                </a:moveTo>
                <a:cubicBezTo>
                  <a:pt x="2689" y="1003"/>
                  <a:pt x="2743" y="1057"/>
                  <a:pt x="2743" y="1123"/>
                </a:cubicBezTo>
                <a:cubicBezTo>
                  <a:pt x="2743" y="1188"/>
                  <a:pt x="2689" y="1242"/>
                  <a:pt x="2623" y="1242"/>
                </a:cubicBezTo>
                <a:cubicBezTo>
                  <a:pt x="2558" y="1242"/>
                  <a:pt x="2504" y="1188"/>
                  <a:pt x="2504" y="1123"/>
                </a:cubicBezTo>
                <a:cubicBezTo>
                  <a:pt x="2504" y="1057"/>
                  <a:pt x="2558" y="1003"/>
                  <a:pt x="2623" y="1003"/>
                </a:cubicBezTo>
                <a:close/>
                <a:moveTo>
                  <a:pt x="2123" y="1003"/>
                </a:moveTo>
                <a:cubicBezTo>
                  <a:pt x="2188" y="1003"/>
                  <a:pt x="2242" y="1057"/>
                  <a:pt x="2242" y="1123"/>
                </a:cubicBezTo>
                <a:cubicBezTo>
                  <a:pt x="2242" y="1188"/>
                  <a:pt x="2188" y="1242"/>
                  <a:pt x="2123" y="1242"/>
                </a:cubicBezTo>
                <a:cubicBezTo>
                  <a:pt x="2057" y="1242"/>
                  <a:pt x="2003" y="1188"/>
                  <a:pt x="2003" y="1123"/>
                </a:cubicBezTo>
                <a:cubicBezTo>
                  <a:pt x="2003" y="1057"/>
                  <a:pt x="2057" y="1003"/>
                  <a:pt x="2123" y="1003"/>
                </a:cubicBezTo>
                <a:close/>
                <a:moveTo>
                  <a:pt x="1622" y="1003"/>
                </a:moveTo>
                <a:cubicBezTo>
                  <a:pt x="1687" y="1003"/>
                  <a:pt x="1741" y="1057"/>
                  <a:pt x="1741" y="1123"/>
                </a:cubicBezTo>
                <a:cubicBezTo>
                  <a:pt x="1741" y="1188"/>
                  <a:pt x="1687" y="1242"/>
                  <a:pt x="1622" y="1242"/>
                </a:cubicBezTo>
                <a:cubicBezTo>
                  <a:pt x="1556" y="1242"/>
                  <a:pt x="1502" y="1188"/>
                  <a:pt x="1502" y="1123"/>
                </a:cubicBezTo>
                <a:cubicBezTo>
                  <a:pt x="1502" y="1057"/>
                  <a:pt x="1556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0" y="1057"/>
                  <a:pt x="1240" y="1123"/>
                </a:cubicBezTo>
                <a:cubicBezTo>
                  <a:pt x="1240" y="1188"/>
                  <a:pt x="1187" y="1242"/>
                  <a:pt x="1121" y="1242"/>
                </a:cubicBezTo>
                <a:cubicBezTo>
                  <a:pt x="1055" y="1242"/>
                  <a:pt x="1002" y="1188"/>
                  <a:pt x="1002" y="1123"/>
                </a:cubicBezTo>
                <a:cubicBezTo>
                  <a:pt x="1002" y="1057"/>
                  <a:pt x="1055" y="1003"/>
                  <a:pt x="1121" y="1003"/>
                </a:cubicBezTo>
                <a:close/>
                <a:moveTo>
                  <a:pt x="620" y="1003"/>
                </a:moveTo>
                <a:cubicBezTo>
                  <a:pt x="686" y="1003"/>
                  <a:pt x="739" y="1057"/>
                  <a:pt x="739" y="1123"/>
                </a:cubicBezTo>
                <a:cubicBezTo>
                  <a:pt x="739" y="1188"/>
                  <a:pt x="686" y="1242"/>
                  <a:pt x="620" y="1242"/>
                </a:cubicBezTo>
                <a:cubicBezTo>
                  <a:pt x="554" y="1242"/>
                  <a:pt x="501" y="1188"/>
                  <a:pt x="501" y="1123"/>
                </a:cubicBezTo>
                <a:cubicBezTo>
                  <a:pt x="501" y="1057"/>
                  <a:pt x="554" y="1003"/>
                  <a:pt x="620" y="1003"/>
                </a:cubicBezTo>
                <a:close/>
                <a:moveTo>
                  <a:pt x="3625" y="502"/>
                </a:moveTo>
                <a:cubicBezTo>
                  <a:pt x="3691" y="502"/>
                  <a:pt x="3744" y="555"/>
                  <a:pt x="3744" y="621"/>
                </a:cubicBezTo>
                <a:cubicBezTo>
                  <a:pt x="3744" y="687"/>
                  <a:pt x="3691" y="740"/>
                  <a:pt x="3625" y="740"/>
                </a:cubicBezTo>
                <a:cubicBezTo>
                  <a:pt x="3559" y="740"/>
                  <a:pt x="3506" y="687"/>
                  <a:pt x="3506" y="621"/>
                </a:cubicBezTo>
                <a:cubicBezTo>
                  <a:pt x="3506" y="555"/>
                  <a:pt x="3559" y="502"/>
                  <a:pt x="3625" y="502"/>
                </a:cubicBezTo>
                <a:close/>
                <a:moveTo>
                  <a:pt x="3124" y="502"/>
                </a:moveTo>
                <a:cubicBezTo>
                  <a:pt x="3190" y="502"/>
                  <a:pt x="3244" y="555"/>
                  <a:pt x="3244" y="621"/>
                </a:cubicBezTo>
                <a:cubicBezTo>
                  <a:pt x="3244" y="687"/>
                  <a:pt x="3190" y="740"/>
                  <a:pt x="3124" y="740"/>
                </a:cubicBezTo>
                <a:cubicBezTo>
                  <a:pt x="3059" y="740"/>
                  <a:pt x="3005" y="687"/>
                  <a:pt x="3005" y="621"/>
                </a:cubicBezTo>
                <a:cubicBezTo>
                  <a:pt x="3005" y="555"/>
                  <a:pt x="3059" y="502"/>
                  <a:pt x="3124" y="502"/>
                </a:cubicBezTo>
                <a:close/>
                <a:moveTo>
                  <a:pt x="2623" y="502"/>
                </a:moveTo>
                <a:cubicBezTo>
                  <a:pt x="2689" y="502"/>
                  <a:pt x="2743" y="555"/>
                  <a:pt x="2743" y="621"/>
                </a:cubicBezTo>
                <a:cubicBezTo>
                  <a:pt x="2743" y="687"/>
                  <a:pt x="2689" y="740"/>
                  <a:pt x="2623" y="740"/>
                </a:cubicBezTo>
                <a:cubicBezTo>
                  <a:pt x="2558" y="740"/>
                  <a:pt x="2504" y="687"/>
                  <a:pt x="2504" y="621"/>
                </a:cubicBezTo>
                <a:cubicBezTo>
                  <a:pt x="2504" y="555"/>
                  <a:pt x="2558" y="502"/>
                  <a:pt x="2623" y="502"/>
                </a:cubicBezTo>
                <a:close/>
                <a:moveTo>
                  <a:pt x="2123" y="502"/>
                </a:moveTo>
                <a:cubicBezTo>
                  <a:pt x="2188" y="502"/>
                  <a:pt x="2242" y="555"/>
                  <a:pt x="2242" y="621"/>
                </a:cubicBezTo>
                <a:cubicBezTo>
                  <a:pt x="2242" y="687"/>
                  <a:pt x="2188" y="740"/>
                  <a:pt x="2123" y="740"/>
                </a:cubicBezTo>
                <a:cubicBezTo>
                  <a:pt x="2057" y="740"/>
                  <a:pt x="2003" y="687"/>
                  <a:pt x="2003" y="621"/>
                </a:cubicBezTo>
                <a:cubicBezTo>
                  <a:pt x="2003" y="555"/>
                  <a:pt x="2057" y="502"/>
                  <a:pt x="2123" y="502"/>
                </a:cubicBezTo>
                <a:close/>
                <a:moveTo>
                  <a:pt x="1622" y="502"/>
                </a:moveTo>
                <a:cubicBezTo>
                  <a:pt x="1687" y="502"/>
                  <a:pt x="1741" y="555"/>
                  <a:pt x="1741" y="621"/>
                </a:cubicBezTo>
                <a:cubicBezTo>
                  <a:pt x="1741" y="687"/>
                  <a:pt x="1687" y="740"/>
                  <a:pt x="1622" y="740"/>
                </a:cubicBezTo>
                <a:cubicBezTo>
                  <a:pt x="1556" y="740"/>
                  <a:pt x="1502" y="687"/>
                  <a:pt x="1502" y="621"/>
                </a:cubicBezTo>
                <a:cubicBezTo>
                  <a:pt x="1502" y="555"/>
                  <a:pt x="1556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0" y="555"/>
                  <a:pt x="1240" y="621"/>
                </a:cubicBezTo>
                <a:cubicBezTo>
                  <a:pt x="1240" y="687"/>
                  <a:pt x="1187" y="740"/>
                  <a:pt x="1121" y="740"/>
                </a:cubicBezTo>
                <a:cubicBezTo>
                  <a:pt x="1055" y="740"/>
                  <a:pt x="1002" y="687"/>
                  <a:pt x="1002" y="621"/>
                </a:cubicBezTo>
                <a:cubicBezTo>
                  <a:pt x="1002" y="555"/>
                  <a:pt x="1055" y="502"/>
                  <a:pt x="1121" y="502"/>
                </a:cubicBezTo>
                <a:close/>
                <a:moveTo>
                  <a:pt x="620" y="502"/>
                </a:moveTo>
                <a:cubicBezTo>
                  <a:pt x="686" y="502"/>
                  <a:pt x="739" y="555"/>
                  <a:pt x="739" y="621"/>
                </a:cubicBezTo>
                <a:cubicBezTo>
                  <a:pt x="739" y="687"/>
                  <a:pt x="686" y="740"/>
                  <a:pt x="620" y="740"/>
                </a:cubicBezTo>
                <a:cubicBezTo>
                  <a:pt x="554" y="740"/>
                  <a:pt x="501" y="687"/>
                  <a:pt x="501" y="621"/>
                </a:cubicBezTo>
                <a:cubicBezTo>
                  <a:pt x="501" y="555"/>
                  <a:pt x="554" y="502"/>
                  <a:pt x="620" y="502"/>
                </a:cubicBezTo>
                <a:close/>
                <a:moveTo>
                  <a:pt x="3625" y="0"/>
                </a:moveTo>
                <a:cubicBezTo>
                  <a:pt x="3691" y="0"/>
                  <a:pt x="3744" y="54"/>
                  <a:pt x="3744" y="120"/>
                </a:cubicBezTo>
                <a:cubicBezTo>
                  <a:pt x="3744" y="185"/>
                  <a:pt x="3691" y="239"/>
                  <a:pt x="3625" y="239"/>
                </a:cubicBezTo>
                <a:cubicBezTo>
                  <a:pt x="3559" y="239"/>
                  <a:pt x="3506" y="185"/>
                  <a:pt x="3506" y="120"/>
                </a:cubicBezTo>
                <a:cubicBezTo>
                  <a:pt x="3506" y="54"/>
                  <a:pt x="3559" y="0"/>
                  <a:pt x="3625" y="0"/>
                </a:cubicBezTo>
                <a:close/>
                <a:moveTo>
                  <a:pt x="3124" y="0"/>
                </a:moveTo>
                <a:cubicBezTo>
                  <a:pt x="3190" y="0"/>
                  <a:pt x="3244" y="54"/>
                  <a:pt x="3244" y="120"/>
                </a:cubicBezTo>
                <a:cubicBezTo>
                  <a:pt x="3244" y="185"/>
                  <a:pt x="3190" y="239"/>
                  <a:pt x="3124" y="239"/>
                </a:cubicBezTo>
                <a:cubicBezTo>
                  <a:pt x="3059" y="239"/>
                  <a:pt x="3005" y="185"/>
                  <a:pt x="3005" y="120"/>
                </a:cubicBezTo>
                <a:cubicBezTo>
                  <a:pt x="3005" y="54"/>
                  <a:pt x="3059" y="0"/>
                  <a:pt x="3124" y="0"/>
                </a:cubicBezTo>
                <a:close/>
                <a:moveTo>
                  <a:pt x="2623" y="0"/>
                </a:moveTo>
                <a:cubicBezTo>
                  <a:pt x="2689" y="0"/>
                  <a:pt x="2743" y="54"/>
                  <a:pt x="2743" y="120"/>
                </a:cubicBezTo>
                <a:cubicBezTo>
                  <a:pt x="2743" y="185"/>
                  <a:pt x="2689" y="239"/>
                  <a:pt x="2623" y="239"/>
                </a:cubicBezTo>
                <a:cubicBezTo>
                  <a:pt x="2558" y="239"/>
                  <a:pt x="2504" y="185"/>
                  <a:pt x="2504" y="120"/>
                </a:cubicBezTo>
                <a:cubicBezTo>
                  <a:pt x="2504" y="54"/>
                  <a:pt x="2558" y="0"/>
                  <a:pt x="2623" y="0"/>
                </a:cubicBezTo>
                <a:close/>
                <a:moveTo>
                  <a:pt x="2123" y="0"/>
                </a:moveTo>
                <a:cubicBezTo>
                  <a:pt x="2188" y="0"/>
                  <a:pt x="2242" y="54"/>
                  <a:pt x="2242" y="120"/>
                </a:cubicBezTo>
                <a:cubicBezTo>
                  <a:pt x="2242" y="185"/>
                  <a:pt x="2188" y="239"/>
                  <a:pt x="2123" y="239"/>
                </a:cubicBezTo>
                <a:cubicBezTo>
                  <a:pt x="2057" y="239"/>
                  <a:pt x="2003" y="185"/>
                  <a:pt x="2003" y="120"/>
                </a:cubicBezTo>
                <a:cubicBezTo>
                  <a:pt x="2003" y="54"/>
                  <a:pt x="2057" y="0"/>
                  <a:pt x="2123" y="0"/>
                </a:cubicBezTo>
                <a:close/>
                <a:moveTo>
                  <a:pt x="1622" y="0"/>
                </a:moveTo>
                <a:cubicBezTo>
                  <a:pt x="1687" y="0"/>
                  <a:pt x="1741" y="54"/>
                  <a:pt x="1741" y="120"/>
                </a:cubicBezTo>
                <a:cubicBezTo>
                  <a:pt x="1741" y="185"/>
                  <a:pt x="1687" y="239"/>
                  <a:pt x="1622" y="239"/>
                </a:cubicBezTo>
                <a:cubicBezTo>
                  <a:pt x="1556" y="239"/>
                  <a:pt x="1502" y="185"/>
                  <a:pt x="1502" y="120"/>
                </a:cubicBezTo>
                <a:cubicBezTo>
                  <a:pt x="1502" y="54"/>
                  <a:pt x="1556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0" y="54"/>
                  <a:pt x="1240" y="120"/>
                </a:cubicBezTo>
                <a:cubicBezTo>
                  <a:pt x="1240" y="185"/>
                  <a:pt x="1187" y="239"/>
                  <a:pt x="1121" y="239"/>
                </a:cubicBezTo>
                <a:cubicBezTo>
                  <a:pt x="1055" y="239"/>
                  <a:pt x="1002" y="185"/>
                  <a:pt x="1002" y="120"/>
                </a:cubicBezTo>
                <a:cubicBezTo>
                  <a:pt x="1002" y="54"/>
                  <a:pt x="1055" y="0"/>
                  <a:pt x="1121" y="0"/>
                </a:cubicBezTo>
                <a:close/>
                <a:moveTo>
                  <a:pt x="620" y="0"/>
                </a:moveTo>
                <a:cubicBezTo>
                  <a:pt x="686" y="0"/>
                  <a:pt x="739" y="54"/>
                  <a:pt x="739" y="120"/>
                </a:cubicBezTo>
                <a:cubicBezTo>
                  <a:pt x="739" y="185"/>
                  <a:pt x="686" y="239"/>
                  <a:pt x="620" y="239"/>
                </a:cubicBezTo>
                <a:cubicBezTo>
                  <a:pt x="554" y="239"/>
                  <a:pt x="501" y="185"/>
                  <a:pt x="501" y="120"/>
                </a:cubicBezTo>
                <a:cubicBezTo>
                  <a:pt x="501" y="54"/>
                  <a:pt x="554" y="0"/>
                  <a:pt x="620" y="0"/>
                </a:cubicBezTo>
                <a:close/>
                <a:moveTo>
                  <a:pt x="119" y="1505"/>
                </a:moveTo>
                <a:cubicBezTo>
                  <a:pt x="185" y="1505"/>
                  <a:pt x="238" y="1558"/>
                  <a:pt x="238" y="1624"/>
                </a:cubicBezTo>
                <a:cubicBezTo>
                  <a:pt x="238" y="1690"/>
                  <a:pt x="185" y="1743"/>
                  <a:pt x="119" y="1743"/>
                </a:cubicBezTo>
                <a:cubicBezTo>
                  <a:pt x="53" y="1743"/>
                  <a:pt x="0" y="1690"/>
                  <a:pt x="0" y="1624"/>
                </a:cubicBezTo>
                <a:cubicBezTo>
                  <a:pt x="0" y="1558"/>
                  <a:pt x="53" y="1505"/>
                  <a:pt x="119" y="1505"/>
                </a:cubicBezTo>
                <a:close/>
                <a:moveTo>
                  <a:pt x="119" y="1003"/>
                </a:moveTo>
                <a:cubicBezTo>
                  <a:pt x="185" y="1003"/>
                  <a:pt x="238" y="1057"/>
                  <a:pt x="238" y="1123"/>
                </a:cubicBezTo>
                <a:cubicBezTo>
                  <a:pt x="238" y="1188"/>
                  <a:pt x="185" y="1242"/>
                  <a:pt x="119" y="1242"/>
                </a:cubicBezTo>
                <a:cubicBezTo>
                  <a:pt x="53" y="1242"/>
                  <a:pt x="0" y="1188"/>
                  <a:pt x="0" y="1123"/>
                </a:cubicBezTo>
                <a:cubicBezTo>
                  <a:pt x="0" y="1057"/>
                  <a:pt x="53" y="1003"/>
                  <a:pt x="119" y="1003"/>
                </a:cubicBezTo>
                <a:close/>
                <a:moveTo>
                  <a:pt x="119" y="502"/>
                </a:moveTo>
                <a:cubicBezTo>
                  <a:pt x="185" y="502"/>
                  <a:pt x="238" y="555"/>
                  <a:pt x="238" y="621"/>
                </a:cubicBezTo>
                <a:cubicBezTo>
                  <a:pt x="238" y="687"/>
                  <a:pt x="185" y="740"/>
                  <a:pt x="119" y="740"/>
                </a:cubicBezTo>
                <a:cubicBezTo>
                  <a:pt x="53" y="740"/>
                  <a:pt x="0" y="687"/>
                  <a:pt x="0" y="621"/>
                </a:cubicBezTo>
                <a:cubicBezTo>
                  <a:pt x="0" y="555"/>
                  <a:pt x="53" y="502"/>
                  <a:pt x="119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48DDA827-89FC-456B-95ED-B6434681BD56}"/>
              </a:ext>
            </a:extLst>
          </p:cNvPr>
          <p:cNvSpPr>
            <a:spLocks/>
          </p:cNvSpPr>
          <p:nvPr/>
        </p:nvSpPr>
        <p:spPr bwMode="auto">
          <a:xfrm>
            <a:off x="6865079" y="7507"/>
            <a:ext cx="685108" cy="448469"/>
          </a:xfrm>
          <a:custGeom>
            <a:avLst/>
            <a:gdLst>
              <a:gd name="T0" fmla="*/ 0 w 1584"/>
              <a:gd name="T1" fmla="*/ 0 h 1034"/>
              <a:gd name="T2" fmla="*/ 555 w 1584"/>
              <a:gd name="T3" fmla="*/ 903 h 1034"/>
              <a:gd name="T4" fmla="*/ 556 w 1584"/>
              <a:gd name="T5" fmla="*/ 906 h 1034"/>
              <a:gd name="T6" fmla="*/ 792 w 1584"/>
              <a:gd name="T7" fmla="*/ 1034 h 1034"/>
              <a:gd name="T8" fmla="*/ 1033 w 1584"/>
              <a:gd name="T9" fmla="*/ 899 h 1034"/>
              <a:gd name="T10" fmla="*/ 1033 w 1584"/>
              <a:gd name="T11" fmla="*/ 898 h 1034"/>
              <a:gd name="T12" fmla="*/ 1584 w 1584"/>
              <a:gd name="T13" fmla="*/ 0 h 1034"/>
              <a:gd name="T14" fmla="*/ 1455 w 1584"/>
              <a:gd name="T15" fmla="*/ 0 h 1034"/>
              <a:gd name="T16" fmla="*/ 939 w 1584"/>
              <a:gd name="T17" fmla="*/ 840 h 1034"/>
              <a:gd name="T18" fmla="*/ 792 w 1584"/>
              <a:gd name="T19" fmla="*/ 924 h 1034"/>
              <a:gd name="T20" fmla="*/ 648 w 1584"/>
              <a:gd name="T21" fmla="*/ 846 h 1034"/>
              <a:gd name="T22" fmla="*/ 129 w 1584"/>
              <a:gd name="T23" fmla="*/ 0 h 1034"/>
              <a:gd name="T24" fmla="*/ 0 w 1584"/>
              <a:gd name="T25" fmla="*/ 0 h 10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84" h="1034">
                <a:moveTo>
                  <a:pt x="0" y="0"/>
                </a:moveTo>
                <a:lnTo>
                  <a:pt x="555" y="903"/>
                </a:lnTo>
                <a:cubicBezTo>
                  <a:pt x="555" y="904"/>
                  <a:pt x="556" y="905"/>
                  <a:pt x="556" y="906"/>
                </a:cubicBezTo>
                <a:cubicBezTo>
                  <a:pt x="608" y="986"/>
                  <a:pt x="697" y="1034"/>
                  <a:pt x="792" y="1034"/>
                </a:cubicBezTo>
                <a:cubicBezTo>
                  <a:pt x="892" y="1034"/>
                  <a:pt x="980" y="983"/>
                  <a:pt x="1033" y="899"/>
                </a:cubicBezTo>
                <a:cubicBezTo>
                  <a:pt x="1033" y="898"/>
                  <a:pt x="1033" y="898"/>
                  <a:pt x="1033" y="898"/>
                </a:cubicBezTo>
                <a:lnTo>
                  <a:pt x="1584" y="0"/>
                </a:lnTo>
                <a:lnTo>
                  <a:pt x="1455" y="0"/>
                </a:lnTo>
                <a:lnTo>
                  <a:pt x="939" y="840"/>
                </a:lnTo>
                <a:cubicBezTo>
                  <a:pt x="907" y="892"/>
                  <a:pt x="854" y="924"/>
                  <a:pt x="792" y="924"/>
                </a:cubicBezTo>
                <a:cubicBezTo>
                  <a:pt x="732" y="924"/>
                  <a:pt x="679" y="893"/>
                  <a:pt x="648" y="846"/>
                </a:cubicBezTo>
                <a:lnTo>
                  <a:pt x="129" y="0"/>
                </a:lnTo>
                <a:lnTo>
                  <a:pt x="0" y="0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190A58FD-06C3-412B-9A3A-D436D64AA520}"/>
              </a:ext>
            </a:extLst>
          </p:cNvPr>
          <p:cNvSpPr>
            <a:spLocks/>
          </p:cNvSpPr>
          <p:nvPr/>
        </p:nvSpPr>
        <p:spPr bwMode="auto">
          <a:xfrm>
            <a:off x="11410796" y="2855891"/>
            <a:ext cx="781204" cy="1323975"/>
          </a:xfrm>
          <a:custGeom>
            <a:avLst/>
            <a:gdLst>
              <a:gd name="T0" fmla="*/ 1780 w 1780"/>
              <a:gd name="T1" fmla="*/ 2995 h 2995"/>
              <a:gd name="T2" fmla="*/ 659 w 1780"/>
              <a:gd name="T3" fmla="*/ 2715 h 2995"/>
              <a:gd name="T4" fmla="*/ 290 w 1780"/>
              <a:gd name="T5" fmla="*/ 2509 h 2995"/>
              <a:gd name="T6" fmla="*/ 297 w 1780"/>
              <a:gd name="T7" fmla="*/ 1455 h 2995"/>
              <a:gd name="T8" fmla="*/ 300 w 1780"/>
              <a:gd name="T9" fmla="*/ 1453 h 2995"/>
              <a:gd name="T10" fmla="*/ 1780 w 1780"/>
              <a:gd name="T11" fmla="*/ 0 h 2995"/>
              <a:gd name="T12" fmla="*/ 1780 w 1780"/>
              <a:gd name="T13" fmla="*/ 140 h 2995"/>
              <a:gd name="T14" fmla="*/ 370 w 1780"/>
              <a:gd name="T15" fmla="*/ 1524 h 2995"/>
              <a:gd name="T16" fmla="*/ 368 w 1780"/>
              <a:gd name="T17" fmla="*/ 1526 h 2995"/>
              <a:gd name="T18" fmla="*/ 361 w 1780"/>
              <a:gd name="T19" fmla="*/ 2439 h 2995"/>
              <a:gd name="T20" fmla="*/ 681 w 1780"/>
              <a:gd name="T21" fmla="*/ 2618 h 2995"/>
              <a:gd name="T22" fmla="*/ 1780 w 1780"/>
              <a:gd name="T23" fmla="*/ 2892 h 2995"/>
              <a:gd name="T24" fmla="*/ 1780 w 1780"/>
              <a:gd name="T25" fmla="*/ 2995 h 2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80" h="2995">
                <a:moveTo>
                  <a:pt x="1780" y="2995"/>
                </a:moveTo>
                <a:lnTo>
                  <a:pt x="659" y="2715"/>
                </a:lnTo>
                <a:cubicBezTo>
                  <a:pt x="519" y="2684"/>
                  <a:pt x="391" y="2612"/>
                  <a:pt x="290" y="2509"/>
                </a:cubicBezTo>
                <a:cubicBezTo>
                  <a:pt x="0" y="2214"/>
                  <a:pt x="6" y="1747"/>
                  <a:pt x="297" y="1455"/>
                </a:cubicBezTo>
                <a:cubicBezTo>
                  <a:pt x="298" y="1454"/>
                  <a:pt x="299" y="1454"/>
                  <a:pt x="300" y="1453"/>
                </a:cubicBezTo>
                <a:lnTo>
                  <a:pt x="1780" y="0"/>
                </a:lnTo>
                <a:lnTo>
                  <a:pt x="1780" y="140"/>
                </a:lnTo>
                <a:lnTo>
                  <a:pt x="370" y="1524"/>
                </a:lnTo>
                <a:cubicBezTo>
                  <a:pt x="369" y="1525"/>
                  <a:pt x="369" y="1525"/>
                  <a:pt x="368" y="1526"/>
                </a:cubicBezTo>
                <a:cubicBezTo>
                  <a:pt x="116" y="1779"/>
                  <a:pt x="110" y="2183"/>
                  <a:pt x="361" y="2439"/>
                </a:cubicBezTo>
                <a:cubicBezTo>
                  <a:pt x="449" y="2529"/>
                  <a:pt x="559" y="2590"/>
                  <a:pt x="681" y="2618"/>
                </a:cubicBezTo>
                <a:lnTo>
                  <a:pt x="1780" y="2892"/>
                </a:lnTo>
                <a:lnTo>
                  <a:pt x="1780" y="2995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5">
            <a:extLst>
              <a:ext uri="{FF2B5EF4-FFF2-40B4-BE49-F238E27FC236}">
                <a16:creationId xmlns:a16="http://schemas.microsoft.com/office/drawing/2014/main" id="{32D1BC8B-8548-4AFD-A1B4-B31C1D1A28E4}"/>
              </a:ext>
            </a:extLst>
          </p:cNvPr>
          <p:cNvSpPr>
            <a:spLocks noEditPoints="1"/>
          </p:cNvSpPr>
          <p:nvPr/>
        </p:nvSpPr>
        <p:spPr bwMode="auto">
          <a:xfrm>
            <a:off x="8137528" y="1041761"/>
            <a:ext cx="711197" cy="816916"/>
          </a:xfrm>
          <a:custGeom>
            <a:avLst/>
            <a:gdLst>
              <a:gd name="T0" fmla="*/ 183 w 633"/>
              <a:gd name="T1" fmla="*/ 18 h 713"/>
              <a:gd name="T2" fmla="*/ 581 w 633"/>
              <a:gd name="T3" fmla="*/ 263 h 713"/>
              <a:gd name="T4" fmla="*/ 582 w 633"/>
              <a:gd name="T5" fmla="*/ 263 h 713"/>
              <a:gd name="T6" fmla="*/ 633 w 633"/>
              <a:gd name="T7" fmla="*/ 356 h 713"/>
              <a:gd name="T8" fmla="*/ 580 w 633"/>
              <a:gd name="T9" fmla="*/ 451 h 713"/>
              <a:gd name="T10" fmla="*/ 579 w 633"/>
              <a:gd name="T11" fmla="*/ 452 h 713"/>
              <a:gd name="T12" fmla="*/ 185 w 633"/>
              <a:gd name="T13" fmla="*/ 694 h 713"/>
              <a:gd name="T14" fmla="*/ 120 w 633"/>
              <a:gd name="T15" fmla="*/ 713 h 713"/>
              <a:gd name="T16" fmla="*/ 0 w 633"/>
              <a:gd name="T17" fmla="*/ 594 h 713"/>
              <a:gd name="T18" fmla="*/ 0 w 633"/>
              <a:gd name="T19" fmla="*/ 593 h 713"/>
              <a:gd name="T20" fmla="*/ 0 w 633"/>
              <a:gd name="T21" fmla="*/ 120 h 713"/>
              <a:gd name="T22" fmla="*/ 120 w 633"/>
              <a:gd name="T23" fmla="*/ 0 h 713"/>
              <a:gd name="T24" fmla="*/ 183 w 633"/>
              <a:gd name="T25" fmla="*/ 18 h 713"/>
              <a:gd name="T26" fmla="*/ 161 w 633"/>
              <a:gd name="T27" fmla="*/ 55 h 713"/>
              <a:gd name="T28" fmla="*/ 161 w 633"/>
              <a:gd name="T29" fmla="*/ 55 h 713"/>
              <a:gd name="T30" fmla="*/ 120 w 633"/>
              <a:gd name="T31" fmla="*/ 44 h 713"/>
              <a:gd name="T32" fmla="*/ 44 w 633"/>
              <a:gd name="T33" fmla="*/ 120 h 713"/>
              <a:gd name="T34" fmla="*/ 44 w 633"/>
              <a:gd name="T35" fmla="*/ 593 h 713"/>
              <a:gd name="T36" fmla="*/ 120 w 633"/>
              <a:gd name="T37" fmla="*/ 669 h 713"/>
              <a:gd name="T38" fmla="*/ 161 w 633"/>
              <a:gd name="T39" fmla="*/ 657 h 713"/>
              <a:gd name="T40" fmla="*/ 556 w 633"/>
              <a:gd name="T41" fmla="*/ 415 h 713"/>
              <a:gd name="T42" fmla="*/ 589 w 633"/>
              <a:gd name="T43" fmla="*/ 356 h 713"/>
              <a:gd name="T44" fmla="*/ 559 w 633"/>
              <a:gd name="T45" fmla="*/ 300 h 713"/>
              <a:gd name="T46" fmla="*/ 161 w 633"/>
              <a:gd name="T47" fmla="*/ 55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33" h="713">
                <a:moveTo>
                  <a:pt x="183" y="18"/>
                </a:moveTo>
                <a:lnTo>
                  <a:pt x="581" y="263"/>
                </a:lnTo>
                <a:cubicBezTo>
                  <a:pt x="582" y="263"/>
                  <a:pt x="582" y="263"/>
                  <a:pt x="582" y="263"/>
                </a:cubicBezTo>
                <a:cubicBezTo>
                  <a:pt x="614" y="284"/>
                  <a:pt x="633" y="319"/>
                  <a:pt x="633" y="356"/>
                </a:cubicBezTo>
                <a:cubicBezTo>
                  <a:pt x="633" y="396"/>
                  <a:pt x="613" y="431"/>
                  <a:pt x="580" y="451"/>
                </a:cubicBezTo>
                <a:cubicBezTo>
                  <a:pt x="579" y="452"/>
                  <a:pt x="579" y="452"/>
                  <a:pt x="579" y="452"/>
                </a:cubicBezTo>
                <a:lnTo>
                  <a:pt x="185" y="694"/>
                </a:lnTo>
                <a:cubicBezTo>
                  <a:pt x="165" y="706"/>
                  <a:pt x="143" y="713"/>
                  <a:pt x="120" y="713"/>
                </a:cubicBezTo>
                <a:cubicBezTo>
                  <a:pt x="54" y="713"/>
                  <a:pt x="1" y="660"/>
                  <a:pt x="0" y="594"/>
                </a:cubicBezTo>
                <a:cubicBezTo>
                  <a:pt x="0" y="593"/>
                  <a:pt x="0" y="593"/>
                  <a:pt x="0" y="593"/>
                </a:cubicBezTo>
                <a:lnTo>
                  <a:pt x="0" y="120"/>
                </a:lnTo>
                <a:cubicBezTo>
                  <a:pt x="0" y="54"/>
                  <a:pt x="54" y="0"/>
                  <a:pt x="120" y="0"/>
                </a:cubicBezTo>
                <a:cubicBezTo>
                  <a:pt x="143" y="0"/>
                  <a:pt x="165" y="7"/>
                  <a:pt x="183" y="18"/>
                </a:cubicBezTo>
                <a:close/>
                <a:moveTo>
                  <a:pt x="161" y="55"/>
                </a:moveTo>
                <a:lnTo>
                  <a:pt x="161" y="55"/>
                </a:lnTo>
                <a:cubicBezTo>
                  <a:pt x="149" y="48"/>
                  <a:pt x="135" y="44"/>
                  <a:pt x="120" y="44"/>
                </a:cubicBezTo>
                <a:cubicBezTo>
                  <a:pt x="78" y="44"/>
                  <a:pt x="44" y="78"/>
                  <a:pt x="44" y="120"/>
                </a:cubicBezTo>
                <a:lnTo>
                  <a:pt x="44" y="593"/>
                </a:lnTo>
                <a:cubicBezTo>
                  <a:pt x="44" y="635"/>
                  <a:pt x="77" y="669"/>
                  <a:pt x="120" y="669"/>
                </a:cubicBezTo>
                <a:cubicBezTo>
                  <a:pt x="135" y="669"/>
                  <a:pt x="149" y="665"/>
                  <a:pt x="161" y="657"/>
                </a:cubicBezTo>
                <a:lnTo>
                  <a:pt x="556" y="415"/>
                </a:lnTo>
                <a:cubicBezTo>
                  <a:pt x="577" y="402"/>
                  <a:pt x="589" y="381"/>
                  <a:pt x="589" y="356"/>
                </a:cubicBezTo>
                <a:cubicBezTo>
                  <a:pt x="589" y="333"/>
                  <a:pt x="577" y="312"/>
                  <a:pt x="559" y="300"/>
                </a:cubicBezTo>
                <a:lnTo>
                  <a:pt x="161" y="55"/>
                </a:lnTo>
                <a:close/>
              </a:path>
            </a:pathLst>
          </a:custGeom>
          <a:solidFill>
            <a:srgbClr val="FDB9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96E2EEC7-1F8A-4552-916E-4EFBCC22B331}"/>
              </a:ext>
            </a:extLst>
          </p:cNvPr>
          <p:cNvSpPr>
            <a:spLocks noEditPoints="1"/>
          </p:cNvSpPr>
          <p:nvPr/>
        </p:nvSpPr>
        <p:spPr bwMode="auto">
          <a:xfrm>
            <a:off x="6632880" y="6488083"/>
            <a:ext cx="721169" cy="724820"/>
          </a:xfrm>
          <a:custGeom>
            <a:avLst/>
            <a:gdLst>
              <a:gd name="T0" fmla="*/ 239 w 1742"/>
              <a:gd name="T1" fmla="*/ 119 h 1743"/>
              <a:gd name="T2" fmla="*/ 0 w 1742"/>
              <a:gd name="T3" fmla="*/ 119 h 1743"/>
              <a:gd name="T4" fmla="*/ 1622 w 1742"/>
              <a:gd name="T5" fmla="*/ 1505 h 1743"/>
              <a:gd name="T6" fmla="*/ 1622 w 1742"/>
              <a:gd name="T7" fmla="*/ 1743 h 1743"/>
              <a:gd name="T8" fmla="*/ 1622 w 1742"/>
              <a:gd name="T9" fmla="*/ 1505 h 1743"/>
              <a:gd name="T10" fmla="*/ 1241 w 1742"/>
              <a:gd name="T11" fmla="*/ 1624 h 1743"/>
              <a:gd name="T12" fmla="*/ 1002 w 1742"/>
              <a:gd name="T13" fmla="*/ 1624 h 1743"/>
              <a:gd name="T14" fmla="*/ 621 w 1742"/>
              <a:gd name="T15" fmla="*/ 1505 h 1743"/>
              <a:gd name="T16" fmla="*/ 621 w 1742"/>
              <a:gd name="T17" fmla="*/ 1743 h 1743"/>
              <a:gd name="T18" fmla="*/ 621 w 1742"/>
              <a:gd name="T19" fmla="*/ 1505 h 1743"/>
              <a:gd name="T20" fmla="*/ 1742 w 1742"/>
              <a:gd name="T21" fmla="*/ 1122 h 1743"/>
              <a:gd name="T22" fmla="*/ 1503 w 1742"/>
              <a:gd name="T23" fmla="*/ 1122 h 1743"/>
              <a:gd name="T24" fmla="*/ 1121 w 1742"/>
              <a:gd name="T25" fmla="*/ 1003 h 1743"/>
              <a:gd name="T26" fmla="*/ 1121 w 1742"/>
              <a:gd name="T27" fmla="*/ 1242 h 1743"/>
              <a:gd name="T28" fmla="*/ 1121 w 1742"/>
              <a:gd name="T29" fmla="*/ 1003 h 1743"/>
              <a:gd name="T30" fmla="*/ 740 w 1742"/>
              <a:gd name="T31" fmla="*/ 1122 h 1743"/>
              <a:gd name="T32" fmla="*/ 501 w 1742"/>
              <a:gd name="T33" fmla="*/ 1122 h 1743"/>
              <a:gd name="T34" fmla="*/ 1622 w 1742"/>
              <a:gd name="T35" fmla="*/ 502 h 1743"/>
              <a:gd name="T36" fmla="*/ 1622 w 1742"/>
              <a:gd name="T37" fmla="*/ 740 h 1743"/>
              <a:gd name="T38" fmla="*/ 1622 w 1742"/>
              <a:gd name="T39" fmla="*/ 502 h 1743"/>
              <a:gd name="T40" fmla="*/ 1241 w 1742"/>
              <a:gd name="T41" fmla="*/ 621 h 1743"/>
              <a:gd name="T42" fmla="*/ 1002 w 1742"/>
              <a:gd name="T43" fmla="*/ 621 h 1743"/>
              <a:gd name="T44" fmla="*/ 621 w 1742"/>
              <a:gd name="T45" fmla="*/ 502 h 1743"/>
              <a:gd name="T46" fmla="*/ 621 w 1742"/>
              <a:gd name="T47" fmla="*/ 740 h 1743"/>
              <a:gd name="T48" fmla="*/ 621 w 1742"/>
              <a:gd name="T49" fmla="*/ 502 h 1743"/>
              <a:gd name="T50" fmla="*/ 1742 w 1742"/>
              <a:gd name="T51" fmla="*/ 119 h 1743"/>
              <a:gd name="T52" fmla="*/ 1503 w 1742"/>
              <a:gd name="T53" fmla="*/ 119 h 1743"/>
              <a:gd name="T54" fmla="*/ 1121 w 1742"/>
              <a:gd name="T55" fmla="*/ 0 h 1743"/>
              <a:gd name="T56" fmla="*/ 1121 w 1742"/>
              <a:gd name="T57" fmla="*/ 239 h 1743"/>
              <a:gd name="T58" fmla="*/ 1121 w 1742"/>
              <a:gd name="T59" fmla="*/ 0 h 1743"/>
              <a:gd name="T60" fmla="*/ 740 w 1742"/>
              <a:gd name="T61" fmla="*/ 119 h 1743"/>
              <a:gd name="T62" fmla="*/ 501 w 1742"/>
              <a:gd name="T63" fmla="*/ 119 h 1743"/>
              <a:gd name="T64" fmla="*/ 120 w 1742"/>
              <a:gd name="T65" fmla="*/ 1505 h 1743"/>
              <a:gd name="T66" fmla="*/ 120 w 1742"/>
              <a:gd name="T67" fmla="*/ 1743 h 1743"/>
              <a:gd name="T68" fmla="*/ 120 w 1742"/>
              <a:gd name="T69" fmla="*/ 1505 h 1743"/>
              <a:gd name="T70" fmla="*/ 239 w 1742"/>
              <a:gd name="T71" fmla="*/ 1122 h 1743"/>
              <a:gd name="T72" fmla="*/ 0 w 1742"/>
              <a:gd name="T73" fmla="*/ 1122 h 1743"/>
              <a:gd name="T74" fmla="*/ 120 w 1742"/>
              <a:gd name="T75" fmla="*/ 502 h 1743"/>
              <a:gd name="T76" fmla="*/ 120 w 1742"/>
              <a:gd name="T77" fmla="*/ 740 h 1743"/>
              <a:gd name="T78" fmla="*/ 120 w 1742"/>
              <a:gd name="T79" fmla="*/ 502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742" h="1743">
                <a:moveTo>
                  <a:pt x="120" y="0"/>
                </a:moveTo>
                <a:cubicBezTo>
                  <a:pt x="185" y="0"/>
                  <a:pt x="239" y="54"/>
                  <a:pt x="239" y="119"/>
                </a:cubicBezTo>
                <a:cubicBezTo>
                  <a:pt x="239" y="185"/>
                  <a:pt x="185" y="239"/>
                  <a:pt x="120" y="239"/>
                </a:cubicBezTo>
                <a:cubicBezTo>
                  <a:pt x="54" y="239"/>
                  <a:pt x="0" y="185"/>
                  <a:pt x="0" y="119"/>
                </a:cubicBezTo>
                <a:cubicBezTo>
                  <a:pt x="0" y="54"/>
                  <a:pt x="54" y="0"/>
                  <a:pt x="120" y="0"/>
                </a:cubicBezTo>
                <a:close/>
                <a:moveTo>
                  <a:pt x="1622" y="1505"/>
                </a:moveTo>
                <a:cubicBezTo>
                  <a:pt x="1688" y="1505"/>
                  <a:pt x="1742" y="1558"/>
                  <a:pt x="1742" y="1624"/>
                </a:cubicBezTo>
                <a:cubicBezTo>
                  <a:pt x="1742" y="1690"/>
                  <a:pt x="1688" y="1743"/>
                  <a:pt x="1622" y="1743"/>
                </a:cubicBezTo>
                <a:cubicBezTo>
                  <a:pt x="1557" y="1743"/>
                  <a:pt x="1503" y="1690"/>
                  <a:pt x="1503" y="1624"/>
                </a:cubicBezTo>
                <a:cubicBezTo>
                  <a:pt x="1503" y="1558"/>
                  <a:pt x="1557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1" y="1558"/>
                  <a:pt x="1241" y="1624"/>
                </a:cubicBezTo>
                <a:cubicBezTo>
                  <a:pt x="1241" y="1690"/>
                  <a:pt x="1187" y="1743"/>
                  <a:pt x="1121" y="1743"/>
                </a:cubicBezTo>
                <a:cubicBezTo>
                  <a:pt x="1056" y="1743"/>
                  <a:pt x="1002" y="1690"/>
                  <a:pt x="1002" y="1624"/>
                </a:cubicBezTo>
                <a:cubicBezTo>
                  <a:pt x="1002" y="1558"/>
                  <a:pt x="1056" y="1505"/>
                  <a:pt x="1121" y="1505"/>
                </a:cubicBezTo>
                <a:close/>
                <a:moveTo>
                  <a:pt x="621" y="1505"/>
                </a:moveTo>
                <a:cubicBezTo>
                  <a:pt x="686" y="1505"/>
                  <a:pt x="740" y="1558"/>
                  <a:pt x="740" y="1624"/>
                </a:cubicBezTo>
                <a:cubicBezTo>
                  <a:pt x="740" y="1690"/>
                  <a:pt x="686" y="1743"/>
                  <a:pt x="621" y="1743"/>
                </a:cubicBezTo>
                <a:cubicBezTo>
                  <a:pt x="555" y="1743"/>
                  <a:pt x="501" y="1690"/>
                  <a:pt x="501" y="1624"/>
                </a:cubicBezTo>
                <a:cubicBezTo>
                  <a:pt x="501" y="1558"/>
                  <a:pt x="555" y="1505"/>
                  <a:pt x="621" y="1505"/>
                </a:cubicBezTo>
                <a:close/>
                <a:moveTo>
                  <a:pt x="1622" y="1003"/>
                </a:moveTo>
                <a:cubicBezTo>
                  <a:pt x="1688" y="1003"/>
                  <a:pt x="1742" y="1057"/>
                  <a:pt x="1742" y="1122"/>
                </a:cubicBezTo>
                <a:cubicBezTo>
                  <a:pt x="1742" y="1188"/>
                  <a:pt x="1688" y="1242"/>
                  <a:pt x="1622" y="1242"/>
                </a:cubicBezTo>
                <a:cubicBezTo>
                  <a:pt x="1557" y="1242"/>
                  <a:pt x="1503" y="1188"/>
                  <a:pt x="1503" y="1122"/>
                </a:cubicBezTo>
                <a:cubicBezTo>
                  <a:pt x="1503" y="1057"/>
                  <a:pt x="1557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1" y="1057"/>
                  <a:pt x="1241" y="1122"/>
                </a:cubicBezTo>
                <a:cubicBezTo>
                  <a:pt x="1241" y="1188"/>
                  <a:pt x="1187" y="1242"/>
                  <a:pt x="1121" y="1242"/>
                </a:cubicBezTo>
                <a:cubicBezTo>
                  <a:pt x="1056" y="1242"/>
                  <a:pt x="1002" y="1188"/>
                  <a:pt x="1002" y="1122"/>
                </a:cubicBezTo>
                <a:cubicBezTo>
                  <a:pt x="1002" y="1057"/>
                  <a:pt x="1056" y="1003"/>
                  <a:pt x="1121" y="1003"/>
                </a:cubicBezTo>
                <a:close/>
                <a:moveTo>
                  <a:pt x="621" y="1003"/>
                </a:moveTo>
                <a:cubicBezTo>
                  <a:pt x="686" y="1003"/>
                  <a:pt x="740" y="1057"/>
                  <a:pt x="740" y="1122"/>
                </a:cubicBezTo>
                <a:cubicBezTo>
                  <a:pt x="740" y="1188"/>
                  <a:pt x="686" y="1242"/>
                  <a:pt x="621" y="1242"/>
                </a:cubicBezTo>
                <a:cubicBezTo>
                  <a:pt x="555" y="1242"/>
                  <a:pt x="501" y="1188"/>
                  <a:pt x="501" y="1122"/>
                </a:cubicBezTo>
                <a:cubicBezTo>
                  <a:pt x="501" y="1057"/>
                  <a:pt x="555" y="1003"/>
                  <a:pt x="621" y="1003"/>
                </a:cubicBezTo>
                <a:close/>
                <a:moveTo>
                  <a:pt x="1622" y="502"/>
                </a:moveTo>
                <a:cubicBezTo>
                  <a:pt x="1688" y="502"/>
                  <a:pt x="1742" y="555"/>
                  <a:pt x="1742" y="621"/>
                </a:cubicBezTo>
                <a:cubicBezTo>
                  <a:pt x="1742" y="687"/>
                  <a:pt x="1688" y="740"/>
                  <a:pt x="1622" y="740"/>
                </a:cubicBezTo>
                <a:cubicBezTo>
                  <a:pt x="1557" y="740"/>
                  <a:pt x="1503" y="687"/>
                  <a:pt x="1503" y="621"/>
                </a:cubicBezTo>
                <a:cubicBezTo>
                  <a:pt x="1503" y="555"/>
                  <a:pt x="1557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1" y="555"/>
                  <a:pt x="1241" y="621"/>
                </a:cubicBezTo>
                <a:cubicBezTo>
                  <a:pt x="1241" y="687"/>
                  <a:pt x="1187" y="740"/>
                  <a:pt x="1121" y="740"/>
                </a:cubicBezTo>
                <a:cubicBezTo>
                  <a:pt x="1056" y="740"/>
                  <a:pt x="1002" y="687"/>
                  <a:pt x="1002" y="621"/>
                </a:cubicBezTo>
                <a:cubicBezTo>
                  <a:pt x="1002" y="555"/>
                  <a:pt x="1056" y="502"/>
                  <a:pt x="1121" y="502"/>
                </a:cubicBezTo>
                <a:close/>
                <a:moveTo>
                  <a:pt x="621" y="502"/>
                </a:moveTo>
                <a:cubicBezTo>
                  <a:pt x="686" y="502"/>
                  <a:pt x="740" y="555"/>
                  <a:pt x="740" y="621"/>
                </a:cubicBezTo>
                <a:cubicBezTo>
                  <a:pt x="740" y="687"/>
                  <a:pt x="686" y="740"/>
                  <a:pt x="621" y="740"/>
                </a:cubicBezTo>
                <a:cubicBezTo>
                  <a:pt x="555" y="740"/>
                  <a:pt x="501" y="687"/>
                  <a:pt x="501" y="621"/>
                </a:cubicBezTo>
                <a:cubicBezTo>
                  <a:pt x="501" y="555"/>
                  <a:pt x="555" y="502"/>
                  <a:pt x="621" y="502"/>
                </a:cubicBezTo>
                <a:close/>
                <a:moveTo>
                  <a:pt x="1622" y="0"/>
                </a:moveTo>
                <a:cubicBezTo>
                  <a:pt x="1688" y="0"/>
                  <a:pt x="1742" y="54"/>
                  <a:pt x="1742" y="119"/>
                </a:cubicBezTo>
                <a:cubicBezTo>
                  <a:pt x="1742" y="185"/>
                  <a:pt x="1688" y="239"/>
                  <a:pt x="1622" y="239"/>
                </a:cubicBezTo>
                <a:cubicBezTo>
                  <a:pt x="1557" y="239"/>
                  <a:pt x="1503" y="185"/>
                  <a:pt x="1503" y="119"/>
                </a:cubicBezTo>
                <a:cubicBezTo>
                  <a:pt x="1503" y="54"/>
                  <a:pt x="1557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1" y="54"/>
                  <a:pt x="1241" y="119"/>
                </a:cubicBezTo>
                <a:cubicBezTo>
                  <a:pt x="1241" y="185"/>
                  <a:pt x="1187" y="239"/>
                  <a:pt x="1121" y="239"/>
                </a:cubicBezTo>
                <a:cubicBezTo>
                  <a:pt x="1056" y="239"/>
                  <a:pt x="1002" y="185"/>
                  <a:pt x="1002" y="119"/>
                </a:cubicBezTo>
                <a:cubicBezTo>
                  <a:pt x="1002" y="54"/>
                  <a:pt x="1056" y="0"/>
                  <a:pt x="1121" y="0"/>
                </a:cubicBezTo>
                <a:close/>
                <a:moveTo>
                  <a:pt x="621" y="0"/>
                </a:moveTo>
                <a:cubicBezTo>
                  <a:pt x="686" y="0"/>
                  <a:pt x="740" y="54"/>
                  <a:pt x="740" y="119"/>
                </a:cubicBezTo>
                <a:cubicBezTo>
                  <a:pt x="740" y="185"/>
                  <a:pt x="686" y="239"/>
                  <a:pt x="621" y="239"/>
                </a:cubicBezTo>
                <a:cubicBezTo>
                  <a:pt x="555" y="239"/>
                  <a:pt x="501" y="185"/>
                  <a:pt x="501" y="119"/>
                </a:cubicBezTo>
                <a:cubicBezTo>
                  <a:pt x="501" y="54"/>
                  <a:pt x="555" y="0"/>
                  <a:pt x="621" y="0"/>
                </a:cubicBezTo>
                <a:close/>
                <a:moveTo>
                  <a:pt x="120" y="1505"/>
                </a:moveTo>
                <a:cubicBezTo>
                  <a:pt x="185" y="1505"/>
                  <a:pt x="239" y="1558"/>
                  <a:pt x="239" y="1624"/>
                </a:cubicBezTo>
                <a:cubicBezTo>
                  <a:pt x="239" y="1690"/>
                  <a:pt x="185" y="1743"/>
                  <a:pt x="120" y="1743"/>
                </a:cubicBezTo>
                <a:cubicBezTo>
                  <a:pt x="54" y="1743"/>
                  <a:pt x="0" y="1690"/>
                  <a:pt x="0" y="1624"/>
                </a:cubicBezTo>
                <a:cubicBezTo>
                  <a:pt x="0" y="1558"/>
                  <a:pt x="54" y="1505"/>
                  <a:pt x="120" y="1505"/>
                </a:cubicBezTo>
                <a:close/>
                <a:moveTo>
                  <a:pt x="120" y="1003"/>
                </a:moveTo>
                <a:cubicBezTo>
                  <a:pt x="185" y="1003"/>
                  <a:pt x="239" y="1057"/>
                  <a:pt x="239" y="1122"/>
                </a:cubicBezTo>
                <a:cubicBezTo>
                  <a:pt x="239" y="1188"/>
                  <a:pt x="185" y="1242"/>
                  <a:pt x="120" y="1242"/>
                </a:cubicBezTo>
                <a:cubicBezTo>
                  <a:pt x="54" y="1242"/>
                  <a:pt x="0" y="1188"/>
                  <a:pt x="0" y="1122"/>
                </a:cubicBezTo>
                <a:cubicBezTo>
                  <a:pt x="0" y="1057"/>
                  <a:pt x="54" y="1003"/>
                  <a:pt x="120" y="1003"/>
                </a:cubicBezTo>
                <a:close/>
                <a:moveTo>
                  <a:pt x="120" y="502"/>
                </a:moveTo>
                <a:cubicBezTo>
                  <a:pt x="185" y="502"/>
                  <a:pt x="239" y="555"/>
                  <a:pt x="239" y="621"/>
                </a:cubicBezTo>
                <a:cubicBezTo>
                  <a:pt x="239" y="687"/>
                  <a:pt x="185" y="740"/>
                  <a:pt x="120" y="740"/>
                </a:cubicBezTo>
                <a:cubicBezTo>
                  <a:pt x="54" y="740"/>
                  <a:pt x="0" y="687"/>
                  <a:pt x="0" y="621"/>
                </a:cubicBezTo>
                <a:cubicBezTo>
                  <a:pt x="0" y="555"/>
                  <a:pt x="54" y="502"/>
                  <a:pt x="120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0489CDF-2EE1-4BE4-8EE9-FD90B96D01AD}"/>
              </a:ext>
            </a:extLst>
          </p:cNvPr>
          <p:cNvSpPr txBox="1"/>
          <p:nvPr/>
        </p:nvSpPr>
        <p:spPr>
          <a:xfrm>
            <a:off x="1362075" y="2913677"/>
            <a:ext cx="2837063" cy="23470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Timeline Subtitle</a:t>
            </a:r>
            <a:endParaRPr lang="mn-MN" sz="2000" b="1" dirty="0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1600" dirty="0">
                <a:solidFill>
                  <a:schemeClr val="accent2"/>
                </a:solidFill>
              </a:rPr>
              <a:t>Mechanical skeleton and the forms are largely geometric.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$8.4M</a:t>
            </a:r>
            <a:r>
              <a:rPr lang="en-US" sz="1600" b="1" dirty="0">
                <a:solidFill>
                  <a:schemeClr val="accent2"/>
                </a:solidFill>
              </a:rPr>
              <a:t> </a:t>
            </a:r>
            <a:r>
              <a:rPr lang="en-US" sz="1600" dirty="0">
                <a:solidFill>
                  <a:schemeClr val="accent2"/>
                </a:solidFill>
              </a:rPr>
              <a:t>Sales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143.6K</a:t>
            </a:r>
            <a:r>
              <a:rPr lang="en-US" sz="1600" b="1" dirty="0">
                <a:solidFill>
                  <a:schemeClr val="accent2"/>
                </a:solidFill>
              </a:rPr>
              <a:t> </a:t>
            </a:r>
            <a:r>
              <a:rPr lang="en-US" sz="1600" dirty="0">
                <a:solidFill>
                  <a:schemeClr val="accent2"/>
                </a:solidFill>
              </a:rPr>
              <a:t>View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D8E7220-DBFC-4417-A00F-2BFA22E37DEB}"/>
              </a:ext>
            </a:extLst>
          </p:cNvPr>
          <p:cNvSpPr/>
          <p:nvPr/>
        </p:nvSpPr>
        <p:spPr>
          <a:xfrm>
            <a:off x="7277100" y="6048375"/>
            <a:ext cx="4914900" cy="2762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5">
            <a:extLst>
              <a:ext uri="{FF2B5EF4-FFF2-40B4-BE49-F238E27FC236}">
                <a16:creationId xmlns:a16="http://schemas.microsoft.com/office/drawing/2014/main" id="{BD0153A5-5AF6-457D-A357-0694F25F5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076" y="2240243"/>
            <a:ext cx="1126284" cy="3830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2017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CD1D9ED-1BFD-4F33-89BD-F2104B4330F3}"/>
              </a:ext>
            </a:extLst>
          </p:cNvPr>
          <p:cNvSpPr txBox="1"/>
          <p:nvPr/>
        </p:nvSpPr>
        <p:spPr>
          <a:xfrm>
            <a:off x="4760125" y="2913677"/>
            <a:ext cx="2837063" cy="23470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Timeline Subtitle</a:t>
            </a:r>
            <a:endParaRPr lang="mn-MN" sz="2000" b="1" dirty="0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1600" dirty="0">
                <a:solidFill>
                  <a:schemeClr val="accent2"/>
                </a:solidFill>
              </a:rPr>
              <a:t>It has a mechanical skeleton and the forms are largely geometric.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$10.5M</a:t>
            </a:r>
            <a:r>
              <a:rPr lang="en-US" sz="1600" b="1" dirty="0">
                <a:solidFill>
                  <a:schemeClr val="accent2"/>
                </a:solidFill>
              </a:rPr>
              <a:t> </a:t>
            </a:r>
            <a:r>
              <a:rPr lang="en-US" sz="1600" dirty="0">
                <a:solidFill>
                  <a:schemeClr val="accent2"/>
                </a:solidFill>
              </a:rPr>
              <a:t>Sales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293.6K</a:t>
            </a:r>
            <a:r>
              <a:rPr lang="en-US" sz="1600" b="1" dirty="0">
                <a:solidFill>
                  <a:schemeClr val="accent2"/>
                </a:solidFill>
              </a:rPr>
              <a:t> </a:t>
            </a:r>
            <a:r>
              <a:rPr lang="en-US" sz="1600" dirty="0">
                <a:solidFill>
                  <a:schemeClr val="accent2"/>
                </a:solidFill>
              </a:rPr>
              <a:t>View</a:t>
            </a:r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A0FD1FC7-0D03-4680-8FB5-132160C1B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0125" y="2240243"/>
            <a:ext cx="1126284" cy="3830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2018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3BBA87-EB97-45AE-882A-14A0BB17D9E7}"/>
              </a:ext>
            </a:extLst>
          </p:cNvPr>
          <p:cNvSpPr txBox="1"/>
          <p:nvPr/>
        </p:nvSpPr>
        <p:spPr>
          <a:xfrm>
            <a:off x="8158174" y="2913677"/>
            <a:ext cx="2837063" cy="23470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Timeline Subtitle</a:t>
            </a:r>
            <a:endParaRPr lang="mn-MN" sz="2000" b="1" dirty="0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1600" dirty="0">
                <a:solidFill>
                  <a:schemeClr val="accent2"/>
                </a:solidFill>
              </a:rPr>
              <a:t>At the same time, the font features friendly. It has a mechanical skeleton.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$25.4M</a:t>
            </a:r>
            <a:r>
              <a:rPr lang="en-US" sz="1600" b="1" dirty="0">
                <a:solidFill>
                  <a:schemeClr val="accent2"/>
                </a:solidFill>
              </a:rPr>
              <a:t> </a:t>
            </a:r>
            <a:r>
              <a:rPr lang="en-US" sz="1600" dirty="0">
                <a:solidFill>
                  <a:schemeClr val="accent2"/>
                </a:solidFill>
              </a:rPr>
              <a:t>Sales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358.6K</a:t>
            </a:r>
            <a:r>
              <a:rPr lang="en-US" sz="1600" b="1" dirty="0">
                <a:solidFill>
                  <a:schemeClr val="accent2"/>
                </a:solidFill>
              </a:rPr>
              <a:t> </a:t>
            </a:r>
            <a:r>
              <a:rPr lang="en-US" sz="1600" dirty="0">
                <a:solidFill>
                  <a:schemeClr val="accent2"/>
                </a:solidFill>
              </a:rPr>
              <a:t>View</a:t>
            </a:r>
          </a:p>
        </p:txBody>
      </p:sp>
      <p:sp>
        <p:nvSpPr>
          <p:cNvPr id="24" name="Rectangle 5">
            <a:extLst>
              <a:ext uri="{FF2B5EF4-FFF2-40B4-BE49-F238E27FC236}">
                <a16:creationId xmlns:a16="http://schemas.microsoft.com/office/drawing/2014/main" id="{EACA4D44-0C2D-477A-A3C1-BD6BE3807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8174" y="2240243"/>
            <a:ext cx="1126284" cy="3830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2019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4FDDB1F-A5DD-43C5-B0CA-AEB0EE13E961}"/>
              </a:ext>
            </a:extLst>
          </p:cNvPr>
          <p:cNvCxnSpPr>
            <a:cxnSpLocks/>
          </p:cNvCxnSpPr>
          <p:nvPr/>
        </p:nvCxnSpPr>
        <p:spPr>
          <a:xfrm>
            <a:off x="2420350" y="2245005"/>
            <a:ext cx="9771650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821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>
            <a:extLst>
              <a:ext uri="{FF2B5EF4-FFF2-40B4-BE49-F238E27FC236}">
                <a16:creationId xmlns:a16="http://schemas.microsoft.com/office/drawing/2014/main" id="{4E52645D-9422-4850-ADDB-DC3D88E2F9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3792705" cy="553998"/>
          </a:xfrm>
        </p:spPr>
        <p:txBody>
          <a:bodyPr/>
          <a:lstStyle/>
          <a:p>
            <a:r>
              <a:rPr lang="en-US" dirty="0"/>
              <a:t>What we do 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A85E66-8A3B-4349-BDC4-8E651F9F1EE5}"/>
              </a:ext>
            </a:extLst>
          </p:cNvPr>
          <p:cNvSpPr/>
          <p:nvPr/>
        </p:nvSpPr>
        <p:spPr>
          <a:xfrm>
            <a:off x="1362075" y="3346995"/>
            <a:ext cx="4495800" cy="207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Subtitle Here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1600" dirty="0">
                <a:solidFill>
                  <a:schemeClr val="accent2"/>
                </a:solidFill>
              </a:rPr>
              <a:t>A peep at some distant orb has power to raise and purify our thoughts like a strain of sacred music, or a noble picture.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Passage from the grander poets. It always does one good.</a:t>
            </a:r>
          </a:p>
        </p:txBody>
      </p:sp>
      <p:sp>
        <p:nvSpPr>
          <p:cNvPr id="21" name="Freeform 8">
            <a:extLst>
              <a:ext uri="{FF2B5EF4-FFF2-40B4-BE49-F238E27FC236}">
                <a16:creationId xmlns:a16="http://schemas.microsoft.com/office/drawing/2014/main" id="{9938DB77-1408-4244-AC67-68D815409869}"/>
              </a:ext>
            </a:extLst>
          </p:cNvPr>
          <p:cNvSpPr>
            <a:spLocks noEditPoints="1"/>
          </p:cNvSpPr>
          <p:nvPr/>
        </p:nvSpPr>
        <p:spPr bwMode="auto">
          <a:xfrm>
            <a:off x="10632919" y="0"/>
            <a:ext cx="1555753" cy="728342"/>
          </a:xfrm>
          <a:custGeom>
            <a:avLst/>
            <a:gdLst>
              <a:gd name="T0" fmla="*/ 119 w 3744"/>
              <a:gd name="T1" fmla="*/ 239 h 1743"/>
              <a:gd name="T2" fmla="*/ 3625 w 3744"/>
              <a:gd name="T3" fmla="*/ 1505 h 1743"/>
              <a:gd name="T4" fmla="*/ 3506 w 3744"/>
              <a:gd name="T5" fmla="*/ 1624 h 1743"/>
              <a:gd name="T6" fmla="*/ 3244 w 3744"/>
              <a:gd name="T7" fmla="*/ 1624 h 1743"/>
              <a:gd name="T8" fmla="*/ 3124 w 3744"/>
              <a:gd name="T9" fmla="*/ 1505 h 1743"/>
              <a:gd name="T10" fmla="*/ 2623 w 3744"/>
              <a:gd name="T11" fmla="*/ 1743 h 1743"/>
              <a:gd name="T12" fmla="*/ 2123 w 3744"/>
              <a:gd name="T13" fmla="*/ 1505 h 1743"/>
              <a:gd name="T14" fmla="*/ 2003 w 3744"/>
              <a:gd name="T15" fmla="*/ 1624 h 1743"/>
              <a:gd name="T16" fmla="*/ 1741 w 3744"/>
              <a:gd name="T17" fmla="*/ 1624 h 1743"/>
              <a:gd name="T18" fmla="*/ 1622 w 3744"/>
              <a:gd name="T19" fmla="*/ 1505 h 1743"/>
              <a:gd name="T20" fmla="*/ 1121 w 3744"/>
              <a:gd name="T21" fmla="*/ 1743 h 1743"/>
              <a:gd name="T22" fmla="*/ 620 w 3744"/>
              <a:gd name="T23" fmla="*/ 1505 h 1743"/>
              <a:gd name="T24" fmla="*/ 501 w 3744"/>
              <a:gd name="T25" fmla="*/ 1624 h 1743"/>
              <a:gd name="T26" fmla="*/ 3744 w 3744"/>
              <a:gd name="T27" fmla="*/ 1123 h 1743"/>
              <a:gd name="T28" fmla="*/ 3625 w 3744"/>
              <a:gd name="T29" fmla="*/ 1003 h 1743"/>
              <a:gd name="T30" fmla="*/ 3124 w 3744"/>
              <a:gd name="T31" fmla="*/ 1242 h 1743"/>
              <a:gd name="T32" fmla="*/ 2623 w 3744"/>
              <a:gd name="T33" fmla="*/ 1003 h 1743"/>
              <a:gd name="T34" fmla="*/ 2504 w 3744"/>
              <a:gd name="T35" fmla="*/ 1123 h 1743"/>
              <a:gd name="T36" fmla="*/ 2242 w 3744"/>
              <a:gd name="T37" fmla="*/ 1123 h 1743"/>
              <a:gd name="T38" fmla="*/ 2123 w 3744"/>
              <a:gd name="T39" fmla="*/ 1003 h 1743"/>
              <a:gd name="T40" fmla="*/ 1622 w 3744"/>
              <a:gd name="T41" fmla="*/ 1242 h 1743"/>
              <a:gd name="T42" fmla="*/ 1121 w 3744"/>
              <a:gd name="T43" fmla="*/ 1003 h 1743"/>
              <a:gd name="T44" fmla="*/ 1002 w 3744"/>
              <a:gd name="T45" fmla="*/ 1123 h 1743"/>
              <a:gd name="T46" fmla="*/ 739 w 3744"/>
              <a:gd name="T47" fmla="*/ 1123 h 1743"/>
              <a:gd name="T48" fmla="*/ 620 w 3744"/>
              <a:gd name="T49" fmla="*/ 1003 h 1743"/>
              <a:gd name="T50" fmla="*/ 3625 w 3744"/>
              <a:gd name="T51" fmla="*/ 740 h 1743"/>
              <a:gd name="T52" fmla="*/ 3124 w 3744"/>
              <a:gd name="T53" fmla="*/ 502 h 1743"/>
              <a:gd name="T54" fmla="*/ 3005 w 3744"/>
              <a:gd name="T55" fmla="*/ 621 h 1743"/>
              <a:gd name="T56" fmla="*/ 2743 w 3744"/>
              <a:gd name="T57" fmla="*/ 621 h 1743"/>
              <a:gd name="T58" fmla="*/ 2623 w 3744"/>
              <a:gd name="T59" fmla="*/ 502 h 1743"/>
              <a:gd name="T60" fmla="*/ 2123 w 3744"/>
              <a:gd name="T61" fmla="*/ 740 h 1743"/>
              <a:gd name="T62" fmla="*/ 1622 w 3744"/>
              <a:gd name="T63" fmla="*/ 502 h 1743"/>
              <a:gd name="T64" fmla="*/ 1502 w 3744"/>
              <a:gd name="T65" fmla="*/ 621 h 1743"/>
              <a:gd name="T66" fmla="*/ 1240 w 3744"/>
              <a:gd name="T67" fmla="*/ 621 h 1743"/>
              <a:gd name="T68" fmla="*/ 1121 w 3744"/>
              <a:gd name="T69" fmla="*/ 502 h 1743"/>
              <a:gd name="T70" fmla="*/ 620 w 3744"/>
              <a:gd name="T71" fmla="*/ 740 h 1743"/>
              <a:gd name="T72" fmla="*/ 3625 w 3744"/>
              <a:gd name="T73" fmla="*/ 0 h 1743"/>
              <a:gd name="T74" fmla="*/ 3506 w 3744"/>
              <a:gd name="T75" fmla="*/ 120 h 1743"/>
              <a:gd name="T76" fmla="*/ 3244 w 3744"/>
              <a:gd name="T77" fmla="*/ 120 h 1743"/>
              <a:gd name="T78" fmla="*/ 3124 w 3744"/>
              <a:gd name="T79" fmla="*/ 0 h 1743"/>
              <a:gd name="T80" fmla="*/ 2623 w 3744"/>
              <a:gd name="T81" fmla="*/ 239 h 1743"/>
              <a:gd name="T82" fmla="*/ 2123 w 3744"/>
              <a:gd name="T83" fmla="*/ 0 h 1743"/>
              <a:gd name="T84" fmla="*/ 2003 w 3744"/>
              <a:gd name="T85" fmla="*/ 120 h 1743"/>
              <a:gd name="T86" fmla="*/ 1741 w 3744"/>
              <a:gd name="T87" fmla="*/ 120 h 1743"/>
              <a:gd name="T88" fmla="*/ 1622 w 3744"/>
              <a:gd name="T89" fmla="*/ 0 h 1743"/>
              <a:gd name="T90" fmla="*/ 1121 w 3744"/>
              <a:gd name="T91" fmla="*/ 239 h 1743"/>
              <a:gd name="T92" fmla="*/ 620 w 3744"/>
              <a:gd name="T93" fmla="*/ 0 h 1743"/>
              <a:gd name="T94" fmla="*/ 501 w 3744"/>
              <a:gd name="T95" fmla="*/ 120 h 1743"/>
              <a:gd name="T96" fmla="*/ 238 w 3744"/>
              <a:gd name="T97" fmla="*/ 1624 h 1743"/>
              <a:gd name="T98" fmla="*/ 119 w 3744"/>
              <a:gd name="T99" fmla="*/ 1505 h 1743"/>
              <a:gd name="T100" fmla="*/ 119 w 3744"/>
              <a:gd name="T101" fmla="*/ 1242 h 1743"/>
              <a:gd name="T102" fmla="*/ 119 w 3744"/>
              <a:gd name="T103" fmla="*/ 502 h 1743"/>
              <a:gd name="T104" fmla="*/ 0 w 3744"/>
              <a:gd name="T105" fmla="*/ 621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44" h="1743">
                <a:moveTo>
                  <a:pt x="119" y="0"/>
                </a:moveTo>
                <a:cubicBezTo>
                  <a:pt x="185" y="0"/>
                  <a:pt x="238" y="54"/>
                  <a:pt x="238" y="120"/>
                </a:cubicBezTo>
                <a:cubicBezTo>
                  <a:pt x="238" y="185"/>
                  <a:pt x="185" y="239"/>
                  <a:pt x="119" y="239"/>
                </a:cubicBezTo>
                <a:cubicBezTo>
                  <a:pt x="53" y="239"/>
                  <a:pt x="0" y="185"/>
                  <a:pt x="0" y="120"/>
                </a:cubicBezTo>
                <a:cubicBezTo>
                  <a:pt x="0" y="54"/>
                  <a:pt x="53" y="0"/>
                  <a:pt x="119" y="0"/>
                </a:cubicBezTo>
                <a:close/>
                <a:moveTo>
                  <a:pt x="3625" y="1505"/>
                </a:moveTo>
                <a:cubicBezTo>
                  <a:pt x="3691" y="1505"/>
                  <a:pt x="3744" y="1558"/>
                  <a:pt x="3744" y="1624"/>
                </a:cubicBezTo>
                <a:cubicBezTo>
                  <a:pt x="3744" y="1690"/>
                  <a:pt x="3691" y="1743"/>
                  <a:pt x="3625" y="1743"/>
                </a:cubicBezTo>
                <a:cubicBezTo>
                  <a:pt x="3559" y="1743"/>
                  <a:pt x="3506" y="1690"/>
                  <a:pt x="3506" y="1624"/>
                </a:cubicBezTo>
                <a:cubicBezTo>
                  <a:pt x="3506" y="1558"/>
                  <a:pt x="3559" y="1505"/>
                  <a:pt x="3625" y="1505"/>
                </a:cubicBezTo>
                <a:close/>
                <a:moveTo>
                  <a:pt x="3124" y="1505"/>
                </a:moveTo>
                <a:cubicBezTo>
                  <a:pt x="3190" y="1505"/>
                  <a:pt x="3244" y="1558"/>
                  <a:pt x="3244" y="1624"/>
                </a:cubicBezTo>
                <a:cubicBezTo>
                  <a:pt x="3244" y="1690"/>
                  <a:pt x="3190" y="1743"/>
                  <a:pt x="3124" y="1743"/>
                </a:cubicBezTo>
                <a:cubicBezTo>
                  <a:pt x="3059" y="1743"/>
                  <a:pt x="3005" y="1690"/>
                  <a:pt x="3005" y="1624"/>
                </a:cubicBezTo>
                <a:cubicBezTo>
                  <a:pt x="3005" y="1558"/>
                  <a:pt x="3059" y="1505"/>
                  <a:pt x="3124" y="1505"/>
                </a:cubicBezTo>
                <a:close/>
                <a:moveTo>
                  <a:pt x="2623" y="1505"/>
                </a:moveTo>
                <a:cubicBezTo>
                  <a:pt x="2689" y="1505"/>
                  <a:pt x="2743" y="1558"/>
                  <a:pt x="2743" y="1624"/>
                </a:cubicBezTo>
                <a:cubicBezTo>
                  <a:pt x="2743" y="1690"/>
                  <a:pt x="2689" y="1743"/>
                  <a:pt x="2623" y="1743"/>
                </a:cubicBezTo>
                <a:cubicBezTo>
                  <a:pt x="2558" y="1743"/>
                  <a:pt x="2504" y="1690"/>
                  <a:pt x="2504" y="1624"/>
                </a:cubicBezTo>
                <a:cubicBezTo>
                  <a:pt x="2504" y="1558"/>
                  <a:pt x="2558" y="1505"/>
                  <a:pt x="2623" y="1505"/>
                </a:cubicBezTo>
                <a:close/>
                <a:moveTo>
                  <a:pt x="2123" y="1505"/>
                </a:moveTo>
                <a:cubicBezTo>
                  <a:pt x="2188" y="1505"/>
                  <a:pt x="2242" y="1558"/>
                  <a:pt x="2242" y="1624"/>
                </a:cubicBezTo>
                <a:cubicBezTo>
                  <a:pt x="2242" y="1690"/>
                  <a:pt x="2188" y="1743"/>
                  <a:pt x="2123" y="1743"/>
                </a:cubicBezTo>
                <a:cubicBezTo>
                  <a:pt x="2057" y="1743"/>
                  <a:pt x="2003" y="1690"/>
                  <a:pt x="2003" y="1624"/>
                </a:cubicBezTo>
                <a:cubicBezTo>
                  <a:pt x="2003" y="1558"/>
                  <a:pt x="2057" y="1505"/>
                  <a:pt x="2123" y="1505"/>
                </a:cubicBezTo>
                <a:close/>
                <a:moveTo>
                  <a:pt x="1622" y="1505"/>
                </a:moveTo>
                <a:cubicBezTo>
                  <a:pt x="1687" y="1505"/>
                  <a:pt x="1741" y="1558"/>
                  <a:pt x="1741" y="1624"/>
                </a:cubicBezTo>
                <a:cubicBezTo>
                  <a:pt x="1741" y="1690"/>
                  <a:pt x="1687" y="1743"/>
                  <a:pt x="1622" y="1743"/>
                </a:cubicBezTo>
                <a:cubicBezTo>
                  <a:pt x="1556" y="1743"/>
                  <a:pt x="1502" y="1690"/>
                  <a:pt x="1502" y="1624"/>
                </a:cubicBezTo>
                <a:cubicBezTo>
                  <a:pt x="1502" y="1558"/>
                  <a:pt x="1556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0" y="1558"/>
                  <a:pt x="1240" y="1624"/>
                </a:cubicBezTo>
                <a:cubicBezTo>
                  <a:pt x="1240" y="1690"/>
                  <a:pt x="1187" y="1743"/>
                  <a:pt x="1121" y="1743"/>
                </a:cubicBezTo>
                <a:cubicBezTo>
                  <a:pt x="1055" y="1743"/>
                  <a:pt x="1002" y="1690"/>
                  <a:pt x="1002" y="1624"/>
                </a:cubicBezTo>
                <a:cubicBezTo>
                  <a:pt x="1002" y="1558"/>
                  <a:pt x="1055" y="1505"/>
                  <a:pt x="1121" y="1505"/>
                </a:cubicBezTo>
                <a:close/>
                <a:moveTo>
                  <a:pt x="620" y="1505"/>
                </a:moveTo>
                <a:cubicBezTo>
                  <a:pt x="686" y="1505"/>
                  <a:pt x="739" y="1558"/>
                  <a:pt x="739" y="1624"/>
                </a:cubicBezTo>
                <a:cubicBezTo>
                  <a:pt x="739" y="1690"/>
                  <a:pt x="686" y="1743"/>
                  <a:pt x="620" y="1743"/>
                </a:cubicBezTo>
                <a:cubicBezTo>
                  <a:pt x="554" y="1743"/>
                  <a:pt x="501" y="1690"/>
                  <a:pt x="501" y="1624"/>
                </a:cubicBezTo>
                <a:cubicBezTo>
                  <a:pt x="501" y="1558"/>
                  <a:pt x="554" y="1505"/>
                  <a:pt x="620" y="1505"/>
                </a:cubicBezTo>
                <a:close/>
                <a:moveTo>
                  <a:pt x="3625" y="1003"/>
                </a:moveTo>
                <a:cubicBezTo>
                  <a:pt x="3691" y="1003"/>
                  <a:pt x="3744" y="1057"/>
                  <a:pt x="3744" y="1123"/>
                </a:cubicBezTo>
                <a:cubicBezTo>
                  <a:pt x="3744" y="1188"/>
                  <a:pt x="3691" y="1242"/>
                  <a:pt x="3625" y="1242"/>
                </a:cubicBezTo>
                <a:cubicBezTo>
                  <a:pt x="3559" y="1242"/>
                  <a:pt x="3506" y="1188"/>
                  <a:pt x="3506" y="1123"/>
                </a:cubicBezTo>
                <a:cubicBezTo>
                  <a:pt x="3506" y="1057"/>
                  <a:pt x="3559" y="1003"/>
                  <a:pt x="3625" y="1003"/>
                </a:cubicBezTo>
                <a:close/>
                <a:moveTo>
                  <a:pt x="3124" y="1003"/>
                </a:moveTo>
                <a:cubicBezTo>
                  <a:pt x="3190" y="1003"/>
                  <a:pt x="3244" y="1057"/>
                  <a:pt x="3244" y="1123"/>
                </a:cubicBezTo>
                <a:cubicBezTo>
                  <a:pt x="3244" y="1188"/>
                  <a:pt x="3190" y="1242"/>
                  <a:pt x="3124" y="1242"/>
                </a:cubicBezTo>
                <a:cubicBezTo>
                  <a:pt x="3059" y="1242"/>
                  <a:pt x="3005" y="1188"/>
                  <a:pt x="3005" y="1123"/>
                </a:cubicBezTo>
                <a:cubicBezTo>
                  <a:pt x="3005" y="1057"/>
                  <a:pt x="3059" y="1003"/>
                  <a:pt x="3124" y="1003"/>
                </a:cubicBezTo>
                <a:close/>
                <a:moveTo>
                  <a:pt x="2623" y="1003"/>
                </a:moveTo>
                <a:cubicBezTo>
                  <a:pt x="2689" y="1003"/>
                  <a:pt x="2743" y="1057"/>
                  <a:pt x="2743" y="1123"/>
                </a:cubicBezTo>
                <a:cubicBezTo>
                  <a:pt x="2743" y="1188"/>
                  <a:pt x="2689" y="1242"/>
                  <a:pt x="2623" y="1242"/>
                </a:cubicBezTo>
                <a:cubicBezTo>
                  <a:pt x="2558" y="1242"/>
                  <a:pt x="2504" y="1188"/>
                  <a:pt x="2504" y="1123"/>
                </a:cubicBezTo>
                <a:cubicBezTo>
                  <a:pt x="2504" y="1057"/>
                  <a:pt x="2558" y="1003"/>
                  <a:pt x="2623" y="1003"/>
                </a:cubicBezTo>
                <a:close/>
                <a:moveTo>
                  <a:pt x="2123" y="1003"/>
                </a:moveTo>
                <a:cubicBezTo>
                  <a:pt x="2188" y="1003"/>
                  <a:pt x="2242" y="1057"/>
                  <a:pt x="2242" y="1123"/>
                </a:cubicBezTo>
                <a:cubicBezTo>
                  <a:pt x="2242" y="1188"/>
                  <a:pt x="2188" y="1242"/>
                  <a:pt x="2123" y="1242"/>
                </a:cubicBezTo>
                <a:cubicBezTo>
                  <a:pt x="2057" y="1242"/>
                  <a:pt x="2003" y="1188"/>
                  <a:pt x="2003" y="1123"/>
                </a:cubicBezTo>
                <a:cubicBezTo>
                  <a:pt x="2003" y="1057"/>
                  <a:pt x="2057" y="1003"/>
                  <a:pt x="2123" y="1003"/>
                </a:cubicBezTo>
                <a:close/>
                <a:moveTo>
                  <a:pt x="1622" y="1003"/>
                </a:moveTo>
                <a:cubicBezTo>
                  <a:pt x="1687" y="1003"/>
                  <a:pt x="1741" y="1057"/>
                  <a:pt x="1741" y="1123"/>
                </a:cubicBezTo>
                <a:cubicBezTo>
                  <a:pt x="1741" y="1188"/>
                  <a:pt x="1687" y="1242"/>
                  <a:pt x="1622" y="1242"/>
                </a:cubicBezTo>
                <a:cubicBezTo>
                  <a:pt x="1556" y="1242"/>
                  <a:pt x="1502" y="1188"/>
                  <a:pt x="1502" y="1123"/>
                </a:cubicBezTo>
                <a:cubicBezTo>
                  <a:pt x="1502" y="1057"/>
                  <a:pt x="1556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0" y="1057"/>
                  <a:pt x="1240" y="1123"/>
                </a:cubicBezTo>
                <a:cubicBezTo>
                  <a:pt x="1240" y="1188"/>
                  <a:pt x="1187" y="1242"/>
                  <a:pt x="1121" y="1242"/>
                </a:cubicBezTo>
                <a:cubicBezTo>
                  <a:pt x="1055" y="1242"/>
                  <a:pt x="1002" y="1188"/>
                  <a:pt x="1002" y="1123"/>
                </a:cubicBezTo>
                <a:cubicBezTo>
                  <a:pt x="1002" y="1057"/>
                  <a:pt x="1055" y="1003"/>
                  <a:pt x="1121" y="1003"/>
                </a:cubicBezTo>
                <a:close/>
                <a:moveTo>
                  <a:pt x="620" y="1003"/>
                </a:moveTo>
                <a:cubicBezTo>
                  <a:pt x="686" y="1003"/>
                  <a:pt x="739" y="1057"/>
                  <a:pt x="739" y="1123"/>
                </a:cubicBezTo>
                <a:cubicBezTo>
                  <a:pt x="739" y="1188"/>
                  <a:pt x="686" y="1242"/>
                  <a:pt x="620" y="1242"/>
                </a:cubicBezTo>
                <a:cubicBezTo>
                  <a:pt x="554" y="1242"/>
                  <a:pt x="501" y="1188"/>
                  <a:pt x="501" y="1123"/>
                </a:cubicBezTo>
                <a:cubicBezTo>
                  <a:pt x="501" y="1057"/>
                  <a:pt x="554" y="1003"/>
                  <a:pt x="620" y="1003"/>
                </a:cubicBezTo>
                <a:close/>
                <a:moveTo>
                  <a:pt x="3625" y="502"/>
                </a:moveTo>
                <a:cubicBezTo>
                  <a:pt x="3691" y="502"/>
                  <a:pt x="3744" y="555"/>
                  <a:pt x="3744" y="621"/>
                </a:cubicBezTo>
                <a:cubicBezTo>
                  <a:pt x="3744" y="687"/>
                  <a:pt x="3691" y="740"/>
                  <a:pt x="3625" y="740"/>
                </a:cubicBezTo>
                <a:cubicBezTo>
                  <a:pt x="3559" y="740"/>
                  <a:pt x="3506" y="687"/>
                  <a:pt x="3506" y="621"/>
                </a:cubicBezTo>
                <a:cubicBezTo>
                  <a:pt x="3506" y="555"/>
                  <a:pt x="3559" y="502"/>
                  <a:pt x="3625" y="502"/>
                </a:cubicBezTo>
                <a:close/>
                <a:moveTo>
                  <a:pt x="3124" y="502"/>
                </a:moveTo>
                <a:cubicBezTo>
                  <a:pt x="3190" y="502"/>
                  <a:pt x="3244" y="555"/>
                  <a:pt x="3244" y="621"/>
                </a:cubicBezTo>
                <a:cubicBezTo>
                  <a:pt x="3244" y="687"/>
                  <a:pt x="3190" y="740"/>
                  <a:pt x="3124" y="740"/>
                </a:cubicBezTo>
                <a:cubicBezTo>
                  <a:pt x="3059" y="740"/>
                  <a:pt x="3005" y="687"/>
                  <a:pt x="3005" y="621"/>
                </a:cubicBezTo>
                <a:cubicBezTo>
                  <a:pt x="3005" y="555"/>
                  <a:pt x="3059" y="502"/>
                  <a:pt x="3124" y="502"/>
                </a:cubicBezTo>
                <a:close/>
                <a:moveTo>
                  <a:pt x="2623" y="502"/>
                </a:moveTo>
                <a:cubicBezTo>
                  <a:pt x="2689" y="502"/>
                  <a:pt x="2743" y="555"/>
                  <a:pt x="2743" y="621"/>
                </a:cubicBezTo>
                <a:cubicBezTo>
                  <a:pt x="2743" y="687"/>
                  <a:pt x="2689" y="740"/>
                  <a:pt x="2623" y="740"/>
                </a:cubicBezTo>
                <a:cubicBezTo>
                  <a:pt x="2558" y="740"/>
                  <a:pt x="2504" y="687"/>
                  <a:pt x="2504" y="621"/>
                </a:cubicBezTo>
                <a:cubicBezTo>
                  <a:pt x="2504" y="555"/>
                  <a:pt x="2558" y="502"/>
                  <a:pt x="2623" y="502"/>
                </a:cubicBezTo>
                <a:close/>
                <a:moveTo>
                  <a:pt x="2123" y="502"/>
                </a:moveTo>
                <a:cubicBezTo>
                  <a:pt x="2188" y="502"/>
                  <a:pt x="2242" y="555"/>
                  <a:pt x="2242" y="621"/>
                </a:cubicBezTo>
                <a:cubicBezTo>
                  <a:pt x="2242" y="687"/>
                  <a:pt x="2188" y="740"/>
                  <a:pt x="2123" y="740"/>
                </a:cubicBezTo>
                <a:cubicBezTo>
                  <a:pt x="2057" y="740"/>
                  <a:pt x="2003" y="687"/>
                  <a:pt x="2003" y="621"/>
                </a:cubicBezTo>
                <a:cubicBezTo>
                  <a:pt x="2003" y="555"/>
                  <a:pt x="2057" y="502"/>
                  <a:pt x="2123" y="502"/>
                </a:cubicBezTo>
                <a:close/>
                <a:moveTo>
                  <a:pt x="1622" y="502"/>
                </a:moveTo>
                <a:cubicBezTo>
                  <a:pt x="1687" y="502"/>
                  <a:pt x="1741" y="555"/>
                  <a:pt x="1741" y="621"/>
                </a:cubicBezTo>
                <a:cubicBezTo>
                  <a:pt x="1741" y="687"/>
                  <a:pt x="1687" y="740"/>
                  <a:pt x="1622" y="740"/>
                </a:cubicBezTo>
                <a:cubicBezTo>
                  <a:pt x="1556" y="740"/>
                  <a:pt x="1502" y="687"/>
                  <a:pt x="1502" y="621"/>
                </a:cubicBezTo>
                <a:cubicBezTo>
                  <a:pt x="1502" y="555"/>
                  <a:pt x="1556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0" y="555"/>
                  <a:pt x="1240" y="621"/>
                </a:cubicBezTo>
                <a:cubicBezTo>
                  <a:pt x="1240" y="687"/>
                  <a:pt x="1187" y="740"/>
                  <a:pt x="1121" y="740"/>
                </a:cubicBezTo>
                <a:cubicBezTo>
                  <a:pt x="1055" y="740"/>
                  <a:pt x="1002" y="687"/>
                  <a:pt x="1002" y="621"/>
                </a:cubicBezTo>
                <a:cubicBezTo>
                  <a:pt x="1002" y="555"/>
                  <a:pt x="1055" y="502"/>
                  <a:pt x="1121" y="502"/>
                </a:cubicBezTo>
                <a:close/>
                <a:moveTo>
                  <a:pt x="620" y="502"/>
                </a:moveTo>
                <a:cubicBezTo>
                  <a:pt x="686" y="502"/>
                  <a:pt x="739" y="555"/>
                  <a:pt x="739" y="621"/>
                </a:cubicBezTo>
                <a:cubicBezTo>
                  <a:pt x="739" y="687"/>
                  <a:pt x="686" y="740"/>
                  <a:pt x="620" y="740"/>
                </a:cubicBezTo>
                <a:cubicBezTo>
                  <a:pt x="554" y="740"/>
                  <a:pt x="501" y="687"/>
                  <a:pt x="501" y="621"/>
                </a:cubicBezTo>
                <a:cubicBezTo>
                  <a:pt x="501" y="555"/>
                  <a:pt x="554" y="502"/>
                  <a:pt x="620" y="502"/>
                </a:cubicBezTo>
                <a:close/>
                <a:moveTo>
                  <a:pt x="3625" y="0"/>
                </a:moveTo>
                <a:cubicBezTo>
                  <a:pt x="3691" y="0"/>
                  <a:pt x="3744" y="54"/>
                  <a:pt x="3744" y="120"/>
                </a:cubicBezTo>
                <a:cubicBezTo>
                  <a:pt x="3744" y="185"/>
                  <a:pt x="3691" y="239"/>
                  <a:pt x="3625" y="239"/>
                </a:cubicBezTo>
                <a:cubicBezTo>
                  <a:pt x="3559" y="239"/>
                  <a:pt x="3506" y="185"/>
                  <a:pt x="3506" y="120"/>
                </a:cubicBezTo>
                <a:cubicBezTo>
                  <a:pt x="3506" y="54"/>
                  <a:pt x="3559" y="0"/>
                  <a:pt x="3625" y="0"/>
                </a:cubicBezTo>
                <a:close/>
                <a:moveTo>
                  <a:pt x="3124" y="0"/>
                </a:moveTo>
                <a:cubicBezTo>
                  <a:pt x="3190" y="0"/>
                  <a:pt x="3244" y="54"/>
                  <a:pt x="3244" y="120"/>
                </a:cubicBezTo>
                <a:cubicBezTo>
                  <a:pt x="3244" y="185"/>
                  <a:pt x="3190" y="239"/>
                  <a:pt x="3124" y="239"/>
                </a:cubicBezTo>
                <a:cubicBezTo>
                  <a:pt x="3059" y="239"/>
                  <a:pt x="3005" y="185"/>
                  <a:pt x="3005" y="120"/>
                </a:cubicBezTo>
                <a:cubicBezTo>
                  <a:pt x="3005" y="54"/>
                  <a:pt x="3059" y="0"/>
                  <a:pt x="3124" y="0"/>
                </a:cubicBezTo>
                <a:close/>
                <a:moveTo>
                  <a:pt x="2623" y="0"/>
                </a:moveTo>
                <a:cubicBezTo>
                  <a:pt x="2689" y="0"/>
                  <a:pt x="2743" y="54"/>
                  <a:pt x="2743" y="120"/>
                </a:cubicBezTo>
                <a:cubicBezTo>
                  <a:pt x="2743" y="185"/>
                  <a:pt x="2689" y="239"/>
                  <a:pt x="2623" y="239"/>
                </a:cubicBezTo>
                <a:cubicBezTo>
                  <a:pt x="2558" y="239"/>
                  <a:pt x="2504" y="185"/>
                  <a:pt x="2504" y="120"/>
                </a:cubicBezTo>
                <a:cubicBezTo>
                  <a:pt x="2504" y="54"/>
                  <a:pt x="2558" y="0"/>
                  <a:pt x="2623" y="0"/>
                </a:cubicBezTo>
                <a:close/>
                <a:moveTo>
                  <a:pt x="2123" y="0"/>
                </a:moveTo>
                <a:cubicBezTo>
                  <a:pt x="2188" y="0"/>
                  <a:pt x="2242" y="54"/>
                  <a:pt x="2242" y="120"/>
                </a:cubicBezTo>
                <a:cubicBezTo>
                  <a:pt x="2242" y="185"/>
                  <a:pt x="2188" y="239"/>
                  <a:pt x="2123" y="239"/>
                </a:cubicBezTo>
                <a:cubicBezTo>
                  <a:pt x="2057" y="239"/>
                  <a:pt x="2003" y="185"/>
                  <a:pt x="2003" y="120"/>
                </a:cubicBezTo>
                <a:cubicBezTo>
                  <a:pt x="2003" y="54"/>
                  <a:pt x="2057" y="0"/>
                  <a:pt x="2123" y="0"/>
                </a:cubicBezTo>
                <a:close/>
                <a:moveTo>
                  <a:pt x="1622" y="0"/>
                </a:moveTo>
                <a:cubicBezTo>
                  <a:pt x="1687" y="0"/>
                  <a:pt x="1741" y="54"/>
                  <a:pt x="1741" y="120"/>
                </a:cubicBezTo>
                <a:cubicBezTo>
                  <a:pt x="1741" y="185"/>
                  <a:pt x="1687" y="239"/>
                  <a:pt x="1622" y="239"/>
                </a:cubicBezTo>
                <a:cubicBezTo>
                  <a:pt x="1556" y="239"/>
                  <a:pt x="1502" y="185"/>
                  <a:pt x="1502" y="120"/>
                </a:cubicBezTo>
                <a:cubicBezTo>
                  <a:pt x="1502" y="54"/>
                  <a:pt x="1556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0" y="54"/>
                  <a:pt x="1240" y="120"/>
                </a:cubicBezTo>
                <a:cubicBezTo>
                  <a:pt x="1240" y="185"/>
                  <a:pt x="1187" y="239"/>
                  <a:pt x="1121" y="239"/>
                </a:cubicBezTo>
                <a:cubicBezTo>
                  <a:pt x="1055" y="239"/>
                  <a:pt x="1002" y="185"/>
                  <a:pt x="1002" y="120"/>
                </a:cubicBezTo>
                <a:cubicBezTo>
                  <a:pt x="1002" y="54"/>
                  <a:pt x="1055" y="0"/>
                  <a:pt x="1121" y="0"/>
                </a:cubicBezTo>
                <a:close/>
                <a:moveTo>
                  <a:pt x="620" y="0"/>
                </a:moveTo>
                <a:cubicBezTo>
                  <a:pt x="686" y="0"/>
                  <a:pt x="739" y="54"/>
                  <a:pt x="739" y="120"/>
                </a:cubicBezTo>
                <a:cubicBezTo>
                  <a:pt x="739" y="185"/>
                  <a:pt x="686" y="239"/>
                  <a:pt x="620" y="239"/>
                </a:cubicBezTo>
                <a:cubicBezTo>
                  <a:pt x="554" y="239"/>
                  <a:pt x="501" y="185"/>
                  <a:pt x="501" y="120"/>
                </a:cubicBezTo>
                <a:cubicBezTo>
                  <a:pt x="501" y="54"/>
                  <a:pt x="554" y="0"/>
                  <a:pt x="620" y="0"/>
                </a:cubicBezTo>
                <a:close/>
                <a:moveTo>
                  <a:pt x="119" y="1505"/>
                </a:moveTo>
                <a:cubicBezTo>
                  <a:pt x="185" y="1505"/>
                  <a:pt x="238" y="1558"/>
                  <a:pt x="238" y="1624"/>
                </a:cubicBezTo>
                <a:cubicBezTo>
                  <a:pt x="238" y="1690"/>
                  <a:pt x="185" y="1743"/>
                  <a:pt x="119" y="1743"/>
                </a:cubicBezTo>
                <a:cubicBezTo>
                  <a:pt x="53" y="1743"/>
                  <a:pt x="0" y="1690"/>
                  <a:pt x="0" y="1624"/>
                </a:cubicBezTo>
                <a:cubicBezTo>
                  <a:pt x="0" y="1558"/>
                  <a:pt x="53" y="1505"/>
                  <a:pt x="119" y="1505"/>
                </a:cubicBezTo>
                <a:close/>
                <a:moveTo>
                  <a:pt x="119" y="1003"/>
                </a:moveTo>
                <a:cubicBezTo>
                  <a:pt x="185" y="1003"/>
                  <a:pt x="238" y="1057"/>
                  <a:pt x="238" y="1123"/>
                </a:cubicBezTo>
                <a:cubicBezTo>
                  <a:pt x="238" y="1188"/>
                  <a:pt x="185" y="1242"/>
                  <a:pt x="119" y="1242"/>
                </a:cubicBezTo>
                <a:cubicBezTo>
                  <a:pt x="53" y="1242"/>
                  <a:pt x="0" y="1188"/>
                  <a:pt x="0" y="1123"/>
                </a:cubicBezTo>
                <a:cubicBezTo>
                  <a:pt x="0" y="1057"/>
                  <a:pt x="53" y="1003"/>
                  <a:pt x="119" y="1003"/>
                </a:cubicBezTo>
                <a:close/>
                <a:moveTo>
                  <a:pt x="119" y="502"/>
                </a:moveTo>
                <a:cubicBezTo>
                  <a:pt x="185" y="502"/>
                  <a:pt x="238" y="555"/>
                  <a:pt x="238" y="621"/>
                </a:cubicBezTo>
                <a:cubicBezTo>
                  <a:pt x="238" y="687"/>
                  <a:pt x="185" y="740"/>
                  <a:pt x="119" y="740"/>
                </a:cubicBezTo>
                <a:cubicBezTo>
                  <a:pt x="53" y="740"/>
                  <a:pt x="0" y="687"/>
                  <a:pt x="0" y="621"/>
                </a:cubicBezTo>
                <a:cubicBezTo>
                  <a:pt x="0" y="555"/>
                  <a:pt x="53" y="502"/>
                  <a:pt x="119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9">
            <a:extLst>
              <a:ext uri="{FF2B5EF4-FFF2-40B4-BE49-F238E27FC236}">
                <a16:creationId xmlns:a16="http://schemas.microsoft.com/office/drawing/2014/main" id="{15AF5700-3438-47D4-A286-3A96AC2CE457}"/>
              </a:ext>
            </a:extLst>
          </p:cNvPr>
          <p:cNvSpPr>
            <a:spLocks/>
          </p:cNvSpPr>
          <p:nvPr/>
        </p:nvSpPr>
        <p:spPr bwMode="auto">
          <a:xfrm>
            <a:off x="7809353" y="-2213"/>
            <a:ext cx="685108" cy="448469"/>
          </a:xfrm>
          <a:custGeom>
            <a:avLst/>
            <a:gdLst>
              <a:gd name="T0" fmla="*/ 0 w 1584"/>
              <a:gd name="T1" fmla="*/ 0 h 1034"/>
              <a:gd name="T2" fmla="*/ 555 w 1584"/>
              <a:gd name="T3" fmla="*/ 903 h 1034"/>
              <a:gd name="T4" fmla="*/ 556 w 1584"/>
              <a:gd name="T5" fmla="*/ 906 h 1034"/>
              <a:gd name="T6" fmla="*/ 792 w 1584"/>
              <a:gd name="T7" fmla="*/ 1034 h 1034"/>
              <a:gd name="T8" fmla="*/ 1033 w 1584"/>
              <a:gd name="T9" fmla="*/ 899 h 1034"/>
              <a:gd name="T10" fmla="*/ 1033 w 1584"/>
              <a:gd name="T11" fmla="*/ 898 h 1034"/>
              <a:gd name="T12" fmla="*/ 1584 w 1584"/>
              <a:gd name="T13" fmla="*/ 0 h 1034"/>
              <a:gd name="T14" fmla="*/ 1455 w 1584"/>
              <a:gd name="T15" fmla="*/ 0 h 1034"/>
              <a:gd name="T16" fmla="*/ 939 w 1584"/>
              <a:gd name="T17" fmla="*/ 840 h 1034"/>
              <a:gd name="T18" fmla="*/ 792 w 1584"/>
              <a:gd name="T19" fmla="*/ 924 h 1034"/>
              <a:gd name="T20" fmla="*/ 648 w 1584"/>
              <a:gd name="T21" fmla="*/ 846 h 1034"/>
              <a:gd name="T22" fmla="*/ 129 w 1584"/>
              <a:gd name="T23" fmla="*/ 0 h 1034"/>
              <a:gd name="T24" fmla="*/ 0 w 1584"/>
              <a:gd name="T25" fmla="*/ 0 h 10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84" h="1034">
                <a:moveTo>
                  <a:pt x="0" y="0"/>
                </a:moveTo>
                <a:lnTo>
                  <a:pt x="555" y="903"/>
                </a:lnTo>
                <a:cubicBezTo>
                  <a:pt x="555" y="904"/>
                  <a:pt x="556" y="905"/>
                  <a:pt x="556" y="906"/>
                </a:cubicBezTo>
                <a:cubicBezTo>
                  <a:pt x="608" y="986"/>
                  <a:pt x="697" y="1034"/>
                  <a:pt x="792" y="1034"/>
                </a:cubicBezTo>
                <a:cubicBezTo>
                  <a:pt x="892" y="1034"/>
                  <a:pt x="980" y="983"/>
                  <a:pt x="1033" y="899"/>
                </a:cubicBezTo>
                <a:cubicBezTo>
                  <a:pt x="1033" y="898"/>
                  <a:pt x="1033" y="898"/>
                  <a:pt x="1033" y="898"/>
                </a:cubicBezTo>
                <a:lnTo>
                  <a:pt x="1584" y="0"/>
                </a:lnTo>
                <a:lnTo>
                  <a:pt x="1455" y="0"/>
                </a:lnTo>
                <a:lnTo>
                  <a:pt x="939" y="840"/>
                </a:lnTo>
                <a:cubicBezTo>
                  <a:pt x="907" y="892"/>
                  <a:pt x="854" y="924"/>
                  <a:pt x="792" y="924"/>
                </a:cubicBezTo>
                <a:cubicBezTo>
                  <a:pt x="732" y="924"/>
                  <a:pt x="679" y="893"/>
                  <a:pt x="648" y="846"/>
                </a:cubicBezTo>
                <a:lnTo>
                  <a:pt x="129" y="0"/>
                </a:lnTo>
                <a:lnTo>
                  <a:pt x="0" y="0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DFDE3AC9-C897-407A-B2A6-D884274D1CF7}"/>
              </a:ext>
            </a:extLst>
          </p:cNvPr>
          <p:cNvSpPr>
            <a:spLocks/>
          </p:cNvSpPr>
          <p:nvPr/>
        </p:nvSpPr>
        <p:spPr bwMode="auto">
          <a:xfrm>
            <a:off x="11410796" y="3685221"/>
            <a:ext cx="781204" cy="1323975"/>
          </a:xfrm>
          <a:custGeom>
            <a:avLst/>
            <a:gdLst>
              <a:gd name="T0" fmla="*/ 1780 w 1780"/>
              <a:gd name="T1" fmla="*/ 2995 h 2995"/>
              <a:gd name="T2" fmla="*/ 659 w 1780"/>
              <a:gd name="T3" fmla="*/ 2715 h 2995"/>
              <a:gd name="T4" fmla="*/ 290 w 1780"/>
              <a:gd name="T5" fmla="*/ 2509 h 2995"/>
              <a:gd name="T6" fmla="*/ 297 w 1780"/>
              <a:gd name="T7" fmla="*/ 1455 h 2995"/>
              <a:gd name="T8" fmla="*/ 300 w 1780"/>
              <a:gd name="T9" fmla="*/ 1453 h 2995"/>
              <a:gd name="T10" fmla="*/ 1780 w 1780"/>
              <a:gd name="T11" fmla="*/ 0 h 2995"/>
              <a:gd name="T12" fmla="*/ 1780 w 1780"/>
              <a:gd name="T13" fmla="*/ 140 h 2995"/>
              <a:gd name="T14" fmla="*/ 370 w 1780"/>
              <a:gd name="T15" fmla="*/ 1524 h 2995"/>
              <a:gd name="T16" fmla="*/ 368 w 1780"/>
              <a:gd name="T17" fmla="*/ 1526 h 2995"/>
              <a:gd name="T18" fmla="*/ 361 w 1780"/>
              <a:gd name="T19" fmla="*/ 2439 h 2995"/>
              <a:gd name="T20" fmla="*/ 681 w 1780"/>
              <a:gd name="T21" fmla="*/ 2618 h 2995"/>
              <a:gd name="T22" fmla="*/ 1780 w 1780"/>
              <a:gd name="T23" fmla="*/ 2892 h 2995"/>
              <a:gd name="T24" fmla="*/ 1780 w 1780"/>
              <a:gd name="T25" fmla="*/ 2995 h 2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80" h="2995">
                <a:moveTo>
                  <a:pt x="1780" y="2995"/>
                </a:moveTo>
                <a:lnTo>
                  <a:pt x="659" y="2715"/>
                </a:lnTo>
                <a:cubicBezTo>
                  <a:pt x="519" y="2684"/>
                  <a:pt x="391" y="2612"/>
                  <a:pt x="290" y="2509"/>
                </a:cubicBezTo>
                <a:cubicBezTo>
                  <a:pt x="0" y="2214"/>
                  <a:pt x="6" y="1747"/>
                  <a:pt x="297" y="1455"/>
                </a:cubicBezTo>
                <a:cubicBezTo>
                  <a:pt x="298" y="1454"/>
                  <a:pt x="299" y="1454"/>
                  <a:pt x="300" y="1453"/>
                </a:cubicBezTo>
                <a:lnTo>
                  <a:pt x="1780" y="0"/>
                </a:lnTo>
                <a:lnTo>
                  <a:pt x="1780" y="140"/>
                </a:lnTo>
                <a:lnTo>
                  <a:pt x="370" y="1524"/>
                </a:lnTo>
                <a:cubicBezTo>
                  <a:pt x="369" y="1525"/>
                  <a:pt x="369" y="1525"/>
                  <a:pt x="368" y="1526"/>
                </a:cubicBezTo>
                <a:cubicBezTo>
                  <a:pt x="116" y="1779"/>
                  <a:pt x="110" y="2183"/>
                  <a:pt x="361" y="2439"/>
                </a:cubicBezTo>
                <a:cubicBezTo>
                  <a:pt x="449" y="2529"/>
                  <a:pt x="559" y="2590"/>
                  <a:pt x="681" y="2618"/>
                </a:cubicBezTo>
                <a:lnTo>
                  <a:pt x="1780" y="2892"/>
                </a:lnTo>
                <a:lnTo>
                  <a:pt x="1780" y="2995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0F11D826-8DB0-49C9-B2EC-9BFD984E996C}"/>
              </a:ext>
            </a:extLst>
          </p:cNvPr>
          <p:cNvSpPr>
            <a:spLocks noEditPoints="1"/>
          </p:cNvSpPr>
          <p:nvPr/>
        </p:nvSpPr>
        <p:spPr bwMode="auto">
          <a:xfrm>
            <a:off x="5291579" y="2231084"/>
            <a:ext cx="711197" cy="816916"/>
          </a:xfrm>
          <a:custGeom>
            <a:avLst/>
            <a:gdLst>
              <a:gd name="T0" fmla="*/ 183 w 633"/>
              <a:gd name="T1" fmla="*/ 18 h 713"/>
              <a:gd name="T2" fmla="*/ 581 w 633"/>
              <a:gd name="T3" fmla="*/ 263 h 713"/>
              <a:gd name="T4" fmla="*/ 582 w 633"/>
              <a:gd name="T5" fmla="*/ 263 h 713"/>
              <a:gd name="T6" fmla="*/ 633 w 633"/>
              <a:gd name="T7" fmla="*/ 356 h 713"/>
              <a:gd name="T8" fmla="*/ 580 w 633"/>
              <a:gd name="T9" fmla="*/ 451 h 713"/>
              <a:gd name="T10" fmla="*/ 579 w 633"/>
              <a:gd name="T11" fmla="*/ 452 h 713"/>
              <a:gd name="T12" fmla="*/ 185 w 633"/>
              <a:gd name="T13" fmla="*/ 694 h 713"/>
              <a:gd name="T14" fmla="*/ 120 w 633"/>
              <a:gd name="T15" fmla="*/ 713 h 713"/>
              <a:gd name="T16" fmla="*/ 0 w 633"/>
              <a:gd name="T17" fmla="*/ 594 h 713"/>
              <a:gd name="T18" fmla="*/ 0 w 633"/>
              <a:gd name="T19" fmla="*/ 593 h 713"/>
              <a:gd name="T20" fmla="*/ 0 w 633"/>
              <a:gd name="T21" fmla="*/ 120 h 713"/>
              <a:gd name="T22" fmla="*/ 120 w 633"/>
              <a:gd name="T23" fmla="*/ 0 h 713"/>
              <a:gd name="T24" fmla="*/ 183 w 633"/>
              <a:gd name="T25" fmla="*/ 18 h 713"/>
              <a:gd name="T26" fmla="*/ 161 w 633"/>
              <a:gd name="T27" fmla="*/ 55 h 713"/>
              <a:gd name="T28" fmla="*/ 161 w 633"/>
              <a:gd name="T29" fmla="*/ 55 h 713"/>
              <a:gd name="T30" fmla="*/ 120 w 633"/>
              <a:gd name="T31" fmla="*/ 44 h 713"/>
              <a:gd name="T32" fmla="*/ 44 w 633"/>
              <a:gd name="T33" fmla="*/ 120 h 713"/>
              <a:gd name="T34" fmla="*/ 44 w 633"/>
              <a:gd name="T35" fmla="*/ 593 h 713"/>
              <a:gd name="T36" fmla="*/ 120 w 633"/>
              <a:gd name="T37" fmla="*/ 669 h 713"/>
              <a:gd name="T38" fmla="*/ 161 w 633"/>
              <a:gd name="T39" fmla="*/ 657 h 713"/>
              <a:gd name="T40" fmla="*/ 556 w 633"/>
              <a:gd name="T41" fmla="*/ 415 h 713"/>
              <a:gd name="T42" fmla="*/ 589 w 633"/>
              <a:gd name="T43" fmla="*/ 356 h 713"/>
              <a:gd name="T44" fmla="*/ 559 w 633"/>
              <a:gd name="T45" fmla="*/ 300 h 713"/>
              <a:gd name="T46" fmla="*/ 161 w 633"/>
              <a:gd name="T47" fmla="*/ 55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33" h="713">
                <a:moveTo>
                  <a:pt x="183" y="18"/>
                </a:moveTo>
                <a:lnTo>
                  <a:pt x="581" y="263"/>
                </a:lnTo>
                <a:cubicBezTo>
                  <a:pt x="582" y="263"/>
                  <a:pt x="582" y="263"/>
                  <a:pt x="582" y="263"/>
                </a:cubicBezTo>
                <a:cubicBezTo>
                  <a:pt x="614" y="284"/>
                  <a:pt x="633" y="319"/>
                  <a:pt x="633" y="356"/>
                </a:cubicBezTo>
                <a:cubicBezTo>
                  <a:pt x="633" y="396"/>
                  <a:pt x="613" y="431"/>
                  <a:pt x="580" y="451"/>
                </a:cubicBezTo>
                <a:cubicBezTo>
                  <a:pt x="579" y="452"/>
                  <a:pt x="579" y="452"/>
                  <a:pt x="579" y="452"/>
                </a:cubicBezTo>
                <a:lnTo>
                  <a:pt x="185" y="694"/>
                </a:lnTo>
                <a:cubicBezTo>
                  <a:pt x="165" y="706"/>
                  <a:pt x="143" y="713"/>
                  <a:pt x="120" y="713"/>
                </a:cubicBezTo>
                <a:cubicBezTo>
                  <a:pt x="54" y="713"/>
                  <a:pt x="1" y="660"/>
                  <a:pt x="0" y="594"/>
                </a:cubicBezTo>
                <a:cubicBezTo>
                  <a:pt x="0" y="593"/>
                  <a:pt x="0" y="593"/>
                  <a:pt x="0" y="593"/>
                </a:cubicBezTo>
                <a:lnTo>
                  <a:pt x="0" y="120"/>
                </a:lnTo>
                <a:cubicBezTo>
                  <a:pt x="0" y="54"/>
                  <a:pt x="54" y="0"/>
                  <a:pt x="120" y="0"/>
                </a:cubicBezTo>
                <a:cubicBezTo>
                  <a:pt x="143" y="0"/>
                  <a:pt x="165" y="7"/>
                  <a:pt x="183" y="18"/>
                </a:cubicBezTo>
                <a:close/>
                <a:moveTo>
                  <a:pt x="161" y="55"/>
                </a:moveTo>
                <a:lnTo>
                  <a:pt x="161" y="55"/>
                </a:lnTo>
                <a:cubicBezTo>
                  <a:pt x="149" y="48"/>
                  <a:pt x="135" y="44"/>
                  <a:pt x="120" y="44"/>
                </a:cubicBezTo>
                <a:cubicBezTo>
                  <a:pt x="78" y="44"/>
                  <a:pt x="44" y="78"/>
                  <a:pt x="44" y="120"/>
                </a:cubicBezTo>
                <a:lnTo>
                  <a:pt x="44" y="593"/>
                </a:lnTo>
                <a:cubicBezTo>
                  <a:pt x="44" y="635"/>
                  <a:pt x="77" y="669"/>
                  <a:pt x="120" y="669"/>
                </a:cubicBezTo>
                <a:cubicBezTo>
                  <a:pt x="135" y="669"/>
                  <a:pt x="149" y="665"/>
                  <a:pt x="161" y="657"/>
                </a:cubicBezTo>
                <a:lnTo>
                  <a:pt x="556" y="415"/>
                </a:lnTo>
                <a:cubicBezTo>
                  <a:pt x="577" y="402"/>
                  <a:pt x="589" y="381"/>
                  <a:pt x="589" y="356"/>
                </a:cubicBezTo>
                <a:cubicBezTo>
                  <a:pt x="589" y="333"/>
                  <a:pt x="577" y="312"/>
                  <a:pt x="559" y="300"/>
                </a:cubicBezTo>
                <a:lnTo>
                  <a:pt x="161" y="55"/>
                </a:lnTo>
                <a:close/>
              </a:path>
            </a:pathLst>
          </a:custGeom>
          <a:solidFill>
            <a:srgbClr val="FDB9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AF4E221-D719-4C24-8401-7888FE1D638E}"/>
              </a:ext>
            </a:extLst>
          </p:cNvPr>
          <p:cNvGrpSpPr/>
          <p:nvPr/>
        </p:nvGrpSpPr>
        <p:grpSpPr>
          <a:xfrm>
            <a:off x="6724649" y="957263"/>
            <a:ext cx="4514849" cy="4508180"/>
            <a:chOff x="6724649" y="957263"/>
            <a:chExt cx="4514849" cy="450818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A468C99-9AF7-46C4-B22B-B84498D3F154}"/>
                </a:ext>
              </a:extLst>
            </p:cNvPr>
            <p:cNvSpPr/>
            <p:nvPr/>
          </p:nvSpPr>
          <p:spPr>
            <a:xfrm>
              <a:off x="6724649" y="980123"/>
              <a:ext cx="2124074" cy="212407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914400" rIns="91440" bIns="0" rtlCol="0" anchor="t" anchorCtr="0"/>
            <a:lstStyle/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b="1" dirty="0">
                  <a:solidFill>
                    <a:schemeClr val="accent2"/>
                  </a:solidFill>
                </a:rPr>
                <a:t>Subtitle Here</a:t>
              </a:r>
            </a:p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1400" dirty="0">
                  <a:solidFill>
                    <a:schemeClr val="accent2"/>
                  </a:solidFill>
                </a:rPr>
                <a:t>A peep at some distant orb has.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9F345EB-F5AA-427B-B54B-1007A6D7543E}"/>
                </a:ext>
              </a:extLst>
            </p:cNvPr>
            <p:cNvSpPr/>
            <p:nvPr/>
          </p:nvSpPr>
          <p:spPr>
            <a:xfrm>
              <a:off x="6724649" y="957263"/>
              <a:ext cx="2124074" cy="457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D32D51E5-2CE3-496D-970E-797457B478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553030" y="1173707"/>
              <a:ext cx="467312" cy="523088"/>
            </a:xfrm>
            <a:custGeom>
              <a:avLst/>
              <a:gdLst>
                <a:gd name="T0" fmla="*/ 500 w 1351"/>
                <a:gd name="T1" fmla="*/ 1088 h 1500"/>
                <a:gd name="T2" fmla="*/ 297 w 1351"/>
                <a:gd name="T3" fmla="*/ 736 h 1500"/>
                <a:gd name="T4" fmla="*/ 518 w 1351"/>
                <a:gd name="T5" fmla="*/ 609 h 1500"/>
                <a:gd name="T6" fmla="*/ 655 w 1351"/>
                <a:gd name="T7" fmla="*/ 1102 h 1500"/>
                <a:gd name="T8" fmla="*/ 273 w 1351"/>
                <a:gd name="T9" fmla="*/ 1021 h 1500"/>
                <a:gd name="T10" fmla="*/ 395 w 1351"/>
                <a:gd name="T11" fmla="*/ 1174 h 1500"/>
                <a:gd name="T12" fmla="*/ 400 w 1351"/>
                <a:gd name="T13" fmla="*/ 1300 h 1500"/>
                <a:gd name="T14" fmla="*/ 594 w 1351"/>
                <a:gd name="T15" fmla="*/ 1460 h 1500"/>
                <a:gd name="T16" fmla="*/ 618 w 1351"/>
                <a:gd name="T17" fmla="*/ 1447 h 1500"/>
                <a:gd name="T18" fmla="*/ 638 w 1351"/>
                <a:gd name="T19" fmla="*/ 1316 h 1500"/>
                <a:gd name="T20" fmla="*/ 760 w 1351"/>
                <a:gd name="T21" fmla="*/ 1301 h 1500"/>
                <a:gd name="T22" fmla="*/ 888 w 1351"/>
                <a:gd name="T23" fmla="*/ 1440 h 1500"/>
                <a:gd name="T24" fmla="*/ 970 w 1351"/>
                <a:gd name="T25" fmla="*/ 1328 h 1500"/>
                <a:gd name="T26" fmla="*/ 862 w 1351"/>
                <a:gd name="T27" fmla="*/ 1147 h 1500"/>
                <a:gd name="T28" fmla="*/ 870 w 1351"/>
                <a:gd name="T29" fmla="*/ 1067 h 1500"/>
                <a:gd name="T30" fmla="*/ 861 w 1351"/>
                <a:gd name="T31" fmla="*/ 968 h 1500"/>
                <a:gd name="T32" fmla="*/ 970 w 1351"/>
                <a:gd name="T33" fmla="*/ 955 h 1500"/>
                <a:gd name="T34" fmla="*/ 892 w 1351"/>
                <a:gd name="T35" fmla="*/ 718 h 1500"/>
                <a:gd name="T36" fmla="*/ 745 w 1351"/>
                <a:gd name="T37" fmla="*/ 676 h 1500"/>
                <a:gd name="T38" fmla="*/ 623 w 1351"/>
                <a:gd name="T39" fmla="*/ 523 h 1500"/>
                <a:gd name="T40" fmla="*/ 618 w 1351"/>
                <a:gd name="T41" fmla="*/ 397 h 1500"/>
                <a:gd name="T42" fmla="*/ 424 w 1351"/>
                <a:gd name="T43" fmla="*/ 237 h 1500"/>
                <a:gd name="T44" fmla="*/ 400 w 1351"/>
                <a:gd name="T45" fmla="*/ 250 h 1500"/>
                <a:gd name="T46" fmla="*/ 380 w 1351"/>
                <a:gd name="T47" fmla="*/ 381 h 1500"/>
                <a:gd name="T48" fmla="*/ 258 w 1351"/>
                <a:gd name="T49" fmla="*/ 396 h 1500"/>
                <a:gd name="T50" fmla="*/ 130 w 1351"/>
                <a:gd name="T51" fmla="*/ 257 h 1500"/>
                <a:gd name="T52" fmla="*/ 48 w 1351"/>
                <a:gd name="T53" fmla="*/ 369 h 1500"/>
                <a:gd name="T54" fmla="*/ 156 w 1351"/>
                <a:gd name="T55" fmla="*/ 550 h 1500"/>
                <a:gd name="T56" fmla="*/ 148 w 1351"/>
                <a:gd name="T57" fmla="*/ 630 h 1500"/>
                <a:gd name="T58" fmla="*/ 157 w 1351"/>
                <a:gd name="T59" fmla="*/ 729 h 1500"/>
                <a:gd name="T60" fmla="*/ 48 w 1351"/>
                <a:gd name="T61" fmla="*/ 742 h 1500"/>
                <a:gd name="T62" fmla="*/ 126 w 1351"/>
                <a:gd name="T63" fmla="*/ 979 h 1500"/>
                <a:gd name="T64" fmla="*/ 273 w 1351"/>
                <a:gd name="T65" fmla="*/ 1021 h 1500"/>
                <a:gd name="T66" fmla="*/ 576 w 1351"/>
                <a:gd name="T67" fmla="*/ 1491 h 1500"/>
                <a:gd name="T68" fmla="*/ 365 w 1351"/>
                <a:gd name="T69" fmla="*/ 1300 h 1500"/>
                <a:gd name="T70" fmla="*/ 255 w 1351"/>
                <a:gd name="T71" fmla="*/ 1058 h 1500"/>
                <a:gd name="T72" fmla="*/ 93 w 1351"/>
                <a:gd name="T73" fmla="*/ 992 h 1500"/>
                <a:gd name="T74" fmla="*/ 18 w 1351"/>
                <a:gd name="T75" fmla="*/ 723 h 1500"/>
                <a:gd name="T76" fmla="*/ 89 w 1351"/>
                <a:gd name="T77" fmla="*/ 700 h 1500"/>
                <a:gd name="T78" fmla="*/ 113 w 1351"/>
                <a:gd name="T79" fmla="*/ 630 h 1500"/>
                <a:gd name="T80" fmla="*/ 38 w 1351"/>
                <a:gd name="T81" fmla="*/ 460 h 1500"/>
                <a:gd name="T82" fmla="*/ 95 w 1351"/>
                <a:gd name="T83" fmla="*/ 240 h 1500"/>
                <a:gd name="T84" fmla="*/ 151 w 1351"/>
                <a:gd name="T85" fmla="*/ 226 h 1500"/>
                <a:gd name="T86" fmla="*/ 471 w 1351"/>
                <a:gd name="T87" fmla="*/ 31 h 1500"/>
                <a:gd name="T88" fmla="*/ 576 w 1351"/>
                <a:gd name="T89" fmla="*/ 111 h 1500"/>
                <a:gd name="T90" fmla="*/ 747 w 1351"/>
                <a:gd name="T91" fmla="*/ 8 h 1500"/>
                <a:gd name="T92" fmla="*/ 938 w 1351"/>
                <a:gd name="T93" fmla="*/ 97 h 1500"/>
                <a:gd name="T94" fmla="*/ 989 w 1351"/>
                <a:gd name="T95" fmla="*/ 298 h 1500"/>
                <a:gd name="T96" fmla="*/ 1192 w 1351"/>
                <a:gd name="T97" fmla="*/ 438 h 1500"/>
                <a:gd name="T98" fmla="*/ 1337 w 1351"/>
                <a:gd name="T99" fmla="*/ 695 h 1500"/>
                <a:gd name="T100" fmla="*/ 1334 w 1351"/>
                <a:gd name="T101" fmla="*/ 757 h 1500"/>
                <a:gd name="T102" fmla="*/ 1239 w 1351"/>
                <a:gd name="T103" fmla="*/ 814 h 1500"/>
                <a:gd name="T104" fmla="*/ 1234 w 1351"/>
                <a:gd name="T105" fmla="*/ 930 h 1500"/>
                <a:gd name="T106" fmla="*/ 1337 w 1351"/>
                <a:gd name="T107" fmla="*/ 1126 h 1500"/>
                <a:gd name="T108" fmla="*/ 1252 w 1351"/>
                <a:gd name="T109" fmla="*/ 1242 h 1500"/>
                <a:gd name="T110" fmla="*/ 923 w 1351"/>
                <a:gd name="T111" fmla="*/ 1457 h 1500"/>
                <a:gd name="T112" fmla="*/ 826 w 1351"/>
                <a:gd name="T113" fmla="*/ 1439 h 1500"/>
                <a:gd name="T114" fmla="*/ 652 w 1351"/>
                <a:gd name="T115" fmla="*/ 1460 h 1500"/>
                <a:gd name="T116" fmla="*/ 608 w 1351"/>
                <a:gd name="T117" fmla="*/ 1500 h 1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351" h="1500">
                  <a:moveTo>
                    <a:pt x="596" y="1117"/>
                  </a:moveTo>
                  <a:cubicBezTo>
                    <a:pt x="566" y="1117"/>
                    <a:pt x="534" y="1107"/>
                    <a:pt x="500" y="1088"/>
                  </a:cubicBezTo>
                  <a:lnTo>
                    <a:pt x="500" y="1088"/>
                  </a:lnTo>
                  <a:cubicBezTo>
                    <a:pt x="388" y="1024"/>
                    <a:pt x="297" y="866"/>
                    <a:pt x="297" y="736"/>
                  </a:cubicBezTo>
                  <a:cubicBezTo>
                    <a:pt x="297" y="670"/>
                    <a:pt x="320" y="620"/>
                    <a:pt x="363" y="595"/>
                  </a:cubicBezTo>
                  <a:cubicBezTo>
                    <a:pt x="405" y="571"/>
                    <a:pt x="460" y="576"/>
                    <a:pt x="518" y="609"/>
                  </a:cubicBezTo>
                  <a:cubicBezTo>
                    <a:pt x="630" y="674"/>
                    <a:pt x="721" y="831"/>
                    <a:pt x="721" y="961"/>
                  </a:cubicBezTo>
                  <a:cubicBezTo>
                    <a:pt x="721" y="1027"/>
                    <a:pt x="698" y="1077"/>
                    <a:pt x="655" y="1102"/>
                  </a:cubicBezTo>
                  <a:cubicBezTo>
                    <a:pt x="637" y="1112"/>
                    <a:pt x="617" y="1117"/>
                    <a:pt x="596" y="1117"/>
                  </a:cubicBezTo>
                  <a:close/>
                  <a:moveTo>
                    <a:pt x="273" y="1021"/>
                  </a:moveTo>
                  <a:lnTo>
                    <a:pt x="279" y="1030"/>
                  </a:lnTo>
                  <a:cubicBezTo>
                    <a:pt x="313" y="1083"/>
                    <a:pt x="352" y="1132"/>
                    <a:pt x="395" y="1174"/>
                  </a:cubicBezTo>
                  <a:lnTo>
                    <a:pt x="400" y="1179"/>
                  </a:lnTo>
                  <a:lnTo>
                    <a:pt x="400" y="1300"/>
                  </a:lnTo>
                  <a:cubicBezTo>
                    <a:pt x="400" y="1326"/>
                    <a:pt x="419" y="1359"/>
                    <a:pt x="442" y="1372"/>
                  </a:cubicBezTo>
                  <a:lnTo>
                    <a:pt x="594" y="1460"/>
                  </a:lnTo>
                  <a:cubicBezTo>
                    <a:pt x="601" y="1465"/>
                    <a:pt x="608" y="1466"/>
                    <a:pt x="612" y="1464"/>
                  </a:cubicBezTo>
                  <a:cubicBezTo>
                    <a:pt x="616" y="1462"/>
                    <a:pt x="618" y="1455"/>
                    <a:pt x="618" y="1447"/>
                  </a:cubicBezTo>
                  <a:lnTo>
                    <a:pt x="618" y="1312"/>
                  </a:lnTo>
                  <a:lnTo>
                    <a:pt x="638" y="1316"/>
                  </a:lnTo>
                  <a:cubicBezTo>
                    <a:pt x="679" y="1322"/>
                    <a:pt x="716" y="1319"/>
                    <a:pt x="748" y="1306"/>
                  </a:cubicBezTo>
                  <a:lnTo>
                    <a:pt x="760" y="1301"/>
                  </a:lnTo>
                  <a:lnTo>
                    <a:pt x="853" y="1417"/>
                  </a:lnTo>
                  <a:cubicBezTo>
                    <a:pt x="866" y="1433"/>
                    <a:pt x="881" y="1441"/>
                    <a:pt x="888" y="1440"/>
                  </a:cubicBezTo>
                  <a:cubicBezTo>
                    <a:pt x="890" y="1440"/>
                    <a:pt x="892" y="1439"/>
                    <a:pt x="894" y="1437"/>
                  </a:cubicBezTo>
                  <a:lnTo>
                    <a:pt x="970" y="1328"/>
                  </a:lnTo>
                  <a:cubicBezTo>
                    <a:pt x="978" y="1316"/>
                    <a:pt x="972" y="1284"/>
                    <a:pt x="952" y="1259"/>
                  </a:cubicBezTo>
                  <a:lnTo>
                    <a:pt x="862" y="1147"/>
                  </a:lnTo>
                  <a:lnTo>
                    <a:pt x="864" y="1139"/>
                  </a:lnTo>
                  <a:cubicBezTo>
                    <a:pt x="868" y="1115"/>
                    <a:pt x="870" y="1092"/>
                    <a:pt x="870" y="1067"/>
                  </a:cubicBezTo>
                  <a:cubicBezTo>
                    <a:pt x="870" y="1042"/>
                    <a:pt x="868" y="1016"/>
                    <a:pt x="863" y="987"/>
                  </a:cubicBezTo>
                  <a:lnTo>
                    <a:pt x="861" y="968"/>
                  </a:lnTo>
                  <a:lnTo>
                    <a:pt x="964" y="959"/>
                  </a:lnTo>
                  <a:cubicBezTo>
                    <a:pt x="967" y="959"/>
                    <a:pt x="969" y="958"/>
                    <a:pt x="970" y="955"/>
                  </a:cubicBezTo>
                  <a:cubicBezTo>
                    <a:pt x="975" y="948"/>
                    <a:pt x="975" y="933"/>
                    <a:pt x="968" y="914"/>
                  </a:cubicBezTo>
                  <a:lnTo>
                    <a:pt x="892" y="718"/>
                  </a:lnTo>
                  <a:cubicBezTo>
                    <a:pt x="880" y="688"/>
                    <a:pt x="855" y="667"/>
                    <a:pt x="841" y="668"/>
                  </a:cubicBezTo>
                  <a:lnTo>
                    <a:pt x="745" y="676"/>
                  </a:lnTo>
                  <a:lnTo>
                    <a:pt x="739" y="667"/>
                  </a:lnTo>
                  <a:cubicBezTo>
                    <a:pt x="705" y="614"/>
                    <a:pt x="666" y="565"/>
                    <a:pt x="623" y="523"/>
                  </a:cubicBezTo>
                  <a:lnTo>
                    <a:pt x="618" y="518"/>
                  </a:lnTo>
                  <a:lnTo>
                    <a:pt x="618" y="397"/>
                  </a:lnTo>
                  <a:cubicBezTo>
                    <a:pt x="618" y="371"/>
                    <a:pt x="599" y="338"/>
                    <a:pt x="576" y="325"/>
                  </a:cubicBezTo>
                  <a:lnTo>
                    <a:pt x="424" y="237"/>
                  </a:lnTo>
                  <a:cubicBezTo>
                    <a:pt x="417" y="232"/>
                    <a:pt x="410" y="231"/>
                    <a:pt x="406" y="233"/>
                  </a:cubicBezTo>
                  <a:cubicBezTo>
                    <a:pt x="402" y="235"/>
                    <a:pt x="400" y="242"/>
                    <a:pt x="400" y="250"/>
                  </a:cubicBezTo>
                  <a:lnTo>
                    <a:pt x="400" y="385"/>
                  </a:lnTo>
                  <a:lnTo>
                    <a:pt x="380" y="381"/>
                  </a:lnTo>
                  <a:cubicBezTo>
                    <a:pt x="339" y="375"/>
                    <a:pt x="302" y="378"/>
                    <a:pt x="270" y="391"/>
                  </a:cubicBezTo>
                  <a:lnTo>
                    <a:pt x="258" y="396"/>
                  </a:lnTo>
                  <a:lnTo>
                    <a:pt x="165" y="280"/>
                  </a:lnTo>
                  <a:cubicBezTo>
                    <a:pt x="152" y="264"/>
                    <a:pt x="138" y="256"/>
                    <a:pt x="130" y="257"/>
                  </a:cubicBezTo>
                  <a:cubicBezTo>
                    <a:pt x="128" y="257"/>
                    <a:pt x="126" y="258"/>
                    <a:pt x="124" y="260"/>
                  </a:cubicBezTo>
                  <a:lnTo>
                    <a:pt x="48" y="369"/>
                  </a:lnTo>
                  <a:cubicBezTo>
                    <a:pt x="40" y="381"/>
                    <a:pt x="46" y="413"/>
                    <a:pt x="66" y="438"/>
                  </a:cubicBezTo>
                  <a:lnTo>
                    <a:pt x="156" y="550"/>
                  </a:lnTo>
                  <a:lnTo>
                    <a:pt x="154" y="558"/>
                  </a:lnTo>
                  <a:cubicBezTo>
                    <a:pt x="150" y="582"/>
                    <a:pt x="148" y="605"/>
                    <a:pt x="148" y="630"/>
                  </a:cubicBezTo>
                  <a:cubicBezTo>
                    <a:pt x="148" y="655"/>
                    <a:pt x="150" y="681"/>
                    <a:pt x="155" y="710"/>
                  </a:cubicBezTo>
                  <a:lnTo>
                    <a:pt x="157" y="729"/>
                  </a:lnTo>
                  <a:lnTo>
                    <a:pt x="54" y="738"/>
                  </a:lnTo>
                  <a:cubicBezTo>
                    <a:pt x="51" y="738"/>
                    <a:pt x="49" y="739"/>
                    <a:pt x="48" y="742"/>
                  </a:cubicBezTo>
                  <a:cubicBezTo>
                    <a:pt x="43" y="749"/>
                    <a:pt x="43" y="764"/>
                    <a:pt x="50" y="783"/>
                  </a:cubicBezTo>
                  <a:lnTo>
                    <a:pt x="126" y="979"/>
                  </a:lnTo>
                  <a:cubicBezTo>
                    <a:pt x="138" y="1009"/>
                    <a:pt x="163" y="1030"/>
                    <a:pt x="177" y="1029"/>
                  </a:cubicBezTo>
                  <a:lnTo>
                    <a:pt x="273" y="1021"/>
                  </a:lnTo>
                  <a:close/>
                  <a:moveTo>
                    <a:pt x="608" y="1500"/>
                  </a:moveTo>
                  <a:cubicBezTo>
                    <a:pt x="598" y="1500"/>
                    <a:pt x="587" y="1497"/>
                    <a:pt x="576" y="1491"/>
                  </a:cubicBezTo>
                  <a:lnTo>
                    <a:pt x="424" y="1403"/>
                  </a:lnTo>
                  <a:cubicBezTo>
                    <a:pt x="391" y="1384"/>
                    <a:pt x="365" y="1339"/>
                    <a:pt x="365" y="1300"/>
                  </a:cubicBezTo>
                  <a:lnTo>
                    <a:pt x="365" y="1194"/>
                  </a:lnTo>
                  <a:cubicBezTo>
                    <a:pt x="325" y="1154"/>
                    <a:pt x="287" y="1108"/>
                    <a:pt x="255" y="1058"/>
                  </a:cubicBezTo>
                  <a:lnTo>
                    <a:pt x="180" y="1064"/>
                  </a:lnTo>
                  <a:cubicBezTo>
                    <a:pt x="148" y="1067"/>
                    <a:pt x="110" y="1036"/>
                    <a:pt x="93" y="992"/>
                  </a:cubicBezTo>
                  <a:lnTo>
                    <a:pt x="17" y="796"/>
                  </a:lnTo>
                  <a:cubicBezTo>
                    <a:pt x="6" y="768"/>
                    <a:pt x="6" y="741"/>
                    <a:pt x="18" y="723"/>
                  </a:cubicBezTo>
                  <a:cubicBezTo>
                    <a:pt x="25" y="711"/>
                    <a:pt x="37" y="704"/>
                    <a:pt x="50" y="703"/>
                  </a:cubicBezTo>
                  <a:lnTo>
                    <a:pt x="89" y="700"/>
                  </a:lnTo>
                  <a:lnTo>
                    <a:pt x="116" y="686"/>
                  </a:lnTo>
                  <a:cubicBezTo>
                    <a:pt x="114" y="666"/>
                    <a:pt x="113" y="648"/>
                    <a:pt x="113" y="630"/>
                  </a:cubicBezTo>
                  <a:cubicBezTo>
                    <a:pt x="113" y="606"/>
                    <a:pt x="115" y="583"/>
                    <a:pt x="118" y="559"/>
                  </a:cubicBezTo>
                  <a:lnTo>
                    <a:pt x="38" y="460"/>
                  </a:lnTo>
                  <a:cubicBezTo>
                    <a:pt x="9" y="423"/>
                    <a:pt x="0" y="375"/>
                    <a:pt x="19" y="349"/>
                  </a:cubicBezTo>
                  <a:lnTo>
                    <a:pt x="95" y="240"/>
                  </a:lnTo>
                  <a:cubicBezTo>
                    <a:pt x="103" y="229"/>
                    <a:pt x="115" y="222"/>
                    <a:pt x="129" y="222"/>
                  </a:cubicBezTo>
                  <a:cubicBezTo>
                    <a:pt x="137" y="222"/>
                    <a:pt x="144" y="223"/>
                    <a:pt x="151" y="226"/>
                  </a:cubicBezTo>
                  <a:lnTo>
                    <a:pt x="470" y="31"/>
                  </a:lnTo>
                  <a:lnTo>
                    <a:pt x="471" y="31"/>
                  </a:lnTo>
                  <a:cubicBezTo>
                    <a:pt x="486" y="21"/>
                    <a:pt x="511" y="31"/>
                    <a:pt x="532" y="56"/>
                  </a:cubicBezTo>
                  <a:lnTo>
                    <a:pt x="576" y="111"/>
                  </a:lnTo>
                  <a:lnTo>
                    <a:pt x="747" y="8"/>
                  </a:lnTo>
                  <a:lnTo>
                    <a:pt x="747" y="8"/>
                  </a:lnTo>
                  <a:cubicBezTo>
                    <a:pt x="757" y="0"/>
                    <a:pt x="770" y="0"/>
                    <a:pt x="786" y="9"/>
                  </a:cubicBezTo>
                  <a:lnTo>
                    <a:pt x="938" y="97"/>
                  </a:lnTo>
                  <a:cubicBezTo>
                    <a:pt x="966" y="113"/>
                    <a:pt x="989" y="152"/>
                    <a:pt x="989" y="184"/>
                  </a:cubicBezTo>
                  <a:lnTo>
                    <a:pt x="989" y="298"/>
                  </a:lnTo>
                  <a:cubicBezTo>
                    <a:pt x="1032" y="341"/>
                    <a:pt x="1073" y="391"/>
                    <a:pt x="1107" y="445"/>
                  </a:cubicBezTo>
                  <a:lnTo>
                    <a:pt x="1192" y="438"/>
                  </a:lnTo>
                  <a:cubicBezTo>
                    <a:pt x="1217" y="436"/>
                    <a:pt x="1247" y="463"/>
                    <a:pt x="1261" y="499"/>
                  </a:cubicBezTo>
                  <a:lnTo>
                    <a:pt x="1337" y="695"/>
                  </a:lnTo>
                  <a:cubicBezTo>
                    <a:pt x="1348" y="722"/>
                    <a:pt x="1346" y="745"/>
                    <a:pt x="1334" y="757"/>
                  </a:cubicBezTo>
                  <a:lnTo>
                    <a:pt x="1334" y="757"/>
                  </a:lnTo>
                  <a:lnTo>
                    <a:pt x="1334" y="757"/>
                  </a:lnTo>
                  <a:cubicBezTo>
                    <a:pt x="1332" y="759"/>
                    <a:pt x="1239" y="814"/>
                    <a:pt x="1239" y="814"/>
                  </a:cubicBezTo>
                  <a:cubicBezTo>
                    <a:pt x="1240" y="827"/>
                    <a:pt x="1240" y="841"/>
                    <a:pt x="1240" y="854"/>
                  </a:cubicBezTo>
                  <a:cubicBezTo>
                    <a:pt x="1240" y="882"/>
                    <a:pt x="1238" y="906"/>
                    <a:pt x="1234" y="930"/>
                  </a:cubicBezTo>
                  <a:lnTo>
                    <a:pt x="1319" y="1036"/>
                  </a:lnTo>
                  <a:cubicBezTo>
                    <a:pt x="1343" y="1066"/>
                    <a:pt x="1351" y="1106"/>
                    <a:pt x="1337" y="1126"/>
                  </a:cubicBezTo>
                  <a:lnTo>
                    <a:pt x="1261" y="1234"/>
                  </a:lnTo>
                  <a:cubicBezTo>
                    <a:pt x="1259" y="1238"/>
                    <a:pt x="1255" y="1240"/>
                    <a:pt x="1252" y="1242"/>
                  </a:cubicBezTo>
                  <a:lnTo>
                    <a:pt x="943" y="1427"/>
                  </a:lnTo>
                  <a:lnTo>
                    <a:pt x="923" y="1457"/>
                  </a:lnTo>
                  <a:cubicBezTo>
                    <a:pt x="915" y="1468"/>
                    <a:pt x="903" y="1475"/>
                    <a:pt x="889" y="1475"/>
                  </a:cubicBezTo>
                  <a:cubicBezTo>
                    <a:pt x="868" y="1476"/>
                    <a:pt x="845" y="1463"/>
                    <a:pt x="826" y="1439"/>
                  </a:cubicBezTo>
                  <a:lnTo>
                    <a:pt x="780" y="1383"/>
                  </a:lnTo>
                  <a:lnTo>
                    <a:pt x="652" y="1460"/>
                  </a:lnTo>
                  <a:cubicBezTo>
                    <a:pt x="649" y="1476"/>
                    <a:pt x="641" y="1488"/>
                    <a:pt x="630" y="1494"/>
                  </a:cubicBezTo>
                  <a:cubicBezTo>
                    <a:pt x="623" y="1498"/>
                    <a:pt x="616" y="1500"/>
                    <a:pt x="608" y="15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51C0B20-8B45-4E8E-9FD2-91ADB549C124}"/>
                </a:ext>
              </a:extLst>
            </p:cNvPr>
            <p:cNvSpPr/>
            <p:nvPr/>
          </p:nvSpPr>
          <p:spPr>
            <a:xfrm>
              <a:off x="9115424" y="980123"/>
              <a:ext cx="2124074" cy="212407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914400" rIns="91440" bIns="0" rtlCol="0" anchor="t" anchorCtr="0"/>
            <a:lstStyle/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b="1" dirty="0">
                  <a:solidFill>
                    <a:schemeClr val="accent2"/>
                  </a:solidFill>
                </a:rPr>
                <a:t>Subtitle Here</a:t>
              </a:r>
            </a:p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1400" dirty="0">
                  <a:solidFill>
                    <a:schemeClr val="accent2"/>
                  </a:solidFill>
                </a:rPr>
                <a:t>A peep at some distant orb has.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1A17F00-7746-4182-86CD-B7721D42EA50}"/>
                </a:ext>
              </a:extLst>
            </p:cNvPr>
            <p:cNvSpPr/>
            <p:nvPr/>
          </p:nvSpPr>
          <p:spPr>
            <a:xfrm>
              <a:off x="9115424" y="957263"/>
              <a:ext cx="2124074" cy="457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BECFD9B-DAC9-4916-A0BF-159CC1CAED4A}"/>
                </a:ext>
              </a:extLst>
            </p:cNvPr>
            <p:cNvSpPr/>
            <p:nvPr/>
          </p:nvSpPr>
          <p:spPr>
            <a:xfrm>
              <a:off x="6724649" y="3341369"/>
              <a:ext cx="2124074" cy="212407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914400" rIns="91440" bIns="0" rtlCol="0" anchor="t" anchorCtr="0"/>
            <a:lstStyle/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b="1" dirty="0">
                  <a:solidFill>
                    <a:schemeClr val="accent2"/>
                  </a:solidFill>
                </a:rPr>
                <a:t>Subtitle Here</a:t>
              </a:r>
            </a:p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1400" dirty="0">
                  <a:solidFill>
                    <a:schemeClr val="accent2"/>
                  </a:solidFill>
                </a:rPr>
                <a:t>A peep at some distant orb has.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D8E1596-9F16-43DB-83BF-0FF330487464}"/>
                </a:ext>
              </a:extLst>
            </p:cNvPr>
            <p:cNvSpPr/>
            <p:nvPr/>
          </p:nvSpPr>
          <p:spPr>
            <a:xfrm>
              <a:off x="6724649" y="3318509"/>
              <a:ext cx="2124074" cy="457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3DD384B-D531-486D-9E5D-C057EB385D9A}"/>
                </a:ext>
              </a:extLst>
            </p:cNvPr>
            <p:cNvSpPr/>
            <p:nvPr/>
          </p:nvSpPr>
          <p:spPr>
            <a:xfrm>
              <a:off x="9115424" y="3341369"/>
              <a:ext cx="2124074" cy="212407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914400" rIns="91440" bIns="0" rtlCol="0" anchor="t" anchorCtr="0"/>
            <a:lstStyle/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b="1" dirty="0">
                  <a:solidFill>
                    <a:schemeClr val="accent2"/>
                  </a:solidFill>
                </a:rPr>
                <a:t>Subtitle Here</a:t>
              </a:r>
            </a:p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1400" dirty="0">
                  <a:solidFill>
                    <a:schemeClr val="accent2"/>
                  </a:solidFill>
                </a:rPr>
                <a:t>A peep at some distant orb has.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3C4DA19-7398-4BC0-BFDD-092870E7668B}"/>
                </a:ext>
              </a:extLst>
            </p:cNvPr>
            <p:cNvSpPr/>
            <p:nvPr/>
          </p:nvSpPr>
          <p:spPr>
            <a:xfrm>
              <a:off x="9115424" y="3318509"/>
              <a:ext cx="2124074" cy="457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E834669-078F-4275-B401-F8F252B4897A}"/>
                </a:ext>
              </a:extLst>
            </p:cNvPr>
            <p:cNvGrpSpPr/>
            <p:nvPr/>
          </p:nvGrpSpPr>
          <p:grpSpPr>
            <a:xfrm>
              <a:off x="7613943" y="3607116"/>
              <a:ext cx="390820" cy="542648"/>
              <a:chOff x="5875338" y="3119438"/>
              <a:chExt cx="441326" cy="612775"/>
            </a:xfrm>
            <a:solidFill>
              <a:schemeClr val="accent4"/>
            </a:solidFill>
          </p:grpSpPr>
          <p:sp>
            <p:nvSpPr>
              <p:cNvPr id="26" name="Freeform 5">
                <a:extLst>
                  <a:ext uri="{FF2B5EF4-FFF2-40B4-BE49-F238E27FC236}">
                    <a16:creationId xmlns:a16="http://schemas.microsoft.com/office/drawing/2014/main" id="{4B0B2D3F-5309-4E4F-B5D3-8E7970BC2F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29313" y="3370263"/>
                <a:ext cx="381000" cy="352425"/>
              </a:xfrm>
              <a:custGeom>
                <a:avLst/>
                <a:gdLst>
                  <a:gd name="T0" fmla="*/ 1043 w 1044"/>
                  <a:gd name="T1" fmla="*/ 729 h 967"/>
                  <a:gd name="T2" fmla="*/ 941 w 1044"/>
                  <a:gd name="T3" fmla="*/ 272 h 967"/>
                  <a:gd name="T4" fmla="*/ 871 w 1044"/>
                  <a:gd name="T5" fmla="*/ 160 h 967"/>
                  <a:gd name="T6" fmla="*/ 810 w 1044"/>
                  <a:gd name="T7" fmla="*/ 131 h 967"/>
                  <a:gd name="T8" fmla="*/ 810 w 1044"/>
                  <a:gd name="T9" fmla="*/ 131 h 967"/>
                  <a:gd name="T10" fmla="*/ 751 w 1044"/>
                  <a:gd name="T11" fmla="*/ 167 h 967"/>
                  <a:gd name="T12" fmla="*/ 623 w 1044"/>
                  <a:gd name="T13" fmla="*/ 142 h 967"/>
                  <a:gd name="T14" fmla="*/ 495 w 1044"/>
                  <a:gd name="T15" fmla="*/ 18 h 967"/>
                  <a:gd name="T16" fmla="*/ 493 w 1044"/>
                  <a:gd name="T17" fmla="*/ 22 h 967"/>
                  <a:gd name="T18" fmla="*/ 493 w 1044"/>
                  <a:gd name="T19" fmla="*/ 23 h 967"/>
                  <a:gd name="T20" fmla="*/ 488 w 1044"/>
                  <a:gd name="T21" fmla="*/ 36 h 967"/>
                  <a:gd name="T22" fmla="*/ 433 w 1044"/>
                  <a:gd name="T23" fmla="*/ 173 h 967"/>
                  <a:gd name="T24" fmla="*/ 292 w 1044"/>
                  <a:gd name="T25" fmla="*/ 224 h 967"/>
                  <a:gd name="T26" fmla="*/ 151 w 1044"/>
                  <a:gd name="T27" fmla="*/ 10 h 967"/>
                  <a:gd name="T28" fmla="*/ 148 w 1044"/>
                  <a:gd name="T29" fmla="*/ 0 h 967"/>
                  <a:gd name="T30" fmla="*/ 0 w 1044"/>
                  <a:gd name="T31" fmla="*/ 87 h 967"/>
                  <a:gd name="T32" fmla="*/ 48 w 1044"/>
                  <a:gd name="T33" fmla="*/ 74 h 967"/>
                  <a:gd name="T34" fmla="*/ 113 w 1044"/>
                  <a:gd name="T35" fmla="*/ 131 h 967"/>
                  <a:gd name="T36" fmla="*/ 292 w 1044"/>
                  <a:gd name="T37" fmla="*/ 342 h 967"/>
                  <a:gd name="T38" fmla="*/ 471 w 1044"/>
                  <a:gd name="T39" fmla="*/ 337 h 967"/>
                  <a:gd name="T40" fmla="*/ 539 w 1044"/>
                  <a:gd name="T41" fmla="*/ 360 h 967"/>
                  <a:gd name="T42" fmla="*/ 610 w 1044"/>
                  <a:gd name="T43" fmla="*/ 473 h 967"/>
                  <a:gd name="T44" fmla="*/ 711 w 1044"/>
                  <a:gd name="T45" fmla="*/ 935 h 967"/>
                  <a:gd name="T46" fmla="*/ 704 w 1044"/>
                  <a:gd name="T47" fmla="*/ 967 h 967"/>
                  <a:gd name="T48" fmla="*/ 708 w 1044"/>
                  <a:gd name="T49" fmla="*/ 966 h 967"/>
                  <a:gd name="T50" fmla="*/ 1029 w 1044"/>
                  <a:gd name="T51" fmla="*/ 772 h 967"/>
                  <a:gd name="T52" fmla="*/ 1030 w 1044"/>
                  <a:gd name="T53" fmla="*/ 772 h 967"/>
                  <a:gd name="T54" fmla="*/ 1030 w 1044"/>
                  <a:gd name="T55" fmla="*/ 772 h 967"/>
                  <a:gd name="T56" fmla="*/ 1043 w 1044"/>
                  <a:gd name="T57" fmla="*/ 729 h 9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044" h="967">
                    <a:moveTo>
                      <a:pt x="1043" y="729"/>
                    </a:moveTo>
                    <a:cubicBezTo>
                      <a:pt x="1034" y="622"/>
                      <a:pt x="1007" y="415"/>
                      <a:pt x="941" y="272"/>
                    </a:cubicBezTo>
                    <a:cubicBezTo>
                      <a:pt x="922" y="232"/>
                      <a:pt x="898" y="194"/>
                      <a:pt x="871" y="160"/>
                    </a:cubicBezTo>
                    <a:cubicBezTo>
                      <a:pt x="851" y="134"/>
                      <a:pt x="826" y="123"/>
                      <a:pt x="810" y="131"/>
                    </a:cubicBezTo>
                    <a:lnTo>
                      <a:pt x="810" y="131"/>
                    </a:lnTo>
                    <a:cubicBezTo>
                      <a:pt x="809" y="132"/>
                      <a:pt x="751" y="167"/>
                      <a:pt x="751" y="167"/>
                    </a:cubicBezTo>
                    <a:cubicBezTo>
                      <a:pt x="715" y="177"/>
                      <a:pt x="671" y="169"/>
                      <a:pt x="623" y="142"/>
                    </a:cubicBezTo>
                    <a:cubicBezTo>
                      <a:pt x="575" y="114"/>
                      <a:pt x="531" y="70"/>
                      <a:pt x="495" y="18"/>
                    </a:cubicBezTo>
                    <a:lnTo>
                      <a:pt x="493" y="22"/>
                    </a:lnTo>
                    <a:lnTo>
                      <a:pt x="493" y="23"/>
                    </a:lnTo>
                    <a:cubicBezTo>
                      <a:pt x="491" y="27"/>
                      <a:pt x="490" y="32"/>
                      <a:pt x="488" y="36"/>
                    </a:cubicBezTo>
                    <a:lnTo>
                      <a:pt x="433" y="173"/>
                    </a:lnTo>
                    <a:cubicBezTo>
                      <a:pt x="419" y="241"/>
                      <a:pt x="362" y="264"/>
                      <a:pt x="292" y="224"/>
                    </a:cubicBezTo>
                    <a:cubicBezTo>
                      <a:pt x="223" y="184"/>
                      <a:pt x="165" y="94"/>
                      <a:pt x="151" y="10"/>
                    </a:cubicBezTo>
                    <a:lnTo>
                      <a:pt x="148" y="0"/>
                    </a:lnTo>
                    <a:lnTo>
                      <a:pt x="0" y="87"/>
                    </a:lnTo>
                    <a:cubicBezTo>
                      <a:pt x="15" y="80"/>
                      <a:pt x="31" y="76"/>
                      <a:pt x="48" y="74"/>
                    </a:cubicBezTo>
                    <a:cubicBezTo>
                      <a:pt x="70" y="72"/>
                      <a:pt x="99" y="98"/>
                      <a:pt x="113" y="131"/>
                    </a:cubicBezTo>
                    <a:cubicBezTo>
                      <a:pt x="153" y="219"/>
                      <a:pt x="218" y="299"/>
                      <a:pt x="292" y="342"/>
                    </a:cubicBezTo>
                    <a:cubicBezTo>
                      <a:pt x="366" y="385"/>
                      <a:pt x="431" y="380"/>
                      <a:pt x="471" y="337"/>
                    </a:cubicBezTo>
                    <a:cubicBezTo>
                      <a:pt x="486" y="320"/>
                      <a:pt x="516" y="330"/>
                      <a:pt x="539" y="360"/>
                    </a:cubicBezTo>
                    <a:cubicBezTo>
                      <a:pt x="566" y="395"/>
                      <a:pt x="591" y="432"/>
                      <a:pt x="610" y="473"/>
                    </a:cubicBezTo>
                    <a:cubicBezTo>
                      <a:pt x="676" y="615"/>
                      <a:pt x="702" y="828"/>
                      <a:pt x="711" y="935"/>
                    </a:cubicBezTo>
                    <a:cubicBezTo>
                      <a:pt x="712" y="949"/>
                      <a:pt x="710" y="960"/>
                      <a:pt x="704" y="967"/>
                    </a:cubicBezTo>
                    <a:cubicBezTo>
                      <a:pt x="705" y="967"/>
                      <a:pt x="707" y="966"/>
                      <a:pt x="708" y="966"/>
                    </a:cubicBezTo>
                    <a:lnTo>
                      <a:pt x="1029" y="772"/>
                    </a:lnTo>
                    <a:cubicBezTo>
                      <a:pt x="1030" y="772"/>
                      <a:pt x="1030" y="772"/>
                      <a:pt x="1030" y="772"/>
                    </a:cubicBezTo>
                    <a:lnTo>
                      <a:pt x="1030" y="772"/>
                    </a:lnTo>
                    <a:cubicBezTo>
                      <a:pt x="1039" y="765"/>
                      <a:pt x="1044" y="747"/>
                      <a:pt x="1043" y="7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6">
                <a:extLst>
                  <a:ext uri="{FF2B5EF4-FFF2-40B4-BE49-F238E27FC236}">
                    <a16:creationId xmlns:a16="http://schemas.microsoft.com/office/drawing/2014/main" id="{EAB187F0-6FD7-42FA-9983-FEEB15BE0F4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18201" y="3363913"/>
                <a:ext cx="398463" cy="365125"/>
              </a:xfrm>
              <a:custGeom>
                <a:avLst/>
                <a:gdLst>
                  <a:gd name="T0" fmla="*/ 741 w 1092"/>
                  <a:gd name="T1" fmla="*/ 960 h 1001"/>
                  <a:gd name="T2" fmla="*/ 1050 w 1092"/>
                  <a:gd name="T3" fmla="*/ 774 h 1001"/>
                  <a:gd name="T4" fmla="*/ 1055 w 1092"/>
                  <a:gd name="T5" fmla="*/ 748 h 1001"/>
                  <a:gd name="T6" fmla="*/ 955 w 1092"/>
                  <a:gd name="T7" fmla="*/ 297 h 1001"/>
                  <a:gd name="T8" fmla="*/ 887 w 1092"/>
                  <a:gd name="T9" fmla="*/ 187 h 1001"/>
                  <a:gd name="T10" fmla="*/ 847 w 1092"/>
                  <a:gd name="T11" fmla="*/ 164 h 1001"/>
                  <a:gd name="T12" fmla="*/ 847 w 1092"/>
                  <a:gd name="T13" fmla="*/ 164 h 1001"/>
                  <a:gd name="T14" fmla="*/ 791 w 1092"/>
                  <a:gd name="T15" fmla="*/ 199 h 1001"/>
                  <a:gd name="T16" fmla="*/ 786 w 1092"/>
                  <a:gd name="T17" fmla="*/ 201 h 1001"/>
                  <a:gd name="T18" fmla="*/ 645 w 1092"/>
                  <a:gd name="T19" fmla="*/ 174 h 1001"/>
                  <a:gd name="T20" fmla="*/ 517 w 1092"/>
                  <a:gd name="T21" fmla="*/ 55 h 1001"/>
                  <a:gd name="T22" fmla="*/ 518 w 1092"/>
                  <a:gd name="T23" fmla="*/ 53 h 1001"/>
                  <a:gd name="T24" fmla="*/ 523 w 1092"/>
                  <a:gd name="T25" fmla="*/ 40 h 1001"/>
                  <a:gd name="T26" fmla="*/ 523 w 1092"/>
                  <a:gd name="T27" fmla="*/ 39 h 1001"/>
                  <a:gd name="T28" fmla="*/ 531 w 1092"/>
                  <a:gd name="T29" fmla="*/ 13 h 1001"/>
                  <a:gd name="T30" fmla="*/ 662 w 1092"/>
                  <a:gd name="T31" fmla="*/ 143 h 1001"/>
                  <a:gd name="T32" fmla="*/ 774 w 1092"/>
                  <a:gd name="T33" fmla="*/ 168 h 1001"/>
                  <a:gd name="T34" fmla="*/ 832 w 1092"/>
                  <a:gd name="T35" fmla="*/ 133 h 1001"/>
                  <a:gd name="T36" fmla="*/ 834 w 1092"/>
                  <a:gd name="T37" fmla="*/ 132 h 1001"/>
                  <a:gd name="T38" fmla="*/ 915 w 1092"/>
                  <a:gd name="T39" fmla="*/ 166 h 1001"/>
                  <a:gd name="T40" fmla="*/ 987 w 1092"/>
                  <a:gd name="T41" fmla="*/ 282 h 1001"/>
                  <a:gd name="T42" fmla="*/ 1090 w 1092"/>
                  <a:gd name="T43" fmla="*/ 745 h 1001"/>
                  <a:gd name="T44" fmla="*/ 1090 w 1092"/>
                  <a:gd name="T45" fmla="*/ 745 h 1001"/>
                  <a:gd name="T46" fmla="*/ 1070 w 1092"/>
                  <a:gd name="T47" fmla="*/ 803 h 1001"/>
                  <a:gd name="T48" fmla="*/ 747 w 1092"/>
                  <a:gd name="T49" fmla="*/ 998 h 1001"/>
                  <a:gd name="T50" fmla="*/ 734 w 1092"/>
                  <a:gd name="T51" fmla="*/ 1001 h 1001"/>
                  <a:gd name="T52" fmla="*/ 727 w 1092"/>
                  <a:gd name="T53" fmla="*/ 1000 h 1001"/>
                  <a:gd name="T54" fmla="*/ 715 w 1092"/>
                  <a:gd name="T55" fmla="*/ 994 h 1001"/>
                  <a:gd name="T56" fmla="*/ 741 w 1092"/>
                  <a:gd name="T57" fmla="*/ 960 h 1001"/>
                  <a:gd name="T58" fmla="*/ 4 w 1092"/>
                  <a:gd name="T59" fmla="*/ 123 h 1001"/>
                  <a:gd name="T60" fmla="*/ 3 w 1092"/>
                  <a:gd name="T61" fmla="*/ 122 h 1001"/>
                  <a:gd name="T62" fmla="*/ 15 w 1092"/>
                  <a:gd name="T63" fmla="*/ 93 h 1001"/>
                  <a:gd name="T64" fmla="*/ 173 w 1092"/>
                  <a:gd name="T65" fmla="*/ 0 h 1001"/>
                  <a:gd name="T66" fmla="*/ 181 w 1092"/>
                  <a:gd name="T67" fmla="*/ 27 h 1001"/>
                  <a:gd name="T68" fmla="*/ 182 w 1092"/>
                  <a:gd name="T69" fmla="*/ 35 h 1001"/>
                  <a:gd name="T70" fmla="*/ 87 w 1092"/>
                  <a:gd name="T71" fmla="*/ 91 h 1001"/>
                  <a:gd name="T72" fmla="*/ 78 w 1092"/>
                  <a:gd name="T73" fmla="*/ 91 h 1001"/>
                  <a:gd name="T74" fmla="*/ 4 w 1092"/>
                  <a:gd name="T75" fmla="*/ 123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092" h="1001">
                    <a:moveTo>
                      <a:pt x="741" y="960"/>
                    </a:moveTo>
                    <a:lnTo>
                      <a:pt x="1050" y="774"/>
                    </a:lnTo>
                    <a:cubicBezTo>
                      <a:pt x="1052" y="773"/>
                      <a:pt x="1056" y="762"/>
                      <a:pt x="1055" y="748"/>
                    </a:cubicBezTo>
                    <a:cubicBezTo>
                      <a:pt x="1048" y="660"/>
                      <a:pt x="1023" y="442"/>
                      <a:pt x="955" y="297"/>
                    </a:cubicBezTo>
                    <a:cubicBezTo>
                      <a:pt x="938" y="260"/>
                      <a:pt x="915" y="224"/>
                      <a:pt x="887" y="187"/>
                    </a:cubicBezTo>
                    <a:cubicBezTo>
                      <a:pt x="870" y="166"/>
                      <a:pt x="854" y="161"/>
                      <a:pt x="847" y="164"/>
                    </a:cubicBezTo>
                    <a:lnTo>
                      <a:pt x="847" y="164"/>
                    </a:lnTo>
                    <a:cubicBezTo>
                      <a:pt x="843" y="167"/>
                      <a:pt x="791" y="199"/>
                      <a:pt x="791" y="199"/>
                    </a:cubicBezTo>
                    <a:lnTo>
                      <a:pt x="786" y="201"/>
                    </a:lnTo>
                    <a:cubicBezTo>
                      <a:pt x="744" y="212"/>
                      <a:pt x="695" y="203"/>
                      <a:pt x="645" y="174"/>
                    </a:cubicBezTo>
                    <a:cubicBezTo>
                      <a:pt x="598" y="147"/>
                      <a:pt x="554" y="105"/>
                      <a:pt x="517" y="55"/>
                    </a:cubicBezTo>
                    <a:lnTo>
                      <a:pt x="518" y="53"/>
                    </a:lnTo>
                    <a:cubicBezTo>
                      <a:pt x="520" y="49"/>
                      <a:pt x="521" y="44"/>
                      <a:pt x="523" y="40"/>
                    </a:cubicBezTo>
                    <a:lnTo>
                      <a:pt x="523" y="39"/>
                    </a:lnTo>
                    <a:cubicBezTo>
                      <a:pt x="526" y="31"/>
                      <a:pt x="529" y="23"/>
                      <a:pt x="531" y="13"/>
                    </a:cubicBezTo>
                    <a:cubicBezTo>
                      <a:pt x="568" y="69"/>
                      <a:pt x="614" y="116"/>
                      <a:pt x="662" y="143"/>
                    </a:cubicBezTo>
                    <a:cubicBezTo>
                      <a:pt x="703" y="167"/>
                      <a:pt x="742" y="175"/>
                      <a:pt x="774" y="168"/>
                    </a:cubicBezTo>
                    <a:cubicBezTo>
                      <a:pt x="830" y="134"/>
                      <a:pt x="831" y="133"/>
                      <a:pt x="832" y="133"/>
                    </a:cubicBezTo>
                    <a:lnTo>
                      <a:pt x="834" y="132"/>
                    </a:lnTo>
                    <a:cubicBezTo>
                      <a:pt x="859" y="121"/>
                      <a:pt x="890" y="134"/>
                      <a:pt x="915" y="166"/>
                    </a:cubicBezTo>
                    <a:cubicBezTo>
                      <a:pt x="945" y="204"/>
                      <a:pt x="969" y="243"/>
                      <a:pt x="987" y="282"/>
                    </a:cubicBezTo>
                    <a:cubicBezTo>
                      <a:pt x="1055" y="427"/>
                      <a:pt x="1081" y="634"/>
                      <a:pt x="1090" y="745"/>
                    </a:cubicBezTo>
                    <a:lnTo>
                      <a:pt x="1090" y="745"/>
                    </a:lnTo>
                    <a:cubicBezTo>
                      <a:pt x="1092" y="765"/>
                      <a:pt x="1087" y="791"/>
                      <a:pt x="1070" y="803"/>
                    </a:cubicBezTo>
                    <a:lnTo>
                      <a:pt x="747" y="998"/>
                    </a:lnTo>
                    <a:cubicBezTo>
                      <a:pt x="743" y="1000"/>
                      <a:pt x="739" y="1001"/>
                      <a:pt x="734" y="1001"/>
                    </a:cubicBezTo>
                    <a:cubicBezTo>
                      <a:pt x="731" y="1001"/>
                      <a:pt x="729" y="1001"/>
                      <a:pt x="727" y="1000"/>
                    </a:cubicBezTo>
                    <a:cubicBezTo>
                      <a:pt x="722" y="999"/>
                      <a:pt x="719" y="997"/>
                      <a:pt x="715" y="994"/>
                    </a:cubicBezTo>
                    <a:cubicBezTo>
                      <a:pt x="731" y="993"/>
                      <a:pt x="741" y="981"/>
                      <a:pt x="741" y="960"/>
                    </a:cubicBezTo>
                    <a:close/>
                    <a:moveTo>
                      <a:pt x="4" y="123"/>
                    </a:moveTo>
                    <a:lnTo>
                      <a:pt x="3" y="122"/>
                    </a:lnTo>
                    <a:cubicBezTo>
                      <a:pt x="0" y="111"/>
                      <a:pt x="5" y="99"/>
                      <a:pt x="15" y="93"/>
                    </a:cubicBezTo>
                    <a:lnTo>
                      <a:pt x="173" y="0"/>
                    </a:lnTo>
                    <a:lnTo>
                      <a:pt x="181" y="27"/>
                    </a:lnTo>
                    <a:cubicBezTo>
                      <a:pt x="181" y="30"/>
                      <a:pt x="182" y="32"/>
                      <a:pt x="182" y="35"/>
                    </a:cubicBezTo>
                    <a:lnTo>
                      <a:pt x="87" y="91"/>
                    </a:lnTo>
                    <a:cubicBezTo>
                      <a:pt x="84" y="91"/>
                      <a:pt x="81" y="91"/>
                      <a:pt x="78" y="91"/>
                    </a:cubicBezTo>
                    <a:cubicBezTo>
                      <a:pt x="50" y="94"/>
                      <a:pt x="24" y="103"/>
                      <a:pt x="4" y="12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7">
                <a:extLst>
                  <a:ext uri="{FF2B5EF4-FFF2-40B4-BE49-F238E27FC236}">
                    <a16:creationId xmlns:a16="http://schemas.microsoft.com/office/drawing/2014/main" id="{CA1D122F-68DF-44A6-9084-CB4C4B7764C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75338" y="3389313"/>
                <a:ext cx="320675" cy="342900"/>
              </a:xfrm>
              <a:custGeom>
                <a:avLst/>
                <a:gdLst>
                  <a:gd name="T0" fmla="*/ 758 w 879"/>
                  <a:gd name="T1" fmla="*/ 420 h 941"/>
                  <a:gd name="T2" fmla="*/ 687 w 879"/>
                  <a:gd name="T3" fmla="*/ 307 h 941"/>
                  <a:gd name="T4" fmla="*/ 619 w 879"/>
                  <a:gd name="T5" fmla="*/ 284 h 941"/>
                  <a:gd name="T6" fmla="*/ 440 w 879"/>
                  <a:gd name="T7" fmla="*/ 289 h 941"/>
                  <a:gd name="T8" fmla="*/ 261 w 879"/>
                  <a:gd name="T9" fmla="*/ 78 h 941"/>
                  <a:gd name="T10" fmla="*/ 196 w 879"/>
                  <a:gd name="T11" fmla="*/ 21 h 941"/>
                  <a:gd name="T12" fmla="*/ 122 w 879"/>
                  <a:gd name="T13" fmla="*/ 53 h 941"/>
                  <a:gd name="T14" fmla="*/ 21 w 879"/>
                  <a:gd name="T15" fmla="*/ 398 h 941"/>
                  <a:gd name="T16" fmla="*/ 71 w 879"/>
                  <a:gd name="T17" fmla="*/ 490 h 941"/>
                  <a:gd name="T18" fmla="*/ 440 w 879"/>
                  <a:gd name="T19" fmla="*/ 704 h 941"/>
                  <a:gd name="T20" fmla="*/ 809 w 879"/>
                  <a:gd name="T21" fmla="*/ 917 h 941"/>
                  <a:gd name="T22" fmla="*/ 859 w 879"/>
                  <a:gd name="T23" fmla="*/ 882 h 941"/>
                  <a:gd name="T24" fmla="*/ 758 w 879"/>
                  <a:gd name="T25" fmla="*/ 420 h 941"/>
                  <a:gd name="T26" fmla="*/ 832 w 879"/>
                  <a:gd name="T27" fmla="*/ 941 h 941"/>
                  <a:gd name="T28" fmla="*/ 800 w 879"/>
                  <a:gd name="T29" fmla="*/ 932 h 941"/>
                  <a:gd name="T30" fmla="*/ 62 w 879"/>
                  <a:gd name="T31" fmla="*/ 506 h 941"/>
                  <a:gd name="T32" fmla="*/ 3 w 879"/>
                  <a:gd name="T33" fmla="*/ 397 h 941"/>
                  <a:gd name="T34" fmla="*/ 110 w 879"/>
                  <a:gd name="T35" fmla="*/ 40 h 941"/>
                  <a:gd name="T36" fmla="*/ 194 w 879"/>
                  <a:gd name="T37" fmla="*/ 3 h 941"/>
                  <a:gd name="T38" fmla="*/ 278 w 879"/>
                  <a:gd name="T39" fmla="*/ 71 h 941"/>
                  <a:gd name="T40" fmla="*/ 449 w 879"/>
                  <a:gd name="T41" fmla="*/ 274 h 941"/>
                  <a:gd name="T42" fmla="*/ 606 w 879"/>
                  <a:gd name="T43" fmla="*/ 272 h 941"/>
                  <a:gd name="T44" fmla="*/ 640 w 879"/>
                  <a:gd name="T45" fmla="*/ 258 h 941"/>
                  <a:gd name="T46" fmla="*/ 701 w 879"/>
                  <a:gd name="T47" fmla="*/ 296 h 941"/>
                  <a:gd name="T48" fmla="*/ 774 w 879"/>
                  <a:gd name="T49" fmla="*/ 412 h 941"/>
                  <a:gd name="T50" fmla="*/ 774 w 879"/>
                  <a:gd name="T51" fmla="*/ 412 h 941"/>
                  <a:gd name="T52" fmla="*/ 877 w 879"/>
                  <a:gd name="T53" fmla="*/ 881 h 941"/>
                  <a:gd name="T54" fmla="*/ 855 w 879"/>
                  <a:gd name="T55" fmla="*/ 935 h 941"/>
                  <a:gd name="T56" fmla="*/ 832 w 879"/>
                  <a:gd name="T57" fmla="*/ 941 h 9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879" h="941">
                    <a:moveTo>
                      <a:pt x="758" y="420"/>
                    </a:moveTo>
                    <a:cubicBezTo>
                      <a:pt x="739" y="379"/>
                      <a:pt x="714" y="342"/>
                      <a:pt x="687" y="307"/>
                    </a:cubicBezTo>
                    <a:cubicBezTo>
                      <a:pt x="664" y="277"/>
                      <a:pt x="634" y="267"/>
                      <a:pt x="619" y="284"/>
                    </a:cubicBezTo>
                    <a:cubicBezTo>
                      <a:pt x="579" y="327"/>
                      <a:pt x="514" y="332"/>
                      <a:pt x="440" y="289"/>
                    </a:cubicBezTo>
                    <a:cubicBezTo>
                      <a:pt x="366" y="246"/>
                      <a:pt x="301" y="166"/>
                      <a:pt x="261" y="78"/>
                    </a:cubicBezTo>
                    <a:cubicBezTo>
                      <a:pt x="247" y="45"/>
                      <a:pt x="218" y="19"/>
                      <a:pt x="196" y="21"/>
                    </a:cubicBezTo>
                    <a:cubicBezTo>
                      <a:pt x="168" y="24"/>
                      <a:pt x="142" y="33"/>
                      <a:pt x="122" y="53"/>
                    </a:cubicBezTo>
                    <a:cubicBezTo>
                      <a:pt x="56" y="119"/>
                      <a:pt x="30" y="302"/>
                      <a:pt x="21" y="398"/>
                    </a:cubicBezTo>
                    <a:cubicBezTo>
                      <a:pt x="18" y="431"/>
                      <a:pt x="41" y="473"/>
                      <a:pt x="71" y="490"/>
                    </a:cubicBezTo>
                    <a:lnTo>
                      <a:pt x="440" y="704"/>
                    </a:lnTo>
                    <a:lnTo>
                      <a:pt x="809" y="917"/>
                    </a:lnTo>
                    <a:cubicBezTo>
                      <a:pt x="839" y="934"/>
                      <a:pt x="862" y="918"/>
                      <a:pt x="859" y="882"/>
                    </a:cubicBezTo>
                    <a:cubicBezTo>
                      <a:pt x="850" y="775"/>
                      <a:pt x="824" y="562"/>
                      <a:pt x="758" y="420"/>
                    </a:cubicBezTo>
                    <a:close/>
                    <a:moveTo>
                      <a:pt x="832" y="941"/>
                    </a:moveTo>
                    <a:cubicBezTo>
                      <a:pt x="822" y="941"/>
                      <a:pt x="811" y="938"/>
                      <a:pt x="800" y="932"/>
                    </a:cubicBezTo>
                    <a:lnTo>
                      <a:pt x="62" y="506"/>
                    </a:lnTo>
                    <a:cubicBezTo>
                      <a:pt x="26" y="485"/>
                      <a:pt x="0" y="436"/>
                      <a:pt x="3" y="397"/>
                    </a:cubicBezTo>
                    <a:cubicBezTo>
                      <a:pt x="13" y="293"/>
                      <a:pt x="40" y="109"/>
                      <a:pt x="110" y="40"/>
                    </a:cubicBezTo>
                    <a:cubicBezTo>
                      <a:pt x="131" y="19"/>
                      <a:pt x="159" y="7"/>
                      <a:pt x="194" y="3"/>
                    </a:cubicBezTo>
                    <a:cubicBezTo>
                      <a:pt x="227" y="0"/>
                      <a:pt x="261" y="35"/>
                      <a:pt x="278" y="71"/>
                    </a:cubicBezTo>
                    <a:cubicBezTo>
                      <a:pt x="317" y="159"/>
                      <a:pt x="381" y="235"/>
                      <a:pt x="449" y="274"/>
                    </a:cubicBezTo>
                    <a:cubicBezTo>
                      <a:pt x="513" y="311"/>
                      <a:pt x="570" y="310"/>
                      <a:pt x="606" y="272"/>
                    </a:cubicBezTo>
                    <a:cubicBezTo>
                      <a:pt x="615" y="263"/>
                      <a:pt x="627" y="258"/>
                      <a:pt x="640" y="258"/>
                    </a:cubicBezTo>
                    <a:cubicBezTo>
                      <a:pt x="661" y="259"/>
                      <a:pt x="683" y="273"/>
                      <a:pt x="701" y="296"/>
                    </a:cubicBezTo>
                    <a:cubicBezTo>
                      <a:pt x="731" y="335"/>
                      <a:pt x="756" y="374"/>
                      <a:pt x="774" y="412"/>
                    </a:cubicBezTo>
                    <a:lnTo>
                      <a:pt x="774" y="412"/>
                    </a:lnTo>
                    <a:cubicBezTo>
                      <a:pt x="840" y="555"/>
                      <a:pt x="867" y="767"/>
                      <a:pt x="877" y="881"/>
                    </a:cubicBezTo>
                    <a:cubicBezTo>
                      <a:pt x="879" y="905"/>
                      <a:pt x="871" y="925"/>
                      <a:pt x="855" y="935"/>
                    </a:cubicBezTo>
                    <a:cubicBezTo>
                      <a:pt x="848" y="939"/>
                      <a:pt x="840" y="941"/>
                      <a:pt x="832" y="94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8">
                <a:extLst>
                  <a:ext uri="{FF2B5EF4-FFF2-40B4-BE49-F238E27FC236}">
                    <a16:creationId xmlns:a16="http://schemas.microsoft.com/office/drawing/2014/main" id="{4904FA5A-C7CD-4FC3-9179-7289AFB092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4876" y="3127375"/>
                <a:ext cx="252413" cy="327025"/>
              </a:xfrm>
              <a:custGeom>
                <a:avLst/>
                <a:gdLst>
                  <a:gd name="T0" fmla="*/ 493 w 693"/>
                  <a:gd name="T1" fmla="*/ 57 h 896"/>
                  <a:gd name="T2" fmla="*/ 322 w 693"/>
                  <a:gd name="T3" fmla="*/ 25 h 896"/>
                  <a:gd name="T4" fmla="*/ 319 w 693"/>
                  <a:gd name="T5" fmla="*/ 26 h 896"/>
                  <a:gd name="T6" fmla="*/ 310 w 693"/>
                  <a:gd name="T7" fmla="*/ 32 h 896"/>
                  <a:gd name="T8" fmla="*/ 2 w 693"/>
                  <a:gd name="T9" fmla="*/ 219 h 896"/>
                  <a:gd name="T10" fmla="*/ 0 w 693"/>
                  <a:gd name="T11" fmla="*/ 221 h 896"/>
                  <a:gd name="T12" fmla="*/ 138 w 693"/>
                  <a:gd name="T13" fmla="*/ 242 h 896"/>
                  <a:gd name="T14" fmla="*/ 353 w 693"/>
                  <a:gd name="T15" fmla="*/ 614 h 896"/>
                  <a:gd name="T16" fmla="*/ 339 w 693"/>
                  <a:gd name="T17" fmla="*/ 690 h 896"/>
                  <a:gd name="T18" fmla="*/ 339 w 693"/>
                  <a:gd name="T19" fmla="*/ 691 h 896"/>
                  <a:gd name="T20" fmla="*/ 334 w 693"/>
                  <a:gd name="T21" fmla="*/ 704 h 896"/>
                  <a:gd name="T22" fmla="*/ 279 w 693"/>
                  <a:gd name="T23" fmla="*/ 841 h 896"/>
                  <a:gd name="T24" fmla="*/ 249 w 693"/>
                  <a:gd name="T25" fmla="*/ 896 h 896"/>
                  <a:gd name="T26" fmla="*/ 252 w 693"/>
                  <a:gd name="T27" fmla="*/ 895 h 896"/>
                  <a:gd name="T28" fmla="*/ 581 w 693"/>
                  <a:gd name="T29" fmla="*/ 694 h 896"/>
                  <a:gd name="T30" fmla="*/ 611 w 693"/>
                  <a:gd name="T31" fmla="*/ 641 h 896"/>
                  <a:gd name="T32" fmla="*/ 665 w 693"/>
                  <a:gd name="T33" fmla="*/ 503 h 896"/>
                  <a:gd name="T34" fmla="*/ 670 w 693"/>
                  <a:gd name="T35" fmla="*/ 490 h 896"/>
                  <a:gd name="T36" fmla="*/ 670 w 693"/>
                  <a:gd name="T37" fmla="*/ 490 h 896"/>
                  <a:gd name="T38" fmla="*/ 626 w 693"/>
                  <a:gd name="T39" fmla="*/ 213 h 896"/>
                  <a:gd name="T40" fmla="*/ 493 w 693"/>
                  <a:gd name="T41" fmla="*/ 57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93" h="896">
                    <a:moveTo>
                      <a:pt x="493" y="57"/>
                    </a:moveTo>
                    <a:cubicBezTo>
                      <a:pt x="424" y="10"/>
                      <a:pt x="366" y="0"/>
                      <a:pt x="322" y="25"/>
                    </a:cubicBezTo>
                    <a:lnTo>
                      <a:pt x="319" y="26"/>
                    </a:lnTo>
                    <a:lnTo>
                      <a:pt x="310" y="32"/>
                    </a:lnTo>
                    <a:cubicBezTo>
                      <a:pt x="300" y="38"/>
                      <a:pt x="55" y="186"/>
                      <a:pt x="2" y="219"/>
                    </a:cubicBezTo>
                    <a:cubicBezTo>
                      <a:pt x="1" y="219"/>
                      <a:pt x="1" y="220"/>
                      <a:pt x="0" y="221"/>
                    </a:cubicBezTo>
                    <a:cubicBezTo>
                      <a:pt x="37" y="206"/>
                      <a:pt x="85" y="212"/>
                      <a:pt x="138" y="242"/>
                    </a:cubicBezTo>
                    <a:cubicBezTo>
                      <a:pt x="257" y="311"/>
                      <a:pt x="353" y="477"/>
                      <a:pt x="353" y="614"/>
                    </a:cubicBezTo>
                    <a:cubicBezTo>
                      <a:pt x="353" y="644"/>
                      <a:pt x="347" y="669"/>
                      <a:pt x="339" y="690"/>
                    </a:cubicBezTo>
                    <a:lnTo>
                      <a:pt x="339" y="691"/>
                    </a:lnTo>
                    <a:cubicBezTo>
                      <a:pt x="337" y="695"/>
                      <a:pt x="336" y="700"/>
                      <a:pt x="334" y="704"/>
                    </a:cubicBezTo>
                    <a:lnTo>
                      <a:pt x="279" y="841"/>
                    </a:lnTo>
                    <a:cubicBezTo>
                      <a:pt x="274" y="866"/>
                      <a:pt x="264" y="884"/>
                      <a:pt x="249" y="896"/>
                    </a:cubicBezTo>
                    <a:cubicBezTo>
                      <a:pt x="250" y="896"/>
                      <a:pt x="251" y="895"/>
                      <a:pt x="252" y="895"/>
                    </a:cubicBezTo>
                    <a:lnTo>
                      <a:pt x="581" y="694"/>
                    </a:lnTo>
                    <a:cubicBezTo>
                      <a:pt x="595" y="682"/>
                      <a:pt x="606" y="665"/>
                      <a:pt x="611" y="641"/>
                    </a:cubicBezTo>
                    <a:lnTo>
                      <a:pt x="665" y="503"/>
                    </a:lnTo>
                    <a:cubicBezTo>
                      <a:pt x="667" y="499"/>
                      <a:pt x="669" y="495"/>
                      <a:pt x="670" y="490"/>
                    </a:cubicBezTo>
                    <a:lnTo>
                      <a:pt x="670" y="490"/>
                    </a:lnTo>
                    <a:cubicBezTo>
                      <a:pt x="693" y="431"/>
                      <a:pt x="693" y="347"/>
                      <a:pt x="626" y="213"/>
                    </a:cubicBezTo>
                    <a:cubicBezTo>
                      <a:pt x="595" y="151"/>
                      <a:pt x="550" y="96"/>
                      <a:pt x="493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9">
                <a:extLst>
                  <a:ext uri="{FF2B5EF4-FFF2-40B4-BE49-F238E27FC236}">
                    <a16:creationId xmlns:a16="http://schemas.microsoft.com/office/drawing/2014/main" id="{D54D2D16-E16A-4CF0-9A7A-A9BB734CB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6938" y="3119438"/>
                <a:ext cx="269875" cy="341313"/>
              </a:xfrm>
              <a:custGeom>
                <a:avLst/>
                <a:gdLst>
                  <a:gd name="T0" fmla="*/ 296 w 738"/>
                  <a:gd name="T1" fmla="*/ 882 h 935"/>
                  <a:gd name="T2" fmla="*/ 594 w 738"/>
                  <a:gd name="T3" fmla="*/ 700 h 935"/>
                  <a:gd name="T4" fmla="*/ 616 w 738"/>
                  <a:gd name="T5" fmla="*/ 658 h 935"/>
                  <a:gd name="T6" fmla="*/ 671 w 738"/>
                  <a:gd name="T7" fmla="*/ 518 h 935"/>
                  <a:gd name="T8" fmla="*/ 674 w 738"/>
                  <a:gd name="T9" fmla="*/ 509 h 935"/>
                  <a:gd name="T10" fmla="*/ 676 w 738"/>
                  <a:gd name="T11" fmla="*/ 505 h 935"/>
                  <a:gd name="T12" fmla="*/ 632 w 738"/>
                  <a:gd name="T13" fmla="*/ 242 h 935"/>
                  <a:gd name="T14" fmla="*/ 505 w 738"/>
                  <a:gd name="T15" fmla="*/ 92 h 935"/>
                  <a:gd name="T16" fmla="*/ 505 w 738"/>
                  <a:gd name="T17" fmla="*/ 92 h 935"/>
                  <a:gd name="T18" fmla="*/ 352 w 738"/>
                  <a:gd name="T19" fmla="*/ 61 h 935"/>
                  <a:gd name="T20" fmla="*/ 341 w 738"/>
                  <a:gd name="T21" fmla="*/ 68 h 935"/>
                  <a:gd name="T22" fmla="*/ 67 w 738"/>
                  <a:gd name="T23" fmla="*/ 234 h 935"/>
                  <a:gd name="T24" fmla="*/ 2 w 738"/>
                  <a:gd name="T25" fmla="*/ 252 h 935"/>
                  <a:gd name="T26" fmla="*/ 15 w 738"/>
                  <a:gd name="T27" fmla="*/ 225 h 935"/>
                  <a:gd name="T28" fmla="*/ 336 w 738"/>
                  <a:gd name="T29" fmla="*/ 30 h 935"/>
                  <a:gd name="T30" fmla="*/ 525 w 738"/>
                  <a:gd name="T31" fmla="*/ 63 h 935"/>
                  <a:gd name="T32" fmla="*/ 525 w 738"/>
                  <a:gd name="T33" fmla="*/ 63 h 935"/>
                  <a:gd name="T34" fmla="*/ 664 w 738"/>
                  <a:gd name="T35" fmla="*/ 226 h 935"/>
                  <a:gd name="T36" fmla="*/ 709 w 738"/>
                  <a:gd name="T37" fmla="*/ 517 h 935"/>
                  <a:gd name="T38" fmla="*/ 707 w 738"/>
                  <a:gd name="T39" fmla="*/ 521 h 935"/>
                  <a:gd name="T40" fmla="*/ 703 w 738"/>
                  <a:gd name="T41" fmla="*/ 532 h 935"/>
                  <a:gd name="T42" fmla="*/ 649 w 738"/>
                  <a:gd name="T43" fmla="*/ 668 h 935"/>
                  <a:gd name="T44" fmla="*/ 614 w 738"/>
                  <a:gd name="T45" fmla="*/ 729 h 935"/>
                  <a:gd name="T46" fmla="*/ 283 w 738"/>
                  <a:gd name="T47" fmla="*/ 931 h 935"/>
                  <a:gd name="T48" fmla="*/ 268 w 738"/>
                  <a:gd name="T49" fmla="*/ 935 h 935"/>
                  <a:gd name="T50" fmla="*/ 258 w 738"/>
                  <a:gd name="T51" fmla="*/ 933 h 935"/>
                  <a:gd name="T52" fmla="*/ 250 w 738"/>
                  <a:gd name="T53" fmla="*/ 928 h 935"/>
                  <a:gd name="T54" fmla="*/ 296 w 738"/>
                  <a:gd name="T55" fmla="*/ 882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38" h="935">
                    <a:moveTo>
                      <a:pt x="296" y="882"/>
                    </a:moveTo>
                    <a:lnTo>
                      <a:pt x="594" y="700"/>
                    </a:lnTo>
                    <a:cubicBezTo>
                      <a:pt x="604" y="692"/>
                      <a:pt x="612" y="677"/>
                      <a:pt x="616" y="658"/>
                    </a:cubicBezTo>
                    <a:lnTo>
                      <a:pt x="671" y="518"/>
                    </a:lnTo>
                    <a:cubicBezTo>
                      <a:pt x="672" y="514"/>
                      <a:pt x="673" y="512"/>
                      <a:pt x="674" y="509"/>
                    </a:cubicBezTo>
                    <a:lnTo>
                      <a:pt x="676" y="505"/>
                    </a:lnTo>
                    <a:cubicBezTo>
                      <a:pt x="702" y="438"/>
                      <a:pt x="687" y="352"/>
                      <a:pt x="632" y="242"/>
                    </a:cubicBezTo>
                    <a:cubicBezTo>
                      <a:pt x="601" y="179"/>
                      <a:pt x="557" y="128"/>
                      <a:pt x="505" y="92"/>
                    </a:cubicBezTo>
                    <a:lnTo>
                      <a:pt x="505" y="92"/>
                    </a:lnTo>
                    <a:cubicBezTo>
                      <a:pt x="462" y="63"/>
                      <a:pt x="401" y="34"/>
                      <a:pt x="352" y="61"/>
                    </a:cubicBezTo>
                    <a:lnTo>
                      <a:pt x="341" y="68"/>
                    </a:lnTo>
                    <a:lnTo>
                      <a:pt x="67" y="234"/>
                    </a:lnTo>
                    <a:cubicBezTo>
                      <a:pt x="43" y="234"/>
                      <a:pt x="20" y="240"/>
                      <a:pt x="2" y="252"/>
                    </a:cubicBezTo>
                    <a:cubicBezTo>
                      <a:pt x="0" y="241"/>
                      <a:pt x="5" y="231"/>
                      <a:pt x="15" y="225"/>
                    </a:cubicBezTo>
                    <a:lnTo>
                      <a:pt x="336" y="30"/>
                    </a:lnTo>
                    <a:cubicBezTo>
                      <a:pt x="371" y="11"/>
                      <a:pt x="432" y="0"/>
                      <a:pt x="525" y="63"/>
                    </a:cubicBezTo>
                    <a:lnTo>
                      <a:pt x="525" y="63"/>
                    </a:lnTo>
                    <a:cubicBezTo>
                      <a:pt x="582" y="102"/>
                      <a:pt x="630" y="158"/>
                      <a:pt x="664" y="226"/>
                    </a:cubicBezTo>
                    <a:cubicBezTo>
                      <a:pt x="723" y="345"/>
                      <a:pt x="738" y="440"/>
                      <a:pt x="709" y="517"/>
                    </a:cubicBezTo>
                    <a:lnTo>
                      <a:pt x="707" y="521"/>
                    </a:lnTo>
                    <a:cubicBezTo>
                      <a:pt x="706" y="525"/>
                      <a:pt x="705" y="529"/>
                      <a:pt x="703" y="532"/>
                    </a:cubicBezTo>
                    <a:lnTo>
                      <a:pt x="649" y="668"/>
                    </a:lnTo>
                    <a:cubicBezTo>
                      <a:pt x="645" y="692"/>
                      <a:pt x="632" y="714"/>
                      <a:pt x="614" y="729"/>
                    </a:cubicBezTo>
                    <a:lnTo>
                      <a:pt x="283" y="931"/>
                    </a:lnTo>
                    <a:cubicBezTo>
                      <a:pt x="278" y="934"/>
                      <a:pt x="273" y="935"/>
                      <a:pt x="268" y="935"/>
                    </a:cubicBezTo>
                    <a:cubicBezTo>
                      <a:pt x="265" y="935"/>
                      <a:pt x="262" y="934"/>
                      <a:pt x="258" y="933"/>
                    </a:cubicBezTo>
                    <a:cubicBezTo>
                      <a:pt x="255" y="932"/>
                      <a:pt x="252" y="931"/>
                      <a:pt x="250" y="928"/>
                    </a:cubicBezTo>
                    <a:cubicBezTo>
                      <a:pt x="270" y="921"/>
                      <a:pt x="286" y="905"/>
                      <a:pt x="296" y="88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10">
                <a:extLst>
                  <a:ext uri="{FF2B5EF4-FFF2-40B4-BE49-F238E27FC236}">
                    <a16:creationId xmlns:a16="http://schemas.microsoft.com/office/drawing/2014/main" id="{D35B3CE7-21B4-49D2-AFED-EAF976E5CD4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51538" y="3190875"/>
                <a:ext cx="168275" cy="276225"/>
              </a:xfrm>
              <a:custGeom>
                <a:avLst/>
                <a:gdLst>
                  <a:gd name="T0" fmla="*/ 433 w 464"/>
                  <a:gd name="T1" fmla="*/ 516 h 758"/>
                  <a:gd name="T2" fmla="*/ 447 w 464"/>
                  <a:gd name="T3" fmla="*/ 440 h 758"/>
                  <a:gd name="T4" fmla="*/ 232 w 464"/>
                  <a:gd name="T5" fmla="*/ 68 h 758"/>
                  <a:gd name="T6" fmla="*/ 17 w 464"/>
                  <a:gd name="T7" fmla="*/ 192 h 758"/>
                  <a:gd name="T8" fmla="*/ 31 w 464"/>
                  <a:gd name="T9" fmla="*/ 283 h 758"/>
                  <a:gd name="T10" fmla="*/ 31 w 464"/>
                  <a:gd name="T11" fmla="*/ 284 h 758"/>
                  <a:gd name="T12" fmla="*/ 36 w 464"/>
                  <a:gd name="T13" fmla="*/ 304 h 758"/>
                  <a:gd name="T14" fmla="*/ 91 w 464"/>
                  <a:gd name="T15" fmla="*/ 504 h 758"/>
                  <a:gd name="T16" fmla="*/ 232 w 464"/>
                  <a:gd name="T17" fmla="*/ 718 h 758"/>
                  <a:gd name="T18" fmla="*/ 373 w 464"/>
                  <a:gd name="T19" fmla="*/ 667 h 758"/>
                  <a:gd name="T20" fmla="*/ 428 w 464"/>
                  <a:gd name="T21" fmla="*/ 530 h 758"/>
                  <a:gd name="T22" fmla="*/ 433 w 464"/>
                  <a:gd name="T23" fmla="*/ 517 h 758"/>
                  <a:gd name="T24" fmla="*/ 433 w 464"/>
                  <a:gd name="T25" fmla="*/ 516 h 758"/>
                  <a:gd name="T26" fmla="*/ 297 w 464"/>
                  <a:gd name="T27" fmla="*/ 755 h 758"/>
                  <a:gd name="T28" fmla="*/ 223 w 464"/>
                  <a:gd name="T29" fmla="*/ 733 h 758"/>
                  <a:gd name="T30" fmla="*/ 73 w 464"/>
                  <a:gd name="T31" fmla="*/ 507 h 758"/>
                  <a:gd name="T32" fmla="*/ 19 w 464"/>
                  <a:gd name="T33" fmla="*/ 309 h 758"/>
                  <a:gd name="T34" fmla="*/ 15 w 464"/>
                  <a:gd name="T35" fmla="*/ 293 h 758"/>
                  <a:gd name="T36" fmla="*/ 14 w 464"/>
                  <a:gd name="T37" fmla="*/ 288 h 758"/>
                  <a:gd name="T38" fmla="*/ 0 w 464"/>
                  <a:gd name="T39" fmla="*/ 192 h 758"/>
                  <a:gd name="T40" fmla="*/ 71 w 464"/>
                  <a:gd name="T41" fmla="*/ 38 h 758"/>
                  <a:gd name="T42" fmla="*/ 241 w 464"/>
                  <a:gd name="T43" fmla="*/ 53 h 758"/>
                  <a:gd name="T44" fmla="*/ 464 w 464"/>
                  <a:gd name="T45" fmla="*/ 440 h 758"/>
                  <a:gd name="T46" fmla="*/ 443 w 464"/>
                  <a:gd name="T47" fmla="*/ 538 h 758"/>
                  <a:gd name="T48" fmla="*/ 390 w 464"/>
                  <a:gd name="T49" fmla="*/ 674 h 758"/>
                  <a:gd name="T50" fmla="*/ 335 w 464"/>
                  <a:gd name="T51" fmla="*/ 747 h 758"/>
                  <a:gd name="T52" fmla="*/ 297 w 464"/>
                  <a:gd name="T53" fmla="*/ 755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64" h="758">
                    <a:moveTo>
                      <a:pt x="433" y="516"/>
                    </a:moveTo>
                    <a:cubicBezTo>
                      <a:pt x="441" y="495"/>
                      <a:pt x="447" y="470"/>
                      <a:pt x="447" y="440"/>
                    </a:cubicBezTo>
                    <a:cubicBezTo>
                      <a:pt x="447" y="303"/>
                      <a:pt x="351" y="137"/>
                      <a:pt x="232" y="68"/>
                    </a:cubicBezTo>
                    <a:cubicBezTo>
                      <a:pt x="114" y="0"/>
                      <a:pt x="17" y="55"/>
                      <a:pt x="17" y="192"/>
                    </a:cubicBezTo>
                    <a:cubicBezTo>
                      <a:pt x="17" y="221"/>
                      <a:pt x="23" y="252"/>
                      <a:pt x="31" y="283"/>
                    </a:cubicBezTo>
                    <a:lnTo>
                      <a:pt x="31" y="284"/>
                    </a:lnTo>
                    <a:cubicBezTo>
                      <a:pt x="33" y="291"/>
                      <a:pt x="34" y="297"/>
                      <a:pt x="36" y="304"/>
                    </a:cubicBezTo>
                    <a:lnTo>
                      <a:pt x="91" y="504"/>
                    </a:lnTo>
                    <a:cubicBezTo>
                      <a:pt x="105" y="588"/>
                      <a:pt x="163" y="678"/>
                      <a:pt x="232" y="718"/>
                    </a:cubicBezTo>
                    <a:cubicBezTo>
                      <a:pt x="302" y="758"/>
                      <a:pt x="359" y="735"/>
                      <a:pt x="373" y="667"/>
                    </a:cubicBezTo>
                    <a:lnTo>
                      <a:pt x="428" y="530"/>
                    </a:lnTo>
                    <a:cubicBezTo>
                      <a:pt x="430" y="526"/>
                      <a:pt x="431" y="521"/>
                      <a:pt x="433" y="517"/>
                    </a:cubicBezTo>
                    <a:lnTo>
                      <a:pt x="433" y="516"/>
                    </a:lnTo>
                    <a:close/>
                    <a:moveTo>
                      <a:pt x="297" y="755"/>
                    </a:moveTo>
                    <a:cubicBezTo>
                      <a:pt x="274" y="755"/>
                      <a:pt x="249" y="748"/>
                      <a:pt x="223" y="733"/>
                    </a:cubicBezTo>
                    <a:cubicBezTo>
                      <a:pt x="150" y="691"/>
                      <a:pt x="88" y="598"/>
                      <a:pt x="73" y="507"/>
                    </a:cubicBezTo>
                    <a:lnTo>
                      <a:pt x="19" y="309"/>
                    </a:lnTo>
                    <a:cubicBezTo>
                      <a:pt x="18" y="304"/>
                      <a:pt x="17" y="299"/>
                      <a:pt x="15" y="293"/>
                    </a:cubicBezTo>
                    <a:lnTo>
                      <a:pt x="14" y="288"/>
                    </a:lnTo>
                    <a:cubicBezTo>
                      <a:pt x="4" y="252"/>
                      <a:pt x="0" y="221"/>
                      <a:pt x="0" y="192"/>
                    </a:cubicBezTo>
                    <a:cubicBezTo>
                      <a:pt x="0" y="120"/>
                      <a:pt x="25" y="65"/>
                      <a:pt x="71" y="38"/>
                    </a:cubicBezTo>
                    <a:cubicBezTo>
                      <a:pt x="118" y="11"/>
                      <a:pt x="178" y="17"/>
                      <a:pt x="241" y="53"/>
                    </a:cubicBezTo>
                    <a:cubicBezTo>
                      <a:pt x="364" y="124"/>
                      <a:pt x="464" y="298"/>
                      <a:pt x="464" y="440"/>
                    </a:cubicBezTo>
                    <a:cubicBezTo>
                      <a:pt x="464" y="470"/>
                      <a:pt x="457" y="510"/>
                      <a:pt x="443" y="538"/>
                    </a:cubicBezTo>
                    <a:lnTo>
                      <a:pt x="390" y="674"/>
                    </a:lnTo>
                    <a:cubicBezTo>
                      <a:pt x="383" y="707"/>
                      <a:pt x="363" y="734"/>
                      <a:pt x="335" y="747"/>
                    </a:cubicBezTo>
                    <a:cubicBezTo>
                      <a:pt x="323" y="752"/>
                      <a:pt x="310" y="755"/>
                      <a:pt x="297" y="75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07E8C5D-2F6D-4CEA-BEF6-6D60936EC8FF}"/>
                </a:ext>
              </a:extLst>
            </p:cNvPr>
            <p:cNvGrpSpPr/>
            <p:nvPr/>
          </p:nvGrpSpPr>
          <p:grpSpPr>
            <a:xfrm>
              <a:off x="9937775" y="1217294"/>
              <a:ext cx="479371" cy="523088"/>
              <a:chOff x="5591175" y="2940047"/>
              <a:chExt cx="504825" cy="550863"/>
            </a:xfrm>
          </p:grpSpPr>
          <p:sp>
            <p:nvSpPr>
              <p:cNvPr id="33" name="Freeform 9">
                <a:extLst>
                  <a:ext uri="{FF2B5EF4-FFF2-40B4-BE49-F238E27FC236}">
                    <a16:creationId xmlns:a16="http://schemas.microsoft.com/office/drawing/2014/main" id="{F01D29CE-C7A0-4C63-86B9-F5FAEFCADAF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00712" y="2947985"/>
                <a:ext cx="388938" cy="525463"/>
              </a:xfrm>
              <a:custGeom>
                <a:avLst/>
                <a:gdLst>
                  <a:gd name="T0" fmla="*/ 1020 w 1069"/>
                  <a:gd name="T1" fmla="*/ 255 h 1416"/>
                  <a:gd name="T2" fmla="*/ 354 w 1069"/>
                  <a:gd name="T3" fmla="*/ 4 h 1416"/>
                  <a:gd name="T4" fmla="*/ 328 w 1069"/>
                  <a:gd name="T5" fmla="*/ 7 h 1416"/>
                  <a:gd name="T6" fmla="*/ 10 w 1069"/>
                  <a:gd name="T7" fmla="*/ 194 h 1416"/>
                  <a:gd name="T8" fmla="*/ 20 w 1069"/>
                  <a:gd name="T9" fmla="*/ 208 h 1416"/>
                  <a:gd name="T10" fmla="*/ 686 w 1069"/>
                  <a:gd name="T11" fmla="*/ 459 h 1416"/>
                  <a:gd name="T12" fmla="*/ 735 w 1069"/>
                  <a:gd name="T13" fmla="*/ 538 h 1416"/>
                  <a:gd name="T14" fmla="*/ 735 w 1069"/>
                  <a:gd name="T15" fmla="*/ 1260 h 1416"/>
                  <a:gd name="T16" fmla="*/ 735 w 1069"/>
                  <a:gd name="T17" fmla="*/ 1299 h 1416"/>
                  <a:gd name="T18" fmla="*/ 691 w 1069"/>
                  <a:gd name="T19" fmla="*/ 1416 h 1416"/>
                  <a:gd name="T20" fmla="*/ 1004 w 1069"/>
                  <a:gd name="T21" fmla="*/ 1231 h 1416"/>
                  <a:gd name="T22" fmla="*/ 1004 w 1069"/>
                  <a:gd name="T23" fmla="*/ 1230 h 1416"/>
                  <a:gd name="T24" fmla="*/ 1068 w 1069"/>
                  <a:gd name="T25" fmla="*/ 1093 h 1416"/>
                  <a:gd name="T26" fmla="*/ 1068 w 1069"/>
                  <a:gd name="T27" fmla="*/ 1030 h 1416"/>
                  <a:gd name="T28" fmla="*/ 1068 w 1069"/>
                  <a:gd name="T29" fmla="*/ 335 h 1416"/>
                  <a:gd name="T30" fmla="*/ 1020 w 1069"/>
                  <a:gd name="T31" fmla="*/ 255 h 1416"/>
                  <a:gd name="T32" fmla="*/ 53 w 1069"/>
                  <a:gd name="T33" fmla="*/ 1173 h 1416"/>
                  <a:gd name="T34" fmla="*/ 363 w 1069"/>
                  <a:gd name="T35" fmla="*/ 990 h 1416"/>
                  <a:gd name="T36" fmla="*/ 430 w 1069"/>
                  <a:gd name="T37" fmla="*/ 673 h 1416"/>
                  <a:gd name="T38" fmla="*/ 134 w 1069"/>
                  <a:gd name="T39" fmla="*/ 564 h 1416"/>
                  <a:gd name="T40" fmla="*/ 96 w 1069"/>
                  <a:gd name="T41" fmla="*/ 598 h 1416"/>
                  <a:gd name="T42" fmla="*/ 96 w 1069"/>
                  <a:gd name="T43" fmla="*/ 1002 h 1416"/>
                  <a:gd name="T44" fmla="*/ 53 w 1069"/>
                  <a:gd name="T45" fmla="*/ 1173 h 1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069" h="1416">
                    <a:moveTo>
                      <a:pt x="1020" y="255"/>
                    </a:moveTo>
                    <a:lnTo>
                      <a:pt x="354" y="4"/>
                    </a:lnTo>
                    <a:cubicBezTo>
                      <a:pt x="344" y="0"/>
                      <a:pt x="335" y="2"/>
                      <a:pt x="328" y="7"/>
                    </a:cubicBezTo>
                    <a:lnTo>
                      <a:pt x="10" y="194"/>
                    </a:lnTo>
                    <a:cubicBezTo>
                      <a:pt x="0" y="200"/>
                      <a:pt x="17" y="206"/>
                      <a:pt x="20" y="208"/>
                    </a:cubicBezTo>
                    <a:lnTo>
                      <a:pt x="686" y="459"/>
                    </a:lnTo>
                    <a:cubicBezTo>
                      <a:pt x="712" y="468"/>
                      <a:pt x="735" y="506"/>
                      <a:pt x="735" y="538"/>
                    </a:cubicBezTo>
                    <a:lnTo>
                      <a:pt x="735" y="1260"/>
                    </a:lnTo>
                    <a:cubicBezTo>
                      <a:pt x="735" y="1273"/>
                      <a:pt x="735" y="1286"/>
                      <a:pt x="735" y="1299"/>
                    </a:cubicBezTo>
                    <a:cubicBezTo>
                      <a:pt x="733" y="1345"/>
                      <a:pt x="718" y="1386"/>
                      <a:pt x="691" y="1416"/>
                    </a:cubicBezTo>
                    <a:lnTo>
                      <a:pt x="1004" y="1231"/>
                    </a:lnTo>
                    <a:lnTo>
                      <a:pt x="1004" y="1230"/>
                    </a:lnTo>
                    <a:cubicBezTo>
                      <a:pt x="1044" y="1201"/>
                      <a:pt x="1066" y="1151"/>
                      <a:pt x="1068" y="1093"/>
                    </a:cubicBezTo>
                    <a:cubicBezTo>
                      <a:pt x="1069" y="1072"/>
                      <a:pt x="1068" y="1051"/>
                      <a:pt x="1068" y="1030"/>
                    </a:cubicBezTo>
                    <a:lnTo>
                      <a:pt x="1068" y="335"/>
                    </a:lnTo>
                    <a:cubicBezTo>
                      <a:pt x="1068" y="303"/>
                      <a:pt x="1045" y="265"/>
                      <a:pt x="1020" y="255"/>
                    </a:cubicBezTo>
                    <a:close/>
                    <a:moveTo>
                      <a:pt x="53" y="1173"/>
                    </a:moveTo>
                    <a:lnTo>
                      <a:pt x="363" y="990"/>
                    </a:lnTo>
                    <a:cubicBezTo>
                      <a:pt x="452" y="928"/>
                      <a:pt x="430" y="767"/>
                      <a:pt x="430" y="673"/>
                    </a:cubicBezTo>
                    <a:lnTo>
                      <a:pt x="134" y="564"/>
                    </a:lnTo>
                    <a:cubicBezTo>
                      <a:pt x="112" y="556"/>
                      <a:pt x="96" y="571"/>
                      <a:pt x="96" y="598"/>
                    </a:cubicBezTo>
                    <a:lnTo>
                      <a:pt x="96" y="1002"/>
                    </a:lnTo>
                    <a:cubicBezTo>
                      <a:pt x="96" y="1063"/>
                      <a:pt x="98" y="1122"/>
                      <a:pt x="53" y="117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10">
                <a:extLst>
                  <a:ext uri="{FF2B5EF4-FFF2-40B4-BE49-F238E27FC236}">
                    <a16:creationId xmlns:a16="http://schemas.microsoft.com/office/drawing/2014/main" id="{C78361A3-A901-405C-9BBC-DA5930256D5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97537" y="2940047"/>
                <a:ext cx="398463" cy="544513"/>
              </a:xfrm>
              <a:custGeom>
                <a:avLst/>
                <a:gdLst>
                  <a:gd name="T0" fmla="*/ 724 w 1096"/>
                  <a:gd name="T1" fmla="*/ 1400 h 1464"/>
                  <a:gd name="T2" fmla="*/ 981 w 1096"/>
                  <a:gd name="T3" fmla="*/ 1248 h 1464"/>
                  <a:gd name="T4" fmla="*/ 1061 w 1096"/>
                  <a:gd name="T5" fmla="*/ 1100 h 1464"/>
                  <a:gd name="T6" fmla="*/ 1061 w 1096"/>
                  <a:gd name="T7" fmla="*/ 353 h 1464"/>
                  <a:gd name="T8" fmla="*/ 1024 w 1096"/>
                  <a:gd name="T9" fmla="*/ 290 h 1464"/>
                  <a:gd name="T10" fmla="*/ 357 w 1096"/>
                  <a:gd name="T11" fmla="*/ 38 h 1464"/>
                  <a:gd name="T12" fmla="*/ 349 w 1096"/>
                  <a:gd name="T13" fmla="*/ 39 h 1464"/>
                  <a:gd name="T14" fmla="*/ 42 w 1096"/>
                  <a:gd name="T15" fmla="*/ 219 h 1464"/>
                  <a:gd name="T16" fmla="*/ 54 w 1096"/>
                  <a:gd name="T17" fmla="*/ 235 h 1464"/>
                  <a:gd name="T18" fmla="*/ 30 w 1096"/>
                  <a:gd name="T19" fmla="*/ 226 h 1464"/>
                  <a:gd name="T20" fmla="*/ 4 w 1096"/>
                  <a:gd name="T21" fmla="*/ 228 h 1464"/>
                  <a:gd name="T22" fmla="*/ 0 w 1096"/>
                  <a:gd name="T23" fmla="*/ 215 h 1464"/>
                  <a:gd name="T24" fmla="*/ 11 w 1096"/>
                  <a:gd name="T25" fmla="*/ 197 h 1464"/>
                  <a:gd name="T26" fmla="*/ 329 w 1096"/>
                  <a:gd name="T27" fmla="*/ 9 h 1464"/>
                  <a:gd name="T28" fmla="*/ 370 w 1096"/>
                  <a:gd name="T29" fmla="*/ 5 h 1464"/>
                  <a:gd name="T30" fmla="*/ 1036 w 1096"/>
                  <a:gd name="T31" fmla="*/ 257 h 1464"/>
                  <a:gd name="T32" fmla="*/ 1096 w 1096"/>
                  <a:gd name="T33" fmla="*/ 353 h 1464"/>
                  <a:gd name="T34" fmla="*/ 1096 w 1096"/>
                  <a:gd name="T35" fmla="*/ 1097 h 1464"/>
                  <a:gd name="T36" fmla="*/ 1064 w 1096"/>
                  <a:gd name="T37" fmla="*/ 1220 h 1464"/>
                  <a:gd name="T38" fmla="*/ 1023 w 1096"/>
                  <a:gd name="T39" fmla="*/ 1264 h 1464"/>
                  <a:gd name="T40" fmla="*/ 690 w 1096"/>
                  <a:gd name="T41" fmla="*/ 1461 h 1464"/>
                  <a:gd name="T42" fmla="*/ 679 w 1096"/>
                  <a:gd name="T43" fmla="*/ 1464 h 1464"/>
                  <a:gd name="T44" fmla="*/ 668 w 1096"/>
                  <a:gd name="T45" fmla="*/ 1461 h 1464"/>
                  <a:gd name="T46" fmla="*/ 724 w 1096"/>
                  <a:gd name="T47" fmla="*/ 1400 h 1464"/>
                  <a:gd name="T48" fmla="*/ 85 w 1096"/>
                  <a:gd name="T49" fmla="*/ 1158 h 1464"/>
                  <a:gd name="T50" fmla="*/ 364 w 1096"/>
                  <a:gd name="T51" fmla="*/ 993 h 1464"/>
                  <a:gd name="T52" fmla="*/ 421 w 1096"/>
                  <a:gd name="T53" fmla="*/ 869 h 1464"/>
                  <a:gd name="T54" fmla="*/ 422 w 1096"/>
                  <a:gd name="T55" fmla="*/ 849 h 1464"/>
                  <a:gd name="T56" fmla="*/ 422 w 1096"/>
                  <a:gd name="T57" fmla="*/ 849 h 1464"/>
                  <a:gd name="T58" fmla="*/ 423 w 1096"/>
                  <a:gd name="T59" fmla="*/ 684 h 1464"/>
                  <a:gd name="T60" fmla="*/ 457 w 1096"/>
                  <a:gd name="T61" fmla="*/ 697 h 1464"/>
                  <a:gd name="T62" fmla="*/ 456 w 1096"/>
                  <a:gd name="T63" fmla="*/ 879 h 1464"/>
                  <a:gd name="T64" fmla="*/ 383 w 1096"/>
                  <a:gd name="T65" fmla="*/ 1022 h 1464"/>
                  <a:gd name="T66" fmla="*/ 46 w 1096"/>
                  <a:gd name="T67" fmla="*/ 1221 h 1464"/>
                  <a:gd name="T68" fmla="*/ 35 w 1096"/>
                  <a:gd name="T69" fmla="*/ 1220 h 1464"/>
                  <a:gd name="T70" fmla="*/ 30 w 1096"/>
                  <a:gd name="T71" fmla="*/ 1218 h 1464"/>
                  <a:gd name="T72" fmla="*/ 85 w 1096"/>
                  <a:gd name="T73" fmla="*/ 1158 h 1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6" h="1464">
                    <a:moveTo>
                      <a:pt x="724" y="1400"/>
                    </a:moveTo>
                    <a:lnTo>
                      <a:pt x="981" y="1248"/>
                    </a:lnTo>
                    <a:cubicBezTo>
                      <a:pt x="1039" y="1213"/>
                      <a:pt x="1061" y="1170"/>
                      <a:pt x="1061" y="1100"/>
                    </a:cubicBezTo>
                    <a:lnTo>
                      <a:pt x="1061" y="353"/>
                    </a:lnTo>
                    <a:cubicBezTo>
                      <a:pt x="1061" y="326"/>
                      <a:pt x="1040" y="296"/>
                      <a:pt x="1024" y="290"/>
                    </a:cubicBezTo>
                    <a:lnTo>
                      <a:pt x="357" y="38"/>
                    </a:lnTo>
                    <a:cubicBezTo>
                      <a:pt x="352" y="36"/>
                      <a:pt x="350" y="38"/>
                      <a:pt x="349" y="39"/>
                    </a:cubicBezTo>
                    <a:lnTo>
                      <a:pt x="42" y="219"/>
                    </a:lnTo>
                    <a:lnTo>
                      <a:pt x="54" y="235"/>
                    </a:lnTo>
                    <a:lnTo>
                      <a:pt x="30" y="226"/>
                    </a:lnTo>
                    <a:cubicBezTo>
                      <a:pt x="20" y="222"/>
                      <a:pt x="10" y="223"/>
                      <a:pt x="4" y="228"/>
                    </a:cubicBezTo>
                    <a:cubicBezTo>
                      <a:pt x="1" y="225"/>
                      <a:pt x="0" y="220"/>
                      <a:pt x="0" y="215"/>
                    </a:cubicBezTo>
                    <a:cubicBezTo>
                      <a:pt x="0" y="208"/>
                      <a:pt x="4" y="201"/>
                      <a:pt x="11" y="197"/>
                    </a:cubicBezTo>
                    <a:lnTo>
                      <a:pt x="329" y="9"/>
                    </a:lnTo>
                    <a:cubicBezTo>
                      <a:pt x="340" y="1"/>
                      <a:pt x="355" y="0"/>
                      <a:pt x="370" y="5"/>
                    </a:cubicBezTo>
                    <a:lnTo>
                      <a:pt x="1036" y="257"/>
                    </a:lnTo>
                    <a:cubicBezTo>
                      <a:pt x="1069" y="269"/>
                      <a:pt x="1096" y="313"/>
                      <a:pt x="1096" y="353"/>
                    </a:cubicBezTo>
                    <a:lnTo>
                      <a:pt x="1096" y="1097"/>
                    </a:lnTo>
                    <a:cubicBezTo>
                      <a:pt x="1096" y="1145"/>
                      <a:pt x="1085" y="1187"/>
                      <a:pt x="1064" y="1220"/>
                    </a:cubicBezTo>
                    <a:cubicBezTo>
                      <a:pt x="1053" y="1238"/>
                      <a:pt x="1040" y="1253"/>
                      <a:pt x="1023" y="1264"/>
                    </a:cubicBezTo>
                    <a:lnTo>
                      <a:pt x="690" y="1461"/>
                    </a:lnTo>
                    <a:cubicBezTo>
                      <a:pt x="687" y="1463"/>
                      <a:pt x="683" y="1464"/>
                      <a:pt x="679" y="1464"/>
                    </a:cubicBezTo>
                    <a:cubicBezTo>
                      <a:pt x="675" y="1464"/>
                      <a:pt x="671" y="1463"/>
                      <a:pt x="668" y="1461"/>
                    </a:cubicBezTo>
                    <a:cubicBezTo>
                      <a:pt x="692" y="1447"/>
                      <a:pt x="711" y="1426"/>
                      <a:pt x="724" y="1400"/>
                    </a:cubicBezTo>
                    <a:close/>
                    <a:moveTo>
                      <a:pt x="85" y="1158"/>
                    </a:moveTo>
                    <a:lnTo>
                      <a:pt x="364" y="993"/>
                    </a:lnTo>
                    <a:cubicBezTo>
                      <a:pt x="397" y="969"/>
                      <a:pt x="419" y="924"/>
                      <a:pt x="421" y="869"/>
                    </a:cubicBezTo>
                    <a:lnTo>
                      <a:pt x="422" y="849"/>
                    </a:lnTo>
                    <a:lnTo>
                      <a:pt x="422" y="849"/>
                    </a:lnTo>
                    <a:lnTo>
                      <a:pt x="423" y="684"/>
                    </a:lnTo>
                    <a:lnTo>
                      <a:pt x="457" y="697"/>
                    </a:lnTo>
                    <a:lnTo>
                      <a:pt x="456" y="879"/>
                    </a:lnTo>
                    <a:cubicBezTo>
                      <a:pt x="451" y="941"/>
                      <a:pt x="425" y="993"/>
                      <a:pt x="383" y="1022"/>
                    </a:cubicBezTo>
                    <a:lnTo>
                      <a:pt x="46" y="1221"/>
                    </a:lnTo>
                    <a:lnTo>
                      <a:pt x="35" y="1220"/>
                    </a:lnTo>
                    <a:cubicBezTo>
                      <a:pt x="34" y="1219"/>
                      <a:pt x="32" y="1218"/>
                      <a:pt x="30" y="1218"/>
                    </a:cubicBezTo>
                    <a:cubicBezTo>
                      <a:pt x="54" y="1204"/>
                      <a:pt x="72" y="1183"/>
                      <a:pt x="85" y="115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11">
                <a:extLst>
                  <a:ext uri="{FF2B5EF4-FFF2-40B4-BE49-F238E27FC236}">
                    <a16:creationId xmlns:a16="http://schemas.microsoft.com/office/drawing/2014/main" id="{A467D97B-AE0F-4864-AC56-CEF71EB48FB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591175" y="3011485"/>
                <a:ext cx="387350" cy="479425"/>
              </a:xfrm>
              <a:custGeom>
                <a:avLst/>
                <a:gdLst>
                  <a:gd name="T0" fmla="*/ 824 w 1068"/>
                  <a:gd name="T1" fmla="*/ 844 h 1291"/>
                  <a:gd name="T2" fmla="*/ 769 w 1068"/>
                  <a:gd name="T3" fmla="*/ 858 h 1291"/>
                  <a:gd name="T4" fmla="*/ 732 w 1068"/>
                  <a:gd name="T5" fmla="*/ 1125 h 1291"/>
                  <a:gd name="T6" fmla="*/ 868 w 1068"/>
                  <a:gd name="T7" fmla="*/ 1249 h 1291"/>
                  <a:gd name="T8" fmla="*/ 964 w 1068"/>
                  <a:gd name="T9" fmla="*/ 1242 h 1291"/>
                  <a:gd name="T10" fmla="*/ 1032 w 1068"/>
                  <a:gd name="T11" fmla="*/ 1100 h 1291"/>
                  <a:gd name="T12" fmla="*/ 1032 w 1068"/>
                  <a:gd name="T13" fmla="*/ 353 h 1291"/>
                  <a:gd name="T14" fmla="*/ 995 w 1068"/>
                  <a:gd name="T15" fmla="*/ 290 h 1291"/>
                  <a:gd name="T16" fmla="*/ 329 w 1068"/>
                  <a:gd name="T17" fmla="*/ 38 h 1291"/>
                  <a:gd name="T18" fmla="*/ 320 w 1068"/>
                  <a:gd name="T19" fmla="*/ 38 h 1291"/>
                  <a:gd name="T20" fmla="*/ 315 w 1068"/>
                  <a:gd name="T21" fmla="*/ 56 h 1291"/>
                  <a:gd name="T22" fmla="*/ 315 w 1068"/>
                  <a:gd name="T23" fmla="*/ 662 h 1291"/>
                  <a:gd name="T24" fmla="*/ 286 w 1068"/>
                  <a:gd name="T25" fmla="*/ 640 h 1291"/>
                  <a:gd name="T26" fmla="*/ 131 w 1068"/>
                  <a:gd name="T27" fmla="*/ 616 h 1291"/>
                  <a:gd name="T28" fmla="*/ 94 w 1068"/>
                  <a:gd name="T29" fmla="*/ 883 h 1291"/>
                  <a:gd name="T30" fmla="*/ 230 w 1068"/>
                  <a:gd name="T31" fmla="*/ 1007 h 1291"/>
                  <a:gd name="T32" fmla="*/ 325 w 1068"/>
                  <a:gd name="T33" fmla="*/ 999 h 1291"/>
                  <a:gd name="T34" fmla="*/ 393 w 1068"/>
                  <a:gd name="T35" fmla="*/ 869 h 1291"/>
                  <a:gd name="T36" fmla="*/ 394 w 1068"/>
                  <a:gd name="T37" fmla="*/ 845 h 1291"/>
                  <a:gd name="T38" fmla="*/ 394 w 1068"/>
                  <a:gd name="T39" fmla="*/ 412 h 1291"/>
                  <a:gd name="T40" fmla="*/ 414 w 1068"/>
                  <a:gd name="T41" fmla="*/ 366 h 1291"/>
                  <a:gd name="T42" fmla="*/ 455 w 1068"/>
                  <a:gd name="T43" fmla="*/ 362 h 1291"/>
                  <a:gd name="T44" fmla="*/ 898 w 1068"/>
                  <a:gd name="T45" fmla="*/ 524 h 1291"/>
                  <a:gd name="T46" fmla="*/ 958 w 1068"/>
                  <a:gd name="T47" fmla="*/ 620 h 1291"/>
                  <a:gd name="T48" fmla="*/ 958 w 1068"/>
                  <a:gd name="T49" fmla="*/ 910 h 1291"/>
                  <a:gd name="T50" fmla="*/ 930 w 1068"/>
                  <a:gd name="T51" fmla="*/ 887 h 1291"/>
                  <a:gd name="T52" fmla="*/ 824 w 1068"/>
                  <a:gd name="T53" fmla="*/ 844 h 1291"/>
                  <a:gd name="T54" fmla="*/ 909 w 1068"/>
                  <a:gd name="T55" fmla="*/ 1291 h 1291"/>
                  <a:gd name="T56" fmla="*/ 858 w 1068"/>
                  <a:gd name="T57" fmla="*/ 1283 h 1291"/>
                  <a:gd name="T58" fmla="*/ 701 w 1068"/>
                  <a:gd name="T59" fmla="*/ 1141 h 1291"/>
                  <a:gd name="T60" fmla="*/ 752 w 1068"/>
                  <a:gd name="T61" fmla="*/ 828 h 1291"/>
                  <a:gd name="T62" fmla="*/ 923 w 1068"/>
                  <a:gd name="T63" fmla="*/ 839 h 1291"/>
                  <a:gd name="T64" fmla="*/ 923 w 1068"/>
                  <a:gd name="T65" fmla="*/ 620 h 1291"/>
                  <a:gd name="T66" fmla="*/ 886 w 1068"/>
                  <a:gd name="T67" fmla="*/ 557 h 1291"/>
                  <a:gd name="T68" fmla="*/ 443 w 1068"/>
                  <a:gd name="T69" fmla="*/ 395 h 1291"/>
                  <a:gd name="T70" fmla="*/ 434 w 1068"/>
                  <a:gd name="T71" fmla="*/ 395 h 1291"/>
                  <a:gd name="T72" fmla="*/ 429 w 1068"/>
                  <a:gd name="T73" fmla="*/ 412 h 1291"/>
                  <a:gd name="T74" fmla="*/ 427 w 1068"/>
                  <a:gd name="T75" fmla="*/ 880 h 1291"/>
                  <a:gd name="T76" fmla="*/ 342 w 1068"/>
                  <a:gd name="T77" fmla="*/ 1030 h 1291"/>
                  <a:gd name="T78" fmla="*/ 219 w 1068"/>
                  <a:gd name="T79" fmla="*/ 1041 h 1291"/>
                  <a:gd name="T80" fmla="*/ 62 w 1068"/>
                  <a:gd name="T81" fmla="*/ 899 h 1291"/>
                  <a:gd name="T82" fmla="*/ 113 w 1068"/>
                  <a:gd name="T83" fmla="*/ 585 h 1291"/>
                  <a:gd name="T84" fmla="*/ 280 w 1068"/>
                  <a:gd name="T85" fmla="*/ 594 h 1291"/>
                  <a:gd name="T86" fmla="*/ 280 w 1068"/>
                  <a:gd name="T87" fmla="*/ 56 h 1291"/>
                  <a:gd name="T88" fmla="*/ 300 w 1068"/>
                  <a:gd name="T89" fmla="*/ 9 h 1291"/>
                  <a:gd name="T90" fmla="*/ 341 w 1068"/>
                  <a:gd name="T91" fmla="*/ 5 h 1291"/>
                  <a:gd name="T92" fmla="*/ 1008 w 1068"/>
                  <a:gd name="T93" fmla="*/ 257 h 1291"/>
                  <a:gd name="T94" fmla="*/ 1068 w 1068"/>
                  <a:gd name="T95" fmla="*/ 353 h 1291"/>
                  <a:gd name="T96" fmla="*/ 1067 w 1068"/>
                  <a:gd name="T97" fmla="*/ 1097 h 1291"/>
                  <a:gd name="T98" fmla="*/ 981 w 1068"/>
                  <a:gd name="T99" fmla="*/ 1273 h 1291"/>
                  <a:gd name="T100" fmla="*/ 909 w 1068"/>
                  <a:gd name="T101" fmla="*/ 1291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068" h="1291">
                    <a:moveTo>
                      <a:pt x="824" y="844"/>
                    </a:moveTo>
                    <a:cubicBezTo>
                      <a:pt x="804" y="844"/>
                      <a:pt x="786" y="849"/>
                      <a:pt x="769" y="858"/>
                    </a:cubicBezTo>
                    <a:cubicBezTo>
                      <a:pt x="695" y="900"/>
                      <a:pt x="678" y="1019"/>
                      <a:pt x="732" y="1125"/>
                    </a:cubicBezTo>
                    <a:cubicBezTo>
                      <a:pt x="764" y="1187"/>
                      <a:pt x="815" y="1233"/>
                      <a:pt x="868" y="1249"/>
                    </a:cubicBezTo>
                    <a:cubicBezTo>
                      <a:pt x="903" y="1260"/>
                      <a:pt x="936" y="1257"/>
                      <a:pt x="964" y="1242"/>
                    </a:cubicBezTo>
                    <a:cubicBezTo>
                      <a:pt x="1007" y="1218"/>
                      <a:pt x="1032" y="1165"/>
                      <a:pt x="1032" y="1100"/>
                    </a:cubicBezTo>
                    <a:lnTo>
                      <a:pt x="1032" y="353"/>
                    </a:lnTo>
                    <a:cubicBezTo>
                      <a:pt x="1032" y="326"/>
                      <a:pt x="1012" y="296"/>
                      <a:pt x="995" y="290"/>
                    </a:cubicBezTo>
                    <a:lnTo>
                      <a:pt x="329" y="38"/>
                    </a:lnTo>
                    <a:cubicBezTo>
                      <a:pt x="326" y="37"/>
                      <a:pt x="323" y="36"/>
                      <a:pt x="320" y="38"/>
                    </a:cubicBezTo>
                    <a:cubicBezTo>
                      <a:pt x="318" y="40"/>
                      <a:pt x="315" y="45"/>
                      <a:pt x="315" y="56"/>
                    </a:cubicBezTo>
                    <a:lnTo>
                      <a:pt x="315" y="662"/>
                    </a:lnTo>
                    <a:lnTo>
                      <a:pt x="286" y="640"/>
                    </a:lnTo>
                    <a:cubicBezTo>
                      <a:pt x="234" y="600"/>
                      <a:pt x="175" y="591"/>
                      <a:pt x="131" y="616"/>
                    </a:cubicBezTo>
                    <a:cubicBezTo>
                      <a:pt x="56" y="657"/>
                      <a:pt x="40" y="777"/>
                      <a:pt x="94" y="883"/>
                    </a:cubicBezTo>
                    <a:cubicBezTo>
                      <a:pt x="125" y="944"/>
                      <a:pt x="176" y="991"/>
                      <a:pt x="230" y="1007"/>
                    </a:cubicBezTo>
                    <a:cubicBezTo>
                      <a:pt x="264" y="1018"/>
                      <a:pt x="297" y="1015"/>
                      <a:pt x="325" y="999"/>
                    </a:cubicBezTo>
                    <a:cubicBezTo>
                      <a:pt x="366" y="977"/>
                      <a:pt x="390" y="929"/>
                      <a:pt x="393" y="869"/>
                    </a:cubicBezTo>
                    <a:lnTo>
                      <a:pt x="394" y="845"/>
                    </a:lnTo>
                    <a:lnTo>
                      <a:pt x="394" y="412"/>
                    </a:lnTo>
                    <a:cubicBezTo>
                      <a:pt x="394" y="392"/>
                      <a:pt x="401" y="375"/>
                      <a:pt x="414" y="366"/>
                    </a:cubicBezTo>
                    <a:cubicBezTo>
                      <a:pt x="426" y="358"/>
                      <a:pt x="440" y="356"/>
                      <a:pt x="455" y="362"/>
                    </a:cubicBezTo>
                    <a:lnTo>
                      <a:pt x="898" y="524"/>
                    </a:lnTo>
                    <a:cubicBezTo>
                      <a:pt x="931" y="536"/>
                      <a:pt x="958" y="580"/>
                      <a:pt x="958" y="620"/>
                    </a:cubicBezTo>
                    <a:lnTo>
                      <a:pt x="958" y="910"/>
                    </a:lnTo>
                    <a:lnTo>
                      <a:pt x="930" y="887"/>
                    </a:lnTo>
                    <a:cubicBezTo>
                      <a:pt x="895" y="859"/>
                      <a:pt x="858" y="844"/>
                      <a:pt x="824" y="844"/>
                    </a:cubicBezTo>
                    <a:close/>
                    <a:moveTo>
                      <a:pt x="909" y="1291"/>
                    </a:moveTo>
                    <a:cubicBezTo>
                      <a:pt x="892" y="1291"/>
                      <a:pt x="875" y="1288"/>
                      <a:pt x="858" y="1283"/>
                    </a:cubicBezTo>
                    <a:cubicBezTo>
                      <a:pt x="794" y="1264"/>
                      <a:pt x="737" y="1212"/>
                      <a:pt x="701" y="1141"/>
                    </a:cubicBezTo>
                    <a:cubicBezTo>
                      <a:pt x="638" y="1019"/>
                      <a:pt x="661" y="878"/>
                      <a:pt x="752" y="828"/>
                    </a:cubicBezTo>
                    <a:cubicBezTo>
                      <a:pt x="803" y="799"/>
                      <a:pt x="865" y="804"/>
                      <a:pt x="923" y="839"/>
                    </a:cubicBezTo>
                    <a:lnTo>
                      <a:pt x="923" y="620"/>
                    </a:lnTo>
                    <a:cubicBezTo>
                      <a:pt x="923" y="593"/>
                      <a:pt x="903" y="563"/>
                      <a:pt x="886" y="557"/>
                    </a:cubicBezTo>
                    <a:lnTo>
                      <a:pt x="443" y="395"/>
                    </a:lnTo>
                    <a:cubicBezTo>
                      <a:pt x="440" y="394"/>
                      <a:pt x="437" y="393"/>
                      <a:pt x="434" y="395"/>
                    </a:cubicBezTo>
                    <a:cubicBezTo>
                      <a:pt x="432" y="397"/>
                      <a:pt x="429" y="402"/>
                      <a:pt x="429" y="412"/>
                    </a:cubicBezTo>
                    <a:lnTo>
                      <a:pt x="427" y="880"/>
                    </a:lnTo>
                    <a:cubicBezTo>
                      <a:pt x="422" y="948"/>
                      <a:pt x="391" y="1003"/>
                      <a:pt x="342" y="1030"/>
                    </a:cubicBezTo>
                    <a:cubicBezTo>
                      <a:pt x="306" y="1050"/>
                      <a:pt x="263" y="1054"/>
                      <a:pt x="219" y="1041"/>
                    </a:cubicBezTo>
                    <a:cubicBezTo>
                      <a:pt x="156" y="1021"/>
                      <a:pt x="99" y="970"/>
                      <a:pt x="62" y="899"/>
                    </a:cubicBezTo>
                    <a:cubicBezTo>
                      <a:pt x="0" y="776"/>
                      <a:pt x="23" y="636"/>
                      <a:pt x="113" y="585"/>
                    </a:cubicBezTo>
                    <a:cubicBezTo>
                      <a:pt x="163" y="558"/>
                      <a:pt x="223" y="561"/>
                      <a:pt x="280" y="594"/>
                    </a:cubicBezTo>
                    <a:lnTo>
                      <a:pt x="280" y="56"/>
                    </a:lnTo>
                    <a:cubicBezTo>
                      <a:pt x="280" y="35"/>
                      <a:pt x="287" y="18"/>
                      <a:pt x="300" y="9"/>
                    </a:cubicBezTo>
                    <a:cubicBezTo>
                      <a:pt x="312" y="1"/>
                      <a:pt x="326" y="0"/>
                      <a:pt x="341" y="5"/>
                    </a:cubicBezTo>
                    <a:lnTo>
                      <a:pt x="1008" y="257"/>
                    </a:lnTo>
                    <a:cubicBezTo>
                      <a:pt x="1040" y="269"/>
                      <a:pt x="1068" y="313"/>
                      <a:pt x="1068" y="353"/>
                    </a:cubicBezTo>
                    <a:lnTo>
                      <a:pt x="1067" y="1097"/>
                    </a:lnTo>
                    <a:cubicBezTo>
                      <a:pt x="1068" y="1178"/>
                      <a:pt x="1036" y="1242"/>
                      <a:pt x="981" y="1273"/>
                    </a:cubicBezTo>
                    <a:cubicBezTo>
                      <a:pt x="959" y="1285"/>
                      <a:pt x="935" y="1291"/>
                      <a:pt x="909" y="129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806CE301-F979-49D3-86C6-ED3D9B46C3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915120" y="3596085"/>
              <a:ext cx="457896" cy="534213"/>
            </a:xfrm>
            <a:custGeom>
              <a:avLst/>
              <a:gdLst>
                <a:gd name="T0" fmla="*/ 172 w 1341"/>
                <a:gd name="T1" fmla="*/ 278 h 1529"/>
                <a:gd name="T2" fmla="*/ 523 w 1341"/>
                <a:gd name="T3" fmla="*/ 1429 h 1529"/>
                <a:gd name="T4" fmla="*/ 993 w 1341"/>
                <a:gd name="T5" fmla="*/ 1157 h 1529"/>
                <a:gd name="T6" fmla="*/ 292 w 1341"/>
                <a:gd name="T7" fmla="*/ 247 h 1529"/>
                <a:gd name="T8" fmla="*/ 505 w 1341"/>
                <a:gd name="T9" fmla="*/ 1314 h 1529"/>
                <a:gd name="T10" fmla="*/ 243 w 1341"/>
                <a:gd name="T11" fmla="*/ 401 h 1529"/>
                <a:gd name="T12" fmla="*/ 902 w 1341"/>
                <a:gd name="T13" fmla="*/ 1062 h 1529"/>
                <a:gd name="T14" fmla="*/ 903 w 1341"/>
                <a:gd name="T15" fmla="*/ 1074 h 1529"/>
                <a:gd name="T16" fmla="*/ 903 w 1341"/>
                <a:gd name="T17" fmla="*/ 1085 h 1529"/>
                <a:gd name="T18" fmla="*/ 903 w 1341"/>
                <a:gd name="T19" fmla="*/ 1091 h 1529"/>
                <a:gd name="T20" fmla="*/ 903 w 1341"/>
                <a:gd name="T21" fmla="*/ 1096 h 1529"/>
                <a:gd name="T22" fmla="*/ 903 w 1341"/>
                <a:gd name="T23" fmla="*/ 1101 h 1529"/>
                <a:gd name="T24" fmla="*/ 903 w 1341"/>
                <a:gd name="T25" fmla="*/ 1103 h 1529"/>
                <a:gd name="T26" fmla="*/ 902 w 1341"/>
                <a:gd name="T27" fmla="*/ 1107 h 1529"/>
                <a:gd name="T28" fmla="*/ 902 w 1341"/>
                <a:gd name="T29" fmla="*/ 1113 h 1529"/>
                <a:gd name="T30" fmla="*/ 902 w 1341"/>
                <a:gd name="T31" fmla="*/ 1116 h 1529"/>
                <a:gd name="T32" fmla="*/ 902 w 1341"/>
                <a:gd name="T33" fmla="*/ 1120 h 1529"/>
                <a:gd name="T34" fmla="*/ 901 w 1341"/>
                <a:gd name="T35" fmla="*/ 1124 h 1529"/>
                <a:gd name="T36" fmla="*/ 901 w 1341"/>
                <a:gd name="T37" fmla="*/ 1133 h 1529"/>
                <a:gd name="T38" fmla="*/ 900 w 1341"/>
                <a:gd name="T39" fmla="*/ 1134 h 1529"/>
                <a:gd name="T40" fmla="*/ 900 w 1341"/>
                <a:gd name="T41" fmla="*/ 1137 h 1529"/>
                <a:gd name="T42" fmla="*/ 680 w 1341"/>
                <a:gd name="T43" fmla="*/ 1368 h 1529"/>
                <a:gd name="T44" fmla="*/ 579 w 1341"/>
                <a:gd name="T45" fmla="*/ 822 h 1529"/>
                <a:gd name="T46" fmla="*/ 614 w 1341"/>
                <a:gd name="T47" fmla="*/ 606 h 1529"/>
                <a:gd name="T48" fmla="*/ 805 w 1341"/>
                <a:gd name="T49" fmla="*/ 1091 h 1529"/>
                <a:gd name="T50" fmla="*/ 316 w 1341"/>
                <a:gd name="T51" fmla="*/ 670 h 1529"/>
                <a:gd name="T52" fmla="*/ 593 w 1341"/>
                <a:gd name="T53" fmla="*/ 1217 h 1529"/>
                <a:gd name="T54" fmla="*/ 629 w 1341"/>
                <a:gd name="T55" fmla="*/ 1151 h 1529"/>
                <a:gd name="T56" fmla="*/ 805 w 1341"/>
                <a:gd name="T57" fmla="*/ 1280 h 1529"/>
                <a:gd name="T58" fmla="*/ 866 w 1341"/>
                <a:gd name="T59" fmla="*/ 1129 h 1529"/>
                <a:gd name="T60" fmla="*/ 866 w 1341"/>
                <a:gd name="T61" fmla="*/ 1124 h 1529"/>
                <a:gd name="T62" fmla="*/ 866 w 1341"/>
                <a:gd name="T63" fmla="*/ 1119 h 1529"/>
                <a:gd name="T64" fmla="*/ 867 w 1341"/>
                <a:gd name="T65" fmla="*/ 1116 h 1529"/>
                <a:gd name="T66" fmla="*/ 867 w 1341"/>
                <a:gd name="T67" fmla="*/ 1114 h 1529"/>
                <a:gd name="T68" fmla="*/ 867 w 1341"/>
                <a:gd name="T69" fmla="*/ 1108 h 1529"/>
                <a:gd name="T70" fmla="*/ 867 w 1341"/>
                <a:gd name="T71" fmla="*/ 1104 h 1529"/>
                <a:gd name="T72" fmla="*/ 867 w 1341"/>
                <a:gd name="T73" fmla="*/ 1100 h 1529"/>
                <a:gd name="T74" fmla="*/ 868 w 1341"/>
                <a:gd name="T75" fmla="*/ 1095 h 1529"/>
                <a:gd name="T76" fmla="*/ 868 w 1341"/>
                <a:gd name="T77" fmla="*/ 1090 h 1529"/>
                <a:gd name="T78" fmla="*/ 868 w 1341"/>
                <a:gd name="T79" fmla="*/ 1085 h 1529"/>
                <a:gd name="T80" fmla="*/ 868 w 1341"/>
                <a:gd name="T81" fmla="*/ 1074 h 1529"/>
                <a:gd name="T82" fmla="*/ 867 w 1341"/>
                <a:gd name="T83" fmla="*/ 1063 h 1529"/>
                <a:gd name="T84" fmla="*/ 505 w 1341"/>
                <a:gd name="T85" fmla="*/ 458 h 1529"/>
                <a:gd name="T86" fmla="*/ 258 w 1341"/>
                <a:gd name="T87" fmla="*/ 596 h 1529"/>
                <a:gd name="T88" fmla="*/ 316 w 1341"/>
                <a:gd name="T89" fmla="*/ 670 h 1529"/>
                <a:gd name="T90" fmla="*/ 867 w 1341"/>
                <a:gd name="T91" fmla="*/ 1498 h 1529"/>
                <a:gd name="T92" fmla="*/ 505 w 1341"/>
                <a:gd name="T93" fmla="*/ 1459 h 1529"/>
                <a:gd name="T94" fmla="*/ 154 w 1341"/>
                <a:gd name="T95" fmla="*/ 247 h 1529"/>
                <a:gd name="T96" fmla="*/ 466 w 1341"/>
                <a:gd name="T97" fmla="*/ 58 h 1529"/>
                <a:gd name="T98" fmla="*/ 1341 w 1341"/>
                <a:gd name="T99" fmla="*/ 967 h 1529"/>
                <a:gd name="T100" fmla="*/ 885 w 1341"/>
                <a:gd name="T101" fmla="*/ 1487 h 1529"/>
                <a:gd name="T102" fmla="*/ 873 w 1341"/>
                <a:gd name="T103" fmla="*/ 1494 h 1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41" h="1529">
                  <a:moveTo>
                    <a:pt x="292" y="247"/>
                  </a:moveTo>
                  <a:cubicBezTo>
                    <a:pt x="248" y="247"/>
                    <a:pt x="208" y="257"/>
                    <a:pt x="172" y="278"/>
                  </a:cubicBezTo>
                  <a:cubicBezTo>
                    <a:pt x="84" y="329"/>
                    <a:pt x="35" y="438"/>
                    <a:pt x="35" y="584"/>
                  </a:cubicBezTo>
                  <a:cubicBezTo>
                    <a:pt x="35" y="894"/>
                    <a:pt x="254" y="1273"/>
                    <a:pt x="523" y="1429"/>
                  </a:cubicBezTo>
                  <a:cubicBezTo>
                    <a:pt x="650" y="1502"/>
                    <a:pt x="768" y="1514"/>
                    <a:pt x="856" y="1463"/>
                  </a:cubicBezTo>
                  <a:cubicBezTo>
                    <a:pt x="944" y="1412"/>
                    <a:pt x="993" y="1304"/>
                    <a:pt x="993" y="1157"/>
                  </a:cubicBezTo>
                  <a:cubicBezTo>
                    <a:pt x="993" y="847"/>
                    <a:pt x="774" y="468"/>
                    <a:pt x="505" y="313"/>
                  </a:cubicBezTo>
                  <a:cubicBezTo>
                    <a:pt x="430" y="269"/>
                    <a:pt x="357" y="247"/>
                    <a:pt x="292" y="247"/>
                  </a:cubicBezTo>
                  <a:close/>
                  <a:moveTo>
                    <a:pt x="680" y="1368"/>
                  </a:moveTo>
                  <a:cubicBezTo>
                    <a:pt x="626" y="1368"/>
                    <a:pt x="567" y="1350"/>
                    <a:pt x="505" y="1314"/>
                  </a:cubicBezTo>
                  <a:cubicBezTo>
                    <a:pt x="296" y="1194"/>
                    <a:pt x="125" y="898"/>
                    <a:pt x="125" y="656"/>
                  </a:cubicBezTo>
                  <a:cubicBezTo>
                    <a:pt x="125" y="535"/>
                    <a:pt x="167" y="445"/>
                    <a:pt x="243" y="401"/>
                  </a:cubicBezTo>
                  <a:cubicBezTo>
                    <a:pt x="319" y="357"/>
                    <a:pt x="418" y="366"/>
                    <a:pt x="523" y="427"/>
                  </a:cubicBezTo>
                  <a:cubicBezTo>
                    <a:pt x="726" y="544"/>
                    <a:pt x="892" y="825"/>
                    <a:pt x="902" y="1062"/>
                  </a:cubicBezTo>
                  <a:cubicBezTo>
                    <a:pt x="903" y="1066"/>
                    <a:pt x="903" y="1070"/>
                    <a:pt x="903" y="1074"/>
                  </a:cubicBezTo>
                  <a:lnTo>
                    <a:pt x="903" y="1074"/>
                  </a:lnTo>
                  <a:cubicBezTo>
                    <a:pt x="903" y="1078"/>
                    <a:pt x="903" y="1081"/>
                    <a:pt x="903" y="1085"/>
                  </a:cubicBezTo>
                  <a:lnTo>
                    <a:pt x="903" y="1085"/>
                  </a:lnTo>
                  <a:lnTo>
                    <a:pt x="903" y="1090"/>
                  </a:lnTo>
                  <a:lnTo>
                    <a:pt x="903" y="1091"/>
                  </a:lnTo>
                  <a:lnTo>
                    <a:pt x="903" y="1094"/>
                  </a:lnTo>
                  <a:lnTo>
                    <a:pt x="903" y="1096"/>
                  </a:lnTo>
                  <a:lnTo>
                    <a:pt x="903" y="1097"/>
                  </a:lnTo>
                  <a:lnTo>
                    <a:pt x="903" y="1101"/>
                  </a:lnTo>
                  <a:lnTo>
                    <a:pt x="903" y="1102"/>
                  </a:lnTo>
                  <a:lnTo>
                    <a:pt x="903" y="1103"/>
                  </a:lnTo>
                  <a:lnTo>
                    <a:pt x="902" y="1107"/>
                  </a:lnTo>
                  <a:lnTo>
                    <a:pt x="902" y="1107"/>
                  </a:lnTo>
                  <a:lnTo>
                    <a:pt x="902" y="1112"/>
                  </a:lnTo>
                  <a:lnTo>
                    <a:pt x="902" y="1113"/>
                  </a:lnTo>
                  <a:lnTo>
                    <a:pt x="902" y="1116"/>
                  </a:lnTo>
                  <a:lnTo>
                    <a:pt x="902" y="1116"/>
                  </a:lnTo>
                  <a:lnTo>
                    <a:pt x="902" y="1120"/>
                  </a:lnTo>
                  <a:lnTo>
                    <a:pt x="902" y="1120"/>
                  </a:lnTo>
                  <a:lnTo>
                    <a:pt x="901" y="1124"/>
                  </a:lnTo>
                  <a:lnTo>
                    <a:pt x="901" y="1124"/>
                  </a:lnTo>
                  <a:lnTo>
                    <a:pt x="901" y="1129"/>
                  </a:lnTo>
                  <a:lnTo>
                    <a:pt x="901" y="1133"/>
                  </a:lnTo>
                  <a:lnTo>
                    <a:pt x="901" y="1133"/>
                  </a:lnTo>
                  <a:lnTo>
                    <a:pt x="900" y="1134"/>
                  </a:lnTo>
                  <a:lnTo>
                    <a:pt x="900" y="1137"/>
                  </a:lnTo>
                  <a:lnTo>
                    <a:pt x="900" y="1137"/>
                  </a:lnTo>
                  <a:cubicBezTo>
                    <a:pt x="890" y="1232"/>
                    <a:pt x="850" y="1303"/>
                    <a:pt x="785" y="1340"/>
                  </a:cubicBezTo>
                  <a:cubicBezTo>
                    <a:pt x="754" y="1359"/>
                    <a:pt x="718" y="1368"/>
                    <a:pt x="680" y="1368"/>
                  </a:cubicBezTo>
                  <a:close/>
                  <a:moveTo>
                    <a:pt x="776" y="1111"/>
                  </a:moveTo>
                  <a:lnTo>
                    <a:pt x="579" y="822"/>
                  </a:lnTo>
                  <a:lnTo>
                    <a:pt x="579" y="606"/>
                  </a:lnTo>
                  <a:lnTo>
                    <a:pt x="614" y="606"/>
                  </a:lnTo>
                  <a:lnTo>
                    <a:pt x="614" y="811"/>
                  </a:lnTo>
                  <a:lnTo>
                    <a:pt x="805" y="1091"/>
                  </a:lnTo>
                  <a:lnTo>
                    <a:pt x="776" y="1111"/>
                  </a:lnTo>
                  <a:close/>
                  <a:moveTo>
                    <a:pt x="316" y="670"/>
                  </a:moveTo>
                  <a:lnTo>
                    <a:pt x="258" y="637"/>
                  </a:lnTo>
                  <a:cubicBezTo>
                    <a:pt x="271" y="851"/>
                    <a:pt x="415" y="1099"/>
                    <a:pt x="593" y="1217"/>
                  </a:cubicBezTo>
                  <a:lnTo>
                    <a:pt x="593" y="1151"/>
                  </a:lnTo>
                  <a:lnTo>
                    <a:pt x="629" y="1151"/>
                  </a:lnTo>
                  <a:lnTo>
                    <a:pt x="629" y="1238"/>
                  </a:lnTo>
                  <a:cubicBezTo>
                    <a:pt x="692" y="1273"/>
                    <a:pt x="752" y="1287"/>
                    <a:pt x="805" y="1280"/>
                  </a:cubicBezTo>
                  <a:cubicBezTo>
                    <a:pt x="838" y="1244"/>
                    <a:pt x="859" y="1193"/>
                    <a:pt x="865" y="1130"/>
                  </a:cubicBezTo>
                  <a:lnTo>
                    <a:pt x="866" y="1129"/>
                  </a:lnTo>
                  <a:lnTo>
                    <a:pt x="866" y="1127"/>
                  </a:lnTo>
                  <a:lnTo>
                    <a:pt x="866" y="1124"/>
                  </a:lnTo>
                  <a:lnTo>
                    <a:pt x="866" y="1123"/>
                  </a:lnTo>
                  <a:lnTo>
                    <a:pt x="866" y="1119"/>
                  </a:lnTo>
                  <a:lnTo>
                    <a:pt x="866" y="1119"/>
                  </a:lnTo>
                  <a:lnTo>
                    <a:pt x="867" y="1116"/>
                  </a:lnTo>
                  <a:lnTo>
                    <a:pt x="867" y="1115"/>
                  </a:lnTo>
                  <a:lnTo>
                    <a:pt x="867" y="1114"/>
                  </a:lnTo>
                  <a:lnTo>
                    <a:pt x="867" y="1110"/>
                  </a:lnTo>
                  <a:lnTo>
                    <a:pt x="867" y="1108"/>
                  </a:lnTo>
                  <a:lnTo>
                    <a:pt x="867" y="1105"/>
                  </a:lnTo>
                  <a:lnTo>
                    <a:pt x="867" y="1104"/>
                  </a:lnTo>
                  <a:lnTo>
                    <a:pt x="867" y="1101"/>
                  </a:lnTo>
                  <a:lnTo>
                    <a:pt x="867" y="1100"/>
                  </a:lnTo>
                  <a:lnTo>
                    <a:pt x="868" y="1097"/>
                  </a:lnTo>
                  <a:lnTo>
                    <a:pt x="868" y="1095"/>
                  </a:lnTo>
                  <a:lnTo>
                    <a:pt x="868" y="1095"/>
                  </a:lnTo>
                  <a:lnTo>
                    <a:pt x="868" y="1090"/>
                  </a:lnTo>
                  <a:lnTo>
                    <a:pt x="868" y="1089"/>
                  </a:lnTo>
                  <a:lnTo>
                    <a:pt x="868" y="1085"/>
                  </a:lnTo>
                  <a:lnTo>
                    <a:pt x="868" y="1085"/>
                  </a:lnTo>
                  <a:cubicBezTo>
                    <a:pt x="868" y="1081"/>
                    <a:pt x="868" y="1078"/>
                    <a:pt x="868" y="1074"/>
                  </a:cubicBezTo>
                  <a:lnTo>
                    <a:pt x="868" y="1074"/>
                  </a:lnTo>
                  <a:cubicBezTo>
                    <a:pt x="867" y="1071"/>
                    <a:pt x="867" y="1067"/>
                    <a:pt x="867" y="1063"/>
                  </a:cubicBezTo>
                  <a:cubicBezTo>
                    <a:pt x="857" y="837"/>
                    <a:pt x="699" y="569"/>
                    <a:pt x="505" y="458"/>
                  </a:cubicBezTo>
                  <a:lnTo>
                    <a:pt x="505" y="458"/>
                  </a:lnTo>
                  <a:cubicBezTo>
                    <a:pt x="439" y="419"/>
                    <a:pt x="375" y="404"/>
                    <a:pt x="320" y="412"/>
                  </a:cubicBezTo>
                  <a:cubicBezTo>
                    <a:pt x="281" y="454"/>
                    <a:pt x="259" y="517"/>
                    <a:pt x="258" y="596"/>
                  </a:cubicBezTo>
                  <a:lnTo>
                    <a:pt x="333" y="639"/>
                  </a:lnTo>
                  <a:lnTo>
                    <a:pt x="316" y="670"/>
                  </a:lnTo>
                  <a:close/>
                  <a:moveTo>
                    <a:pt x="867" y="1498"/>
                  </a:moveTo>
                  <a:lnTo>
                    <a:pt x="867" y="1498"/>
                  </a:lnTo>
                  <a:cubicBezTo>
                    <a:pt x="828" y="1519"/>
                    <a:pt x="783" y="1529"/>
                    <a:pt x="736" y="1529"/>
                  </a:cubicBezTo>
                  <a:cubicBezTo>
                    <a:pt x="665" y="1529"/>
                    <a:pt x="586" y="1506"/>
                    <a:pt x="505" y="1459"/>
                  </a:cubicBezTo>
                  <a:cubicBezTo>
                    <a:pt x="227" y="1298"/>
                    <a:pt x="0" y="906"/>
                    <a:pt x="0" y="584"/>
                  </a:cubicBezTo>
                  <a:cubicBezTo>
                    <a:pt x="0" y="424"/>
                    <a:pt x="55" y="305"/>
                    <a:pt x="154" y="247"/>
                  </a:cubicBezTo>
                  <a:lnTo>
                    <a:pt x="159" y="245"/>
                  </a:lnTo>
                  <a:lnTo>
                    <a:pt x="466" y="58"/>
                  </a:lnTo>
                  <a:cubicBezTo>
                    <a:pt x="566" y="0"/>
                    <a:pt x="697" y="12"/>
                    <a:pt x="836" y="92"/>
                  </a:cubicBezTo>
                  <a:cubicBezTo>
                    <a:pt x="1115" y="253"/>
                    <a:pt x="1341" y="646"/>
                    <a:pt x="1341" y="967"/>
                  </a:cubicBezTo>
                  <a:cubicBezTo>
                    <a:pt x="1341" y="1115"/>
                    <a:pt x="1293" y="1230"/>
                    <a:pt x="1206" y="1291"/>
                  </a:cubicBezTo>
                  <a:lnTo>
                    <a:pt x="885" y="1487"/>
                  </a:lnTo>
                  <a:cubicBezTo>
                    <a:pt x="882" y="1489"/>
                    <a:pt x="878" y="1492"/>
                    <a:pt x="874" y="1494"/>
                  </a:cubicBezTo>
                  <a:lnTo>
                    <a:pt x="873" y="1494"/>
                  </a:lnTo>
                  <a:lnTo>
                    <a:pt x="867" y="149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E0DC1BFB-23F5-40C5-A397-471BB308A65D}"/>
              </a:ext>
            </a:extLst>
          </p:cNvPr>
          <p:cNvSpPr txBox="1"/>
          <p:nvPr/>
        </p:nvSpPr>
        <p:spPr>
          <a:xfrm>
            <a:off x="1622497" y="6054146"/>
            <a:ext cx="51344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</a:rPr>
              <a:t>Almost before we knew it, we had left the ground.</a:t>
            </a:r>
          </a:p>
        </p:txBody>
      </p:sp>
      <p:sp>
        <p:nvSpPr>
          <p:cNvPr id="40" name="Freeform 10">
            <a:extLst>
              <a:ext uri="{FF2B5EF4-FFF2-40B4-BE49-F238E27FC236}">
                <a16:creationId xmlns:a16="http://schemas.microsoft.com/office/drawing/2014/main" id="{BCB50185-CA7F-4EC1-86AB-C161D164914A}"/>
              </a:ext>
            </a:extLst>
          </p:cNvPr>
          <p:cNvSpPr>
            <a:spLocks noEditPoints="1"/>
          </p:cNvSpPr>
          <p:nvPr/>
        </p:nvSpPr>
        <p:spPr bwMode="auto">
          <a:xfrm>
            <a:off x="0" y="2507716"/>
            <a:ext cx="721169" cy="724820"/>
          </a:xfrm>
          <a:custGeom>
            <a:avLst/>
            <a:gdLst>
              <a:gd name="T0" fmla="*/ 239 w 1742"/>
              <a:gd name="T1" fmla="*/ 119 h 1743"/>
              <a:gd name="T2" fmla="*/ 0 w 1742"/>
              <a:gd name="T3" fmla="*/ 119 h 1743"/>
              <a:gd name="T4" fmla="*/ 1622 w 1742"/>
              <a:gd name="T5" fmla="*/ 1505 h 1743"/>
              <a:gd name="T6" fmla="*/ 1622 w 1742"/>
              <a:gd name="T7" fmla="*/ 1743 h 1743"/>
              <a:gd name="T8" fmla="*/ 1622 w 1742"/>
              <a:gd name="T9" fmla="*/ 1505 h 1743"/>
              <a:gd name="T10" fmla="*/ 1241 w 1742"/>
              <a:gd name="T11" fmla="*/ 1624 h 1743"/>
              <a:gd name="T12" fmla="*/ 1002 w 1742"/>
              <a:gd name="T13" fmla="*/ 1624 h 1743"/>
              <a:gd name="T14" fmla="*/ 621 w 1742"/>
              <a:gd name="T15" fmla="*/ 1505 h 1743"/>
              <a:gd name="T16" fmla="*/ 621 w 1742"/>
              <a:gd name="T17" fmla="*/ 1743 h 1743"/>
              <a:gd name="T18" fmla="*/ 621 w 1742"/>
              <a:gd name="T19" fmla="*/ 1505 h 1743"/>
              <a:gd name="T20" fmla="*/ 1742 w 1742"/>
              <a:gd name="T21" fmla="*/ 1122 h 1743"/>
              <a:gd name="T22" fmla="*/ 1503 w 1742"/>
              <a:gd name="T23" fmla="*/ 1122 h 1743"/>
              <a:gd name="T24" fmla="*/ 1121 w 1742"/>
              <a:gd name="T25" fmla="*/ 1003 h 1743"/>
              <a:gd name="T26" fmla="*/ 1121 w 1742"/>
              <a:gd name="T27" fmla="*/ 1242 h 1743"/>
              <a:gd name="T28" fmla="*/ 1121 w 1742"/>
              <a:gd name="T29" fmla="*/ 1003 h 1743"/>
              <a:gd name="T30" fmla="*/ 740 w 1742"/>
              <a:gd name="T31" fmla="*/ 1122 h 1743"/>
              <a:gd name="T32" fmla="*/ 501 w 1742"/>
              <a:gd name="T33" fmla="*/ 1122 h 1743"/>
              <a:gd name="T34" fmla="*/ 1622 w 1742"/>
              <a:gd name="T35" fmla="*/ 502 h 1743"/>
              <a:gd name="T36" fmla="*/ 1622 w 1742"/>
              <a:gd name="T37" fmla="*/ 740 h 1743"/>
              <a:gd name="T38" fmla="*/ 1622 w 1742"/>
              <a:gd name="T39" fmla="*/ 502 h 1743"/>
              <a:gd name="T40" fmla="*/ 1241 w 1742"/>
              <a:gd name="T41" fmla="*/ 621 h 1743"/>
              <a:gd name="T42" fmla="*/ 1002 w 1742"/>
              <a:gd name="T43" fmla="*/ 621 h 1743"/>
              <a:gd name="T44" fmla="*/ 621 w 1742"/>
              <a:gd name="T45" fmla="*/ 502 h 1743"/>
              <a:gd name="T46" fmla="*/ 621 w 1742"/>
              <a:gd name="T47" fmla="*/ 740 h 1743"/>
              <a:gd name="T48" fmla="*/ 621 w 1742"/>
              <a:gd name="T49" fmla="*/ 502 h 1743"/>
              <a:gd name="T50" fmla="*/ 1742 w 1742"/>
              <a:gd name="T51" fmla="*/ 119 h 1743"/>
              <a:gd name="T52" fmla="*/ 1503 w 1742"/>
              <a:gd name="T53" fmla="*/ 119 h 1743"/>
              <a:gd name="T54" fmla="*/ 1121 w 1742"/>
              <a:gd name="T55" fmla="*/ 0 h 1743"/>
              <a:gd name="T56" fmla="*/ 1121 w 1742"/>
              <a:gd name="T57" fmla="*/ 239 h 1743"/>
              <a:gd name="T58" fmla="*/ 1121 w 1742"/>
              <a:gd name="T59" fmla="*/ 0 h 1743"/>
              <a:gd name="T60" fmla="*/ 740 w 1742"/>
              <a:gd name="T61" fmla="*/ 119 h 1743"/>
              <a:gd name="T62" fmla="*/ 501 w 1742"/>
              <a:gd name="T63" fmla="*/ 119 h 1743"/>
              <a:gd name="T64" fmla="*/ 120 w 1742"/>
              <a:gd name="T65" fmla="*/ 1505 h 1743"/>
              <a:gd name="T66" fmla="*/ 120 w 1742"/>
              <a:gd name="T67" fmla="*/ 1743 h 1743"/>
              <a:gd name="T68" fmla="*/ 120 w 1742"/>
              <a:gd name="T69" fmla="*/ 1505 h 1743"/>
              <a:gd name="T70" fmla="*/ 239 w 1742"/>
              <a:gd name="T71" fmla="*/ 1122 h 1743"/>
              <a:gd name="T72" fmla="*/ 0 w 1742"/>
              <a:gd name="T73" fmla="*/ 1122 h 1743"/>
              <a:gd name="T74" fmla="*/ 120 w 1742"/>
              <a:gd name="T75" fmla="*/ 502 h 1743"/>
              <a:gd name="T76" fmla="*/ 120 w 1742"/>
              <a:gd name="T77" fmla="*/ 740 h 1743"/>
              <a:gd name="T78" fmla="*/ 120 w 1742"/>
              <a:gd name="T79" fmla="*/ 502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742" h="1743">
                <a:moveTo>
                  <a:pt x="120" y="0"/>
                </a:moveTo>
                <a:cubicBezTo>
                  <a:pt x="185" y="0"/>
                  <a:pt x="239" y="54"/>
                  <a:pt x="239" y="119"/>
                </a:cubicBezTo>
                <a:cubicBezTo>
                  <a:pt x="239" y="185"/>
                  <a:pt x="185" y="239"/>
                  <a:pt x="120" y="239"/>
                </a:cubicBezTo>
                <a:cubicBezTo>
                  <a:pt x="54" y="239"/>
                  <a:pt x="0" y="185"/>
                  <a:pt x="0" y="119"/>
                </a:cubicBezTo>
                <a:cubicBezTo>
                  <a:pt x="0" y="54"/>
                  <a:pt x="54" y="0"/>
                  <a:pt x="120" y="0"/>
                </a:cubicBezTo>
                <a:close/>
                <a:moveTo>
                  <a:pt x="1622" y="1505"/>
                </a:moveTo>
                <a:cubicBezTo>
                  <a:pt x="1688" y="1505"/>
                  <a:pt x="1742" y="1558"/>
                  <a:pt x="1742" y="1624"/>
                </a:cubicBezTo>
                <a:cubicBezTo>
                  <a:pt x="1742" y="1690"/>
                  <a:pt x="1688" y="1743"/>
                  <a:pt x="1622" y="1743"/>
                </a:cubicBezTo>
                <a:cubicBezTo>
                  <a:pt x="1557" y="1743"/>
                  <a:pt x="1503" y="1690"/>
                  <a:pt x="1503" y="1624"/>
                </a:cubicBezTo>
                <a:cubicBezTo>
                  <a:pt x="1503" y="1558"/>
                  <a:pt x="1557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1" y="1558"/>
                  <a:pt x="1241" y="1624"/>
                </a:cubicBezTo>
                <a:cubicBezTo>
                  <a:pt x="1241" y="1690"/>
                  <a:pt x="1187" y="1743"/>
                  <a:pt x="1121" y="1743"/>
                </a:cubicBezTo>
                <a:cubicBezTo>
                  <a:pt x="1056" y="1743"/>
                  <a:pt x="1002" y="1690"/>
                  <a:pt x="1002" y="1624"/>
                </a:cubicBezTo>
                <a:cubicBezTo>
                  <a:pt x="1002" y="1558"/>
                  <a:pt x="1056" y="1505"/>
                  <a:pt x="1121" y="1505"/>
                </a:cubicBezTo>
                <a:close/>
                <a:moveTo>
                  <a:pt x="621" y="1505"/>
                </a:moveTo>
                <a:cubicBezTo>
                  <a:pt x="686" y="1505"/>
                  <a:pt x="740" y="1558"/>
                  <a:pt x="740" y="1624"/>
                </a:cubicBezTo>
                <a:cubicBezTo>
                  <a:pt x="740" y="1690"/>
                  <a:pt x="686" y="1743"/>
                  <a:pt x="621" y="1743"/>
                </a:cubicBezTo>
                <a:cubicBezTo>
                  <a:pt x="555" y="1743"/>
                  <a:pt x="501" y="1690"/>
                  <a:pt x="501" y="1624"/>
                </a:cubicBezTo>
                <a:cubicBezTo>
                  <a:pt x="501" y="1558"/>
                  <a:pt x="555" y="1505"/>
                  <a:pt x="621" y="1505"/>
                </a:cubicBezTo>
                <a:close/>
                <a:moveTo>
                  <a:pt x="1622" y="1003"/>
                </a:moveTo>
                <a:cubicBezTo>
                  <a:pt x="1688" y="1003"/>
                  <a:pt x="1742" y="1057"/>
                  <a:pt x="1742" y="1122"/>
                </a:cubicBezTo>
                <a:cubicBezTo>
                  <a:pt x="1742" y="1188"/>
                  <a:pt x="1688" y="1242"/>
                  <a:pt x="1622" y="1242"/>
                </a:cubicBezTo>
                <a:cubicBezTo>
                  <a:pt x="1557" y="1242"/>
                  <a:pt x="1503" y="1188"/>
                  <a:pt x="1503" y="1122"/>
                </a:cubicBezTo>
                <a:cubicBezTo>
                  <a:pt x="1503" y="1057"/>
                  <a:pt x="1557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1" y="1057"/>
                  <a:pt x="1241" y="1122"/>
                </a:cubicBezTo>
                <a:cubicBezTo>
                  <a:pt x="1241" y="1188"/>
                  <a:pt x="1187" y="1242"/>
                  <a:pt x="1121" y="1242"/>
                </a:cubicBezTo>
                <a:cubicBezTo>
                  <a:pt x="1056" y="1242"/>
                  <a:pt x="1002" y="1188"/>
                  <a:pt x="1002" y="1122"/>
                </a:cubicBezTo>
                <a:cubicBezTo>
                  <a:pt x="1002" y="1057"/>
                  <a:pt x="1056" y="1003"/>
                  <a:pt x="1121" y="1003"/>
                </a:cubicBezTo>
                <a:close/>
                <a:moveTo>
                  <a:pt x="621" y="1003"/>
                </a:moveTo>
                <a:cubicBezTo>
                  <a:pt x="686" y="1003"/>
                  <a:pt x="740" y="1057"/>
                  <a:pt x="740" y="1122"/>
                </a:cubicBezTo>
                <a:cubicBezTo>
                  <a:pt x="740" y="1188"/>
                  <a:pt x="686" y="1242"/>
                  <a:pt x="621" y="1242"/>
                </a:cubicBezTo>
                <a:cubicBezTo>
                  <a:pt x="555" y="1242"/>
                  <a:pt x="501" y="1188"/>
                  <a:pt x="501" y="1122"/>
                </a:cubicBezTo>
                <a:cubicBezTo>
                  <a:pt x="501" y="1057"/>
                  <a:pt x="555" y="1003"/>
                  <a:pt x="621" y="1003"/>
                </a:cubicBezTo>
                <a:close/>
                <a:moveTo>
                  <a:pt x="1622" y="502"/>
                </a:moveTo>
                <a:cubicBezTo>
                  <a:pt x="1688" y="502"/>
                  <a:pt x="1742" y="555"/>
                  <a:pt x="1742" y="621"/>
                </a:cubicBezTo>
                <a:cubicBezTo>
                  <a:pt x="1742" y="687"/>
                  <a:pt x="1688" y="740"/>
                  <a:pt x="1622" y="740"/>
                </a:cubicBezTo>
                <a:cubicBezTo>
                  <a:pt x="1557" y="740"/>
                  <a:pt x="1503" y="687"/>
                  <a:pt x="1503" y="621"/>
                </a:cubicBezTo>
                <a:cubicBezTo>
                  <a:pt x="1503" y="555"/>
                  <a:pt x="1557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1" y="555"/>
                  <a:pt x="1241" y="621"/>
                </a:cubicBezTo>
                <a:cubicBezTo>
                  <a:pt x="1241" y="687"/>
                  <a:pt x="1187" y="740"/>
                  <a:pt x="1121" y="740"/>
                </a:cubicBezTo>
                <a:cubicBezTo>
                  <a:pt x="1056" y="740"/>
                  <a:pt x="1002" y="687"/>
                  <a:pt x="1002" y="621"/>
                </a:cubicBezTo>
                <a:cubicBezTo>
                  <a:pt x="1002" y="555"/>
                  <a:pt x="1056" y="502"/>
                  <a:pt x="1121" y="502"/>
                </a:cubicBezTo>
                <a:close/>
                <a:moveTo>
                  <a:pt x="621" y="502"/>
                </a:moveTo>
                <a:cubicBezTo>
                  <a:pt x="686" y="502"/>
                  <a:pt x="740" y="555"/>
                  <a:pt x="740" y="621"/>
                </a:cubicBezTo>
                <a:cubicBezTo>
                  <a:pt x="740" y="687"/>
                  <a:pt x="686" y="740"/>
                  <a:pt x="621" y="740"/>
                </a:cubicBezTo>
                <a:cubicBezTo>
                  <a:pt x="555" y="740"/>
                  <a:pt x="501" y="687"/>
                  <a:pt x="501" y="621"/>
                </a:cubicBezTo>
                <a:cubicBezTo>
                  <a:pt x="501" y="555"/>
                  <a:pt x="555" y="502"/>
                  <a:pt x="621" y="502"/>
                </a:cubicBezTo>
                <a:close/>
                <a:moveTo>
                  <a:pt x="1622" y="0"/>
                </a:moveTo>
                <a:cubicBezTo>
                  <a:pt x="1688" y="0"/>
                  <a:pt x="1742" y="54"/>
                  <a:pt x="1742" y="119"/>
                </a:cubicBezTo>
                <a:cubicBezTo>
                  <a:pt x="1742" y="185"/>
                  <a:pt x="1688" y="239"/>
                  <a:pt x="1622" y="239"/>
                </a:cubicBezTo>
                <a:cubicBezTo>
                  <a:pt x="1557" y="239"/>
                  <a:pt x="1503" y="185"/>
                  <a:pt x="1503" y="119"/>
                </a:cubicBezTo>
                <a:cubicBezTo>
                  <a:pt x="1503" y="54"/>
                  <a:pt x="1557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1" y="54"/>
                  <a:pt x="1241" y="119"/>
                </a:cubicBezTo>
                <a:cubicBezTo>
                  <a:pt x="1241" y="185"/>
                  <a:pt x="1187" y="239"/>
                  <a:pt x="1121" y="239"/>
                </a:cubicBezTo>
                <a:cubicBezTo>
                  <a:pt x="1056" y="239"/>
                  <a:pt x="1002" y="185"/>
                  <a:pt x="1002" y="119"/>
                </a:cubicBezTo>
                <a:cubicBezTo>
                  <a:pt x="1002" y="54"/>
                  <a:pt x="1056" y="0"/>
                  <a:pt x="1121" y="0"/>
                </a:cubicBezTo>
                <a:close/>
                <a:moveTo>
                  <a:pt x="621" y="0"/>
                </a:moveTo>
                <a:cubicBezTo>
                  <a:pt x="686" y="0"/>
                  <a:pt x="740" y="54"/>
                  <a:pt x="740" y="119"/>
                </a:cubicBezTo>
                <a:cubicBezTo>
                  <a:pt x="740" y="185"/>
                  <a:pt x="686" y="239"/>
                  <a:pt x="621" y="239"/>
                </a:cubicBezTo>
                <a:cubicBezTo>
                  <a:pt x="555" y="239"/>
                  <a:pt x="501" y="185"/>
                  <a:pt x="501" y="119"/>
                </a:cubicBezTo>
                <a:cubicBezTo>
                  <a:pt x="501" y="54"/>
                  <a:pt x="555" y="0"/>
                  <a:pt x="621" y="0"/>
                </a:cubicBezTo>
                <a:close/>
                <a:moveTo>
                  <a:pt x="120" y="1505"/>
                </a:moveTo>
                <a:cubicBezTo>
                  <a:pt x="185" y="1505"/>
                  <a:pt x="239" y="1558"/>
                  <a:pt x="239" y="1624"/>
                </a:cubicBezTo>
                <a:cubicBezTo>
                  <a:pt x="239" y="1690"/>
                  <a:pt x="185" y="1743"/>
                  <a:pt x="120" y="1743"/>
                </a:cubicBezTo>
                <a:cubicBezTo>
                  <a:pt x="54" y="1743"/>
                  <a:pt x="0" y="1690"/>
                  <a:pt x="0" y="1624"/>
                </a:cubicBezTo>
                <a:cubicBezTo>
                  <a:pt x="0" y="1558"/>
                  <a:pt x="54" y="1505"/>
                  <a:pt x="120" y="1505"/>
                </a:cubicBezTo>
                <a:close/>
                <a:moveTo>
                  <a:pt x="120" y="1003"/>
                </a:moveTo>
                <a:cubicBezTo>
                  <a:pt x="185" y="1003"/>
                  <a:pt x="239" y="1057"/>
                  <a:pt x="239" y="1122"/>
                </a:cubicBezTo>
                <a:cubicBezTo>
                  <a:pt x="239" y="1188"/>
                  <a:pt x="185" y="1242"/>
                  <a:pt x="120" y="1242"/>
                </a:cubicBezTo>
                <a:cubicBezTo>
                  <a:pt x="54" y="1242"/>
                  <a:pt x="0" y="1188"/>
                  <a:pt x="0" y="1122"/>
                </a:cubicBezTo>
                <a:cubicBezTo>
                  <a:pt x="0" y="1057"/>
                  <a:pt x="54" y="1003"/>
                  <a:pt x="120" y="1003"/>
                </a:cubicBezTo>
                <a:close/>
                <a:moveTo>
                  <a:pt x="120" y="502"/>
                </a:moveTo>
                <a:cubicBezTo>
                  <a:pt x="185" y="502"/>
                  <a:pt x="239" y="555"/>
                  <a:pt x="239" y="621"/>
                </a:cubicBezTo>
                <a:cubicBezTo>
                  <a:pt x="239" y="687"/>
                  <a:pt x="185" y="740"/>
                  <a:pt x="120" y="740"/>
                </a:cubicBezTo>
                <a:cubicBezTo>
                  <a:pt x="54" y="740"/>
                  <a:pt x="0" y="687"/>
                  <a:pt x="0" y="621"/>
                </a:cubicBezTo>
                <a:cubicBezTo>
                  <a:pt x="0" y="555"/>
                  <a:pt x="54" y="502"/>
                  <a:pt x="120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1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2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2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nodeType="withEffect" p14:presetBounceEnd="60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11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12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9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2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25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9" grpId="0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6FABC213-CC5B-4A74-8411-701BC76F6A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Support Team</a:t>
            </a:r>
            <a:endParaRPr lang="en-US" dirty="0"/>
          </a:p>
        </p:txBody>
      </p:sp>
      <p:sp>
        <p:nvSpPr>
          <p:cNvPr id="20" name="Freeform 8">
            <a:extLst>
              <a:ext uri="{FF2B5EF4-FFF2-40B4-BE49-F238E27FC236}">
                <a16:creationId xmlns:a16="http://schemas.microsoft.com/office/drawing/2014/main" id="{12FF75A1-D99F-4528-B5E1-CE2997D34338}"/>
              </a:ext>
            </a:extLst>
          </p:cNvPr>
          <p:cNvSpPr>
            <a:spLocks noEditPoints="1"/>
          </p:cNvSpPr>
          <p:nvPr/>
        </p:nvSpPr>
        <p:spPr bwMode="auto">
          <a:xfrm>
            <a:off x="10052048" y="1372872"/>
            <a:ext cx="1555753" cy="728342"/>
          </a:xfrm>
          <a:custGeom>
            <a:avLst/>
            <a:gdLst>
              <a:gd name="T0" fmla="*/ 119 w 3744"/>
              <a:gd name="T1" fmla="*/ 239 h 1743"/>
              <a:gd name="T2" fmla="*/ 3625 w 3744"/>
              <a:gd name="T3" fmla="*/ 1505 h 1743"/>
              <a:gd name="T4" fmla="*/ 3506 w 3744"/>
              <a:gd name="T5" fmla="*/ 1624 h 1743"/>
              <a:gd name="T6" fmla="*/ 3244 w 3744"/>
              <a:gd name="T7" fmla="*/ 1624 h 1743"/>
              <a:gd name="T8" fmla="*/ 3124 w 3744"/>
              <a:gd name="T9" fmla="*/ 1505 h 1743"/>
              <a:gd name="T10" fmla="*/ 2623 w 3744"/>
              <a:gd name="T11" fmla="*/ 1743 h 1743"/>
              <a:gd name="T12" fmla="*/ 2123 w 3744"/>
              <a:gd name="T13" fmla="*/ 1505 h 1743"/>
              <a:gd name="T14" fmla="*/ 2003 w 3744"/>
              <a:gd name="T15" fmla="*/ 1624 h 1743"/>
              <a:gd name="T16" fmla="*/ 1741 w 3744"/>
              <a:gd name="T17" fmla="*/ 1624 h 1743"/>
              <a:gd name="T18" fmla="*/ 1622 w 3744"/>
              <a:gd name="T19" fmla="*/ 1505 h 1743"/>
              <a:gd name="T20" fmla="*/ 1121 w 3744"/>
              <a:gd name="T21" fmla="*/ 1743 h 1743"/>
              <a:gd name="T22" fmla="*/ 620 w 3744"/>
              <a:gd name="T23" fmla="*/ 1505 h 1743"/>
              <a:gd name="T24" fmla="*/ 501 w 3744"/>
              <a:gd name="T25" fmla="*/ 1624 h 1743"/>
              <a:gd name="T26" fmla="*/ 3744 w 3744"/>
              <a:gd name="T27" fmla="*/ 1123 h 1743"/>
              <a:gd name="T28" fmla="*/ 3625 w 3744"/>
              <a:gd name="T29" fmla="*/ 1003 h 1743"/>
              <a:gd name="T30" fmla="*/ 3124 w 3744"/>
              <a:gd name="T31" fmla="*/ 1242 h 1743"/>
              <a:gd name="T32" fmla="*/ 2623 w 3744"/>
              <a:gd name="T33" fmla="*/ 1003 h 1743"/>
              <a:gd name="T34" fmla="*/ 2504 w 3744"/>
              <a:gd name="T35" fmla="*/ 1123 h 1743"/>
              <a:gd name="T36" fmla="*/ 2242 w 3744"/>
              <a:gd name="T37" fmla="*/ 1123 h 1743"/>
              <a:gd name="T38" fmla="*/ 2123 w 3744"/>
              <a:gd name="T39" fmla="*/ 1003 h 1743"/>
              <a:gd name="T40" fmla="*/ 1622 w 3744"/>
              <a:gd name="T41" fmla="*/ 1242 h 1743"/>
              <a:gd name="T42" fmla="*/ 1121 w 3744"/>
              <a:gd name="T43" fmla="*/ 1003 h 1743"/>
              <a:gd name="T44" fmla="*/ 1002 w 3744"/>
              <a:gd name="T45" fmla="*/ 1123 h 1743"/>
              <a:gd name="T46" fmla="*/ 739 w 3744"/>
              <a:gd name="T47" fmla="*/ 1123 h 1743"/>
              <a:gd name="T48" fmla="*/ 620 w 3744"/>
              <a:gd name="T49" fmla="*/ 1003 h 1743"/>
              <a:gd name="T50" fmla="*/ 3625 w 3744"/>
              <a:gd name="T51" fmla="*/ 740 h 1743"/>
              <a:gd name="T52" fmla="*/ 3124 w 3744"/>
              <a:gd name="T53" fmla="*/ 502 h 1743"/>
              <a:gd name="T54" fmla="*/ 3005 w 3744"/>
              <a:gd name="T55" fmla="*/ 621 h 1743"/>
              <a:gd name="T56" fmla="*/ 2743 w 3744"/>
              <a:gd name="T57" fmla="*/ 621 h 1743"/>
              <a:gd name="T58" fmla="*/ 2623 w 3744"/>
              <a:gd name="T59" fmla="*/ 502 h 1743"/>
              <a:gd name="T60" fmla="*/ 2123 w 3744"/>
              <a:gd name="T61" fmla="*/ 740 h 1743"/>
              <a:gd name="T62" fmla="*/ 1622 w 3744"/>
              <a:gd name="T63" fmla="*/ 502 h 1743"/>
              <a:gd name="T64" fmla="*/ 1502 w 3744"/>
              <a:gd name="T65" fmla="*/ 621 h 1743"/>
              <a:gd name="T66" fmla="*/ 1240 w 3744"/>
              <a:gd name="T67" fmla="*/ 621 h 1743"/>
              <a:gd name="T68" fmla="*/ 1121 w 3744"/>
              <a:gd name="T69" fmla="*/ 502 h 1743"/>
              <a:gd name="T70" fmla="*/ 620 w 3744"/>
              <a:gd name="T71" fmla="*/ 740 h 1743"/>
              <a:gd name="T72" fmla="*/ 3625 w 3744"/>
              <a:gd name="T73" fmla="*/ 0 h 1743"/>
              <a:gd name="T74" fmla="*/ 3506 w 3744"/>
              <a:gd name="T75" fmla="*/ 120 h 1743"/>
              <a:gd name="T76" fmla="*/ 3244 w 3744"/>
              <a:gd name="T77" fmla="*/ 120 h 1743"/>
              <a:gd name="T78" fmla="*/ 3124 w 3744"/>
              <a:gd name="T79" fmla="*/ 0 h 1743"/>
              <a:gd name="T80" fmla="*/ 2623 w 3744"/>
              <a:gd name="T81" fmla="*/ 239 h 1743"/>
              <a:gd name="T82" fmla="*/ 2123 w 3744"/>
              <a:gd name="T83" fmla="*/ 0 h 1743"/>
              <a:gd name="T84" fmla="*/ 2003 w 3744"/>
              <a:gd name="T85" fmla="*/ 120 h 1743"/>
              <a:gd name="T86" fmla="*/ 1741 w 3744"/>
              <a:gd name="T87" fmla="*/ 120 h 1743"/>
              <a:gd name="T88" fmla="*/ 1622 w 3744"/>
              <a:gd name="T89" fmla="*/ 0 h 1743"/>
              <a:gd name="T90" fmla="*/ 1121 w 3744"/>
              <a:gd name="T91" fmla="*/ 239 h 1743"/>
              <a:gd name="T92" fmla="*/ 620 w 3744"/>
              <a:gd name="T93" fmla="*/ 0 h 1743"/>
              <a:gd name="T94" fmla="*/ 501 w 3744"/>
              <a:gd name="T95" fmla="*/ 120 h 1743"/>
              <a:gd name="T96" fmla="*/ 238 w 3744"/>
              <a:gd name="T97" fmla="*/ 1624 h 1743"/>
              <a:gd name="T98" fmla="*/ 119 w 3744"/>
              <a:gd name="T99" fmla="*/ 1505 h 1743"/>
              <a:gd name="T100" fmla="*/ 119 w 3744"/>
              <a:gd name="T101" fmla="*/ 1242 h 1743"/>
              <a:gd name="T102" fmla="*/ 119 w 3744"/>
              <a:gd name="T103" fmla="*/ 502 h 1743"/>
              <a:gd name="T104" fmla="*/ 0 w 3744"/>
              <a:gd name="T105" fmla="*/ 621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44" h="1743">
                <a:moveTo>
                  <a:pt x="119" y="0"/>
                </a:moveTo>
                <a:cubicBezTo>
                  <a:pt x="185" y="0"/>
                  <a:pt x="238" y="54"/>
                  <a:pt x="238" y="120"/>
                </a:cubicBezTo>
                <a:cubicBezTo>
                  <a:pt x="238" y="185"/>
                  <a:pt x="185" y="239"/>
                  <a:pt x="119" y="239"/>
                </a:cubicBezTo>
                <a:cubicBezTo>
                  <a:pt x="53" y="239"/>
                  <a:pt x="0" y="185"/>
                  <a:pt x="0" y="120"/>
                </a:cubicBezTo>
                <a:cubicBezTo>
                  <a:pt x="0" y="54"/>
                  <a:pt x="53" y="0"/>
                  <a:pt x="119" y="0"/>
                </a:cubicBezTo>
                <a:close/>
                <a:moveTo>
                  <a:pt x="3625" y="1505"/>
                </a:moveTo>
                <a:cubicBezTo>
                  <a:pt x="3691" y="1505"/>
                  <a:pt x="3744" y="1558"/>
                  <a:pt x="3744" y="1624"/>
                </a:cubicBezTo>
                <a:cubicBezTo>
                  <a:pt x="3744" y="1690"/>
                  <a:pt x="3691" y="1743"/>
                  <a:pt x="3625" y="1743"/>
                </a:cubicBezTo>
                <a:cubicBezTo>
                  <a:pt x="3559" y="1743"/>
                  <a:pt x="3506" y="1690"/>
                  <a:pt x="3506" y="1624"/>
                </a:cubicBezTo>
                <a:cubicBezTo>
                  <a:pt x="3506" y="1558"/>
                  <a:pt x="3559" y="1505"/>
                  <a:pt x="3625" y="1505"/>
                </a:cubicBezTo>
                <a:close/>
                <a:moveTo>
                  <a:pt x="3124" y="1505"/>
                </a:moveTo>
                <a:cubicBezTo>
                  <a:pt x="3190" y="1505"/>
                  <a:pt x="3244" y="1558"/>
                  <a:pt x="3244" y="1624"/>
                </a:cubicBezTo>
                <a:cubicBezTo>
                  <a:pt x="3244" y="1690"/>
                  <a:pt x="3190" y="1743"/>
                  <a:pt x="3124" y="1743"/>
                </a:cubicBezTo>
                <a:cubicBezTo>
                  <a:pt x="3059" y="1743"/>
                  <a:pt x="3005" y="1690"/>
                  <a:pt x="3005" y="1624"/>
                </a:cubicBezTo>
                <a:cubicBezTo>
                  <a:pt x="3005" y="1558"/>
                  <a:pt x="3059" y="1505"/>
                  <a:pt x="3124" y="1505"/>
                </a:cubicBezTo>
                <a:close/>
                <a:moveTo>
                  <a:pt x="2623" y="1505"/>
                </a:moveTo>
                <a:cubicBezTo>
                  <a:pt x="2689" y="1505"/>
                  <a:pt x="2743" y="1558"/>
                  <a:pt x="2743" y="1624"/>
                </a:cubicBezTo>
                <a:cubicBezTo>
                  <a:pt x="2743" y="1690"/>
                  <a:pt x="2689" y="1743"/>
                  <a:pt x="2623" y="1743"/>
                </a:cubicBezTo>
                <a:cubicBezTo>
                  <a:pt x="2558" y="1743"/>
                  <a:pt x="2504" y="1690"/>
                  <a:pt x="2504" y="1624"/>
                </a:cubicBezTo>
                <a:cubicBezTo>
                  <a:pt x="2504" y="1558"/>
                  <a:pt x="2558" y="1505"/>
                  <a:pt x="2623" y="1505"/>
                </a:cubicBezTo>
                <a:close/>
                <a:moveTo>
                  <a:pt x="2123" y="1505"/>
                </a:moveTo>
                <a:cubicBezTo>
                  <a:pt x="2188" y="1505"/>
                  <a:pt x="2242" y="1558"/>
                  <a:pt x="2242" y="1624"/>
                </a:cubicBezTo>
                <a:cubicBezTo>
                  <a:pt x="2242" y="1690"/>
                  <a:pt x="2188" y="1743"/>
                  <a:pt x="2123" y="1743"/>
                </a:cubicBezTo>
                <a:cubicBezTo>
                  <a:pt x="2057" y="1743"/>
                  <a:pt x="2003" y="1690"/>
                  <a:pt x="2003" y="1624"/>
                </a:cubicBezTo>
                <a:cubicBezTo>
                  <a:pt x="2003" y="1558"/>
                  <a:pt x="2057" y="1505"/>
                  <a:pt x="2123" y="1505"/>
                </a:cubicBezTo>
                <a:close/>
                <a:moveTo>
                  <a:pt x="1622" y="1505"/>
                </a:moveTo>
                <a:cubicBezTo>
                  <a:pt x="1687" y="1505"/>
                  <a:pt x="1741" y="1558"/>
                  <a:pt x="1741" y="1624"/>
                </a:cubicBezTo>
                <a:cubicBezTo>
                  <a:pt x="1741" y="1690"/>
                  <a:pt x="1687" y="1743"/>
                  <a:pt x="1622" y="1743"/>
                </a:cubicBezTo>
                <a:cubicBezTo>
                  <a:pt x="1556" y="1743"/>
                  <a:pt x="1502" y="1690"/>
                  <a:pt x="1502" y="1624"/>
                </a:cubicBezTo>
                <a:cubicBezTo>
                  <a:pt x="1502" y="1558"/>
                  <a:pt x="1556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0" y="1558"/>
                  <a:pt x="1240" y="1624"/>
                </a:cubicBezTo>
                <a:cubicBezTo>
                  <a:pt x="1240" y="1690"/>
                  <a:pt x="1187" y="1743"/>
                  <a:pt x="1121" y="1743"/>
                </a:cubicBezTo>
                <a:cubicBezTo>
                  <a:pt x="1055" y="1743"/>
                  <a:pt x="1002" y="1690"/>
                  <a:pt x="1002" y="1624"/>
                </a:cubicBezTo>
                <a:cubicBezTo>
                  <a:pt x="1002" y="1558"/>
                  <a:pt x="1055" y="1505"/>
                  <a:pt x="1121" y="1505"/>
                </a:cubicBezTo>
                <a:close/>
                <a:moveTo>
                  <a:pt x="620" y="1505"/>
                </a:moveTo>
                <a:cubicBezTo>
                  <a:pt x="686" y="1505"/>
                  <a:pt x="739" y="1558"/>
                  <a:pt x="739" y="1624"/>
                </a:cubicBezTo>
                <a:cubicBezTo>
                  <a:pt x="739" y="1690"/>
                  <a:pt x="686" y="1743"/>
                  <a:pt x="620" y="1743"/>
                </a:cubicBezTo>
                <a:cubicBezTo>
                  <a:pt x="554" y="1743"/>
                  <a:pt x="501" y="1690"/>
                  <a:pt x="501" y="1624"/>
                </a:cubicBezTo>
                <a:cubicBezTo>
                  <a:pt x="501" y="1558"/>
                  <a:pt x="554" y="1505"/>
                  <a:pt x="620" y="1505"/>
                </a:cubicBezTo>
                <a:close/>
                <a:moveTo>
                  <a:pt x="3625" y="1003"/>
                </a:moveTo>
                <a:cubicBezTo>
                  <a:pt x="3691" y="1003"/>
                  <a:pt x="3744" y="1057"/>
                  <a:pt x="3744" y="1123"/>
                </a:cubicBezTo>
                <a:cubicBezTo>
                  <a:pt x="3744" y="1188"/>
                  <a:pt x="3691" y="1242"/>
                  <a:pt x="3625" y="1242"/>
                </a:cubicBezTo>
                <a:cubicBezTo>
                  <a:pt x="3559" y="1242"/>
                  <a:pt x="3506" y="1188"/>
                  <a:pt x="3506" y="1123"/>
                </a:cubicBezTo>
                <a:cubicBezTo>
                  <a:pt x="3506" y="1057"/>
                  <a:pt x="3559" y="1003"/>
                  <a:pt x="3625" y="1003"/>
                </a:cubicBezTo>
                <a:close/>
                <a:moveTo>
                  <a:pt x="3124" y="1003"/>
                </a:moveTo>
                <a:cubicBezTo>
                  <a:pt x="3190" y="1003"/>
                  <a:pt x="3244" y="1057"/>
                  <a:pt x="3244" y="1123"/>
                </a:cubicBezTo>
                <a:cubicBezTo>
                  <a:pt x="3244" y="1188"/>
                  <a:pt x="3190" y="1242"/>
                  <a:pt x="3124" y="1242"/>
                </a:cubicBezTo>
                <a:cubicBezTo>
                  <a:pt x="3059" y="1242"/>
                  <a:pt x="3005" y="1188"/>
                  <a:pt x="3005" y="1123"/>
                </a:cubicBezTo>
                <a:cubicBezTo>
                  <a:pt x="3005" y="1057"/>
                  <a:pt x="3059" y="1003"/>
                  <a:pt x="3124" y="1003"/>
                </a:cubicBezTo>
                <a:close/>
                <a:moveTo>
                  <a:pt x="2623" y="1003"/>
                </a:moveTo>
                <a:cubicBezTo>
                  <a:pt x="2689" y="1003"/>
                  <a:pt x="2743" y="1057"/>
                  <a:pt x="2743" y="1123"/>
                </a:cubicBezTo>
                <a:cubicBezTo>
                  <a:pt x="2743" y="1188"/>
                  <a:pt x="2689" y="1242"/>
                  <a:pt x="2623" y="1242"/>
                </a:cubicBezTo>
                <a:cubicBezTo>
                  <a:pt x="2558" y="1242"/>
                  <a:pt x="2504" y="1188"/>
                  <a:pt x="2504" y="1123"/>
                </a:cubicBezTo>
                <a:cubicBezTo>
                  <a:pt x="2504" y="1057"/>
                  <a:pt x="2558" y="1003"/>
                  <a:pt x="2623" y="1003"/>
                </a:cubicBezTo>
                <a:close/>
                <a:moveTo>
                  <a:pt x="2123" y="1003"/>
                </a:moveTo>
                <a:cubicBezTo>
                  <a:pt x="2188" y="1003"/>
                  <a:pt x="2242" y="1057"/>
                  <a:pt x="2242" y="1123"/>
                </a:cubicBezTo>
                <a:cubicBezTo>
                  <a:pt x="2242" y="1188"/>
                  <a:pt x="2188" y="1242"/>
                  <a:pt x="2123" y="1242"/>
                </a:cubicBezTo>
                <a:cubicBezTo>
                  <a:pt x="2057" y="1242"/>
                  <a:pt x="2003" y="1188"/>
                  <a:pt x="2003" y="1123"/>
                </a:cubicBezTo>
                <a:cubicBezTo>
                  <a:pt x="2003" y="1057"/>
                  <a:pt x="2057" y="1003"/>
                  <a:pt x="2123" y="1003"/>
                </a:cubicBezTo>
                <a:close/>
                <a:moveTo>
                  <a:pt x="1622" y="1003"/>
                </a:moveTo>
                <a:cubicBezTo>
                  <a:pt x="1687" y="1003"/>
                  <a:pt x="1741" y="1057"/>
                  <a:pt x="1741" y="1123"/>
                </a:cubicBezTo>
                <a:cubicBezTo>
                  <a:pt x="1741" y="1188"/>
                  <a:pt x="1687" y="1242"/>
                  <a:pt x="1622" y="1242"/>
                </a:cubicBezTo>
                <a:cubicBezTo>
                  <a:pt x="1556" y="1242"/>
                  <a:pt x="1502" y="1188"/>
                  <a:pt x="1502" y="1123"/>
                </a:cubicBezTo>
                <a:cubicBezTo>
                  <a:pt x="1502" y="1057"/>
                  <a:pt x="1556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0" y="1057"/>
                  <a:pt x="1240" y="1123"/>
                </a:cubicBezTo>
                <a:cubicBezTo>
                  <a:pt x="1240" y="1188"/>
                  <a:pt x="1187" y="1242"/>
                  <a:pt x="1121" y="1242"/>
                </a:cubicBezTo>
                <a:cubicBezTo>
                  <a:pt x="1055" y="1242"/>
                  <a:pt x="1002" y="1188"/>
                  <a:pt x="1002" y="1123"/>
                </a:cubicBezTo>
                <a:cubicBezTo>
                  <a:pt x="1002" y="1057"/>
                  <a:pt x="1055" y="1003"/>
                  <a:pt x="1121" y="1003"/>
                </a:cubicBezTo>
                <a:close/>
                <a:moveTo>
                  <a:pt x="620" y="1003"/>
                </a:moveTo>
                <a:cubicBezTo>
                  <a:pt x="686" y="1003"/>
                  <a:pt x="739" y="1057"/>
                  <a:pt x="739" y="1123"/>
                </a:cubicBezTo>
                <a:cubicBezTo>
                  <a:pt x="739" y="1188"/>
                  <a:pt x="686" y="1242"/>
                  <a:pt x="620" y="1242"/>
                </a:cubicBezTo>
                <a:cubicBezTo>
                  <a:pt x="554" y="1242"/>
                  <a:pt x="501" y="1188"/>
                  <a:pt x="501" y="1123"/>
                </a:cubicBezTo>
                <a:cubicBezTo>
                  <a:pt x="501" y="1057"/>
                  <a:pt x="554" y="1003"/>
                  <a:pt x="620" y="1003"/>
                </a:cubicBezTo>
                <a:close/>
                <a:moveTo>
                  <a:pt x="3625" y="502"/>
                </a:moveTo>
                <a:cubicBezTo>
                  <a:pt x="3691" y="502"/>
                  <a:pt x="3744" y="555"/>
                  <a:pt x="3744" y="621"/>
                </a:cubicBezTo>
                <a:cubicBezTo>
                  <a:pt x="3744" y="687"/>
                  <a:pt x="3691" y="740"/>
                  <a:pt x="3625" y="740"/>
                </a:cubicBezTo>
                <a:cubicBezTo>
                  <a:pt x="3559" y="740"/>
                  <a:pt x="3506" y="687"/>
                  <a:pt x="3506" y="621"/>
                </a:cubicBezTo>
                <a:cubicBezTo>
                  <a:pt x="3506" y="555"/>
                  <a:pt x="3559" y="502"/>
                  <a:pt x="3625" y="502"/>
                </a:cubicBezTo>
                <a:close/>
                <a:moveTo>
                  <a:pt x="3124" y="502"/>
                </a:moveTo>
                <a:cubicBezTo>
                  <a:pt x="3190" y="502"/>
                  <a:pt x="3244" y="555"/>
                  <a:pt x="3244" y="621"/>
                </a:cubicBezTo>
                <a:cubicBezTo>
                  <a:pt x="3244" y="687"/>
                  <a:pt x="3190" y="740"/>
                  <a:pt x="3124" y="740"/>
                </a:cubicBezTo>
                <a:cubicBezTo>
                  <a:pt x="3059" y="740"/>
                  <a:pt x="3005" y="687"/>
                  <a:pt x="3005" y="621"/>
                </a:cubicBezTo>
                <a:cubicBezTo>
                  <a:pt x="3005" y="555"/>
                  <a:pt x="3059" y="502"/>
                  <a:pt x="3124" y="502"/>
                </a:cubicBezTo>
                <a:close/>
                <a:moveTo>
                  <a:pt x="2623" y="502"/>
                </a:moveTo>
                <a:cubicBezTo>
                  <a:pt x="2689" y="502"/>
                  <a:pt x="2743" y="555"/>
                  <a:pt x="2743" y="621"/>
                </a:cubicBezTo>
                <a:cubicBezTo>
                  <a:pt x="2743" y="687"/>
                  <a:pt x="2689" y="740"/>
                  <a:pt x="2623" y="740"/>
                </a:cubicBezTo>
                <a:cubicBezTo>
                  <a:pt x="2558" y="740"/>
                  <a:pt x="2504" y="687"/>
                  <a:pt x="2504" y="621"/>
                </a:cubicBezTo>
                <a:cubicBezTo>
                  <a:pt x="2504" y="555"/>
                  <a:pt x="2558" y="502"/>
                  <a:pt x="2623" y="502"/>
                </a:cubicBezTo>
                <a:close/>
                <a:moveTo>
                  <a:pt x="2123" y="502"/>
                </a:moveTo>
                <a:cubicBezTo>
                  <a:pt x="2188" y="502"/>
                  <a:pt x="2242" y="555"/>
                  <a:pt x="2242" y="621"/>
                </a:cubicBezTo>
                <a:cubicBezTo>
                  <a:pt x="2242" y="687"/>
                  <a:pt x="2188" y="740"/>
                  <a:pt x="2123" y="740"/>
                </a:cubicBezTo>
                <a:cubicBezTo>
                  <a:pt x="2057" y="740"/>
                  <a:pt x="2003" y="687"/>
                  <a:pt x="2003" y="621"/>
                </a:cubicBezTo>
                <a:cubicBezTo>
                  <a:pt x="2003" y="555"/>
                  <a:pt x="2057" y="502"/>
                  <a:pt x="2123" y="502"/>
                </a:cubicBezTo>
                <a:close/>
                <a:moveTo>
                  <a:pt x="1622" y="502"/>
                </a:moveTo>
                <a:cubicBezTo>
                  <a:pt x="1687" y="502"/>
                  <a:pt x="1741" y="555"/>
                  <a:pt x="1741" y="621"/>
                </a:cubicBezTo>
                <a:cubicBezTo>
                  <a:pt x="1741" y="687"/>
                  <a:pt x="1687" y="740"/>
                  <a:pt x="1622" y="740"/>
                </a:cubicBezTo>
                <a:cubicBezTo>
                  <a:pt x="1556" y="740"/>
                  <a:pt x="1502" y="687"/>
                  <a:pt x="1502" y="621"/>
                </a:cubicBezTo>
                <a:cubicBezTo>
                  <a:pt x="1502" y="555"/>
                  <a:pt x="1556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0" y="555"/>
                  <a:pt x="1240" y="621"/>
                </a:cubicBezTo>
                <a:cubicBezTo>
                  <a:pt x="1240" y="687"/>
                  <a:pt x="1187" y="740"/>
                  <a:pt x="1121" y="740"/>
                </a:cubicBezTo>
                <a:cubicBezTo>
                  <a:pt x="1055" y="740"/>
                  <a:pt x="1002" y="687"/>
                  <a:pt x="1002" y="621"/>
                </a:cubicBezTo>
                <a:cubicBezTo>
                  <a:pt x="1002" y="555"/>
                  <a:pt x="1055" y="502"/>
                  <a:pt x="1121" y="502"/>
                </a:cubicBezTo>
                <a:close/>
                <a:moveTo>
                  <a:pt x="620" y="502"/>
                </a:moveTo>
                <a:cubicBezTo>
                  <a:pt x="686" y="502"/>
                  <a:pt x="739" y="555"/>
                  <a:pt x="739" y="621"/>
                </a:cubicBezTo>
                <a:cubicBezTo>
                  <a:pt x="739" y="687"/>
                  <a:pt x="686" y="740"/>
                  <a:pt x="620" y="740"/>
                </a:cubicBezTo>
                <a:cubicBezTo>
                  <a:pt x="554" y="740"/>
                  <a:pt x="501" y="687"/>
                  <a:pt x="501" y="621"/>
                </a:cubicBezTo>
                <a:cubicBezTo>
                  <a:pt x="501" y="555"/>
                  <a:pt x="554" y="502"/>
                  <a:pt x="620" y="502"/>
                </a:cubicBezTo>
                <a:close/>
                <a:moveTo>
                  <a:pt x="3625" y="0"/>
                </a:moveTo>
                <a:cubicBezTo>
                  <a:pt x="3691" y="0"/>
                  <a:pt x="3744" y="54"/>
                  <a:pt x="3744" y="120"/>
                </a:cubicBezTo>
                <a:cubicBezTo>
                  <a:pt x="3744" y="185"/>
                  <a:pt x="3691" y="239"/>
                  <a:pt x="3625" y="239"/>
                </a:cubicBezTo>
                <a:cubicBezTo>
                  <a:pt x="3559" y="239"/>
                  <a:pt x="3506" y="185"/>
                  <a:pt x="3506" y="120"/>
                </a:cubicBezTo>
                <a:cubicBezTo>
                  <a:pt x="3506" y="54"/>
                  <a:pt x="3559" y="0"/>
                  <a:pt x="3625" y="0"/>
                </a:cubicBezTo>
                <a:close/>
                <a:moveTo>
                  <a:pt x="3124" y="0"/>
                </a:moveTo>
                <a:cubicBezTo>
                  <a:pt x="3190" y="0"/>
                  <a:pt x="3244" y="54"/>
                  <a:pt x="3244" y="120"/>
                </a:cubicBezTo>
                <a:cubicBezTo>
                  <a:pt x="3244" y="185"/>
                  <a:pt x="3190" y="239"/>
                  <a:pt x="3124" y="239"/>
                </a:cubicBezTo>
                <a:cubicBezTo>
                  <a:pt x="3059" y="239"/>
                  <a:pt x="3005" y="185"/>
                  <a:pt x="3005" y="120"/>
                </a:cubicBezTo>
                <a:cubicBezTo>
                  <a:pt x="3005" y="54"/>
                  <a:pt x="3059" y="0"/>
                  <a:pt x="3124" y="0"/>
                </a:cubicBezTo>
                <a:close/>
                <a:moveTo>
                  <a:pt x="2623" y="0"/>
                </a:moveTo>
                <a:cubicBezTo>
                  <a:pt x="2689" y="0"/>
                  <a:pt x="2743" y="54"/>
                  <a:pt x="2743" y="120"/>
                </a:cubicBezTo>
                <a:cubicBezTo>
                  <a:pt x="2743" y="185"/>
                  <a:pt x="2689" y="239"/>
                  <a:pt x="2623" y="239"/>
                </a:cubicBezTo>
                <a:cubicBezTo>
                  <a:pt x="2558" y="239"/>
                  <a:pt x="2504" y="185"/>
                  <a:pt x="2504" y="120"/>
                </a:cubicBezTo>
                <a:cubicBezTo>
                  <a:pt x="2504" y="54"/>
                  <a:pt x="2558" y="0"/>
                  <a:pt x="2623" y="0"/>
                </a:cubicBezTo>
                <a:close/>
                <a:moveTo>
                  <a:pt x="2123" y="0"/>
                </a:moveTo>
                <a:cubicBezTo>
                  <a:pt x="2188" y="0"/>
                  <a:pt x="2242" y="54"/>
                  <a:pt x="2242" y="120"/>
                </a:cubicBezTo>
                <a:cubicBezTo>
                  <a:pt x="2242" y="185"/>
                  <a:pt x="2188" y="239"/>
                  <a:pt x="2123" y="239"/>
                </a:cubicBezTo>
                <a:cubicBezTo>
                  <a:pt x="2057" y="239"/>
                  <a:pt x="2003" y="185"/>
                  <a:pt x="2003" y="120"/>
                </a:cubicBezTo>
                <a:cubicBezTo>
                  <a:pt x="2003" y="54"/>
                  <a:pt x="2057" y="0"/>
                  <a:pt x="2123" y="0"/>
                </a:cubicBezTo>
                <a:close/>
                <a:moveTo>
                  <a:pt x="1622" y="0"/>
                </a:moveTo>
                <a:cubicBezTo>
                  <a:pt x="1687" y="0"/>
                  <a:pt x="1741" y="54"/>
                  <a:pt x="1741" y="120"/>
                </a:cubicBezTo>
                <a:cubicBezTo>
                  <a:pt x="1741" y="185"/>
                  <a:pt x="1687" y="239"/>
                  <a:pt x="1622" y="239"/>
                </a:cubicBezTo>
                <a:cubicBezTo>
                  <a:pt x="1556" y="239"/>
                  <a:pt x="1502" y="185"/>
                  <a:pt x="1502" y="120"/>
                </a:cubicBezTo>
                <a:cubicBezTo>
                  <a:pt x="1502" y="54"/>
                  <a:pt x="1556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0" y="54"/>
                  <a:pt x="1240" y="120"/>
                </a:cubicBezTo>
                <a:cubicBezTo>
                  <a:pt x="1240" y="185"/>
                  <a:pt x="1187" y="239"/>
                  <a:pt x="1121" y="239"/>
                </a:cubicBezTo>
                <a:cubicBezTo>
                  <a:pt x="1055" y="239"/>
                  <a:pt x="1002" y="185"/>
                  <a:pt x="1002" y="120"/>
                </a:cubicBezTo>
                <a:cubicBezTo>
                  <a:pt x="1002" y="54"/>
                  <a:pt x="1055" y="0"/>
                  <a:pt x="1121" y="0"/>
                </a:cubicBezTo>
                <a:close/>
                <a:moveTo>
                  <a:pt x="620" y="0"/>
                </a:moveTo>
                <a:cubicBezTo>
                  <a:pt x="686" y="0"/>
                  <a:pt x="739" y="54"/>
                  <a:pt x="739" y="120"/>
                </a:cubicBezTo>
                <a:cubicBezTo>
                  <a:pt x="739" y="185"/>
                  <a:pt x="686" y="239"/>
                  <a:pt x="620" y="239"/>
                </a:cubicBezTo>
                <a:cubicBezTo>
                  <a:pt x="554" y="239"/>
                  <a:pt x="501" y="185"/>
                  <a:pt x="501" y="120"/>
                </a:cubicBezTo>
                <a:cubicBezTo>
                  <a:pt x="501" y="54"/>
                  <a:pt x="554" y="0"/>
                  <a:pt x="620" y="0"/>
                </a:cubicBezTo>
                <a:close/>
                <a:moveTo>
                  <a:pt x="119" y="1505"/>
                </a:moveTo>
                <a:cubicBezTo>
                  <a:pt x="185" y="1505"/>
                  <a:pt x="238" y="1558"/>
                  <a:pt x="238" y="1624"/>
                </a:cubicBezTo>
                <a:cubicBezTo>
                  <a:pt x="238" y="1690"/>
                  <a:pt x="185" y="1743"/>
                  <a:pt x="119" y="1743"/>
                </a:cubicBezTo>
                <a:cubicBezTo>
                  <a:pt x="53" y="1743"/>
                  <a:pt x="0" y="1690"/>
                  <a:pt x="0" y="1624"/>
                </a:cubicBezTo>
                <a:cubicBezTo>
                  <a:pt x="0" y="1558"/>
                  <a:pt x="53" y="1505"/>
                  <a:pt x="119" y="1505"/>
                </a:cubicBezTo>
                <a:close/>
                <a:moveTo>
                  <a:pt x="119" y="1003"/>
                </a:moveTo>
                <a:cubicBezTo>
                  <a:pt x="185" y="1003"/>
                  <a:pt x="238" y="1057"/>
                  <a:pt x="238" y="1123"/>
                </a:cubicBezTo>
                <a:cubicBezTo>
                  <a:pt x="238" y="1188"/>
                  <a:pt x="185" y="1242"/>
                  <a:pt x="119" y="1242"/>
                </a:cubicBezTo>
                <a:cubicBezTo>
                  <a:pt x="53" y="1242"/>
                  <a:pt x="0" y="1188"/>
                  <a:pt x="0" y="1123"/>
                </a:cubicBezTo>
                <a:cubicBezTo>
                  <a:pt x="0" y="1057"/>
                  <a:pt x="53" y="1003"/>
                  <a:pt x="119" y="1003"/>
                </a:cubicBezTo>
                <a:close/>
                <a:moveTo>
                  <a:pt x="119" y="502"/>
                </a:moveTo>
                <a:cubicBezTo>
                  <a:pt x="185" y="502"/>
                  <a:pt x="238" y="555"/>
                  <a:pt x="238" y="621"/>
                </a:cubicBezTo>
                <a:cubicBezTo>
                  <a:pt x="238" y="687"/>
                  <a:pt x="185" y="740"/>
                  <a:pt x="119" y="740"/>
                </a:cubicBezTo>
                <a:cubicBezTo>
                  <a:pt x="53" y="740"/>
                  <a:pt x="0" y="687"/>
                  <a:pt x="0" y="621"/>
                </a:cubicBezTo>
                <a:cubicBezTo>
                  <a:pt x="0" y="555"/>
                  <a:pt x="53" y="502"/>
                  <a:pt x="119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9">
            <a:extLst>
              <a:ext uri="{FF2B5EF4-FFF2-40B4-BE49-F238E27FC236}">
                <a16:creationId xmlns:a16="http://schemas.microsoft.com/office/drawing/2014/main" id="{608CB9EA-8F67-4531-A60F-7C9EE3754637}"/>
              </a:ext>
            </a:extLst>
          </p:cNvPr>
          <p:cNvSpPr>
            <a:spLocks/>
          </p:cNvSpPr>
          <p:nvPr/>
        </p:nvSpPr>
        <p:spPr bwMode="auto">
          <a:xfrm>
            <a:off x="8594722" y="0"/>
            <a:ext cx="685108" cy="448469"/>
          </a:xfrm>
          <a:custGeom>
            <a:avLst/>
            <a:gdLst>
              <a:gd name="T0" fmla="*/ 0 w 1584"/>
              <a:gd name="T1" fmla="*/ 0 h 1034"/>
              <a:gd name="T2" fmla="*/ 555 w 1584"/>
              <a:gd name="T3" fmla="*/ 903 h 1034"/>
              <a:gd name="T4" fmla="*/ 556 w 1584"/>
              <a:gd name="T5" fmla="*/ 906 h 1034"/>
              <a:gd name="T6" fmla="*/ 792 w 1584"/>
              <a:gd name="T7" fmla="*/ 1034 h 1034"/>
              <a:gd name="T8" fmla="*/ 1033 w 1584"/>
              <a:gd name="T9" fmla="*/ 899 h 1034"/>
              <a:gd name="T10" fmla="*/ 1033 w 1584"/>
              <a:gd name="T11" fmla="*/ 898 h 1034"/>
              <a:gd name="T12" fmla="*/ 1584 w 1584"/>
              <a:gd name="T13" fmla="*/ 0 h 1034"/>
              <a:gd name="T14" fmla="*/ 1455 w 1584"/>
              <a:gd name="T15" fmla="*/ 0 h 1034"/>
              <a:gd name="T16" fmla="*/ 939 w 1584"/>
              <a:gd name="T17" fmla="*/ 840 h 1034"/>
              <a:gd name="T18" fmla="*/ 792 w 1584"/>
              <a:gd name="T19" fmla="*/ 924 h 1034"/>
              <a:gd name="T20" fmla="*/ 648 w 1584"/>
              <a:gd name="T21" fmla="*/ 846 h 1034"/>
              <a:gd name="T22" fmla="*/ 129 w 1584"/>
              <a:gd name="T23" fmla="*/ 0 h 1034"/>
              <a:gd name="T24" fmla="*/ 0 w 1584"/>
              <a:gd name="T25" fmla="*/ 0 h 10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84" h="1034">
                <a:moveTo>
                  <a:pt x="0" y="0"/>
                </a:moveTo>
                <a:lnTo>
                  <a:pt x="555" y="903"/>
                </a:lnTo>
                <a:cubicBezTo>
                  <a:pt x="555" y="904"/>
                  <a:pt x="556" y="905"/>
                  <a:pt x="556" y="906"/>
                </a:cubicBezTo>
                <a:cubicBezTo>
                  <a:pt x="608" y="986"/>
                  <a:pt x="697" y="1034"/>
                  <a:pt x="792" y="1034"/>
                </a:cubicBezTo>
                <a:cubicBezTo>
                  <a:pt x="892" y="1034"/>
                  <a:pt x="980" y="983"/>
                  <a:pt x="1033" y="899"/>
                </a:cubicBezTo>
                <a:cubicBezTo>
                  <a:pt x="1033" y="898"/>
                  <a:pt x="1033" y="898"/>
                  <a:pt x="1033" y="898"/>
                </a:cubicBezTo>
                <a:lnTo>
                  <a:pt x="1584" y="0"/>
                </a:lnTo>
                <a:lnTo>
                  <a:pt x="1455" y="0"/>
                </a:lnTo>
                <a:lnTo>
                  <a:pt x="939" y="840"/>
                </a:lnTo>
                <a:cubicBezTo>
                  <a:pt x="907" y="892"/>
                  <a:pt x="854" y="924"/>
                  <a:pt x="792" y="924"/>
                </a:cubicBezTo>
                <a:cubicBezTo>
                  <a:pt x="732" y="924"/>
                  <a:pt x="679" y="893"/>
                  <a:pt x="648" y="846"/>
                </a:cubicBezTo>
                <a:lnTo>
                  <a:pt x="129" y="0"/>
                </a:lnTo>
                <a:lnTo>
                  <a:pt x="0" y="0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289EC1E3-81BB-4B73-BA9B-934F0627FA28}"/>
              </a:ext>
            </a:extLst>
          </p:cNvPr>
          <p:cNvSpPr>
            <a:spLocks/>
          </p:cNvSpPr>
          <p:nvPr/>
        </p:nvSpPr>
        <p:spPr bwMode="auto">
          <a:xfrm>
            <a:off x="11410796" y="3215479"/>
            <a:ext cx="781204" cy="1323975"/>
          </a:xfrm>
          <a:custGeom>
            <a:avLst/>
            <a:gdLst>
              <a:gd name="T0" fmla="*/ 1780 w 1780"/>
              <a:gd name="T1" fmla="*/ 2995 h 2995"/>
              <a:gd name="T2" fmla="*/ 659 w 1780"/>
              <a:gd name="T3" fmla="*/ 2715 h 2995"/>
              <a:gd name="T4" fmla="*/ 290 w 1780"/>
              <a:gd name="T5" fmla="*/ 2509 h 2995"/>
              <a:gd name="T6" fmla="*/ 297 w 1780"/>
              <a:gd name="T7" fmla="*/ 1455 h 2995"/>
              <a:gd name="T8" fmla="*/ 300 w 1780"/>
              <a:gd name="T9" fmla="*/ 1453 h 2995"/>
              <a:gd name="T10" fmla="*/ 1780 w 1780"/>
              <a:gd name="T11" fmla="*/ 0 h 2995"/>
              <a:gd name="T12" fmla="*/ 1780 w 1780"/>
              <a:gd name="T13" fmla="*/ 140 h 2995"/>
              <a:gd name="T14" fmla="*/ 370 w 1780"/>
              <a:gd name="T15" fmla="*/ 1524 h 2995"/>
              <a:gd name="T16" fmla="*/ 368 w 1780"/>
              <a:gd name="T17" fmla="*/ 1526 h 2995"/>
              <a:gd name="T18" fmla="*/ 361 w 1780"/>
              <a:gd name="T19" fmla="*/ 2439 h 2995"/>
              <a:gd name="T20" fmla="*/ 681 w 1780"/>
              <a:gd name="T21" fmla="*/ 2618 h 2995"/>
              <a:gd name="T22" fmla="*/ 1780 w 1780"/>
              <a:gd name="T23" fmla="*/ 2892 h 2995"/>
              <a:gd name="T24" fmla="*/ 1780 w 1780"/>
              <a:gd name="T25" fmla="*/ 2995 h 2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80" h="2995">
                <a:moveTo>
                  <a:pt x="1780" y="2995"/>
                </a:moveTo>
                <a:lnTo>
                  <a:pt x="659" y="2715"/>
                </a:lnTo>
                <a:cubicBezTo>
                  <a:pt x="519" y="2684"/>
                  <a:pt x="391" y="2612"/>
                  <a:pt x="290" y="2509"/>
                </a:cubicBezTo>
                <a:cubicBezTo>
                  <a:pt x="0" y="2214"/>
                  <a:pt x="6" y="1747"/>
                  <a:pt x="297" y="1455"/>
                </a:cubicBezTo>
                <a:cubicBezTo>
                  <a:pt x="298" y="1454"/>
                  <a:pt x="299" y="1454"/>
                  <a:pt x="300" y="1453"/>
                </a:cubicBezTo>
                <a:lnTo>
                  <a:pt x="1780" y="0"/>
                </a:lnTo>
                <a:lnTo>
                  <a:pt x="1780" y="140"/>
                </a:lnTo>
                <a:lnTo>
                  <a:pt x="370" y="1524"/>
                </a:lnTo>
                <a:cubicBezTo>
                  <a:pt x="369" y="1525"/>
                  <a:pt x="369" y="1525"/>
                  <a:pt x="368" y="1526"/>
                </a:cubicBezTo>
                <a:cubicBezTo>
                  <a:pt x="116" y="1779"/>
                  <a:pt x="110" y="2183"/>
                  <a:pt x="361" y="2439"/>
                </a:cubicBezTo>
                <a:cubicBezTo>
                  <a:pt x="449" y="2529"/>
                  <a:pt x="559" y="2590"/>
                  <a:pt x="681" y="2618"/>
                </a:cubicBezTo>
                <a:lnTo>
                  <a:pt x="1780" y="2892"/>
                </a:lnTo>
                <a:lnTo>
                  <a:pt x="1780" y="2995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15">
            <a:extLst>
              <a:ext uri="{FF2B5EF4-FFF2-40B4-BE49-F238E27FC236}">
                <a16:creationId xmlns:a16="http://schemas.microsoft.com/office/drawing/2014/main" id="{DB1F310A-64DC-43D5-995F-E54D13305A78}"/>
              </a:ext>
            </a:extLst>
          </p:cNvPr>
          <p:cNvSpPr>
            <a:spLocks noEditPoints="1"/>
          </p:cNvSpPr>
          <p:nvPr/>
        </p:nvSpPr>
        <p:spPr bwMode="auto">
          <a:xfrm>
            <a:off x="6095472" y="785607"/>
            <a:ext cx="711197" cy="816916"/>
          </a:xfrm>
          <a:custGeom>
            <a:avLst/>
            <a:gdLst>
              <a:gd name="T0" fmla="*/ 183 w 633"/>
              <a:gd name="T1" fmla="*/ 18 h 713"/>
              <a:gd name="T2" fmla="*/ 581 w 633"/>
              <a:gd name="T3" fmla="*/ 263 h 713"/>
              <a:gd name="T4" fmla="*/ 582 w 633"/>
              <a:gd name="T5" fmla="*/ 263 h 713"/>
              <a:gd name="T6" fmla="*/ 633 w 633"/>
              <a:gd name="T7" fmla="*/ 356 h 713"/>
              <a:gd name="T8" fmla="*/ 580 w 633"/>
              <a:gd name="T9" fmla="*/ 451 h 713"/>
              <a:gd name="T10" fmla="*/ 579 w 633"/>
              <a:gd name="T11" fmla="*/ 452 h 713"/>
              <a:gd name="T12" fmla="*/ 185 w 633"/>
              <a:gd name="T13" fmla="*/ 694 h 713"/>
              <a:gd name="T14" fmla="*/ 120 w 633"/>
              <a:gd name="T15" fmla="*/ 713 h 713"/>
              <a:gd name="T16" fmla="*/ 0 w 633"/>
              <a:gd name="T17" fmla="*/ 594 h 713"/>
              <a:gd name="T18" fmla="*/ 0 w 633"/>
              <a:gd name="T19" fmla="*/ 593 h 713"/>
              <a:gd name="T20" fmla="*/ 0 w 633"/>
              <a:gd name="T21" fmla="*/ 120 h 713"/>
              <a:gd name="T22" fmla="*/ 120 w 633"/>
              <a:gd name="T23" fmla="*/ 0 h 713"/>
              <a:gd name="T24" fmla="*/ 183 w 633"/>
              <a:gd name="T25" fmla="*/ 18 h 713"/>
              <a:gd name="T26" fmla="*/ 161 w 633"/>
              <a:gd name="T27" fmla="*/ 55 h 713"/>
              <a:gd name="T28" fmla="*/ 161 w 633"/>
              <a:gd name="T29" fmla="*/ 55 h 713"/>
              <a:gd name="T30" fmla="*/ 120 w 633"/>
              <a:gd name="T31" fmla="*/ 44 h 713"/>
              <a:gd name="T32" fmla="*/ 44 w 633"/>
              <a:gd name="T33" fmla="*/ 120 h 713"/>
              <a:gd name="T34" fmla="*/ 44 w 633"/>
              <a:gd name="T35" fmla="*/ 593 h 713"/>
              <a:gd name="T36" fmla="*/ 120 w 633"/>
              <a:gd name="T37" fmla="*/ 669 h 713"/>
              <a:gd name="T38" fmla="*/ 161 w 633"/>
              <a:gd name="T39" fmla="*/ 657 h 713"/>
              <a:gd name="T40" fmla="*/ 556 w 633"/>
              <a:gd name="T41" fmla="*/ 415 h 713"/>
              <a:gd name="T42" fmla="*/ 589 w 633"/>
              <a:gd name="T43" fmla="*/ 356 h 713"/>
              <a:gd name="T44" fmla="*/ 559 w 633"/>
              <a:gd name="T45" fmla="*/ 300 h 713"/>
              <a:gd name="T46" fmla="*/ 161 w 633"/>
              <a:gd name="T47" fmla="*/ 55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33" h="713">
                <a:moveTo>
                  <a:pt x="183" y="18"/>
                </a:moveTo>
                <a:lnTo>
                  <a:pt x="581" y="263"/>
                </a:lnTo>
                <a:cubicBezTo>
                  <a:pt x="582" y="263"/>
                  <a:pt x="582" y="263"/>
                  <a:pt x="582" y="263"/>
                </a:cubicBezTo>
                <a:cubicBezTo>
                  <a:pt x="614" y="284"/>
                  <a:pt x="633" y="319"/>
                  <a:pt x="633" y="356"/>
                </a:cubicBezTo>
                <a:cubicBezTo>
                  <a:pt x="633" y="396"/>
                  <a:pt x="613" y="431"/>
                  <a:pt x="580" y="451"/>
                </a:cubicBezTo>
                <a:cubicBezTo>
                  <a:pt x="579" y="452"/>
                  <a:pt x="579" y="452"/>
                  <a:pt x="579" y="452"/>
                </a:cubicBezTo>
                <a:lnTo>
                  <a:pt x="185" y="694"/>
                </a:lnTo>
                <a:cubicBezTo>
                  <a:pt x="165" y="706"/>
                  <a:pt x="143" y="713"/>
                  <a:pt x="120" y="713"/>
                </a:cubicBezTo>
                <a:cubicBezTo>
                  <a:pt x="54" y="713"/>
                  <a:pt x="1" y="660"/>
                  <a:pt x="0" y="594"/>
                </a:cubicBezTo>
                <a:cubicBezTo>
                  <a:pt x="0" y="593"/>
                  <a:pt x="0" y="593"/>
                  <a:pt x="0" y="593"/>
                </a:cubicBezTo>
                <a:lnTo>
                  <a:pt x="0" y="120"/>
                </a:lnTo>
                <a:cubicBezTo>
                  <a:pt x="0" y="54"/>
                  <a:pt x="54" y="0"/>
                  <a:pt x="120" y="0"/>
                </a:cubicBezTo>
                <a:cubicBezTo>
                  <a:pt x="143" y="0"/>
                  <a:pt x="165" y="7"/>
                  <a:pt x="183" y="18"/>
                </a:cubicBezTo>
                <a:close/>
                <a:moveTo>
                  <a:pt x="161" y="55"/>
                </a:moveTo>
                <a:lnTo>
                  <a:pt x="161" y="55"/>
                </a:lnTo>
                <a:cubicBezTo>
                  <a:pt x="149" y="48"/>
                  <a:pt x="135" y="44"/>
                  <a:pt x="120" y="44"/>
                </a:cubicBezTo>
                <a:cubicBezTo>
                  <a:pt x="78" y="44"/>
                  <a:pt x="44" y="78"/>
                  <a:pt x="44" y="120"/>
                </a:cubicBezTo>
                <a:lnTo>
                  <a:pt x="44" y="593"/>
                </a:lnTo>
                <a:cubicBezTo>
                  <a:pt x="44" y="635"/>
                  <a:pt x="77" y="669"/>
                  <a:pt x="120" y="669"/>
                </a:cubicBezTo>
                <a:cubicBezTo>
                  <a:pt x="135" y="669"/>
                  <a:pt x="149" y="665"/>
                  <a:pt x="161" y="657"/>
                </a:cubicBezTo>
                <a:lnTo>
                  <a:pt x="556" y="415"/>
                </a:lnTo>
                <a:cubicBezTo>
                  <a:pt x="577" y="402"/>
                  <a:pt x="589" y="381"/>
                  <a:pt x="589" y="356"/>
                </a:cubicBezTo>
                <a:cubicBezTo>
                  <a:pt x="589" y="333"/>
                  <a:pt x="577" y="312"/>
                  <a:pt x="559" y="300"/>
                </a:cubicBezTo>
                <a:lnTo>
                  <a:pt x="161" y="55"/>
                </a:lnTo>
                <a:close/>
              </a:path>
            </a:pathLst>
          </a:custGeom>
          <a:solidFill>
            <a:srgbClr val="FDB9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10">
            <a:extLst>
              <a:ext uri="{FF2B5EF4-FFF2-40B4-BE49-F238E27FC236}">
                <a16:creationId xmlns:a16="http://schemas.microsoft.com/office/drawing/2014/main" id="{EDE87A30-98A3-4453-90AE-CEB58F1DAC2C}"/>
              </a:ext>
            </a:extLst>
          </p:cNvPr>
          <p:cNvSpPr>
            <a:spLocks noEditPoints="1"/>
          </p:cNvSpPr>
          <p:nvPr/>
        </p:nvSpPr>
        <p:spPr bwMode="auto">
          <a:xfrm>
            <a:off x="-184150" y="4827869"/>
            <a:ext cx="721169" cy="724820"/>
          </a:xfrm>
          <a:custGeom>
            <a:avLst/>
            <a:gdLst>
              <a:gd name="T0" fmla="*/ 239 w 1742"/>
              <a:gd name="T1" fmla="*/ 119 h 1743"/>
              <a:gd name="T2" fmla="*/ 0 w 1742"/>
              <a:gd name="T3" fmla="*/ 119 h 1743"/>
              <a:gd name="T4" fmla="*/ 1622 w 1742"/>
              <a:gd name="T5" fmla="*/ 1505 h 1743"/>
              <a:gd name="T6" fmla="*/ 1622 w 1742"/>
              <a:gd name="T7" fmla="*/ 1743 h 1743"/>
              <a:gd name="T8" fmla="*/ 1622 w 1742"/>
              <a:gd name="T9" fmla="*/ 1505 h 1743"/>
              <a:gd name="T10" fmla="*/ 1241 w 1742"/>
              <a:gd name="T11" fmla="*/ 1624 h 1743"/>
              <a:gd name="T12" fmla="*/ 1002 w 1742"/>
              <a:gd name="T13" fmla="*/ 1624 h 1743"/>
              <a:gd name="T14" fmla="*/ 621 w 1742"/>
              <a:gd name="T15" fmla="*/ 1505 h 1743"/>
              <a:gd name="T16" fmla="*/ 621 w 1742"/>
              <a:gd name="T17" fmla="*/ 1743 h 1743"/>
              <a:gd name="T18" fmla="*/ 621 w 1742"/>
              <a:gd name="T19" fmla="*/ 1505 h 1743"/>
              <a:gd name="T20" fmla="*/ 1742 w 1742"/>
              <a:gd name="T21" fmla="*/ 1122 h 1743"/>
              <a:gd name="T22" fmla="*/ 1503 w 1742"/>
              <a:gd name="T23" fmla="*/ 1122 h 1743"/>
              <a:gd name="T24" fmla="*/ 1121 w 1742"/>
              <a:gd name="T25" fmla="*/ 1003 h 1743"/>
              <a:gd name="T26" fmla="*/ 1121 w 1742"/>
              <a:gd name="T27" fmla="*/ 1242 h 1743"/>
              <a:gd name="T28" fmla="*/ 1121 w 1742"/>
              <a:gd name="T29" fmla="*/ 1003 h 1743"/>
              <a:gd name="T30" fmla="*/ 740 w 1742"/>
              <a:gd name="T31" fmla="*/ 1122 h 1743"/>
              <a:gd name="T32" fmla="*/ 501 w 1742"/>
              <a:gd name="T33" fmla="*/ 1122 h 1743"/>
              <a:gd name="T34" fmla="*/ 1622 w 1742"/>
              <a:gd name="T35" fmla="*/ 502 h 1743"/>
              <a:gd name="T36" fmla="*/ 1622 w 1742"/>
              <a:gd name="T37" fmla="*/ 740 h 1743"/>
              <a:gd name="T38" fmla="*/ 1622 w 1742"/>
              <a:gd name="T39" fmla="*/ 502 h 1743"/>
              <a:gd name="T40" fmla="*/ 1241 w 1742"/>
              <a:gd name="T41" fmla="*/ 621 h 1743"/>
              <a:gd name="T42" fmla="*/ 1002 w 1742"/>
              <a:gd name="T43" fmla="*/ 621 h 1743"/>
              <a:gd name="T44" fmla="*/ 621 w 1742"/>
              <a:gd name="T45" fmla="*/ 502 h 1743"/>
              <a:gd name="T46" fmla="*/ 621 w 1742"/>
              <a:gd name="T47" fmla="*/ 740 h 1743"/>
              <a:gd name="T48" fmla="*/ 621 w 1742"/>
              <a:gd name="T49" fmla="*/ 502 h 1743"/>
              <a:gd name="T50" fmla="*/ 1742 w 1742"/>
              <a:gd name="T51" fmla="*/ 119 h 1743"/>
              <a:gd name="T52" fmla="*/ 1503 w 1742"/>
              <a:gd name="T53" fmla="*/ 119 h 1743"/>
              <a:gd name="T54" fmla="*/ 1121 w 1742"/>
              <a:gd name="T55" fmla="*/ 0 h 1743"/>
              <a:gd name="T56" fmla="*/ 1121 w 1742"/>
              <a:gd name="T57" fmla="*/ 239 h 1743"/>
              <a:gd name="T58" fmla="*/ 1121 w 1742"/>
              <a:gd name="T59" fmla="*/ 0 h 1743"/>
              <a:gd name="T60" fmla="*/ 740 w 1742"/>
              <a:gd name="T61" fmla="*/ 119 h 1743"/>
              <a:gd name="T62" fmla="*/ 501 w 1742"/>
              <a:gd name="T63" fmla="*/ 119 h 1743"/>
              <a:gd name="T64" fmla="*/ 120 w 1742"/>
              <a:gd name="T65" fmla="*/ 1505 h 1743"/>
              <a:gd name="T66" fmla="*/ 120 w 1742"/>
              <a:gd name="T67" fmla="*/ 1743 h 1743"/>
              <a:gd name="T68" fmla="*/ 120 w 1742"/>
              <a:gd name="T69" fmla="*/ 1505 h 1743"/>
              <a:gd name="T70" fmla="*/ 239 w 1742"/>
              <a:gd name="T71" fmla="*/ 1122 h 1743"/>
              <a:gd name="T72" fmla="*/ 0 w 1742"/>
              <a:gd name="T73" fmla="*/ 1122 h 1743"/>
              <a:gd name="T74" fmla="*/ 120 w 1742"/>
              <a:gd name="T75" fmla="*/ 502 h 1743"/>
              <a:gd name="T76" fmla="*/ 120 w 1742"/>
              <a:gd name="T77" fmla="*/ 740 h 1743"/>
              <a:gd name="T78" fmla="*/ 120 w 1742"/>
              <a:gd name="T79" fmla="*/ 502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742" h="1743">
                <a:moveTo>
                  <a:pt x="120" y="0"/>
                </a:moveTo>
                <a:cubicBezTo>
                  <a:pt x="185" y="0"/>
                  <a:pt x="239" y="54"/>
                  <a:pt x="239" y="119"/>
                </a:cubicBezTo>
                <a:cubicBezTo>
                  <a:pt x="239" y="185"/>
                  <a:pt x="185" y="239"/>
                  <a:pt x="120" y="239"/>
                </a:cubicBezTo>
                <a:cubicBezTo>
                  <a:pt x="54" y="239"/>
                  <a:pt x="0" y="185"/>
                  <a:pt x="0" y="119"/>
                </a:cubicBezTo>
                <a:cubicBezTo>
                  <a:pt x="0" y="54"/>
                  <a:pt x="54" y="0"/>
                  <a:pt x="120" y="0"/>
                </a:cubicBezTo>
                <a:close/>
                <a:moveTo>
                  <a:pt x="1622" y="1505"/>
                </a:moveTo>
                <a:cubicBezTo>
                  <a:pt x="1688" y="1505"/>
                  <a:pt x="1742" y="1558"/>
                  <a:pt x="1742" y="1624"/>
                </a:cubicBezTo>
                <a:cubicBezTo>
                  <a:pt x="1742" y="1690"/>
                  <a:pt x="1688" y="1743"/>
                  <a:pt x="1622" y="1743"/>
                </a:cubicBezTo>
                <a:cubicBezTo>
                  <a:pt x="1557" y="1743"/>
                  <a:pt x="1503" y="1690"/>
                  <a:pt x="1503" y="1624"/>
                </a:cubicBezTo>
                <a:cubicBezTo>
                  <a:pt x="1503" y="1558"/>
                  <a:pt x="1557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1" y="1558"/>
                  <a:pt x="1241" y="1624"/>
                </a:cubicBezTo>
                <a:cubicBezTo>
                  <a:pt x="1241" y="1690"/>
                  <a:pt x="1187" y="1743"/>
                  <a:pt x="1121" y="1743"/>
                </a:cubicBezTo>
                <a:cubicBezTo>
                  <a:pt x="1056" y="1743"/>
                  <a:pt x="1002" y="1690"/>
                  <a:pt x="1002" y="1624"/>
                </a:cubicBezTo>
                <a:cubicBezTo>
                  <a:pt x="1002" y="1558"/>
                  <a:pt x="1056" y="1505"/>
                  <a:pt x="1121" y="1505"/>
                </a:cubicBezTo>
                <a:close/>
                <a:moveTo>
                  <a:pt x="621" y="1505"/>
                </a:moveTo>
                <a:cubicBezTo>
                  <a:pt x="686" y="1505"/>
                  <a:pt x="740" y="1558"/>
                  <a:pt x="740" y="1624"/>
                </a:cubicBezTo>
                <a:cubicBezTo>
                  <a:pt x="740" y="1690"/>
                  <a:pt x="686" y="1743"/>
                  <a:pt x="621" y="1743"/>
                </a:cubicBezTo>
                <a:cubicBezTo>
                  <a:pt x="555" y="1743"/>
                  <a:pt x="501" y="1690"/>
                  <a:pt x="501" y="1624"/>
                </a:cubicBezTo>
                <a:cubicBezTo>
                  <a:pt x="501" y="1558"/>
                  <a:pt x="555" y="1505"/>
                  <a:pt x="621" y="1505"/>
                </a:cubicBezTo>
                <a:close/>
                <a:moveTo>
                  <a:pt x="1622" y="1003"/>
                </a:moveTo>
                <a:cubicBezTo>
                  <a:pt x="1688" y="1003"/>
                  <a:pt x="1742" y="1057"/>
                  <a:pt x="1742" y="1122"/>
                </a:cubicBezTo>
                <a:cubicBezTo>
                  <a:pt x="1742" y="1188"/>
                  <a:pt x="1688" y="1242"/>
                  <a:pt x="1622" y="1242"/>
                </a:cubicBezTo>
                <a:cubicBezTo>
                  <a:pt x="1557" y="1242"/>
                  <a:pt x="1503" y="1188"/>
                  <a:pt x="1503" y="1122"/>
                </a:cubicBezTo>
                <a:cubicBezTo>
                  <a:pt x="1503" y="1057"/>
                  <a:pt x="1557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1" y="1057"/>
                  <a:pt x="1241" y="1122"/>
                </a:cubicBezTo>
                <a:cubicBezTo>
                  <a:pt x="1241" y="1188"/>
                  <a:pt x="1187" y="1242"/>
                  <a:pt x="1121" y="1242"/>
                </a:cubicBezTo>
                <a:cubicBezTo>
                  <a:pt x="1056" y="1242"/>
                  <a:pt x="1002" y="1188"/>
                  <a:pt x="1002" y="1122"/>
                </a:cubicBezTo>
                <a:cubicBezTo>
                  <a:pt x="1002" y="1057"/>
                  <a:pt x="1056" y="1003"/>
                  <a:pt x="1121" y="1003"/>
                </a:cubicBezTo>
                <a:close/>
                <a:moveTo>
                  <a:pt x="621" y="1003"/>
                </a:moveTo>
                <a:cubicBezTo>
                  <a:pt x="686" y="1003"/>
                  <a:pt x="740" y="1057"/>
                  <a:pt x="740" y="1122"/>
                </a:cubicBezTo>
                <a:cubicBezTo>
                  <a:pt x="740" y="1188"/>
                  <a:pt x="686" y="1242"/>
                  <a:pt x="621" y="1242"/>
                </a:cubicBezTo>
                <a:cubicBezTo>
                  <a:pt x="555" y="1242"/>
                  <a:pt x="501" y="1188"/>
                  <a:pt x="501" y="1122"/>
                </a:cubicBezTo>
                <a:cubicBezTo>
                  <a:pt x="501" y="1057"/>
                  <a:pt x="555" y="1003"/>
                  <a:pt x="621" y="1003"/>
                </a:cubicBezTo>
                <a:close/>
                <a:moveTo>
                  <a:pt x="1622" y="502"/>
                </a:moveTo>
                <a:cubicBezTo>
                  <a:pt x="1688" y="502"/>
                  <a:pt x="1742" y="555"/>
                  <a:pt x="1742" y="621"/>
                </a:cubicBezTo>
                <a:cubicBezTo>
                  <a:pt x="1742" y="687"/>
                  <a:pt x="1688" y="740"/>
                  <a:pt x="1622" y="740"/>
                </a:cubicBezTo>
                <a:cubicBezTo>
                  <a:pt x="1557" y="740"/>
                  <a:pt x="1503" y="687"/>
                  <a:pt x="1503" y="621"/>
                </a:cubicBezTo>
                <a:cubicBezTo>
                  <a:pt x="1503" y="555"/>
                  <a:pt x="1557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1" y="555"/>
                  <a:pt x="1241" y="621"/>
                </a:cubicBezTo>
                <a:cubicBezTo>
                  <a:pt x="1241" y="687"/>
                  <a:pt x="1187" y="740"/>
                  <a:pt x="1121" y="740"/>
                </a:cubicBezTo>
                <a:cubicBezTo>
                  <a:pt x="1056" y="740"/>
                  <a:pt x="1002" y="687"/>
                  <a:pt x="1002" y="621"/>
                </a:cubicBezTo>
                <a:cubicBezTo>
                  <a:pt x="1002" y="555"/>
                  <a:pt x="1056" y="502"/>
                  <a:pt x="1121" y="502"/>
                </a:cubicBezTo>
                <a:close/>
                <a:moveTo>
                  <a:pt x="621" y="502"/>
                </a:moveTo>
                <a:cubicBezTo>
                  <a:pt x="686" y="502"/>
                  <a:pt x="740" y="555"/>
                  <a:pt x="740" y="621"/>
                </a:cubicBezTo>
                <a:cubicBezTo>
                  <a:pt x="740" y="687"/>
                  <a:pt x="686" y="740"/>
                  <a:pt x="621" y="740"/>
                </a:cubicBezTo>
                <a:cubicBezTo>
                  <a:pt x="555" y="740"/>
                  <a:pt x="501" y="687"/>
                  <a:pt x="501" y="621"/>
                </a:cubicBezTo>
                <a:cubicBezTo>
                  <a:pt x="501" y="555"/>
                  <a:pt x="555" y="502"/>
                  <a:pt x="621" y="502"/>
                </a:cubicBezTo>
                <a:close/>
                <a:moveTo>
                  <a:pt x="1622" y="0"/>
                </a:moveTo>
                <a:cubicBezTo>
                  <a:pt x="1688" y="0"/>
                  <a:pt x="1742" y="54"/>
                  <a:pt x="1742" y="119"/>
                </a:cubicBezTo>
                <a:cubicBezTo>
                  <a:pt x="1742" y="185"/>
                  <a:pt x="1688" y="239"/>
                  <a:pt x="1622" y="239"/>
                </a:cubicBezTo>
                <a:cubicBezTo>
                  <a:pt x="1557" y="239"/>
                  <a:pt x="1503" y="185"/>
                  <a:pt x="1503" y="119"/>
                </a:cubicBezTo>
                <a:cubicBezTo>
                  <a:pt x="1503" y="54"/>
                  <a:pt x="1557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1" y="54"/>
                  <a:pt x="1241" y="119"/>
                </a:cubicBezTo>
                <a:cubicBezTo>
                  <a:pt x="1241" y="185"/>
                  <a:pt x="1187" y="239"/>
                  <a:pt x="1121" y="239"/>
                </a:cubicBezTo>
                <a:cubicBezTo>
                  <a:pt x="1056" y="239"/>
                  <a:pt x="1002" y="185"/>
                  <a:pt x="1002" y="119"/>
                </a:cubicBezTo>
                <a:cubicBezTo>
                  <a:pt x="1002" y="54"/>
                  <a:pt x="1056" y="0"/>
                  <a:pt x="1121" y="0"/>
                </a:cubicBezTo>
                <a:close/>
                <a:moveTo>
                  <a:pt x="621" y="0"/>
                </a:moveTo>
                <a:cubicBezTo>
                  <a:pt x="686" y="0"/>
                  <a:pt x="740" y="54"/>
                  <a:pt x="740" y="119"/>
                </a:cubicBezTo>
                <a:cubicBezTo>
                  <a:pt x="740" y="185"/>
                  <a:pt x="686" y="239"/>
                  <a:pt x="621" y="239"/>
                </a:cubicBezTo>
                <a:cubicBezTo>
                  <a:pt x="555" y="239"/>
                  <a:pt x="501" y="185"/>
                  <a:pt x="501" y="119"/>
                </a:cubicBezTo>
                <a:cubicBezTo>
                  <a:pt x="501" y="54"/>
                  <a:pt x="555" y="0"/>
                  <a:pt x="621" y="0"/>
                </a:cubicBezTo>
                <a:close/>
                <a:moveTo>
                  <a:pt x="120" y="1505"/>
                </a:moveTo>
                <a:cubicBezTo>
                  <a:pt x="185" y="1505"/>
                  <a:pt x="239" y="1558"/>
                  <a:pt x="239" y="1624"/>
                </a:cubicBezTo>
                <a:cubicBezTo>
                  <a:pt x="239" y="1690"/>
                  <a:pt x="185" y="1743"/>
                  <a:pt x="120" y="1743"/>
                </a:cubicBezTo>
                <a:cubicBezTo>
                  <a:pt x="54" y="1743"/>
                  <a:pt x="0" y="1690"/>
                  <a:pt x="0" y="1624"/>
                </a:cubicBezTo>
                <a:cubicBezTo>
                  <a:pt x="0" y="1558"/>
                  <a:pt x="54" y="1505"/>
                  <a:pt x="120" y="1505"/>
                </a:cubicBezTo>
                <a:close/>
                <a:moveTo>
                  <a:pt x="120" y="1003"/>
                </a:moveTo>
                <a:cubicBezTo>
                  <a:pt x="185" y="1003"/>
                  <a:pt x="239" y="1057"/>
                  <a:pt x="239" y="1122"/>
                </a:cubicBezTo>
                <a:cubicBezTo>
                  <a:pt x="239" y="1188"/>
                  <a:pt x="185" y="1242"/>
                  <a:pt x="120" y="1242"/>
                </a:cubicBezTo>
                <a:cubicBezTo>
                  <a:pt x="54" y="1242"/>
                  <a:pt x="0" y="1188"/>
                  <a:pt x="0" y="1122"/>
                </a:cubicBezTo>
                <a:cubicBezTo>
                  <a:pt x="0" y="1057"/>
                  <a:pt x="54" y="1003"/>
                  <a:pt x="120" y="1003"/>
                </a:cubicBezTo>
                <a:close/>
                <a:moveTo>
                  <a:pt x="120" y="502"/>
                </a:moveTo>
                <a:cubicBezTo>
                  <a:pt x="185" y="502"/>
                  <a:pt x="239" y="555"/>
                  <a:pt x="239" y="621"/>
                </a:cubicBezTo>
                <a:cubicBezTo>
                  <a:pt x="239" y="687"/>
                  <a:pt x="185" y="740"/>
                  <a:pt x="120" y="740"/>
                </a:cubicBezTo>
                <a:cubicBezTo>
                  <a:pt x="54" y="740"/>
                  <a:pt x="0" y="687"/>
                  <a:pt x="0" y="621"/>
                </a:cubicBezTo>
                <a:cubicBezTo>
                  <a:pt x="0" y="555"/>
                  <a:pt x="54" y="502"/>
                  <a:pt x="120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962384A-7251-48D1-8D44-47619D8E1614}"/>
              </a:ext>
            </a:extLst>
          </p:cNvPr>
          <p:cNvGrpSpPr/>
          <p:nvPr/>
        </p:nvGrpSpPr>
        <p:grpSpPr>
          <a:xfrm>
            <a:off x="1233486" y="3772064"/>
            <a:ext cx="8946431" cy="824723"/>
            <a:chOff x="1233486" y="3772064"/>
            <a:chExt cx="8946431" cy="824723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4E608A3-60F2-4C0B-ABC6-F15546872882}"/>
                </a:ext>
              </a:extLst>
            </p:cNvPr>
            <p:cNvSpPr txBox="1"/>
            <p:nvPr/>
          </p:nvSpPr>
          <p:spPr>
            <a:xfrm>
              <a:off x="1233486" y="3829397"/>
              <a:ext cx="1485900" cy="76739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2000" b="1" dirty="0">
                  <a:solidFill>
                    <a:schemeClr val="accent2"/>
                  </a:solidFill>
                </a:rPr>
                <a:t>Angel Joe</a:t>
              </a:r>
            </a:p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1600" dirty="0">
                  <a:solidFill>
                    <a:schemeClr val="accent2"/>
                  </a:solidFill>
                </a:rPr>
                <a:t>Developer</a:t>
              </a:r>
              <a:endParaRPr lang="mn-MN" sz="1600" dirty="0">
                <a:solidFill>
                  <a:schemeClr val="accent2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BBDDDDC8-686E-484A-912F-10604B803E86}"/>
                </a:ext>
              </a:extLst>
            </p:cNvPr>
            <p:cNvSpPr txBox="1"/>
            <p:nvPr/>
          </p:nvSpPr>
          <p:spPr>
            <a:xfrm>
              <a:off x="3620550" y="3827809"/>
              <a:ext cx="1556516" cy="76739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2000" b="1" dirty="0">
                  <a:solidFill>
                    <a:schemeClr val="accent2"/>
                  </a:solidFill>
                </a:rPr>
                <a:t>Selena Mag</a:t>
              </a:r>
            </a:p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1600" dirty="0">
                  <a:solidFill>
                    <a:schemeClr val="accent2"/>
                  </a:solidFill>
                </a:rPr>
                <a:t>Manager</a:t>
              </a:r>
              <a:endParaRPr lang="mn-MN" sz="1600" dirty="0">
                <a:solidFill>
                  <a:schemeClr val="accent2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8A7C13C-9213-44A2-8A82-886308390563}"/>
                </a:ext>
              </a:extLst>
            </p:cNvPr>
            <p:cNvSpPr txBox="1"/>
            <p:nvPr/>
          </p:nvSpPr>
          <p:spPr>
            <a:xfrm>
              <a:off x="6072854" y="3772064"/>
              <a:ext cx="1485900" cy="76739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2000" b="1" dirty="0">
                  <a:solidFill>
                    <a:schemeClr val="accent2"/>
                  </a:solidFill>
                </a:rPr>
                <a:t>Nicol John</a:t>
              </a:r>
            </a:p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1600" dirty="0">
                  <a:solidFill>
                    <a:schemeClr val="accent2"/>
                  </a:solidFill>
                </a:rPr>
                <a:t>Architecture</a:t>
              </a:r>
              <a:endParaRPr lang="mn-MN" sz="1600" dirty="0">
                <a:solidFill>
                  <a:schemeClr val="accent2"/>
                </a:solidFill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C64F87F-06B4-4ADB-8C94-ECF84D77E189}"/>
                </a:ext>
              </a:extLst>
            </p:cNvPr>
            <p:cNvSpPr txBox="1"/>
            <p:nvPr/>
          </p:nvSpPr>
          <p:spPr>
            <a:xfrm>
              <a:off x="8379744" y="3772064"/>
              <a:ext cx="1800173" cy="76739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2000" b="1" dirty="0">
                  <a:solidFill>
                    <a:schemeClr val="accent2"/>
                  </a:solidFill>
                </a:rPr>
                <a:t>Alice Smith</a:t>
              </a:r>
            </a:p>
            <a:p>
              <a:pPr algn="ctr">
                <a:lnSpc>
                  <a:spcPct val="120000"/>
                </a:lnSpc>
                <a:spcBef>
                  <a:spcPts val="1000"/>
                </a:spcBef>
              </a:pPr>
              <a:r>
                <a:rPr lang="en-US" sz="1600" dirty="0">
                  <a:solidFill>
                    <a:schemeClr val="accent2"/>
                  </a:solidFill>
                </a:rPr>
                <a:t>Graphic Designer</a:t>
              </a:r>
              <a:endParaRPr lang="mn-MN" sz="160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F9A5CAFF-580D-4356-BF2F-86B60FE16FC7}"/>
              </a:ext>
            </a:extLst>
          </p:cNvPr>
          <p:cNvSpPr txBox="1"/>
          <p:nvPr/>
        </p:nvSpPr>
        <p:spPr>
          <a:xfrm>
            <a:off x="1622497" y="6054146"/>
            <a:ext cx="51344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</a:rPr>
              <a:t>Almost before we knew it, we had left the ground.</a:t>
            </a:r>
          </a:p>
        </p:txBody>
      </p:sp>
      <p:sp>
        <p:nvSpPr>
          <p:cNvPr id="30" name="Freeform 13">
            <a:extLst>
              <a:ext uri="{FF2B5EF4-FFF2-40B4-BE49-F238E27FC236}">
                <a16:creationId xmlns:a16="http://schemas.microsoft.com/office/drawing/2014/main" id="{63807660-34A8-452C-8139-89C336E3DBA2}"/>
              </a:ext>
            </a:extLst>
          </p:cNvPr>
          <p:cNvSpPr>
            <a:spLocks/>
          </p:cNvSpPr>
          <p:nvPr/>
        </p:nvSpPr>
        <p:spPr bwMode="auto">
          <a:xfrm>
            <a:off x="1553368" y="4851982"/>
            <a:ext cx="214312" cy="220663"/>
          </a:xfrm>
          <a:custGeom>
            <a:avLst/>
            <a:gdLst>
              <a:gd name="T0" fmla="*/ 591 w 591"/>
              <a:gd name="T1" fmla="*/ 295 h 587"/>
              <a:gd name="T2" fmla="*/ 295 w 591"/>
              <a:gd name="T3" fmla="*/ 0 h 587"/>
              <a:gd name="T4" fmla="*/ 0 w 591"/>
              <a:gd name="T5" fmla="*/ 295 h 587"/>
              <a:gd name="T6" fmla="*/ 249 w 591"/>
              <a:gd name="T7" fmla="*/ 587 h 587"/>
              <a:gd name="T8" fmla="*/ 249 w 591"/>
              <a:gd name="T9" fmla="*/ 381 h 587"/>
              <a:gd name="T10" fmla="*/ 174 w 591"/>
              <a:gd name="T11" fmla="*/ 381 h 587"/>
              <a:gd name="T12" fmla="*/ 174 w 591"/>
              <a:gd name="T13" fmla="*/ 295 h 587"/>
              <a:gd name="T14" fmla="*/ 249 w 591"/>
              <a:gd name="T15" fmla="*/ 295 h 587"/>
              <a:gd name="T16" fmla="*/ 249 w 591"/>
              <a:gd name="T17" fmla="*/ 230 h 587"/>
              <a:gd name="T18" fmla="*/ 361 w 591"/>
              <a:gd name="T19" fmla="*/ 115 h 587"/>
              <a:gd name="T20" fmla="*/ 427 w 591"/>
              <a:gd name="T21" fmla="*/ 121 h 587"/>
              <a:gd name="T22" fmla="*/ 427 w 591"/>
              <a:gd name="T23" fmla="*/ 194 h 587"/>
              <a:gd name="T24" fmla="*/ 390 w 591"/>
              <a:gd name="T25" fmla="*/ 194 h 587"/>
              <a:gd name="T26" fmla="*/ 342 w 591"/>
              <a:gd name="T27" fmla="*/ 240 h 587"/>
              <a:gd name="T28" fmla="*/ 342 w 591"/>
              <a:gd name="T29" fmla="*/ 295 h 587"/>
              <a:gd name="T30" fmla="*/ 424 w 591"/>
              <a:gd name="T31" fmla="*/ 295 h 587"/>
              <a:gd name="T32" fmla="*/ 410 w 591"/>
              <a:gd name="T33" fmla="*/ 381 h 587"/>
              <a:gd name="T34" fmla="*/ 342 w 591"/>
              <a:gd name="T35" fmla="*/ 381 h 587"/>
              <a:gd name="T36" fmla="*/ 342 w 591"/>
              <a:gd name="T37" fmla="*/ 587 h 587"/>
              <a:gd name="T38" fmla="*/ 591 w 591"/>
              <a:gd name="T39" fmla="*/ 295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91" h="587">
                <a:moveTo>
                  <a:pt x="591" y="295"/>
                </a:moveTo>
                <a:cubicBezTo>
                  <a:pt x="591" y="132"/>
                  <a:pt x="459" y="0"/>
                  <a:pt x="295" y="0"/>
                </a:cubicBezTo>
                <a:cubicBezTo>
                  <a:pt x="132" y="0"/>
                  <a:pt x="0" y="132"/>
                  <a:pt x="0" y="295"/>
                </a:cubicBezTo>
                <a:cubicBezTo>
                  <a:pt x="0" y="443"/>
                  <a:pt x="108" y="565"/>
                  <a:pt x="249" y="587"/>
                </a:cubicBezTo>
                <a:lnTo>
                  <a:pt x="249" y="381"/>
                </a:lnTo>
                <a:lnTo>
                  <a:pt x="174" y="381"/>
                </a:lnTo>
                <a:lnTo>
                  <a:pt x="174" y="295"/>
                </a:lnTo>
                <a:lnTo>
                  <a:pt x="249" y="295"/>
                </a:lnTo>
                <a:lnTo>
                  <a:pt x="249" y="230"/>
                </a:lnTo>
                <a:cubicBezTo>
                  <a:pt x="249" y="156"/>
                  <a:pt x="293" y="115"/>
                  <a:pt x="361" y="115"/>
                </a:cubicBezTo>
                <a:cubicBezTo>
                  <a:pt x="393" y="115"/>
                  <a:pt x="427" y="121"/>
                  <a:pt x="427" y="121"/>
                </a:cubicBezTo>
                <a:lnTo>
                  <a:pt x="427" y="194"/>
                </a:lnTo>
                <a:lnTo>
                  <a:pt x="390" y="194"/>
                </a:lnTo>
                <a:cubicBezTo>
                  <a:pt x="353" y="194"/>
                  <a:pt x="342" y="217"/>
                  <a:pt x="342" y="240"/>
                </a:cubicBezTo>
                <a:lnTo>
                  <a:pt x="342" y="295"/>
                </a:lnTo>
                <a:lnTo>
                  <a:pt x="424" y="295"/>
                </a:lnTo>
                <a:lnTo>
                  <a:pt x="410" y="381"/>
                </a:lnTo>
                <a:lnTo>
                  <a:pt x="342" y="381"/>
                </a:lnTo>
                <a:lnTo>
                  <a:pt x="342" y="587"/>
                </a:lnTo>
                <a:cubicBezTo>
                  <a:pt x="483" y="565"/>
                  <a:pt x="591" y="443"/>
                  <a:pt x="591" y="2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14">
            <a:extLst>
              <a:ext uri="{FF2B5EF4-FFF2-40B4-BE49-F238E27FC236}">
                <a16:creationId xmlns:a16="http://schemas.microsoft.com/office/drawing/2014/main" id="{73467519-A6B3-4445-BC2F-C1FD913030A8}"/>
              </a:ext>
            </a:extLst>
          </p:cNvPr>
          <p:cNvSpPr>
            <a:spLocks noEditPoints="1"/>
          </p:cNvSpPr>
          <p:nvPr/>
        </p:nvSpPr>
        <p:spPr bwMode="auto">
          <a:xfrm>
            <a:off x="2189956" y="4853569"/>
            <a:ext cx="209550" cy="217488"/>
          </a:xfrm>
          <a:custGeom>
            <a:avLst/>
            <a:gdLst>
              <a:gd name="T0" fmla="*/ 289 w 578"/>
              <a:gd name="T1" fmla="*/ 0 h 578"/>
              <a:gd name="T2" fmla="*/ 578 w 578"/>
              <a:gd name="T3" fmla="*/ 289 h 578"/>
              <a:gd name="T4" fmla="*/ 289 w 578"/>
              <a:gd name="T5" fmla="*/ 578 h 578"/>
              <a:gd name="T6" fmla="*/ 0 w 578"/>
              <a:gd name="T7" fmla="*/ 289 h 578"/>
              <a:gd name="T8" fmla="*/ 289 w 578"/>
              <a:gd name="T9" fmla="*/ 0 h 578"/>
              <a:gd name="T10" fmla="*/ 449 w 578"/>
              <a:gd name="T11" fmla="*/ 188 h 578"/>
              <a:gd name="T12" fmla="*/ 416 w 578"/>
              <a:gd name="T13" fmla="*/ 197 h 578"/>
              <a:gd name="T14" fmla="*/ 432 w 578"/>
              <a:gd name="T15" fmla="*/ 183 h 578"/>
              <a:gd name="T16" fmla="*/ 443 w 578"/>
              <a:gd name="T17" fmla="*/ 163 h 578"/>
              <a:gd name="T18" fmla="*/ 443 w 578"/>
              <a:gd name="T19" fmla="*/ 162 h 578"/>
              <a:gd name="T20" fmla="*/ 441 w 578"/>
              <a:gd name="T21" fmla="*/ 162 h 578"/>
              <a:gd name="T22" fmla="*/ 402 w 578"/>
              <a:gd name="T23" fmla="*/ 177 h 578"/>
              <a:gd name="T24" fmla="*/ 400 w 578"/>
              <a:gd name="T25" fmla="*/ 176 h 578"/>
              <a:gd name="T26" fmla="*/ 396 w 578"/>
              <a:gd name="T27" fmla="*/ 173 h 578"/>
              <a:gd name="T28" fmla="*/ 378 w 578"/>
              <a:gd name="T29" fmla="*/ 161 h 578"/>
              <a:gd name="T30" fmla="*/ 349 w 578"/>
              <a:gd name="T31" fmla="*/ 156 h 578"/>
              <a:gd name="T32" fmla="*/ 322 w 578"/>
              <a:gd name="T33" fmla="*/ 164 h 578"/>
              <a:gd name="T34" fmla="*/ 300 w 578"/>
              <a:gd name="T35" fmla="*/ 182 h 578"/>
              <a:gd name="T36" fmla="*/ 287 w 578"/>
              <a:gd name="T37" fmla="*/ 208 h 578"/>
              <a:gd name="T38" fmla="*/ 286 w 578"/>
              <a:gd name="T39" fmla="*/ 236 h 578"/>
              <a:gd name="T40" fmla="*/ 285 w 578"/>
              <a:gd name="T41" fmla="*/ 238 h 578"/>
              <a:gd name="T42" fmla="*/ 152 w 578"/>
              <a:gd name="T43" fmla="*/ 170 h 578"/>
              <a:gd name="T44" fmla="*/ 148 w 578"/>
              <a:gd name="T45" fmla="*/ 170 h 578"/>
              <a:gd name="T46" fmla="*/ 160 w 578"/>
              <a:gd name="T47" fmla="*/ 250 h 578"/>
              <a:gd name="T48" fmla="*/ 168 w 578"/>
              <a:gd name="T49" fmla="*/ 257 h 578"/>
              <a:gd name="T50" fmla="*/ 142 w 578"/>
              <a:gd name="T51" fmla="*/ 250 h 578"/>
              <a:gd name="T52" fmla="*/ 140 w 578"/>
              <a:gd name="T53" fmla="*/ 251 h 578"/>
              <a:gd name="T54" fmla="*/ 140 w 578"/>
              <a:gd name="T55" fmla="*/ 259 h 578"/>
              <a:gd name="T56" fmla="*/ 182 w 578"/>
              <a:gd name="T57" fmla="*/ 313 h 578"/>
              <a:gd name="T58" fmla="*/ 191 w 578"/>
              <a:gd name="T59" fmla="*/ 316 h 578"/>
              <a:gd name="T60" fmla="*/ 166 w 578"/>
              <a:gd name="T61" fmla="*/ 316 h 578"/>
              <a:gd name="T62" fmla="*/ 164 w 578"/>
              <a:gd name="T63" fmla="*/ 319 h 578"/>
              <a:gd name="T64" fmla="*/ 217 w 578"/>
              <a:gd name="T65" fmla="*/ 363 h 578"/>
              <a:gd name="T66" fmla="*/ 224 w 578"/>
              <a:gd name="T67" fmla="*/ 364 h 578"/>
              <a:gd name="T68" fmla="*/ 223 w 578"/>
              <a:gd name="T69" fmla="*/ 364 h 578"/>
              <a:gd name="T70" fmla="*/ 187 w 578"/>
              <a:gd name="T71" fmla="*/ 383 h 578"/>
              <a:gd name="T72" fmla="*/ 133 w 578"/>
              <a:gd name="T73" fmla="*/ 390 h 578"/>
              <a:gd name="T74" fmla="*/ 128 w 578"/>
              <a:gd name="T75" fmla="*/ 390 h 578"/>
              <a:gd name="T76" fmla="*/ 129 w 578"/>
              <a:gd name="T77" fmla="*/ 392 h 578"/>
              <a:gd name="T78" fmla="*/ 140 w 578"/>
              <a:gd name="T79" fmla="*/ 399 h 578"/>
              <a:gd name="T80" fmla="*/ 177 w 578"/>
              <a:gd name="T81" fmla="*/ 414 h 578"/>
              <a:gd name="T82" fmla="*/ 366 w 578"/>
              <a:gd name="T83" fmla="*/ 369 h 578"/>
              <a:gd name="T84" fmla="*/ 419 w 578"/>
              <a:gd name="T85" fmla="*/ 225 h 578"/>
              <a:gd name="T86" fmla="*/ 423 w 578"/>
              <a:gd name="T87" fmla="*/ 220 h 578"/>
              <a:gd name="T88" fmla="*/ 448 w 578"/>
              <a:gd name="T89" fmla="*/ 194 h 578"/>
              <a:gd name="T90" fmla="*/ 450 w 578"/>
              <a:gd name="T91" fmla="*/ 188 h 578"/>
              <a:gd name="T92" fmla="*/ 450 w 578"/>
              <a:gd name="T93" fmla="*/ 188 h 578"/>
              <a:gd name="T94" fmla="*/ 449 w 578"/>
              <a:gd name="T95" fmla="*/ 188 h 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78" h="578">
                <a:moveTo>
                  <a:pt x="289" y="0"/>
                </a:moveTo>
                <a:cubicBezTo>
                  <a:pt x="449" y="0"/>
                  <a:pt x="578" y="129"/>
                  <a:pt x="578" y="289"/>
                </a:cubicBezTo>
                <a:cubicBezTo>
                  <a:pt x="578" y="449"/>
                  <a:pt x="449" y="578"/>
                  <a:pt x="289" y="578"/>
                </a:cubicBezTo>
                <a:cubicBezTo>
                  <a:pt x="129" y="578"/>
                  <a:pt x="0" y="449"/>
                  <a:pt x="0" y="289"/>
                </a:cubicBezTo>
                <a:cubicBezTo>
                  <a:pt x="0" y="129"/>
                  <a:pt x="129" y="0"/>
                  <a:pt x="289" y="0"/>
                </a:cubicBezTo>
                <a:close/>
                <a:moveTo>
                  <a:pt x="449" y="188"/>
                </a:moveTo>
                <a:cubicBezTo>
                  <a:pt x="438" y="193"/>
                  <a:pt x="427" y="196"/>
                  <a:pt x="416" y="197"/>
                </a:cubicBezTo>
                <a:cubicBezTo>
                  <a:pt x="421" y="197"/>
                  <a:pt x="429" y="187"/>
                  <a:pt x="432" y="183"/>
                </a:cubicBezTo>
                <a:cubicBezTo>
                  <a:pt x="437" y="177"/>
                  <a:pt x="441" y="171"/>
                  <a:pt x="443" y="163"/>
                </a:cubicBezTo>
                <a:lnTo>
                  <a:pt x="443" y="162"/>
                </a:lnTo>
                <a:lnTo>
                  <a:pt x="441" y="162"/>
                </a:lnTo>
                <a:cubicBezTo>
                  <a:pt x="429" y="169"/>
                  <a:pt x="416" y="173"/>
                  <a:pt x="402" y="177"/>
                </a:cubicBezTo>
                <a:lnTo>
                  <a:pt x="400" y="176"/>
                </a:lnTo>
                <a:lnTo>
                  <a:pt x="396" y="173"/>
                </a:lnTo>
                <a:cubicBezTo>
                  <a:pt x="391" y="168"/>
                  <a:pt x="385" y="164"/>
                  <a:pt x="378" y="161"/>
                </a:cubicBezTo>
                <a:cubicBezTo>
                  <a:pt x="369" y="157"/>
                  <a:pt x="359" y="156"/>
                  <a:pt x="349" y="156"/>
                </a:cubicBezTo>
                <a:cubicBezTo>
                  <a:pt x="340" y="157"/>
                  <a:pt x="330" y="160"/>
                  <a:pt x="322" y="164"/>
                </a:cubicBezTo>
                <a:cubicBezTo>
                  <a:pt x="313" y="169"/>
                  <a:pt x="306" y="175"/>
                  <a:pt x="300" y="182"/>
                </a:cubicBezTo>
                <a:cubicBezTo>
                  <a:pt x="294" y="190"/>
                  <a:pt x="289" y="199"/>
                  <a:pt x="287" y="208"/>
                </a:cubicBezTo>
                <a:cubicBezTo>
                  <a:pt x="284" y="218"/>
                  <a:pt x="285" y="227"/>
                  <a:pt x="286" y="236"/>
                </a:cubicBezTo>
                <a:lnTo>
                  <a:pt x="285" y="238"/>
                </a:lnTo>
                <a:cubicBezTo>
                  <a:pt x="232" y="230"/>
                  <a:pt x="188" y="211"/>
                  <a:pt x="152" y="170"/>
                </a:cubicBezTo>
                <a:cubicBezTo>
                  <a:pt x="150" y="168"/>
                  <a:pt x="150" y="168"/>
                  <a:pt x="148" y="170"/>
                </a:cubicBezTo>
                <a:cubicBezTo>
                  <a:pt x="133" y="194"/>
                  <a:pt x="140" y="231"/>
                  <a:pt x="160" y="250"/>
                </a:cubicBezTo>
                <a:cubicBezTo>
                  <a:pt x="162" y="252"/>
                  <a:pt x="165" y="255"/>
                  <a:pt x="168" y="257"/>
                </a:cubicBezTo>
                <a:cubicBezTo>
                  <a:pt x="167" y="257"/>
                  <a:pt x="154" y="256"/>
                  <a:pt x="142" y="250"/>
                </a:cubicBezTo>
                <a:lnTo>
                  <a:pt x="140" y="251"/>
                </a:lnTo>
                <a:cubicBezTo>
                  <a:pt x="140" y="254"/>
                  <a:pt x="140" y="256"/>
                  <a:pt x="140" y="259"/>
                </a:cubicBezTo>
                <a:cubicBezTo>
                  <a:pt x="143" y="282"/>
                  <a:pt x="160" y="304"/>
                  <a:pt x="182" y="313"/>
                </a:cubicBezTo>
                <a:cubicBezTo>
                  <a:pt x="185" y="314"/>
                  <a:pt x="188" y="315"/>
                  <a:pt x="191" y="316"/>
                </a:cubicBezTo>
                <a:cubicBezTo>
                  <a:pt x="186" y="317"/>
                  <a:pt x="180" y="317"/>
                  <a:pt x="166" y="316"/>
                </a:cubicBezTo>
                <a:cubicBezTo>
                  <a:pt x="164" y="316"/>
                  <a:pt x="163" y="317"/>
                  <a:pt x="164" y="319"/>
                </a:cubicBezTo>
                <a:cubicBezTo>
                  <a:pt x="175" y="349"/>
                  <a:pt x="199" y="358"/>
                  <a:pt x="217" y="363"/>
                </a:cubicBezTo>
                <a:cubicBezTo>
                  <a:pt x="219" y="363"/>
                  <a:pt x="221" y="363"/>
                  <a:pt x="224" y="364"/>
                </a:cubicBezTo>
                <a:lnTo>
                  <a:pt x="223" y="364"/>
                </a:lnTo>
                <a:cubicBezTo>
                  <a:pt x="217" y="373"/>
                  <a:pt x="197" y="380"/>
                  <a:pt x="187" y="383"/>
                </a:cubicBezTo>
                <a:cubicBezTo>
                  <a:pt x="170" y="389"/>
                  <a:pt x="151" y="392"/>
                  <a:pt x="133" y="390"/>
                </a:cubicBezTo>
                <a:cubicBezTo>
                  <a:pt x="130" y="390"/>
                  <a:pt x="129" y="390"/>
                  <a:pt x="128" y="390"/>
                </a:cubicBezTo>
                <a:lnTo>
                  <a:pt x="129" y="392"/>
                </a:lnTo>
                <a:cubicBezTo>
                  <a:pt x="133" y="395"/>
                  <a:pt x="137" y="397"/>
                  <a:pt x="140" y="399"/>
                </a:cubicBezTo>
                <a:cubicBezTo>
                  <a:pt x="152" y="405"/>
                  <a:pt x="164" y="410"/>
                  <a:pt x="177" y="414"/>
                </a:cubicBezTo>
                <a:cubicBezTo>
                  <a:pt x="243" y="432"/>
                  <a:pt x="317" y="419"/>
                  <a:pt x="366" y="369"/>
                </a:cubicBezTo>
                <a:cubicBezTo>
                  <a:pt x="405" y="331"/>
                  <a:pt x="419" y="278"/>
                  <a:pt x="419" y="225"/>
                </a:cubicBezTo>
                <a:cubicBezTo>
                  <a:pt x="419" y="223"/>
                  <a:pt x="421" y="221"/>
                  <a:pt x="423" y="220"/>
                </a:cubicBezTo>
                <a:cubicBezTo>
                  <a:pt x="433" y="213"/>
                  <a:pt x="441" y="204"/>
                  <a:pt x="448" y="194"/>
                </a:cubicBezTo>
                <a:cubicBezTo>
                  <a:pt x="450" y="191"/>
                  <a:pt x="450" y="189"/>
                  <a:pt x="450" y="188"/>
                </a:cubicBezTo>
                <a:lnTo>
                  <a:pt x="450" y="188"/>
                </a:lnTo>
                <a:lnTo>
                  <a:pt x="449" y="18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189A81B-9FBC-4496-A422-05562AAD21F8}"/>
              </a:ext>
            </a:extLst>
          </p:cNvPr>
          <p:cNvSpPr>
            <a:spLocks noEditPoints="1"/>
          </p:cNvSpPr>
          <p:nvPr/>
        </p:nvSpPr>
        <p:spPr bwMode="auto">
          <a:xfrm>
            <a:off x="1871661" y="4853569"/>
            <a:ext cx="209550" cy="217488"/>
          </a:xfrm>
          <a:custGeom>
            <a:avLst/>
            <a:gdLst>
              <a:gd name="T0" fmla="*/ 289 w 578"/>
              <a:gd name="T1" fmla="*/ 0 h 578"/>
              <a:gd name="T2" fmla="*/ 578 w 578"/>
              <a:gd name="T3" fmla="*/ 289 h 578"/>
              <a:gd name="T4" fmla="*/ 289 w 578"/>
              <a:gd name="T5" fmla="*/ 578 h 578"/>
              <a:gd name="T6" fmla="*/ 0 w 578"/>
              <a:gd name="T7" fmla="*/ 289 h 578"/>
              <a:gd name="T8" fmla="*/ 289 w 578"/>
              <a:gd name="T9" fmla="*/ 0 h 578"/>
              <a:gd name="T10" fmla="*/ 220 w 578"/>
              <a:gd name="T11" fmla="*/ 148 h 578"/>
              <a:gd name="T12" fmla="*/ 149 w 578"/>
              <a:gd name="T13" fmla="*/ 220 h 578"/>
              <a:gd name="T14" fmla="*/ 149 w 578"/>
              <a:gd name="T15" fmla="*/ 358 h 578"/>
              <a:gd name="T16" fmla="*/ 220 w 578"/>
              <a:gd name="T17" fmla="*/ 429 h 578"/>
              <a:gd name="T18" fmla="*/ 358 w 578"/>
              <a:gd name="T19" fmla="*/ 429 h 578"/>
              <a:gd name="T20" fmla="*/ 430 w 578"/>
              <a:gd name="T21" fmla="*/ 358 h 578"/>
              <a:gd name="T22" fmla="*/ 430 w 578"/>
              <a:gd name="T23" fmla="*/ 220 h 578"/>
              <a:gd name="T24" fmla="*/ 358 w 578"/>
              <a:gd name="T25" fmla="*/ 148 h 578"/>
              <a:gd name="T26" fmla="*/ 220 w 578"/>
              <a:gd name="T27" fmla="*/ 148 h 578"/>
              <a:gd name="T28" fmla="*/ 358 w 578"/>
              <a:gd name="T29" fmla="*/ 462 h 578"/>
              <a:gd name="T30" fmla="*/ 220 w 578"/>
              <a:gd name="T31" fmla="*/ 462 h 578"/>
              <a:gd name="T32" fmla="*/ 116 w 578"/>
              <a:gd name="T33" fmla="*/ 358 h 578"/>
              <a:gd name="T34" fmla="*/ 116 w 578"/>
              <a:gd name="T35" fmla="*/ 220 h 578"/>
              <a:gd name="T36" fmla="*/ 220 w 578"/>
              <a:gd name="T37" fmla="*/ 116 h 578"/>
              <a:gd name="T38" fmla="*/ 358 w 578"/>
              <a:gd name="T39" fmla="*/ 116 h 578"/>
              <a:gd name="T40" fmla="*/ 462 w 578"/>
              <a:gd name="T41" fmla="*/ 220 h 578"/>
              <a:gd name="T42" fmla="*/ 462 w 578"/>
              <a:gd name="T43" fmla="*/ 358 h 578"/>
              <a:gd name="T44" fmla="*/ 358 w 578"/>
              <a:gd name="T45" fmla="*/ 462 h 578"/>
              <a:gd name="T46" fmla="*/ 291 w 578"/>
              <a:gd name="T47" fmla="*/ 344 h 578"/>
              <a:gd name="T48" fmla="*/ 236 w 578"/>
              <a:gd name="T49" fmla="*/ 289 h 578"/>
              <a:gd name="T50" fmla="*/ 291 w 578"/>
              <a:gd name="T51" fmla="*/ 234 h 578"/>
              <a:gd name="T52" fmla="*/ 345 w 578"/>
              <a:gd name="T53" fmla="*/ 289 h 578"/>
              <a:gd name="T54" fmla="*/ 291 w 578"/>
              <a:gd name="T55" fmla="*/ 344 h 578"/>
              <a:gd name="T56" fmla="*/ 291 w 578"/>
              <a:gd name="T57" fmla="*/ 204 h 578"/>
              <a:gd name="T58" fmla="*/ 205 w 578"/>
              <a:gd name="T59" fmla="*/ 289 h 578"/>
              <a:gd name="T60" fmla="*/ 291 w 578"/>
              <a:gd name="T61" fmla="*/ 374 h 578"/>
              <a:gd name="T62" fmla="*/ 376 w 578"/>
              <a:gd name="T63" fmla="*/ 289 h 578"/>
              <a:gd name="T64" fmla="*/ 291 w 578"/>
              <a:gd name="T65" fmla="*/ 204 h 578"/>
              <a:gd name="T66" fmla="*/ 381 w 578"/>
              <a:gd name="T67" fmla="*/ 178 h 578"/>
              <a:gd name="T68" fmla="*/ 361 w 578"/>
              <a:gd name="T69" fmla="*/ 198 h 578"/>
              <a:gd name="T70" fmla="*/ 381 w 578"/>
              <a:gd name="T71" fmla="*/ 218 h 578"/>
              <a:gd name="T72" fmla="*/ 401 w 578"/>
              <a:gd name="T73" fmla="*/ 198 h 578"/>
              <a:gd name="T74" fmla="*/ 381 w 578"/>
              <a:gd name="T75" fmla="*/ 178 h 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78" h="578">
                <a:moveTo>
                  <a:pt x="289" y="0"/>
                </a:moveTo>
                <a:cubicBezTo>
                  <a:pt x="449" y="0"/>
                  <a:pt x="578" y="129"/>
                  <a:pt x="578" y="289"/>
                </a:cubicBezTo>
                <a:cubicBezTo>
                  <a:pt x="578" y="449"/>
                  <a:pt x="449" y="578"/>
                  <a:pt x="289" y="578"/>
                </a:cubicBezTo>
                <a:cubicBezTo>
                  <a:pt x="130" y="578"/>
                  <a:pt x="0" y="449"/>
                  <a:pt x="0" y="289"/>
                </a:cubicBezTo>
                <a:cubicBezTo>
                  <a:pt x="0" y="129"/>
                  <a:pt x="130" y="0"/>
                  <a:pt x="289" y="0"/>
                </a:cubicBezTo>
                <a:close/>
                <a:moveTo>
                  <a:pt x="220" y="148"/>
                </a:moveTo>
                <a:cubicBezTo>
                  <a:pt x="181" y="148"/>
                  <a:pt x="149" y="180"/>
                  <a:pt x="149" y="220"/>
                </a:cubicBezTo>
                <a:lnTo>
                  <a:pt x="149" y="358"/>
                </a:lnTo>
                <a:cubicBezTo>
                  <a:pt x="149" y="397"/>
                  <a:pt x="181" y="429"/>
                  <a:pt x="220" y="429"/>
                </a:cubicBezTo>
                <a:lnTo>
                  <a:pt x="358" y="429"/>
                </a:lnTo>
                <a:cubicBezTo>
                  <a:pt x="398" y="429"/>
                  <a:pt x="430" y="397"/>
                  <a:pt x="430" y="358"/>
                </a:cubicBezTo>
                <a:lnTo>
                  <a:pt x="430" y="220"/>
                </a:lnTo>
                <a:cubicBezTo>
                  <a:pt x="430" y="180"/>
                  <a:pt x="398" y="148"/>
                  <a:pt x="358" y="148"/>
                </a:cubicBezTo>
                <a:lnTo>
                  <a:pt x="220" y="148"/>
                </a:lnTo>
                <a:close/>
                <a:moveTo>
                  <a:pt x="358" y="462"/>
                </a:moveTo>
                <a:lnTo>
                  <a:pt x="220" y="462"/>
                </a:lnTo>
                <a:cubicBezTo>
                  <a:pt x="163" y="462"/>
                  <a:pt x="116" y="415"/>
                  <a:pt x="116" y="358"/>
                </a:cubicBezTo>
                <a:lnTo>
                  <a:pt x="116" y="220"/>
                </a:lnTo>
                <a:cubicBezTo>
                  <a:pt x="116" y="162"/>
                  <a:pt x="163" y="116"/>
                  <a:pt x="220" y="116"/>
                </a:cubicBezTo>
                <a:lnTo>
                  <a:pt x="358" y="116"/>
                </a:lnTo>
                <a:cubicBezTo>
                  <a:pt x="416" y="116"/>
                  <a:pt x="462" y="162"/>
                  <a:pt x="462" y="220"/>
                </a:cubicBezTo>
                <a:lnTo>
                  <a:pt x="462" y="358"/>
                </a:lnTo>
                <a:cubicBezTo>
                  <a:pt x="462" y="415"/>
                  <a:pt x="416" y="462"/>
                  <a:pt x="358" y="462"/>
                </a:cubicBezTo>
                <a:close/>
                <a:moveTo>
                  <a:pt x="291" y="344"/>
                </a:moveTo>
                <a:cubicBezTo>
                  <a:pt x="261" y="344"/>
                  <a:pt x="236" y="319"/>
                  <a:pt x="236" y="289"/>
                </a:cubicBezTo>
                <a:cubicBezTo>
                  <a:pt x="236" y="259"/>
                  <a:pt x="261" y="234"/>
                  <a:pt x="291" y="234"/>
                </a:cubicBezTo>
                <a:cubicBezTo>
                  <a:pt x="321" y="234"/>
                  <a:pt x="345" y="259"/>
                  <a:pt x="345" y="289"/>
                </a:cubicBezTo>
                <a:cubicBezTo>
                  <a:pt x="345" y="319"/>
                  <a:pt x="321" y="344"/>
                  <a:pt x="291" y="344"/>
                </a:cubicBezTo>
                <a:close/>
                <a:moveTo>
                  <a:pt x="291" y="204"/>
                </a:moveTo>
                <a:cubicBezTo>
                  <a:pt x="244" y="204"/>
                  <a:pt x="205" y="242"/>
                  <a:pt x="205" y="289"/>
                </a:cubicBezTo>
                <a:cubicBezTo>
                  <a:pt x="205" y="336"/>
                  <a:pt x="244" y="374"/>
                  <a:pt x="291" y="374"/>
                </a:cubicBezTo>
                <a:cubicBezTo>
                  <a:pt x="338" y="374"/>
                  <a:pt x="376" y="336"/>
                  <a:pt x="376" y="289"/>
                </a:cubicBezTo>
                <a:cubicBezTo>
                  <a:pt x="376" y="242"/>
                  <a:pt x="338" y="204"/>
                  <a:pt x="291" y="204"/>
                </a:cubicBezTo>
                <a:close/>
                <a:moveTo>
                  <a:pt x="381" y="178"/>
                </a:moveTo>
                <a:cubicBezTo>
                  <a:pt x="370" y="178"/>
                  <a:pt x="361" y="187"/>
                  <a:pt x="361" y="198"/>
                </a:cubicBezTo>
                <a:cubicBezTo>
                  <a:pt x="361" y="209"/>
                  <a:pt x="370" y="218"/>
                  <a:pt x="381" y="218"/>
                </a:cubicBezTo>
                <a:cubicBezTo>
                  <a:pt x="392" y="218"/>
                  <a:pt x="401" y="209"/>
                  <a:pt x="401" y="198"/>
                </a:cubicBezTo>
                <a:cubicBezTo>
                  <a:pt x="401" y="187"/>
                  <a:pt x="392" y="178"/>
                  <a:pt x="381" y="17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13">
            <a:extLst>
              <a:ext uri="{FF2B5EF4-FFF2-40B4-BE49-F238E27FC236}">
                <a16:creationId xmlns:a16="http://schemas.microsoft.com/office/drawing/2014/main" id="{6B018643-388E-49B1-95A2-205063F495A2}"/>
              </a:ext>
            </a:extLst>
          </p:cNvPr>
          <p:cNvSpPr>
            <a:spLocks/>
          </p:cNvSpPr>
          <p:nvPr/>
        </p:nvSpPr>
        <p:spPr bwMode="auto">
          <a:xfrm>
            <a:off x="3975740" y="4851982"/>
            <a:ext cx="214312" cy="220663"/>
          </a:xfrm>
          <a:custGeom>
            <a:avLst/>
            <a:gdLst>
              <a:gd name="T0" fmla="*/ 591 w 591"/>
              <a:gd name="T1" fmla="*/ 295 h 587"/>
              <a:gd name="T2" fmla="*/ 295 w 591"/>
              <a:gd name="T3" fmla="*/ 0 h 587"/>
              <a:gd name="T4" fmla="*/ 0 w 591"/>
              <a:gd name="T5" fmla="*/ 295 h 587"/>
              <a:gd name="T6" fmla="*/ 249 w 591"/>
              <a:gd name="T7" fmla="*/ 587 h 587"/>
              <a:gd name="T8" fmla="*/ 249 w 591"/>
              <a:gd name="T9" fmla="*/ 381 h 587"/>
              <a:gd name="T10" fmla="*/ 174 w 591"/>
              <a:gd name="T11" fmla="*/ 381 h 587"/>
              <a:gd name="T12" fmla="*/ 174 w 591"/>
              <a:gd name="T13" fmla="*/ 295 h 587"/>
              <a:gd name="T14" fmla="*/ 249 w 591"/>
              <a:gd name="T15" fmla="*/ 295 h 587"/>
              <a:gd name="T16" fmla="*/ 249 w 591"/>
              <a:gd name="T17" fmla="*/ 230 h 587"/>
              <a:gd name="T18" fmla="*/ 361 w 591"/>
              <a:gd name="T19" fmla="*/ 115 h 587"/>
              <a:gd name="T20" fmla="*/ 427 w 591"/>
              <a:gd name="T21" fmla="*/ 121 h 587"/>
              <a:gd name="T22" fmla="*/ 427 w 591"/>
              <a:gd name="T23" fmla="*/ 194 h 587"/>
              <a:gd name="T24" fmla="*/ 390 w 591"/>
              <a:gd name="T25" fmla="*/ 194 h 587"/>
              <a:gd name="T26" fmla="*/ 342 w 591"/>
              <a:gd name="T27" fmla="*/ 240 h 587"/>
              <a:gd name="T28" fmla="*/ 342 w 591"/>
              <a:gd name="T29" fmla="*/ 295 h 587"/>
              <a:gd name="T30" fmla="*/ 424 w 591"/>
              <a:gd name="T31" fmla="*/ 295 h 587"/>
              <a:gd name="T32" fmla="*/ 410 w 591"/>
              <a:gd name="T33" fmla="*/ 381 h 587"/>
              <a:gd name="T34" fmla="*/ 342 w 591"/>
              <a:gd name="T35" fmla="*/ 381 h 587"/>
              <a:gd name="T36" fmla="*/ 342 w 591"/>
              <a:gd name="T37" fmla="*/ 587 h 587"/>
              <a:gd name="T38" fmla="*/ 591 w 591"/>
              <a:gd name="T39" fmla="*/ 295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91" h="587">
                <a:moveTo>
                  <a:pt x="591" y="295"/>
                </a:moveTo>
                <a:cubicBezTo>
                  <a:pt x="591" y="132"/>
                  <a:pt x="459" y="0"/>
                  <a:pt x="295" y="0"/>
                </a:cubicBezTo>
                <a:cubicBezTo>
                  <a:pt x="132" y="0"/>
                  <a:pt x="0" y="132"/>
                  <a:pt x="0" y="295"/>
                </a:cubicBezTo>
                <a:cubicBezTo>
                  <a:pt x="0" y="443"/>
                  <a:pt x="108" y="565"/>
                  <a:pt x="249" y="587"/>
                </a:cubicBezTo>
                <a:lnTo>
                  <a:pt x="249" y="381"/>
                </a:lnTo>
                <a:lnTo>
                  <a:pt x="174" y="381"/>
                </a:lnTo>
                <a:lnTo>
                  <a:pt x="174" y="295"/>
                </a:lnTo>
                <a:lnTo>
                  <a:pt x="249" y="295"/>
                </a:lnTo>
                <a:lnTo>
                  <a:pt x="249" y="230"/>
                </a:lnTo>
                <a:cubicBezTo>
                  <a:pt x="249" y="156"/>
                  <a:pt x="293" y="115"/>
                  <a:pt x="361" y="115"/>
                </a:cubicBezTo>
                <a:cubicBezTo>
                  <a:pt x="393" y="115"/>
                  <a:pt x="427" y="121"/>
                  <a:pt x="427" y="121"/>
                </a:cubicBezTo>
                <a:lnTo>
                  <a:pt x="427" y="194"/>
                </a:lnTo>
                <a:lnTo>
                  <a:pt x="390" y="194"/>
                </a:lnTo>
                <a:cubicBezTo>
                  <a:pt x="353" y="194"/>
                  <a:pt x="342" y="217"/>
                  <a:pt x="342" y="240"/>
                </a:cubicBezTo>
                <a:lnTo>
                  <a:pt x="342" y="295"/>
                </a:lnTo>
                <a:lnTo>
                  <a:pt x="424" y="295"/>
                </a:lnTo>
                <a:lnTo>
                  <a:pt x="410" y="381"/>
                </a:lnTo>
                <a:lnTo>
                  <a:pt x="342" y="381"/>
                </a:lnTo>
                <a:lnTo>
                  <a:pt x="342" y="587"/>
                </a:lnTo>
                <a:cubicBezTo>
                  <a:pt x="483" y="565"/>
                  <a:pt x="591" y="443"/>
                  <a:pt x="591" y="2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14">
            <a:extLst>
              <a:ext uri="{FF2B5EF4-FFF2-40B4-BE49-F238E27FC236}">
                <a16:creationId xmlns:a16="http://schemas.microsoft.com/office/drawing/2014/main" id="{0987E847-0F8D-4B72-8C89-FAD3A0AAB64C}"/>
              </a:ext>
            </a:extLst>
          </p:cNvPr>
          <p:cNvSpPr>
            <a:spLocks noEditPoints="1"/>
          </p:cNvSpPr>
          <p:nvPr/>
        </p:nvSpPr>
        <p:spPr bwMode="auto">
          <a:xfrm>
            <a:off x="4612328" y="4853569"/>
            <a:ext cx="209550" cy="217488"/>
          </a:xfrm>
          <a:custGeom>
            <a:avLst/>
            <a:gdLst>
              <a:gd name="T0" fmla="*/ 289 w 578"/>
              <a:gd name="T1" fmla="*/ 0 h 578"/>
              <a:gd name="T2" fmla="*/ 578 w 578"/>
              <a:gd name="T3" fmla="*/ 289 h 578"/>
              <a:gd name="T4" fmla="*/ 289 w 578"/>
              <a:gd name="T5" fmla="*/ 578 h 578"/>
              <a:gd name="T6" fmla="*/ 0 w 578"/>
              <a:gd name="T7" fmla="*/ 289 h 578"/>
              <a:gd name="T8" fmla="*/ 289 w 578"/>
              <a:gd name="T9" fmla="*/ 0 h 578"/>
              <a:gd name="T10" fmla="*/ 449 w 578"/>
              <a:gd name="T11" fmla="*/ 188 h 578"/>
              <a:gd name="T12" fmla="*/ 416 w 578"/>
              <a:gd name="T13" fmla="*/ 197 h 578"/>
              <a:gd name="T14" fmla="*/ 432 w 578"/>
              <a:gd name="T15" fmla="*/ 183 h 578"/>
              <a:gd name="T16" fmla="*/ 443 w 578"/>
              <a:gd name="T17" fmla="*/ 163 h 578"/>
              <a:gd name="T18" fmla="*/ 443 w 578"/>
              <a:gd name="T19" fmla="*/ 162 h 578"/>
              <a:gd name="T20" fmla="*/ 441 w 578"/>
              <a:gd name="T21" fmla="*/ 162 h 578"/>
              <a:gd name="T22" fmla="*/ 402 w 578"/>
              <a:gd name="T23" fmla="*/ 177 h 578"/>
              <a:gd name="T24" fmla="*/ 400 w 578"/>
              <a:gd name="T25" fmla="*/ 176 h 578"/>
              <a:gd name="T26" fmla="*/ 396 w 578"/>
              <a:gd name="T27" fmla="*/ 173 h 578"/>
              <a:gd name="T28" fmla="*/ 378 w 578"/>
              <a:gd name="T29" fmla="*/ 161 h 578"/>
              <a:gd name="T30" fmla="*/ 349 w 578"/>
              <a:gd name="T31" fmla="*/ 156 h 578"/>
              <a:gd name="T32" fmla="*/ 322 w 578"/>
              <a:gd name="T33" fmla="*/ 164 h 578"/>
              <a:gd name="T34" fmla="*/ 300 w 578"/>
              <a:gd name="T35" fmla="*/ 182 h 578"/>
              <a:gd name="T36" fmla="*/ 287 w 578"/>
              <a:gd name="T37" fmla="*/ 208 h 578"/>
              <a:gd name="T38" fmla="*/ 286 w 578"/>
              <a:gd name="T39" fmla="*/ 236 h 578"/>
              <a:gd name="T40" fmla="*/ 285 w 578"/>
              <a:gd name="T41" fmla="*/ 238 h 578"/>
              <a:gd name="T42" fmla="*/ 152 w 578"/>
              <a:gd name="T43" fmla="*/ 170 h 578"/>
              <a:gd name="T44" fmla="*/ 148 w 578"/>
              <a:gd name="T45" fmla="*/ 170 h 578"/>
              <a:gd name="T46" fmla="*/ 160 w 578"/>
              <a:gd name="T47" fmla="*/ 250 h 578"/>
              <a:gd name="T48" fmla="*/ 168 w 578"/>
              <a:gd name="T49" fmla="*/ 257 h 578"/>
              <a:gd name="T50" fmla="*/ 142 w 578"/>
              <a:gd name="T51" fmla="*/ 250 h 578"/>
              <a:gd name="T52" fmla="*/ 140 w 578"/>
              <a:gd name="T53" fmla="*/ 251 h 578"/>
              <a:gd name="T54" fmla="*/ 140 w 578"/>
              <a:gd name="T55" fmla="*/ 259 h 578"/>
              <a:gd name="T56" fmla="*/ 182 w 578"/>
              <a:gd name="T57" fmla="*/ 313 h 578"/>
              <a:gd name="T58" fmla="*/ 191 w 578"/>
              <a:gd name="T59" fmla="*/ 316 h 578"/>
              <a:gd name="T60" fmla="*/ 166 w 578"/>
              <a:gd name="T61" fmla="*/ 316 h 578"/>
              <a:gd name="T62" fmla="*/ 164 w 578"/>
              <a:gd name="T63" fmla="*/ 319 h 578"/>
              <a:gd name="T64" fmla="*/ 217 w 578"/>
              <a:gd name="T65" fmla="*/ 363 h 578"/>
              <a:gd name="T66" fmla="*/ 224 w 578"/>
              <a:gd name="T67" fmla="*/ 364 h 578"/>
              <a:gd name="T68" fmla="*/ 223 w 578"/>
              <a:gd name="T69" fmla="*/ 364 h 578"/>
              <a:gd name="T70" fmla="*/ 187 w 578"/>
              <a:gd name="T71" fmla="*/ 383 h 578"/>
              <a:gd name="T72" fmla="*/ 133 w 578"/>
              <a:gd name="T73" fmla="*/ 390 h 578"/>
              <a:gd name="T74" fmla="*/ 128 w 578"/>
              <a:gd name="T75" fmla="*/ 390 h 578"/>
              <a:gd name="T76" fmla="*/ 129 w 578"/>
              <a:gd name="T77" fmla="*/ 392 h 578"/>
              <a:gd name="T78" fmla="*/ 140 w 578"/>
              <a:gd name="T79" fmla="*/ 399 h 578"/>
              <a:gd name="T80" fmla="*/ 177 w 578"/>
              <a:gd name="T81" fmla="*/ 414 h 578"/>
              <a:gd name="T82" fmla="*/ 366 w 578"/>
              <a:gd name="T83" fmla="*/ 369 h 578"/>
              <a:gd name="T84" fmla="*/ 419 w 578"/>
              <a:gd name="T85" fmla="*/ 225 h 578"/>
              <a:gd name="T86" fmla="*/ 423 w 578"/>
              <a:gd name="T87" fmla="*/ 220 h 578"/>
              <a:gd name="T88" fmla="*/ 448 w 578"/>
              <a:gd name="T89" fmla="*/ 194 h 578"/>
              <a:gd name="T90" fmla="*/ 450 w 578"/>
              <a:gd name="T91" fmla="*/ 188 h 578"/>
              <a:gd name="T92" fmla="*/ 450 w 578"/>
              <a:gd name="T93" fmla="*/ 188 h 578"/>
              <a:gd name="T94" fmla="*/ 449 w 578"/>
              <a:gd name="T95" fmla="*/ 188 h 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78" h="578">
                <a:moveTo>
                  <a:pt x="289" y="0"/>
                </a:moveTo>
                <a:cubicBezTo>
                  <a:pt x="449" y="0"/>
                  <a:pt x="578" y="129"/>
                  <a:pt x="578" y="289"/>
                </a:cubicBezTo>
                <a:cubicBezTo>
                  <a:pt x="578" y="449"/>
                  <a:pt x="449" y="578"/>
                  <a:pt x="289" y="578"/>
                </a:cubicBezTo>
                <a:cubicBezTo>
                  <a:pt x="129" y="578"/>
                  <a:pt x="0" y="449"/>
                  <a:pt x="0" y="289"/>
                </a:cubicBezTo>
                <a:cubicBezTo>
                  <a:pt x="0" y="129"/>
                  <a:pt x="129" y="0"/>
                  <a:pt x="289" y="0"/>
                </a:cubicBezTo>
                <a:close/>
                <a:moveTo>
                  <a:pt x="449" y="188"/>
                </a:moveTo>
                <a:cubicBezTo>
                  <a:pt x="438" y="193"/>
                  <a:pt x="427" y="196"/>
                  <a:pt x="416" y="197"/>
                </a:cubicBezTo>
                <a:cubicBezTo>
                  <a:pt x="421" y="197"/>
                  <a:pt x="429" y="187"/>
                  <a:pt x="432" y="183"/>
                </a:cubicBezTo>
                <a:cubicBezTo>
                  <a:pt x="437" y="177"/>
                  <a:pt x="441" y="171"/>
                  <a:pt x="443" y="163"/>
                </a:cubicBezTo>
                <a:lnTo>
                  <a:pt x="443" y="162"/>
                </a:lnTo>
                <a:lnTo>
                  <a:pt x="441" y="162"/>
                </a:lnTo>
                <a:cubicBezTo>
                  <a:pt x="429" y="169"/>
                  <a:pt x="416" y="173"/>
                  <a:pt x="402" y="177"/>
                </a:cubicBezTo>
                <a:lnTo>
                  <a:pt x="400" y="176"/>
                </a:lnTo>
                <a:lnTo>
                  <a:pt x="396" y="173"/>
                </a:lnTo>
                <a:cubicBezTo>
                  <a:pt x="391" y="168"/>
                  <a:pt x="385" y="164"/>
                  <a:pt x="378" y="161"/>
                </a:cubicBezTo>
                <a:cubicBezTo>
                  <a:pt x="369" y="157"/>
                  <a:pt x="359" y="156"/>
                  <a:pt x="349" y="156"/>
                </a:cubicBezTo>
                <a:cubicBezTo>
                  <a:pt x="340" y="157"/>
                  <a:pt x="330" y="160"/>
                  <a:pt x="322" y="164"/>
                </a:cubicBezTo>
                <a:cubicBezTo>
                  <a:pt x="313" y="169"/>
                  <a:pt x="306" y="175"/>
                  <a:pt x="300" y="182"/>
                </a:cubicBezTo>
                <a:cubicBezTo>
                  <a:pt x="294" y="190"/>
                  <a:pt x="289" y="199"/>
                  <a:pt x="287" y="208"/>
                </a:cubicBezTo>
                <a:cubicBezTo>
                  <a:pt x="284" y="218"/>
                  <a:pt x="285" y="227"/>
                  <a:pt x="286" y="236"/>
                </a:cubicBezTo>
                <a:lnTo>
                  <a:pt x="285" y="238"/>
                </a:lnTo>
                <a:cubicBezTo>
                  <a:pt x="232" y="230"/>
                  <a:pt x="188" y="211"/>
                  <a:pt x="152" y="170"/>
                </a:cubicBezTo>
                <a:cubicBezTo>
                  <a:pt x="150" y="168"/>
                  <a:pt x="150" y="168"/>
                  <a:pt x="148" y="170"/>
                </a:cubicBezTo>
                <a:cubicBezTo>
                  <a:pt x="133" y="194"/>
                  <a:pt x="140" y="231"/>
                  <a:pt x="160" y="250"/>
                </a:cubicBezTo>
                <a:cubicBezTo>
                  <a:pt x="162" y="252"/>
                  <a:pt x="165" y="255"/>
                  <a:pt x="168" y="257"/>
                </a:cubicBezTo>
                <a:cubicBezTo>
                  <a:pt x="167" y="257"/>
                  <a:pt x="154" y="256"/>
                  <a:pt x="142" y="250"/>
                </a:cubicBezTo>
                <a:lnTo>
                  <a:pt x="140" y="251"/>
                </a:lnTo>
                <a:cubicBezTo>
                  <a:pt x="140" y="254"/>
                  <a:pt x="140" y="256"/>
                  <a:pt x="140" y="259"/>
                </a:cubicBezTo>
                <a:cubicBezTo>
                  <a:pt x="143" y="282"/>
                  <a:pt x="160" y="304"/>
                  <a:pt x="182" y="313"/>
                </a:cubicBezTo>
                <a:cubicBezTo>
                  <a:pt x="185" y="314"/>
                  <a:pt x="188" y="315"/>
                  <a:pt x="191" y="316"/>
                </a:cubicBezTo>
                <a:cubicBezTo>
                  <a:pt x="186" y="317"/>
                  <a:pt x="180" y="317"/>
                  <a:pt x="166" y="316"/>
                </a:cubicBezTo>
                <a:cubicBezTo>
                  <a:pt x="164" y="316"/>
                  <a:pt x="163" y="317"/>
                  <a:pt x="164" y="319"/>
                </a:cubicBezTo>
                <a:cubicBezTo>
                  <a:pt x="175" y="349"/>
                  <a:pt x="199" y="358"/>
                  <a:pt x="217" y="363"/>
                </a:cubicBezTo>
                <a:cubicBezTo>
                  <a:pt x="219" y="363"/>
                  <a:pt x="221" y="363"/>
                  <a:pt x="224" y="364"/>
                </a:cubicBezTo>
                <a:lnTo>
                  <a:pt x="223" y="364"/>
                </a:lnTo>
                <a:cubicBezTo>
                  <a:pt x="217" y="373"/>
                  <a:pt x="197" y="380"/>
                  <a:pt x="187" y="383"/>
                </a:cubicBezTo>
                <a:cubicBezTo>
                  <a:pt x="170" y="389"/>
                  <a:pt x="151" y="392"/>
                  <a:pt x="133" y="390"/>
                </a:cubicBezTo>
                <a:cubicBezTo>
                  <a:pt x="130" y="390"/>
                  <a:pt x="129" y="390"/>
                  <a:pt x="128" y="390"/>
                </a:cubicBezTo>
                <a:lnTo>
                  <a:pt x="129" y="392"/>
                </a:lnTo>
                <a:cubicBezTo>
                  <a:pt x="133" y="395"/>
                  <a:pt x="137" y="397"/>
                  <a:pt x="140" y="399"/>
                </a:cubicBezTo>
                <a:cubicBezTo>
                  <a:pt x="152" y="405"/>
                  <a:pt x="164" y="410"/>
                  <a:pt x="177" y="414"/>
                </a:cubicBezTo>
                <a:cubicBezTo>
                  <a:pt x="243" y="432"/>
                  <a:pt x="317" y="419"/>
                  <a:pt x="366" y="369"/>
                </a:cubicBezTo>
                <a:cubicBezTo>
                  <a:pt x="405" y="331"/>
                  <a:pt x="419" y="278"/>
                  <a:pt x="419" y="225"/>
                </a:cubicBezTo>
                <a:cubicBezTo>
                  <a:pt x="419" y="223"/>
                  <a:pt x="421" y="221"/>
                  <a:pt x="423" y="220"/>
                </a:cubicBezTo>
                <a:cubicBezTo>
                  <a:pt x="433" y="213"/>
                  <a:pt x="441" y="204"/>
                  <a:pt x="448" y="194"/>
                </a:cubicBezTo>
                <a:cubicBezTo>
                  <a:pt x="450" y="191"/>
                  <a:pt x="450" y="189"/>
                  <a:pt x="450" y="188"/>
                </a:cubicBezTo>
                <a:lnTo>
                  <a:pt x="450" y="188"/>
                </a:lnTo>
                <a:lnTo>
                  <a:pt x="449" y="18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15">
            <a:extLst>
              <a:ext uri="{FF2B5EF4-FFF2-40B4-BE49-F238E27FC236}">
                <a16:creationId xmlns:a16="http://schemas.microsoft.com/office/drawing/2014/main" id="{D8847A01-574A-4CA8-B7B2-E072DB32E1D1}"/>
              </a:ext>
            </a:extLst>
          </p:cNvPr>
          <p:cNvSpPr>
            <a:spLocks noEditPoints="1"/>
          </p:cNvSpPr>
          <p:nvPr/>
        </p:nvSpPr>
        <p:spPr bwMode="auto">
          <a:xfrm>
            <a:off x="4294033" y="4853569"/>
            <a:ext cx="209550" cy="217488"/>
          </a:xfrm>
          <a:custGeom>
            <a:avLst/>
            <a:gdLst>
              <a:gd name="T0" fmla="*/ 289 w 578"/>
              <a:gd name="T1" fmla="*/ 0 h 578"/>
              <a:gd name="T2" fmla="*/ 578 w 578"/>
              <a:gd name="T3" fmla="*/ 289 h 578"/>
              <a:gd name="T4" fmla="*/ 289 w 578"/>
              <a:gd name="T5" fmla="*/ 578 h 578"/>
              <a:gd name="T6" fmla="*/ 0 w 578"/>
              <a:gd name="T7" fmla="*/ 289 h 578"/>
              <a:gd name="T8" fmla="*/ 289 w 578"/>
              <a:gd name="T9" fmla="*/ 0 h 578"/>
              <a:gd name="T10" fmla="*/ 220 w 578"/>
              <a:gd name="T11" fmla="*/ 148 h 578"/>
              <a:gd name="T12" fmla="*/ 149 w 578"/>
              <a:gd name="T13" fmla="*/ 220 h 578"/>
              <a:gd name="T14" fmla="*/ 149 w 578"/>
              <a:gd name="T15" fmla="*/ 358 h 578"/>
              <a:gd name="T16" fmla="*/ 220 w 578"/>
              <a:gd name="T17" fmla="*/ 429 h 578"/>
              <a:gd name="T18" fmla="*/ 358 w 578"/>
              <a:gd name="T19" fmla="*/ 429 h 578"/>
              <a:gd name="T20" fmla="*/ 430 w 578"/>
              <a:gd name="T21" fmla="*/ 358 h 578"/>
              <a:gd name="T22" fmla="*/ 430 w 578"/>
              <a:gd name="T23" fmla="*/ 220 h 578"/>
              <a:gd name="T24" fmla="*/ 358 w 578"/>
              <a:gd name="T25" fmla="*/ 148 h 578"/>
              <a:gd name="T26" fmla="*/ 220 w 578"/>
              <a:gd name="T27" fmla="*/ 148 h 578"/>
              <a:gd name="T28" fmla="*/ 358 w 578"/>
              <a:gd name="T29" fmla="*/ 462 h 578"/>
              <a:gd name="T30" fmla="*/ 220 w 578"/>
              <a:gd name="T31" fmla="*/ 462 h 578"/>
              <a:gd name="T32" fmla="*/ 116 w 578"/>
              <a:gd name="T33" fmla="*/ 358 h 578"/>
              <a:gd name="T34" fmla="*/ 116 w 578"/>
              <a:gd name="T35" fmla="*/ 220 h 578"/>
              <a:gd name="T36" fmla="*/ 220 w 578"/>
              <a:gd name="T37" fmla="*/ 116 h 578"/>
              <a:gd name="T38" fmla="*/ 358 w 578"/>
              <a:gd name="T39" fmla="*/ 116 h 578"/>
              <a:gd name="T40" fmla="*/ 462 w 578"/>
              <a:gd name="T41" fmla="*/ 220 h 578"/>
              <a:gd name="T42" fmla="*/ 462 w 578"/>
              <a:gd name="T43" fmla="*/ 358 h 578"/>
              <a:gd name="T44" fmla="*/ 358 w 578"/>
              <a:gd name="T45" fmla="*/ 462 h 578"/>
              <a:gd name="T46" fmla="*/ 291 w 578"/>
              <a:gd name="T47" fmla="*/ 344 h 578"/>
              <a:gd name="T48" fmla="*/ 236 w 578"/>
              <a:gd name="T49" fmla="*/ 289 h 578"/>
              <a:gd name="T50" fmla="*/ 291 w 578"/>
              <a:gd name="T51" fmla="*/ 234 h 578"/>
              <a:gd name="T52" fmla="*/ 345 w 578"/>
              <a:gd name="T53" fmla="*/ 289 h 578"/>
              <a:gd name="T54" fmla="*/ 291 w 578"/>
              <a:gd name="T55" fmla="*/ 344 h 578"/>
              <a:gd name="T56" fmla="*/ 291 w 578"/>
              <a:gd name="T57" fmla="*/ 204 h 578"/>
              <a:gd name="T58" fmla="*/ 205 w 578"/>
              <a:gd name="T59" fmla="*/ 289 h 578"/>
              <a:gd name="T60" fmla="*/ 291 w 578"/>
              <a:gd name="T61" fmla="*/ 374 h 578"/>
              <a:gd name="T62" fmla="*/ 376 w 578"/>
              <a:gd name="T63" fmla="*/ 289 h 578"/>
              <a:gd name="T64" fmla="*/ 291 w 578"/>
              <a:gd name="T65" fmla="*/ 204 h 578"/>
              <a:gd name="T66" fmla="*/ 381 w 578"/>
              <a:gd name="T67" fmla="*/ 178 h 578"/>
              <a:gd name="T68" fmla="*/ 361 w 578"/>
              <a:gd name="T69" fmla="*/ 198 h 578"/>
              <a:gd name="T70" fmla="*/ 381 w 578"/>
              <a:gd name="T71" fmla="*/ 218 h 578"/>
              <a:gd name="T72" fmla="*/ 401 w 578"/>
              <a:gd name="T73" fmla="*/ 198 h 578"/>
              <a:gd name="T74" fmla="*/ 381 w 578"/>
              <a:gd name="T75" fmla="*/ 178 h 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78" h="578">
                <a:moveTo>
                  <a:pt x="289" y="0"/>
                </a:moveTo>
                <a:cubicBezTo>
                  <a:pt x="449" y="0"/>
                  <a:pt x="578" y="129"/>
                  <a:pt x="578" y="289"/>
                </a:cubicBezTo>
                <a:cubicBezTo>
                  <a:pt x="578" y="449"/>
                  <a:pt x="449" y="578"/>
                  <a:pt x="289" y="578"/>
                </a:cubicBezTo>
                <a:cubicBezTo>
                  <a:pt x="130" y="578"/>
                  <a:pt x="0" y="449"/>
                  <a:pt x="0" y="289"/>
                </a:cubicBezTo>
                <a:cubicBezTo>
                  <a:pt x="0" y="129"/>
                  <a:pt x="130" y="0"/>
                  <a:pt x="289" y="0"/>
                </a:cubicBezTo>
                <a:close/>
                <a:moveTo>
                  <a:pt x="220" y="148"/>
                </a:moveTo>
                <a:cubicBezTo>
                  <a:pt x="181" y="148"/>
                  <a:pt x="149" y="180"/>
                  <a:pt x="149" y="220"/>
                </a:cubicBezTo>
                <a:lnTo>
                  <a:pt x="149" y="358"/>
                </a:lnTo>
                <a:cubicBezTo>
                  <a:pt x="149" y="397"/>
                  <a:pt x="181" y="429"/>
                  <a:pt x="220" y="429"/>
                </a:cubicBezTo>
                <a:lnTo>
                  <a:pt x="358" y="429"/>
                </a:lnTo>
                <a:cubicBezTo>
                  <a:pt x="398" y="429"/>
                  <a:pt x="430" y="397"/>
                  <a:pt x="430" y="358"/>
                </a:cubicBezTo>
                <a:lnTo>
                  <a:pt x="430" y="220"/>
                </a:lnTo>
                <a:cubicBezTo>
                  <a:pt x="430" y="180"/>
                  <a:pt x="398" y="148"/>
                  <a:pt x="358" y="148"/>
                </a:cubicBezTo>
                <a:lnTo>
                  <a:pt x="220" y="148"/>
                </a:lnTo>
                <a:close/>
                <a:moveTo>
                  <a:pt x="358" y="462"/>
                </a:moveTo>
                <a:lnTo>
                  <a:pt x="220" y="462"/>
                </a:lnTo>
                <a:cubicBezTo>
                  <a:pt x="163" y="462"/>
                  <a:pt x="116" y="415"/>
                  <a:pt x="116" y="358"/>
                </a:cubicBezTo>
                <a:lnTo>
                  <a:pt x="116" y="220"/>
                </a:lnTo>
                <a:cubicBezTo>
                  <a:pt x="116" y="162"/>
                  <a:pt x="163" y="116"/>
                  <a:pt x="220" y="116"/>
                </a:cubicBezTo>
                <a:lnTo>
                  <a:pt x="358" y="116"/>
                </a:lnTo>
                <a:cubicBezTo>
                  <a:pt x="416" y="116"/>
                  <a:pt x="462" y="162"/>
                  <a:pt x="462" y="220"/>
                </a:cubicBezTo>
                <a:lnTo>
                  <a:pt x="462" y="358"/>
                </a:lnTo>
                <a:cubicBezTo>
                  <a:pt x="462" y="415"/>
                  <a:pt x="416" y="462"/>
                  <a:pt x="358" y="462"/>
                </a:cubicBezTo>
                <a:close/>
                <a:moveTo>
                  <a:pt x="291" y="344"/>
                </a:moveTo>
                <a:cubicBezTo>
                  <a:pt x="261" y="344"/>
                  <a:pt x="236" y="319"/>
                  <a:pt x="236" y="289"/>
                </a:cubicBezTo>
                <a:cubicBezTo>
                  <a:pt x="236" y="259"/>
                  <a:pt x="261" y="234"/>
                  <a:pt x="291" y="234"/>
                </a:cubicBezTo>
                <a:cubicBezTo>
                  <a:pt x="321" y="234"/>
                  <a:pt x="345" y="259"/>
                  <a:pt x="345" y="289"/>
                </a:cubicBezTo>
                <a:cubicBezTo>
                  <a:pt x="345" y="319"/>
                  <a:pt x="321" y="344"/>
                  <a:pt x="291" y="344"/>
                </a:cubicBezTo>
                <a:close/>
                <a:moveTo>
                  <a:pt x="291" y="204"/>
                </a:moveTo>
                <a:cubicBezTo>
                  <a:pt x="244" y="204"/>
                  <a:pt x="205" y="242"/>
                  <a:pt x="205" y="289"/>
                </a:cubicBezTo>
                <a:cubicBezTo>
                  <a:pt x="205" y="336"/>
                  <a:pt x="244" y="374"/>
                  <a:pt x="291" y="374"/>
                </a:cubicBezTo>
                <a:cubicBezTo>
                  <a:pt x="338" y="374"/>
                  <a:pt x="376" y="336"/>
                  <a:pt x="376" y="289"/>
                </a:cubicBezTo>
                <a:cubicBezTo>
                  <a:pt x="376" y="242"/>
                  <a:pt x="338" y="204"/>
                  <a:pt x="291" y="204"/>
                </a:cubicBezTo>
                <a:close/>
                <a:moveTo>
                  <a:pt x="381" y="178"/>
                </a:moveTo>
                <a:cubicBezTo>
                  <a:pt x="370" y="178"/>
                  <a:pt x="361" y="187"/>
                  <a:pt x="361" y="198"/>
                </a:cubicBezTo>
                <a:cubicBezTo>
                  <a:pt x="361" y="209"/>
                  <a:pt x="370" y="218"/>
                  <a:pt x="381" y="218"/>
                </a:cubicBezTo>
                <a:cubicBezTo>
                  <a:pt x="392" y="218"/>
                  <a:pt x="401" y="209"/>
                  <a:pt x="401" y="198"/>
                </a:cubicBezTo>
                <a:cubicBezTo>
                  <a:pt x="401" y="187"/>
                  <a:pt x="392" y="178"/>
                  <a:pt x="381" y="17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13">
            <a:extLst>
              <a:ext uri="{FF2B5EF4-FFF2-40B4-BE49-F238E27FC236}">
                <a16:creationId xmlns:a16="http://schemas.microsoft.com/office/drawing/2014/main" id="{26E54100-3092-47AA-B3AE-7EC8F210BE03}"/>
              </a:ext>
            </a:extLst>
          </p:cNvPr>
          <p:cNvSpPr>
            <a:spLocks/>
          </p:cNvSpPr>
          <p:nvPr/>
        </p:nvSpPr>
        <p:spPr bwMode="auto">
          <a:xfrm>
            <a:off x="6434390" y="4851982"/>
            <a:ext cx="214312" cy="220663"/>
          </a:xfrm>
          <a:custGeom>
            <a:avLst/>
            <a:gdLst>
              <a:gd name="T0" fmla="*/ 591 w 591"/>
              <a:gd name="T1" fmla="*/ 295 h 587"/>
              <a:gd name="T2" fmla="*/ 295 w 591"/>
              <a:gd name="T3" fmla="*/ 0 h 587"/>
              <a:gd name="T4" fmla="*/ 0 w 591"/>
              <a:gd name="T5" fmla="*/ 295 h 587"/>
              <a:gd name="T6" fmla="*/ 249 w 591"/>
              <a:gd name="T7" fmla="*/ 587 h 587"/>
              <a:gd name="T8" fmla="*/ 249 w 591"/>
              <a:gd name="T9" fmla="*/ 381 h 587"/>
              <a:gd name="T10" fmla="*/ 174 w 591"/>
              <a:gd name="T11" fmla="*/ 381 h 587"/>
              <a:gd name="T12" fmla="*/ 174 w 591"/>
              <a:gd name="T13" fmla="*/ 295 h 587"/>
              <a:gd name="T14" fmla="*/ 249 w 591"/>
              <a:gd name="T15" fmla="*/ 295 h 587"/>
              <a:gd name="T16" fmla="*/ 249 w 591"/>
              <a:gd name="T17" fmla="*/ 230 h 587"/>
              <a:gd name="T18" fmla="*/ 361 w 591"/>
              <a:gd name="T19" fmla="*/ 115 h 587"/>
              <a:gd name="T20" fmla="*/ 427 w 591"/>
              <a:gd name="T21" fmla="*/ 121 h 587"/>
              <a:gd name="T22" fmla="*/ 427 w 591"/>
              <a:gd name="T23" fmla="*/ 194 h 587"/>
              <a:gd name="T24" fmla="*/ 390 w 591"/>
              <a:gd name="T25" fmla="*/ 194 h 587"/>
              <a:gd name="T26" fmla="*/ 342 w 591"/>
              <a:gd name="T27" fmla="*/ 240 h 587"/>
              <a:gd name="T28" fmla="*/ 342 w 591"/>
              <a:gd name="T29" fmla="*/ 295 h 587"/>
              <a:gd name="T30" fmla="*/ 424 w 591"/>
              <a:gd name="T31" fmla="*/ 295 h 587"/>
              <a:gd name="T32" fmla="*/ 410 w 591"/>
              <a:gd name="T33" fmla="*/ 381 h 587"/>
              <a:gd name="T34" fmla="*/ 342 w 591"/>
              <a:gd name="T35" fmla="*/ 381 h 587"/>
              <a:gd name="T36" fmla="*/ 342 w 591"/>
              <a:gd name="T37" fmla="*/ 587 h 587"/>
              <a:gd name="T38" fmla="*/ 591 w 591"/>
              <a:gd name="T39" fmla="*/ 295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91" h="587">
                <a:moveTo>
                  <a:pt x="591" y="295"/>
                </a:moveTo>
                <a:cubicBezTo>
                  <a:pt x="591" y="132"/>
                  <a:pt x="459" y="0"/>
                  <a:pt x="295" y="0"/>
                </a:cubicBezTo>
                <a:cubicBezTo>
                  <a:pt x="132" y="0"/>
                  <a:pt x="0" y="132"/>
                  <a:pt x="0" y="295"/>
                </a:cubicBezTo>
                <a:cubicBezTo>
                  <a:pt x="0" y="443"/>
                  <a:pt x="108" y="565"/>
                  <a:pt x="249" y="587"/>
                </a:cubicBezTo>
                <a:lnTo>
                  <a:pt x="249" y="381"/>
                </a:lnTo>
                <a:lnTo>
                  <a:pt x="174" y="381"/>
                </a:lnTo>
                <a:lnTo>
                  <a:pt x="174" y="295"/>
                </a:lnTo>
                <a:lnTo>
                  <a:pt x="249" y="295"/>
                </a:lnTo>
                <a:lnTo>
                  <a:pt x="249" y="230"/>
                </a:lnTo>
                <a:cubicBezTo>
                  <a:pt x="249" y="156"/>
                  <a:pt x="293" y="115"/>
                  <a:pt x="361" y="115"/>
                </a:cubicBezTo>
                <a:cubicBezTo>
                  <a:pt x="393" y="115"/>
                  <a:pt x="427" y="121"/>
                  <a:pt x="427" y="121"/>
                </a:cubicBezTo>
                <a:lnTo>
                  <a:pt x="427" y="194"/>
                </a:lnTo>
                <a:lnTo>
                  <a:pt x="390" y="194"/>
                </a:lnTo>
                <a:cubicBezTo>
                  <a:pt x="353" y="194"/>
                  <a:pt x="342" y="217"/>
                  <a:pt x="342" y="240"/>
                </a:cubicBezTo>
                <a:lnTo>
                  <a:pt x="342" y="295"/>
                </a:lnTo>
                <a:lnTo>
                  <a:pt x="424" y="295"/>
                </a:lnTo>
                <a:lnTo>
                  <a:pt x="410" y="381"/>
                </a:lnTo>
                <a:lnTo>
                  <a:pt x="342" y="381"/>
                </a:lnTo>
                <a:lnTo>
                  <a:pt x="342" y="587"/>
                </a:lnTo>
                <a:cubicBezTo>
                  <a:pt x="483" y="565"/>
                  <a:pt x="591" y="443"/>
                  <a:pt x="591" y="2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7" name="Freeform 14">
            <a:extLst>
              <a:ext uri="{FF2B5EF4-FFF2-40B4-BE49-F238E27FC236}">
                <a16:creationId xmlns:a16="http://schemas.microsoft.com/office/drawing/2014/main" id="{7E7F49CC-7FF4-4D83-9FCD-ED9348C6A9B3}"/>
              </a:ext>
            </a:extLst>
          </p:cNvPr>
          <p:cNvSpPr>
            <a:spLocks noEditPoints="1"/>
          </p:cNvSpPr>
          <p:nvPr/>
        </p:nvSpPr>
        <p:spPr bwMode="auto">
          <a:xfrm>
            <a:off x="7070978" y="4853569"/>
            <a:ext cx="209550" cy="217488"/>
          </a:xfrm>
          <a:custGeom>
            <a:avLst/>
            <a:gdLst>
              <a:gd name="T0" fmla="*/ 289 w 578"/>
              <a:gd name="T1" fmla="*/ 0 h 578"/>
              <a:gd name="T2" fmla="*/ 578 w 578"/>
              <a:gd name="T3" fmla="*/ 289 h 578"/>
              <a:gd name="T4" fmla="*/ 289 w 578"/>
              <a:gd name="T5" fmla="*/ 578 h 578"/>
              <a:gd name="T6" fmla="*/ 0 w 578"/>
              <a:gd name="T7" fmla="*/ 289 h 578"/>
              <a:gd name="T8" fmla="*/ 289 w 578"/>
              <a:gd name="T9" fmla="*/ 0 h 578"/>
              <a:gd name="T10" fmla="*/ 449 w 578"/>
              <a:gd name="T11" fmla="*/ 188 h 578"/>
              <a:gd name="T12" fmla="*/ 416 w 578"/>
              <a:gd name="T13" fmla="*/ 197 h 578"/>
              <a:gd name="T14" fmla="*/ 432 w 578"/>
              <a:gd name="T15" fmla="*/ 183 h 578"/>
              <a:gd name="T16" fmla="*/ 443 w 578"/>
              <a:gd name="T17" fmla="*/ 163 h 578"/>
              <a:gd name="T18" fmla="*/ 443 w 578"/>
              <a:gd name="T19" fmla="*/ 162 h 578"/>
              <a:gd name="T20" fmla="*/ 441 w 578"/>
              <a:gd name="T21" fmla="*/ 162 h 578"/>
              <a:gd name="T22" fmla="*/ 402 w 578"/>
              <a:gd name="T23" fmla="*/ 177 h 578"/>
              <a:gd name="T24" fmla="*/ 400 w 578"/>
              <a:gd name="T25" fmla="*/ 176 h 578"/>
              <a:gd name="T26" fmla="*/ 396 w 578"/>
              <a:gd name="T27" fmla="*/ 173 h 578"/>
              <a:gd name="T28" fmla="*/ 378 w 578"/>
              <a:gd name="T29" fmla="*/ 161 h 578"/>
              <a:gd name="T30" fmla="*/ 349 w 578"/>
              <a:gd name="T31" fmla="*/ 156 h 578"/>
              <a:gd name="T32" fmla="*/ 322 w 578"/>
              <a:gd name="T33" fmla="*/ 164 h 578"/>
              <a:gd name="T34" fmla="*/ 300 w 578"/>
              <a:gd name="T35" fmla="*/ 182 h 578"/>
              <a:gd name="T36" fmla="*/ 287 w 578"/>
              <a:gd name="T37" fmla="*/ 208 h 578"/>
              <a:gd name="T38" fmla="*/ 286 w 578"/>
              <a:gd name="T39" fmla="*/ 236 h 578"/>
              <a:gd name="T40" fmla="*/ 285 w 578"/>
              <a:gd name="T41" fmla="*/ 238 h 578"/>
              <a:gd name="T42" fmla="*/ 152 w 578"/>
              <a:gd name="T43" fmla="*/ 170 h 578"/>
              <a:gd name="T44" fmla="*/ 148 w 578"/>
              <a:gd name="T45" fmla="*/ 170 h 578"/>
              <a:gd name="T46" fmla="*/ 160 w 578"/>
              <a:gd name="T47" fmla="*/ 250 h 578"/>
              <a:gd name="T48" fmla="*/ 168 w 578"/>
              <a:gd name="T49" fmla="*/ 257 h 578"/>
              <a:gd name="T50" fmla="*/ 142 w 578"/>
              <a:gd name="T51" fmla="*/ 250 h 578"/>
              <a:gd name="T52" fmla="*/ 140 w 578"/>
              <a:gd name="T53" fmla="*/ 251 h 578"/>
              <a:gd name="T54" fmla="*/ 140 w 578"/>
              <a:gd name="T55" fmla="*/ 259 h 578"/>
              <a:gd name="T56" fmla="*/ 182 w 578"/>
              <a:gd name="T57" fmla="*/ 313 h 578"/>
              <a:gd name="T58" fmla="*/ 191 w 578"/>
              <a:gd name="T59" fmla="*/ 316 h 578"/>
              <a:gd name="T60" fmla="*/ 166 w 578"/>
              <a:gd name="T61" fmla="*/ 316 h 578"/>
              <a:gd name="T62" fmla="*/ 164 w 578"/>
              <a:gd name="T63" fmla="*/ 319 h 578"/>
              <a:gd name="T64" fmla="*/ 217 w 578"/>
              <a:gd name="T65" fmla="*/ 363 h 578"/>
              <a:gd name="T66" fmla="*/ 224 w 578"/>
              <a:gd name="T67" fmla="*/ 364 h 578"/>
              <a:gd name="T68" fmla="*/ 223 w 578"/>
              <a:gd name="T69" fmla="*/ 364 h 578"/>
              <a:gd name="T70" fmla="*/ 187 w 578"/>
              <a:gd name="T71" fmla="*/ 383 h 578"/>
              <a:gd name="T72" fmla="*/ 133 w 578"/>
              <a:gd name="T73" fmla="*/ 390 h 578"/>
              <a:gd name="T74" fmla="*/ 128 w 578"/>
              <a:gd name="T75" fmla="*/ 390 h 578"/>
              <a:gd name="T76" fmla="*/ 129 w 578"/>
              <a:gd name="T77" fmla="*/ 392 h 578"/>
              <a:gd name="T78" fmla="*/ 140 w 578"/>
              <a:gd name="T79" fmla="*/ 399 h 578"/>
              <a:gd name="T80" fmla="*/ 177 w 578"/>
              <a:gd name="T81" fmla="*/ 414 h 578"/>
              <a:gd name="T82" fmla="*/ 366 w 578"/>
              <a:gd name="T83" fmla="*/ 369 h 578"/>
              <a:gd name="T84" fmla="*/ 419 w 578"/>
              <a:gd name="T85" fmla="*/ 225 h 578"/>
              <a:gd name="T86" fmla="*/ 423 w 578"/>
              <a:gd name="T87" fmla="*/ 220 h 578"/>
              <a:gd name="T88" fmla="*/ 448 w 578"/>
              <a:gd name="T89" fmla="*/ 194 h 578"/>
              <a:gd name="T90" fmla="*/ 450 w 578"/>
              <a:gd name="T91" fmla="*/ 188 h 578"/>
              <a:gd name="T92" fmla="*/ 450 w 578"/>
              <a:gd name="T93" fmla="*/ 188 h 578"/>
              <a:gd name="T94" fmla="*/ 449 w 578"/>
              <a:gd name="T95" fmla="*/ 188 h 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78" h="578">
                <a:moveTo>
                  <a:pt x="289" y="0"/>
                </a:moveTo>
                <a:cubicBezTo>
                  <a:pt x="449" y="0"/>
                  <a:pt x="578" y="129"/>
                  <a:pt x="578" y="289"/>
                </a:cubicBezTo>
                <a:cubicBezTo>
                  <a:pt x="578" y="449"/>
                  <a:pt x="449" y="578"/>
                  <a:pt x="289" y="578"/>
                </a:cubicBezTo>
                <a:cubicBezTo>
                  <a:pt x="129" y="578"/>
                  <a:pt x="0" y="449"/>
                  <a:pt x="0" y="289"/>
                </a:cubicBezTo>
                <a:cubicBezTo>
                  <a:pt x="0" y="129"/>
                  <a:pt x="129" y="0"/>
                  <a:pt x="289" y="0"/>
                </a:cubicBezTo>
                <a:close/>
                <a:moveTo>
                  <a:pt x="449" y="188"/>
                </a:moveTo>
                <a:cubicBezTo>
                  <a:pt x="438" y="193"/>
                  <a:pt x="427" y="196"/>
                  <a:pt x="416" y="197"/>
                </a:cubicBezTo>
                <a:cubicBezTo>
                  <a:pt x="421" y="197"/>
                  <a:pt x="429" y="187"/>
                  <a:pt x="432" y="183"/>
                </a:cubicBezTo>
                <a:cubicBezTo>
                  <a:pt x="437" y="177"/>
                  <a:pt x="441" y="171"/>
                  <a:pt x="443" y="163"/>
                </a:cubicBezTo>
                <a:lnTo>
                  <a:pt x="443" y="162"/>
                </a:lnTo>
                <a:lnTo>
                  <a:pt x="441" y="162"/>
                </a:lnTo>
                <a:cubicBezTo>
                  <a:pt x="429" y="169"/>
                  <a:pt x="416" y="173"/>
                  <a:pt x="402" y="177"/>
                </a:cubicBezTo>
                <a:lnTo>
                  <a:pt x="400" y="176"/>
                </a:lnTo>
                <a:lnTo>
                  <a:pt x="396" y="173"/>
                </a:lnTo>
                <a:cubicBezTo>
                  <a:pt x="391" y="168"/>
                  <a:pt x="385" y="164"/>
                  <a:pt x="378" y="161"/>
                </a:cubicBezTo>
                <a:cubicBezTo>
                  <a:pt x="369" y="157"/>
                  <a:pt x="359" y="156"/>
                  <a:pt x="349" y="156"/>
                </a:cubicBezTo>
                <a:cubicBezTo>
                  <a:pt x="340" y="157"/>
                  <a:pt x="330" y="160"/>
                  <a:pt x="322" y="164"/>
                </a:cubicBezTo>
                <a:cubicBezTo>
                  <a:pt x="313" y="169"/>
                  <a:pt x="306" y="175"/>
                  <a:pt x="300" y="182"/>
                </a:cubicBezTo>
                <a:cubicBezTo>
                  <a:pt x="294" y="190"/>
                  <a:pt x="289" y="199"/>
                  <a:pt x="287" y="208"/>
                </a:cubicBezTo>
                <a:cubicBezTo>
                  <a:pt x="284" y="218"/>
                  <a:pt x="285" y="227"/>
                  <a:pt x="286" y="236"/>
                </a:cubicBezTo>
                <a:lnTo>
                  <a:pt x="285" y="238"/>
                </a:lnTo>
                <a:cubicBezTo>
                  <a:pt x="232" y="230"/>
                  <a:pt x="188" y="211"/>
                  <a:pt x="152" y="170"/>
                </a:cubicBezTo>
                <a:cubicBezTo>
                  <a:pt x="150" y="168"/>
                  <a:pt x="150" y="168"/>
                  <a:pt x="148" y="170"/>
                </a:cubicBezTo>
                <a:cubicBezTo>
                  <a:pt x="133" y="194"/>
                  <a:pt x="140" y="231"/>
                  <a:pt x="160" y="250"/>
                </a:cubicBezTo>
                <a:cubicBezTo>
                  <a:pt x="162" y="252"/>
                  <a:pt x="165" y="255"/>
                  <a:pt x="168" y="257"/>
                </a:cubicBezTo>
                <a:cubicBezTo>
                  <a:pt x="167" y="257"/>
                  <a:pt x="154" y="256"/>
                  <a:pt x="142" y="250"/>
                </a:cubicBezTo>
                <a:lnTo>
                  <a:pt x="140" y="251"/>
                </a:lnTo>
                <a:cubicBezTo>
                  <a:pt x="140" y="254"/>
                  <a:pt x="140" y="256"/>
                  <a:pt x="140" y="259"/>
                </a:cubicBezTo>
                <a:cubicBezTo>
                  <a:pt x="143" y="282"/>
                  <a:pt x="160" y="304"/>
                  <a:pt x="182" y="313"/>
                </a:cubicBezTo>
                <a:cubicBezTo>
                  <a:pt x="185" y="314"/>
                  <a:pt x="188" y="315"/>
                  <a:pt x="191" y="316"/>
                </a:cubicBezTo>
                <a:cubicBezTo>
                  <a:pt x="186" y="317"/>
                  <a:pt x="180" y="317"/>
                  <a:pt x="166" y="316"/>
                </a:cubicBezTo>
                <a:cubicBezTo>
                  <a:pt x="164" y="316"/>
                  <a:pt x="163" y="317"/>
                  <a:pt x="164" y="319"/>
                </a:cubicBezTo>
                <a:cubicBezTo>
                  <a:pt x="175" y="349"/>
                  <a:pt x="199" y="358"/>
                  <a:pt x="217" y="363"/>
                </a:cubicBezTo>
                <a:cubicBezTo>
                  <a:pt x="219" y="363"/>
                  <a:pt x="221" y="363"/>
                  <a:pt x="224" y="364"/>
                </a:cubicBezTo>
                <a:lnTo>
                  <a:pt x="223" y="364"/>
                </a:lnTo>
                <a:cubicBezTo>
                  <a:pt x="217" y="373"/>
                  <a:pt x="197" y="380"/>
                  <a:pt x="187" y="383"/>
                </a:cubicBezTo>
                <a:cubicBezTo>
                  <a:pt x="170" y="389"/>
                  <a:pt x="151" y="392"/>
                  <a:pt x="133" y="390"/>
                </a:cubicBezTo>
                <a:cubicBezTo>
                  <a:pt x="130" y="390"/>
                  <a:pt x="129" y="390"/>
                  <a:pt x="128" y="390"/>
                </a:cubicBezTo>
                <a:lnTo>
                  <a:pt x="129" y="392"/>
                </a:lnTo>
                <a:cubicBezTo>
                  <a:pt x="133" y="395"/>
                  <a:pt x="137" y="397"/>
                  <a:pt x="140" y="399"/>
                </a:cubicBezTo>
                <a:cubicBezTo>
                  <a:pt x="152" y="405"/>
                  <a:pt x="164" y="410"/>
                  <a:pt x="177" y="414"/>
                </a:cubicBezTo>
                <a:cubicBezTo>
                  <a:pt x="243" y="432"/>
                  <a:pt x="317" y="419"/>
                  <a:pt x="366" y="369"/>
                </a:cubicBezTo>
                <a:cubicBezTo>
                  <a:pt x="405" y="331"/>
                  <a:pt x="419" y="278"/>
                  <a:pt x="419" y="225"/>
                </a:cubicBezTo>
                <a:cubicBezTo>
                  <a:pt x="419" y="223"/>
                  <a:pt x="421" y="221"/>
                  <a:pt x="423" y="220"/>
                </a:cubicBezTo>
                <a:cubicBezTo>
                  <a:pt x="433" y="213"/>
                  <a:pt x="441" y="204"/>
                  <a:pt x="448" y="194"/>
                </a:cubicBezTo>
                <a:cubicBezTo>
                  <a:pt x="450" y="191"/>
                  <a:pt x="450" y="189"/>
                  <a:pt x="450" y="188"/>
                </a:cubicBezTo>
                <a:lnTo>
                  <a:pt x="450" y="188"/>
                </a:lnTo>
                <a:lnTo>
                  <a:pt x="449" y="18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15">
            <a:extLst>
              <a:ext uri="{FF2B5EF4-FFF2-40B4-BE49-F238E27FC236}">
                <a16:creationId xmlns:a16="http://schemas.microsoft.com/office/drawing/2014/main" id="{083B4F07-8D43-4455-A85A-884C604F976D}"/>
              </a:ext>
            </a:extLst>
          </p:cNvPr>
          <p:cNvSpPr>
            <a:spLocks noEditPoints="1"/>
          </p:cNvSpPr>
          <p:nvPr/>
        </p:nvSpPr>
        <p:spPr bwMode="auto">
          <a:xfrm>
            <a:off x="6752683" y="4853569"/>
            <a:ext cx="209550" cy="217488"/>
          </a:xfrm>
          <a:custGeom>
            <a:avLst/>
            <a:gdLst>
              <a:gd name="T0" fmla="*/ 289 w 578"/>
              <a:gd name="T1" fmla="*/ 0 h 578"/>
              <a:gd name="T2" fmla="*/ 578 w 578"/>
              <a:gd name="T3" fmla="*/ 289 h 578"/>
              <a:gd name="T4" fmla="*/ 289 w 578"/>
              <a:gd name="T5" fmla="*/ 578 h 578"/>
              <a:gd name="T6" fmla="*/ 0 w 578"/>
              <a:gd name="T7" fmla="*/ 289 h 578"/>
              <a:gd name="T8" fmla="*/ 289 w 578"/>
              <a:gd name="T9" fmla="*/ 0 h 578"/>
              <a:gd name="T10" fmla="*/ 220 w 578"/>
              <a:gd name="T11" fmla="*/ 148 h 578"/>
              <a:gd name="T12" fmla="*/ 149 w 578"/>
              <a:gd name="T13" fmla="*/ 220 h 578"/>
              <a:gd name="T14" fmla="*/ 149 w 578"/>
              <a:gd name="T15" fmla="*/ 358 h 578"/>
              <a:gd name="T16" fmla="*/ 220 w 578"/>
              <a:gd name="T17" fmla="*/ 429 h 578"/>
              <a:gd name="T18" fmla="*/ 358 w 578"/>
              <a:gd name="T19" fmla="*/ 429 h 578"/>
              <a:gd name="T20" fmla="*/ 430 w 578"/>
              <a:gd name="T21" fmla="*/ 358 h 578"/>
              <a:gd name="T22" fmla="*/ 430 w 578"/>
              <a:gd name="T23" fmla="*/ 220 h 578"/>
              <a:gd name="T24" fmla="*/ 358 w 578"/>
              <a:gd name="T25" fmla="*/ 148 h 578"/>
              <a:gd name="T26" fmla="*/ 220 w 578"/>
              <a:gd name="T27" fmla="*/ 148 h 578"/>
              <a:gd name="T28" fmla="*/ 358 w 578"/>
              <a:gd name="T29" fmla="*/ 462 h 578"/>
              <a:gd name="T30" fmla="*/ 220 w 578"/>
              <a:gd name="T31" fmla="*/ 462 h 578"/>
              <a:gd name="T32" fmla="*/ 116 w 578"/>
              <a:gd name="T33" fmla="*/ 358 h 578"/>
              <a:gd name="T34" fmla="*/ 116 w 578"/>
              <a:gd name="T35" fmla="*/ 220 h 578"/>
              <a:gd name="T36" fmla="*/ 220 w 578"/>
              <a:gd name="T37" fmla="*/ 116 h 578"/>
              <a:gd name="T38" fmla="*/ 358 w 578"/>
              <a:gd name="T39" fmla="*/ 116 h 578"/>
              <a:gd name="T40" fmla="*/ 462 w 578"/>
              <a:gd name="T41" fmla="*/ 220 h 578"/>
              <a:gd name="T42" fmla="*/ 462 w 578"/>
              <a:gd name="T43" fmla="*/ 358 h 578"/>
              <a:gd name="T44" fmla="*/ 358 w 578"/>
              <a:gd name="T45" fmla="*/ 462 h 578"/>
              <a:gd name="T46" fmla="*/ 291 w 578"/>
              <a:gd name="T47" fmla="*/ 344 h 578"/>
              <a:gd name="T48" fmla="*/ 236 w 578"/>
              <a:gd name="T49" fmla="*/ 289 h 578"/>
              <a:gd name="T50" fmla="*/ 291 w 578"/>
              <a:gd name="T51" fmla="*/ 234 h 578"/>
              <a:gd name="T52" fmla="*/ 345 w 578"/>
              <a:gd name="T53" fmla="*/ 289 h 578"/>
              <a:gd name="T54" fmla="*/ 291 w 578"/>
              <a:gd name="T55" fmla="*/ 344 h 578"/>
              <a:gd name="T56" fmla="*/ 291 w 578"/>
              <a:gd name="T57" fmla="*/ 204 h 578"/>
              <a:gd name="T58" fmla="*/ 205 w 578"/>
              <a:gd name="T59" fmla="*/ 289 h 578"/>
              <a:gd name="T60" fmla="*/ 291 w 578"/>
              <a:gd name="T61" fmla="*/ 374 h 578"/>
              <a:gd name="T62" fmla="*/ 376 w 578"/>
              <a:gd name="T63" fmla="*/ 289 h 578"/>
              <a:gd name="T64" fmla="*/ 291 w 578"/>
              <a:gd name="T65" fmla="*/ 204 h 578"/>
              <a:gd name="T66" fmla="*/ 381 w 578"/>
              <a:gd name="T67" fmla="*/ 178 h 578"/>
              <a:gd name="T68" fmla="*/ 361 w 578"/>
              <a:gd name="T69" fmla="*/ 198 h 578"/>
              <a:gd name="T70" fmla="*/ 381 w 578"/>
              <a:gd name="T71" fmla="*/ 218 h 578"/>
              <a:gd name="T72" fmla="*/ 401 w 578"/>
              <a:gd name="T73" fmla="*/ 198 h 578"/>
              <a:gd name="T74" fmla="*/ 381 w 578"/>
              <a:gd name="T75" fmla="*/ 178 h 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78" h="578">
                <a:moveTo>
                  <a:pt x="289" y="0"/>
                </a:moveTo>
                <a:cubicBezTo>
                  <a:pt x="449" y="0"/>
                  <a:pt x="578" y="129"/>
                  <a:pt x="578" y="289"/>
                </a:cubicBezTo>
                <a:cubicBezTo>
                  <a:pt x="578" y="449"/>
                  <a:pt x="449" y="578"/>
                  <a:pt x="289" y="578"/>
                </a:cubicBezTo>
                <a:cubicBezTo>
                  <a:pt x="130" y="578"/>
                  <a:pt x="0" y="449"/>
                  <a:pt x="0" y="289"/>
                </a:cubicBezTo>
                <a:cubicBezTo>
                  <a:pt x="0" y="129"/>
                  <a:pt x="130" y="0"/>
                  <a:pt x="289" y="0"/>
                </a:cubicBezTo>
                <a:close/>
                <a:moveTo>
                  <a:pt x="220" y="148"/>
                </a:moveTo>
                <a:cubicBezTo>
                  <a:pt x="181" y="148"/>
                  <a:pt x="149" y="180"/>
                  <a:pt x="149" y="220"/>
                </a:cubicBezTo>
                <a:lnTo>
                  <a:pt x="149" y="358"/>
                </a:lnTo>
                <a:cubicBezTo>
                  <a:pt x="149" y="397"/>
                  <a:pt x="181" y="429"/>
                  <a:pt x="220" y="429"/>
                </a:cubicBezTo>
                <a:lnTo>
                  <a:pt x="358" y="429"/>
                </a:lnTo>
                <a:cubicBezTo>
                  <a:pt x="398" y="429"/>
                  <a:pt x="430" y="397"/>
                  <a:pt x="430" y="358"/>
                </a:cubicBezTo>
                <a:lnTo>
                  <a:pt x="430" y="220"/>
                </a:lnTo>
                <a:cubicBezTo>
                  <a:pt x="430" y="180"/>
                  <a:pt x="398" y="148"/>
                  <a:pt x="358" y="148"/>
                </a:cubicBezTo>
                <a:lnTo>
                  <a:pt x="220" y="148"/>
                </a:lnTo>
                <a:close/>
                <a:moveTo>
                  <a:pt x="358" y="462"/>
                </a:moveTo>
                <a:lnTo>
                  <a:pt x="220" y="462"/>
                </a:lnTo>
                <a:cubicBezTo>
                  <a:pt x="163" y="462"/>
                  <a:pt x="116" y="415"/>
                  <a:pt x="116" y="358"/>
                </a:cubicBezTo>
                <a:lnTo>
                  <a:pt x="116" y="220"/>
                </a:lnTo>
                <a:cubicBezTo>
                  <a:pt x="116" y="162"/>
                  <a:pt x="163" y="116"/>
                  <a:pt x="220" y="116"/>
                </a:cubicBezTo>
                <a:lnTo>
                  <a:pt x="358" y="116"/>
                </a:lnTo>
                <a:cubicBezTo>
                  <a:pt x="416" y="116"/>
                  <a:pt x="462" y="162"/>
                  <a:pt x="462" y="220"/>
                </a:cubicBezTo>
                <a:lnTo>
                  <a:pt x="462" y="358"/>
                </a:lnTo>
                <a:cubicBezTo>
                  <a:pt x="462" y="415"/>
                  <a:pt x="416" y="462"/>
                  <a:pt x="358" y="462"/>
                </a:cubicBezTo>
                <a:close/>
                <a:moveTo>
                  <a:pt x="291" y="344"/>
                </a:moveTo>
                <a:cubicBezTo>
                  <a:pt x="261" y="344"/>
                  <a:pt x="236" y="319"/>
                  <a:pt x="236" y="289"/>
                </a:cubicBezTo>
                <a:cubicBezTo>
                  <a:pt x="236" y="259"/>
                  <a:pt x="261" y="234"/>
                  <a:pt x="291" y="234"/>
                </a:cubicBezTo>
                <a:cubicBezTo>
                  <a:pt x="321" y="234"/>
                  <a:pt x="345" y="259"/>
                  <a:pt x="345" y="289"/>
                </a:cubicBezTo>
                <a:cubicBezTo>
                  <a:pt x="345" y="319"/>
                  <a:pt x="321" y="344"/>
                  <a:pt x="291" y="344"/>
                </a:cubicBezTo>
                <a:close/>
                <a:moveTo>
                  <a:pt x="291" y="204"/>
                </a:moveTo>
                <a:cubicBezTo>
                  <a:pt x="244" y="204"/>
                  <a:pt x="205" y="242"/>
                  <a:pt x="205" y="289"/>
                </a:cubicBezTo>
                <a:cubicBezTo>
                  <a:pt x="205" y="336"/>
                  <a:pt x="244" y="374"/>
                  <a:pt x="291" y="374"/>
                </a:cubicBezTo>
                <a:cubicBezTo>
                  <a:pt x="338" y="374"/>
                  <a:pt x="376" y="336"/>
                  <a:pt x="376" y="289"/>
                </a:cubicBezTo>
                <a:cubicBezTo>
                  <a:pt x="376" y="242"/>
                  <a:pt x="338" y="204"/>
                  <a:pt x="291" y="204"/>
                </a:cubicBezTo>
                <a:close/>
                <a:moveTo>
                  <a:pt x="381" y="178"/>
                </a:moveTo>
                <a:cubicBezTo>
                  <a:pt x="370" y="178"/>
                  <a:pt x="361" y="187"/>
                  <a:pt x="361" y="198"/>
                </a:cubicBezTo>
                <a:cubicBezTo>
                  <a:pt x="361" y="209"/>
                  <a:pt x="370" y="218"/>
                  <a:pt x="381" y="218"/>
                </a:cubicBezTo>
                <a:cubicBezTo>
                  <a:pt x="392" y="218"/>
                  <a:pt x="401" y="209"/>
                  <a:pt x="401" y="198"/>
                </a:cubicBezTo>
                <a:cubicBezTo>
                  <a:pt x="401" y="187"/>
                  <a:pt x="392" y="178"/>
                  <a:pt x="381" y="17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13">
            <a:extLst>
              <a:ext uri="{FF2B5EF4-FFF2-40B4-BE49-F238E27FC236}">
                <a16:creationId xmlns:a16="http://schemas.microsoft.com/office/drawing/2014/main" id="{02759F07-C149-44B0-9F8B-16AA38E280F7}"/>
              </a:ext>
            </a:extLst>
          </p:cNvPr>
          <p:cNvSpPr>
            <a:spLocks/>
          </p:cNvSpPr>
          <p:nvPr/>
        </p:nvSpPr>
        <p:spPr bwMode="auto">
          <a:xfrm>
            <a:off x="8856762" y="4851982"/>
            <a:ext cx="214312" cy="220663"/>
          </a:xfrm>
          <a:custGeom>
            <a:avLst/>
            <a:gdLst>
              <a:gd name="T0" fmla="*/ 591 w 591"/>
              <a:gd name="T1" fmla="*/ 295 h 587"/>
              <a:gd name="T2" fmla="*/ 295 w 591"/>
              <a:gd name="T3" fmla="*/ 0 h 587"/>
              <a:gd name="T4" fmla="*/ 0 w 591"/>
              <a:gd name="T5" fmla="*/ 295 h 587"/>
              <a:gd name="T6" fmla="*/ 249 w 591"/>
              <a:gd name="T7" fmla="*/ 587 h 587"/>
              <a:gd name="T8" fmla="*/ 249 w 591"/>
              <a:gd name="T9" fmla="*/ 381 h 587"/>
              <a:gd name="T10" fmla="*/ 174 w 591"/>
              <a:gd name="T11" fmla="*/ 381 h 587"/>
              <a:gd name="T12" fmla="*/ 174 w 591"/>
              <a:gd name="T13" fmla="*/ 295 h 587"/>
              <a:gd name="T14" fmla="*/ 249 w 591"/>
              <a:gd name="T15" fmla="*/ 295 h 587"/>
              <a:gd name="T16" fmla="*/ 249 w 591"/>
              <a:gd name="T17" fmla="*/ 230 h 587"/>
              <a:gd name="T18" fmla="*/ 361 w 591"/>
              <a:gd name="T19" fmla="*/ 115 h 587"/>
              <a:gd name="T20" fmla="*/ 427 w 591"/>
              <a:gd name="T21" fmla="*/ 121 h 587"/>
              <a:gd name="T22" fmla="*/ 427 w 591"/>
              <a:gd name="T23" fmla="*/ 194 h 587"/>
              <a:gd name="T24" fmla="*/ 390 w 591"/>
              <a:gd name="T25" fmla="*/ 194 h 587"/>
              <a:gd name="T26" fmla="*/ 342 w 591"/>
              <a:gd name="T27" fmla="*/ 240 h 587"/>
              <a:gd name="T28" fmla="*/ 342 w 591"/>
              <a:gd name="T29" fmla="*/ 295 h 587"/>
              <a:gd name="T30" fmla="*/ 424 w 591"/>
              <a:gd name="T31" fmla="*/ 295 h 587"/>
              <a:gd name="T32" fmla="*/ 410 w 591"/>
              <a:gd name="T33" fmla="*/ 381 h 587"/>
              <a:gd name="T34" fmla="*/ 342 w 591"/>
              <a:gd name="T35" fmla="*/ 381 h 587"/>
              <a:gd name="T36" fmla="*/ 342 w 591"/>
              <a:gd name="T37" fmla="*/ 587 h 587"/>
              <a:gd name="T38" fmla="*/ 591 w 591"/>
              <a:gd name="T39" fmla="*/ 295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91" h="587">
                <a:moveTo>
                  <a:pt x="591" y="295"/>
                </a:moveTo>
                <a:cubicBezTo>
                  <a:pt x="591" y="132"/>
                  <a:pt x="459" y="0"/>
                  <a:pt x="295" y="0"/>
                </a:cubicBezTo>
                <a:cubicBezTo>
                  <a:pt x="132" y="0"/>
                  <a:pt x="0" y="132"/>
                  <a:pt x="0" y="295"/>
                </a:cubicBezTo>
                <a:cubicBezTo>
                  <a:pt x="0" y="443"/>
                  <a:pt x="108" y="565"/>
                  <a:pt x="249" y="587"/>
                </a:cubicBezTo>
                <a:lnTo>
                  <a:pt x="249" y="381"/>
                </a:lnTo>
                <a:lnTo>
                  <a:pt x="174" y="381"/>
                </a:lnTo>
                <a:lnTo>
                  <a:pt x="174" y="295"/>
                </a:lnTo>
                <a:lnTo>
                  <a:pt x="249" y="295"/>
                </a:lnTo>
                <a:lnTo>
                  <a:pt x="249" y="230"/>
                </a:lnTo>
                <a:cubicBezTo>
                  <a:pt x="249" y="156"/>
                  <a:pt x="293" y="115"/>
                  <a:pt x="361" y="115"/>
                </a:cubicBezTo>
                <a:cubicBezTo>
                  <a:pt x="393" y="115"/>
                  <a:pt x="427" y="121"/>
                  <a:pt x="427" y="121"/>
                </a:cubicBezTo>
                <a:lnTo>
                  <a:pt x="427" y="194"/>
                </a:lnTo>
                <a:lnTo>
                  <a:pt x="390" y="194"/>
                </a:lnTo>
                <a:cubicBezTo>
                  <a:pt x="353" y="194"/>
                  <a:pt x="342" y="217"/>
                  <a:pt x="342" y="240"/>
                </a:cubicBezTo>
                <a:lnTo>
                  <a:pt x="342" y="295"/>
                </a:lnTo>
                <a:lnTo>
                  <a:pt x="424" y="295"/>
                </a:lnTo>
                <a:lnTo>
                  <a:pt x="410" y="381"/>
                </a:lnTo>
                <a:lnTo>
                  <a:pt x="342" y="381"/>
                </a:lnTo>
                <a:lnTo>
                  <a:pt x="342" y="587"/>
                </a:lnTo>
                <a:cubicBezTo>
                  <a:pt x="483" y="565"/>
                  <a:pt x="591" y="443"/>
                  <a:pt x="591" y="2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0" name="Freeform 14">
            <a:extLst>
              <a:ext uri="{FF2B5EF4-FFF2-40B4-BE49-F238E27FC236}">
                <a16:creationId xmlns:a16="http://schemas.microsoft.com/office/drawing/2014/main" id="{FA457B13-BF4C-4E1E-9B40-18DD29B689DD}"/>
              </a:ext>
            </a:extLst>
          </p:cNvPr>
          <p:cNvSpPr>
            <a:spLocks noEditPoints="1"/>
          </p:cNvSpPr>
          <p:nvPr/>
        </p:nvSpPr>
        <p:spPr bwMode="auto">
          <a:xfrm>
            <a:off x="9493350" y="4853569"/>
            <a:ext cx="209550" cy="217488"/>
          </a:xfrm>
          <a:custGeom>
            <a:avLst/>
            <a:gdLst>
              <a:gd name="T0" fmla="*/ 289 w 578"/>
              <a:gd name="T1" fmla="*/ 0 h 578"/>
              <a:gd name="T2" fmla="*/ 578 w 578"/>
              <a:gd name="T3" fmla="*/ 289 h 578"/>
              <a:gd name="T4" fmla="*/ 289 w 578"/>
              <a:gd name="T5" fmla="*/ 578 h 578"/>
              <a:gd name="T6" fmla="*/ 0 w 578"/>
              <a:gd name="T7" fmla="*/ 289 h 578"/>
              <a:gd name="T8" fmla="*/ 289 w 578"/>
              <a:gd name="T9" fmla="*/ 0 h 578"/>
              <a:gd name="T10" fmla="*/ 449 w 578"/>
              <a:gd name="T11" fmla="*/ 188 h 578"/>
              <a:gd name="T12" fmla="*/ 416 w 578"/>
              <a:gd name="T13" fmla="*/ 197 h 578"/>
              <a:gd name="T14" fmla="*/ 432 w 578"/>
              <a:gd name="T15" fmla="*/ 183 h 578"/>
              <a:gd name="T16" fmla="*/ 443 w 578"/>
              <a:gd name="T17" fmla="*/ 163 h 578"/>
              <a:gd name="T18" fmla="*/ 443 w 578"/>
              <a:gd name="T19" fmla="*/ 162 h 578"/>
              <a:gd name="T20" fmla="*/ 441 w 578"/>
              <a:gd name="T21" fmla="*/ 162 h 578"/>
              <a:gd name="T22" fmla="*/ 402 w 578"/>
              <a:gd name="T23" fmla="*/ 177 h 578"/>
              <a:gd name="T24" fmla="*/ 400 w 578"/>
              <a:gd name="T25" fmla="*/ 176 h 578"/>
              <a:gd name="T26" fmla="*/ 396 w 578"/>
              <a:gd name="T27" fmla="*/ 173 h 578"/>
              <a:gd name="T28" fmla="*/ 378 w 578"/>
              <a:gd name="T29" fmla="*/ 161 h 578"/>
              <a:gd name="T30" fmla="*/ 349 w 578"/>
              <a:gd name="T31" fmla="*/ 156 h 578"/>
              <a:gd name="T32" fmla="*/ 322 w 578"/>
              <a:gd name="T33" fmla="*/ 164 h 578"/>
              <a:gd name="T34" fmla="*/ 300 w 578"/>
              <a:gd name="T35" fmla="*/ 182 h 578"/>
              <a:gd name="T36" fmla="*/ 287 w 578"/>
              <a:gd name="T37" fmla="*/ 208 h 578"/>
              <a:gd name="T38" fmla="*/ 286 w 578"/>
              <a:gd name="T39" fmla="*/ 236 h 578"/>
              <a:gd name="T40" fmla="*/ 285 w 578"/>
              <a:gd name="T41" fmla="*/ 238 h 578"/>
              <a:gd name="T42" fmla="*/ 152 w 578"/>
              <a:gd name="T43" fmla="*/ 170 h 578"/>
              <a:gd name="T44" fmla="*/ 148 w 578"/>
              <a:gd name="T45" fmla="*/ 170 h 578"/>
              <a:gd name="T46" fmla="*/ 160 w 578"/>
              <a:gd name="T47" fmla="*/ 250 h 578"/>
              <a:gd name="T48" fmla="*/ 168 w 578"/>
              <a:gd name="T49" fmla="*/ 257 h 578"/>
              <a:gd name="T50" fmla="*/ 142 w 578"/>
              <a:gd name="T51" fmla="*/ 250 h 578"/>
              <a:gd name="T52" fmla="*/ 140 w 578"/>
              <a:gd name="T53" fmla="*/ 251 h 578"/>
              <a:gd name="T54" fmla="*/ 140 w 578"/>
              <a:gd name="T55" fmla="*/ 259 h 578"/>
              <a:gd name="T56" fmla="*/ 182 w 578"/>
              <a:gd name="T57" fmla="*/ 313 h 578"/>
              <a:gd name="T58" fmla="*/ 191 w 578"/>
              <a:gd name="T59" fmla="*/ 316 h 578"/>
              <a:gd name="T60" fmla="*/ 166 w 578"/>
              <a:gd name="T61" fmla="*/ 316 h 578"/>
              <a:gd name="T62" fmla="*/ 164 w 578"/>
              <a:gd name="T63" fmla="*/ 319 h 578"/>
              <a:gd name="T64" fmla="*/ 217 w 578"/>
              <a:gd name="T65" fmla="*/ 363 h 578"/>
              <a:gd name="T66" fmla="*/ 224 w 578"/>
              <a:gd name="T67" fmla="*/ 364 h 578"/>
              <a:gd name="T68" fmla="*/ 223 w 578"/>
              <a:gd name="T69" fmla="*/ 364 h 578"/>
              <a:gd name="T70" fmla="*/ 187 w 578"/>
              <a:gd name="T71" fmla="*/ 383 h 578"/>
              <a:gd name="T72" fmla="*/ 133 w 578"/>
              <a:gd name="T73" fmla="*/ 390 h 578"/>
              <a:gd name="T74" fmla="*/ 128 w 578"/>
              <a:gd name="T75" fmla="*/ 390 h 578"/>
              <a:gd name="T76" fmla="*/ 129 w 578"/>
              <a:gd name="T77" fmla="*/ 392 h 578"/>
              <a:gd name="T78" fmla="*/ 140 w 578"/>
              <a:gd name="T79" fmla="*/ 399 h 578"/>
              <a:gd name="T80" fmla="*/ 177 w 578"/>
              <a:gd name="T81" fmla="*/ 414 h 578"/>
              <a:gd name="T82" fmla="*/ 366 w 578"/>
              <a:gd name="T83" fmla="*/ 369 h 578"/>
              <a:gd name="T84" fmla="*/ 419 w 578"/>
              <a:gd name="T85" fmla="*/ 225 h 578"/>
              <a:gd name="T86" fmla="*/ 423 w 578"/>
              <a:gd name="T87" fmla="*/ 220 h 578"/>
              <a:gd name="T88" fmla="*/ 448 w 578"/>
              <a:gd name="T89" fmla="*/ 194 h 578"/>
              <a:gd name="T90" fmla="*/ 450 w 578"/>
              <a:gd name="T91" fmla="*/ 188 h 578"/>
              <a:gd name="T92" fmla="*/ 450 w 578"/>
              <a:gd name="T93" fmla="*/ 188 h 578"/>
              <a:gd name="T94" fmla="*/ 449 w 578"/>
              <a:gd name="T95" fmla="*/ 188 h 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78" h="578">
                <a:moveTo>
                  <a:pt x="289" y="0"/>
                </a:moveTo>
                <a:cubicBezTo>
                  <a:pt x="449" y="0"/>
                  <a:pt x="578" y="129"/>
                  <a:pt x="578" y="289"/>
                </a:cubicBezTo>
                <a:cubicBezTo>
                  <a:pt x="578" y="449"/>
                  <a:pt x="449" y="578"/>
                  <a:pt x="289" y="578"/>
                </a:cubicBezTo>
                <a:cubicBezTo>
                  <a:pt x="129" y="578"/>
                  <a:pt x="0" y="449"/>
                  <a:pt x="0" y="289"/>
                </a:cubicBezTo>
                <a:cubicBezTo>
                  <a:pt x="0" y="129"/>
                  <a:pt x="129" y="0"/>
                  <a:pt x="289" y="0"/>
                </a:cubicBezTo>
                <a:close/>
                <a:moveTo>
                  <a:pt x="449" y="188"/>
                </a:moveTo>
                <a:cubicBezTo>
                  <a:pt x="438" y="193"/>
                  <a:pt x="427" y="196"/>
                  <a:pt x="416" y="197"/>
                </a:cubicBezTo>
                <a:cubicBezTo>
                  <a:pt x="421" y="197"/>
                  <a:pt x="429" y="187"/>
                  <a:pt x="432" y="183"/>
                </a:cubicBezTo>
                <a:cubicBezTo>
                  <a:pt x="437" y="177"/>
                  <a:pt x="441" y="171"/>
                  <a:pt x="443" y="163"/>
                </a:cubicBezTo>
                <a:lnTo>
                  <a:pt x="443" y="162"/>
                </a:lnTo>
                <a:lnTo>
                  <a:pt x="441" y="162"/>
                </a:lnTo>
                <a:cubicBezTo>
                  <a:pt x="429" y="169"/>
                  <a:pt x="416" y="173"/>
                  <a:pt x="402" y="177"/>
                </a:cubicBezTo>
                <a:lnTo>
                  <a:pt x="400" y="176"/>
                </a:lnTo>
                <a:lnTo>
                  <a:pt x="396" y="173"/>
                </a:lnTo>
                <a:cubicBezTo>
                  <a:pt x="391" y="168"/>
                  <a:pt x="385" y="164"/>
                  <a:pt x="378" y="161"/>
                </a:cubicBezTo>
                <a:cubicBezTo>
                  <a:pt x="369" y="157"/>
                  <a:pt x="359" y="156"/>
                  <a:pt x="349" y="156"/>
                </a:cubicBezTo>
                <a:cubicBezTo>
                  <a:pt x="340" y="157"/>
                  <a:pt x="330" y="160"/>
                  <a:pt x="322" y="164"/>
                </a:cubicBezTo>
                <a:cubicBezTo>
                  <a:pt x="313" y="169"/>
                  <a:pt x="306" y="175"/>
                  <a:pt x="300" y="182"/>
                </a:cubicBezTo>
                <a:cubicBezTo>
                  <a:pt x="294" y="190"/>
                  <a:pt x="289" y="199"/>
                  <a:pt x="287" y="208"/>
                </a:cubicBezTo>
                <a:cubicBezTo>
                  <a:pt x="284" y="218"/>
                  <a:pt x="285" y="227"/>
                  <a:pt x="286" y="236"/>
                </a:cubicBezTo>
                <a:lnTo>
                  <a:pt x="285" y="238"/>
                </a:lnTo>
                <a:cubicBezTo>
                  <a:pt x="232" y="230"/>
                  <a:pt x="188" y="211"/>
                  <a:pt x="152" y="170"/>
                </a:cubicBezTo>
                <a:cubicBezTo>
                  <a:pt x="150" y="168"/>
                  <a:pt x="150" y="168"/>
                  <a:pt x="148" y="170"/>
                </a:cubicBezTo>
                <a:cubicBezTo>
                  <a:pt x="133" y="194"/>
                  <a:pt x="140" y="231"/>
                  <a:pt x="160" y="250"/>
                </a:cubicBezTo>
                <a:cubicBezTo>
                  <a:pt x="162" y="252"/>
                  <a:pt x="165" y="255"/>
                  <a:pt x="168" y="257"/>
                </a:cubicBezTo>
                <a:cubicBezTo>
                  <a:pt x="167" y="257"/>
                  <a:pt x="154" y="256"/>
                  <a:pt x="142" y="250"/>
                </a:cubicBezTo>
                <a:lnTo>
                  <a:pt x="140" y="251"/>
                </a:lnTo>
                <a:cubicBezTo>
                  <a:pt x="140" y="254"/>
                  <a:pt x="140" y="256"/>
                  <a:pt x="140" y="259"/>
                </a:cubicBezTo>
                <a:cubicBezTo>
                  <a:pt x="143" y="282"/>
                  <a:pt x="160" y="304"/>
                  <a:pt x="182" y="313"/>
                </a:cubicBezTo>
                <a:cubicBezTo>
                  <a:pt x="185" y="314"/>
                  <a:pt x="188" y="315"/>
                  <a:pt x="191" y="316"/>
                </a:cubicBezTo>
                <a:cubicBezTo>
                  <a:pt x="186" y="317"/>
                  <a:pt x="180" y="317"/>
                  <a:pt x="166" y="316"/>
                </a:cubicBezTo>
                <a:cubicBezTo>
                  <a:pt x="164" y="316"/>
                  <a:pt x="163" y="317"/>
                  <a:pt x="164" y="319"/>
                </a:cubicBezTo>
                <a:cubicBezTo>
                  <a:pt x="175" y="349"/>
                  <a:pt x="199" y="358"/>
                  <a:pt x="217" y="363"/>
                </a:cubicBezTo>
                <a:cubicBezTo>
                  <a:pt x="219" y="363"/>
                  <a:pt x="221" y="363"/>
                  <a:pt x="224" y="364"/>
                </a:cubicBezTo>
                <a:lnTo>
                  <a:pt x="223" y="364"/>
                </a:lnTo>
                <a:cubicBezTo>
                  <a:pt x="217" y="373"/>
                  <a:pt x="197" y="380"/>
                  <a:pt x="187" y="383"/>
                </a:cubicBezTo>
                <a:cubicBezTo>
                  <a:pt x="170" y="389"/>
                  <a:pt x="151" y="392"/>
                  <a:pt x="133" y="390"/>
                </a:cubicBezTo>
                <a:cubicBezTo>
                  <a:pt x="130" y="390"/>
                  <a:pt x="129" y="390"/>
                  <a:pt x="128" y="390"/>
                </a:cubicBezTo>
                <a:lnTo>
                  <a:pt x="129" y="392"/>
                </a:lnTo>
                <a:cubicBezTo>
                  <a:pt x="133" y="395"/>
                  <a:pt x="137" y="397"/>
                  <a:pt x="140" y="399"/>
                </a:cubicBezTo>
                <a:cubicBezTo>
                  <a:pt x="152" y="405"/>
                  <a:pt x="164" y="410"/>
                  <a:pt x="177" y="414"/>
                </a:cubicBezTo>
                <a:cubicBezTo>
                  <a:pt x="243" y="432"/>
                  <a:pt x="317" y="419"/>
                  <a:pt x="366" y="369"/>
                </a:cubicBezTo>
                <a:cubicBezTo>
                  <a:pt x="405" y="331"/>
                  <a:pt x="419" y="278"/>
                  <a:pt x="419" y="225"/>
                </a:cubicBezTo>
                <a:cubicBezTo>
                  <a:pt x="419" y="223"/>
                  <a:pt x="421" y="221"/>
                  <a:pt x="423" y="220"/>
                </a:cubicBezTo>
                <a:cubicBezTo>
                  <a:pt x="433" y="213"/>
                  <a:pt x="441" y="204"/>
                  <a:pt x="448" y="194"/>
                </a:cubicBezTo>
                <a:cubicBezTo>
                  <a:pt x="450" y="191"/>
                  <a:pt x="450" y="189"/>
                  <a:pt x="450" y="188"/>
                </a:cubicBezTo>
                <a:lnTo>
                  <a:pt x="450" y="188"/>
                </a:lnTo>
                <a:lnTo>
                  <a:pt x="449" y="18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15">
            <a:extLst>
              <a:ext uri="{FF2B5EF4-FFF2-40B4-BE49-F238E27FC236}">
                <a16:creationId xmlns:a16="http://schemas.microsoft.com/office/drawing/2014/main" id="{FAC3AB8B-2DCA-49D5-93B9-9959D0B7C43E}"/>
              </a:ext>
            </a:extLst>
          </p:cNvPr>
          <p:cNvSpPr>
            <a:spLocks noEditPoints="1"/>
          </p:cNvSpPr>
          <p:nvPr/>
        </p:nvSpPr>
        <p:spPr bwMode="auto">
          <a:xfrm>
            <a:off x="9175055" y="4853569"/>
            <a:ext cx="209550" cy="217488"/>
          </a:xfrm>
          <a:custGeom>
            <a:avLst/>
            <a:gdLst>
              <a:gd name="T0" fmla="*/ 289 w 578"/>
              <a:gd name="T1" fmla="*/ 0 h 578"/>
              <a:gd name="T2" fmla="*/ 578 w 578"/>
              <a:gd name="T3" fmla="*/ 289 h 578"/>
              <a:gd name="T4" fmla="*/ 289 w 578"/>
              <a:gd name="T5" fmla="*/ 578 h 578"/>
              <a:gd name="T6" fmla="*/ 0 w 578"/>
              <a:gd name="T7" fmla="*/ 289 h 578"/>
              <a:gd name="T8" fmla="*/ 289 w 578"/>
              <a:gd name="T9" fmla="*/ 0 h 578"/>
              <a:gd name="T10" fmla="*/ 220 w 578"/>
              <a:gd name="T11" fmla="*/ 148 h 578"/>
              <a:gd name="T12" fmla="*/ 149 w 578"/>
              <a:gd name="T13" fmla="*/ 220 h 578"/>
              <a:gd name="T14" fmla="*/ 149 w 578"/>
              <a:gd name="T15" fmla="*/ 358 h 578"/>
              <a:gd name="T16" fmla="*/ 220 w 578"/>
              <a:gd name="T17" fmla="*/ 429 h 578"/>
              <a:gd name="T18" fmla="*/ 358 w 578"/>
              <a:gd name="T19" fmla="*/ 429 h 578"/>
              <a:gd name="T20" fmla="*/ 430 w 578"/>
              <a:gd name="T21" fmla="*/ 358 h 578"/>
              <a:gd name="T22" fmla="*/ 430 w 578"/>
              <a:gd name="T23" fmla="*/ 220 h 578"/>
              <a:gd name="T24" fmla="*/ 358 w 578"/>
              <a:gd name="T25" fmla="*/ 148 h 578"/>
              <a:gd name="T26" fmla="*/ 220 w 578"/>
              <a:gd name="T27" fmla="*/ 148 h 578"/>
              <a:gd name="T28" fmla="*/ 358 w 578"/>
              <a:gd name="T29" fmla="*/ 462 h 578"/>
              <a:gd name="T30" fmla="*/ 220 w 578"/>
              <a:gd name="T31" fmla="*/ 462 h 578"/>
              <a:gd name="T32" fmla="*/ 116 w 578"/>
              <a:gd name="T33" fmla="*/ 358 h 578"/>
              <a:gd name="T34" fmla="*/ 116 w 578"/>
              <a:gd name="T35" fmla="*/ 220 h 578"/>
              <a:gd name="T36" fmla="*/ 220 w 578"/>
              <a:gd name="T37" fmla="*/ 116 h 578"/>
              <a:gd name="T38" fmla="*/ 358 w 578"/>
              <a:gd name="T39" fmla="*/ 116 h 578"/>
              <a:gd name="T40" fmla="*/ 462 w 578"/>
              <a:gd name="T41" fmla="*/ 220 h 578"/>
              <a:gd name="T42" fmla="*/ 462 w 578"/>
              <a:gd name="T43" fmla="*/ 358 h 578"/>
              <a:gd name="T44" fmla="*/ 358 w 578"/>
              <a:gd name="T45" fmla="*/ 462 h 578"/>
              <a:gd name="T46" fmla="*/ 291 w 578"/>
              <a:gd name="T47" fmla="*/ 344 h 578"/>
              <a:gd name="T48" fmla="*/ 236 w 578"/>
              <a:gd name="T49" fmla="*/ 289 h 578"/>
              <a:gd name="T50" fmla="*/ 291 w 578"/>
              <a:gd name="T51" fmla="*/ 234 h 578"/>
              <a:gd name="T52" fmla="*/ 345 w 578"/>
              <a:gd name="T53" fmla="*/ 289 h 578"/>
              <a:gd name="T54" fmla="*/ 291 w 578"/>
              <a:gd name="T55" fmla="*/ 344 h 578"/>
              <a:gd name="T56" fmla="*/ 291 w 578"/>
              <a:gd name="T57" fmla="*/ 204 h 578"/>
              <a:gd name="T58" fmla="*/ 205 w 578"/>
              <a:gd name="T59" fmla="*/ 289 h 578"/>
              <a:gd name="T60" fmla="*/ 291 w 578"/>
              <a:gd name="T61" fmla="*/ 374 h 578"/>
              <a:gd name="T62" fmla="*/ 376 w 578"/>
              <a:gd name="T63" fmla="*/ 289 h 578"/>
              <a:gd name="T64" fmla="*/ 291 w 578"/>
              <a:gd name="T65" fmla="*/ 204 h 578"/>
              <a:gd name="T66" fmla="*/ 381 w 578"/>
              <a:gd name="T67" fmla="*/ 178 h 578"/>
              <a:gd name="T68" fmla="*/ 361 w 578"/>
              <a:gd name="T69" fmla="*/ 198 h 578"/>
              <a:gd name="T70" fmla="*/ 381 w 578"/>
              <a:gd name="T71" fmla="*/ 218 h 578"/>
              <a:gd name="T72" fmla="*/ 401 w 578"/>
              <a:gd name="T73" fmla="*/ 198 h 578"/>
              <a:gd name="T74" fmla="*/ 381 w 578"/>
              <a:gd name="T75" fmla="*/ 178 h 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78" h="578">
                <a:moveTo>
                  <a:pt x="289" y="0"/>
                </a:moveTo>
                <a:cubicBezTo>
                  <a:pt x="449" y="0"/>
                  <a:pt x="578" y="129"/>
                  <a:pt x="578" y="289"/>
                </a:cubicBezTo>
                <a:cubicBezTo>
                  <a:pt x="578" y="449"/>
                  <a:pt x="449" y="578"/>
                  <a:pt x="289" y="578"/>
                </a:cubicBezTo>
                <a:cubicBezTo>
                  <a:pt x="130" y="578"/>
                  <a:pt x="0" y="449"/>
                  <a:pt x="0" y="289"/>
                </a:cubicBezTo>
                <a:cubicBezTo>
                  <a:pt x="0" y="129"/>
                  <a:pt x="130" y="0"/>
                  <a:pt x="289" y="0"/>
                </a:cubicBezTo>
                <a:close/>
                <a:moveTo>
                  <a:pt x="220" y="148"/>
                </a:moveTo>
                <a:cubicBezTo>
                  <a:pt x="181" y="148"/>
                  <a:pt x="149" y="180"/>
                  <a:pt x="149" y="220"/>
                </a:cubicBezTo>
                <a:lnTo>
                  <a:pt x="149" y="358"/>
                </a:lnTo>
                <a:cubicBezTo>
                  <a:pt x="149" y="397"/>
                  <a:pt x="181" y="429"/>
                  <a:pt x="220" y="429"/>
                </a:cubicBezTo>
                <a:lnTo>
                  <a:pt x="358" y="429"/>
                </a:lnTo>
                <a:cubicBezTo>
                  <a:pt x="398" y="429"/>
                  <a:pt x="430" y="397"/>
                  <a:pt x="430" y="358"/>
                </a:cubicBezTo>
                <a:lnTo>
                  <a:pt x="430" y="220"/>
                </a:lnTo>
                <a:cubicBezTo>
                  <a:pt x="430" y="180"/>
                  <a:pt x="398" y="148"/>
                  <a:pt x="358" y="148"/>
                </a:cubicBezTo>
                <a:lnTo>
                  <a:pt x="220" y="148"/>
                </a:lnTo>
                <a:close/>
                <a:moveTo>
                  <a:pt x="358" y="462"/>
                </a:moveTo>
                <a:lnTo>
                  <a:pt x="220" y="462"/>
                </a:lnTo>
                <a:cubicBezTo>
                  <a:pt x="163" y="462"/>
                  <a:pt x="116" y="415"/>
                  <a:pt x="116" y="358"/>
                </a:cubicBezTo>
                <a:lnTo>
                  <a:pt x="116" y="220"/>
                </a:lnTo>
                <a:cubicBezTo>
                  <a:pt x="116" y="162"/>
                  <a:pt x="163" y="116"/>
                  <a:pt x="220" y="116"/>
                </a:cubicBezTo>
                <a:lnTo>
                  <a:pt x="358" y="116"/>
                </a:lnTo>
                <a:cubicBezTo>
                  <a:pt x="416" y="116"/>
                  <a:pt x="462" y="162"/>
                  <a:pt x="462" y="220"/>
                </a:cubicBezTo>
                <a:lnTo>
                  <a:pt x="462" y="358"/>
                </a:lnTo>
                <a:cubicBezTo>
                  <a:pt x="462" y="415"/>
                  <a:pt x="416" y="462"/>
                  <a:pt x="358" y="462"/>
                </a:cubicBezTo>
                <a:close/>
                <a:moveTo>
                  <a:pt x="291" y="344"/>
                </a:moveTo>
                <a:cubicBezTo>
                  <a:pt x="261" y="344"/>
                  <a:pt x="236" y="319"/>
                  <a:pt x="236" y="289"/>
                </a:cubicBezTo>
                <a:cubicBezTo>
                  <a:pt x="236" y="259"/>
                  <a:pt x="261" y="234"/>
                  <a:pt x="291" y="234"/>
                </a:cubicBezTo>
                <a:cubicBezTo>
                  <a:pt x="321" y="234"/>
                  <a:pt x="345" y="259"/>
                  <a:pt x="345" y="289"/>
                </a:cubicBezTo>
                <a:cubicBezTo>
                  <a:pt x="345" y="319"/>
                  <a:pt x="321" y="344"/>
                  <a:pt x="291" y="344"/>
                </a:cubicBezTo>
                <a:close/>
                <a:moveTo>
                  <a:pt x="291" y="204"/>
                </a:moveTo>
                <a:cubicBezTo>
                  <a:pt x="244" y="204"/>
                  <a:pt x="205" y="242"/>
                  <a:pt x="205" y="289"/>
                </a:cubicBezTo>
                <a:cubicBezTo>
                  <a:pt x="205" y="336"/>
                  <a:pt x="244" y="374"/>
                  <a:pt x="291" y="374"/>
                </a:cubicBezTo>
                <a:cubicBezTo>
                  <a:pt x="338" y="374"/>
                  <a:pt x="376" y="336"/>
                  <a:pt x="376" y="289"/>
                </a:cubicBezTo>
                <a:cubicBezTo>
                  <a:pt x="376" y="242"/>
                  <a:pt x="338" y="204"/>
                  <a:pt x="291" y="204"/>
                </a:cubicBezTo>
                <a:close/>
                <a:moveTo>
                  <a:pt x="381" y="178"/>
                </a:moveTo>
                <a:cubicBezTo>
                  <a:pt x="370" y="178"/>
                  <a:pt x="361" y="187"/>
                  <a:pt x="361" y="198"/>
                </a:cubicBezTo>
                <a:cubicBezTo>
                  <a:pt x="361" y="209"/>
                  <a:pt x="370" y="218"/>
                  <a:pt x="381" y="218"/>
                </a:cubicBezTo>
                <a:cubicBezTo>
                  <a:pt x="392" y="218"/>
                  <a:pt x="401" y="209"/>
                  <a:pt x="401" y="198"/>
                </a:cubicBezTo>
                <a:cubicBezTo>
                  <a:pt x="401" y="187"/>
                  <a:pt x="392" y="178"/>
                  <a:pt x="381" y="17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434777E-BE42-4D43-9E88-972B1973449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4924552-4EB9-4A14-B4ED-CB9DD81175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931C1DF-733B-4541-A043-269B9DDAEC3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3576EE2-DE60-4A52-B9A1-98F3C469CDF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3012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7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7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7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7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65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8D4D29-A04D-4F2E-BAA4-8888DCF270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User Analysis</a:t>
            </a: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BD5192E8-F25A-4059-835B-F9442852A16C}"/>
              </a:ext>
            </a:extLst>
          </p:cNvPr>
          <p:cNvSpPr>
            <a:spLocks noEditPoints="1"/>
          </p:cNvSpPr>
          <p:nvPr/>
        </p:nvSpPr>
        <p:spPr bwMode="auto">
          <a:xfrm>
            <a:off x="10052048" y="810720"/>
            <a:ext cx="1555753" cy="728342"/>
          </a:xfrm>
          <a:custGeom>
            <a:avLst/>
            <a:gdLst>
              <a:gd name="T0" fmla="*/ 119 w 3744"/>
              <a:gd name="T1" fmla="*/ 239 h 1743"/>
              <a:gd name="T2" fmla="*/ 3625 w 3744"/>
              <a:gd name="T3" fmla="*/ 1505 h 1743"/>
              <a:gd name="T4" fmla="*/ 3506 w 3744"/>
              <a:gd name="T5" fmla="*/ 1624 h 1743"/>
              <a:gd name="T6" fmla="*/ 3244 w 3744"/>
              <a:gd name="T7" fmla="*/ 1624 h 1743"/>
              <a:gd name="T8" fmla="*/ 3124 w 3744"/>
              <a:gd name="T9" fmla="*/ 1505 h 1743"/>
              <a:gd name="T10" fmla="*/ 2623 w 3744"/>
              <a:gd name="T11" fmla="*/ 1743 h 1743"/>
              <a:gd name="T12" fmla="*/ 2123 w 3744"/>
              <a:gd name="T13" fmla="*/ 1505 h 1743"/>
              <a:gd name="T14" fmla="*/ 2003 w 3744"/>
              <a:gd name="T15" fmla="*/ 1624 h 1743"/>
              <a:gd name="T16" fmla="*/ 1741 w 3744"/>
              <a:gd name="T17" fmla="*/ 1624 h 1743"/>
              <a:gd name="T18" fmla="*/ 1622 w 3744"/>
              <a:gd name="T19" fmla="*/ 1505 h 1743"/>
              <a:gd name="T20" fmla="*/ 1121 w 3744"/>
              <a:gd name="T21" fmla="*/ 1743 h 1743"/>
              <a:gd name="T22" fmla="*/ 620 w 3744"/>
              <a:gd name="T23" fmla="*/ 1505 h 1743"/>
              <a:gd name="T24" fmla="*/ 501 w 3744"/>
              <a:gd name="T25" fmla="*/ 1624 h 1743"/>
              <a:gd name="T26" fmla="*/ 3744 w 3744"/>
              <a:gd name="T27" fmla="*/ 1123 h 1743"/>
              <a:gd name="T28" fmla="*/ 3625 w 3744"/>
              <a:gd name="T29" fmla="*/ 1003 h 1743"/>
              <a:gd name="T30" fmla="*/ 3124 w 3744"/>
              <a:gd name="T31" fmla="*/ 1242 h 1743"/>
              <a:gd name="T32" fmla="*/ 2623 w 3744"/>
              <a:gd name="T33" fmla="*/ 1003 h 1743"/>
              <a:gd name="T34" fmla="*/ 2504 w 3744"/>
              <a:gd name="T35" fmla="*/ 1123 h 1743"/>
              <a:gd name="T36" fmla="*/ 2242 w 3744"/>
              <a:gd name="T37" fmla="*/ 1123 h 1743"/>
              <a:gd name="T38" fmla="*/ 2123 w 3744"/>
              <a:gd name="T39" fmla="*/ 1003 h 1743"/>
              <a:gd name="T40" fmla="*/ 1622 w 3744"/>
              <a:gd name="T41" fmla="*/ 1242 h 1743"/>
              <a:gd name="T42" fmla="*/ 1121 w 3744"/>
              <a:gd name="T43" fmla="*/ 1003 h 1743"/>
              <a:gd name="T44" fmla="*/ 1002 w 3744"/>
              <a:gd name="T45" fmla="*/ 1123 h 1743"/>
              <a:gd name="T46" fmla="*/ 739 w 3744"/>
              <a:gd name="T47" fmla="*/ 1123 h 1743"/>
              <a:gd name="T48" fmla="*/ 620 w 3744"/>
              <a:gd name="T49" fmla="*/ 1003 h 1743"/>
              <a:gd name="T50" fmla="*/ 3625 w 3744"/>
              <a:gd name="T51" fmla="*/ 740 h 1743"/>
              <a:gd name="T52" fmla="*/ 3124 w 3744"/>
              <a:gd name="T53" fmla="*/ 502 h 1743"/>
              <a:gd name="T54" fmla="*/ 3005 w 3744"/>
              <a:gd name="T55" fmla="*/ 621 h 1743"/>
              <a:gd name="T56" fmla="*/ 2743 w 3744"/>
              <a:gd name="T57" fmla="*/ 621 h 1743"/>
              <a:gd name="T58" fmla="*/ 2623 w 3744"/>
              <a:gd name="T59" fmla="*/ 502 h 1743"/>
              <a:gd name="T60" fmla="*/ 2123 w 3744"/>
              <a:gd name="T61" fmla="*/ 740 h 1743"/>
              <a:gd name="T62" fmla="*/ 1622 w 3744"/>
              <a:gd name="T63" fmla="*/ 502 h 1743"/>
              <a:gd name="T64" fmla="*/ 1502 w 3744"/>
              <a:gd name="T65" fmla="*/ 621 h 1743"/>
              <a:gd name="T66" fmla="*/ 1240 w 3744"/>
              <a:gd name="T67" fmla="*/ 621 h 1743"/>
              <a:gd name="T68" fmla="*/ 1121 w 3744"/>
              <a:gd name="T69" fmla="*/ 502 h 1743"/>
              <a:gd name="T70" fmla="*/ 620 w 3744"/>
              <a:gd name="T71" fmla="*/ 740 h 1743"/>
              <a:gd name="T72" fmla="*/ 3625 w 3744"/>
              <a:gd name="T73" fmla="*/ 0 h 1743"/>
              <a:gd name="T74" fmla="*/ 3506 w 3744"/>
              <a:gd name="T75" fmla="*/ 120 h 1743"/>
              <a:gd name="T76" fmla="*/ 3244 w 3744"/>
              <a:gd name="T77" fmla="*/ 120 h 1743"/>
              <a:gd name="T78" fmla="*/ 3124 w 3744"/>
              <a:gd name="T79" fmla="*/ 0 h 1743"/>
              <a:gd name="T80" fmla="*/ 2623 w 3744"/>
              <a:gd name="T81" fmla="*/ 239 h 1743"/>
              <a:gd name="T82" fmla="*/ 2123 w 3744"/>
              <a:gd name="T83" fmla="*/ 0 h 1743"/>
              <a:gd name="T84" fmla="*/ 2003 w 3744"/>
              <a:gd name="T85" fmla="*/ 120 h 1743"/>
              <a:gd name="T86" fmla="*/ 1741 w 3744"/>
              <a:gd name="T87" fmla="*/ 120 h 1743"/>
              <a:gd name="T88" fmla="*/ 1622 w 3744"/>
              <a:gd name="T89" fmla="*/ 0 h 1743"/>
              <a:gd name="T90" fmla="*/ 1121 w 3744"/>
              <a:gd name="T91" fmla="*/ 239 h 1743"/>
              <a:gd name="T92" fmla="*/ 620 w 3744"/>
              <a:gd name="T93" fmla="*/ 0 h 1743"/>
              <a:gd name="T94" fmla="*/ 501 w 3744"/>
              <a:gd name="T95" fmla="*/ 120 h 1743"/>
              <a:gd name="T96" fmla="*/ 238 w 3744"/>
              <a:gd name="T97" fmla="*/ 1624 h 1743"/>
              <a:gd name="T98" fmla="*/ 119 w 3744"/>
              <a:gd name="T99" fmla="*/ 1505 h 1743"/>
              <a:gd name="T100" fmla="*/ 119 w 3744"/>
              <a:gd name="T101" fmla="*/ 1242 h 1743"/>
              <a:gd name="T102" fmla="*/ 119 w 3744"/>
              <a:gd name="T103" fmla="*/ 502 h 1743"/>
              <a:gd name="T104" fmla="*/ 0 w 3744"/>
              <a:gd name="T105" fmla="*/ 621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44" h="1743">
                <a:moveTo>
                  <a:pt x="119" y="0"/>
                </a:moveTo>
                <a:cubicBezTo>
                  <a:pt x="185" y="0"/>
                  <a:pt x="238" y="54"/>
                  <a:pt x="238" y="120"/>
                </a:cubicBezTo>
                <a:cubicBezTo>
                  <a:pt x="238" y="185"/>
                  <a:pt x="185" y="239"/>
                  <a:pt x="119" y="239"/>
                </a:cubicBezTo>
                <a:cubicBezTo>
                  <a:pt x="53" y="239"/>
                  <a:pt x="0" y="185"/>
                  <a:pt x="0" y="120"/>
                </a:cubicBezTo>
                <a:cubicBezTo>
                  <a:pt x="0" y="54"/>
                  <a:pt x="53" y="0"/>
                  <a:pt x="119" y="0"/>
                </a:cubicBezTo>
                <a:close/>
                <a:moveTo>
                  <a:pt x="3625" y="1505"/>
                </a:moveTo>
                <a:cubicBezTo>
                  <a:pt x="3691" y="1505"/>
                  <a:pt x="3744" y="1558"/>
                  <a:pt x="3744" y="1624"/>
                </a:cubicBezTo>
                <a:cubicBezTo>
                  <a:pt x="3744" y="1690"/>
                  <a:pt x="3691" y="1743"/>
                  <a:pt x="3625" y="1743"/>
                </a:cubicBezTo>
                <a:cubicBezTo>
                  <a:pt x="3559" y="1743"/>
                  <a:pt x="3506" y="1690"/>
                  <a:pt x="3506" y="1624"/>
                </a:cubicBezTo>
                <a:cubicBezTo>
                  <a:pt x="3506" y="1558"/>
                  <a:pt x="3559" y="1505"/>
                  <a:pt x="3625" y="1505"/>
                </a:cubicBezTo>
                <a:close/>
                <a:moveTo>
                  <a:pt x="3124" y="1505"/>
                </a:moveTo>
                <a:cubicBezTo>
                  <a:pt x="3190" y="1505"/>
                  <a:pt x="3244" y="1558"/>
                  <a:pt x="3244" y="1624"/>
                </a:cubicBezTo>
                <a:cubicBezTo>
                  <a:pt x="3244" y="1690"/>
                  <a:pt x="3190" y="1743"/>
                  <a:pt x="3124" y="1743"/>
                </a:cubicBezTo>
                <a:cubicBezTo>
                  <a:pt x="3059" y="1743"/>
                  <a:pt x="3005" y="1690"/>
                  <a:pt x="3005" y="1624"/>
                </a:cubicBezTo>
                <a:cubicBezTo>
                  <a:pt x="3005" y="1558"/>
                  <a:pt x="3059" y="1505"/>
                  <a:pt x="3124" y="1505"/>
                </a:cubicBezTo>
                <a:close/>
                <a:moveTo>
                  <a:pt x="2623" y="1505"/>
                </a:moveTo>
                <a:cubicBezTo>
                  <a:pt x="2689" y="1505"/>
                  <a:pt x="2743" y="1558"/>
                  <a:pt x="2743" y="1624"/>
                </a:cubicBezTo>
                <a:cubicBezTo>
                  <a:pt x="2743" y="1690"/>
                  <a:pt x="2689" y="1743"/>
                  <a:pt x="2623" y="1743"/>
                </a:cubicBezTo>
                <a:cubicBezTo>
                  <a:pt x="2558" y="1743"/>
                  <a:pt x="2504" y="1690"/>
                  <a:pt x="2504" y="1624"/>
                </a:cubicBezTo>
                <a:cubicBezTo>
                  <a:pt x="2504" y="1558"/>
                  <a:pt x="2558" y="1505"/>
                  <a:pt x="2623" y="1505"/>
                </a:cubicBezTo>
                <a:close/>
                <a:moveTo>
                  <a:pt x="2123" y="1505"/>
                </a:moveTo>
                <a:cubicBezTo>
                  <a:pt x="2188" y="1505"/>
                  <a:pt x="2242" y="1558"/>
                  <a:pt x="2242" y="1624"/>
                </a:cubicBezTo>
                <a:cubicBezTo>
                  <a:pt x="2242" y="1690"/>
                  <a:pt x="2188" y="1743"/>
                  <a:pt x="2123" y="1743"/>
                </a:cubicBezTo>
                <a:cubicBezTo>
                  <a:pt x="2057" y="1743"/>
                  <a:pt x="2003" y="1690"/>
                  <a:pt x="2003" y="1624"/>
                </a:cubicBezTo>
                <a:cubicBezTo>
                  <a:pt x="2003" y="1558"/>
                  <a:pt x="2057" y="1505"/>
                  <a:pt x="2123" y="1505"/>
                </a:cubicBezTo>
                <a:close/>
                <a:moveTo>
                  <a:pt x="1622" y="1505"/>
                </a:moveTo>
                <a:cubicBezTo>
                  <a:pt x="1687" y="1505"/>
                  <a:pt x="1741" y="1558"/>
                  <a:pt x="1741" y="1624"/>
                </a:cubicBezTo>
                <a:cubicBezTo>
                  <a:pt x="1741" y="1690"/>
                  <a:pt x="1687" y="1743"/>
                  <a:pt x="1622" y="1743"/>
                </a:cubicBezTo>
                <a:cubicBezTo>
                  <a:pt x="1556" y="1743"/>
                  <a:pt x="1502" y="1690"/>
                  <a:pt x="1502" y="1624"/>
                </a:cubicBezTo>
                <a:cubicBezTo>
                  <a:pt x="1502" y="1558"/>
                  <a:pt x="1556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0" y="1558"/>
                  <a:pt x="1240" y="1624"/>
                </a:cubicBezTo>
                <a:cubicBezTo>
                  <a:pt x="1240" y="1690"/>
                  <a:pt x="1187" y="1743"/>
                  <a:pt x="1121" y="1743"/>
                </a:cubicBezTo>
                <a:cubicBezTo>
                  <a:pt x="1055" y="1743"/>
                  <a:pt x="1002" y="1690"/>
                  <a:pt x="1002" y="1624"/>
                </a:cubicBezTo>
                <a:cubicBezTo>
                  <a:pt x="1002" y="1558"/>
                  <a:pt x="1055" y="1505"/>
                  <a:pt x="1121" y="1505"/>
                </a:cubicBezTo>
                <a:close/>
                <a:moveTo>
                  <a:pt x="620" y="1505"/>
                </a:moveTo>
                <a:cubicBezTo>
                  <a:pt x="686" y="1505"/>
                  <a:pt x="739" y="1558"/>
                  <a:pt x="739" y="1624"/>
                </a:cubicBezTo>
                <a:cubicBezTo>
                  <a:pt x="739" y="1690"/>
                  <a:pt x="686" y="1743"/>
                  <a:pt x="620" y="1743"/>
                </a:cubicBezTo>
                <a:cubicBezTo>
                  <a:pt x="554" y="1743"/>
                  <a:pt x="501" y="1690"/>
                  <a:pt x="501" y="1624"/>
                </a:cubicBezTo>
                <a:cubicBezTo>
                  <a:pt x="501" y="1558"/>
                  <a:pt x="554" y="1505"/>
                  <a:pt x="620" y="1505"/>
                </a:cubicBezTo>
                <a:close/>
                <a:moveTo>
                  <a:pt x="3625" y="1003"/>
                </a:moveTo>
                <a:cubicBezTo>
                  <a:pt x="3691" y="1003"/>
                  <a:pt x="3744" y="1057"/>
                  <a:pt x="3744" y="1123"/>
                </a:cubicBezTo>
                <a:cubicBezTo>
                  <a:pt x="3744" y="1188"/>
                  <a:pt x="3691" y="1242"/>
                  <a:pt x="3625" y="1242"/>
                </a:cubicBezTo>
                <a:cubicBezTo>
                  <a:pt x="3559" y="1242"/>
                  <a:pt x="3506" y="1188"/>
                  <a:pt x="3506" y="1123"/>
                </a:cubicBezTo>
                <a:cubicBezTo>
                  <a:pt x="3506" y="1057"/>
                  <a:pt x="3559" y="1003"/>
                  <a:pt x="3625" y="1003"/>
                </a:cubicBezTo>
                <a:close/>
                <a:moveTo>
                  <a:pt x="3124" y="1003"/>
                </a:moveTo>
                <a:cubicBezTo>
                  <a:pt x="3190" y="1003"/>
                  <a:pt x="3244" y="1057"/>
                  <a:pt x="3244" y="1123"/>
                </a:cubicBezTo>
                <a:cubicBezTo>
                  <a:pt x="3244" y="1188"/>
                  <a:pt x="3190" y="1242"/>
                  <a:pt x="3124" y="1242"/>
                </a:cubicBezTo>
                <a:cubicBezTo>
                  <a:pt x="3059" y="1242"/>
                  <a:pt x="3005" y="1188"/>
                  <a:pt x="3005" y="1123"/>
                </a:cubicBezTo>
                <a:cubicBezTo>
                  <a:pt x="3005" y="1057"/>
                  <a:pt x="3059" y="1003"/>
                  <a:pt x="3124" y="1003"/>
                </a:cubicBezTo>
                <a:close/>
                <a:moveTo>
                  <a:pt x="2623" y="1003"/>
                </a:moveTo>
                <a:cubicBezTo>
                  <a:pt x="2689" y="1003"/>
                  <a:pt x="2743" y="1057"/>
                  <a:pt x="2743" y="1123"/>
                </a:cubicBezTo>
                <a:cubicBezTo>
                  <a:pt x="2743" y="1188"/>
                  <a:pt x="2689" y="1242"/>
                  <a:pt x="2623" y="1242"/>
                </a:cubicBezTo>
                <a:cubicBezTo>
                  <a:pt x="2558" y="1242"/>
                  <a:pt x="2504" y="1188"/>
                  <a:pt x="2504" y="1123"/>
                </a:cubicBezTo>
                <a:cubicBezTo>
                  <a:pt x="2504" y="1057"/>
                  <a:pt x="2558" y="1003"/>
                  <a:pt x="2623" y="1003"/>
                </a:cubicBezTo>
                <a:close/>
                <a:moveTo>
                  <a:pt x="2123" y="1003"/>
                </a:moveTo>
                <a:cubicBezTo>
                  <a:pt x="2188" y="1003"/>
                  <a:pt x="2242" y="1057"/>
                  <a:pt x="2242" y="1123"/>
                </a:cubicBezTo>
                <a:cubicBezTo>
                  <a:pt x="2242" y="1188"/>
                  <a:pt x="2188" y="1242"/>
                  <a:pt x="2123" y="1242"/>
                </a:cubicBezTo>
                <a:cubicBezTo>
                  <a:pt x="2057" y="1242"/>
                  <a:pt x="2003" y="1188"/>
                  <a:pt x="2003" y="1123"/>
                </a:cubicBezTo>
                <a:cubicBezTo>
                  <a:pt x="2003" y="1057"/>
                  <a:pt x="2057" y="1003"/>
                  <a:pt x="2123" y="1003"/>
                </a:cubicBezTo>
                <a:close/>
                <a:moveTo>
                  <a:pt x="1622" y="1003"/>
                </a:moveTo>
                <a:cubicBezTo>
                  <a:pt x="1687" y="1003"/>
                  <a:pt x="1741" y="1057"/>
                  <a:pt x="1741" y="1123"/>
                </a:cubicBezTo>
                <a:cubicBezTo>
                  <a:pt x="1741" y="1188"/>
                  <a:pt x="1687" y="1242"/>
                  <a:pt x="1622" y="1242"/>
                </a:cubicBezTo>
                <a:cubicBezTo>
                  <a:pt x="1556" y="1242"/>
                  <a:pt x="1502" y="1188"/>
                  <a:pt x="1502" y="1123"/>
                </a:cubicBezTo>
                <a:cubicBezTo>
                  <a:pt x="1502" y="1057"/>
                  <a:pt x="1556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0" y="1057"/>
                  <a:pt x="1240" y="1123"/>
                </a:cubicBezTo>
                <a:cubicBezTo>
                  <a:pt x="1240" y="1188"/>
                  <a:pt x="1187" y="1242"/>
                  <a:pt x="1121" y="1242"/>
                </a:cubicBezTo>
                <a:cubicBezTo>
                  <a:pt x="1055" y="1242"/>
                  <a:pt x="1002" y="1188"/>
                  <a:pt x="1002" y="1123"/>
                </a:cubicBezTo>
                <a:cubicBezTo>
                  <a:pt x="1002" y="1057"/>
                  <a:pt x="1055" y="1003"/>
                  <a:pt x="1121" y="1003"/>
                </a:cubicBezTo>
                <a:close/>
                <a:moveTo>
                  <a:pt x="620" y="1003"/>
                </a:moveTo>
                <a:cubicBezTo>
                  <a:pt x="686" y="1003"/>
                  <a:pt x="739" y="1057"/>
                  <a:pt x="739" y="1123"/>
                </a:cubicBezTo>
                <a:cubicBezTo>
                  <a:pt x="739" y="1188"/>
                  <a:pt x="686" y="1242"/>
                  <a:pt x="620" y="1242"/>
                </a:cubicBezTo>
                <a:cubicBezTo>
                  <a:pt x="554" y="1242"/>
                  <a:pt x="501" y="1188"/>
                  <a:pt x="501" y="1123"/>
                </a:cubicBezTo>
                <a:cubicBezTo>
                  <a:pt x="501" y="1057"/>
                  <a:pt x="554" y="1003"/>
                  <a:pt x="620" y="1003"/>
                </a:cubicBezTo>
                <a:close/>
                <a:moveTo>
                  <a:pt x="3625" y="502"/>
                </a:moveTo>
                <a:cubicBezTo>
                  <a:pt x="3691" y="502"/>
                  <a:pt x="3744" y="555"/>
                  <a:pt x="3744" y="621"/>
                </a:cubicBezTo>
                <a:cubicBezTo>
                  <a:pt x="3744" y="687"/>
                  <a:pt x="3691" y="740"/>
                  <a:pt x="3625" y="740"/>
                </a:cubicBezTo>
                <a:cubicBezTo>
                  <a:pt x="3559" y="740"/>
                  <a:pt x="3506" y="687"/>
                  <a:pt x="3506" y="621"/>
                </a:cubicBezTo>
                <a:cubicBezTo>
                  <a:pt x="3506" y="555"/>
                  <a:pt x="3559" y="502"/>
                  <a:pt x="3625" y="502"/>
                </a:cubicBezTo>
                <a:close/>
                <a:moveTo>
                  <a:pt x="3124" y="502"/>
                </a:moveTo>
                <a:cubicBezTo>
                  <a:pt x="3190" y="502"/>
                  <a:pt x="3244" y="555"/>
                  <a:pt x="3244" y="621"/>
                </a:cubicBezTo>
                <a:cubicBezTo>
                  <a:pt x="3244" y="687"/>
                  <a:pt x="3190" y="740"/>
                  <a:pt x="3124" y="740"/>
                </a:cubicBezTo>
                <a:cubicBezTo>
                  <a:pt x="3059" y="740"/>
                  <a:pt x="3005" y="687"/>
                  <a:pt x="3005" y="621"/>
                </a:cubicBezTo>
                <a:cubicBezTo>
                  <a:pt x="3005" y="555"/>
                  <a:pt x="3059" y="502"/>
                  <a:pt x="3124" y="502"/>
                </a:cubicBezTo>
                <a:close/>
                <a:moveTo>
                  <a:pt x="2623" y="502"/>
                </a:moveTo>
                <a:cubicBezTo>
                  <a:pt x="2689" y="502"/>
                  <a:pt x="2743" y="555"/>
                  <a:pt x="2743" y="621"/>
                </a:cubicBezTo>
                <a:cubicBezTo>
                  <a:pt x="2743" y="687"/>
                  <a:pt x="2689" y="740"/>
                  <a:pt x="2623" y="740"/>
                </a:cubicBezTo>
                <a:cubicBezTo>
                  <a:pt x="2558" y="740"/>
                  <a:pt x="2504" y="687"/>
                  <a:pt x="2504" y="621"/>
                </a:cubicBezTo>
                <a:cubicBezTo>
                  <a:pt x="2504" y="555"/>
                  <a:pt x="2558" y="502"/>
                  <a:pt x="2623" y="502"/>
                </a:cubicBezTo>
                <a:close/>
                <a:moveTo>
                  <a:pt x="2123" y="502"/>
                </a:moveTo>
                <a:cubicBezTo>
                  <a:pt x="2188" y="502"/>
                  <a:pt x="2242" y="555"/>
                  <a:pt x="2242" y="621"/>
                </a:cubicBezTo>
                <a:cubicBezTo>
                  <a:pt x="2242" y="687"/>
                  <a:pt x="2188" y="740"/>
                  <a:pt x="2123" y="740"/>
                </a:cubicBezTo>
                <a:cubicBezTo>
                  <a:pt x="2057" y="740"/>
                  <a:pt x="2003" y="687"/>
                  <a:pt x="2003" y="621"/>
                </a:cubicBezTo>
                <a:cubicBezTo>
                  <a:pt x="2003" y="555"/>
                  <a:pt x="2057" y="502"/>
                  <a:pt x="2123" y="502"/>
                </a:cubicBezTo>
                <a:close/>
                <a:moveTo>
                  <a:pt x="1622" y="502"/>
                </a:moveTo>
                <a:cubicBezTo>
                  <a:pt x="1687" y="502"/>
                  <a:pt x="1741" y="555"/>
                  <a:pt x="1741" y="621"/>
                </a:cubicBezTo>
                <a:cubicBezTo>
                  <a:pt x="1741" y="687"/>
                  <a:pt x="1687" y="740"/>
                  <a:pt x="1622" y="740"/>
                </a:cubicBezTo>
                <a:cubicBezTo>
                  <a:pt x="1556" y="740"/>
                  <a:pt x="1502" y="687"/>
                  <a:pt x="1502" y="621"/>
                </a:cubicBezTo>
                <a:cubicBezTo>
                  <a:pt x="1502" y="555"/>
                  <a:pt x="1556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0" y="555"/>
                  <a:pt x="1240" y="621"/>
                </a:cubicBezTo>
                <a:cubicBezTo>
                  <a:pt x="1240" y="687"/>
                  <a:pt x="1187" y="740"/>
                  <a:pt x="1121" y="740"/>
                </a:cubicBezTo>
                <a:cubicBezTo>
                  <a:pt x="1055" y="740"/>
                  <a:pt x="1002" y="687"/>
                  <a:pt x="1002" y="621"/>
                </a:cubicBezTo>
                <a:cubicBezTo>
                  <a:pt x="1002" y="555"/>
                  <a:pt x="1055" y="502"/>
                  <a:pt x="1121" y="502"/>
                </a:cubicBezTo>
                <a:close/>
                <a:moveTo>
                  <a:pt x="620" y="502"/>
                </a:moveTo>
                <a:cubicBezTo>
                  <a:pt x="686" y="502"/>
                  <a:pt x="739" y="555"/>
                  <a:pt x="739" y="621"/>
                </a:cubicBezTo>
                <a:cubicBezTo>
                  <a:pt x="739" y="687"/>
                  <a:pt x="686" y="740"/>
                  <a:pt x="620" y="740"/>
                </a:cubicBezTo>
                <a:cubicBezTo>
                  <a:pt x="554" y="740"/>
                  <a:pt x="501" y="687"/>
                  <a:pt x="501" y="621"/>
                </a:cubicBezTo>
                <a:cubicBezTo>
                  <a:pt x="501" y="555"/>
                  <a:pt x="554" y="502"/>
                  <a:pt x="620" y="502"/>
                </a:cubicBezTo>
                <a:close/>
                <a:moveTo>
                  <a:pt x="3625" y="0"/>
                </a:moveTo>
                <a:cubicBezTo>
                  <a:pt x="3691" y="0"/>
                  <a:pt x="3744" y="54"/>
                  <a:pt x="3744" y="120"/>
                </a:cubicBezTo>
                <a:cubicBezTo>
                  <a:pt x="3744" y="185"/>
                  <a:pt x="3691" y="239"/>
                  <a:pt x="3625" y="239"/>
                </a:cubicBezTo>
                <a:cubicBezTo>
                  <a:pt x="3559" y="239"/>
                  <a:pt x="3506" y="185"/>
                  <a:pt x="3506" y="120"/>
                </a:cubicBezTo>
                <a:cubicBezTo>
                  <a:pt x="3506" y="54"/>
                  <a:pt x="3559" y="0"/>
                  <a:pt x="3625" y="0"/>
                </a:cubicBezTo>
                <a:close/>
                <a:moveTo>
                  <a:pt x="3124" y="0"/>
                </a:moveTo>
                <a:cubicBezTo>
                  <a:pt x="3190" y="0"/>
                  <a:pt x="3244" y="54"/>
                  <a:pt x="3244" y="120"/>
                </a:cubicBezTo>
                <a:cubicBezTo>
                  <a:pt x="3244" y="185"/>
                  <a:pt x="3190" y="239"/>
                  <a:pt x="3124" y="239"/>
                </a:cubicBezTo>
                <a:cubicBezTo>
                  <a:pt x="3059" y="239"/>
                  <a:pt x="3005" y="185"/>
                  <a:pt x="3005" y="120"/>
                </a:cubicBezTo>
                <a:cubicBezTo>
                  <a:pt x="3005" y="54"/>
                  <a:pt x="3059" y="0"/>
                  <a:pt x="3124" y="0"/>
                </a:cubicBezTo>
                <a:close/>
                <a:moveTo>
                  <a:pt x="2623" y="0"/>
                </a:moveTo>
                <a:cubicBezTo>
                  <a:pt x="2689" y="0"/>
                  <a:pt x="2743" y="54"/>
                  <a:pt x="2743" y="120"/>
                </a:cubicBezTo>
                <a:cubicBezTo>
                  <a:pt x="2743" y="185"/>
                  <a:pt x="2689" y="239"/>
                  <a:pt x="2623" y="239"/>
                </a:cubicBezTo>
                <a:cubicBezTo>
                  <a:pt x="2558" y="239"/>
                  <a:pt x="2504" y="185"/>
                  <a:pt x="2504" y="120"/>
                </a:cubicBezTo>
                <a:cubicBezTo>
                  <a:pt x="2504" y="54"/>
                  <a:pt x="2558" y="0"/>
                  <a:pt x="2623" y="0"/>
                </a:cubicBezTo>
                <a:close/>
                <a:moveTo>
                  <a:pt x="2123" y="0"/>
                </a:moveTo>
                <a:cubicBezTo>
                  <a:pt x="2188" y="0"/>
                  <a:pt x="2242" y="54"/>
                  <a:pt x="2242" y="120"/>
                </a:cubicBezTo>
                <a:cubicBezTo>
                  <a:pt x="2242" y="185"/>
                  <a:pt x="2188" y="239"/>
                  <a:pt x="2123" y="239"/>
                </a:cubicBezTo>
                <a:cubicBezTo>
                  <a:pt x="2057" y="239"/>
                  <a:pt x="2003" y="185"/>
                  <a:pt x="2003" y="120"/>
                </a:cubicBezTo>
                <a:cubicBezTo>
                  <a:pt x="2003" y="54"/>
                  <a:pt x="2057" y="0"/>
                  <a:pt x="2123" y="0"/>
                </a:cubicBezTo>
                <a:close/>
                <a:moveTo>
                  <a:pt x="1622" y="0"/>
                </a:moveTo>
                <a:cubicBezTo>
                  <a:pt x="1687" y="0"/>
                  <a:pt x="1741" y="54"/>
                  <a:pt x="1741" y="120"/>
                </a:cubicBezTo>
                <a:cubicBezTo>
                  <a:pt x="1741" y="185"/>
                  <a:pt x="1687" y="239"/>
                  <a:pt x="1622" y="239"/>
                </a:cubicBezTo>
                <a:cubicBezTo>
                  <a:pt x="1556" y="239"/>
                  <a:pt x="1502" y="185"/>
                  <a:pt x="1502" y="120"/>
                </a:cubicBezTo>
                <a:cubicBezTo>
                  <a:pt x="1502" y="54"/>
                  <a:pt x="1556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0" y="54"/>
                  <a:pt x="1240" y="120"/>
                </a:cubicBezTo>
                <a:cubicBezTo>
                  <a:pt x="1240" y="185"/>
                  <a:pt x="1187" y="239"/>
                  <a:pt x="1121" y="239"/>
                </a:cubicBezTo>
                <a:cubicBezTo>
                  <a:pt x="1055" y="239"/>
                  <a:pt x="1002" y="185"/>
                  <a:pt x="1002" y="120"/>
                </a:cubicBezTo>
                <a:cubicBezTo>
                  <a:pt x="1002" y="54"/>
                  <a:pt x="1055" y="0"/>
                  <a:pt x="1121" y="0"/>
                </a:cubicBezTo>
                <a:close/>
                <a:moveTo>
                  <a:pt x="620" y="0"/>
                </a:moveTo>
                <a:cubicBezTo>
                  <a:pt x="686" y="0"/>
                  <a:pt x="739" y="54"/>
                  <a:pt x="739" y="120"/>
                </a:cubicBezTo>
                <a:cubicBezTo>
                  <a:pt x="739" y="185"/>
                  <a:pt x="686" y="239"/>
                  <a:pt x="620" y="239"/>
                </a:cubicBezTo>
                <a:cubicBezTo>
                  <a:pt x="554" y="239"/>
                  <a:pt x="501" y="185"/>
                  <a:pt x="501" y="120"/>
                </a:cubicBezTo>
                <a:cubicBezTo>
                  <a:pt x="501" y="54"/>
                  <a:pt x="554" y="0"/>
                  <a:pt x="620" y="0"/>
                </a:cubicBezTo>
                <a:close/>
                <a:moveTo>
                  <a:pt x="119" y="1505"/>
                </a:moveTo>
                <a:cubicBezTo>
                  <a:pt x="185" y="1505"/>
                  <a:pt x="238" y="1558"/>
                  <a:pt x="238" y="1624"/>
                </a:cubicBezTo>
                <a:cubicBezTo>
                  <a:pt x="238" y="1690"/>
                  <a:pt x="185" y="1743"/>
                  <a:pt x="119" y="1743"/>
                </a:cubicBezTo>
                <a:cubicBezTo>
                  <a:pt x="53" y="1743"/>
                  <a:pt x="0" y="1690"/>
                  <a:pt x="0" y="1624"/>
                </a:cubicBezTo>
                <a:cubicBezTo>
                  <a:pt x="0" y="1558"/>
                  <a:pt x="53" y="1505"/>
                  <a:pt x="119" y="1505"/>
                </a:cubicBezTo>
                <a:close/>
                <a:moveTo>
                  <a:pt x="119" y="1003"/>
                </a:moveTo>
                <a:cubicBezTo>
                  <a:pt x="185" y="1003"/>
                  <a:pt x="238" y="1057"/>
                  <a:pt x="238" y="1123"/>
                </a:cubicBezTo>
                <a:cubicBezTo>
                  <a:pt x="238" y="1188"/>
                  <a:pt x="185" y="1242"/>
                  <a:pt x="119" y="1242"/>
                </a:cubicBezTo>
                <a:cubicBezTo>
                  <a:pt x="53" y="1242"/>
                  <a:pt x="0" y="1188"/>
                  <a:pt x="0" y="1123"/>
                </a:cubicBezTo>
                <a:cubicBezTo>
                  <a:pt x="0" y="1057"/>
                  <a:pt x="53" y="1003"/>
                  <a:pt x="119" y="1003"/>
                </a:cubicBezTo>
                <a:close/>
                <a:moveTo>
                  <a:pt x="119" y="502"/>
                </a:moveTo>
                <a:cubicBezTo>
                  <a:pt x="185" y="502"/>
                  <a:pt x="238" y="555"/>
                  <a:pt x="238" y="621"/>
                </a:cubicBezTo>
                <a:cubicBezTo>
                  <a:pt x="238" y="687"/>
                  <a:pt x="185" y="740"/>
                  <a:pt x="119" y="740"/>
                </a:cubicBezTo>
                <a:cubicBezTo>
                  <a:pt x="53" y="740"/>
                  <a:pt x="0" y="687"/>
                  <a:pt x="0" y="621"/>
                </a:cubicBezTo>
                <a:cubicBezTo>
                  <a:pt x="0" y="555"/>
                  <a:pt x="53" y="502"/>
                  <a:pt x="119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AE5D7113-DCE9-4990-B816-A84C5F20852E}"/>
              </a:ext>
            </a:extLst>
          </p:cNvPr>
          <p:cNvSpPr>
            <a:spLocks/>
          </p:cNvSpPr>
          <p:nvPr/>
        </p:nvSpPr>
        <p:spPr bwMode="auto">
          <a:xfrm>
            <a:off x="8594722" y="0"/>
            <a:ext cx="685108" cy="448469"/>
          </a:xfrm>
          <a:custGeom>
            <a:avLst/>
            <a:gdLst>
              <a:gd name="T0" fmla="*/ 0 w 1584"/>
              <a:gd name="T1" fmla="*/ 0 h 1034"/>
              <a:gd name="T2" fmla="*/ 555 w 1584"/>
              <a:gd name="T3" fmla="*/ 903 h 1034"/>
              <a:gd name="T4" fmla="*/ 556 w 1584"/>
              <a:gd name="T5" fmla="*/ 906 h 1034"/>
              <a:gd name="T6" fmla="*/ 792 w 1584"/>
              <a:gd name="T7" fmla="*/ 1034 h 1034"/>
              <a:gd name="T8" fmla="*/ 1033 w 1584"/>
              <a:gd name="T9" fmla="*/ 899 h 1034"/>
              <a:gd name="T10" fmla="*/ 1033 w 1584"/>
              <a:gd name="T11" fmla="*/ 898 h 1034"/>
              <a:gd name="T12" fmla="*/ 1584 w 1584"/>
              <a:gd name="T13" fmla="*/ 0 h 1034"/>
              <a:gd name="T14" fmla="*/ 1455 w 1584"/>
              <a:gd name="T15" fmla="*/ 0 h 1034"/>
              <a:gd name="T16" fmla="*/ 939 w 1584"/>
              <a:gd name="T17" fmla="*/ 840 h 1034"/>
              <a:gd name="T18" fmla="*/ 792 w 1584"/>
              <a:gd name="T19" fmla="*/ 924 h 1034"/>
              <a:gd name="T20" fmla="*/ 648 w 1584"/>
              <a:gd name="T21" fmla="*/ 846 h 1034"/>
              <a:gd name="T22" fmla="*/ 129 w 1584"/>
              <a:gd name="T23" fmla="*/ 0 h 1034"/>
              <a:gd name="T24" fmla="*/ 0 w 1584"/>
              <a:gd name="T25" fmla="*/ 0 h 10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84" h="1034">
                <a:moveTo>
                  <a:pt x="0" y="0"/>
                </a:moveTo>
                <a:lnTo>
                  <a:pt x="555" y="903"/>
                </a:lnTo>
                <a:cubicBezTo>
                  <a:pt x="555" y="904"/>
                  <a:pt x="556" y="905"/>
                  <a:pt x="556" y="906"/>
                </a:cubicBezTo>
                <a:cubicBezTo>
                  <a:pt x="608" y="986"/>
                  <a:pt x="697" y="1034"/>
                  <a:pt x="792" y="1034"/>
                </a:cubicBezTo>
                <a:cubicBezTo>
                  <a:pt x="892" y="1034"/>
                  <a:pt x="980" y="983"/>
                  <a:pt x="1033" y="899"/>
                </a:cubicBezTo>
                <a:cubicBezTo>
                  <a:pt x="1033" y="898"/>
                  <a:pt x="1033" y="898"/>
                  <a:pt x="1033" y="898"/>
                </a:cubicBezTo>
                <a:lnTo>
                  <a:pt x="1584" y="0"/>
                </a:lnTo>
                <a:lnTo>
                  <a:pt x="1455" y="0"/>
                </a:lnTo>
                <a:lnTo>
                  <a:pt x="939" y="840"/>
                </a:lnTo>
                <a:cubicBezTo>
                  <a:pt x="907" y="892"/>
                  <a:pt x="854" y="924"/>
                  <a:pt x="792" y="924"/>
                </a:cubicBezTo>
                <a:cubicBezTo>
                  <a:pt x="732" y="924"/>
                  <a:pt x="679" y="893"/>
                  <a:pt x="648" y="846"/>
                </a:cubicBezTo>
                <a:lnTo>
                  <a:pt x="129" y="0"/>
                </a:lnTo>
                <a:lnTo>
                  <a:pt x="0" y="0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41E6C8AE-3C23-41BF-BC80-ADD15928787C}"/>
              </a:ext>
            </a:extLst>
          </p:cNvPr>
          <p:cNvSpPr>
            <a:spLocks/>
          </p:cNvSpPr>
          <p:nvPr/>
        </p:nvSpPr>
        <p:spPr bwMode="auto">
          <a:xfrm>
            <a:off x="11410796" y="3215479"/>
            <a:ext cx="781204" cy="1323975"/>
          </a:xfrm>
          <a:custGeom>
            <a:avLst/>
            <a:gdLst>
              <a:gd name="T0" fmla="*/ 1780 w 1780"/>
              <a:gd name="T1" fmla="*/ 2995 h 2995"/>
              <a:gd name="T2" fmla="*/ 659 w 1780"/>
              <a:gd name="T3" fmla="*/ 2715 h 2995"/>
              <a:gd name="T4" fmla="*/ 290 w 1780"/>
              <a:gd name="T5" fmla="*/ 2509 h 2995"/>
              <a:gd name="T6" fmla="*/ 297 w 1780"/>
              <a:gd name="T7" fmla="*/ 1455 h 2995"/>
              <a:gd name="T8" fmla="*/ 300 w 1780"/>
              <a:gd name="T9" fmla="*/ 1453 h 2995"/>
              <a:gd name="T10" fmla="*/ 1780 w 1780"/>
              <a:gd name="T11" fmla="*/ 0 h 2995"/>
              <a:gd name="T12" fmla="*/ 1780 w 1780"/>
              <a:gd name="T13" fmla="*/ 140 h 2995"/>
              <a:gd name="T14" fmla="*/ 370 w 1780"/>
              <a:gd name="T15" fmla="*/ 1524 h 2995"/>
              <a:gd name="T16" fmla="*/ 368 w 1780"/>
              <a:gd name="T17" fmla="*/ 1526 h 2995"/>
              <a:gd name="T18" fmla="*/ 361 w 1780"/>
              <a:gd name="T19" fmla="*/ 2439 h 2995"/>
              <a:gd name="T20" fmla="*/ 681 w 1780"/>
              <a:gd name="T21" fmla="*/ 2618 h 2995"/>
              <a:gd name="T22" fmla="*/ 1780 w 1780"/>
              <a:gd name="T23" fmla="*/ 2892 h 2995"/>
              <a:gd name="T24" fmla="*/ 1780 w 1780"/>
              <a:gd name="T25" fmla="*/ 2995 h 2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80" h="2995">
                <a:moveTo>
                  <a:pt x="1780" y="2995"/>
                </a:moveTo>
                <a:lnTo>
                  <a:pt x="659" y="2715"/>
                </a:lnTo>
                <a:cubicBezTo>
                  <a:pt x="519" y="2684"/>
                  <a:pt x="391" y="2612"/>
                  <a:pt x="290" y="2509"/>
                </a:cubicBezTo>
                <a:cubicBezTo>
                  <a:pt x="0" y="2214"/>
                  <a:pt x="6" y="1747"/>
                  <a:pt x="297" y="1455"/>
                </a:cubicBezTo>
                <a:cubicBezTo>
                  <a:pt x="298" y="1454"/>
                  <a:pt x="299" y="1454"/>
                  <a:pt x="300" y="1453"/>
                </a:cubicBezTo>
                <a:lnTo>
                  <a:pt x="1780" y="0"/>
                </a:lnTo>
                <a:lnTo>
                  <a:pt x="1780" y="140"/>
                </a:lnTo>
                <a:lnTo>
                  <a:pt x="370" y="1524"/>
                </a:lnTo>
                <a:cubicBezTo>
                  <a:pt x="369" y="1525"/>
                  <a:pt x="369" y="1525"/>
                  <a:pt x="368" y="1526"/>
                </a:cubicBezTo>
                <a:cubicBezTo>
                  <a:pt x="116" y="1779"/>
                  <a:pt x="110" y="2183"/>
                  <a:pt x="361" y="2439"/>
                </a:cubicBezTo>
                <a:cubicBezTo>
                  <a:pt x="449" y="2529"/>
                  <a:pt x="559" y="2590"/>
                  <a:pt x="681" y="2618"/>
                </a:cubicBezTo>
                <a:lnTo>
                  <a:pt x="1780" y="2892"/>
                </a:lnTo>
                <a:lnTo>
                  <a:pt x="1780" y="2995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5">
            <a:extLst>
              <a:ext uri="{FF2B5EF4-FFF2-40B4-BE49-F238E27FC236}">
                <a16:creationId xmlns:a16="http://schemas.microsoft.com/office/drawing/2014/main" id="{F1E8B184-B588-41C0-9016-9D8DEB96F9C1}"/>
              </a:ext>
            </a:extLst>
          </p:cNvPr>
          <p:cNvSpPr>
            <a:spLocks noEditPoints="1"/>
          </p:cNvSpPr>
          <p:nvPr/>
        </p:nvSpPr>
        <p:spPr bwMode="auto">
          <a:xfrm>
            <a:off x="6313270" y="983877"/>
            <a:ext cx="711197" cy="816916"/>
          </a:xfrm>
          <a:custGeom>
            <a:avLst/>
            <a:gdLst>
              <a:gd name="T0" fmla="*/ 183 w 633"/>
              <a:gd name="T1" fmla="*/ 18 h 713"/>
              <a:gd name="T2" fmla="*/ 581 w 633"/>
              <a:gd name="T3" fmla="*/ 263 h 713"/>
              <a:gd name="T4" fmla="*/ 582 w 633"/>
              <a:gd name="T5" fmla="*/ 263 h 713"/>
              <a:gd name="T6" fmla="*/ 633 w 633"/>
              <a:gd name="T7" fmla="*/ 356 h 713"/>
              <a:gd name="T8" fmla="*/ 580 w 633"/>
              <a:gd name="T9" fmla="*/ 451 h 713"/>
              <a:gd name="T10" fmla="*/ 579 w 633"/>
              <a:gd name="T11" fmla="*/ 452 h 713"/>
              <a:gd name="T12" fmla="*/ 185 w 633"/>
              <a:gd name="T13" fmla="*/ 694 h 713"/>
              <a:gd name="T14" fmla="*/ 120 w 633"/>
              <a:gd name="T15" fmla="*/ 713 h 713"/>
              <a:gd name="T16" fmla="*/ 0 w 633"/>
              <a:gd name="T17" fmla="*/ 594 h 713"/>
              <a:gd name="T18" fmla="*/ 0 w 633"/>
              <a:gd name="T19" fmla="*/ 593 h 713"/>
              <a:gd name="T20" fmla="*/ 0 w 633"/>
              <a:gd name="T21" fmla="*/ 120 h 713"/>
              <a:gd name="T22" fmla="*/ 120 w 633"/>
              <a:gd name="T23" fmla="*/ 0 h 713"/>
              <a:gd name="T24" fmla="*/ 183 w 633"/>
              <a:gd name="T25" fmla="*/ 18 h 713"/>
              <a:gd name="T26" fmla="*/ 161 w 633"/>
              <a:gd name="T27" fmla="*/ 55 h 713"/>
              <a:gd name="T28" fmla="*/ 161 w 633"/>
              <a:gd name="T29" fmla="*/ 55 h 713"/>
              <a:gd name="T30" fmla="*/ 120 w 633"/>
              <a:gd name="T31" fmla="*/ 44 h 713"/>
              <a:gd name="T32" fmla="*/ 44 w 633"/>
              <a:gd name="T33" fmla="*/ 120 h 713"/>
              <a:gd name="T34" fmla="*/ 44 w 633"/>
              <a:gd name="T35" fmla="*/ 593 h 713"/>
              <a:gd name="T36" fmla="*/ 120 w 633"/>
              <a:gd name="T37" fmla="*/ 669 h 713"/>
              <a:gd name="T38" fmla="*/ 161 w 633"/>
              <a:gd name="T39" fmla="*/ 657 h 713"/>
              <a:gd name="T40" fmla="*/ 556 w 633"/>
              <a:gd name="T41" fmla="*/ 415 h 713"/>
              <a:gd name="T42" fmla="*/ 589 w 633"/>
              <a:gd name="T43" fmla="*/ 356 h 713"/>
              <a:gd name="T44" fmla="*/ 559 w 633"/>
              <a:gd name="T45" fmla="*/ 300 h 713"/>
              <a:gd name="T46" fmla="*/ 161 w 633"/>
              <a:gd name="T47" fmla="*/ 55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33" h="713">
                <a:moveTo>
                  <a:pt x="183" y="18"/>
                </a:moveTo>
                <a:lnTo>
                  <a:pt x="581" y="263"/>
                </a:lnTo>
                <a:cubicBezTo>
                  <a:pt x="582" y="263"/>
                  <a:pt x="582" y="263"/>
                  <a:pt x="582" y="263"/>
                </a:cubicBezTo>
                <a:cubicBezTo>
                  <a:pt x="614" y="284"/>
                  <a:pt x="633" y="319"/>
                  <a:pt x="633" y="356"/>
                </a:cubicBezTo>
                <a:cubicBezTo>
                  <a:pt x="633" y="396"/>
                  <a:pt x="613" y="431"/>
                  <a:pt x="580" y="451"/>
                </a:cubicBezTo>
                <a:cubicBezTo>
                  <a:pt x="579" y="452"/>
                  <a:pt x="579" y="452"/>
                  <a:pt x="579" y="452"/>
                </a:cubicBezTo>
                <a:lnTo>
                  <a:pt x="185" y="694"/>
                </a:lnTo>
                <a:cubicBezTo>
                  <a:pt x="165" y="706"/>
                  <a:pt x="143" y="713"/>
                  <a:pt x="120" y="713"/>
                </a:cubicBezTo>
                <a:cubicBezTo>
                  <a:pt x="54" y="713"/>
                  <a:pt x="1" y="660"/>
                  <a:pt x="0" y="594"/>
                </a:cubicBezTo>
                <a:cubicBezTo>
                  <a:pt x="0" y="593"/>
                  <a:pt x="0" y="593"/>
                  <a:pt x="0" y="593"/>
                </a:cubicBezTo>
                <a:lnTo>
                  <a:pt x="0" y="120"/>
                </a:lnTo>
                <a:cubicBezTo>
                  <a:pt x="0" y="54"/>
                  <a:pt x="54" y="0"/>
                  <a:pt x="120" y="0"/>
                </a:cubicBezTo>
                <a:cubicBezTo>
                  <a:pt x="143" y="0"/>
                  <a:pt x="165" y="7"/>
                  <a:pt x="183" y="18"/>
                </a:cubicBezTo>
                <a:close/>
                <a:moveTo>
                  <a:pt x="161" y="55"/>
                </a:moveTo>
                <a:lnTo>
                  <a:pt x="161" y="55"/>
                </a:lnTo>
                <a:cubicBezTo>
                  <a:pt x="149" y="48"/>
                  <a:pt x="135" y="44"/>
                  <a:pt x="120" y="44"/>
                </a:cubicBezTo>
                <a:cubicBezTo>
                  <a:pt x="78" y="44"/>
                  <a:pt x="44" y="78"/>
                  <a:pt x="44" y="120"/>
                </a:cubicBezTo>
                <a:lnTo>
                  <a:pt x="44" y="593"/>
                </a:lnTo>
                <a:cubicBezTo>
                  <a:pt x="44" y="635"/>
                  <a:pt x="77" y="669"/>
                  <a:pt x="120" y="669"/>
                </a:cubicBezTo>
                <a:cubicBezTo>
                  <a:pt x="135" y="669"/>
                  <a:pt x="149" y="665"/>
                  <a:pt x="161" y="657"/>
                </a:cubicBezTo>
                <a:lnTo>
                  <a:pt x="556" y="415"/>
                </a:lnTo>
                <a:cubicBezTo>
                  <a:pt x="577" y="402"/>
                  <a:pt x="589" y="381"/>
                  <a:pt x="589" y="356"/>
                </a:cubicBezTo>
                <a:cubicBezTo>
                  <a:pt x="589" y="333"/>
                  <a:pt x="577" y="312"/>
                  <a:pt x="559" y="300"/>
                </a:cubicBezTo>
                <a:lnTo>
                  <a:pt x="161" y="55"/>
                </a:lnTo>
                <a:close/>
              </a:path>
            </a:pathLst>
          </a:custGeom>
          <a:solidFill>
            <a:srgbClr val="FDB9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4E194DE0-BAE8-4B24-8710-E5EFCDE55BEA}"/>
              </a:ext>
            </a:extLst>
          </p:cNvPr>
          <p:cNvSpPr>
            <a:spLocks noEditPoints="1"/>
          </p:cNvSpPr>
          <p:nvPr/>
        </p:nvSpPr>
        <p:spPr bwMode="auto">
          <a:xfrm>
            <a:off x="-184150" y="4827869"/>
            <a:ext cx="721169" cy="724820"/>
          </a:xfrm>
          <a:custGeom>
            <a:avLst/>
            <a:gdLst>
              <a:gd name="T0" fmla="*/ 239 w 1742"/>
              <a:gd name="T1" fmla="*/ 119 h 1743"/>
              <a:gd name="T2" fmla="*/ 0 w 1742"/>
              <a:gd name="T3" fmla="*/ 119 h 1743"/>
              <a:gd name="T4" fmla="*/ 1622 w 1742"/>
              <a:gd name="T5" fmla="*/ 1505 h 1743"/>
              <a:gd name="T6" fmla="*/ 1622 w 1742"/>
              <a:gd name="T7" fmla="*/ 1743 h 1743"/>
              <a:gd name="T8" fmla="*/ 1622 w 1742"/>
              <a:gd name="T9" fmla="*/ 1505 h 1743"/>
              <a:gd name="T10" fmla="*/ 1241 w 1742"/>
              <a:gd name="T11" fmla="*/ 1624 h 1743"/>
              <a:gd name="T12" fmla="*/ 1002 w 1742"/>
              <a:gd name="T13" fmla="*/ 1624 h 1743"/>
              <a:gd name="T14" fmla="*/ 621 w 1742"/>
              <a:gd name="T15" fmla="*/ 1505 h 1743"/>
              <a:gd name="T16" fmla="*/ 621 w 1742"/>
              <a:gd name="T17" fmla="*/ 1743 h 1743"/>
              <a:gd name="T18" fmla="*/ 621 w 1742"/>
              <a:gd name="T19" fmla="*/ 1505 h 1743"/>
              <a:gd name="T20" fmla="*/ 1742 w 1742"/>
              <a:gd name="T21" fmla="*/ 1122 h 1743"/>
              <a:gd name="T22" fmla="*/ 1503 w 1742"/>
              <a:gd name="T23" fmla="*/ 1122 h 1743"/>
              <a:gd name="T24" fmla="*/ 1121 w 1742"/>
              <a:gd name="T25" fmla="*/ 1003 h 1743"/>
              <a:gd name="T26" fmla="*/ 1121 w 1742"/>
              <a:gd name="T27" fmla="*/ 1242 h 1743"/>
              <a:gd name="T28" fmla="*/ 1121 w 1742"/>
              <a:gd name="T29" fmla="*/ 1003 h 1743"/>
              <a:gd name="T30" fmla="*/ 740 w 1742"/>
              <a:gd name="T31" fmla="*/ 1122 h 1743"/>
              <a:gd name="T32" fmla="*/ 501 w 1742"/>
              <a:gd name="T33" fmla="*/ 1122 h 1743"/>
              <a:gd name="T34" fmla="*/ 1622 w 1742"/>
              <a:gd name="T35" fmla="*/ 502 h 1743"/>
              <a:gd name="T36" fmla="*/ 1622 w 1742"/>
              <a:gd name="T37" fmla="*/ 740 h 1743"/>
              <a:gd name="T38" fmla="*/ 1622 w 1742"/>
              <a:gd name="T39" fmla="*/ 502 h 1743"/>
              <a:gd name="T40" fmla="*/ 1241 w 1742"/>
              <a:gd name="T41" fmla="*/ 621 h 1743"/>
              <a:gd name="T42" fmla="*/ 1002 w 1742"/>
              <a:gd name="T43" fmla="*/ 621 h 1743"/>
              <a:gd name="T44" fmla="*/ 621 w 1742"/>
              <a:gd name="T45" fmla="*/ 502 h 1743"/>
              <a:gd name="T46" fmla="*/ 621 w 1742"/>
              <a:gd name="T47" fmla="*/ 740 h 1743"/>
              <a:gd name="T48" fmla="*/ 621 w 1742"/>
              <a:gd name="T49" fmla="*/ 502 h 1743"/>
              <a:gd name="T50" fmla="*/ 1742 w 1742"/>
              <a:gd name="T51" fmla="*/ 119 h 1743"/>
              <a:gd name="T52" fmla="*/ 1503 w 1742"/>
              <a:gd name="T53" fmla="*/ 119 h 1743"/>
              <a:gd name="T54" fmla="*/ 1121 w 1742"/>
              <a:gd name="T55" fmla="*/ 0 h 1743"/>
              <a:gd name="T56" fmla="*/ 1121 w 1742"/>
              <a:gd name="T57" fmla="*/ 239 h 1743"/>
              <a:gd name="T58" fmla="*/ 1121 w 1742"/>
              <a:gd name="T59" fmla="*/ 0 h 1743"/>
              <a:gd name="T60" fmla="*/ 740 w 1742"/>
              <a:gd name="T61" fmla="*/ 119 h 1743"/>
              <a:gd name="T62" fmla="*/ 501 w 1742"/>
              <a:gd name="T63" fmla="*/ 119 h 1743"/>
              <a:gd name="T64" fmla="*/ 120 w 1742"/>
              <a:gd name="T65" fmla="*/ 1505 h 1743"/>
              <a:gd name="T66" fmla="*/ 120 w 1742"/>
              <a:gd name="T67" fmla="*/ 1743 h 1743"/>
              <a:gd name="T68" fmla="*/ 120 w 1742"/>
              <a:gd name="T69" fmla="*/ 1505 h 1743"/>
              <a:gd name="T70" fmla="*/ 239 w 1742"/>
              <a:gd name="T71" fmla="*/ 1122 h 1743"/>
              <a:gd name="T72" fmla="*/ 0 w 1742"/>
              <a:gd name="T73" fmla="*/ 1122 h 1743"/>
              <a:gd name="T74" fmla="*/ 120 w 1742"/>
              <a:gd name="T75" fmla="*/ 502 h 1743"/>
              <a:gd name="T76" fmla="*/ 120 w 1742"/>
              <a:gd name="T77" fmla="*/ 740 h 1743"/>
              <a:gd name="T78" fmla="*/ 120 w 1742"/>
              <a:gd name="T79" fmla="*/ 502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742" h="1743">
                <a:moveTo>
                  <a:pt x="120" y="0"/>
                </a:moveTo>
                <a:cubicBezTo>
                  <a:pt x="185" y="0"/>
                  <a:pt x="239" y="54"/>
                  <a:pt x="239" y="119"/>
                </a:cubicBezTo>
                <a:cubicBezTo>
                  <a:pt x="239" y="185"/>
                  <a:pt x="185" y="239"/>
                  <a:pt x="120" y="239"/>
                </a:cubicBezTo>
                <a:cubicBezTo>
                  <a:pt x="54" y="239"/>
                  <a:pt x="0" y="185"/>
                  <a:pt x="0" y="119"/>
                </a:cubicBezTo>
                <a:cubicBezTo>
                  <a:pt x="0" y="54"/>
                  <a:pt x="54" y="0"/>
                  <a:pt x="120" y="0"/>
                </a:cubicBezTo>
                <a:close/>
                <a:moveTo>
                  <a:pt x="1622" y="1505"/>
                </a:moveTo>
                <a:cubicBezTo>
                  <a:pt x="1688" y="1505"/>
                  <a:pt x="1742" y="1558"/>
                  <a:pt x="1742" y="1624"/>
                </a:cubicBezTo>
                <a:cubicBezTo>
                  <a:pt x="1742" y="1690"/>
                  <a:pt x="1688" y="1743"/>
                  <a:pt x="1622" y="1743"/>
                </a:cubicBezTo>
                <a:cubicBezTo>
                  <a:pt x="1557" y="1743"/>
                  <a:pt x="1503" y="1690"/>
                  <a:pt x="1503" y="1624"/>
                </a:cubicBezTo>
                <a:cubicBezTo>
                  <a:pt x="1503" y="1558"/>
                  <a:pt x="1557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1" y="1558"/>
                  <a:pt x="1241" y="1624"/>
                </a:cubicBezTo>
                <a:cubicBezTo>
                  <a:pt x="1241" y="1690"/>
                  <a:pt x="1187" y="1743"/>
                  <a:pt x="1121" y="1743"/>
                </a:cubicBezTo>
                <a:cubicBezTo>
                  <a:pt x="1056" y="1743"/>
                  <a:pt x="1002" y="1690"/>
                  <a:pt x="1002" y="1624"/>
                </a:cubicBezTo>
                <a:cubicBezTo>
                  <a:pt x="1002" y="1558"/>
                  <a:pt x="1056" y="1505"/>
                  <a:pt x="1121" y="1505"/>
                </a:cubicBezTo>
                <a:close/>
                <a:moveTo>
                  <a:pt x="621" y="1505"/>
                </a:moveTo>
                <a:cubicBezTo>
                  <a:pt x="686" y="1505"/>
                  <a:pt x="740" y="1558"/>
                  <a:pt x="740" y="1624"/>
                </a:cubicBezTo>
                <a:cubicBezTo>
                  <a:pt x="740" y="1690"/>
                  <a:pt x="686" y="1743"/>
                  <a:pt x="621" y="1743"/>
                </a:cubicBezTo>
                <a:cubicBezTo>
                  <a:pt x="555" y="1743"/>
                  <a:pt x="501" y="1690"/>
                  <a:pt x="501" y="1624"/>
                </a:cubicBezTo>
                <a:cubicBezTo>
                  <a:pt x="501" y="1558"/>
                  <a:pt x="555" y="1505"/>
                  <a:pt x="621" y="1505"/>
                </a:cubicBezTo>
                <a:close/>
                <a:moveTo>
                  <a:pt x="1622" y="1003"/>
                </a:moveTo>
                <a:cubicBezTo>
                  <a:pt x="1688" y="1003"/>
                  <a:pt x="1742" y="1057"/>
                  <a:pt x="1742" y="1122"/>
                </a:cubicBezTo>
                <a:cubicBezTo>
                  <a:pt x="1742" y="1188"/>
                  <a:pt x="1688" y="1242"/>
                  <a:pt x="1622" y="1242"/>
                </a:cubicBezTo>
                <a:cubicBezTo>
                  <a:pt x="1557" y="1242"/>
                  <a:pt x="1503" y="1188"/>
                  <a:pt x="1503" y="1122"/>
                </a:cubicBezTo>
                <a:cubicBezTo>
                  <a:pt x="1503" y="1057"/>
                  <a:pt x="1557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1" y="1057"/>
                  <a:pt x="1241" y="1122"/>
                </a:cubicBezTo>
                <a:cubicBezTo>
                  <a:pt x="1241" y="1188"/>
                  <a:pt x="1187" y="1242"/>
                  <a:pt x="1121" y="1242"/>
                </a:cubicBezTo>
                <a:cubicBezTo>
                  <a:pt x="1056" y="1242"/>
                  <a:pt x="1002" y="1188"/>
                  <a:pt x="1002" y="1122"/>
                </a:cubicBezTo>
                <a:cubicBezTo>
                  <a:pt x="1002" y="1057"/>
                  <a:pt x="1056" y="1003"/>
                  <a:pt x="1121" y="1003"/>
                </a:cubicBezTo>
                <a:close/>
                <a:moveTo>
                  <a:pt x="621" y="1003"/>
                </a:moveTo>
                <a:cubicBezTo>
                  <a:pt x="686" y="1003"/>
                  <a:pt x="740" y="1057"/>
                  <a:pt x="740" y="1122"/>
                </a:cubicBezTo>
                <a:cubicBezTo>
                  <a:pt x="740" y="1188"/>
                  <a:pt x="686" y="1242"/>
                  <a:pt x="621" y="1242"/>
                </a:cubicBezTo>
                <a:cubicBezTo>
                  <a:pt x="555" y="1242"/>
                  <a:pt x="501" y="1188"/>
                  <a:pt x="501" y="1122"/>
                </a:cubicBezTo>
                <a:cubicBezTo>
                  <a:pt x="501" y="1057"/>
                  <a:pt x="555" y="1003"/>
                  <a:pt x="621" y="1003"/>
                </a:cubicBezTo>
                <a:close/>
                <a:moveTo>
                  <a:pt x="1622" y="502"/>
                </a:moveTo>
                <a:cubicBezTo>
                  <a:pt x="1688" y="502"/>
                  <a:pt x="1742" y="555"/>
                  <a:pt x="1742" y="621"/>
                </a:cubicBezTo>
                <a:cubicBezTo>
                  <a:pt x="1742" y="687"/>
                  <a:pt x="1688" y="740"/>
                  <a:pt x="1622" y="740"/>
                </a:cubicBezTo>
                <a:cubicBezTo>
                  <a:pt x="1557" y="740"/>
                  <a:pt x="1503" y="687"/>
                  <a:pt x="1503" y="621"/>
                </a:cubicBezTo>
                <a:cubicBezTo>
                  <a:pt x="1503" y="555"/>
                  <a:pt x="1557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1" y="555"/>
                  <a:pt x="1241" y="621"/>
                </a:cubicBezTo>
                <a:cubicBezTo>
                  <a:pt x="1241" y="687"/>
                  <a:pt x="1187" y="740"/>
                  <a:pt x="1121" y="740"/>
                </a:cubicBezTo>
                <a:cubicBezTo>
                  <a:pt x="1056" y="740"/>
                  <a:pt x="1002" y="687"/>
                  <a:pt x="1002" y="621"/>
                </a:cubicBezTo>
                <a:cubicBezTo>
                  <a:pt x="1002" y="555"/>
                  <a:pt x="1056" y="502"/>
                  <a:pt x="1121" y="502"/>
                </a:cubicBezTo>
                <a:close/>
                <a:moveTo>
                  <a:pt x="621" y="502"/>
                </a:moveTo>
                <a:cubicBezTo>
                  <a:pt x="686" y="502"/>
                  <a:pt x="740" y="555"/>
                  <a:pt x="740" y="621"/>
                </a:cubicBezTo>
                <a:cubicBezTo>
                  <a:pt x="740" y="687"/>
                  <a:pt x="686" y="740"/>
                  <a:pt x="621" y="740"/>
                </a:cubicBezTo>
                <a:cubicBezTo>
                  <a:pt x="555" y="740"/>
                  <a:pt x="501" y="687"/>
                  <a:pt x="501" y="621"/>
                </a:cubicBezTo>
                <a:cubicBezTo>
                  <a:pt x="501" y="555"/>
                  <a:pt x="555" y="502"/>
                  <a:pt x="621" y="502"/>
                </a:cubicBezTo>
                <a:close/>
                <a:moveTo>
                  <a:pt x="1622" y="0"/>
                </a:moveTo>
                <a:cubicBezTo>
                  <a:pt x="1688" y="0"/>
                  <a:pt x="1742" y="54"/>
                  <a:pt x="1742" y="119"/>
                </a:cubicBezTo>
                <a:cubicBezTo>
                  <a:pt x="1742" y="185"/>
                  <a:pt x="1688" y="239"/>
                  <a:pt x="1622" y="239"/>
                </a:cubicBezTo>
                <a:cubicBezTo>
                  <a:pt x="1557" y="239"/>
                  <a:pt x="1503" y="185"/>
                  <a:pt x="1503" y="119"/>
                </a:cubicBezTo>
                <a:cubicBezTo>
                  <a:pt x="1503" y="54"/>
                  <a:pt x="1557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1" y="54"/>
                  <a:pt x="1241" y="119"/>
                </a:cubicBezTo>
                <a:cubicBezTo>
                  <a:pt x="1241" y="185"/>
                  <a:pt x="1187" y="239"/>
                  <a:pt x="1121" y="239"/>
                </a:cubicBezTo>
                <a:cubicBezTo>
                  <a:pt x="1056" y="239"/>
                  <a:pt x="1002" y="185"/>
                  <a:pt x="1002" y="119"/>
                </a:cubicBezTo>
                <a:cubicBezTo>
                  <a:pt x="1002" y="54"/>
                  <a:pt x="1056" y="0"/>
                  <a:pt x="1121" y="0"/>
                </a:cubicBezTo>
                <a:close/>
                <a:moveTo>
                  <a:pt x="621" y="0"/>
                </a:moveTo>
                <a:cubicBezTo>
                  <a:pt x="686" y="0"/>
                  <a:pt x="740" y="54"/>
                  <a:pt x="740" y="119"/>
                </a:cubicBezTo>
                <a:cubicBezTo>
                  <a:pt x="740" y="185"/>
                  <a:pt x="686" y="239"/>
                  <a:pt x="621" y="239"/>
                </a:cubicBezTo>
                <a:cubicBezTo>
                  <a:pt x="555" y="239"/>
                  <a:pt x="501" y="185"/>
                  <a:pt x="501" y="119"/>
                </a:cubicBezTo>
                <a:cubicBezTo>
                  <a:pt x="501" y="54"/>
                  <a:pt x="555" y="0"/>
                  <a:pt x="621" y="0"/>
                </a:cubicBezTo>
                <a:close/>
                <a:moveTo>
                  <a:pt x="120" y="1505"/>
                </a:moveTo>
                <a:cubicBezTo>
                  <a:pt x="185" y="1505"/>
                  <a:pt x="239" y="1558"/>
                  <a:pt x="239" y="1624"/>
                </a:cubicBezTo>
                <a:cubicBezTo>
                  <a:pt x="239" y="1690"/>
                  <a:pt x="185" y="1743"/>
                  <a:pt x="120" y="1743"/>
                </a:cubicBezTo>
                <a:cubicBezTo>
                  <a:pt x="54" y="1743"/>
                  <a:pt x="0" y="1690"/>
                  <a:pt x="0" y="1624"/>
                </a:cubicBezTo>
                <a:cubicBezTo>
                  <a:pt x="0" y="1558"/>
                  <a:pt x="54" y="1505"/>
                  <a:pt x="120" y="1505"/>
                </a:cubicBezTo>
                <a:close/>
                <a:moveTo>
                  <a:pt x="120" y="1003"/>
                </a:moveTo>
                <a:cubicBezTo>
                  <a:pt x="185" y="1003"/>
                  <a:pt x="239" y="1057"/>
                  <a:pt x="239" y="1122"/>
                </a:cubicBezTo>
                <a:cubicBezTo>
                  <a:pt x="239" y="1188"/>
                  <a:pt x="185" y="1242"/>
                  <a:pt x="120" y="1242"/>
                </a:cubicBezTo>
                <a:cubicBezTo>
                  <a:pt x="54" y="1242"/>
                  <a:pt x="0" y="1188"/>
                  <a:pt x="0" y="1122"/>
                </a:cubicBezTo>
                <a:cubicBezTo>
                  <a:pt x="0" y="1057"/>
                  <a:pt x="54" y="1003"/>
                  <a:pt x="120" y="1003"/>
                </a:cubicBezTo>
                <a:close/>
                <a:moveTo>
                  <a:pt x="120" y="502"/>
                </a:moveTo>
                <a:cubicBezTo>
                  <a:pt x="185" y="502"/>
                  <a:pt x="239" y="555"/>
                  <a:pt x="239" y="621"/>
                </a:cubicBezTo>
                <a:cubicBezTo>
                  <a:pt x="239" y="687"/>
                  <a:pt x="185" y="740"/>
                  <a:pt x="120" y="740"/>
                </a:cubicBezTo>
                <a:cubicBezTo>
                  <a:pt x="54" y="740"/>
                  <a:pt x="0" y="687"/>
                  <a:pt x="0" y="621"/>
                </a:cubicBezTo>
                <a:cubicBezTo>
                  <a:pt x="0" y="555"/>
                  <a:pt x="54" y="502"/>
                  <a:pt x="120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630923-800F-4779-9228-846DB5DEEF2E}"/>
              </a:ext>
            </a:extLst>
          </p:cNvPr>
          <p:cNvSpPr txBox="1"/>
          <p:nvPr/>
        </p:nvSpPr>
        <p:spPr>
          <a:xfrm>
            <a:off x="4438849" y="4950892"/>
            <a:ext cx="5822489" cy="5652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1600" dirty="0">
                <a:solidFill>
                  <a:schemeClr val="accent2"/>
                </a:solidFill>
              </a:rPr>
              <a:t>Company has a dual nature. It has a mechanical skeleton and the forms are largely geometric.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CBC7026-1872-4EAB-A390-BCC746898B52}"/>
              </a:ext>
            </a:extLst>
          </p:cNvPr>
          <p:cNvGrpSpPr/>
          <p:nvPr/>
        </p:nvGrpSpPr>
        <p:grpSpPr>
          <a:xfrm>
            <a:off x="4438849" y="2410447"/>
            <a:ext cx="5542701" cy="2023632"/>
            <a:chOff x="4438849" y="2410447"/>
            <a:chExt cx="5542701" cy="202363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C209684-4F52-4FD3-99A3-CEAFF3CA6D4A}"/>
                </a:ext>
              </a:extLst>
            </p:cNvPr>
            <p:cNvSpPr txBox="1"/>
            <p:nvPr/>
          </p:nvSpPr>
          <p:spPr>
            <a:xfrm>
              <a:off x="4438849" y="2410447"/>
              <a:ext cx="1107675" cy="70788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3000" b="1" dirty="0">
                  <a:solidFill>
                    <a:schemeClr val="accent2"/>
                  </a:solidFill>
                </a:rPr>
                <a:t>24.5K</a:t>
              </a:r>
            </a:p>
            <a:p>
              <a:pPr algn="ctr"/>
              <a:r>
                <a:rPr lang="en-US" sz="1600" dirty="0">
                  <a:solidFill>
                    <a:schemeClr val="accent2"/>
                  </a:solidFill>
                </a:rPr>
                <a:t>Sessions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611E533-07DE-4374-80D8-17A72169DF62}"/>
                </a:ext>
              </a:extLst>
            </p:cNvPr>
            <p:cNvSpPr txBox="1"/>
            <p:nvPr/>
          </p:nvSpPr>
          <p:spPr>
            <a:xfrm>
              <a:off x="6668869" y="2410447"/>
              <a:ext cx="1274387" cy="70788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3000" b="1" dirty="0">
                  <a:solidFill>
                    <a:schemeClr val="accent2"/>
                  </a:solidFill>
                </a:rPr>
                <a:t>143.6K</a:t>
              </a:r>
            </a:p>
            <a:p>
              <a:pPr algn="ctr"/>
              <a:r>
                <a:rPr lang="en-US" sz="1600" dirty="0">
                  <a:solidFill>
                    <a:schemeClr val="accent2"/>
                  </a:solidFill>
                </a:rPr>
                <a:t>View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3B15E10-C61B-476F-8F24-F42093C5A22D}"/>
                </a:ext>
              </a:extLst>
            </p:cNvPr>
            <p:cNvSpPr txBox="1"/>
            <p:nvPr/>
          </p:nvSpPr>
          <p:spPr>
            <a:xfrm>
              <a:off x="9157628" y="2410447"/>
              <a:ext cx="811119" cy="70788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3000" b="1" dirty="0">
                  <a:solidFill>
                    <a:schemeClr val="accent2"/>
                  </a:solidFill>
                </a:rPr>
                <a:t>25.8</a:t>
              </a:r>
            </a:p>
            <a:p>
              <a:pPr algn="ctr"/>
              <a:r>
                <a:rPr lang="en-US" sz="1600" dirty="0">
                  <a:solidFill>
                    <a:schemeClr val="accent2"/>
                  </a:solidFill>
                </a:rPr>
                <a:t>Visit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7FD154C-09AD-4449-AFBB-A7EFBF7AC1F1}"/>
                </a:ext>
              </a:extLst>
            </p:cNvPr>
            <p:cNvSpPr txBox="1"/>
            <p:nvPr/>
          </p:nvSpPr>
          <p:spPr>
            <a:xfrm>
              <a:off x="4524588" y="3726193"/>
              <a:ext cx="979435" cy="70788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3000" b="1" dirty="0">
                  <a:solidFill>
                    <a:schemeClr val="accent2"/>
                  </a:solidFill>
                </a:rPr>
                <a:t>17:30</a:t>
              </a:r>
            </a:p>
            <a:p>
              <a:pPr algn="ctr"/>
              <a:r>
                <a:rPr lang="en-US" sz="1600" dirty="0">
                  <a:solidFill>
                    <a:schemeClr val="accent2"/>
                  </a:solidFill>
                </a:rPr>
                <a:t>Duration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5A9B70C-54D6-4AE1-8412-2692BA9866A9}"/>
                </a:ext>
              </a:extLst>
            </p:cNvPr>
            <p:cNvSpPr txBox="1"/>
            <p:nvPr/>
          </p:nvSpPr>
          <p:spPr>
            <a:xfrm>
              <a:off x="6730490" y="3726193"/>
              <a:ext cx="1231106" cy="70788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3000" b="1" dirty="0">
                  <a:solidFill>
                    <a:schemeClr val="accent2"/>
                  </a:solidFill>
                </a:rPr>
                <a:t>$8.4M</a:t>
              </a:r>
            </a:p>
            <a:p>
              <a:pPr algn="ctr"/>
              <a:r>
                <a:rPr lang="en-US" sz="1600" dirty="0">
                  <a:solidFill>
                    <a:schemeClr val="accent2"/>
                  </a:solidFill>
                </a:rPr>
                <a:t>Sales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D1405A2-F237-4A15-A671-8E9B97CECFC9}"/>
                </a:ext>
              </a:extLst>
            </p:cNvPr>
            <p:cNvSpPr txBox="1"/>
            <p:nvPr/>
          </p:nvSpPr>
          <p:spPr>
            <a:xfrm>
              <a:off x="9188063" y="3726193"/>
              <a:ext cx="793487" cy="70788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3000" b="1" dirty="0">
                  <a:solidFill>
                    <a:schemeClr val="accent2"/>
                  </a:solidFill>
                </a:rPr>
                <a:t>35%</a:t>
              </a:r>
            </a:p>
            <a:p>
              <a:pPr algn="ctr"/>
              <a:r>
                <a:rPr lang="en-US" sz="1600" dirty="0">
                  <a:solidFill>
                    <a:schemeClr val="accent2"/>
                  </a:solidFill>
                </a:rPr>
                <a:t>Rate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50536F17-768D-4186-8D6A-24DABF3B71C8}"/>
              </a:ext>
            </a:extLst>
          </p:cNvPr>
          <p:cNvSpPr txBox="1"/>
          <p:nvPr/>
        </p:nvSpPr>
        <p:spPr>
          <a:xfrm>
            <a:off x="1622497" y="6054146"/>
            <a:ext cx="513441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</a:rPr>
              <a:t>Almost before we knew it, we had left the ground.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09FD243-1559-4D1D-95D3-B2878E6233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423763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 p14:presetBounceEnd="60000">
                                      <p:stCondLst>
                                        <p:cond delay="1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7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8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decel="100000" fill="hold" grpId="0" nodeType="withEffect">
                                      <p:stCondLst>
                                        <p:cond delay="17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2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2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>
                                      <p:stCondLst>
                                        <p:cond delay="1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decel="100000" fill="hold" grpId="0" nodeType="withEffect">
                                      <p:stCondLst>
                                        <p:cond delay="17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2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2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</p:bld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DC3C093-FEDF-46C4-BAB1-643DD2023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075" y="1262063"/>
            <a:ext cx="5277086" cy="553998"/>
          </a:xfrm>
        </p:spPr>
        <p:txBody>
          <a:bodyPr/>
          <a:lstStyle/>
          <a:p>
            <a:r>
              <a:rPr lang="en-US" dirty="0"/>
              <a:t>Company Overview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B59702-D8D2-4A7C-A759-6E6D6E19B574}"/>
              </a:ext>
            </a:extLst>
          </p:cNvPr>
          <p:cNvSpPr/>
          <p:nvPr/>
        </p:nvSpPr>
        <p:spPr>
          <a:xfrm>
            <a:off x="1362075" y="2631868"/>
            <a:ext cx="9067800" cy="10628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2000" b="1" dirty="0">
                <a:solidFill>
                  <a:schemeClr val="accent2"/>
                </a:solidFill>
              </a:rPr>
              <a:t>Overview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sz="1600" dirty="0">
                <a:solidFill>
                  <a:schemeClr val="accent2"/>
                </a:solidFill>
              </a:rPr>
              <a:t>A peep at some distant orb has power to raise and purify our thoughts like a strain of sacred music, or a noble picture. </a:t>
            </a:r>
            <a:r>
              <a:rPr lang="en-US" sz="1600" b="1" dirty="0">
                <a:solidFill>
                  <a:schemeClr val="accent2"/>
                </a:solidFill>
              </a:rPr>
              <a:t>Passage from the grander poets.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B0DF07A-B335-46E0-9AC1-422098C77235}"/>
              </a:ext>
            </a:extLst>
          </p:cNvPr>
          <p:cNvGrpSpPr/>
          <p:nvPr/>
        </p:nvGrpSpPr>
        <p:grpSpPr>
          <a:xfrm>
            <a:off x="1362074" y="4233925"/>
            <a:ext cx="8661245" cy="698418"/>
            <a:chOff x="1362074" y="4233925"/>
            <a:chExt cx="8661245" cy="698418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39A2FE0-D181-4A26-8FEB-9BAB53E1DE61}"/>
                </a:ext>
              </a:extLst>
            </p:cNvPr>
            <p:cNvSpPr txBox="1"/>
            <p:nvPr/>
          </p:nvSpPr>
          <p:spPr>
            <a:xfrm>
              <a:off x="1362074" y="4233925"/>
              <a:ext cx="1428749" cy="6745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000"/>
                </a:spcBef>
              </a:pPr>
              <a:r>
                <a:rPr lang="en-US" sz="4000" b="1" dirty="0">
                  <a:solidFill>
                    <a:schemeClr val="accent4"/>
                  </a:solidFill>
                </a:rPr>
                <a:t>10.5K</a:t>
              </a:r>
              <a:endParaRPr lang="en-US" sz="4000" dirty="0">
                <a:solidFill>
                  <a:schemeClr val="accent4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F9F1D00-D100-4AB1-821D-1DE1DBB2271E}"/>
                </a:ext>
              </a:extLst>
            </p:cNvPr>
            <p:cNvSpPr/>
            <p:nvPr/>
          </p:nvSpPr>
          <p:spPr>
            <a:xfrm>
              <a:off x="2876551" y="4362235"/>
              <a:ext cx="2457450" cy="565283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000"/>
                </a:spcBef>
              </a:pPr>
              <a:r>
                <a:rPr lang="en-US" sz="1600" dirty="0">
                  <a:solidFill>
                    <a:schemeClr val="accent2"/>
                  </a:solidFill>
                </a:rPr>
                <a:t>A peep at some distant orb has power.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4A55328-E3A2-4EC0-A2EC-9D27F66BF0A2}"/>
                </a:ext>
              </a:extLst>
            </p:cNvPr>
            <p:cNvSpPr txBox="1"/>
            <p:nvPr/>
          </p:nvSpPr>
          <p:spPr>
            <a:xfrm>
              <a:off x="5895974" y="4238750"/>
              <a:ext cx="1428749" cy="6745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000"/>
                </a:spcBef>
              </a:pPr>
              <a:r>
                <a:rPr lang="en-US" sz="4000" b="1" dirty="0">
                  <a:solidFill>
                    <a:schemeClr val="accent4"/>
                  </a:solidFill>
                </a:rPr>
                <a:t>12.7K</a:t>
              </a:r>
              <a:endParaRPr lang="en-US" sz="4000" dirty="0">
                <a:solidFill>
                  <a:schemeClr val="accent4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A9A1D81-8A17-4984-95FB-4A8331970380}"/>
                </a:ext>
              </a:extLst>
            </p:cNvPr>
            <p:cNvSpPr/>
            <p:nvPr/>
          </p:nvSpPr>
          <p:spPr>
            <a:xfrm>
              <a:off x="7410450" y="4367060"/>
              <a:ext cx="2612869" cy="565283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000"/>
                </a:spcBef>
              </a:pPr>
              <a:r>
                <a:rPr lang="en-US" sz="1600" dirty="0">
                  <a:solidFill>
                    <a:schemeClr val="accent2"/>
                  </a:solidFill>
                </a:rPr>
                <a:t>Purify our thoughts like a strain of sacred.</a:t>
              </a:r>
            </a:p>
          </p:txBody>
        </p:sp>
      </p:grpSp>
      <p:sp>
        <p:nvSpPr>
          <p:cNvPr id="36" name="Freeform 8">
            <a:extLst>
              <a:ext uri="{FF2B5EF4-FFF2-40B4-BE49-F238E27FC236}">
                <a16:creationId xmlns:a16="http://schemas.microsoft.com/office/drawing/2014/main" id="{72327CB7-0F65-4A12-B281-C8E5DBB5859A}"/>
              </a:ext>
            </a:extLst>
          </p:cNvPr>
          <p:cNvSpPr>
            <a:spLocks noEditPoints="1"/>
          </p:cNvSpPr>
          <p:nvPr/>
        </p:nvSpPr>
        <p:spPr bwMode="auto">
          <a:xfrm>
            <a:off x="10147144" y="810720"/>
            <a:ext cx="1555753" cy="728342"/>
          </a:xfrm>
          <a:custGeom>
            <a:avLst/>
            <a:gdLst>
              <a:gd name="T0" fmla="*/ 119 w 3744"/>
              <a:gd name="T1" fmla="*/ 239 h 1743"/>
              <a:gd name="T2" fmla="*/ 3625 w 3744"/>
              <a:gd name="T3" fmla="*/ 1505 h 1743"/>
              <a:gd name="T4" fmla="*/ 3506 w 3744"/>
              <a:gd name="T5" fmla="*/ 1624 h 1743"/>
              <a:gd name="T6" fmla="*/ 3244 w 3744"/>
              <a:gd name="T7" fmla="*/ 1624 h 1743"/>
              <a:gd name="T8" fmla="*/ 3124 w 3744"/>
              <a:gd name="T9" fmla="*/ 1505 h 1743"/>
              <a:gd name="T10" fmla="*/ 2623 w 3744"/>
              <a:gd name="T11" fmla="*/ 1743 h 1743"/>
              <a:gd name="T12" fmla="*/ 2123 w 3744"/>
              <a:gd name="T13" fmla="*/ 1505 h 1743"/>
              <a:gd name="T14" fmla="*/ 2003 w 3744"/>
              <a:gd name="T15" fmla="*/ 1624 h 1743"/>
              <a:gd name="T16" fmla="*/ 1741 w 3744"/>
              <a:gd name="T17" fmla="*/ 1624 h 1743"/>
              <a:gd name="T18" fmla="*/ 1622 w 3744"/>
              <a:gd name="T19" fmla="*/ 1505 h 1743"/>
              <a:gd name="T20" fmla="*/ 1121 w 3744"/>
              <a:gd name="T21" fmla="*/ 1743 h 1743"/>
              <a:gd name="T22" fmla="*/ 620 w 3744"/>
              <a:gd name="T23" fmla="*/ 1505 h 1743"/>
              <a:gd name="T24" fmla="*/ 501 w 3744"/>
              <a:gd name="T25" fmla="*/ 1624 h 1743"/>
              <a:gd name="T26" fmla="*/ 3744 w 3744"/>
              <a:gd name="T27" fmla="*/ 1123 h 1743"/>
              <a:gd name="T28" fmla="*/ 3625 w 3744"/>
              <a:gd name="T29" fmla="*/ 1003 h 1743"/>
              <a:gd name="T30" fmla="*/ 3124 w 3744"/>
              <a:gd name="T31" fmla="*/ 1242 h 1743"/>
              <a:gd name="T32" fmla="*/ 2623 w 3744"/>
              <a:gd name="T33" fmla="*/ 1003 h 1743"/>
              <a:gd name="T34" fmla="*/ 2504 w 3744"/>
              <a:gd name="T35" fmla="*/ 1123 h 1743"/>
              <a:gd name="T36" fmla="*/ 2242 w 3744"/>
              <a:gd name="T37" fmla="*/ 1123 h 1743"/>
              <a:gd name="T38" fmla="*/ 2123 w 3744"/>
              <a:gd name="T39" fmla="*/ 1003 h 1743"/>
              <a:gd name="T40" fmla="*/ 1622 w 3744"/>
              <a:gd name="T41" fmla="*/ 1242 h 1743"/>
              <a:gd name="T42" fmla="*/ 1121 w 3744"/>
              <a:gd name="T43" fmla="*/ 1003 h 1743"/>
              <a:gd name="T44" fmla="*/ 1002 w 3744"/>
              <a:gd name="T45" fmla="*/ 1123 h 1743"/>
              <a:gd name="T46" fmla="*/ 739 w 3744"/>
              <a:gd name="T47" fmla="*/ 1123 h 1743"/>
              <a:gd name="T48" fmla="*/ 620 w 3744"/>
              <a:gd name="T49" fmla="*/ 1003 h 1743"/>
              <a:gd name="T50" fmla="*/ 3625 w 3744"/>
              <a:gd name="T51" fmla="*/ 740 h 1743"/>
              <a:gd name="T52" fmla="*/ 3124 w 3744"/>
              <a:gd name="T53" fmla="*/ 502 h 1743"/>
              <a:gd name="T54" fmla="*/ 3005 w 3744"/>
              <a:gd name="T55" fmla="*/ 621 h 1743"/>
              <a:gd name="T56" fmla="*/ 2743 w 3744"/>
              <a:gd name="T57" fmla="*/ 621 h 1743"/>
              <a:gd name="T58" fmla="*/ 2623 w 3744"/>
              <a:gd name="T59" fmla="*/ 502 h 1743"/>
              <a:gd name="T60" fmla="*/ 2123 w 3744"/>
              <a:gd name="T61" fmla="*/ 740 h 1743"/>
              <a:gd name="T62" fmla="*/ 1622 w 3744"/>
              <a:gd name="T63" fmla="*/ 502 h 1743"/>
              <a:gd name="T64" fmla="*/ 1502 w 3744"/>
              <a:gd name="T65" fmla="*/ 621 h 1743"/>
              <a:gd name="T66" fmla="*/ 1240 w 3744"/>
              <a:gd name="T67" fmla="*/ 621 h 1743"/>
              <a:gd name="T68" fmla="*/ 1121 w 3744"/>
              <a:gd name="T69" fmla="*/ 502 h 1743"/>
              <a:gd name="T70" fmla="*/ 620 w 3744"/>
              <a:gd name="T71" fmla="*/ 740 h 1743"/>
              <a:gd name="T72" fmla="*/ 3625 w 3744"/>
              <a:gd name="T73" fmla="*/ 0 h 1743"/>
              <a:gd name="T74" fmla="*/ 3506 w 3744"/>
              <a:gd name="T75" fmla="*/ 120 h 1743"/>
              <a:gd name="T76" fmla="*/ 3244 w 3744"/>
              <a:gd name="T77" fmla="*/ 120 h 1743"/>
              <a:gd name="T78" fmla="*/ 3124 w 3744"/>
              <a:gd name="T79" fmla="*/ 0 h 1743"/>
              <a:gd name="T80" fmla="*/ 2623 w 3744"/>
              <a:gd name="T81" fmla="*/ 239 h 1743"/>
              <a:gd name="T82" fmla="*/ 2123 w 3744"/>
              <a:gd name="T83" fmla="*/ 0 h 1743"/>
              <a:gd name="T84" fmla="*/ 2003 w 3744"/>
              <a:gd name="T85" fmla="*/ 120 h 1743"/>
              <a:gd name="T86" fmla="*/ 1741 w 3744"/>
              <a:gd name="T87" fmla="*/ 120 h 1743"/>
              <a:gd name="T88" fmla="*/ 1622 w 3744"/>
              <a:gd name="T89" fmla="*/ 0 h 1743"/>
              <a:gd name="T90" fmla="*/ 1121 w 3744"/>
              <a:gd name="T91" fmla="*/ 239 h 1743"/>
              <a:gd name="T92" fmla="*/ 620 w 3744"/>
              <a:gd name="T93" fmla="*/ 0 h 1743"/>
              <a:gd name="T94" fmla="*/ 501 w 3744"/>
              <a:gd name="T95" fmla="*/ 120 h 1743"/>
              <a:gd name="T96" fmla="*/ 238 w 3744"/>
              <a:gd name="T97" fmla="*/ 1624 h 1743"/>
              <a:gd name="T98" fmla="*/ 119 w 3744"/>
              <a:gd name="T99" fmla="*/ 1505 h 1743"/>
              <a:gd name="T100" fmla="*/ 119 w 3744"/>
              <a:gd name="T101" fmla="*/ 1242 h 1743"/>
              <a:gd name="T102" fmla="*/ 119 w 3744"/>
              <a:gd name="T103" fmla="*/ 502 h 1743"/>
              <a:gd name="T104" fmla="*/ 0 w 3744"/>
              <a:gd name="T105" fmla="*/ 621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744" h="1743">
                <a:moveTo>
                  <a:pt x="119" y="0"/>
                </a:moveTo>
                <a:cubicBezTo>
                  <a:pt x="185" y="0"/>
                  <a:pt x="238" y="54"/>
                  <a:pt x="238" y="120"/>
                </a:cubicBezTo>
                <a:cubicBezTo>
                  <a:pt x="238" y="185"/>
                  <a:pt x="185" y="239"/>
                  <a:pt x="119" y="239"/>
                </a:cubicBezTo>
                <a:cubicBezTo>
                  <a:pt x="53" y="239"/>
                  <a:pt x="0" y="185"/>
                  <a:pt x="0" y="120"/>
                </a:cubicBezTo>
                <a:cubicBezTo>
                  <a:pt x="0" y="54"/>
                  <a:pt x="53" y="0"/>
                  <a:pt x="119" y="0"/>
                </a:cubicBezTo>
                <a:close/>
                <a:moveTo>
                  <a:pt x="3625" y="1505"/>
                </a:moveTo>
                <a:cubicBezTo>
                  <a:pt x="3691" y="1505"/>
                  <a:pt x="3744" y="1558"/>
                  <a:pt x="3744" y="1624"/>
                </a:cubicBezTo>
                <a:cubicBezTo>
                  <a:pt x="3744" y="1690"/>
                  <a:pt x="3691" y="1743"/>
                  <a:pt x="3625" y="1743"/>
                </a:cubicBezTo>
                <a:cubicBezTo>
                  <a:pt x="3559" y="1743"/>
                  <a:pt x="3506" y="1690"/>
                  <a:pt x="3506" y="1624"/>
                </a:cubicBezTo>
                <a:cubicBezTo>
                  <a:pt x="3506" y="1558"/>
                  <a:pt x="3559" y="1505"/>
                  <a:pt x="3625" y="1505"/>
                </a:cubicBezTo>
                <a:close/>
                <a:moveTo>
                  <a:pt x="3124" y="1505"/>
                </a:moveTo>
                <a:cubicBezTo>
                  <a:pt x="3190" y="1505"/>
                  <a:pt x="3244" y="1558"/>
                  <a:pt x="3244" y="1624"/>
                </a:cubicBezTo>
                <a:cubicBezTo>
                  <a:pt x="3244" y="1690"/>
                  <a:pt x="3190" y="1743"/>
                  <a:pt x="3124" y="1743"/>
                </a:cubicBezTo>
                <a:cubicBezTo>
                  <a:pt x="3059" y="1743"/>
                  <a:pt x="3005" y="1690"/>
                  <a:pt x="3005" y="1624"/>
                </a:cubicBezTo>
                <a:cubicBezTo>
                  <a:pt x="3005" y="1558"/>
                  <a:pt x="3059" y="1505"/>
                  <a:pt x="3124" y="1505"/>
                </a:cubicBezTo>
                <a:close/>
                <a:moveTo>
                  <a:pt x="2623" y="1505"/>
                </a:moveTo>
                <a:cubicBezTo>
                  <a:pt x="2689" y="1505"/>
                  <a:pt x="2743" y="1558"/>
                  <a:pt x="2743" y="1624"/>
                </a:cubicBezTo>
                <a:cubicBezTo>
                  <a:pt x="2743" y="1690"/>
                  <a:pt x="2689" y="1743"/>
                  <a:pt x="2623" y="1743"/>
                </a:cubicBezTo>
                <a:cubicBezTo>
                  <a:pt x="2558" y="1743"/>
                  <a:pt x="2504" y="1690"/>
                  <a:pt x="2504" y="1624"/>
                </a:cubicBezTo>
                <a:cubicBezTo>
                  <a:pt x="2504" y="1558"/>
                  <a:pt x="2558" y="1505"/>
                  <a:pt x="2623" y="1505"/>
                </a:cubicBezTo>
                <a:close/>
                <a:moveTo>
                  <a:pt x="2123" y="1505"/>
                </a:moveTo>
                <a:cubicBezTo>
                  <a:pt x="2188" y="1505"/>
                  <a:pt x="2242" y="1558"/>
                  <a:pt x="2242" y="1624"/>
                </a:cubicBezTo>
                <a:cubicBezTo>
                  <a:pt x="2242" y="1690"/>
                  <a:pt x="2188" y="1743"/>
                  <a:pt x="2123" y="1743"/>
                </a:cubicBezTo>
                <a:cubicBezTo>
                  <a:pt x="2057" y="1743"/>
                  <a:pt x="2003" y="1690"/>
                  <a:pt x="2003" y="1624"/>
                </a:cubicBezTo>
                <a:cubicBezTo>
                  <a:pt x="2003" y="1558"/>
                  <a:pt x="2057" y="1505"/>
                  <a:pt x="2123" y="1505"/>
                </a:cubicBezTo>
                <a:close/>
                <a:moveTo>
                  <a:pt x="1622" y="1505"/>
                </a:moveTo>
                <a:cubicBezTo>
                  <a:pt x="1687" y="1505"/>
                  <a:pt x="1741" y="1558"/>
                  <a:pt x="1741" y="1624"/>
                </a:cubicBezTo>
                <a:cubicBezTo>
                  <a:pt x="1741" y="1690"/>
                  <a:pt x="1687" y="1743"/>
                  <a:pt x="1622" y="1743"/>
                </a:cubicBezTo>
                <a:cubicBezTo>
                  <a:pt x="1556" y="1743"/>
                  <a:pt x="1502" y="1690"/>
                  <a:pt x="1502" y="1624"/>
                </a:cubicBezTo>
                <a:cubicBezTo>
                  <a:pt x="1502" y="1558"/>
                  <a:pt x="1556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0" y="1558"/>
                  <a:pt x="1240" y="1624"/>
                </a:cubicBezTo>
                <a:cubicBezTo>
                  <a:pt x="1240" y="1690"/>
                  <a:pt x="1187" y="1743"/>
                  <a:pt x="1121" y="1743"/>
                </a:cubicBezTo>
                <a:cubicBezTo>
                  <a:pt x="1055" y="1743"/>
                  <a:pt x="1002" y="1690"/>
                  <a:pt x="1002" y="1624"/>
                </a:cubicBezTo>
                <a:cubicBezTo>
                  <a:pt x="1002" y="1558"/>
                  <a:pt x="1055" y="1505"/>
                  <a:pt x="1121" y="1505"/>
                </a:cubicBezTo>
                <a:close/>
                <a:moveTo>
                  <a:pt x="620" y="1505"/>
                </a:moveTo>
                <a:cubicBezTo>
                  <a:pt x="686" y="1505"/>
                  <a:pt x="739" y="1558"/>
                  <a:pt x="739" y="1624"/>
                </a:cubicBezTo>
                <a:cubicBezTo>
                  <a:pt x="739" y="1690"/>
                  <a:pt x="686" y="1743"/>
                  <a:pt x="620" y="1743"/>
                </a:cubicBezTo>
                <a:cubicBezTo>
                  <a:pt x="554" y="1743"/>
                  <a:pt x="501" y="1690"/>
                  <a:pt x="501" y="1624"/>
                </a:cubicBezTo>
                <a:cubicBezTo>
                  <a:pt x="501" y="1558"/>
                  <a:pt x="554" y="1505"/>
                  <a:pt x="620" y="1505"/>
                </a:cubicBezTo>
                <a:close/>
                <a:moveTo>
                  <a:pt x="3625" y="1003"/>
                </a:moveTo>
                <a:cubicBezTo>
                  <a:pt x="3691" y="1003"/>
                  <a:pt x="3744" y="1057"/>
                  <a:pt x="3744" y="1123"/>
                </a:cubicBezTo>
                <a:cubicBezTo>
                  <a:pt x="3744" y="1188"/>
                  <a:pt x="3691" y="1242"/>
                  <a:pt x="3625" y="1242"/>
                </a:cubicBezTo>
                <a:cubicBezTo>
                  <a:pt x="3559" y="1242"/>
                  <a:pt x="3506" y="1188"/>
                  <a:pt x="3506" y="1123"/>
                </a:cubicBezTo>
                <a:cubicBezTo>
                  <a:pt x="3506" y="1057"/>
                  <a:pt x="3559" y="1003"/>
                  <a:pt x="3625" y="1003"/>
                </a:cubicBezTo>
                <a:close/>
                <a:moveTo>
                  <a:pt x="3124" y="1003"/>
                </a:moveTo>
                <a:cubicBezTo>
                  <a:pt x="3190" y="1003"/>
                  <a:pt x="3244" y="1057"/>
                  <a:pt x="3244" y="1123"/>
                </a:cubicBezTo>
                <a:cubicBezTo>
                  <a:pt x="3244" y="1188"/>
                  <a:pt x="3190" y="1242"/>
                  <a:pt x="3124" y="1242"/>
                </a:cubicBezTo>
                <a:cubicBezTo>
                  <a:pt x="3059" y="1242"/>
                  <a:pt x="3005" y="1188"/>
                  <a:pt x="3005" y="1123"/>
                </a:cubicBezTo>
                <a:cubicBezTo>
                  <a:pt x="3005" y="1057"/>
                  <a:pt x="3059" y="1003"/>
                  <a:pt x="3124" y="1003"/>
                </a:cubicBezTo>
                <a:close/>
                <a:moveTo>
                  <a:pt x="2623" y="1003"/>
                </a:moveTo>
                <a:cubicBezTo>
                  <a:pt x="2689" y="1003"/>
                  <a:pt x="2743" y="1057"/>
                  <a:pt x="2743" y="1123"/>
                </a:cubicBezTo>
                <a:cubicBezTo>
                  <a:pt x="2743" y="1188"/>
                  <a:pt x="2689" y="1242"/>
                  <a:pt x="2623" y="1242"/>
                </a:cubicBezTo>
                <a:cubicBezTo>
                  <a:pt x="2558" y="1242"/>
                  <a:pt x="2504" y="1188"/>
                  <a:pt x="2504" y="1123"/>
                </a:cubicBezTo>
                <a:cubicBezTo>
                  <a:pt x="2504" y="1057"/>
                  <a:pt x="2558" y="1003"/>
                  <a:pt x="2623" y="1003"/>
                </a:cubicBezTo>
                <a:close/>
                <a:moveTo>
                  <a:pt x="2123" y="1003"/>
                </a:moveTo>
                <a:cubicBezTo>
                  <a:pt x="2188" y="1003"/>
                  <a:pt x="2242" y="1057"/>
                  <a:pt x="2242" y="1123"/>
                </a:cubicBezTo>
                <a:cubicBezTo>
                  <a:pt x="2242" y="1188"/>
                  <a:pt x="2188" y="1242"/>
                  <a:pt x="2123" y="1242"/>
                </a:cubicBezTo>
                <a:cubicBezTo>
                  <a:pt x="2057" y="1242"/>
                  <a:pt x="2003" y="1188"/>
                  <a:pt x="2003" y="1123"/>
                </a:cubicBezTo>
                <a:cubicBezTo>
                  <a:pt x="2003" y="1057"/>
                  <a:pt x="2057" y="1003"/>
                  <a:pt x="2123" y="1003"/>
                </a:cubicBezTo>
                <a:close/>
                <a:moveTo>
                  <a:pt x="1622" y="1003"/>
                </a:moveTo>
                <a:cubicBezTo>
                  <a:pt x="1687" y="1003"/>
                  <a:pt x="1741" y="1057"/>
                  <a:pt x="1741" y="1123"/>
                </a:cubicBezTo>
                <a:cubicBezTo>
                  <a:pt x="1741" y="1188"/>
                  <a:pt x="1687" y="1242"/>
                  <a:pt x="1622" y="1242"/>
                </a:cubicBezTo>
                <a:cubicBezTo>
                  <a:pt x="1556" y="1242"/>
                  <a:pt x="1502" y="1188"/>
                  <a:pt x="1502" y="1123"/>
                </a:cubicBezTo>
                <a:cubicBezTo>
                  <a:pt x="1502" y="1057"/>
                  <a:pt x="1556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0" y="1057"/>
                  <a:pt x="1240" y="1123"/>
                </a:cubicBezTo>
                <a:cubicBezTo>
                  <a:pt x="1240" y="1188"/>
                  <a:pt x="1187" y="1242"/>
                  <a:pt x="1121" y="1242"/>
                </a:cubicBezTo>
                <a:cubicBezTo>
                  <a:pt x="1055" y="1242"/>
                  <a:pt x="1002" y="1188"/>
                  <a:pt x="1002" y="1123"/>
                </a:cubicBezTo>
                <a:cubicBezTo>
                  <a:pt x="1002" y="1057"/>
                  <a:pt x="1055" y="1003"/>
                  <a:pt x="1121" y="1003"/>
                </a:cubicBezTo>
                <a:close/>
                <a:moveTo>
                  <a:pt x="620" y="1003"/>
                </a:moveTo>
                <a:cubicBezTo>
                  <a:pt x="686" y="1003"/>
                  <a:pt x="739" y="1057"/>
                  <a:pt x="739" y="1123"/>
                </a:cubicBezTo>
                <a:cubicBezTo>
                  <a:pt x="739" y="1188"/>
                  <a:pt x="686" y="1242"/>
                  <a:pt x="620" y="1242"/>
                </a:cubicBezTo>
                <a:cubicBezTo>
                  <a:pt x="554" y="1242"/>
                  <a:pt x="501" y="1188"/>
                  <a:pt x="501" y="1123"/>
                </a:cubicBezTo>
                <a:cubicBezTo>
                  <a:pt x="501" y="1057"/>
                  <a:pt x="554" y="1003"/>
                  <a:pt x="620" y="1003"/>
                </a:cubicBezTo>
                <a:close/>
                <a:moveTo>
                  <a:pt x="3625" y="502"/>
                </a:moveTo>
                <a:cubicBezTo>
                  <a:pt x="3691" y="502"/>
                  <a:pt x="3744" y="555"/>
                  <a:pt x="3744" y="621"/>
                </a:cubicBezTo>
                <a:cubicBezTo>
                  <a:pt x="3744" y="687"/>
                  <a:pt x="3691" y="740"/>
                  <a:pt x="3625" y="740"/>
                </a:cubicBezTo>
                <a:cubicBezTo>
                  <a:pt x="3559" y="740"/>
                  <a:pt x="3506" y="687"/>
                  <a:pt x="3506" y="621"/>
                </a:cubicBezTo>
                <a:cubicBezTo>
                  <a:pt x="3506" y="555"/>
                  <a:pt x="3559" y="502"/>
                  <a:pt x="3625" y="502"/>
                </a:cubicBezTo>
                <a:close/>
                <a:moveTo>
                  <a:pt x="3124" y="502"/>
                </a:moveTo>
                <a:cubicBezTo>
                  <a:pt x="3190" y="502"/>
                  <a:pt x="3244" y="555"/>
                  <a:pt x="3244" y="621"/>
                </a:cubicBezTo>
                <a:cubicBezTo>
                  <a:pt x="3244" y="687"/>
                  <a:pt x="3190" y="740"/>
                  <a:pt x="3124" y="740"/>
                </a:cubicBezTo>
                <a:cubicBezTo>
                  <a:pt x="3059" y="740"/>
                  <a:pt x="3005" y="687"/>
                  <a:pt x="3005" y="621"/>
                </a:cubicBezTo>
                <a:cubicBezTo>
                  <a:pt x="3005" y="555"/>
                  <a:pt x="3059" y="502"/>
                  <a:pt x="3124" y="502"/>
                </a:cubicBezTo>
                <a:close/>
                <a:moveTo>
                  <a:pt x="2623" y="502"/>
                </a:moveTo>
                <a:cubicBezTo>
                  <a:pt x="2689" y="502"/>
                  <a:pt x="2743" y="555"/>
                  <a:pt x="2743" y="621"/>
                </a:cubicBezTo>
                <a:cubicBezTo>
                  <a:pt x="2743" y="687"/>
                  <a:pt x="2689" y="740"/>
                  <a:pt x="2623" y="740"/>
                </a:cubicBezTo>
                <a:cubicBezTo>
                  <a:pt x="2558" y="740"/>
                  <a:pt x="2504" y="687"/>
                  <a:pt x="2504" y="621"/>
                </a:cubicBezTo>
                <a:cubicBezTo>
                  <a:pt x="2504" y="555"/>
                  <a:pt x="2558" y="502"/>
                  <a:pt x="2623" y="502"/>
                </a:cubicBezTo>
                <a:close/>
                <a:moveTo>
                  <a:pt x="2123" y="502"/>
                </a:moveTo>
                <a:cubicBezTo>
                  <a:pt x="2188" y="502"/>
                  <a:pt x="2242" y="555"/>
                  <a:pt x="2242" y="621"/>
                </a:cubicBezTo>
                <a:cubicBezTo>
                  <a:pt x="2242" y="687"/>
                  <a:pt x="2188" y="740"/>
                  <a:pt x="2123" y="740"/>
                </a:cubicBezTo>
                <a:cubicBezTo>
                  <a:pt x="2057" y="740"/>
                  <a:pt x="2003" y="687"/>
                  <a:pt x="2003" y="621"/>
                </a:cubicBezTo>
                <a:cubicBezTo>
                  <a:pt x="2003" y="555"/>
                  <a:pt x="2057" y="502"/>
                  <a:pt x="2123" y="502"/>
                </a:cubicBezTo>
                <a:close/>
                <a:moveTo>
                  <a:pt x="1622" y="502"/>
                </a:moveTo>
                <a:cubicBezTo>
                  <a:pt x="1687" y="502"/>
                  <a:pt x="1741" y="555"/>
                  <a:pt x="1741" y="621"/>
                </a:cubicBezTo>
                <a:cubicBezTo>
                  <a:pt x="1741" y="687"/>
                  <a:pt x="1687" y="740"/>
                  <a:pt x="1622" y="740"/>
                </a:cubicBezTo>
                <a:cubicBezTo>
                  <a:pt x="1556" y="740"/>
                  <a:pt x="1502" y="687"/>
                  <a:pt x="1502" y="621"/>
                </a:cubicBezTo>
                <a:cubicBezTo>
                  <a:pt x="1502" y="555"/>
                  <a:pt x="1556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0" y="555"/>
                  <a:pt x="1240" y="621"/>
                </a:cubicBezTo>
                <a:cubicBezTo>
                  <a:pt x="1240" y="687"/>
                  <a:pt x="1187" y="740"/>
                  <a:pt x="1121" y="740"/>
                </a:cubicBezTo>
                <a:cubicBezTo>
                  <a:pt x="1055" y="740"/>
                  <a:pt x="1002" y="687"/>
                  <a:pt x="1002" y="621"/>
                </a:cubicBezTo>
                <a:cubicBezTo>
                  <a:pt x="1002" y="555"/>
                  <a:pt x="1055" y="502"/>
                  <a:pt x="1121" y="502"/>
                </a:cubicBezTo>
                <a:close/>
                <a:moveTo>
                  <a:pt x="620" y="502"/>
                </a:moveTo>
                <a:cubicBezTo>
                  <a:pt x="686" y="502"/>
                  <a:pt x="739" y="555"/>
                  <a:pt x="739" y="621"/>
                </a:cubicBezTo>
                <a:cubicBezTo>
                  <a:pt x="739" y="687"/>
                  <a:pt x="686" y="740"/>
                  <a:pt x="620" y="740"/>
                </a:cubicBezTo>
                <a:cubicBezTo>
                  <a:pt x="554" y="740"/>
                  <a:pt x="501" y="687"/>
                  <a:pt x="501" y="621"/>
                </a:cubicBezTo>
                <a:cubicBezTo>
                  <a:pt x="501" y="555"/>
                  <a:pt x="554" y="502"/>
                  <a:pt x="620" y="502"/>
                </a:cubicBezTo>
                <a:close/>
                <a:moveTo>
                  <a:pt x="3625" y="0"/>
                </a:moveTo>
                <a:cubicBezTo>
                  <a:pt x="3691" y="0"/>
                  <a:pt x="3744" y="54"/>
                  <a:pt x="3744" y="120"/>
                </a:cubicBezTo>
                <a:cubicBezTo>
                  <a:pt x="3744" y="185"/>
                  <a:pt x="3691" y="239"/>
                  <a:pt x="3625" y="239"/>
                </a:cubicBezTo>
                <a:cubicBezTo>
                  <a:pt x="3559" y="239"/>
                  <a:pt x="3506" y="185"/>
                  <a:pt x="3506" y="120"/>
                </a:cubicBezTo>
                <a:cubicBezTo>
                  <a:pt x="3506" y="54"/>
                  <a:pt x="3559" y="0"/>
                  <a:pt x="3625" y="0"/>
                </a:cubicBezTo>
                <a:close/>
                <a:moveTo>
                  <a:pt x="3124" y="0"/>
                </a:moveTo>
                <a:cubicBezTo>
                  <a:pt x="3190" y="0"/>
                  <a:pt x="3244" y="54"/>
                  <a:pt x="3244" y="120"/>
                </a:cubicBezTo>
                <a:cubicBezTo>
                  <a:pt x="3244" y="185"/>
                  <a:pt x="3190" y="239"/>
                  <a:pt x="3124" y="239"/>
                </a:cubicBezTo>
                <a:cubicBezTo>
                  <a:pt x="3059" y="239"/>
                  <a:pt x="3005" y="185"/>
                  <a:pt x="3005" y="120"/>
                </a:cubicBezTo>
                <a:cubicBezTo>
                  <a:pt x="3005" y="54"/>
                  <a:pt x="3059" y="0"/>
                  <a:pt x="3124" y="0"/>
                </a:cubicBezTo>
                <a:close/>
                <a:moveTo>
                  <a:pt x="2623" y="0"/>
                </a:moveTo>
                <a:cubicBezTo>
                  <a:pt x="2689" y="0"/>
                  <a:pt x="2743" y="54"/>
                  <a:pt x="2743" y="120"/>
                </a:cubicBezTo>
                <a:cubicBezTo>
                  <a:pt x="2743" y="185"/>
                  <a:pt x="2689" y="239"/>
                  <a:pt x="2623" y="239"/>
                </a:cubicBezTo>
                <a:cubicBezTo>
                  <a:pt x="2558" y="239"/>
                  <a:pt x="2504" y="185"/>
                  <a:pt x="2504" y="120"/>
                </a:cubicBezTo>
                <a:cubicBezTo>
                  <a:pt x="2504" y="54"/>
                  <a:pt x="2558" y="0"/>
                  <a:pt x="2623" y="0"/>
                </a:cubicBezTo>
                <a:close/>
                <a:moveTo>
                  <a:pt x="2123" y="0"/>
                </a:moveTo>
                <a:cubicBezTo>
                  <a:pt x="2188" y="0"/>
                  <a:pt x="2242" y="54"/>
                  <a:pt x="2242" y="120"/>
                </a:cubicBezTo>
                <a:cubicBezTo>
                  <a:pt x="2242" y="185"/>
                  <a:pt x="2188" y="239"/>
                  <a:pt x="2123" y="239"/>
                </a:cubicBezTo>
                <a:cubicBezTo>
                  <a:pt x="2057" y="239"/>
                  <a:pt x="2003" y="185"/>
                  <a:pt x="2003" y="120"/>
                </a:cubicBezTo>
                <a:cubicBezTo>
                  <a:pt x="2003" y="54"/>
                  <a:pt x="2057" y="0"/>
                  <a:pt x="2123" y="0"/>
                </a:cubicBezTo>
                <a:close/>
                <a:moveTo>
                  <a:pt x="1622" y="0"/>
                </a:moveTo>
                <a:cubicBezTo>
                  <a:pt x="1687" y="0"/>
                  <a:pt x="1741" y="54"/>
                  <a:pt x="1741" y="120"/>
                </a:cubicBezTo>
                <a:cubicBezTo>
                  <a:pt x="1741" y="185"/>
                  <a:pt x="1687" y="239"/>
                  <a:pt x="1622" y="239"/>
                </a:cubicBezTo>
                <a:cubicBezTo>
                  <a:pt x="1556" y="239"/>
                  <a:pt x="1502" y="185"/>
                  <a:pt x="1502" y="120"/>
                </a:cubicBezTo>
                <a:cubicBezTo>
                  <a:pt x="1502" y="54"/>
                  <a:pt x="1556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0" y="54"/>
                  <a:pt x="1240" y="120"/>
                </a:cubicBezTo>
                <a:cubicBezTo>
                  <a:pt x="1240" y="185"/>
                  <a:pt x="1187" y="239"/>
                  <a:pt x="1121" y="239"/>
                </a:cubicBezTo>
                <a:cubicBezTo>
                  <a:pt x="1055" y="239"/>
                  <a:pt x="1002" y="185"/>
                  <a:pt x="1002" y="120"/>
                </a:cubicBezTo>
                <a:cubicBezTo>
                  <a:pt x="1002" y="54"/>
                  <a:pt x="1055" y="0"/>
                  <a:pt x="1121" y="0"/>
                </a:cubicBezTo>
                <a:close/>
                <a:moveTo>
                  <a:pt x="620" y="0"/>
                </a:moveTo>
                <a:cubicBezTo>
                  <a:pt x="686" y="0"/>
                  <a:pt x="739" y="54"/>
                  <a:pt x="739" y="120"/>
                </a:cubicBezTo>
                <a:cubicBezTo>
                  <a:pt x="739" y="185"/>
                  <a:pt x="686" y="239"/>
                  <a:pt x="620" y="239"/>
                </a:cubicBezTo>
                <a:cubicBezTo>
                  <a:pt x="554" y="239"/>
                  <a:pt x="501" y="185"/>
                  <a:pt x="501" y="120"/>
                </a:cubicBezTo>
                <a:cubicBezTo>
                  <a:pt x="501" y="54"/>
                  <a:pt x="554" y="0"/>
                  <a:pt x="620" y="0"/>
                </a:cubicBezTo>
                <a:close/>
                <a:moveTo>
                  <a:pt x="119" y="1505"/>
                </a:moveTo>
                <a:cubicBezTo>
                  <a:pt x="185" y="1505"/>
                  <a:pt x="238" y="1558"/>
                  <a:pt x="238" y="1624"/>
                </a:cubicBezTo>
                <a:cubicBezTo>
                  <a:pt x="238" y="1690"/>
                  <a:pt x="185" y="1743"/>
                  <a:pt x="119" y="1743"/>
                </a:cubicBezTo>
                <a:cubicBezTo>
                  <a:pt x="53" y="1743"/>
                  <a:pt x="0" y="1690"/>
                  <a:pt x="0" y="1624"/>
                </a:cubicBezTo>
                <a:cubicBezTo>
                  <a:pt x="0" y="1558"/>
                  <a:pt x="53" y="1505"/>
                  <a:pt x="119" y="1505"/>
                </a:cubicBezTo>
                <a:close/>
                <a:moveTo>
                  <a:pt x="119" y="1003"/>
                </a:moveTo>
                <a:cubicBezTo>
                  <a:pt x="185" y="1003"/>
                  <a:pt x="238" y="1057"/>
                  <a:pt x="238" y="1123"/>
                </a:cubicBezTo>
                <a:cubicBezTo>
                  <a:pt x="238" y="1188"/>
                  <a:pt x="185" y="1242"/>
                  <a:pt x="119" y="1242"/>
                </a:cubicBezTo>
                <a:cubicBezTo>
                  <a:pt x="53" y="1242"/>
                  <a:pt x="0" y="1188"/>
                  <a:pt x="0" y="1123"/>
                </a:cubicBezTo>
                <a:cubicBezTo>
                  <a:pt x="0" y="1057"/>
                  <a:pt x="53" y="1003"/>
                  <a:pt x="119" y="1003"/>
                </a:cubicBezTo>
                <a:close/>
                <a:moveTo>
                  <a:pt x="119" y="502"/>
                </a:moveTo>
                <a:cubicBezTo>
                  <a:pt x="185" y="502"/>
                  <a:pt x="238" y="555"/>
                  <a:pt x="238" y="621"/>
                </a:cubicBezTo>
                <a:cubicBezTo>
                  <a:pt x="238" y="687"/>
                  <a:pt x="185" y="740"/>
                  <a:pt x="119" y="740"/>
                </a:cubicBezTo>
                <a:cubicBezTo>
                  <a:pt x="53" y="740"/>
                  <a:pt x="0" y="687"/>
                  <a:pt x="0" y="621"/>
                </a:cubicBezTo>
                <a:cubicBezTo>
                  <a:pt x="0" y="555"/>
                  <a:pt x="53" y="502"/>
                  <a:pt x="119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9">
            <a:extLst>
              <a:ext uri="{FF2B5EF4-FFF2-40B4-BE49-F238E27FC236}">
                <a16:creationId xmlns:a16="http://schemas.microsoft.com/office/drawing/2014/main" id="{5D57C0DC-62E1-49F7-9270-F9CFDB796E25}"/>
              </a:ext>
            </a:extLst>
          </p:cNvPr>
          <p:cNvSpPr>
            <a:spLocks/>
          </p:cNvSpPr>
          <p:nvPr/>
        </p:nvSpPr>
        <p:spPr bwMode="auto">
          <a:xfrm>
            <a:off x="7809353" y="-2213"/>
            <a:ext cx="685108" cy="448469"/>
          </a:xfrm>
          <a:custGeom>
            <a:avLst/>
            <a:gdLst>
              <a:gd name="T0" fmla="*/ 0 w 1584"/>
              <a:gd name="T1" fmla="*/ 0 h 1034"/>
              <a:gd name="T2" fmla="*/ 555 w 1584"/>
              <a:gd name="T3" fmla="*/ 903 h 1034"/>
              <a:gd name="T4" fmla="*/ 556 w 1584"/>
              <a:gd name="T5" fmla="*/ 906 h 1034"/>
              <a:gd name="T6" fmla="*/ 792 w 1584"/>
              <a:gd name="T7" fmla="*/ 1034 h 1034"/>
              <a:gd name="T8" fmla="*/ 1033 w 1584"/>
              <a:gd name="T9" fmla="*/ 899 h 1034"/>
              <a:gd name="T10" fmla="*/ 1033 w 1584"/>
              <a:gd name="T11" fmla="*/ 898 h 1034"/>
              <a:gd name="T12" fmla="*/ 1584 w 1584"/>
              <a:gd name="T13" fmla="*/ 0 h 1034"/>
              <a:gd name="T14" fmla="*/ 1455 w 1584"/>
              <a:gd name="T15" fmla="*/ 0 h 1034"/>
              <a:gd name="T16" fmla="*/ 939 w 1584"/>
              <a:gd name="T17" fmla="*/ 840 h 1034"/>
              <a:gd name="T18" fmla="*/ 792 w 1584"/>
              <a:gd name="T19" fmla="*/ 924 h 1034"/>
              <a:gd name="T20" fmla="*/ 648 w 1584"/>
              <a:gd name="T21" fmla="*/ 846 h 1034"/>
              <a:gd name="T22" fmla="*/ 129 w 1584"/>
              <a:gd name="T23" fmla="*/ 0 h 1034"/>
              <a:gd name="T24" fmla="*/ 0 w 1584"/>
              <a:gd name="T25" fmla="*/ 0 h 10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84" h="1034">
                <a:moveTo>
                  <a:pt x="0" y="0"/>
                </a:moveTo>
                <a:lnTo>
                  <a:pt x="555" y="903"/>
                </a:lnTo>
                <a:cubicBezTo>
                  <a:pt x="555" y="904"/>
                  <a:pt x="556" y="905"/>
                  <a:pt x="556" y="906"/>
                </a:cubicBezTo>
                <a:cubicBezTo>
                  <a:pt x="608" y="986"/>
                  <a:pt x="697" y="1034"/>
                  <a:pt x="792" y="1034"/>
                </a:cubicBezTo>
                <a:cubicBezTo>
                  <a:pt x="892" y="1034"/>
                  <a:pt x="980" y="983"/>
                  <a:pt x="1033" y="899"/>
                </a:cubicBezTo>
                <a:cubicBezTo>
                  <a:pt x="1033" y="898"/>
                  <a:pt x="1033" y="898"/>
                  <a:pt x="1033" y="898"/>
                </a:cubicBezTo>
                <a:lnTo>
                  <a:pt x="1584" y="0"/>
                </a:lnTo>
                <a:lnTo>
                  <a:pt x="1455" y="0"/>
                </a:lnTo>
                <a:lnTo>
                  <a:pt x="939" y="840"/>
                </a:lnTo>
                <a:cubicBezTo>
                  <a:pt x="907" y="892"/>
                  <a:pt x="854" y="924"/>
                  <a:pt x="792" y="924"/>
                </a:cubicBezTo>
                <a:cubicBezTo>
                  <a:pt x="732" y="924"/>
                  <a:pt x="679" y="893"/>
                  <a:pt x="648" y="846"/>
                </a:cubicBezTo>
                <a:lnTo>
                  <a:pt x="129" y="0"/>
                </a:lnTo>
                <a:lnTo>
                  <a:pt x="0" y="0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11">
            <a:extLst>
              <a:ext uri="{FF2B5EF4-FFF2-40B4-BE49-F238E27FC236}">
                <a16:creationId xmlns:a16="http://schemas.microsoft.com/office/drawing/2014/main" id="{057B8D4B-9D6D-4B63-850A-9898FBE25398}"/>
              </a:ext>
            </a:extLst>
          </p:cNvPr>
          <p:cNvSpPr>
            <a:spLocks/>
          </p:cNvSpPr>
          <p:nvPr/>
        </p:nvSpPr>
        <p:spPr bwMode="auto">
          <a:xfrm>
            <a:off x="11410796" y="3685221"/>
            <a:ext cx="781204" cy="1323975"/>
          </a:xfrm>
          <a:custGeom>
            <a:avLst/>
            <a:gdLst>
              <a:gd name="T0" fmla="*/ 1780 w 1780"/>
              <a:gd name="T1" fmla="*/ 2995 h 2995"/>
              <a:gd name="T2" fmla="*/ 659 w 1780"/>
              <a:gd name="T3" fmla="*/ 2715 h 2995"/>
              <a:gd name="T4" fmla="*/ 290 w 1780"/>
              <a:gd name="T5" fmla="*/ 2509 h 2995"/>
              <a:gd name="T6" fmla="*/ 297 w 1780"/>
              <a:gd name="T7" fmla="*/ 1455 h 2995"/>
              <a:gd name="T8" fmla="*/ 300 w 1780"/>
              <a:gd name="T9" fmla="*/ 1453 h 2995"/>
              <a:gd name="T10" fmla="*/ 1780 w 1780"/>
              <a:gd name="T11" fmla="*/ 0 h 2995"/>
              <a:gd name="T12" fmla="*/ 1780 w 1780"/>
              <a:gd name="T13" fmla="*/ 140 h 2995"/>
              <a:gd name="T14" fmla="*/ 370 w 1780"/>
              <a:gd name="T15" fmla="*/ 1524 h 2995"/>
              <a:gd name="T16" fmla="*/ 368 w 1780"/>
              <a:gd name="T17" fmla="*/ 1526 h 2995"/>
              <a:gd name="T18" fmla="*/ 361 w 1780"/>
              <a:gd name="T19" fmla="*/ 2439 h 2995"/>
              <a:gd name="T20" fmla="*/ 681 w 1780"/>
              <a:gd name="T21" fmla="*/ 2618 h 2995"/>
              <a:gd name="T22" fmla="*/ 1780 w 1780"/>
              <a:gd name="T23" fmla="*/ 2892 h 2995"/>
              <a:gd name="T24" fmla="*/ 1780 w 1780"/>
              <a:gd name="T25" fmla="*/ 2995 h 2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80" h="2995">
                <a:moveTo>
                  <a:pt x="1780" y="2995"/>
                </a:moveTo>
                <a:lnTo>
                  <a:pt x="659" y="2715"/>
                </a:lnTo>
                <a:cubicBezTo>
                  <a:pt x="519" y="2684"/>
                  <a:pt x="391" y="2612"/>
                  <a:pt x="290" y="2509"/>
                </a:cubicBezTo>
                <a:cubicBezTo>
                  <a:pt x="0" y="2214"/>
                  <a:pt x="6" y="1747"/>
                  <a:pt x="297" y="1455"/>
                </a:cubicBezTo>
                <a:cubicBezTo>
                  <a:pt x="298" y="1454"/>
                  <a:pt x="299" y="1454"/>
                  <a:pt x="300" y="1453"/>
                </a:cubicBezTo>
                <a:lnTo>
                  <a:pt x="1780" y="0"/>
                </a:lnTo>
                <a:lnTo>
                  <a:pt x="1780" y="140"/>
                </a:lnTo>
                <a:lnTo>
                  <a:pt x="370" y="1524"/>
                </a:lnTo>
                <a:cubicBezTo>
                  <a:pt x="369" y="1525"/>
                  <a:pt x="369" y="1525"/>
                  <a:pt x="368" y="1526"/>
                </a:cubicBezTo>
                <a:cubicBezTo>
                  <a:pt x="116" y="1779"/>
                  <a:pt x="110" y="2183"/>
                  <a:pt x="361" y="2439"/>
                </a:cubicBezTo>
                <a:cubicBezTo>
                  <a:pt x="449" y="2529"/>
                  <a:pt x="559" y="2590"/>
                  <a:pt x="681" y="2618"/>
                </a:cubicBezTo>
                <a:lnTo>
                  <a:pt x="1780" y="2892"/>
                </a:lnTo>
                <a:lnTo>
                  <a:pt x="1780" y="2995"/>
                </a:ln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10">
            <a:extLst>
              <a:ext uri="{FF2B5EF4-FFF2-40B4-BE49-F238E27FC236}">
                <a16:creationId xmlns:a16="http://schemas.microsoft.com/office/drawing/2014/main" id="{ED2D4E7C-38BF-4DD1-8FD6-A0FF7161EAF9}"/>
              </a:ext>
            </a:extLst>
          </p:cNvPr>
          <p:cNvSpPr>
            <a:spLocks noEditPoints="1"/>
          </p:cNvSpPr>
          <p:nvPr/>
        </p:nvSpPr>
        <p:spPr bwMode="auto">
          <a:xfrm>
            <a:off x="0" y="2507716"/>
            <a:ext cx="721169" cy="724820"/>
          </a:xfrm>
          <a:custGeom>
            <a:avLst/>
            <a:gdLst>
              <a:gd name="T0" fmla="*/ 239 w 1742"/>
              <a:gd name="T1" fmla="*/ 119 h 1743"/>
              <a:gd name="T2" fmla="*/ 0 w 1742"/>
              <a:gd name="T3" fmla="*/ 119 h 1743"/>
              <a:gd name="T4" fmla="*/ 1622 w 1742"/>
              <a:gd name="T5" fmla="*/ 1505 h 1743"/>
              <a:gd name="T6" fmla="*/ 1622 w 1742"/>
              <a:gd name="T7" fmla="*/ 1743 h 1743"/>
              <a:gd name="T8" fmla="*/ 1622 w 1742"/>
              <a:gd name="T9" fmla="*/ 1505 h 1743"/>
              <a:gd name="T10" fmla="*/ 1241 w 1742"/>
              <a:gd name="T11" fmla="*/ 1624 h 1743"/>
              <a:gd name="T12" fmla="*/ 1002 w 1742"/>
              <a:gd name="T13" fmla="*/ 1624 h 1743"/>
              <a:gd name="T14" fmla="*/ 621 w 1742"/>
              <a:gd name="T15" fmla="*/ 1505 h 1743"/>
              <a:gd name="T16" fmla="*/ 621 w 1742"/>
              <a:gd name="T17" fmla="*/ 1743 h 1743"/>
              <a:gd name="T18" fmla="*/ 621 w 1742"/>
              <a:gd name="T19" fmla="*/ 1505 h 1743"/>
              <a:gd name="T20" fmla="*/ 1742 w 1742"/>
              <a:gd name="T21" fmla="*/ 1122 h 1743"/>
              <a:gd name="T22" fmla="*/ 1503 w 1742"/>
              <a:gd name="T23" fmla="*/ 1122 h 1743"/>
              <a:gd name="T24" fmla="*/ 1121 w 1742"/>
              <a:gd name="T25" fmla="*/ 1003 h 1743"/>
              <a:gd name="T26" fmla="*/ 1121 w 1742"/>
              <a:gd name="T27" fmla="*/ 1242 h 1743"/>
              <a:gd name="T28" fmla="*/ 1121 w 1742"/>
              <a:gd name="T29" fmla="*/ 1003 h 1743"/>
              <a:gd name="T30" fmla="*/ 740 w 1742"/>
              <a:gd name="T31" fmla="*/ 1122 h 1743"/>
              <a:gd name="T32" fmla="*/ 501 w 1742"/>
              <a:gd name="T33" fmla="*/ 1122 h 1743"/>
              <a:gd name="T34" fmla="*/ 1622 w 1742"/>
              <a:gd name="T35" fmla="*/ 502 h 1743"/>
              <a:gd name="T36" fmla="*/ 1622 w 1742"/>
              <a:gd name="T37" fmla="*/ 740 h 1743"/>
              <a:gd name="T38" fmla="*/ 1622 w 1742"/>
              <a:gd name="T39" fmla="*/ 502 h 1743"/>
              <a:gd name="T40" fmla="*/ 1241 w 1742"/>
              <a:gd name="T41" fmla="*/ 621 h 1743"/>
              <a:gd name="T42" fmla="*/ 1002 w 1742"/>
              <a:gd name="T43" fmla="*/ 621 h 1743"/>
              <a:gd name="T44" fmla="*/ 621 w 1742"/>
              <a:gd name="T45" fmla="*/ 502 h 1743"/>
              <a:gd name="T46" fmla="*/ 621 w 1742"/>
              <a:gd name="T47" fmla="*/ 740 h 1743"/>
              <a:gd name="T48" fmla="*/ 621 w 1742"/>
              <a:gd name="T49" fmla="*/ 502 h 1743"/>
              <a:gd name="T50" fmla="*/ 1742 w 1742"/>
              <a:gd name="T51" fmla="*/ 119 h 1743"/>
              <a:gd name="T52" fmla="*/ 1503 w 1742"/>
              <a:gd name="T53" fmla="*/ 119 h 1743"/>
              <a:gd name="T54" fmla="*/ 1121 w 1742"/>
              <a:gd name="T55" fmla="*/ 0 h 1743"/>
              <a:gd name="T56" fmla="*/ 1121 w 1742"/>
              <a:gd name="T57" fmla="*/ 239 h 1743"/>
              <a:gd name="T58" fmla="*/ 1121 w 1742"/>
              <a:gd name="T59" fmla="*/ 0 h 1743"/>
              <a:gd name="T60" fmla="*/ 740 w 1742"/>
              <a:gd name="T61" fmla="*/ 119 h 1743"/>
              <a:gd name="T62" fmla="*/ 501 w 1742"/>
              <a:gd name="T63" fmla="*/ 119 h 1743"/>
              <a:gd name="T64" fmla="*/ 120 w 1742"/>
              <a:gd name="T65" fmla="*/ 1505 h 1743"/>
              <a:gd name="T66" fmla="*/ 120 w 1742"/>
              <a:gd name="T67" fmla="*/ 1743 h 1743"/>
              <a:gd name="T68" fmla="*/ 120 w 1742"/>
              <a:gd name="T69" fmla="*/ 1505 h 1743"/>
              <a:gd name="T70" fmla="*/ 239 w 1742"/>
              <a:gd name="T71" fmla="*/ 1122 h 1743"/>
              <a:gd name="T72" fmla="*/ 0 w 1742"/>
              <a:gd name="T73" fmla="*/ 1122 h 1743"/>
              <a:gd name="T74" fmla="*/ 120 w 1742"/>
              <a:gd name="T75" fmla="*/ 502 h 1743"/>
              <a:gd name="T76" fmla="*/ 120 w 1742"/>
              <a:gd name="T77" fmla="*/ 740 h 1743"/>
              <a:gd name="T78" fmla="*/ 120 w 1742"/>
              <a:gd name="T79" fmla="*/ 502 h 1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742" h="1743">
                <a:moveTo>
                  <a:pt x="120" y="0"/>
                </a:moveTo>
                <a:cubicBezTo>
                  <a:pt x="185" y="0"/>
                  <a:pt x="239" y="54"/>
                  <a:pt x="239" y="119"/>
                </a:cubicBezTo>
                <a:cubicBezTo>
                  <a:pt x="239" y="185"/>
                  <a:pt x="185" y="239"/>
                  <a:pt x="120" y="239"/>
                </a:cubicBezTo>
                <a:cubicBezTo>
                  <a:pt x="54" y="239"/>
                  <a:pt x="0" y="185"/>
                  <a:pt x="0" y="119"/>
                </a:cubicBezTo>
                <a:cubicBezTo>
                  <a:pt x="0" y="54"/>
                  <a:pt x="54" y="0"/>
                  <a:pt x="120" y="0"/>
                </a:cubicBezTo>
                <a:close/>
                <a:moveTo>
                  <a:pt x="1622" y="1505"/>
                </a:moveTo>
                <a:cubicBezTo>
                  <a:pt x="1688" y="1505"/>
                  <a:pt x="1742" y="1558"/>
                  <a:pt x="1742" y="1624"/>
                </a:cubicBezTo>
                <a:cubicBezTo>
                  <a:pt x="1742" y="1690"/>
                  <a:pt x="1688" y="1743"/>
                  <a:pt x="1622" y="1743"/>
                </a:cubicBezTo>
                <a:cubicBezTo>
                  <a:pt x="1557" y="1743"/>
                  <a:pt x="1503" y="1690"/>
                  <a:pt x="1503" y="1624"/>
                </a:cubicBezTo>
                <a:cubicBezTo>
                  <a:pt x="1503" y="1558"/>
                  <a:pt x="1557" y="1505"/>
                  <a:pt x="1622" y="1505"/>
                </a:cubicBezTo>
                <a:close/>
                <a:moveTo>
                  <a:pt x="1121" y="1505"/>
                </a:moveTo>
                <a:cubicBezTo>
                  <a:pt x="1187" y="1505"/>
                  <a:pt x="1241" y="1558"/>
                  <a:pt x="1241" y="1624"/>
                </a:cubicBezTo>
                <a:cubicBezTo>
                  <a:pt x="1241" y="1690"/>
                  <a:pt x="1187" y="1743"/>
                  <a:pt x="1121" y="1743"/>
                </a:cubicBezTo>
                <a:cubicBezTo>
                  <a:pt x="1056" y="1743"/>
                  <a:pt x="1002" y="1690"/>
                  <a:pt x="1002" y="1624"/>
                </a:cubicBezTo>
                <a:cubicBezTo>
                  <a:pt x="1002" y="1558"/>
                  <a:pt x="1056" y="1505"/>
                  <a:pt x="1121" y="1505"/>
                </a:cubicBezTo>
                <a:close/>
                <a:moveTo>
                  <a:pt x="621" y="1505"/>
                </a:moveTo>
                <a:cubicBezTo>
                  <a:pt x="686" y="1505"/>
                  <a:pt x="740" y="1558"/>
                  <a:pt x="740" y="1624"/>
                </a:cubicBezTo>
                <a:cubicBezTo>
                  <a:pt x="740" y="1690"/>
                  <a:pt x="686" y="1743"/>
                  <a:pt x="621" y="1743"/>
                </a:cubicBezTo>
                <a:cubicBezTo>
                  <a:pt x="555" y="1743"/>
                  <a:pt x="501" y="1690"/>
                  <a:pt x="501" y="1624"/>
                </a:cubicBezTo>
                <a:cubicBezTo>
                  <a:pt x="501" y="1558"/>
                  <a:pt x="555" y="1505"/>
                  <a:pt x="621" y="1505"/>
                </a:cubicBezTo>
                <a:close/>
                <a:moveTo>
                  <a:pt x="1622" y="1003"/>
                </a:moveTo>
                <a:cubicBezTo>
                  <a:pt x="1688" y="1003"/>
                  <a:pt x="1742" y="1057"/>
                  <a:pt x="1742" y="1122"/>
                </a:cubicBezTo>
                <a:cubicBezTo>
                  <a:pt x="1742" y="1188"/>
                  <a:pt x="1688" y="1242"/>
                  <a:pt x="1622" y="1242"/>
                </a:cubicBezTo>
                <a:cubicBezTo>
                  <a:pt x="1557" y="1242"/>
                  <a:pt x="1503" y="1188"/>
                  <a:pt x="1503" y="1122"/>
                </a:cubicBezTo>
                <a:cubicBezTo>
                  <a:pt x="1503" y="1057"/>
                  <a:pt x="1557" y="1003"/>
                  <a:pt x="1622" y="1003"/>
                </a:cubicBezTo>
                <a:close/>
                <a:moveTo>
                  <a:pt x="1121" y="1003"/>
                </a:moveTo>
                <a:cubicBezTo>
                  <a:pt x="1187" y="1003"/>
                  <a:pt x="1241" y="1057"/>
                  <a:pt x="1241" y="1122"/>
                </a:cubicBezTo>
                <a:cubicBezTo>
                  <a:pt x="1241" y="1188"/>
                  <a:pt x="1187" y="1242"/>
                  <a:pt x="1121" y="1242"/>
                </a:cubicBezTo>
                <a:cubicBezTo>
                  <a:pt x="1056" y="1242"/>
                  <a:pt x="1002" y="1188"/>
                  <a:pt x="1002" y="1122"/>
                </a:cubicBezTo>
                <a:cubicBezTo>
                  <a:pt x="1002" y="1057"/>
                  <a:pt x="1056" y="1003"/>
                  <a:pt x="1121" y="1003"/>
                </a:cubicBezTo>
                <a:close/>
                <a:moveTo>
                  <a:pt x="621" y="1003"/>
                </a:moveTo>
                <a:cubicBezTo>
                  <a:pt x="686" y="1003"/>
                  <a:pt x="740" y="1057"/>
                  <a:pt x="740" y="1122"/>
                </a:cubicBezTo>
                <a:cubicBezTo>
                  <a:pt x="740" y="1188"/>
                  <a:pt x="686" y="1242"/>
                  <a:pt x="621" y="1242"/>
                </a:cubicBezTo>
                <a:cubicBezTo>
                  <a:pt x="555" y="1242"/>
                  <a:pt x="501" y="1188"/>
                  <a:pt x="501" y="1122"/>
                </a:cubicBezTo>
                <a:cubicBezTo>
                  <a:pt x="501" y="1057"/>
                  <a:pt x="555" y="1003"/>
                  <a:pt x="621" y="1003"/>
                </a:cubicBezTo>
                <a:close/>
                <a:moveTo>
                  <a:pt x="1622" y="502"/>
                </a:moveTo>
                <a:cubicBezTo>
                  <a:pt x="1688" y="502"/>
                  <a:pt x="1742" y="555"/>
                  <a:pt x="1742" y="621"/>
                </a:cubicBezTo>
                <a:cubicBezTo>
                  <a:pt x="1742" y="687"/>
                  <a:pt x="1688" y="740"/>
                  <a:pt x="1622" y="740"/>
                </a:cubicBezTo>
                <a:cubicBezTo>
                  <a:pt x="1557" y="740"/>
                  <a:pt x="1503" y="687"/>
                  <a:pt x="1503" y="621"/>
                </a:cubicBezTo>
                <a:cubicBezTo>
                  <a:pt x="1503" y="555"/>
                  <a:pt x="1557" y="502"/>
                  <a:pt x="1622" y="502"/>
                </a:cubicBezTo>
                <a:close/>
                <a:moveTo>
                  <a:pt x="1121" y="502"/>
                </a:moveTo>
                <a:cubicBezTo>
                  <a:pt x="1187" y="502"/>
                  <a:pt x="1241" y="555"/>
                  <a:pt x="1241" y="621"/>
                </a:cubicBezTo>
                <a:cubicBezTo>
                  <a:pt x="1241" y="687"/>
                  <a:pt x="1187" y="740"/>
                  <a:pt x="1121" y="740"/>
                </a:cubicBezTo>
                <a:cubicBezTo>
                  <a:pt x="1056" y="740"/>
                  <a:pt x="1002" y="687"/>
                  <a:pt x="1002" y="621"/>
                </a:cubicBezTo>
                <a:cubicBezTo>
                  <a:pt x="1002" y="555"/>
                  <a:pt x="1056" y="502"/>
                  <a:pt x="1121" y="502"/>
                </a:cubicBezTo>
                <a:close/>
                <a:moveTo>
                  <a:pt x="621" y="502"/>
                </a:moveTo>
                <a:cubicBezTo>
                  <a:pt x="686" y="502"/>
                  <a:pt x="740" y="555"/>
                  <a:pt x="740" y="621"/>
                </a:cubicBezTo>
                <a:cubicBezTo>
                  <a:pt x="740" y="687"/>
                  <a:pt x="686" y="740"/>
                  <a:pt x="621" y="740"/>
                </a:cubicBezTo>
                <a:cubicBezTo>
                  <a:pt x="555" y="740"/>
                  <a:pt x="501" y="687"/>
                  <a:pt x="501" y="621"/>
                </a:cubicBezTo>
                <a:cubicBezTo>
                  <a:pt x="501" y="555"/>
                  <a:pt x="555" y="502"/>
                  <a:pt x="621" y="502"/>
                </a:cubicBezTo>
                <a:close/>
                <a:moveTo>
                  <a:pt x="1622" y="0"/>
                </a:moveTo>
                <a:cubicBezTo>
                  <a:pt x="1688" y="0"/>
                  <a:pt x="1742" y="54"/>
                  <a:pt x="1742" y="119"/>
                </a:cubicBezTo>
                <a:cubicBezTo>
                  <a:pt x="1742" y="185"/>
                  <a:pt x="1688" y="239"/>
                  <a:pt x="1622" y="239"/>
                </a:cubicBezTo>
                <a:cubicBezTo>
                  <a:pt x="1557" y="239"/>
                  <a:pt x="1503" y="185"/>
                  <a:pt x="1503" y="119"/>
                </a:cubicBezTo>
                <a:cubicBezTo>
                  <a:pt x="1503" y="54"/>
                  <a:pt x="1557" y="0"/>
                  <a:pt x="1622" y="0"/>
                </a:cubicBezTo>
                <a:close/>
                <a:moveTo>
                  <a:pt x="1121" y="0"/>
                </a:moveTo>
                <a:cubicBezTo>
                  <a:pt x="1187" y="0"/>
                  <a:pt x="1241" y="54"/>
                  <a:pt x="1241" y="119"/>
                </a:cubicBezTo>
                <a:cubicBezTo>
                  <a:pt x="1241" y="185"/>
                  <a:pt x="1187" y="239"/>
                  <a:pt x="1121" y="239"/>
                </a:cubicBezTo>
                <a:cubicBezTo>
                  <a:pt x="1056" y="239"/>
                  <a:pt x="1002" y="185"/>
                  <a:pt x="1002" y="119"/>
                </a:cubicBezTo>
                <a:cubicBezTo>
                  <a:pt x="1002" y="54"/>
                  <a:pt x="1056" y="0"/>
                  <a:pt x="1121" y="0"/>
                </a:cubicBezTo>
                <a:close/>
                <a:moveTo>
                  <a:pt x="621" y="0"/>
                </a:moveTo>
                <a:cubicBezTo>
                  <a:pt x="686" y="0"/>
                  <a:pt x="740" y="54"/>
                  <a:pt x="740" y="119"/>
                </a:cubicBezTo>
                <a:cubicBezTo>
                  <a:pt x="740" y="185"/>
                  <a:pt x="686" y="239"/>
                  <a:pt x="621" y="239"/>
                </a:cubicBezTo>
                <a:cubicBezTo>
                  <a:pt x="555" y="239"/>
                  <a:pt x="501" y="185"/>
                  <a:pt x="501" y="119"/>
                </a:cubicBezTo>
                <a:cubicBezTo>
                  <a:pt x="501" y="54"/>
                  <a:pt x="555" y="0"/>
                  <a:pt x="621" y="0"/>
                </a:cubicBezTo>
                <a:close/>
                <a:moveTo>
                  <a:pt x="120" y="1505"/>
                </a:moveTo>
                <a:cubicBezTo>
                  <a:pt x="185" y="1505"/>
                  <a:pt x="239" y="1558"/>
                  <a:pt x="239" y="1624"/>
                </a:cubicBezTo>
                <a:cubicBezTo>
                  <a:pt x="239" y="1690"/>
                  <a:pt x="185" y="1743"/>
                  <a:pt x="120" y="1743"/>
                </a:cubicBezTo>
                <a:cubicBezTo>
                  <a:pt x="54" y="1743"/>
                  <a:pt x="0" y="1690"/>
                  <a:pt x="0" y="1624"/>
                </a:cubicBezTo>
                <a:cubicBezTo>
                  <a:pt x="0" y="1558"/>
                  <a:pt x="54" y="1505"/>
                  <a:pt x="120" y="1505"/>
                </a:cubicBezTo>
                <a:close/>
                <a:moveTo>
                  <a:pt x="120" y="1003"/>
                </a:moveTo>
                <a:cubicBezTo>
                  <a:pt x="185" y="1003"/>
                  <a:pt x="239" y="1057"/>
                  <a:pt x="239" y="1122"/>
                </a:cubicBezTo>
                <a:cubicBezTo>
                  <a:pt x="239" y="1188"/>
                  <a:pt x="185" y="1242"/>
                  <a:pt x="120" y="1242"/>
                </a:cubicBezTo>
                <a:cubicBezTo>
                  <a:pt x="54" y="1242"/>
                  <a:pt x="0" y="1188"/>
                  <a:pt x="0" y="1122"/>
                </a:cubicBezTo>
                <a:cubicBezTo>
                  <a:pt x="0" y="1057"/>
                  <a:pt x="54" y="1003"/>
                  <a:pt x="120" y="1003"/>
                </a:cubicBezTo>
                <a:close/>
                <a:moveTo>
                  <a:pt x="120" y="502"/>
                </a:moveTo>
                <a:cubicBezTo>
                  <a:pt x="185" y="502"/>
                  <a:pt x="239" y="555"/>
                  <a:pt x="239" y="621"/>
                </a:cubicBezTo>
                <a:cubicBezTo>
                  <a:pt x="239" y="687"/>
                  <a:pt x="185" y="740"/>
                  <a:pt x="120" y="740"/>
                </a:cubicBezTo>
                <a:cubicBezTo>
                  <a:pt x="54" y="740"/>
                  <a:pt x="0" y="687"/>
                  <a:pt x="0" y="621"/>
                </a:cubicBezTo>
                <a:cubicBezTo>
                  <a:pt x="0" y="555"/>
                  <a:pt x="54" y="502"/>
                  <a:pt x="120" y="502"/>
                </a:cubicBezTo>
                <a:close/>
              </a:path>
            </a:pathLst>
          </a:custGeom>
          <a:solidFill>
            <a:srgbClr val="E5E6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15">
            <a:extLst>
              <a:ext uri="{FF2B5EF4-FFF2-40B4-BE49-F238E27FC236}">
                <a16:creationId xmlns:a16="http://schemas.microsoft.com/office/drawing/2014/main" id="{5BB18D88-F7FA-4C57-A615-96916725B377}"/>
              </a:ext>
            </a:extLst>
          </p:cNvPr>
          <p:cNvSpPr>
            <a:spLocks noEditPoints="1"/>
          </p:cNvSpPr>
          <p:nvPr/>
        </p:nvSpPr>
        <p:spPr bwMode="auto">
          <a:xfrm>
            <a:off x="7783264" y="1492695"/>
            <a:ext cx="711197" cy="816916"/>
          </a:xfrm>
          <a:custGeom>
            <a:avLst/>
            <a:gdLst>
              <a:gd name="T0" fmla="*/ 183 w 633"/>
              <a:gd name="T1" fmla="*/ 18 h 713"/>
              <a:gd name="T2" fmla="*/ 581 w 633"/>
              <a:gd name="T3" fmla="*/ 263 h 713"/>
              <a:gd name="T4" fmla="*/ 582 w 633"/>
              <a:gd name="T5" fmla="*/ 263 h 713"/>
              <a:gd name="T6" fmla="*/ 633 w 633"/>
              <a:gd name="T7" fmla="*/ 356 h 713"/>
              <a:gd name="T8" fmla="*/ 580 w 633"/>
              <a:gd name="T9" fmla="*/ 451 h 713"/>
              <a:gd name="T10" fmla="*/ 579 w 633"/>
              <a:gd name="T11" fmla="*/ 452 h 713"/>
              <a:gd name="T12" fmla="*/ 185 w 633"/>
              <a:gd name="T13" fmla="*/ 694 h 713"/>
              <a:gd name="T14" fmla="*/ 120 w 633"/>
              <a:gd name="T15" fmla="*/ 713 h 713"/>
              <a:gd name="T16" fmla="*/ 0 w 633"/>
              <a:gd name="T17" fmla="*/ 594 h 713"/>
              <a:gd name="T18" fmla="*/ 0 w 633"/>
              <a:gd name="T19" fmla="*/ 593 h 713"/>
              <a:gd name="T20" fmla="*/ 0 w 633"/>
              <a:gd name="T21" fmla="*/ 120 h 713"/>
              <a:gd name="T22" fmla="*/ 120 w 633"/>
              <a:gd name="T23" fmla="*/ 0 h 713"/>
              <a:gd name="T24" fmla="*/ 183 w 633"/>
              <a:gd name="T25" fmla="*/ 18 h 713"/>
              <a:gd name="T26" fmla="*/ 161 w 633"/>
              <a:gd name="T27" fmla="*/ 55 h 713"/>
              <a:gd name="T28" fmla="*/ 161 w 633"/>
              <a:gd name="T29" fmla="*/ 55 h 713"/>
              <a:gd name="T30" fmla="*/ 120 w 633"/>
              <a:gd name="T31" fmla="*/ 44 h 713"/>
              <a:gd name="T32" fmla="*/ 44 w 633"/>
              <a:gd name="T33" fmla="*/ 120 h 713"/>
              <a:gd name="T34" fmla="*/ 44 w 633"/>
              <a:gd name="T35" fmla="*/ 593 h 713"/>
              <a:gd name="T36" fmla="*/ 120 w 633"/>
              <a:gd name="T37" fmla="*/ 669 h 713"/>
              <a:gd name="T38" fmla="*/ 161 w 633"/>
              <a:gd name="T39" fmla="*/ 657 h 713"/>
              <a:gd name="T40" fmla="*/ 556 w 633"/>
              <a:gd name="T41" fmla="*/ 415 h 713"/>
              <a:gd name="T42" fmla="*/ 589 w 633"/>
              <a:gd name="T43" fmla="*/ 356 h 713"/>
              <a:gd name="T44" fmla="*/ 559 w 633"/>
              <a:gd name="T45" fmla="*/ 300 h 713"/>
              <a:gd name="T46" fmla="*/ 161 w 633"/>
              <a:gd name="T47" fmla="*/ 55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33" h="713">
                <a:moveTo>
                  <a:pt x="183" y="18"/>
                </a:moveTo>
                <a:lnTo>
                  <a:pt x="581" y="263"/>
                </a:lnTo>
                <a:cubicBezTo>
                  <a:pt x="582" y="263"/>
                  <a:pt x="582" y="263"/>
                  <a:pt x="582" y="263"/>
                </a:cubicBezTo>
                <a:cubicBezTo>
                  <a:pt x="614" y="284"/>
                  <a:pt x="633" y="319"/>
                  <a:pt x="633" y="356"/>
                </a:cubicBezTo>
                <a:cubicBezTo>
                  <a:pt x="633" y="396"/>
                  <a:pt x="613" y="431"/>
                  <a:pt x="580" y="451"/>
                </a:cubicBezTo>
                <a:cubicBezTo>
                  <a:pt x="579" y="452"/>
                  <a:pt x="579" y="452"/>
                  <a:pt x="579" y="452"/>
                </a:cubicBezTo>
                <a:lnTo>
                  <a:pt x="185" y="694"/>
                </a:lnTo>
                <a:cubicBezTo>
                  <a:pt x="165" y="706"/>
                  <a:pt x="143" y="713"/>
                  <a:pt x="120" y="713"/>
                </a:cubicBezTo>
                <a:cubicBezTo>
                  <a:pt x="54" y="713"/>
                  <a:pt x="1" y="660"/>
                  <a:pt x="0" y="594"/>
                </a:cubicBezTo>
                <a:cubicBezTo>
                  <a:pt x="0" y="593"/>
                  <a:pt x="0" y="593"/>
                  <a:pt x="0" y="593"/>
                </a:cubicBezTo>
                <a:lnTo>
                  <a:pt x="0" y="120"/>
                </a:lnTo>
                <a:cubicBezTo>
                  <a:pt x="0" y="54"/>
                  <a:pt x="54" y="0"/>
                  <a:pt x="120" y="0"/>
                </a:cubicBezTo>
                <a:cubicBezTo>
                  <a:pt x="143" y="0"/>
                  <a:pt x="165" y="7"/>
                  <a:pt x="183" y="18"/>
                </a:cubicBezTo>
                <a:close/>
                <a:moveTo>
                  <a:pt x="161" y="55"/>
                </a:moveTo>
                <a:lnTo>
                  <a:pt x="161" y="55"/>
                </a:lnTo>
                <a:cubicBezTo>
                  <a:pt x="149" y="48"/>
                  <a:pt x="135" y="44"/>
                  <a:pt x="120" y="44"/>
                </a:cubicBezTo>
                <a:cubicBezTo>
                  <a:pt x="78" y="44"/>
                  <a:pt x="44" y="78"/>
                  <a:pt x="44" y="120"/>
                </a:cubicBezTo>
                <a:lnTo>
                  <a:pt x="44" y="593"/>
                </a:lnTo>
                <a:cubicBezTo>
                  <a:pt x="44" y="635"/>
                  <a:pt x="77" y="669"/>
                  <a:pt x="120" y="669"/>
                </a:cubicBezTo>
                <a:cubicBezTo>
                  <a:pt x="135" y="669"/>
                  <a:pt x="149" y="665"/>
                  <a:pt x="161" y="657"/>
                </a:cubicBezTo>
                <a:lnTo>
                  <a:pt x="556" y="415"/>
                </a:lnTo>
                <a:cubicBezTo>
                  <a:pt x="577" y="402"/>
                  <a:pt x="589" y="381"/>
                  <a:pt x="589" y="356"/>
                </a:cubicBezTo>
                <a:cubicBezTo>
                  <a:pt x="589" y="333"/>
                  <a:pt x="577" y="312"/>
                  <a:pt x="559" y="300"/>
                </a:cubicBezTo>
                <a:lnTo>
                  <a:pt x="161" y="55"/>
                </a:lnTo>
                <a:close/>
              </a:path>
            </a:pathLst>
          </a:custGeom>
          <a:solidFill>
            <a:srgbClr val="FDB9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AC39B54-65D0-4AC3-9C89-19360AFB9CD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C6F7A80-7937-4080-A4A9-2247584C526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243413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 p14:presetBounceEnd="60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7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8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2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2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2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decel="100000" fill="hold" grpId="0" nodeType="withEffect">
                                      <p:stCondLst>
                                        <p:cond delay="14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2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2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7E6E6"/>
      </a:lt2>
      <a:accent1>
        <a:srgbClr val="000000"/>
      </a:accent1>
      <a:accent2>
        <a:srgbClr val="6F6F70"/>
      </a:accent2>
      <a:accent3>
        <a:srgbClr val="E6E7E8"/>
      </a:accent3>
      <a:accent4>
        <a:srgbClr val="FDB92E"/>
      </a:accent4>
      <a:accent5>
        <a:srgbClr val="FCCA65"/>
      </a:accent5>
      <a:accent6>
        <a:srgbClr val="FFD787"/>
      </a:accent6>
      <a:hlink>
        <a:srgbClr val="000000"/>
      </a:hlink>
      <a:folHlink>
        <a:srgbClr val="6F6F70"/>
      </a:folHlink>
    </a:clrScheme>
    <a:fontScheme name="Business Plan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</Words>
  <Application>Microsoft Office PowerPoint</Application>
  <PresentationFormat>شاشة عريضة</PresentationFormat>
  <Paragraphs>97</Paragraphs>
  <Slides>11</Slides>
  <Notes>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5" baseType="lpstr">
      <vt:lpstr>Arial</vt:lpstr>
      <vt:lpstr>Calibri</vt:lpstr>
      <vt:lpstr>Montserrat</vt:lpstr>
      <vt:lpstr>Office Theme</vt:lpstr>
      <vt:lpstr>Business Plan</vt:lpstr>
      <vt:lpstr>About The Company</vt:lpstr>
      <vt:lpstr>Business model</vt:lpstr>
      <vt:lpstr>Our Mission, Vision, Value</vt:lpstr>
      <vt:lpstr>Company Timeline</vt:lpstr>
      <vt:lpstr>What we do ?</vt:lpstr>
      <vt:lpstr>Support Team</vt:lpstr>
      <vt:lpstr>User Analysis</vt:lpstr>
      <vt:lpstr>Company Overview</vt:lpstr>
      <vt:lpstr>Thank You For Watching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</dc:creator>
  <cp:lastModifiedBy>ingez-ppt.com</cp:lastModifiedBy>
  <cp:revision>592</cp:revision>
  <dcterms:created xsi:type="dcterms:W3CDTF">2022-02-08T00:18:59Z</dcterms:created>
  <dcterms:modified xsi:type="dcterms:W3CDTF">2023-04-16T22:38:51Z</dcterms:modified>
</cp:coreProperties>
</file>