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266" r:id="rId12"/>
    <p:sldId id="2015" r:id="rId13"/>
    <p:sldId id="2016" r:id="rId14"/>
    <p:sldId id="2017" r:id="rId15"/>
    <p:sldId id="2018" r:id="rId16"/>
    <p:sldId id="2019" r:id="rId17"/>
    <p:sldId id="335" r:id="rId18"/>
    <p:sldId id="2021" r:id="rId19"/>
    <p:sldId id="338" r:id="rId20"/>
    <p:sldId id="2023" r:id="rId21"/>
    <p:sldId id="2024" r:id="rId22"/>
    <p:sldId id="2025" r:id="rId23"/>
    <p:sldId id="20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1" pos="1277" userDrawn="1">
          <p15:clr>
            <a:srgbClr val="A4A3A4"/>
          </p15:clr>
        </p15:guide>
        <p15:guide id="12" orient="horz" pos="1230" userDrawn="1">
          <p15:clr>
            <a:srgbClr val="A4A3A4"/>
          </p15:clr>
        </p15:guide>
        <p15:guide id="13" pos="6403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B7861-5711-4F67-B416-DC3B4B4AA846}" v="6" dt="2023-04-19T16:54:20.75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5439"/>
  </p:normalViewPr>
  <p:slideViewPr>
    <p:cSldViewPr snapToGrid="0" snapToObjects="1" showGuides="1">
      <p:cViewPr varScale="1">
        <p:scale>
          <a:sx n="82" d="100"/>
          <a:sy n="82" d="100"/>
        </p:scale>
        <p:origin x="816" y="72"/>
      </p:cViewPr>
      <p:guideLst>
        <p:guide orient="horz" pos="2160"/>
        <p:guide pos="7242"/>
        <p:guide pos="3840"/>
        <p:guide orient="horz" pos="346"/>
        <p:guide orient="horz" pos="3974"/>
        <p:guide pos="5564"/>
        <p:guide pos="2139"/>
        <p:guide pos="438"/>
        <p:guide pos="1277"/>
        <p:guide orient="horz" pos="1230"/>
        <p:guide pos="6403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366B7861-5711-4F67-B416-DC3B4B4AA846}"/>
    <pc:docChg chg="undo custSel delSld modSld">
      <pc:chgData name="H M" userId="84cd2103f36ef0dc" providerId="LiveId" clId="{366B7861-5711-4F67-B416-DC3B4B4AA846}" dt="2023-04-19T16:54:32.834" v="18" actId="20577"/>
      <pc:docMkLst>
        <pc:docMk/>
      </pc:docMkLst>
      <pc:sldChg chg="addSp delSp modSp mod">
        <pc:chgData name="H M" userId="84cd2103f36ef0dc" providerId="LiveId" clId="{366B7861-5711-4F67-B416-DC3B4B4AA846}" dt="2023-04-19T16:54:32.834" v="18" actId="20577"/>
        <pc:sldMkLst>
          <pc:docMk/>
          <pc:sldMk cId="472338350" sldId="263"/>
        </pc:sldMkLst>
        <pc:spChg chg="add del mod">
          <ac:chgData name="H M" userId="84cd2103f36ef0dc" providerId="LiveId" clId="{366B7861-5711-4F67-B416-DC3B4B4AA846}" dt="2023-04-19T16:53:47.964" v="4"/>
          <ac:spMkLst>
            <pc:docMk/>
            <pc:sldMk cId="472338350" sldId="263"/>
            <ac:spMk id="3" creationId="{2E5CE880-0E38-AB54-F46B-C8F37409E658}"/>
          </ac:spMkLst>
        </pc:spChg>
        <pc:spChg chg="mod">
          <ac:chgData name="H M" userId="84cd2103f36ef0dc" providerId="LiveId" clId="{366B7861-5711-4F67-B416-DC3B4B4AA846}" dt="2023-04-19T16:54:32.834" v="18" actId="20577"/>
          <ac:spMkLst>
            <pc:docMk/>
            <pc:sldMk cId="472338350" sldId="263"/>
            <ac:spMk id="235" creationId="{B496D8D1-D5C8-5140-87BB-096E09CEC541}"/>
          </ac:spMkLst>
        </pc:spChg>
        <pc:picChg chg="del mod">
          <ac:chgData name="H M" userId="84cd2103f36ef0dc" providerId="LiveId" clId="{366B7861-5711-4F67-B416-DC3B4B4AA846}" dt="2023-04-19T16:52:17.344" v="3" actId="478"/>
          <ac:picMkLst>
            <pc:docMk/>
            <pc:sldMk cId="472338350" sldId="263"/>
            <ac:picMk id="5" creationId="{4A70CAA8-8E65-0743-9A13-6E8A37719919}"/>
          </ac:picMkLst>
        </pc:picChg>
        <pc:picChg chg="add mod">
          <ac:chgData name="H M" userId="84cd2103f36ef0dc" providerId="LiveId" clId="{366B7861-5711-4F67-B416-DC3B4B4AA846}" dt="2023-04-19T16:53:47.964" v="4"/>
          <ac:picMkLst>
            <pc:docMk/>
            <pc:sldMk cId="472338350" sldId="263"/>
            <ac:picMk id="6" creationId="{C73BFA68-C2C0-60AB-E086-E4F6DD60F11E}"/>
          </ac:picMkLst>
        </pc:picChg>
      </pc:sldChg>
      <pc:sldChg chg="addSp delSp modSp mod">
        <pc:chgData name="H M" userId="84cd2103f36ef0dc" providerId="LiveId" clId="{366B7861-5711-4F67-B416-DC3B4B4AA846}" dt="2023-04-19T16:53:54.264" v="6"/>
        <pc:sldMkLst>
          <pc:docMk/>
          <pc:sldMk cId="2609133535" sldId="2012"/>
        </pc:sldMkLst>
        <pc:spChg chg="add del mod">
          <ac:chgData name="H M" userId="84cd2103f36ef0dc" providerId="LiveId" clId="{366B7861-5711-4F67-B416-DC3B4B4AA846}" dt="2023-04-19T16:53:54.264" v="6"/>
          <ac:spMkLst>
            <pc:docMk/>
            <pc:sldMk cId="2609133535" sldId="2012"/>
            <ac:spMk id="3" creationId="{0ED5D358-92B7-F068-D933-B85C7F58A384}"/>
          </ac:spMkLst>
        </pc:spChg>
        <pc:picChg chg="del">
          <ac:chgData name="H M" userId="84cd2103f36ef0dc" providerId="LiveId" clId="{366B7861-5711-4F67-B416-DC3B4B4AA846}" dt="2023-04-19T16:53:52.044" v="5" actId="478"/>
          <ac:picMkLst>
            <pc:docMk/>
            <pc:sldMk cId="2609133535" sldId="2012"/>
            <ac:picMk id="5" creationId="{20C5B173-3192-9242-9F4F-AEED74C8E702}"/>
          </ac:picMkLst>
        </pc:picChg>
        <pc:picChg chg="add mod">
          <ac:chgData name="H M" userId="84cd2103f36ef0dc" providerId="LiveId" clId="{366B7861-5711-4F67-B416-DC3B4B4AA846}" dt="2023-04-19T16:53:54.264" v="6"/>
          <ac:picMkLst>
            <pc:docMk/>
            <pc:sldMk cId="2609133535" sldId="2012"/>
            <ac:picMk id="6" creationId="{30CABE4E-F76E-195E-C1AD-B7FB2278CB80}"/>
          </ac:picMkLst>
        </pc:picChg>
      </pc:sldChg>
      <pc:sldChg chg="addSp delSp modSp mod">
        <pc:chgData name="H M" userId="84cd2103f36ef0dc" providerId="LiveId" clId="{366B7861-5711-4F67-B416-DC3B4B4AA846}" dt="2023-04-19T16:54:01.415" v="8"/>
        <pc:sldMkLst>
          <pc:docMk/>
          <pc:sldMk cId="1516250533" sldId="2013"/>
        </pc:sldMkLst>
        <pc:spChg chg="add del mod">
          <ac:chgData name="H M" userId="84cd2103f36ef0dc" providerId="LiveId" clId="{366B7861-5711-4F67-B416-DC3B4B4AA846}" dt="2023-04-19T16:54:01.415" v="8"/>
          <ac:spMkLst>
            <pc:docMk/>
            <pc:sldMk cId="1516250533" sldId="2013"/>
            <ac:spMk id="3" creationId="{CF2C9B9C-6BCC-BED7-0AAF-9F575501FC2B}"/>
          </ac:spMkLst>
        </pc:spChg>
        <pc:picChg chg="add mod">
          <ac:chgData name="H M" userId="84cd2103f36ef0dc" providerId="LiveId" clId="{366B7861-5711-4F67-B416-DC3B4B4AA846}" dt="2023-04-19T16:54:01.415" v="8"/>
          <ac:picMkLst>
            <pc:docMk/>
            <pc:sldMk cId="1516250533" sldId="2013"/>
            <ac:picMk id="5" creationId="{0CE4913A-B786-97B8-1990-675AE60FD64B}"/>
          </ac:picMkLst>
        </pc:picChg>
        <pc:picChg chg="del">
          <ac:chgData name="H M" userId="84cd2103f36ef0dc" providerId="LiveId" clId="{366B7861-5711-4F67-B416-DC3B4B4AA846}" dt="2023-04-19T16:53:58.809" v="7" actId="478"/>
          <ac:picMkLst>
            <pc:docMk/>
            <pc:sldMk cId="1516250533" sldId="2013"/>
            <ac:picMk id="6" creationId="{165C9AF3-6BC9-C342-A197-AB857B881B7F}"/>
          </ac:picMkLst>
        </pc:picChg>
      </pc:sldChg>
      <pc:sldChg chg="addSp delSp modSp mod">
        <pc:chgData name="H M" userId="84cd2103f36ef0dc" providerId="LiveId" clId="{366B7861-5711-4F67-B416-DC3B4B4AA846}" dt="2023-04-19T16:54:10.887" v="10"/>
        <pc:sldMkLst>
          <pc:docMk/>
          <pc:sldMk cId="3577350439" sldId="2023"/>
        </pc:sldMkLst>
        <pc:spChg chg="add del mod">
          <ac:chgData name="H M" userId="84cd2103f36ef0dc" providerId="LiveId" clId="{366B7861-5711-4F67-B416-DC3B4B4AA846}" dt="2023-04-19T16:54:10.887" v="10"/>
          <ac:spMkLst>
            <pc:docMk/>
            <pc:sldMk cId="3577350439" sldId="2023"/>
            <ac:spMk id="3" creationId="{A771B7C0-D89C-8E05-A635-D38B61C3FDEC}"/>
          </ac:spMkLst>
        </pc:spChg>
        <pc:picChg chg="add mod">
          <ac:chgData name="H M" userId="84cd2103f36ef0dc" providerId="LiveId" clId="{366B7861-5711-4F67-B416-DC3B4B4AA846}" dt="2023-04-19T16:54:10.887" v="10"/>
          <ac:picMkLst>
            <pc:docMk/>
            <pc:sldMk cId="3577350439" sldId="2023"/>
            <ac:picMk id="6" creationId="{F9730FAE-236D-1F9F-77D9-2D94BF180567}"/>
          </ac:picMkLst>
        </pc:picChg>
        <pc:picChg chg="del">
          <ac:chgData name="H M" userId="84cd2103f36ef0dc" providerId="LiveId" clId="{366B7861-5711-4F67-B416-DC3B4B4AA846}" dt="2023-04-19T16:54:06.534" v="9" actId="478"/>
          <ac:picMkLst>
            <pc:docMk/>
            <pc:sldMk cId="3577350439" sldId="2023"/>
            <ac:picMk id="14" creationId="{4C439EB9-83FC-8548-B295-7D507C8FAA6A}"/>
          </ac:picMkLst>
        </pc:picChg>
      </pc:sldChg>
      <pc:sldChg chg="addSp delSp modSp mod">
        <pc:chgData name="H M" userId="84cd2103f36ef0dc" providerId="LiveId" clId="{366B7861-5711-4F67-B416-DC3B4B4AA846}" dt="2023-04-19T16:54:20.754" v="14"/>
        <pc:sldMkLst>
          <pc:docMk/>
          <pc:sldMk cId="1351131706" sldId="2024"/>
        </pc:sldMkLst>
        <pc:spChg chg="add del mod">
          <ac:chgData name="H M" userId="84cd2103f36ef0dc" providerId="LiveId" clId="{366B7861-5711-4F67-B416-DC3B4B4AA846}" dt="2023-04-19T16:54:20.754" v="14"/>
          <ac:spMkLst>
            <pc:docMk/>
            <pc:sldMk cId="1351131706" sldId="2024"/>
            <ac:spMk id="3" creationId="{2E27FAFD-7677-ECC2-CD5C-53DCCBC1FA87}"/>
          </ac:spMkLst>
        </pc:spChg>
        <pc:picChg chg="add mod">
          <ac:chgData name="H M" userId="84cd2103f36ef0dc" providerId="LiveId" clId="{366B7861-5711-4F67-B416-DC3B4B4AA846}" dt="2023-04-19T16:54:20.754" v="14"/>
          <ac:picMkLst>
            <pc:docMk/>
            <pc:sldMk cId="1351131706" sldId="2024"/>
            <ac:picMk id="5" creationId="{6B25C320-95D4-A8C9-C03F-53F97D9F65AD}"/>
          </ac:picMkLst>
        </pc:picChg>
        <pc:picChg chg="del">
          <ac:chgData name="H M" userId="84cd2103f36ef0dc" providerId="LiveId" clId="{366B7861-5711-4F67-B416-DC3B4B4AA846}" dt="2023-04-19T16:54:13.026" v="11" actId="478"/>
          <ac:picMkLst>
            <pc:docMk/>
            <pc:sldMk cId="1351131706" sldId="2024"/>
            <ac:picMk id="10" creationId="{D63DBA0C-CDFB-6749-9EEB-44430299B487}"/>
          </ac:picMkLst>
        </pc:picChg>
      </pc:sldChg>
      <pc:sldChg chg="addSp delSp modSp mod">
        <pc:chgData name="H M" userId="84cd2103f36ef0dc" providerId="LiveId" clId="{366B7861-5711-4F67-B416-DC3B4B4AA846}" dt="2023-04-19T16:54:17.343" v="13"/>
        <pc:sldMkLst>
          <pc:docMk/>
          <pc:sldMk cId="4286200782" sldId="2025"/>
        </pc:sldMkLst>
        <pc:spChg chg="add del mod">
          <ac:chgData name="H M" userId="84cd2103f36ef0dc" providerId="LiveId" clId="{366B7861-5711-4F67-B416-DC3B4B4AA846}" dt="2023-04-19T16:54:17.343" v="13"/>
          <ac:spMkLst>
            <pc:docMk/>
            <pc:sldMk cId="4286200782" sldId="2025"/>
            <ac:spMk id="3" creationId="{3FAB1262-7ADB-8E62-7201-74F07A233A4A}"/>
          </ac:spMkLst>
        </pc:spChg>
        <pc:picChg chg="add mod">
          <ac:chgData name="H M" userId="84cd2103f36ef0dc" providerId="LiveId" clId="{366B7861-5711-4F67-B416-DC3B4B4AA846}" dt="2023-04-19T16:54:17.343" v="13"/>
          <ac:picMkLst>
            <pc:docMk/>
            <pc:sldMk cId="4286200782" sldId="2025"/>
            <ac:picMk id="12" creationId="{A0F0985C-AF30-98FF-9BC9-5D24FB17221E}"/>
          </ac:picMkLst>
        </pc:picChg>
        <pc:picChg chg="del">
          <ac:chgData name="H M" userId="84cd2103f36ef0dc" providerId="LiveId" clId="{366B7861-5711-4F67-B416-DC3B4B4AA846}" dt="2023-04-19T16:54:14.841" v="12" actId="478"/>
          <ac:picMkLst>
            <pc:docMk/>
            <pc:sldMk cId="4286200782" sldId="2025"/>
            <ac:picMk id="25" creationId="{5A9DB026-601F-2347-95F7-713545B49667}"/>
          </ac:picMkLst>
        </pc:picChg>
      </pc:sldChg>
      <pc:sldChg chg="del">
        <pc:chgData name="H M" userId="84cd2103f36ef0dc" providerId="LiveId" clId="{366B7861-5711-4F67-B416-DC3B4B4AA846}" dt="2023-04-19T16:52:07.904" v="0" actId="47"/>
        <pc:sldMkLst>
          <pc:docMk/>
          <pc:sldMk cId="61400818" sldId="2027"/>
        </pc:sldMkLst>
      </pc:sldChg>
      <pc:sldChg chg="del">
        <pc:chgData name="H M" userId="84cd2103f36ef0dc" providerId="LiveId" clId="{366B7861-5711-4F67-B416-DC3B4B4AA846}" dt="2023-04-19T16:52:07.904" v="0" actId="47"/>
        <pc:sldMkLst>
          <pc:docMk/>
          <pc:sldMk cId="2498865905" sldId="20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76175" y="1986597"/>
            <a:ext cx="3679505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291F769-7671-E94D-846A-CBB01DFA4DF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387739" y="1240972"/>
            <a:ext cx="4399200" cy="440218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8B0373-CD4E-304D-867E-0FE55A91DF2C}"/>
              </a:ext>
            </a:extLst>
          </p:cNvPr>
          <p:cNvSpPr/>
          <p:nvPr userDrawn="1"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5DC6A82-6F55-EE49-8A2B-FAC8C10F3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084" y="560439"/>
            <a:ext cx="5412658" cy="57518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016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440986" y="1758462"/>
            <a:ext cx="1944000" cy="3348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949" y="2202548"/>
            <a:ext cx="3697653" cy="2313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F8868C-B89D-EF4E-A5A4-6A6D8A9440D0}"/>
              </a:ext>
            </a:extLst>
          </p:cNvPr>
          <p:cNvSpPr/>
          <p:nvPr/>
        </p:nvSpPr>
        <p:spPr>
          <a:xfrm>
            <a:off x="2038612" y="1952625"/>
            <a:ext cx="8135937" cy="2952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2397051" y="2232704"/>
            <a:ext cx="7424401" cy="175945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400" b="1" dirty="0">
                <a:solidFill>
                  <a:schemeClr val="tx2"/>
                </a:solidFill>
                <a:latin typeface="Playfair Display" pitchFamily="2" charset="77"/>
                <a:ea typeface="Roboto" panose="02000000000000000000" pitchFamily="2" charset="0"/>
                <a:cs typeface="Arima Madurai Black" pitchFamily="2" charset="77"/>
              </a:rPr>
              <a:t>This is your</a:t>
            </a:r>
          </a:p>
          <a:p>
            <a:pPr algn="ctr">
              <a:lnSpc>
                <a:spcPts val="6500"/>
              </a:lnSpc>
            </a:pPr>
            <a:r>
              <a:rPr lang="en-US" sz="5400" b="1" dirty="0">
                <a:solidFill>
                  <a:schemeClr val="tx2"/>
                </a:solidFill>
                <a:latin typeface="Playfair Display" pitchFamily="2" charset="77"/>
                <a:ea typeface="Roboto" panose="02000000000000000000" pitchFamily="2" charset="0"/>
                <a:cs typeface="Arima Madurai Black" pitchFamily="2" charset="77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3288076" y="4153801"/>
            <a:ext cx="563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latin typeface="Playfair Display" pitchFamily="2" charset="77"/>
                <a:cs typeface="Arima Madurai Light" pitchFamily="2" charset="77"/>
              </a:rPr>
              <a:t>Write</a:t>
            </a:r>
            <a:r>
              <a:rPr lang="es-ES_tradnl" dirty="0">
                <a:latin typeface="Playfair Display" pitchFamily="2" charset="77"/>
                <a:cs typeface="Arima Madurai Light" pitchFamily="2" charset="77"/>
              </a:rPr>
              <a:t> </a:t>
            </a:r>
            <a:r>
              <a:rPr lang="es-ES_tradnl" dirty="0" err="1">
                <a:latin typeface="Playfair Display" pitchFamily="2" charset="77"/>
                <a:cs typeface="Arima Madurai Light" pitchFamily="2" charset="77"/>
              </a:rPr>
              <a:t>your</a:t>
            </a:r>
            <a:r>
              <a:rPr lang="es-ES_tradnl" dirty="0">
                <a:latin typeface="Playfair Display" pitchFamily="2" charset="77"/>
                <a:cs typeface="Arima Madurai Light" pitchFamily="2" charset="77"/>
              </a:rPr>
              <a:t> </a:t>
            </a:r>
            <a:r>
              <a:rPr lang="es-ES_tradnl" dirty="0" err="1">
                <a:latin typeface="Playfair Display" pitchFamily="2" charset="77"/>
                <a:cs typeface="Arima Madurai Light" pitchFamily="2" charset="77"/>
              </a:rPr>
              <a:t>subtitle</a:t>
            </a:r>
            <a:r>
              <a:rPr lang="es-ES_tradnl" dirty="0">
                <a:latin typeface="Playfair Display" pitchFamily="2" charset="77"/>
                <a:cs typeface="Arima Madurai Light" pitchFamily="2" charset="77"/>
              </a:rPr>
              <a:t> </a:t>
            </a:r>
            <a:r>
              <a:rPr lang="es-ES_tradnl" dirty="0" err="1">
                <a:latin typeface="Playfair Display" pitchFamily="2" charset="77"/>
                <a:cs typeface="Arima Madurai Light" pitchFamily="2" charset="77"/>
              </a:rPr>
              <a:t>here</a:t>
            </a:r>
            <a:endParaRPr lang="es-ES_tradnl" dirty="0">
              <a:latin typeface="Playfair Display" pitchFamily="2" charset="77"/>
              <a:cs typeface="Arima Madurai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4BAA861-0EAA-DF4B-8345-54A52407E76A}"/>
              </a:ext>
            </a:extLst>
          </p:cNvPr>
          <p:cNvSpPr/>
          <p:nvPr/>
        </p:nvSpPr>
        <p:spPr>
          <a:xfrm>
            <a:off x="695325" y="5423822"/>
            <a:ext cx="7613788" cy="89965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940F5-1563-8D4E-B9B4-039F9035D160}"/>
              </a:ext>
            </a:extLst>
          </p:cNvPr>
          <p:cNvSpPr>
            <a:spLocks/>
          </p:cNvSpPr>
          <p:nvPr/>
        </p:nvSpPr>
        <p:spPr>
          <a:xfrm>
            <a:off x="761585" y="5401663"/>
            <a:ext cx="7499944" cy="773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b="1" dirty="0">
                <a:solidFill>
                  <a:schemeClr val="tx2"/>
                </a:solidFill>
                <a:latin typeface="Playfair Display" pitchFamily="2" charset="77"/>
                <a:cs typeface="Arima Madurai Black" pitchFamily="2" charset="77"/>
              </a:rPr>
              <a:t>Use big images to </a:t>
            </a:r>
            <a:r>
              <a:rPr lang="en-US" sz="36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show your ideas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0CE4913A-B786-97B8-1990-675AE60FD6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62189A0-6AA1-F949-B8C5-10DADF354242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7FC4724C-EFAF-C642-B904-DEA8D398D2F6}"/>
              </a:ext>
            </a:extLst>
          </p:cNvPr>
          <p:cNvSpPr>
            <a:spLocks noChangeAspect="1"/>
          </p:cNvSpPr>
          <p:nvPr/>
        </p:nvSpPr>
        <p:spPr>
          <a:xfrm>
            <a:off x="1695291" y="1755057"/>
            <a:ext cx="2448000" cy="2448000"/>
          </a:xfrm>
          <a:prstGeom prst="diamond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C305E07D-ECA7-8B4D-8FBE-B1921ABB8779}"/>
              </a:ext>
            </a:extLst>
          </p:cNvPr>
          <p:cNvSpPr>
            <a:spLocks noChangeAspect="1"/>
          </p:cNvSpPr>
          <p:nvPr/>
        </p:nvSpPr>
        <p:spPr>
          <a:xfrm>
            <a:off x="3316151" y="3312188"/>
            <a:ext cx="2448000" cy="244800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A5474F69-5DFA-5442-A2C2-F478D948767C}"/>
              </a:ext>
            </a:extLst>
          </p:cNvPr>
          <p:cNvSpPr>
            <a:spLocks noChangeAspect="1"/>
          </p:cNvSpPr>
          <p:nvPr/>
        </p:nvSpPr>
        <p:spPr>
          <a:xfrm>
            <a:off x="4872000" y="1736725"/>
            <a:ext cx="2448000" cy="24480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5B936EF-0207-5645-9E45-01FF7DC205F8}"/>
              </a:ext>
            </a:extLst>
          </p:cNvPr>
          <p:cNvSpPr>
            <a:spLocks noChangeAspect="1"/>
          </p:cNvSpPr>
          <p:nvPr/>
        </p:nvSpPr>
        <p:spPr>
          <a:xfrm>
            <a:off x="8072400" y="1736725"/>
            <a:ext cx="2448000" cy="2448000"/>
          </a:xfrm>
          <a:prstGeom prst="diamond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CCB1609-2053-3C49-9ADB-68D3063E5867}"/>
              </a:ext>
            </a:extLst>
          </p:cNvPr>
          <p:cNvSpPr>
            <a:spLocks noChangeAspect="1"/>
          </p:cNvSpPr>
          <p:nvPr/>
        </p:nvSpPr>
        <p:spPr>
          <a:xfrm>
            <a:off x="6464362" y="3320360"/>
            <a:ext cx="2448000" cy="24480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61464F-3D5A-614D-93E8-02ACD7A158E7}"/>
              </a:ext>
            </a:extLst>
          </p:cNvPr>
          <p:cNvSpPr>
            <a:spLocks/>
          </p:cNvSpPr>
          <p:nvPr/>
        </p:nvSpPr>
        <p:spPr bwMode="auto">
          <a:xfrm>
            <a:off x="3899431" y="788882"/>
            <a:ext cx="43922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  <a:sym typeface="Bebas Neue" charset="0"/>
              </a:rPr>
              <a:t>Shapes to explain ideas</a:t>
            </a:r>
            <a:endParaRPr lang="en-US" sz="3200" b="1" dirty="0">
              <a:solidFill>
                <a:schemeClr val="accent2"/>
              </a:solidFill>
              <a:latin typeface="Playfair Display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DEF324-6AF5-4449-9AE2-F237C74AE258}"/>
              </a:ext>
            </a:extLst>
          </p:cNvPr>
          <p:cNvSpPr txBox="1"/>
          <p:nvPr/>
        </p:nvSpPr>
        <p:spPr>
          <a:xfrm>
            <a:off x="8550653" y="2943920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D1C06-0F3A-2D46-A2FC-699D28160C96}"/>
              </a:ext>
            </a:extLst>
          </p:cNvPr>
          <p:cNvSpPr txBox="1"/>
          <p:nvPr/>
        </p:nvSpPr>
        <p:spPr>
          <a:xfrm>
            <a:off x="5421768" y="2250192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14EF98-39E8-6C4A-9072-881E2DE3A773}"/>
              </a:ext>
            </a:extLst>
          </p:cNvPr>
          <p:cNvSpPr txBox="1"/>
          <p:nvPr/>
        </p:nvSpPr>
        <p:spPr>
          <a:xfrm>
            <a:off x="7023310" y="3911945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167842" y="2948881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87615B-C6ED-3A44-9158-89E289E8ADF4}"/>
              </a:ext>
            </a:extLst>
          </p:cNvPr>
          <p:cNvSpPr txBox="1"/>
          <p:nvPr/>
        </p:nvSpPr>
        <p:spPr>
          <a:xfrm>
            <a:off x="3860974" y="3900031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AA8462-9321-1F4C-AB30-7E6E93947384}"/>
              </a:ext>
            </a:extLst>
          </p:cNvPr>
          <p:cNvSpPr txBox="1"/>
          <p:nvPr/>
        </p:nvSpPr>
        <p:spPr>
          <a:xfrm>
            <a:off x="5347054" y="2931014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3163F3-67ED-D149-AFFD-6EA92D12A8A9}"/>
              </a:ext>
            </a:extLst>
          </p:cNvPr>
          <p:cNvSpPr txBox="1"/>
          <p:nvPr/>
        </p:nvSpPr>
        <p:spPr>
          <a:xfrm>
            <a:off x="8624162" y="2248208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5FFD1-B825-2B42-A325-1C4777FD4E72}"/>
              </a:ext>
            </a:extLst>
          </p:cNvPr>
          <p:cNvSpPr txBox="1"/>
          <p:nvPr/>
        </p:nvSpPr>
        <p:spPr>
          <a:xfrm>
            <a:off x="6948596" y="4562985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88DFA4-0D2E-2540-ADC0-4454FD9467A0}"/>
              </a:ext>
            </a:extLst>
          </p:cNvPr>
          <p:cNvSpPr txBox="1"/>
          <p:nvPr/>
        </p:nvSpPr>
        <p:spPr>
          <a:xfrm>
            <a:off x="3786260" y="4610634"/>
            <a:ext cx="1498144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2"/>
                </a:solidFill>
                <a:latin typeface="Playfair Display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2242557" y="2253169"/>
            <a:ext cx="13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8852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22C3332-9824-E941-AC51-BF990A725BD7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7" name="Diamond 436">
            <a:extLst>
              <a:ext uri="{FF2B5EF4-FFF2-40B4-BE49-F238E27FC236}">
                <a16:creationId xmlns:a16="http://schemas.microsoft.com/office/drawing/2014/main" id="{F35E23EF-C635-B643-8F9D-487365E32E42}"/>
              </a:ext>
            </a:extLst>
          </p:cNvPr>
          <p:cNvSpPr>
            <a:spLocks noChangeAspect="1"/>
          </p:cNvSpPr>
          <p:nvPr/>
        </p:nvSpPr>
        <p:spPr>
          <a:xfrm>
            <a:off x="7929330" y="2576049"/>
            <a:ext cx="1980000" cy="19800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6" name="Diamond 435">
            <a:extLst>
              <a:ext uri="{FF2B5EF4-FFF2-40B4-BE49-F238E27FC236}">
                <a16:creationId xmlns:a16="http://schemas.microsoft.com/office/drawing/2014/main" id="{27D712B1-AF9E-184D-987D-CB1CB98E4E80}"/>
              </a:ext>
            </a:extLst>
          </p:cNvPr>
          <p:cNvSpPr>
            <a:spLocks noChangeAspect="1"/>
          </p:cNvSpPr>
          <p:nvPr/>
        </p:nvSpPr>
        <p:spPr>
          <a:xfrm>
            <a:off x="5106441" y="2574477"/>
            <a:ext cx="1980000" cy="198000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7F8E33BD-4BEF-E54E-A2E7-0603C34DA926}"/>
              </a:ext>
            </a:extLst>
          </p:cNvPr>
          <p:cNvSpPr>
            <a:spLocks noChangeAspect="1"/>
          </p:cNvSpPr>
          <p:nvPr/>
        </p:nvSpPr>
        <p:spPr>
          <a:xfrm>
            <a:off x="2300320" y="2576048"/>
            <a:ext cx="1980000" cy="1980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Shape 2641"/>
          <p:cNvSpPr/>
          <p:nvPr/>
        </p:nvSpPr>
        <p:spPr>
          <a:xfrm>
            <a:off x="3015781" y="3368408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5778417" y="3253257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8585867" y="3295953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6492" y="478624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Nunito Bold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1904" y="478696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Nunito Bold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1128" y="4786970"/>
            <a:ext cx="12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Nunito Bold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3737418" y="1010430"/>
            <a:ext cx="4730718" cy="81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BC6BDEC-2F82-5C49-BB7F-3CC77C8DD1B2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15065"/>
              </p:ext>
            </p:extLst>
          </p:nvPr>
        </p:nvGraphicFramePr>
        <p:xfrm>
          <a:off x="2387929" y="2036693"/>
          <a:ext cx="7431930" cy="35008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9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208"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A</a:t>
                      </a:r>
                      <a:endParaRPr lang="en-US" sz="18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B</a:t>
                      </a:r>
                      <a:endParaRPr lang="en-US" sz="18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C</a:t>
                      </a:r>
                      <a:endParaRPr lang="en-US" sz="18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0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Content A</a:t>
                      </a:r>
                      <a:endParaRPr lang="en-US" sz="16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100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200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400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0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Content B</a:t>
                      </a:r>
                      <a:endParaRPr lang="en-US" sz="16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$67,000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$56,000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$78,000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20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2"/>
                          </a:solidFill>
                          <a:latin typeface="Playfair Display" pitchFamily="2" charset="77"/>
                          <a:cs typeface="Arima Madurai" pitchFamily="2" charset="77"/>
                        </a:rPr>
                        <a:t>Content C</a:t>
                      </a:r>
                      <a:endParaRPr lang="en-US" sz="1600" b="1" i="0" dirty="0">
                        <a:solidFill>
                          <a:schemeClr val="tx2"/>
                        </a:solidFill>
                        <a:latin typeface="Playfair Display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4500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60000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Playfair Display" pitchFamily="2" charset="77"/>
                          <a:cs typeface="Arima Madurai Medium" pitchFamily="2" charset="77"/>
                        </a:rPr>
                        <a:t>$8,000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Playfair Display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569" y="927878"/>
            <a:ext cx="746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cs typeface="Arima Madurai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BD6E5A1-3EEF-9D40-83AA-F97BCB7AD564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197248" y="1338314"/>
            <a:ext cx="9828000" cy="4803686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10000"/>
                  <a:lumOff val="90000"/>
                </a:schemeClr>
              </a:solidFill>
              <a:latin typeface="Roboto Regular" charset="0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456390" y="2365849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3062478" y="2648425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168052" y="4189782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0777" y="3095182"/>
            <a:ext cx="6815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USA</a:t>
            </a:r>
          </a:p>
          <a:p>
            <a:pPr algn="ctr"/>
            <a:r>
              <a:rPr lang="en-US" sz="7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5541" y="4567144"/>
            <a:ext cx="8883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Brasil</a:t>
            </a:r>
            <a:endParaRPr lang="en-US" sz="2000" b="1" dirty="0">
              <a:solidFill>
                <a:schemeClr val="accent1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  <a:p>
            <a:pPr algn="ctr"/>
            <a:r>
              <a:rPr lang="en-US" sz="7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2928" y="2826684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Europe</a:t>
            </a:r>
          </a:p>
          <a:p>
            <a:pPr algn="ctr"/>
            <a:r>
              <a:rPr lang="en-US" sz="7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937669" y="586173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85126" y="1941884"/>
            <a:ext cx="8021747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700" b="1" spc="300" dirty="0">
                <a:solidFill>
                  <a:schemeClr val="tx2"/>
                </a:solidFill>
                <a:effectLst>
                  <a:outerShdw blurRad="381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368" y="4044862"/>
            <a:ext cx="498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Light" pitchFamily="2" charset="77"/>
              </a:rPr>
              <a:t>Write here your big numbers</a:t>
            </a:r>
          </a:p>
        </p:txBody>
      </p: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7D66CF-552C-3F47-882C-F195E4C3AEA7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TextBox 19"/>
          <p:cNvSpPr txBox="1"/>
          <p:nvPr/>
        </p:nvSpPr>
        <p:spPr>
          <a:xfrm>
            <a:off x="1948817" y="3876545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5798" y="246161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Revenue from sales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114" y="539876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8103" y="3150959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2467" y="1731509"/>
            <a:ext cx="311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7575" y="4666933"/>
            <a:ext cx="311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7288AD60-5AE0-A941-AEB5-9AF53D9D2F7F}"/>
              </a:ext>
            </a:extLst>
          </p:cNvPr>
          <p:cNvSpPr txBox="1"/>
          <p:nvPr/>
        </p:nvSpPr>
        <p:spPr>
          <a:xfrm>
            <a:off x="1185587" y="892041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Funny Facts</a:t>
            </a:r>
          </a:p>
        </p:txBody>
      </p:sp>
    </p:spTree>
    <p:extLst>
      <p:ext uri="{BB962C8B-B14F-4D97-AF65-F5344CB8AC3E}">
        <p14:creationId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A86CE28-9F5D-A244-A62F-DA9040C8BAD3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43" name="Straight Connector 342"/>
          <p:cNvCxnSpPr/>
          <p:nvPr/>
        </p:nvCxnSpPr>
        <p:spPr>
          <a:xfrm>
            <a:off x="2945370" y="4287048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4044527" y="5368331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2873631" y="2152466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45142" y="3176787"/>
            <a:ext cx="290516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6"/>
          <p:cNvSpPr>
            <a:spLocks/>
          </p:cNvSpPr>
          <p:nvPr/>
        </p:nvSpPr>
        <p:spPr bwMode="auto">
          <a:xfrm>
            <a:off x="6950304" y="3030087"/>
            <a:ext cx="290437" cy="291231"/>
          </a:xfrm>
          <a:custGeom>
            <a:avLst/>
            <a:gdLst>
              <a:gd name="T0" fmla="*/ 209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09 w 418"/>
              <a:gd name="T9" fmla="*/ 418 h 418"/>
              <a:gd name="T10" fmla="*/ 418 w 418"/>
              <a:gd name="T11" fmla="*/ 209 h 418"/>
              <a:gd name="T12" fmla="*/ 209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09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04" name="Freeform 8"/>
          <p:cNvSpPr>
            <a:spLocks/>
          </p:cNvSpPr>
          <p:nvPr/>
        </p:nvSpPr>
        <p:spPr bwMode="auto">
          <a:xfrm>
            <a:off x="5778792" y="2001484"/>
            <a:ext cx="290437" cy="292024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10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10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1"/>
                  <a:pt x="0" y="210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10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20" name="Freeform 124"/>
          <p:cNvSpPr>
            <a:spLocks/>
          </p:cNvSpPr>
          <p:nvPr/>
        </p:nvSpPr>
        <p:spPr bwMode="auto">
          <a:xfrm>
            <a:off x="6949689" y="5217711"/>
            <a:ext cx="290437" cy="291231"/>
          </a:xfrm>
          <a:custGeom>
            <a:avLst/>
            <a:gdLst>
              <a:gd name="T0" fmla="*/ 210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10 w 418"/>
              <a:gd name="T9" fmla="*/ 418 h 418"/>
              <a:gd name="T10" fmla="*/ 418 w 418"/>
              <a:gd name="T11" fmla="*/ 209 h 418"/>
              <a:gd name="T12" fmla="*/ 210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10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10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24" name="Freeform 128"/>
          <p:cNvSpPr>
            <a:spLocks/>
          </p:cNvSpPr>
          <p:nvPr/>
        </p:nvSpPr>
        <p:spPr bwMode="auto">
          <a:xfrm>
            <a:off x="5850532" y="4141845"/>
            <a:ext cx="290437" cy="291231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09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09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0"/>
                  <a:pt x="0" y="209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26" name="Freeform 130"/>
          <p:cNvSpPr>
            <a:spLocks/>
          </p:cNvSpPr>
          <p:nvPr/>
        </p:nvSpPr>
        <p:spPr bwMode="auto">
          <a:xfrm>
            <a:off x="4238093" y="5354328"/>
            <a:ext cx="159859" cy="31560"/>
          </a:xfrm>
          <a:custGeom>
            <a:avLst/>
            <a:gdLst>
              <a:gd name="T0" fmla="*/ 259 w 266"/>
              <a:gd name="T1" fmla="*/ 0 h 53"/>
              <a:gd name="T2" fmla="*/ 26 w 266"/>
              <a:gd name="T3" fmla="*/ 0 h 53"/>
              <a:gd name="T4" fmla="*/ 0 w 266"/>
              <a:gd name="T5" fmla="*/ 26 h 53"/>
              <a:gd name="T6" fmla="*/ 26 w 266"/>
              <a:gd name="T7" fmla="*/ 53 h 53"/>
              <a:gd name="T8" fmla="*/ 266 w 266"/>
              <a:gd name="T9" fmla="*/ 53 h 53"/>
              <a:gd name="T10" fmla="*/ 259 w 26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" h="53">
                <a:moveTo>
                  <a:pt x="259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3"/>
                  <a:pt x="2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35"/>
                  <a:pt x="264" y="17"/>
                  <a:pt x="259" y="0"/>
                </a:cubicBezTo>
              </a:path>
            </a:pathLst>
          </a:custGeom>
          <a:solidFill>
            <a:srgbClr val="9A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28" name="Freeform 132"/>
          <p:cNvSpPr>
            <a:spLocks/>
          </p:cNvSpPr>
          <p:nvPr/>
        </p:nvSpPr>
        <p:spPr bwMode="auto">
          <a:xfrm>
            <a:off x="2719784" y="4344409"/>
            <a:ext cx="845259" cy="829478"/>
          </a:xfrm>
          <a:custGeom>
            <a:avLst/>
            <a:gdLst>
              <a:gd name="T0" fmla="*/ 101 w 1406"/>
              <a:gd name="T1" fmla="*/ 107 h 1378"/>
              <a:gd name="T2" fmla="*/ 470 w 1406"/>
              <a:gd name="T3" fmla="*/ 101 h 1378"/>
              <a:gd name="T4" fmla="*/ 1300 w 1406"/>
              <a:gd name="T5" fmla="*/ 902 h 1378"/>
              <a:gd name="T6" fmla="*/ 1306 w 1406"/>
              <a:gd name="T7" fmla="*/ 1271 h 1378"/>
              <a:gd name="T8" fmla="*/ 937 w 1406"/>
              <a:gd name="T9" fmla="*/ 1277 h 1378"/>
              <a:gd name="T10" fmla="*/ 107 w 1406"/>
              <a:gd name="T11" fmla="*/ 476 h 1378"/>
              <a:gd name="T12" fmla="*/ 101 w 1406"/>
              <a:gd name="T13" fmla="*/ 107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8">
                <a:moveTo>
                  <a:pt x="101" y="107"/>
                </a:moveTo>
                <a:cubicBezTo>
                  <a:pt x="201" y="3"/>
                  <a:pt x="366" y="0"/>
                  <a:pt x="470" y="101"/>
                </a:cubicBezTo>
                <a:cubicBezTo>
                  <a:pt x="1300" y="902"/>
                  <a:pt x="1300" y="902"/>
                  <a:pt x="1300" y="902"/>
                </a:cubicBezTo>
                <a:cubicBezTo>
                  <a:pt x="1403" y="1002"/>
                  <a:pt x="1406" y="1167"/>
                  <a:pt x="1306" y="1271"/>
                </a:cubicBezTo>
                <a:cubicBezTo>
                  <a:pt x="1206" y="1375"/>
                  <a:pt x="1040" y="1378"/>
                  <a:pt x="937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6"/>
                  <a:pt x="0" y="210"/>
                  <a:pt x="101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29" name="Freeform 133"/>
          <p:cNvSpPr>
            <a:spLocks/>
          </p:cNvSpPr>
          <p:nvPr/>
        </p:nvSpPr>
        <p:spPr bwMode="auto">
          <a:xfrm>
            <a:off x="2706748" y="2209309"/>
            <a:ext cx="845259" cy="828792"/>
          </a:xfrm>
          <a:custGeom>
            <a:avLst/>
            <a:gdLst>
              <a:gd name="T0" fmla="*/ 100 w 1406"/>
              <a:gd name="T1" fmla="*/ 106 h 1377"/>
              <a:gd name="T2" fmla="*/ 470 w 1406"/>
              <a:gd name="T3" fmla="*/ 100 h 1377"/>
              <a:gd name="T4" fmla="*/ 1299 w 1406"/>
              <a:gd name="T5" fmla="*/ 901 h 1377"/>
              <a:gd name="T6" fmla="*/ 1305 w 1406"/>
              <a:gd name="T7" fmla="*/ 1271 h 1377"/>
              <a:gd name="T8" fmla="*/ 936 w 1406"/>
              <a:gd name="T9" fmla="*/ 1277 h 1377"/>
              <a:gd name="T10" fmla="*/ 107 w 1406"/>
              <a:gd name="T11" fmla="*/ 476 h 1377"/>
              <a:gd name="T12" fmla="*/ 100 w 1406"/>
              <a:gd name="T13" fmla="*/ 10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7">
                <a:moveTo>
                  <a:pt x="100" y="106"/>
                </a:moveTo>
                <a:cubicBezTo>
                  <a:pt x="200" y="3"/>
                  <a:pt x="366" y="0"/>
                  <a:pt x="470" y="100"/>
                </a:cubicBezTo>
                <a:cubicBezTo>
                  <a:pt x="1299" y="901"/>
                  <a:pt x="1299" y="901"/>
                  <a:pt x="1299" y="901"/>
                </a:cubicBezTo>
                <a:cubicBezTo>
                  <a:pt x="1403" y="1002"/>
                  <a:pt x="1406" y="1167"/>
                  <a:pt x="1305" y="1271"/>
                </a:cubicBezTo>
                <a:cubicBezTo>
                  <a:pt x="1205" y="1374"/>
                  <a:pt x="1040" y="1377"/>
                  <a:pt x="936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5"/>
                  <a:pt x="0" y="210"/>
                  <a:pt x="100" y="10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0" name="Freeform 134"/>
          <p:cNvSpPr>
            <a:spLocks/>
          </p:cNvSpPr>
          <p:nvPr/>
        </p:nvSpPr>
        <p:spPr bwMode="auto">
          <a:xfrm>
            <a:off x="2853571" y="3265196"/>
            <a:ext cx="828107" cy="845944"/>
          </a:xfrm>
          <a:custGeom>
            <a:avLst/>
            <a:gdLst>
              <a:gd name="T0" fmla="*/ 1271 w 1378"/>
              <a:gd name="T1" fmla="*/ 100 h 1406"/>
              <a:gd name="T2" fmla="*/ 1278 w 1378"/>
              <a:gd name="T3" fmla="*/ 470 h 1406"/>
              <a:gd name="T4" fmla="*/ 476 w 1378"/>
              <a:gd name="T5" fmla="*/ 1299 h 1406"/>
              <a:gd name="T6" fmla="*/ 107 w 1378"/>
              <a:gd name="T7" fmla="*/ 1306 h 1406"/>
              <a:gd name="T8" fmla="*/ 101 w 1378"/>
              <a:gd name="T9" fmla="*/ 936 h 1406"/>
              <a:gd name="T10" fmla="*/ 902 w 1378"/>
              <a:gd name="T11" fmla="*/ 107 h 1406"/>
              <a:gd name="T12" fmla="*/ 1271 w 1378"/>
              <a:gd name="T13" fmla="*/ 10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8" h="1406">
                <a:moveTo>
                  <a:pt x="1271" y="100"/>
                </a:moveTo>
                <a:cubicBezTo>
                  <a:pt x="1375" y="201"/>
                  <a:pt x="1378" y="366"/>
                  <a:pt x="1278" y="470"/>
                </a:cubicBezTo>
                <a:cubicBezTo>
                  <a:pt x="476" y="1299"/>
                  <a:pt x="476" y="1299"/>
                  <a:pt x="476" y="1299"/>
                </a:cubicBezTo>
                <a:cubicBezTo>
                  <a:pt x="376" y="1403"/>
                  <a:pt x="211" y="1406"/>
                  <a:pt x="107" y="1306"/>
                </a:cubicBezTo>
                <a:cubicBezTo>
                  <a:pt x="3" y="1205"/>
                  <a:pt x="0" y="1040"/>
                  <a:pt x="101" y="936"/>
                </a:cubicBezTo>
                <a:cubicBezTo>
                  <a:pt x="902" y="107"/>
                  <a:pt x="902" y="107"/>
                  <a:pt x="902" y="107"/>
                </a:cubicBezTo>
                <a:cubicBezTo>
                  <a:pt x="1002" y="3"/>
                  <a:pt x="1167" y="0"/>
                  <a:pt x="1271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3" name="Freeform 137"/>
          <p:cNvSpPr>
            <a:spLocks/>
          </p:cNvSpPr>
          <p:nvPr/>
        </p:nvSpPr>
        <p:spPr bwMode="auto">
          <a:xfrm>
            <a:off x="2973637" y="4628448"/>
            <a:ext cx="1472341" cy="1474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4" name="Freeform 138"/>
          <p:cNvSpPr>
            <a:spLocks noEditPoints="1"/>
          </p:cNvSpPr>
          <p:nvPr/>
        </p:nvSpPr>
        <p:spPr bwMode="auto">
          <a:xfrm>
            <a:off x="3059397" y="4727931"/>
            <a:ext cx="1300134" cy="1275434"/>
          </a:xfrm>
          <a:prstGeom prst="diamond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5" name="Freeform 139"/>
          <p:cNvSpPr>
            <a:spLocks/>
          </p:cNvSpPr>
          <p:nvPr/>
        </p:nvSpPr>
        <p:spPr bwMode="auto">
          <a:xfrm>
            <a:off x="1947252" y="1420310"/>
            <a:ext cx="1473027" cy="147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6" name="Freeform 140"/>
          <p:cNvSpPr>
            <a:spLocks noEditPoints="1"/>
          </p:cNvSpPr>
          <p:nvPr/>
        </p:nvSpPr>
        <p:spPr bwMode="auto">
          <a:xfrm>
            <a:off x="2033698" y="1519793"/>
            <a:ext cx="1300820" cy="1274748"/>
          </a:xfrm>
          <a:prstGeom prst="diamond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39" name="Freeform 143"/>
          <p:cNvSpPr>
            <a:spLocks/>
          </p:cNvSpPr>
          <p:nvPr/>
        </p:nvSpPr>
        <p:spPr bwMode="auto">
          <a:xfrm>
            <a:off x="2932472" y="2452184"/>
            <a:ext cx="1473027" cy="1474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40" name="Freeform 144"/>
          <p:cNvSpPr>
            <a:spLocks noEditPoints="1"/>
          </p:cNvSpPr>
          <p:nvPr/>
        </p:nvSpPr>
        <p:spPr bwMode="auto">
          <a:xfrm>
            <a:off x="3018918" y="2551667"/>
            <a:ext cx="1300820" cy="1275434"/>
          </a:xfrm>
          <a:prstGeom prst="diamond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41" name="Freeform 145"/>
          <p:cNvSpPr>
            <a:spLocks/>
          </p:cNvSpPr>
          <p:nvPr/>
        </p:nvSpPr>
        <p:spPr bwMode="auto">
          <a:xfrm>
            <a:off x="1960973" y="3560899"/>
            <a:ext cx="1472341" cy="14744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42" name="Freeform 146"/>
          <p:cNvSpPr>
            <a:spLocks noEditPoints="1"/>
          </p:cNvSpPr>
          <p:nvPr/>
        </p:nvSpPr>
        <p:spPr bwMode="auto">
          <a:xfrm>
            <a:off x="2052222" y="3652148"/>
            <a:ext cx="1289842" cy="1291901"/>
          </a:xfrm>
          <a:prstGeom prst="diamond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6199680" y="2267214"/>
            <a:ext cx="2480166" cy="34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400" dirty="0">
                <a:latin typeface="Playfair Display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203199" y="195102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7563328" y="3314914"/>
            <a:ext cx="2480166" cy="34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400" dirty="0">
                <a:latin typeface="Playfair Display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7566847" y="29987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2980" y="500905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25599" y="2838491"/>
            <a:ext cx="663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79685" y="1794408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3182" y="3952254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5625BC-747D-8441-8D35-46520FFA0DEE}"/>
              </a:ext>
            </a:extLst>
          </p:cNvPr>
          <p:cNvSpPr txBox="1"/>
          <p:nvPr/>
        </p:nvSpPr>
        <p:spPr>
          <a:xfrm>
            <a:off x="6269787" y="4385431"/>
            <a:ext cx="2480166" cy="34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400" dirty="0">
                <a:latin typeface="Playfair Display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33F847-15B4-E944-B189-14F3BBDE3CA4}"/>
              </a:ext>
            </a:extLst>
          </p:cNvPr>
          <p:cNvSpPr txBox="1"/>
          <p:nvPr/>
        </p:nvSpPr>
        <p:spPr>
          <a:xfrm>
            <a:off x="6273305" y="406923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95919B-54AE-624E-B20C-6E991CD85D52}"/>
              </a:ext>
            </a:extLst>
          </p:cNvPr>
          <p:cNvSpPr txBox="1"/>
          <p:nvPr/>
        </p:nvSpPr>
        <p:spPr>
          <a:xfrm>
            <a:off x="7373758" y="5478251"/>
            <a:ext cx="2480166" cy="34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400" dirty="0">
                <a:latin typeface="Playfair Display" pitchFamily="2" charset="77"/>
                <a:ea typeface="Lato Light" charset="0"/>
                <a:cs typeface="Poppins" pitchFamily="2" charset="77"/>
              </a:rPr>
              <a:t>Write here your description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6135FD-3722-794D-9C6A-652566EE6DAE}"/>
              </a:ext>
            </a:extLst>
          </p:cNvPr>
          <p:cNvSpPr txBox="1"/>
          <p:nvPr/>
        </p:nvSpPr>
        <p:spPr>
          <a:xfrm>
            <a:off x="7377276" y="516205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A0BF4F-1078-5C49-A1FC-E3EA37F6F163}"/>
              </a:ext>
            </a:extLst>
          </p:cNvPr>
          <p:cNvSpPr>
            <a:spLocks/>
          </p:cNvSpPr>
          <p:nvPr/>
        </p:nvSpPr>
        <p:spPr bwMode="auto">
          <a:xfrm>
            <a:off x="4964121" y="764078"/>
            <a:ext cx="23035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  <a:sym typeface="Bebas Neue" charset="0"/>
              </a:rPr>
              <a:t>The Process</a:t>
            </a:r>
            <a:endParaRPr lang="en-US" sz="3200" b="1" dirty="0">
              <a:solidFill>
                <a:schemeClr val="accent2"/>
              </a:solidFill>
              <a:latin typeface="Playfair Display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945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7217BC-7170-F24B-B50F-280D53EF8B76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TextBox 24"/>
          <p:cNvSpPr txBox="1"/>
          <p:nvPr/>
        </p:nvSpPr>
        <p:spPr>
          <a:xfrm>
            <a:off x="8055379" y="5009859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7623" y="4639665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3656" y="5009859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7159" y="4639665"/>
            <a:ext cx="1138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55379" y="2759690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69609" y="2421579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93656" y="2759690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90928" y="242157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3730" y="5009859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5975" y="4639665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3730" y="2759690"/>
            <a:ext cx="2809376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7961" y="2421579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5855758" y="1753446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79"/>
          <p:cNvSpPr/>
          <p:nvPr/>
        </p:nvSpPr>
        <p:spPr>
          <a:xfrm>
            <a:off x="2526207" y="1652461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2523024" y="4029183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5882235" y="4052132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9215724" y="1751891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9166819" y="4077138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3023" y="685507"/>
            <a:ext cx="387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cs typeface="Mukta Medium" panose="020B0000000000000000" pitchFamily="34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DF3F9AD-0F47-924D-AE35-A27B687A5F8E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44A78-2D08-C64A-A05A-C4A30F520069}"/>
              </a:ext>
            </a:extLst>
          </p:cNvPr>
          <p:cNvSpPr>
            <a:spLocks/>
          </p:cNvSpPr>
          <p:nvPr/>
        </p:nvSpPr>
        <p:spPr bwMode="auto">
          <a:xfrm>
            <a:off x="3653022" y="836560"/>
            <a:ext cx="4885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  <a:sym typeface="Bebas Neue" charset="0"/>
              </a:rPr>
              <a:t>Use charts to present data</a:t>
            </a:r>
            <a:endParaRPr lang="en-US" sz="3200" b="1" dirty="0">
              <a:solidFill>
                <a:schemeClr val="accent2"/>
              </a:solidFill>
              <a:latin typeface="Playfair Display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5" name="Freeform: Shape 1411">
            <a:extLst>
              <a:ext uri="{FF2B5EF4-FFF2-40B4-BE49-F238E27FC236}">
                <a16:creationId xmlns:a16="http://schemas.microsoft.com/office/drawing/2014/main" id="{C7EDB9C2-F1C7-374D-880C-4E5C067B290D}"/>
              </a:ext>
            </a:extLst>
          </p:cNvPr>
          <p:cNvSpPr/>
          <p:nvPr/>
        </p:nvSpPr>
        <p:spPr>
          <a:xfrm>
            <a:off x="2260201" y="3823179"/>
            <a:ext cx="129080" cy="1476086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39BEB76-1242-3A45-B4F1-72AFBC412242}"/>
              </a:ext>
            </a:extLst>
          </p:cNvPr>
          <p:cNvSpPr/>
          <p:nvPr/>
        </p:nvSpPr>
        <p:spPr>
          <a:xfrm>
            <a:off x="1689747" y="1974428"/>
            <a:ext cx="0" cy="3331083"/>
          </a:xfrm>
          <a:prstGeom prst="line">
            <a:avLst/>
          </a:prstGeom>
          <a:noFill/>
          <a:ln w="396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900" tIns="900" rIns="900" bIns="900" anchor="ctr" anchorCtr="1" compatLnSpc="0"/>
          <a:lstStyle/>
          <a:p>
            <a:pPr hangingPunct="0"/>
            <a:endParaRPr lang="en-US" sz="1200" b="1" dirty="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A06658-06A8-D844-98F9-D826F02ED4C5}"/>
              </a:ext>
            </a:extLst>
          </p:cNvPr>
          <p:cNvGrpSpPr/>
          <p:nvPr/>
        </p:nvGrpSpPr>
        <p:grpSpPr>
          <a:xfrm>
            <a:off x="1689748" y="1974428"/>
            <a:ext cx="4869835" cy="3329001"/>
            <a:chOff x="7489877" y="3985457"/>
            <a:chExt cx="8166436" cy="55825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B4F6CB-C975-CE46-8207-7BDF6D8442D8}"/>
                </a:ext>
              </a:extLst>
            </p:cNvPr>
            <p:cNvGrpSpPr/>
            <p:nvPr/>
          </p:nvGrpSpPr>
          <p:grpSpPr>
            <a:xfrm>
              <a:off x="7688888" y="3985457"/>
              <a:ext cx="7967425" cy="4653867"/>
              <a:chOff x="7688888" y="3985457"/>
              <a:chExt cx="9772072" cy="4653867"/>
            </a:xfrm>
          </p:grpSpPr>
          <p:sp>
            <p:nvSpPr>
              <p:cNvPr id="28" name="Straight Connector 27">
                <a:extLst>
                  <a:ext uri="{FF2B5EF4-FFF2-40B4-BE49-F238E27FC236}">
                    <a16:creationId xmlns:a16="http://schemas.microsoft.com/office/drawing/2014/main" id="{C396BB3B-50D9-2B49-ABE8-44C7EA0B7024}"/>
                  </a:ext>
                </a:extLst>
              </p:cNvPr>
              <p:cNvSpPr/>
              <p:nvPr/>
            </p:nvSpPr>
            <p:spPr>
              <a:xfrm>
                <a:off x="7688888" y="8639324"/>
                <a:ext cx="9772072" cy="0"/>
              </a:xfrm>
              <a:prstGeom prst="line">
                <a:avLst/>
              </a:prstGeom>
              <a:noFill/>
              <a:ln w="3960" cap="flat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txBody>
              <a:bodyPr vert="horz" wrap="none" lIns="900" tIns="900" rIns="900" bIns="900" anchor="ctr" anchorCtr="1" compatLnSpc="0"/>
              <a:lstStyle/>
              <a:p>
                <a:pPr hangingPunct="0"/>
                <a:endParaRPr lang="en-US" sz="900"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8A2B105-AF2D-FC4F-9400-FF7F49A3A6D8}"/>
                  </a:ext>
                </a:extLst>
              </p:cNvPr>
              <p:cNvGrpSpPr/>
              <p:nvPr/>
            </p:nvGrpSpPr>
            <p:grpSpPr>
              <a:xfrm>
                <a:off x="7688888" y="3985457"/>
                <a:ext cx="9772072" cy="4535163"/>
                <a:chOff x="7688888" y="3985457"/>
                <a:chExt cx="9772072" cy="4535163"/>
              </a:xfrm>
            </p:grpSpPr>
            <p:sp>
              <p:nv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A7B4652-76AC-EF4B-AF5A-84914507BD63}"/>
                    </a:ext>
                  </a:extLst>
                </p:cNvPr>
                <p:cNvSpPr/>
                <p:nvPr/>
              </p:nvSpPr>
              <p:spPr>
                <a:xfrm>
                  <a:off x="7688888" y="771064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3CF2FA0-7EB1-9A49-99AE-11BD7426EBE3}"/>
                    </a:ext>
                  </a:extLst>
                </p:cNvPr>
                <p:cNvSpPr/>
                <p:nvPr/>
              </p:nvSpPr>
              <p:spPr>
                <a:xfrm>
                  <a:off x="7688888" y="677847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183C56A-CB53-EF47-A9E8-F683E4268D05}"/>
                    </a:ext>
                  </a:extLst>
                </p:cNvPr>
                <p:cNvSpPr/>
                <p:nvPr/>
              </p:nvSpPr>
              <p:spPr>
                <a:xfrm>
                  <a:off x="7688888" y="584630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1F70E7D-9C2D-7C4E-9A9C-562951BEF92B}"/>
                    </a:ext>
                  </a:extLst>
                </p:cNvPr>
                <p:cNvSpPr/>
                <p:nvPr/>
              </p:nvSpPr>
              <p:spPr>
                <a:xfrm>
                  <a:off x="7688888" y="4914136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F926F39-EAC2-8D41-B6B7-9230E1097CBB}"/>
                    </a:ext>
                  </a:extLst>
                </p:cNvPr>
                <p:cNvSpPr/>
                <p:nvPr/>
              </p:nvSpPr>
              <p:spPr>
                <a:xfrm>
                  <a:off x="7688888" y="3985457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F801291-B8B1-1E42-ACE8-E81D18F833DF}"/>
                    </a:ext>
                  </a:extLst>
                </p:cNvPr>
                <p:cNvSpPr/>
                <p:nvPr/>
              </p:nvSpPr>
              <p:spPr>
                <a:xfrm flipH="1">
                  <a:off x="7884390" y="8520620"/>
                  <a:ext cx="69825" cy="0"/>
                </a:xfrm>
                <a:prstGeom prst="line">
                  <a:avLst/>
                </a:prstGeom>
                <a:noFill/>
                <a:ln w="57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1440" tIns="1440" rIns="1440" bIns="1440" anchor="ctr" anchorCtr="1" compatLnSpc="0"/>
                <a:lstStyle/>
                <a:p>
                  <a:pPr hangingPunct="0"/>
                  <a:endParaRPr lang="en-US" sz="900"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27" name="Freeform: Shape 1282">
              <a:extLst>
                <a:ext uri="{FF2B5EF4-FFF2-40B4-BE49-F238E27FC236}">
                  <a16:creationId xmlns:a16="http://schemas.microsoft.com/office/drawing/2014/main" id="{918C8DE9-51C4-114F-A56C-BC39E07D80CD}"/>
                </a:ext>
              </a:extLst>
            </p:cNvPr>
            <p:cNvSpPr/>
            <p:nvPr/>
          </p:nvSpPr>
          <p:spPr>
            <a:xfrm>
              <a:off x="7489877" y="3985457"/>
              <a:ext cx="8166436" cy="5582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0" h="1600" fill="none">
                  <a:moveTo>
                    <a:pt x="0" y="0"/>
                  </a:moveTo>
                  <a:lnTo>
                    <a:pt x="0" y="1600"/>
                  </a:lnTo>
                  <a:lnTo>
                    <a:pt x="2860" y="1600"/>
                  </a:lnTo>
                </a:path>
              </a:pathLst>
            </a:custGeom>
            <a:noFill/>
            <a:ln w="3240" cap="flat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vert="horz" wrap="none" lIns="720" tIns="720" rIns="720" bIns="720" anchor="ctr" anchorCtr="1" compatLnSpc="0"/>
            <a:lstStyle/>
            <a:p>
              <a:pPr hangingPunct="0"/>
              <a:endParaRPr lang="en-US" sz="9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" name="Freeform: Shape 1412">
            <a:extLst>
              <a:ext uri="{FF2B5EF4-FFF2-40B4-BE49-F238E27FC236}">
                <a16:creationId xmlns:a16="http://schemas.microsoft.com/office/drawing/2014/main" id="{C5E7B7AB-65B2-E149-92E6-EE1789FA2993}"/>
              </a:ext>
            </a:extLst>
          </p:cNvPr>
          <p:cNvSpPr/>
          <p:nvPr/>
        </p:nvSpPr>
        <p:spPr>
          <a:xfrm>
            <a:off x="2460060" y="2736413"/>
            <a:ext cx="118670" cy="2562846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1413">
            <a:extLst>
              <a:ext uri="{FF2B5EF4-FFF2-40B4-BE49-F238E27FC236}">
                <a16:creationId xmlns:a16="http://schemas.microsoft.com/office/drawing/2014/main" id="{1787AF2D-718C-2245-BA29-A1391A390745}"/>
              </a:ext>
            </a:extLst>
          </p:cNvPr>
          <p:cNvSpPr/>
          <p:nvPr/>
        </p:nvSpPr>
        <p:spPr>
          <a:xfrm>
            <a:off x="2970138" y="2992490"/>
            <a:ext cx="118670" cy="2306775"/>
          </a:xfrm>
          <a:prstGeom prst="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1414">
            <a:extLst>
              <a:ext uri="{FF2B5EF4-FFF2-40B4-BE49-F238E27FC236}">
                <a16:creationId xmlns:a16="http://schemas.microsoft.com/office/drawing/2014/main" id="{48E8751D-5E59-9D49-99A8-1645A20EA39E}"/>
              </a:ext>
            </a:extLst>
          </p:cNvPr>
          <p:cNvSpPr/>
          <p:nvPr/>
        </p:nvSpPr>
        <p:spPr>
          <a:xfrm>
            <a:off x="3149184" y="3927270"/>
            <a:ext cx="129080" cy="1371990"/>
          </a:xfrm>
          <a:prstGeom prst="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1415">
            <a:extLst>
              <a:ext uri="{FF2B5EF4-FFF2-40B4-BE49-F238E27FC236}">
                <a16:creationId xmlns:a16="http://schemas.microsoft.com/office/drawing/2014/main" id="{C9D5F048-3EFC-A249-94AF-A3E3DC204320}"/>
              </a:ext>
            </a:extLst>
          </p:cNvPr>
          <p:cNvSpPr/>
          <p:nvPr/>
        </p:nvSpPr>
        <p:spPr>
          <a:xfrm>
            <a:off x="3700888" y="3148635"/>
            <a:ext cx="126998" cy="2150625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1416">
            <a:extLst>
              <a:ext uri="{FF2B5EF4-FFF2-40B4-BE49-F238E27FC236}">
                <a16:creationId xmlns:a16="http://schemas.microsoft.com/office/drawing/2014/main" id="{B6B09254-9EB0-E749-B7BD-A45F55026E33}"/>
              </a:ext>
            </a:extLst>
          </p:cNvPr>
          <p:cNvSpPr/>
          <p:nvPr/>
        </p:nvSpPr>
        <p:spPr>
          <a:xfrm>
            <a:off x="3890350" y="3431777"/>
            <a:ext cx="129080" cy="1867489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1417">
            <a:extLst>
              <a:ext uri="{FF2B5EF4-FFF2-40B4-BE49-F238E27FC236}">
                <a16:creationId xmlns:a16="http://schemas.microsoft.com/office/drawing/2014/main" id="{81D72F84-E292-2645-8C2E-D4D699ED7F04}"/>
              </a:ext>
            </a:extLst>
          </p:cNvPr>
          <p:cNvSpPr/>
          <p:nvPr/>
        </p:nvSpPr>
        <p:spPr>
          <a:xfrm>
            <a:off x="4439978" y="3927270"/>
            <a:ext cx="129080" cy="1371990"/>
          </a:xfrm>
          <a:prstGeom prst="rect">
            <a:avLst/>
          </a:pr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1418">
            <a:extLst>
              <a:ext uri="{FF2B5EF4-FFF2-40B4-BE49-F238E27FC236}">
                <a16:creationId xmlns:a16="http://schemas.microsoft.com/office/drawing/2014/main" id="{F918C55D-82E4-7B49-BB2A-39F68A1DF590}"/>
              </a:ext>
            </a:extLst>
          </p:cNvPr>
          <p:cNvSpPr/>
          <p:nvPr/>
        </p:nvSpPr>
        <p:spPr>
          <a:xfrm>
            <a:off x="4629434" y="2680201"/>
            <a:ext cx="129080" cy="2619064"/>
          </a:xfrm>
          <a:prstGeom prst="rect">
            <a:avLst/>
          </a:pr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1419">
            <a:extLst>
              <a:ext uri="{FF2B5EF4-FFF2-40B4-BE49-F238E27FC236}">
                <a16:creationId xmlns:a16="http://schemas.microsoft.com/office/drawing/2014/main" id="{7BAA4091-95B4-2C4E-897C-39C005631C12}"/>
              </a:ext>
            </a:extLst>
          </p:cNvPr>
          <p:cNvSpPr/>
          <p:nvPr/>
        </p:nvSpPr>
        <p:spPr>
          <a:xfrm>
            <a:off x="5181144" y="2484494"/>
            <a:ext cx="129080" cy="2814765"/>
          </a:xfrm>
          <a:prstGeom prst="rect">
            <a:avLst/>
          </a:pr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420">
            <a:extLst>
              <a:ext uri="{FF2B5EF4-FFF2-40B4-BE49-F238E27FC236}">
                <a16:creationId xmlns:a16="http://schemas.microsoft.com/office/drawing/2014/main" id="{674B643B-8403-374A-B978-89A68BD1DFF1}"/>
              </a:ext>
            </a:extLst>
          </p:cNvPr>
          <p:cNvSpPr/>
          <p:nvPr/>
        </p:nvSpPr>
        <p:spPr>
          <a:xfrm>
            <a:off x="5370600" y="4062601"/>
            <a:ext cx="129080" cy="1236665"/>
          </a:xfrm>
          <a:prstGeom prst="rect">
            <a:avLst/>
          </a:pr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1421">
            <a:extLst>
              <a:ext uri="{FF2B5EF4-FFF2-40B4-BE49-F238E27FC236}">
                <a16:creationId xmlns:a16="http://schemas.microsoft.com/office/drawing/2014/main" id="{670A0F64-DC0B-3D43-AC52-8F32E27D2A1D}"/>
              </a:ext>
            </a:extLst>
          </p:cNvPr>
          <p:cNvSpPr/>
          <p:nvPr/>
        </p:nvSpPr>
        <p:spPr>
          <a:xfrm>
            <a:off x="5922310" y="3294370"/>
            <a:ext cx="129080" cy="2004896"/>
          </a:xfrm>
          <a:prstGeom prst="rect">
            <a:avLst/>
          </a:pr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Freeform: Shape 1422">
            <a:extLst>
              <a:ext uri="{FF2B5EF4-FFF2-40B4-BE49-F238E27FC236}">
                <a16:creationId xmlns:a16="http://schemas.microsoft.com/office/drawing/2014/main" id="{9D84FB42-92A1-1242-8A93-AE64AB74F6CE}"/>
              </a:ext>
            </a:extLst>
          </p:cNvPr>
          <p:cNvSpPr/>
          <p:nvPr/>
        </p:nvSpPr>
        <p:spPr>
          <a:xfrm>
            <a:off x="6109678" y="2680201"/>
            <a:ext cx="129080" cy="2619064"/>
          </a:xfrm>
          <a:prstGeom prst="rect">
            <a:avLst/>
          </a:pr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245B9A2-412F-B340-A271-98E0FC1976AA}"/>
              </a:ext>
            </a:extLst>
          </p:cNvPr>
          <p:cNvSpPr/>
          <p:nvPr/>
        </p:nvSpPr>
        <p:spPr>
          <a:xfrm flipH="1">
            <a:off x="1925005" y="4437348"/>
            <a:ext cx="41639" cy="0"/>
          </a:xfrm>
          <a:prstGeom prst="line">
            <a:avLst/>
          </a:prstGeom>
          <a:noFill/>
          <a:ln w="5760" cap="flat">
            <a:solidFill>
              <a:srgbClr val="C8C7C7"/>
            </a:solidFill>
            <a:prstDash val="solid"/>
            <a:round/>
          </a:ln>
        </p:spPr>
        <p:txBody>
          <a:bodyPr vert="horz" wrap="none" lIns="1440" tIns="1440" rIns="1440" bIns="144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8476B-C60B-6245-A9AF-7CDDA1E70EBF}"/>
              </a:ext>
            </a:extLst>
          </p:cNvPr>
          <p:cNvSpPr txBox="1"/>
          <p:nvPr/>
        </p:nvSpPr>
        <p:spPr>
          <a:xfrm>
            <a:off x="1250533" y="456122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E75B5-AB23-4D47-BB1D-3FCD537772C3}"/>
              </a:ext>
            </a:extLst>
          </p:cNvPr>
          <p:cNvSpPr txBox="1"/>
          <p:nvPr/>
        </p:nvSpPr>
        <p:spPr>
          <a:xfrm>
            <a:off x="1230674" y="401521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42354-27FC-DC4F-A313-354A1BFAC484}"/>
              </a:ext>
            </a:extLst>
          </p:cNvPr>
          <p:cNvSpPr txBox="1"/>
          <p:nvPr/>
        </p:nvSpPr>
        <p:spPr>
          <a:xfrm>
            <a:off x="1234503" y="346921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7FAFA0-90B8-9F4C-B148-0B243E9E6C6D}"/>
              </a:ext>
            </a:extLst>
          </p:cNvPr>
          <p:cNvSpPr txBox="1"/>
          <p:nvPr/>
        </p:nvSpPr>
        <p:spPr>
          <a:xfrm>
            <a:off x="1229070" y="2923213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ACFCD5-1404-7746-86C8-51CE28E02855}"/>
              </a:ext>
            </a:extLst>
          </p:cNvPr>
          <p:cNvSpPr txBox="1"/>
          <p:nvPr/>
        </p:nvSpPr>
        <p:spPr>
          <a:xfrm>
            <a:off x="1239313" y="237721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E34D-39F5-FD45-8AC0-2F69B581F80F}"/>
              </a:ext>
            </a:extLst>
          </p:cNvPr>
          <p:cNvSpPr txBox="1"/>
          <p:nvPr/>
        </p:nvSpPr>
        <p:spPr>
          <a:xfrm>
            <a:off x="1224261" y="1831207"/>
            <a:ext cx="370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Playfair Display" pitchFamily="2" charset="77"/>
                <a:ea typeface="Lato Light" charset="0"/>
                <a:cs typeface="Poppins" pitchFamily="2" charset="77"/>
              </a:rPr>
              <a:t>60</a:t>
            </a:r>
          </a:p>
        </p:txBody>
      </p:sp>
      <p:sp>
        <p:nvSpPr>
          <p:cNvPr id="36" name="Freeform: Shape 593">
            <a:extLst>
              <a:ext uri="{FF2B5EF4-FFF2-40B4-BE49-F238E27FC236}">
                <a16:creationId xmlns:a16="http://schemas.microsoft.com/office/drawing/2014/main" id="{93FA17C2-E6EE-6448-BCC2-C9347186A58A}"/>
              </a:ext>
            </a:extLst>
          </p:cNvPr>
          <p:cNvSpPr/>
          <p:nvPr/>
        </p:nvSpPr>
        <p:spPr>
          <a:xfrm>
            <a:off x="7303072" y="238871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: Shape 602">
            <a:extLst>
              <a:ext uri="{FF2B5EF4-FFF2-40B4-BE49-F238E27FC236}">
                <a16:creationId xmlns:a16="http://schemas.microsoft.com/office/drawing/2014/main" id="{2F034EB6-78FE-CB40-83A2-976F0B2D6599}"/>
              </a:ext>
            </a:extLst>
          </p:cNvPr>
          <p:cNvSpPr/>
          <p:nvPr/>
        </p:nvSpPr>
        <p:spPr>
          <a:xfrm>
            <a:off x="7303072" y="358420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Freeform: Shape 611">
            <a:extLst>
              <a:ext uri="{FF2B5EF4-FFF2-40B4-BE49-F238E27FC236}">
                <a16:creationId xmlns:a16="http://schemas.microsoft.com/office/drawing/2014/main" id="{2958ACA4-B3E4-814D-A978-4FB290BB5688}"/>
              </a:ext>
            </a:extLst>
          </p:cNvPr>
          <p:cNvSpPr/>
          <p:nvPr/>
        </p:nvSpPr>
        <p:spPr>
          <a:xfrm>
            <a:off x="9403711" y="238871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620">
            <a:extLst>
              <a:ext uri="{FF2B5EF4-FFF2-40B4-BE49-F238E27FC236}">
                <a16:creationId xmlns:a16="http://schemas.microsoft.com/office/drawing/2014/main" id="{5145C838-9936-064D-9E9F-359F56FA8D04}"/>
              </a:ext>
            </a:extLst>
          </p:cNvPr>
          <p:cNvSpPr/>
          <p:nvPr/>
        </p:nvSpPr>
        <p:spPr>
          <a:xfrm>
            <a:off x="9403711" y="358420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629">
            <a:extLst>
              <a:ext uri="{FF2B5EF4-FFF2-40B4-BE49-F238E27FC236}">
                <a16:creationId xmlns:a16="http://schemas.microsoft.com/office/drawing/2014/main" id="{57720445-0FFF-4945-A94C-676FB4001637}"/>
              </a:ext>
            </a:extLst>
          </p:cNvPr>
          <p:cNvSpPr/>
          <p:nvPr/>
        </p:nvSpPr>
        <p:spPr>
          <a:xfrm>
            <a:off x="7303072" y="477968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F4E97B-241D-0C4F-B36F-D944B534D77A}"/>
              </a:ext>
            </a:extLst>
          </p:cNvPr>
          <p:cNvSpPr txBox="1"/>
          <p:nvPr/>
        </p:nvSpPr>
        <p:spPr>
          <a:xfrm>
            <a:off x="7606908" y="2282871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ACCE5-624A-2749-9BB0-7CAC9599C5D8}"/>
              </a:ext>
            </a:extLst>
          </p:cNvPr>
          <p:cNvSpPr txBox="1"/>
          <p:nvPr/>
        </p:nvSpPr>
        <p:spPr>
          <a:xfrm>
            <a:off x="7606908" y="3491125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42241-D7AC-8B49-95DB-4A0564B4651C}"/>
              </a:ext>
            </a:extLst>
          </p:cNvPr>
          <p:cNvSpPr txBox="1"/>
          <p:nvPr/>
        </p:nvSpPr>
        <p:spPr>
          <a:xfrm>
            <a:off x="9689642" y="2282871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0E497A-187E-0347-A0EC-85269CEF534C}"/>
              </a:ext>
            </a:extLst>
          </p:cNvPr>
          <p:cNvSpPr txBox="1"/>
          <p:nvPr/>
        </p:nvSpPr>
        <p:spPr>
          <a:xfrm>
            <a:off x="9689642" y="3491125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DDA8D1-59DA-A043-87C1-C81890C90B41}"/>
              </a:ext>
            </a:extLst>
          </p:cNvPr>
          <p:cNvSpPr txBox="1"/>
          <p:nvPr/>
        </p:nvSpPr>
        <p:spPr>
          <a:xfrm>
            <a:off x="7606908" y="469894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05</a:t>
            </a:r>
          </a:p>
        </p:txBody>
      </p:sp>
      <p:sp>
        <p:nvSpPr>
          <p:cNvPr id="52" name="Freeform: Shape 629">
            <a:extLst>
              <a:ext uri="{FF2B5EF4-FFF2-40B4-BE49-F238E27FC236}">
                <a16:creationId xmlns:a16="http://schemas.microsoft.com/office/drawing/2014/main" id="{88F76D08-768E-F640-B54B-CDEACB66DF26}"/>
              </a:ext>
            </a:extLst>
          </p:cNvPr>
          <p:cNvSpPr/>
          <p:nvPr/>
        </p:nvSpPr>
        <p:spPr>
          <a:xfrm>
            <a:off x="9403711" y="477968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layfair Display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E643B-F0B9-164F-A8F9-E8E44BBBAFB1}"/>
              </a:ext>
            </a:extLst>
          </p:cNvPr>
          <p:cNvSpPr txBox="1"/>
          <p:nvPr/>
        </p:nvSpPr>
        <p:spPr>
          <a:xfrm>
            <a:off x="9707548" y="4698943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layfair Display" pitchFamily="2" charset="77"/>
                <a:ea typeface="Roboto" charset="0"/>
                <a:cs typeface="Poppins" pitchFamily="2" charset="77"/>
              </a:rPr>
              <a:t>Title 06</a:t>
            </a:r>
          </a:p>
        </p:txBody>
      </p:sp>
    </p:spTree>
    <p:extLst>
      <p:ext uri="{BB962C8B-B14F-4D97-AF65-F5344CB8AC3E}">
        <p14:creationId xmlns:p14="http://schemas.microsoft.com/office/powerpoint/2010/main" val="3819439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66A1297A-5182-C24B-BE08-C7A41E19602F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1194924" y="3656429"/>
            <a:ext cx="445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 am here because I love to design presentations.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C9679DFC-6DA2-D54F-8A45-778FCB0DCC92}"/>
              </a:ext>
            </a:extLst>
          </p:cNvPr>
          <p:cNvSpPr txBox="1"/>
          <p:nvPr/>
        </p:nvSpPr>
        <p:spPr>
          <a:xfrm>
            <a:off x="1992313" y="1776360"/>
            <a:ext cx="285300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" pitchFamily="2" charset="77"/>
              </a:rPr>
              <a:t>HELLO!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1497055" y="2722499"/>
            <a:ext cx="384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I </a:t>
            </a:r>
            <a:r>
              <a:rPr lang="en-US" sz="2800" b="1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am Name</a:t>
            </a:r>
            <a:endParaRPr lang="en-US" sz="2800" b="1" dirty="0">
              <a:solidFill>
                <a:schemeClr val="tx2"/>
              </a:solidFill>
              <a:latin typeface="Playfair Display" pitchFamily="2" charset="77"/>
              <a:ea typeface="Nunito Bold" charset="0"/>
              <a:cs typeface="Arima Madurai Semi" pitchFamily="2" charset="77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3E22B76-17D0-D540-AFAD-47DE3E164356}"/>
              </a:ext>
            </a:extLst>
          </p:cNvPr>
          <p:cNvSpPr txBox="1"/>
          <p:nvPr/>
        </p:nvSpPr>
        <p:spPr>
          <a:xfrm>
            <a:off x="1539937" y="4542885"/>
            <a:ext cx="37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You can contact me at </a:t>
            </a:r>
            <a:r>
              <a:rPr lang="en-US" dirty="0">
                <a:solidFill>
                  <a:schemeClr val="accent1"/>
                </a:solidFill>
                <a:latin typeface="Playfair Display" pitchFamily="2" charset="77"/>
                <a:ea typeface="Lato Light" panose="020F0502020204030203" pitchFamily="34" charset="0"/>
                <a:cs typeface="Arima Madurai Semi" pitchFamily="2" charset="77"/>
              </a:rPr>
              <a:t>@username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C73BFA68-C2C0-60AB-E086-E4F6DD60F1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899" r="16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8997F2-9F0F-6C40-A03D-901AB5C714A4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74" y="983578"/>
            <a:ext cx="3142150" cy="491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62BBF-8F6B-B84E-B07E-E9DDA29A6BB0}"/>
              </a:ext>
            </a:extLst>
          </p:cNvPr>
          <p:cNvSpPr txBox="1"/>
          <p:nvPr/>
        </p:nvSpPr>
        <p:spPr>
          <a:xfrm>
            <a:off x="7159345" y="2433769"/>
            <a:ext cx="3375145" cy="79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2D8DD-E2FB-B740-8A0E-F52E42852FF7}"/>
              </a:ext>
            </a:extLst>
          </p:cNvPr>
          <p:cNvSpPr txBox="1"/>
          <p:nvPr/>
        </p:nvSpPr>
        <p:spPr>
          <a:xfrm>
            <a:off x="6711074" y="3365669"/>
            <a:ext cx="424355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F9730FAE-236D-1F9F-77D9-2D94BF180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1863" r="31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3229E15-F680-784D-9FBC-C12482CA4215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1" name="Group 20"/>
          <p:cNvGrpSpPr/>
          <p:nvPr/>
        </p:nvGrpSpPr>
        <p:grpSpPr>
          <a:xfrm>
            <a:off x="6106119" y="2027929"/>
            <a:ext cx="4918549" cy="2831355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25809" y="2404943"/>
            <a:ext cx="373970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b="1" dirty="0">
                <a:solidFill>
                  <a:schemeClr val="tx2"/>
                </a:solidFill>
                <a:latin typeface="Playfair Display" pitchFamily="2" charset="77"/>
                <a:cs typeface="Arima Madurai Black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47807" y="3386796"/>
            <a:ext cx="4095711" cy="93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refer.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6B25C320-95D4-A8C9-C03F-53F97D9F65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049" b="30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4724735-072A-B148-86E4-71659EDC5724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11675" y="1803761"/>
            <a:ext cx="4019469" cy="3267813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65312" y="2493246"/>
            <a:ext cx="3935075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600" b="1" dirty="0">
                <a:solidFill>
                  <a:schemeClr val="tx2"/>
                </a:solidFill>
                <a:latin typeface="Playfair Display" pitchFamily="2" charset="77"/>
                <a:cs typeface="Arima Madurai Black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0499" y="3513408"/>
            <a:ext cx="4084702" cy="9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12" name="عنصر نائب للصورة 11">
            <a:extLst>
              <a:ext uri="{FF2B5EF4-FFF2-40B4-BE49-F238E27FC236}">
                <a16:creationId xmlns:a16="http://schemas.microsoft.com/office/drawing/2014/main" id="{A0F0985C-AF30-98FF-9BC9-5D24FB1722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75" r="1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FA2532-CD2A-3042-A36F-8F9FE53E7DA9}"/>
              </a:ext>
            </a:extLst>
          </p:cNvPr>
          <p:cNvSpPr/>
          <p:nvPr/>
        </p:nvSpPr>
        <p:spPr>
          <a:xfrm>
            <a:off x="2027238" y="1237957"/>
            <a:ext cx="8137525" cy="43891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2782817" y="4244667"/>
            <a:ext cx="6641405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You can find me at: @username</a:t>
            </a:r>
          </a:p>
          <a:p>
            <a:pPr algn="ctr">
              <a:lnSpc>
                <a:spcPts val="33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4037" y="3496943"/>
            <a:ext cx="1923924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layfair Display" pitchFamily="2" charset="77"/>
                <a:ea typeface="Nunito Bold" charset="0"/>
                <a:cs typeface="Arima Madurai Light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9310" y="1907710"/>
            <a:ext cx="4025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D5FDCB9-9FC2-EC48-9F56-920E494808CF}"/>
              </a:ext>
            </a:extLst>
          </p:cNvPr>
          <p:cNvSpPr/>
          <p:nvPr/>
        </p:nvSpPr>
        <p:spPr>
          <a:xfrm>
            <a:off x="2032069" y="2610679"/>
            <a:ext cx="8135937" cy="16565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2291726" y="3644266"/>
            <a:ext cx="763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1992967" y="2800960"/>
            <a:ext cx="82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Black" pitchFamily="2" charset="77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7C2F102-AB3C-3844-97B5-363FCF6BB1BF}"/>
              </a:ext>
            </a:extLst>
          </p:cNvPr>
          <p:cNvSpPr/>
          <p:nvPr/>
        </p:nvSpPr>
        <p:spPr>
          <a:xfrm>
            <a:off x="2027238" y="1550504"/>
            <a:ext cx="8137526" cy="379012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1"/>
          <p:cNvSpPr txBox="1"/>
          <p:nvPr/>
        </p:nvSpPr>
        <p:spPr>
          <a:xfrm>
            <a:off x="5369954" y="1730501"/>
            <a:ext cx="1475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tx2"/>
                </a:solidFill>
                <a:latin typeface="Playfair Display" pitchFamily="2" charset="77"/>
                <a:cs typeface="Arima Madurai Semi" pitchFamily="2" charset="77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83437" y="2901734"/>
            <a:ext cx="7048276" cy="195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6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2040B15-76C0-0C4D-A074-9FA05010DA64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1691362" y="3254395"/>
            <a:ext cx="5362310" cy="4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1693049" y="2080104"/>
            <a:ext cx="5927647" cy="4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1704559" y="2668195"/>
            <a:ext cx="5419708" cy="4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1271428" y="4107313"/>
            <a:ext cx="9781510" cy="49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1169135" y="927784"/>
            <a:ext cx="560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Mukta SemiBold" panose="020B0000000000000000" pitchFamily="34" charset="77"/>
              </a:rPr>
              <a:t>Your slide title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B68CDEA0-A595-1940-85C4-DDDC9FC24AE8}"/>
              </a:ext>
            </a:extLst>
          </p:cNvPr>
          <p:cNvSpPr>
            <a:spLocks noChangeAspect="1"/>
          </p:cNvSpPr>
          <p:nvPr/>
        </p:nvSpPr>
        <p:spPr>
          <a:xfrm>
            <a:off x="1470999" y="2284186"/>
            <a:ext cx="209925" cy="216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181BE7EC-4A57-5145-B450-A9A663DC6233}"/>
              </a:ext>
            </a:extLst>
          </p:cNvPr>
          <p:cNvSpPr>
            <a:spLocks noChangeAspect="1"/>
          </p:cNvSpPr>
          <p:nvPr/>
        </p:nvSpPr>
        <p:spPr>
          <a:xfrm>
            <a:off x="1461020" y="2875498"/>
            <a:ext cx="209925" cy="216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Diamond 72">
            <a:extLst>
              <a:ext uri="{FF2B5EF4-FFF2-40B4-BE49-F238E27FC236}">
                <a16:creationId xmlns:a16="http://schemas.microsoft.com/office/drawing/2014/main" id="{C0C965F6-C177-DF46-AE81-FCB4FB812535}"/>
              </a:ext>
            </a:extLst>
          </p:cNvPr>
          <p:cNvSpPr>
            <a:spLocks noChangeAspect="1"/>
          </p:cNvSpPr>
          <p:nvPr/>
        </p:nvSpPr>
        <p:spPr>
          <a:xfrm>
            <a:off x="1461020" y="3459495"/>
            <a:ext cx="209925" cy="216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8B5F155-3177-994D-BFDB-528F088651C8}"/>
              </a:ext>
            </a:extLst>
          </p:cNvPr>
          <p:cNvSpPr/>
          <p:nvPr/>
        </p:nvSpPr>
        <p:spPr>
          <a:xfrm>
            <a:off x="2040490" y="1965877"/>
            <a:ext cx="8137525" cy="2952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5DCE0AE-DD91-E64A-BB07-5370779912EB}"/>
              </a:ext>
            </a:extLst>
          </p:cNvPr>
          <p:cNvSpPr txBox="1"/>
          <p:nvPr/>
        </p:nvSpPr>
        <p:spPr>
          <a:xfrm>
            <a:off x="2800205" y="3607525"/>
            <a:ext cx="6613615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4349251" y="2324868"/>
            <a:ext cx="34980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47247A8-C053-3B4A-9E74-7017CBB1A457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AABA6-BF9A-1B4B-B530-AF17FCF8C6EB}"/>
              </a:ext>
            </a:extLst>
          </p:cNvPr>
          <p:cNvSpPr txBox="1"/>
          <p:nvPr/>
        </p:nvSpPr>
        <p:spPr>
          <a:xfrm>
            <a:off x="6853058" y="3132324"/>
            <a:ext cx="3962907" cy="136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1D219-F231-0840-A649-C51C207FAF1B}"/>
              </a:ext>
            </a:extLst>
          </p:cNvPr>
          <p:cNvSpPr txBox="1"/>
          <p:nvPr/>
        </p:nvSpPr>
        <p:spPr>
          <a:xfrm>
            <a:off x="6869100" y="249908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1175714" y="932068"/>
            <a:ext cx="765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ea typeface="Nunito Bold" charset="0"/>
                <a:cs typeface="Arima Madurai Semi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1425888" y="3135110"/>
            <a:ext cx="3955579" cy="136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1441929" y="2498028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Playfair Display" pitchFamily="2" charset="77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8B371F6-B2C8-5144-809E-D482666BB995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DF793-B893-8440-A4AE-DA60EE1597BC}"/>
              </a:ext>
            </a:extLst>
          </p:cNvPr>
          <p:cNvSpPr txBox="1"/>
          <p:nvPr/>
        </p:nvSpPr>
        <p:spPr>
          <a:xfrm>
            <a:off x="8051483" y="2923938"/>
            <a:ext cx="3047328" cy="134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E92D-668B-214D-9A50-903EFC23ED2C}"/>
              </a:ext>
            </a:extLst>
          </p:cNvPr>
          <p:cNvSpPr txBox="1"/>
          <p:nvPr/>
        </p:nvSpPr>
        <p:spPr>
          <a:xfrm>
            <a:off x="8059207" y="2266889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Playfair Display" pitchFamily="2" charset="77"/>
                <a:cs typeface="Arima Madurai Medium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1124859" y="935461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layfair Display" pitchFamily="2" charset="77"/>
                <a:cs typeface="Arima Madurai Semi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1119933" y="2923938"/>
            <a:ext cx="3047328" cy="134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1128507" y="2266889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Playfair Display" pitchFamily="2" charset="77"/>
                <a:cs typeface="Arima Madurai Medium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4584894" y="2923938"/>
            <a:ext cx="3047328" cy="134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F8B30-86C7-B64F-AD22-C06445ED6F3A}"/>
              </a:ext>
            </a:extLst>
          </p:cNvPr>
          <p:cNvSpPr txBox="1"/>
          <p:nvPr/>
        </p:nvSpPr>
        <p:spPr>
          <a:xfrm>
            <a:off x="4592613" y="2266889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Playfair Display" pitchFamily="2" charset="77"/>
                <a:cs typeface="Arima Madurai Medium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70DEB9A-9C13-C649-94EF-5BC638B91702}"/>
              </a:ext>
            </a:extLst>
          </p:cNvPr>
          <p:cNvSpPr/>
          <p:nvPr/>
        </p:nvSpPr>
        <p:spPr>
          <a:xfrm>
            <a:off x="706900" y="549275"/>
            <a:ext cx="10801349" cy="57594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TextBox 35"/>
          <p:cNvSpPr txBox="1"/>
          <p:nvPr/>
        </p:nvSpPr>
        <p:spPr>
          <a:xfrm>
            <a:off x="1224191" y="2142338"/>
            <a:ext cx="4342943" cy="14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00" b="1" dirty="0">
                <a:solidFill>
                  <a:schemeClr val="tx2"/>
                </a:solidFill>
                <a:latin typeface="Playfair Display" pitchFamily="2" charset="77"/>
                <a:cs typeface="Arima Madurai Semi" pitchFamily="2" charset="77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58315" y="3930437"/>
            <a:ext cx="4074695" cy="8385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30CABE4E-F76E-195E-C1AD-B7FB2278CB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636" r="18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Elegant White - Light">
      <a:dk1>
        <a:srgbClr val="6A6A6A"/>
      </a:dk1>
      <a:lt1>
        <a:srgbClr val="DDDEE0"/>
      </a:lt1>
      <a:dk2>
        <a:srgbClr val="2D0319"/>
      </a:dk2>
      <a:lt2>
        <a:srgbClr val="FBFBFB"/>
      </a:lt2>
      <a:accent1>
        <a:srgbClr val="BAA7B0"/>
      </a:accent1>
      <a:accent2>
        <a:srgbClr val="8593AA"/>
      </a:accent2>
      <a:accent3>
        <a:srgbClr val="A77643"/>
      </a:accent3>
      <a:accent4>
        <a:srgbClr val="DBDBDB"/>
      </a:accent4>
      <a:accent5>
        <a:srgbClr val="2D0319"/>
      </a:accent5>
      <a:accent6>
        <a:srgbClr val="776472"/>
      </a:accent6>
      <a:hlink>
        <a:srgbClr val="2C0419"/>
      </a:hlink>
      <a:folHlink>
        <a:srgbClr val="BAA7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PresentationFormat>شاشة عريضة</PresentationFormat>
  <Paragraphs>130</Paragraphs>
  <Slides>23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Gill Sans</vt:lpstr>
      <vt:lpstr>Playfair Display</vt:lpstr>
      <vt:lpstr>Roboto Bold</vt:lpstr>
      <vt:lpstr>Roboto Light</vt:lpstr>
      <vt:lpstr>Roboto Regular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2018-12-21T22:04:22Z</dcterms:created>
  <dcterms:modified xsi:type="dcterms:W3CDTF">2023-04-19T16:54:37Z</dcterms:modified>
</cp:coreProperties>
</file>