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3"/>
  </p:handoutMasterIdLst>
  <p:sldIdLst>
    <p:sldId id="477" r:id="rId2"/>
    <p:sldId id="478" r:id="rId3"/>
    <p:sldId id="271" r:id="rId4"/>
    <p:sldId id="272" r:id="rId5"/>
    <p:sldId id="442" r:id="rId6"/>
    <p:sldId id="447" r:id="rId7"/>
    <p:sldId id="459" r:id="rId8"/>
    <p:sldId id="463" r:id="rId9"/>
    <p:sldId id="457" r:id="rId10"/>
    <p:sldId id="443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5FF9"/>
    <a:srgbClr val="A0AEFB"/>
    <a:srgbClr val="004DCE"/>
    <a:srgbClr val="FFC8D1"/>
    <a:srgbClr val="FFF6F7"/>
    <a:srgbClr val="FD3A84"/>
    <a:srgbClr val="FFE59A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E7E6E-1611-4C54-B35A-5E622129E928}" v="1" dt="2023-04-16T22:38:3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60" autoAdjust="0"/>
    <p:restoredTop sz="96416" autoAdjust="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90DE7E6E-1611-4C54-B35A-5E622129E928}"/>
    <pc:docChg chg="addSld modSld">
      <pc:chgData name="Hassan Moddather" userId="84cd2103f36ef0dc" providerId="LiveId" clId="{90DE7E6E-1611-4C54-B35A-5E622129E928}" dt="2023-04-16T22:38:35.383" v="0"/>
      <pc:docMkLst>
        <pc:docMk/>
      </pc:docMkLst>
      <pc:sldChg chg="add">
        <pc:chgData name="Hassan Moddather" userId="84cd2103f36ef0dc" providerId="LiveId" clId="{90DE7E6E-1611-4C54-B35A-5E622129E928}" dt="2023-04-16T22:38:35.383" v="0"/>
        <pc:sldMkLst>
          <pc:docMk/>
          <pc:sldMk cId="1832840326" sldId="4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43956</c:v>
                </c:pt>
                <c:pt idx="1">
                  <c:v>43957</c:v>
                </c:pt>
                <c:pt idx="2">
                  <c:v>43958</c:v>
                </c:pt>
                <c:pt idx="3">
                  <c:v>43959</c:v>
                </c:pt>
                <c:pt idx="4">
                  <c:v>43960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150</c:v>
                </c:pt>
                <c:pt idx="2">
                  <c:v>120</c:v>
                </c:pt>
                <c:pt idx="3">
                  <c:v>80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B-40B3-8C5D-CF7C1B7E6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001296"/>
        <c:axId val="893996720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43956</c:v>
                </c:pt>
                <c:pt idx="1">
                  <c:v>43957</c:v>
                </c:pt>
                <c:pt idx="2">
                  <c:v>43958</c:v>
                </c:pt>
                <c:pt idx="3">
                  <c:v>43959</c:v>
                </c:pt>
                <c:pt idx="4">
                  <c:v>43960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80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4B-40B3-8C5D-CF7C1B7E60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43956</c:v>
                </c:pt>
                <c:pt idx="1">
                  <c:v>43957</c:v>
                </c:pt>
                <c:pt idx="2">
                  <c:v>43958</c:v>
                </c:pt>
                <c:pt idx="3">
                  <c:v>43959</c:v>
                </c:pt>
                <c:pt idx="4">
                  <c:v>43960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120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4B-40B3-8C5D-CF7C1B7E60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ot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43956</c:v>
                </c:pt>
                <c:pt idx="1">
                  <c:v>43957</c:v>
                </c:pt>
                <c:pt idx="2">
                  <c:v>43958</c:v>
                </c:pt>
                <c:pt idx="3">
                  <c:v>43959</c:v>
                </c:pt>
                <c:pt idx="4">
                  <c:v>43960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4B-40B3-8C5D-CF7C1B7E6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894000464"/>
        <c:axId val="893996304"/>
      </c:stockChart>
      <c:dateAx>
        <c:axId val="894001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893996720"/>
        <c:crosses val="autoZero"/>
        <c:auto val="1"/>
        <c:lblOffset val="100"/>
        <c:baseTimeUnit val="days"/>
      </c:dateAx>
      <c:valAx>
        <c:axId val="89399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894001296"/>
        <c:crosses val="autoZero"/>
        <c:crossBetween val="between"/>
      </c:valAx>
      <c:valAx>
        <c:axId val="8939963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894000464"/>
        <c:crosses val="max"/>
        <c:crossBetween val="between"/>
      </c:valAx>
      <c:dateAx>
        <c:axId val="8940004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9399630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C-4088-843E-BE4C4A72B666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DC-4088-843E-BE4C4A72B6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4-42D8-8C9E-CC4C24443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CB2618-338C-4B94-BA43-77CF590F70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38008-5827-46A4-94B7-7B9E63B9B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762D3-EE7B-472D-9FA7-7F986A902DC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6B9A4-54E1-4CD4-8BAB-324C78E663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6CBCE-70E6-4547-B3AA-E33DA97FB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D842-F525-4302-AFE4-2CF58A98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2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CE91A-E851-4D42-9BE9-AFB4E7C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4746A0-DD2E-46F3-ADC0-70A4B93801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4900" y="2676524"/>
            <a:ext cx="1904999" cy="2181226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AF10501-93BC-4981-ACC6-AEBB50887E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70875" y="2676524"/>
            <a:ext cx="1904999" cy="2181226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CB8E71-8D51-41AE-8031-EEE93EB933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6850" y="2676524"/>
            <a:ext cx="1904999" cy="2181226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F399607-B036-4A42-82DE-490AEEF51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02825" y="2676524"/>
            <a:ext cx="1904999" cy="2181226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FF1B1B7-C0E9-4D6E-8500-B91D9A94C9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62601" y="2676524"/>
            <a:ext cx="1904999" cy="2181226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14000" decel="86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14000" decel="86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14000" decel="86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14000" decel="86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14000" decel="86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AFC14BC-C77C-44BB-B2B5-7080B228B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08058"/>
            <a:ext cx="12192000" cy="2172372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F9192EF0-B452-4C59-AFD6-793DCA71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1019369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9BE51B-28F2-4498-8488-39E27F1D3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67373" y="2349499"/>
            <a:ext cx="1904999" cy="217805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8B6CB37-A829-41E3-9FE1-D1C497D306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1623" y="2349499"/>
            <a:ext cx="1904999" cy="217805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C44F9BB-C7AD-4F1E-8478-526C09B8B4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873" y="2349499"/>
            <a:ext cx="1904999" cy="217805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6C0A83D-E1AC-4832-9D37-730042DA43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0123" y="2349499"/>
            <a:ext cx="1904999" cy="217805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8713755-15DB-4DF7-AD64-9F35B47F41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76213"/>
            <a:ext cx="12192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F44F6A-D835-4FF7-AA4F-028E8312C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0450" y="1362075"/>
            <a:ext cx="3019425" cy="413385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anchor="ctr" anchorCtr="0">
            <a:noAutofit/>
          </a:bodyPr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6019433F-1B35-4CCF-B843-47355DA6BE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3600" y="1957388"/>
            <a:ext cx="1785938" cy="3833812"/>
          </a:xfrm>
          <a:prstGeom prst="roundRect">
            <a:avLst>
              <a:gd name="adj" fmla="val 8747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anchor="ctr" anchorCtr="0">
            <a:noAutofit/>
          </a:bodyPr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4900" y="1016342"/>
            <a:ext cx="10063843" cy="293344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2.96296E-6 L 4.79167E-6 0.6962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6575" y="0"/>
            <a:ext cx="5885996" cy="6858000"/>
          </a:xfrm>
          <a:prstGeom prst="roundRect">
            <a:avLst>
              <a:gd name="adj" fmla="val 194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37826 0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00025"/>
            <a:ext cx="12192000" cy="2847975"/>
          </a:xfrm>
          <a:prstGeom prst="roundRect">
            <a:avLst>
              <a:gd name="adj" fmla="val 569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381000" dist="127000" dir="5400000" algn="t" rotWithShape="0">
              <a:prstClr val="black">
                <a:alpha val="30000"/>
              </a:prstClr>
            </a:outerShdw>
          </a:effectLst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42B000A-93B3-402E-AF55-CF25FF79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443105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33403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91E1EE-447F-44CE-B6A5-C9B6ABCB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200025"/>
            <a:ext cx="12192000" cy="2847975"/>
          </a:xfrm>
          <a:prstGeom prst="roundRect">
            <a:avLst>
              <a:gd name="adj" fmla="val 5690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9BE51B-28F2-4498-8488-39E27F1D3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1745" y="1673769"/>
            <a:ext cx="1348510" cy="13546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8713755-15DB-4DF7-AD64-9F35B47F41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76213"/>
            <a:ext cx="12192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33403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F8713755-15DB-4DF7-AD64-9F35B47F41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76213"/>
            <a:ext cx="12192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9BE51B-28F2-4498-8488-39E27F1D3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60550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3B81367-B7E2-45B2-B1F1-EADA8A74A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0550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6DD0FFE-4535-4D50-83A2-5F6F858E90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1825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A38A967-2D4C-4347-8160-A937866F87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1825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370F56-938E-499B-8B35-D03FE1E109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3575" y="1928395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F79FB59-7033-4037-89D1-B44F350060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3575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6D0D2E9-5F78-4E23-89A5-1E3C16C03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56750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E4C43682-B630-4F6B-9F4D-3939B14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6B7D895-3E5C-4754-93BF-21F5AAEA38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56750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1" grpId="0"/>
      <p:bldP spid="2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F8713755-15DB-4DF7-AD64-9F35B47F41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76213"/>
            <a:ext cx="12192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9BE51B-28F2-4498-8488-39E27F1D3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60550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3B81367-B7E2-45B2-B1F1-EADA8A74A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0550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6DD0FFE-4535-4D50-83A2-5F6F858E90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1825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A38A967-2D4C-4347-8160-A937866F87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1825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370F56-938E-499B-8B35-D03FE1E109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3575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F79FB59-7033-4037-89D1-B44F350060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75450" y="4544974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6D0D2E9-5F78-4E23-89A5-1E3C16C03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56750" y="2101678"/>
            <a:ext cx="774700" cy="7782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E4C43682-B630-4F6B-9F4D-3939B14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CE91A-E851-4D42-9BE9-AFB4E7C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45B0F8E-71DE-450D-B48D-C2890A084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4901" y="1787524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045F2BA-4877-4ACE-911C-32DE75445E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4901" y="4152899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BB12F89-A777-4636-AD62-AC38BAACE3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5626" y="1787524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FAF4F1A-ED5A-438D-B52E-7BD1D6D332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5626" y="4152899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3C99E76-7164-46AF-A623-6CAF367A1F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6351" y="1787524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E28F709-B140-4B9B-8395-6060964DCC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86351" y="4152899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551BC7B-3F62-47DF-B7BD-8CF7AA7D13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77076" y="1787524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06BBCE-9564-42F1-85EC-D9C1B48092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77076" y="4152899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6286425-F38F-4AE8-A49D-2A50DED88C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7801" y="1787524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A8D10B6-C676-4832-9677-25C5B27DDB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67801" y="4152899"/>
            <a:ext cx="1752600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CE91A-E851-4D42-9BE9-AFB4E7C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CE91A-E851-4D42-9BE9-AFB4E7C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45B0F8E-71DE-450D-B48D-C2890A084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4900" y="1787524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045F2BA-4877-4ACE-911C-32DE75445E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4900" y="4152899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989045B-5C92-41B6-A78D-48619BE4C7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71850" y="1787524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62F1DCF-549F-4483-ADAA-816A5D049A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71850" y="4152899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5E40F61-A5A2-4026-88D3-96D438756EB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38800" y="1787524"/>
            <a:ext cx="3124200" cy="4543426"/>
          </a:xfrm>
          <a:prstGeom prst="roundRect">
            <a:avLst>
              <a:gd name="adj" fmla="val 5463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5131AB1-2816-4665-8A82-1721C99DC2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10651" y="1787524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19D3F34-FE7B-4105-85A1-59788911CF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10651" y="4152898"/>
            <a:ext cx="2019299" cy="2178051"/>
          </a:xfrm>
          <a:prstGeom prst="roundRect">
            <a:avLst>
              <a:gd name="adj" fmla="val 9122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4" grpId="0" animBg="1"/>
      <p:bldP spid="13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272D46B-BD21-40BA-9B98-24647404A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0498" y="2291293"/>
            <a:ext cx="2438402" cy="2465914"/>
          </a:xfrm>
          <a:prstGeom prst="roundRect">
            <a:avLst>
              <a:gd name="adj" fmla="val 7968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CB06EFE-04CE-4DD0-8DE7-80863174EE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43100" y="2291293"/>
            <a:ext cx="2438402" cy="2465914"/>
          </a:xfrm>
          <a:prstGeom prst="roundRect">
            <a:avLst>
              <a:gd name="adj" fmla="val 7968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2E282E6-A9B1-4419-9618-D1BF858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724094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66082-4747-401A-97EE-593608175F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76798" y="2034118"/>
            <a:ext cx="2438402" cy="2465914"/>
          </a:xfrm>
          <a:prstGeom prst="roundRect">
            <a:avLst>
              <a:gd name="adj" fmla="val 7968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5ED984-B26B-40B8-8AC3-C19F7E4001D1}"/>
              </a:ext>
            </a:extLst>
          </p:cNvPr>
          <p:cNvSpPr/>
          <p:nvPr userDrawn="1"/>
        </p:nvSpPr>
        <p:spPr>
          <a:xfrm>
            <a:off x="-547591" y="2291293"/>
            <a:ext cx="1928521" cy="2465914"/>
          </a:xfrm>
          <a:prstGeom prst="roundRect">
            <a:avLst>
              <a:gd name="adj" fmla="val 116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DE234A-72D2-42BB-867D-CDD9795A167B}"/>
              </a:ext>
            </a:extLst>
          </p:cNvPr>
          <p:cNvSpPr/>
          <p:nvPr userDrawn="1"/>
        </p:nvSpPr>
        <p:spPr>
          <a:xfrm>
            <a:off x="10811068" y="2291293"/>
            <a:ext cx="1928521" cy="2465914"/>
          </a:xfrm>
          <a:prstGeom prst="roundRect">
            <a:avLst>
              <a:gd name="adj" fmla="val 116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  <p:bldP spid="5" grpId="0" animBg="1"/>
      <p:bldP spid="12" grpId="0" animBg="1"/>
      <p:bldP spid="1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42E282E6-A9B1-4419-9618-D1BF858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724094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5AC584F-29EB-42C7-93A5-764468A19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9160" y="3222611"/>
            <a:ext cx="310777" cy="312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8A82DE0-327A-4E16-8B38-D81AF883BF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13412" y="3059889"/>
            <a:ext cx="310777" cy="312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E8C6DB9-7341-4034-9BCC-354A4FC26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3174" y="2167735"/>
            <a:ext cx="676812" cy="679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03EA814-8B65-4A1E-87D7-3918A72412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84342" y="4275365"/>
            <a:ext cx="676812" cy="679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B8AEBE3-1FFC-45AF-B616-9D7F2A4D7C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7804" y="2920768"/>
            <a:ext cx="676812" cy="679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B3B0BA5-8D6F-4FC2-971E-F16D70670E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3231" y="3999763"/>
            <a:ext cx="310777" cy="312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anchor="ctr" anchorCtr="0"/>
          <a:lstStyle>
            <a:lvl1pPr algn="ctr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5" grpId="0" animBg="1"/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C637F5-644C-4243-8EE3-B5514C6867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6925" y="1466849"/>
            <a:ext cx="6315075" cy="5391151"/>
          </a:xfrm>
          <a:custGeom>
            <a:avLst/>
            <a:gdLst>
              <a:gd name="connsiteX0" fmla="*/ 645442 w 6315075"/>
              <a:gd name="connsiteY0" fmla="*/ 0 h 5391151"/>
              <a:gd name="connsiteX1" fmla="*/ 5993483 w 6315075"/>
              <a:gd name="connsiteY1" fmla="*/ 0 h 5391151"/>
              <a:gd name="connsiteX2" fmla="*/ 6244718 w 6315075"/>
              <a:gd name="connsiteY2" fmla="*/ 50722 h 5391151"/>
              <a:gd name="connsiteX3" fmla="*/ 6315075 w 6315075"/>
              <a:gd name="connsiteY3" fmla="*/ 88911 h 5391151"/>
              <a:gd name="connsiteX4" fmla="*/ 6315075 w 6315075"/>
              <a:gd name="connsiteY4" fmla="*/ 5391151 h 5391151"/>
              <a:gd name="connsiteX5" fmla="*/ 0 w 6315075"/>
              <a:gd name="connsiteY5" fmla="*/ 5391151 h 5391151"/>
              <a:gd name="connsiteX6" fmla="*/ 0 w 6315075"/>
              <a:gd name="connsiteY6" fmla="*/ 645442 h 5391151"/>
              <a:gd name="connsiteX7" fmla="*/ 645442 w 6315075"/>
              <a:gd name="connsiteY7" fmla="*/ 0 h 539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075" h="5391151">
                <a:moveTo>
                  <a:pt x="645442" y="0"/>
                </a:moveTo>
                <a:lnTo>
                  <a:pt x="5993483" y="0"/>
                </a:lnTo>
                <a:cubicBezTo>
                  <a:pt x="6082600" y="0"/>
                  <a:pt x="6167499" y="18061"/>
                  <a:pt x="6244718" y="50722"/>
                </a:cubicBezTo>
                <a:lnTo>
                  <a:pt x="6315075" y="88911"/>
                </a:lnTo>
                <a:lnTo>
                  <a:pt x="6315075" y="5391151"/>
                </a:lnTo>
                <a:lnTo>
                  <a:pt x="0" y="5391151"/>
                </a:lnTo>
                <a:lnTo>
                  <a:pt x="0" y="645442"/>
                </a:lnTo>
                <a:cubicBezTo>
                  <a:pt x="0" y="288974"/>
                  <a:pt x="288974" y="0"/>
                  <a:pt x="64544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3.33333E-6 L 0.12461 0.3791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83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ACE91A-E851-4D42-9BE9-AFB4E7C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7575"/>
            <a:ext cx="9925050" cy="682625"/>
          </a:xfrm>
        </p:spPr>
        <p:txBody>
          <a:bodyPr wrap="none" lIns="0" tIns="91440">
            <a:normAutofit/>
          </a:bodyPr>
          <a:lstStyle>
            <a:lvl1pPr algn="ctr"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42E282E6-A9B1-4419-9618-D1BF858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724094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3314C1-460F-454F-9D11-E0E386A420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4900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F76EA0-F286-4CF8-BDBF-EEE4511405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8625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2350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74C57-DDAA-4993-8A60-B28BB95B72DE}"/>
              </a:ext>
            </a:extLst>
          </p:cNvPr>
          <p:cNvSpPr/>
          <p:nvPr userDrawn="1"/>
        </p:nvSpPr>
        <p:spPr>
          <a:xfrm>
            <a:off x="10506075" y="1390909"/>
            <a:ext cx="2089863" cy="2938495"/>
          </a:xfrm>
          <a:prstGeom prst="roundRect">
            <a:avLst>
              <a:gd name="adj" fmla="val 67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3314C1-460F-454F-9D11-E0E386A420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4075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F76EA0-F286-4CF8-BDBF-EEE4511405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7800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1525" y="1390909"/>
            <a:ext cx="2691687" cy="2938495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74C57-DDAA-4993-8A60-B28BB95B72DE}"/>
              </a:ext>
            </a:extLst>
          </p:cNvPr>
          <p:cNvSpPr/>
          <p:nvPr userDrawn="1"/>
        </p:nvSpPr>
        <p:spPr>
          <a:xfrm>
            <a:off x="-407826" y="1390908"/>
            <a:ext cx="2089863" cy="2938495"/>
          </a:xfrm>
          <a:prstGeom prst="roundRect">
            <a:avLst>
              <a:gd name="adj" fmla="val 67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8A676AD-192B-414A-8B4E-8147AA0B3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4475" y="1733809"/>
            <a:ext cx="9172575" cy="2933441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2B8647-277E-4E92-A58D-D212796DD383}"/>
              </a:ext>
            </a:extLst>
          </p:cNvPr>
          <p:cNvSpPr/>
          <p:nvPr userDrawn="1"/>
        </p:nvSpPr>
        <p:spPr>
          <a:xfrm>
            <a:off x="4481511" y="-247650"/>
            <a:ext cx="3228975" cy="1152784"/>
          </a:xfrm>
          <a:prstGeom prst="roundRect">
            <a:avLst>
              <a:gd name="adj" fmla="val 6759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B6F49-210B-4825-9C79-385F78931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0295" y="2789853"/>
            <a:ext cx="1928521" cy="2567862"/>
          </a:xfrm>
          <a:prstGeom prst="roundRect">
            <a:avLst>
              <a:gd name="adj" fmla="val 6405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98EA82-03D8-45D0-8EA6-195494FC92AD}"/>
              </a:ext>
            </a:extLst>
          </p:cNvPr>
          <p:cNvSpPr/>
          <p:nvPr userDrawn="1"/>
        </p:nvSpPr>
        <p:spPr>
          <a:xfrm>
            <a:off x="-547591" y="2789853"/>
            <a:ext cx="1928521" cy="2567862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23366D-61FF-4871-B899-AAF595B563E7}"/>
              </a:ext>
            </a:extLst>
          </p:cNvPr>
          <p:cNvSpPr/>
          <p:nvPr userDrawn="1"/>
        </p:nvSpPr>
        <p:spPr>
          <a:xfrm>
            <a:off x="11663005" y="2789853"/>
            <a:ext cx="1928521" cy="2567862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2E282E6-A9B1-4419-9618-D1BF858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1019369"/>
            <a:ext cx="9953625" cy="961832"/>
          </a:xfrm>
        </p:spPr>
        <p:txBody>
          <a:bodyPr wrap="none" lIns="0" tIns="91440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F44F6A-D835-4FF7-AA4F-028E8312C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544175" cy="3924300"/>
          </a:xfrm>
          <a:custGeom>
            <a:avLst/>
            <a:gdLst>
              <a:gd name="connsiteX0" fmla="*/ 0 w 10544175"/>
              <a:gd name="connsiteY0" fmla="*/ 0 h 3924300"/>
              <a:gd name="connsiteX1" fmla="*/ 1235095 w 10544175"/>
              <a:gd name="connsiteY1" fmla="*/ 0 h 3924300"/>
              <a:gd name="connsiteX2" fmla="*/ 3200400 w 10544175"/>
              <a:gd name="connsiteY2" fmla="*/ 0 h 3924300"/>
              <a:gd name="connsiteX3" fmla="*/ 10544175 w 10544175"/>
              <a:gd name="connsiteY3" fmla="*/ 0 h 3924300"/>
              <a:gd name="connsiteX4" fmla="*/ 10544175 w 10544175"/>
              <a:gd name="connsiteY4" fmla="*/ 2689205 h 3924300"/>
              <a:gd name="connsiteX5" fmla="*/ 9309080 w 10544175"/>
              <a:gd name="connsiteY5" fmla="*/ 3924300 h 3924300"/>
              <a:gd name="connsiteX6" fmla="*/ 0 w 10544175"/>
              <a:gd name="connsiteY6" fmla="*/ 3924300 h 3924300"/>
              <a:gd name="connsiteX7" fmla="*/ 0 w 10544175"/>
              <a:gd name="connsiteY7" fmla="*/ 2400300 h 3924300"/>
              <a:gd name="connsiteX8" fmla="*/ 0 w 10544175"/>
              <a:gd name="connsiteY8" fmla="*/ 1235095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4175" h="3924300">
                <a:moveTo>
                  <a:pt x="0" y="0"/>
                </a:moveTo>
                <a:lnTo>
                  <a:pt x="1235095" y="0"/>
                </a:lnTo>
                <a:lnTo>
                  <a:pt x="3200400" y="0"/>
                </a:lnTo>
                <a:lnTo>
                  <a:pt x="10544175" y="0"/>
                </a:lnTo>
                <a:lnTo>
                  <a:pt x="10544175" y="2689205"/>
                </a:lnTo>
                <a:cubicBezTo>
                  <a:pt x="10544175" y="3371329"/>
                  <a:pt x="9991204" y="3924300"/>
                  <a:pt x="9309080" y="3924300"/>
                </a:cubicBezTo>
                <a:lnTo>
                  <a:pt x="0" y="3924300"/>
                </a:lnTo>
                <a:lnTo>
                  <a:pt x="0" y="2400300"/>
                </a:lnTo>
                <a:lnTo>
                  <a:pt x="0" y="12350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txBody>
          <a:bodyPr wrap="square" anchor="ctr" anchorCtr="0">
            <a:noAutofit/>
          </a:bodyPr>
          <a:lstStyle>
            <a:lvl1pPr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FD356-D67A-49FD-8EBB-36F3E7FA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29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529B4-86B5-4DC8-B5A5-22B15CCE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29850" cy="285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F844-32A8-4E14-A00C-E5C60FD2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70D9-1452-466C-ACA1-771F4BBC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1" r:id="rId22"/>
    <p:sldLayoutId id="2147483672" r:id="rId23"/>
    <p:sldLayoutId id="2147483676" r:id="rId24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5D8DF2-946F-4CA1-AE4E-4F306F503796}"/>
              </a:ext>
            </a:extLst>
          </p:cNvPr>
          <p:cNvSpPr txBox="1"/>
          <p:nvPr/>
        </p:nvSpPr>
        <p:spPr>
          <a:xfrm>
            <a:off x="1112989" y="1581818"/>
            <a:ext cx="5717271" cy="206723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000" dirty="0">
                <a:latin typeface="+mj-lt"/>
              </a:rPr>
              <a:t>We offer the full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spectrum of services </a:t>
            </a:r>
          </a:p>
          <a:p>
            <a:pPr>
              <a:spcBef>
                <a:spcPts val="1000"/>
              </a:spcBef>
            </a:pPr>
            <a:r>
              <a:rPr lang="en-US" sz="4000" dirty="0">
                <a:latin typeface="+mj-lt"/>
              </a:rPr>
              <a:t>to help.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13D55-8C34-4BF9-BA89-3E74C5160CB8}"/>
              </a:ext>
            </a:extLst>
          </p:cNvPr>
          <p:cNvSpPr txBox="1"/>
          <p:nvPr/>
        </p:nvSpPr>
        <p:spPr>
          <a:xfrm>
            <a:off x="1112989" y="1211208"/>
            <a:ext cx="1047723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Our Services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658571-7032-4FF1-854D-EF9375F38016}"/>
              </a:ext>
            </a:extLst>
          </p:cNvPr>
          <p:cNvSpPr/>
          <p:nvPr/>
        </p:nvSpPr>
        <p:spPr>
          <a:xfrm>
            <a:off x="1113032" y="4277341"/>
            <a:ext cx="155821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Certification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E3F032-612B-4F8E-9F63-BC389C425571}"/>
              </a:ext>
            </a:extLst>
          </p:cNvPr>
          <p:cNvSpPr/>
          <p:nvPr/>
        </p:nvSpPr>
        <p:spPr>
          <a:xfrm>
            <a:off x="2865632" y="4277341"/>
            <a:ext cx="124176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935865-1577-4D7E-94E0-0769599299EC}"/>
              </a:ext>
            </a:extLst>
          </p:cNvPr>
          <p:cNvSpPr/>
          <p:nvPr/>
        </p:nvSpPr>
        <p:spPr>
          <a:xfrm>
            <a:off x="4301782" y="4277341"/>
            <a:ext cx="164076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E-Commerce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0275D5-B49A-4892-B852-4D1314204A22}"/>
              </a:ext>
            </a:extLst>
          </p:cNvPr>
          <p:cNvSpPr/>
          <p:nvPr/>
        </p:nvSpPr>
        <p:spPr>
          <a:xfrm>
            <a:off x="1113032" y="4886941"/>
            <a:ext cx="253716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Medical Device  Services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D82E75-6303-4FF2-8EA0-261FBB2E9195}"/>
              </a:ext>
            </a:extLst>
          </p:cNvPr>
          <p:cNvSpPr/>
          <p:nvPr/>
        </p:nvSpPr>
        <p:spPr>
          <a:xfrm>
            <a:off x="5523632" y="4886941"/>
            <a:ext cx="116821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CED768-3E6F-4CAD-A2B2-FBBD62996F2A}"/>
              </a:ext>
            </a:extLst>
          </p:cNvPr>
          <p:cNvSpPr/>
          <p:nvPr/>
        </p:nvSpPr>
        <p:spPr>
          <a:xfrm>
            <a:off x="1113032" y="5496541"/>
            <a:ext cx="1165562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Health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77BA01-BD45-4AE6-AF6C-28ADBFEC199C}"/>
              </a:ext>
            </a:extLst>
          </p:cNvPr>
          <p:cNvSpPr/>
          <p:nvPr/>
        </p:nvSpPr>
        <p:spPr>
          <a:xfrm>
            <a:off x="2494646" y="5496541"/>
            <a:ext cx="1542898" cy="41054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Productivity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C56984F-449B-43C4-A575-D93016FDED7D}"/>
              </a:ext>
            </a:extLst>
          </p:cNvPr>
          <p:cNvSpPr/>
          <p:nvPr/>
        </p:nvSpPr>
        <p:spPr>
          <a:xfrm>
            <a:off x="3853582" y="4886941"/>
            <a:ext cx="1466662" cy="41054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Consulting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FA25CCC-C99C-4E46-AB78-22206A4D3227}"/>
              </a:ext>
            </a:extLst>
          </p:cNvPr>
          <p:cNvGrpSpPr/>
          <p:nvPr/>
        </p:nvGrpSpPr>
        <p:grpSpPr>
          <a:xfrm>
            <a:off x="7507288" y="733426"/>
            <a:ext cx="6037262" cy="6492875"/>
            <a:chOff x="7507288" y="733426"/>
            <a:chExt cx="6037262" cy="6492875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50DFEF8B-9822-4495-BE35-6BA8A7FBC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5321301"/>
              <a:ext cx="4684712" cy="685800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549B236D-3A24-45CA-AEA8-E918E5B8D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5321301"/>
              <a:ext cx="603726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C2BFCDE-6AE5-432E-97AE-CFD0F76B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738" y="5321301"/>
              <a:ext cx="1293812" cy="685800"/>
            </a:xfrm>
            <a:custGeom>
              <a:avLst/>
              <a:gdLst>
                <a:gd name="T0" fmla="*/ 815 w 815"/>
                <a:gd name="T1" fmla="*/ 0 h 432"/>
                <a:gd name="T2" fmla="*/ 0 w 815"/>
                <a:gd name="T3" fmla="*/ 0 h 432"/>
                <a:gd name="T4" fmla="*/ 0 w 815"/>
                <a:gd name="T5" fmla="*/ 432 h 432"/>
                <a:gd name="T6" fmla="*/ 395 w 815"/>
                <a:gd name="T7" fmla="*/ 432 h 432"/>
                <a:gd name="T8" fmla="*/ 815 w 815"/>
                <a:gd name="T9" fmla="*/ 432 h 432"/>
                <a:gd name="T10" fmla="*/ 815 w 815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432">
                  <a:moveTo>
                    <a:pt x="815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395" y="432"/>
                  </a:lnTo>
                  <a:lnTo>
                    <a:pt x="815" y="432"/>
                  </a:lnTo>
                  <a:lnTo>
                    <a:pt x="8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B54EF41-3FE7-48E3-B069-549194818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6007101"/>
              <a:ext cx="666750" cy="1219200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A714BD24-B8C7-4C50-BAEE-C0E3423B5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6007101"/>
              <a:ext cx="6667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1C7F6A4-AB7B-491B-997B-36A368302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288" y="6007101"/>
              <a:ext cx="666750" cy="1219200"/>
            </a:xfrm>
            <a:custGeom>
              <a:avLst/>
              <a:gdLst>
                <a:gd name="T0" fmla="*/ 420 w 420"/>
                <a:gd name="T1" fmla="*/ 0 h 768"/>
                <a:gd name="T2" fmla="*/ 0 w 420"/>
                <a:gd name="T3" fmla="*/ 0 h 768"/>
                <a:gd name="T4" fmla="*/ 0 w 420"/>
                <a:gd name="T5" fmla="*/ 43 h 768"/>
                <a:gd name="T6" fmla="*/ 297 w 420"/>
                <a:gd name="T7" fmla="*/ 131 h 768"/>
                <a:gd name="T8" fmla="*/ 297 w 420"/>
                <a:gd name="T9" fmla="*/ 768 h 768"/>
                <a:gd name="T10" fmla="*/ 420 w 420"/>
                <a:gd name="T11" fmla="*/ 768 h 768"/>
                <a:gd name="T12" fmla="*/ 420 w 420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768">
                  <a:moveTo>
                    <a:pt x="42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20" y="76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D98640A-F577-4DF7-A9C8-7D806832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288" y="6007101"/>
              <a:ext cx="666750" cy="1219200"/>
            </a:xfrm>
            <a:custGeom>
              <a:avLst/>
              <a:gdLst>
                <a:gd name="T0" fmla="*/ 420 w 420"/>
                <a:gd name="T1" fmla="*/ 0 h 768"/>
                <a:gd name="T2" fmla="*/ 0 w 420"/>
                <a:gd name="T3" fmla="*/ 0 h 768"/>
                <a:gd name="T4" fmla="*/ 0 w 420"/>
                <a:gd name="T5" fmla="*/ 43 h 768"/>
                <a:gd name="T6" fmla="*/ 297 w 420"/>
                <a:gd name="T7" fmla="*/ 131 h 768"/>
                <a:gd name="T8" fmla="*/ 297 w 420"/>
                <a:gd name="T9" fmla="*/ 768 h 768"/>
                <a:gd name="T10" fmla="*/ 420 w 420"/>
                <a:gd name="T11" fmla="*/ 768 h 768"/>
                <a:gd name="T12" fmla="*/ 420 w 420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768">
                  <a:moveTo>
                    <a:pt x="42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20" y="768"/>
                  </a:lnTo>
                  <a:lnTo>
                    <a:pt x="4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2F9BD863-6AF5-428A-8500-B794349D8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800" y="6007101"/>
              <a:ext cx="6667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DA1AB170-2217-4330-A710-0586F50F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800" y="6007101"/>
              <a:ext cx="666750" cy="1219200"/>
            </a:xfrm>
            <a:custGeom>
              <a:avLst/>
              <a:gdLst>
                <a:gd name="T0" fmla="*/ 0 w 420"/>
                <a:gd name="T1" fmla="*/ 0 h 768"/>
                <a:gd name="T2" fmla="*/ 0 w 420"/>
                <a:gd name="T3" fmla="*/ 0 h 768"/>
                <a:gd name="T4" fmla="*/ 0 w 420"/>
                <a:gd name="T5" fmla="*/ 768 h 768"/>
                <a:gd name="T6" fmla="*/ 420 w 420"/>
                <a:gd name="T7" fmla="*/ 768 h 768"/>
                <a:gd name="T8" fmla="*/ 297 w 420"/>
                <a:gd name="T9" fmla="*/ 768 h 768"/>
                <a:gd name="T10" fmla="*/ 297 w 420"/>
                <a:gd name="T11" fmla="*/ 131 h 768"/>
                <a:gd name="T12" fmla="*/ 0 w 420"/>
                <a:gd name="T13" fmla="*/ 43 h 768"/>
                <a:gd name="T14" fmla="*/ 0 w 420"/>
                <a:gd name="T1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768">
                  <a:moveTo>
                    <a:pt x="0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420" y="768"/>
                  </a:lnTo>
                  <a:lnTo>
                    <a:pt x="297" y="768"/>
                  </a:lnTo>
                  <a:lnTo>
                    <a:pt x="297" y="131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0E50BA9E-A0BE-4DB4-8A94-DFFB548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5575" y="6007101"/>
              <a:ext cx="665162" cy="1219200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2E0F2EFC-0765-445D-B611-A25FD0FB9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5575" y="6007101"/>
              <a:ext cx="665162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8C5C8D99-05EE-4DC7-8209-58232E84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5" y="6007101"/>
              <a:ext cx="665162" cy="1219200"/>
            </a:xfrm>
            <a:custGeom>
              <a:avLst/>
              <a:gdLst>
                <a:gd name="T0" fmla="*/ 419 w 419"/>
                <a:gd name="T1" fmla="*/ 0 h 768"/>
                <a:gd name="T2" fmla="*/ 419 w 419"/>
                <a:gd name="T3" fmla="*/ 0 h 768"/>
                <a:gd name="T4" fmla="*/ 0 w 419"/>
                <a:gd name="T5" fmla="*/ 0 h 768"/>
                <a:gd name="T6" fmla="*/ 0 w 419"/>
                <a:gd name="T7" fmla="*/ 43 h 768"/>
                <a:gd name="T8" fmla="*/ 297 w 419"/>
                <a:gd name="T9" fmla="*/ 131 h 768"/>
                <a:gd name="T10" fmla="*/ 297 w 419"/>
                <a:gd name="T11" fmla="*/ 768 h 768"/>
                <a:gd name="T12" fmla="*/ 419 w 419"/>
                <a:gd name="T13" fmla="*/ 768 h 768"/>
                <a:gd name="T14" fmla="*/ 419 w 419"/>
                <a:gd name="T1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" h="768">
                  <a:moveTo>
                    <a:pt x="419" y="0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19" y="76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28EBC356-AAB3-428C-A01F-C1A9AE2F0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5" y="6007101"/>
              <a:ext cx="665162" cy="1219200"/>
            </a:xfrm>
            <a:custGeom>
              <a:avLst/>
              <a:gdLst>
                <a:gd name="T0" fmla="*/ 419 w 419"/>
                <a:gd name="T1" fmla="*/ 0 h 768"/>
                <a:gd name="T2" fmla="*/ 419 w 419"/>
                <a:gd name="T3" fmla="*/ 0 h 768"/>
                <a:gd name="T4" fmla="*/ 0 w 419"/>
                <a:gd name="T5" fmla="*/ 0 h 768"/>
                <a:gd name="T6" fmla="*/ 0 w 419"/>
                <a:gd name="T7" fmla="*/ 43 h 768"/>
                <a:gd name="T8" fmla="*/ 297 w 419"/>
                <a:gd name="T9" fmla="*/ 131 h 768"/>
                <a:gd name="T10" fmla="*/ 297 w 419"/>
                <a:gd name="T11" fmla="*/ 768 h 768"/>
                <a:gd name="T12" fmla="*/ 419 w 419"/>
                <a:gd name="T13" fmla="*/ 768 h 768"/>
                <a:gd name="T14" fmla="*/ 419 w 419"/>
                <a:gd name="T1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" h="768">
                  <a:moveTo>
                    <a:pt x="419" y="0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19" y="768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6D5737EA-02A1-439B-AA78-0FE0792F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1100" y="6007101"/>
              <a:ext cx="665162" cy="1219200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37B8D115-45CA-410C-8C0C-51D0FB81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1100" y="6007101"/>
              <a:ext cx="665162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F5F96EC6-4285-47B5-8D16-FE1182B0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6007101"/>
              <a:ext cx="665162" cy="1219200"/>
            </a:xfrm>
            <a:custGeom>
              <a:avLst/>
              <a:gdLst>
                <a:gd name="T0" fmla="*/ 0 w 419"/>
                <a:gd name="T1" fmla="*/ 0 h 768"/>
                <a:gd name="T2" fmla="*/ 0 w 419"/>
                <a:gd name="T3" fmla="*/ 0 h 768"/>
                <a:gd name="T4" fmla="*/ 0 w 419"/>
                <a:gd name="T5" fmla="*/ 768 h 768"/>
                <a:gd name="T6" fmla="*/ 419 w 419"/>
                <a:gd name="T7" fmla="*/ 768 h 768"/>
                <a:gd name="T8" fmla="*/ 297 w 419"/>
                <a:gd name="T9" fmla="*/ 768 h 768"/>
                <a:gd name="T10" fmla="*/ 297 w 419"/>
                <a:gd name="T11" fmla="*/ 131 h 768"/>
                <a:gd name="T12" fmla="*/ 0 w 419"/>
                <a:gd name="T13" fmla="*/ 43 h 768"/>
                <a:gd name="T14" fmla="*/ 0 w 419"/>
                <a:gd name="T1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" h="768">
                  <a:moveTo>
                    <a:pt x="0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419" y="768"/>
                  </a:lnTo>
                  <a:lnTo>
                    <a:pt x="297" y="768"/>
                  </a:lnTo>
                  <a:lnTo>
                    <a:pt x="297" y="131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459EF2C9-D226-4B45-8F31-DF6236480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6007101"/>
              <a:ext cx="665162" cy="1219200"/>
            </a:xfrm>
            <a:custGeom>
              <a:avLst/>
              <a:gdLst>
                <a:gd name="T0" fmla="*/ 419 w 419"/>
                <a:gd name="T1" fmla="*/ 0 h 768"/>
                <a:gd name="T2" fmla="*/ 0 w 419"/>
                <a:gd name="T3" fmla="*/ 0 h 768"/>
                <a:gd name="T4" fmla="*/ 0 w 419"/>
                <a:gd name="T5" fmla="*/ 43 h 768"/>
                <a:gd name="T6" fmla="*/ 297 w 419"/>
                <a:gd name="T7" fmla="*/ 131 h 768"/>
                <a:gd name="T8" fmla="*/ 297 w 419"/>
                <a:gd name="T9" fmla="*/ 768 h 768"/>
                <a:gd name="T10" fmla="*/ 419 w 419"/>
                <a:gd name="T11" fmla="*/ 768 h 768"/>
                <a:gd name="T12" fmla="*/ 419 w 419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768">
                  <a:moveTo>
                    <a:pt x="419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19" y="76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30A699E7-06E7-427D-AF3C-3EBC4FA66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6007101"/>
              <a:ext cx="665162" cy="1219200"/>
            </a:xfrm>
            <a:custGeom>
              <a:avLst/>
              <a:gdLst>
                <a:gd name="T0" fmla="*/ 419 w 419"/>
                <a:gd name="T1" fmla="*/ 0 h 768"/>
                <a:gd name="T2" fmla="*/ 0 w 419"/>
                <a:gd name="T3" fmla="*/ 0 h 768"/>
                <a:gd name="T4" fmla="*/ 0 w 419"/>
                <a:gd name="T5" fmla="*/ 43 h 768"/>
                <a:gd name="T6" fmla="*/ 297 w 419"/>
                <a:gd name="T7" fmla="*/ 131 h 768"/>
                <a:gd name="T8" fmla="*/ 297 w 419"/>
                <a:gd name="T9" fmla="*/ 768 h 768"/>
                <a:gd name="T10" fmla="*/ 419 w 419"/>
                <a:gd name="T11" fmla="*/ 768 h 768"/>
                <a:gd name="T12" fmla="*/ 419 w 419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768">
                  <a:moveTo>
                    <a:pt x="419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297" y="131"/>
                  </a:lnTo>
                  <a:lnTo>
                    <a:pt x="297" y="768"/>
                  </a:lnTo>
                  <a:lnTo>
                    <a:pt x="419" y="768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459A51DA-A796-4A7F-BEF6-E948C0F6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2600326"/>
              <a:ext cx="4025900" cy="2589213"/>
            </a:xfrm>
            <a:custGeom>
              <a:avLst/>
              <a:gdLst>
                <a:gd name="T0" fmla="*/ 777 w 828"/>
                <a:gd name="T1" fmla="*/ 533 h 533"/>
                <a:gd name="T2" fmla="*/ 17 w 828"/>
                <a:gd name="T3" fmla="*/ 533 h 533"/>
                <a:gd name="T4" fmla="*/ 0 w 828"/>
                <a:gd name="T5" fmla="*/ 514 h 533"/>
                <a:gd name="T6" fmla="*/ 31 w 828"/>
                <a:gd name="T7" fmla="*/ 18 h 533"/>
                <a:gd name="T8" fmla="*/ 51 w 828"/>
                <a:gd name="T9" fmla="*/ 0 h 533"/>
                <a:gd name="T10" fmla="*/ 811 w 828"/>
                <a:gd name="T11" fmla="*/ 0 h 533"/>
                <a:gd name="T12" fmla="*/ 828 w 828"/>
                <a:gd name="T13" fmla="*/ 18 h 533"/>
                <a:gd name="T14" fmla="*/ 796 w 828"/>
                <a:gd name="T15" fmla="*/ 514 h 533"/>
                <a:gd name="T16" fmla="*/ 777 w 828"/>
                <a:gd name="T17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533">
                  <a:moveTo>
                    <a:pt x="777" y="533"/>
                  </a:moveTo>
                  <a:cubicBezTo>
                    <a:pt x="17" y="533"/>
                    <a:pt x="17" y="533"/>
                    <a:pt x="17" y="533"/>
                  </a:cubicBezTo>
                  <a:cubicBezTo>
                    <a:pt x="7" y="533"/>
                    <a:pt x="0" y="524"/>
                    <a:pt x="0" y="514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8"/>
                    <a:pt x="41" y="0"/>
                    <a:pt x="51" y="0"/>
                  </a:cubicBezTo>
                  <a:cubicBezTo>
                    <a:pt x="811" y="0"/>
                    <a:pt x="811" y="0"/>
                    <a:pt x="811" y="0"/>
                  </a:cubicBezTo>
                  <a:cubicBezTo>
                    <a:pt x="821" y="0"/>
                    <a:pt x="828" y="8"/>
                    <a:pt x="828" y="18"/>
                  </a:cubicBezTo>
                  <a:cubicBezTo>
                    <a:pt x="796" y="514"/>
                    <a:pt x="796" y="514"/>
                    <a:pt x="796" y="514"/>
                  </a:cubicBezTo>
                  <a:cubicBezTo>
                    <a:pt x="796" y="524"/>
                    <a:pt x="787" y="533"/>
                    <a:pt x="777" y="53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8ABC7A3-3C81-4C36-BDB1-8A356ACF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2600326"/>
              <a:ext cx="3943350" cy="2589213"/>
            </a:xfrm>
            <a:custGeom>
              <a:avLst/>
              <a:gdLst>
                <a:gd name="T0" fmla="*/ 794 w 811"/>
                <a:gd name="T1" fmla="*/ 0 h 533"/>
                <a:gd name="T2" fmla="*/ 788 w 811"/>
                <a:gd name="T3" fmla="*/ 0 h 533"/>
                <a:gd name="T4" fmla="*/ 805 w 811"/>
                <a:gd name="T5" fmla="*/ 18 h 533"/>
                <a:gd name="T6" fmla="*/ 774 w 811"/>
                <a:gd name="T7" fmla="*/ 514 h 533"/>
                <a:gd name="T8" fmla="*/ 754 w 811"/>
                <a:gd name="T9" fmla="*/ 533 h 533"/>
                <a:gd name="T10" fmla="*/ 0 w 811"/>
                <a:gd name="T11" fmla="*/ 533 h 533"/>
                <a:gd name="T12" fmla="*/ 0 w 811"/>
                <a:gd name="T13" fmla="*/ 533 h 533"/>
                <a:gd name="T14" fmla="*/ 760 w 811"/>
                <a:gd name="T15" fmla="*/ 533 h 533"/>
                <a:gd name="T16" fmla="*/ 779 w 811"/>
                <a:gd name="T17" fmla="*/ 514 h 533"/>
                <a:gd name="T18" fmla="*/ 811 w 811"/>
                <a:gd name="T19" fmla="*/ 18 h 533"/>
                <a:gd name="T20" fmla="*/ 811 w 811"/>
                <a:gd name="T21" fmla="*/ 17 h 533"/>
                <a:gd name="T22" fmla="*/ 794 w 811"/>
                <a:gd name="T2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1" h="533">
                  <a:moveTo>
                    <a:pt x="794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98" y="0"/>
                    <a:pt x="806" y="8"/>
                    <a:pt x="805" y="18"/>
                  </a:cubicBezTo>
                  <a:cubicBezTo>
                    <a:pt x="774" y="514"/>
                    <a:pt x="774" y="514"/>
                    <a:pt x="774" y="514"/>
                  </a:cubicBezTo>
                  <a:cubicBezTo>
                    <a:pt x="773" y="524"/>
                    <a:pt x="764" y="533"/>
                    <a:pt x="754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760" y="533"/>
                    <a:pt x="760" y="533"/>
                    <a:pt x="760" y="533"/>
                  </a:cubicBezTo>
                  <a:cubicBezTo>
                    <a:pt x="770" y="533"/>
                    <a:pt x="779" y="524"/>
                    <a:pt x="779" y="514"/>
                  </a:cubicBezTo>
                  <a:cubicBezTo>
                    <a:pt x="811" y="18"/>
                    <a:pt x="811" y="18"/>
                    <a:pt x="811" y="18"/>
                  </a:cubicBezTo>
                  <a:cubicBezTo>
                    <a:pt x="811" y="18"/>
                    <a:pt x="811" y="17"/>
                    <a:pt x="811" y="17"/>
                  </a:cubicBezTo>
                  <a:cubicBezTo>
                    <a:pt x="811" y="7"/>
                    <a:pt x="803" y="0"/>
                    <a:pt x="794" y="0"/>
                  </a:cubicBezTo>
                </a:path>
              </a:pathLst>
            </a:custGeom>
            <a:solidFill>
              <a:srgbClr val="0F1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32A101D-3E48-4219-86E3-5CE1BEBE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3" y="2600326"/>
              <a:ext cx="4029075" cy="2589213"/>
            </a:xfrm>
            <a:custGeom>
              <a:avLst/>
              <a:gdLst>
                <a:gd name="T0" fmla="*/ 777 w 829"/>
                <a:gd name="T1" fmla="*/ 533 h 533"/>
                <a:gd name="T2" fmla="*/ 18 w 829"/>
                <a:gd name="T3" fmla="*/ 533 h 533"/>
                <a:gd name="T4" fmla="*/ 1 w 829"/>
                <a:gd name="T5" fmla="*/ 514 h 533"/>
                <a:gd name="T6" fmla="*/ 32 w 829"/>
                <a:gd name="T7" fmla="*/ 18 h 533"/>
                <a:gd name="T8" fmla="*/ 51 w 829"/>
                <a:gd name="T9" fmla="*/ 0 h 533"/>
                <a:gd name="T10" fmla="*/ 811 w 829"/>
                <a:gd name="T11" fmla="*/ 0 h 533"/>
                <a:gd name="T12" fmla="*/ 828 w 829"/>
                <a:gd name="T13" fmla="*/ 18 h 533"/>
                <a:gd name="T14" fmla="*/ 797 w 829"/>
                <a:gd name="T15" fmla="*/ 514 h 533"/>
                <a:gd name="T16" fmla="*/ 777 w 829"/>
                <a:gd name="T17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9" h="533">
                  <a:moveTo>
                    <a:pt x="777" y="533"/>
                  </a:moveTo>
                  <a:cubicBezTo>
                    <a:pt x="18" y="533"/>
                    <a:pt x="18" y="533"/>
                    <a:pt x="18" y="533"/>
                  </a:cubicBezTo>
                  <a:cubicBezTo>
                    <a:pt x="8" y="533"/>
                    <a:pt x="0" y="524"/>
                    <a:pt x="1" y="51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8"/>
                    <a:pt x="41" y="0"/>
                    <a:pt x="51" y="0"/>
                  </a:cubicBezTo>
                  <a:cubicBezTo>
                    <a:pt x="811" y="0"/>
                    <a:pt x="811" y="0"/>
                    <a:pt x="811" y="0"/>
                  </a:cubicBezTo>
                  <a:cubicBezTo>
                    <a:pt x="821" y="0"/>
                    <a:pt x="829" y="8"/>
                    <a:pt x="828" y="18"/>
                  </a:cubicBezTo>
                  <a:cubicBezTo>
                    <a:pt x="797" y="514"/>
                    <a:pt x="797" y="514"/>
                    <a:pt x="797" y="514"/>
                  </a:cubicBezTo>
                  <a:cubicBezTo>
                    <a:pt x="796" y="524"/>
                    <a:pt x="787" y="533"/>
                    <a:pt x="777" y="53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54B09D46-84DA-41F0-8C81-B069E4D52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5219701"/>
              <a:ext cx="4602162" cy="101600"/>
            </a:xfrm>
            <a:custGeom>
              <a:avLst/>
              <a:gdLst>
                <a:gd name="T0" fmla="*/ 925 w 947"/>
                <a:gd name="T1" fmla="*/ 0 h 21"/>
                <a:gd name="T2" fmla="*/ 22 w 947"/>
                <a:gd name="T3" fmla="*/ 0 h 21"/>
                <a:gd name="T4" fmla="*/ 2 w 947"/>
                <a:gd name="T5" fmla="*/ 12 h 21"/>
                <a:gd name="T6" fmla="*/ 8 w 947"/>
                <a:gd name="T7" fmla="*/ 21 h 21"/>
                <a:gd name="T8" fmla="*/ 939 w 947"/>
                <a:gd name="T9" fmla="*/ 21 h 21"/>
                <a:gd name="T10" fmla="*/ 945 w 947"/>
                <a:gd name="T11" fmla="*/ 12 h 21"/>
                <a:gd name="T12" fmla="*/ 925 w 94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7" h="21">
                  <a:moveTo>
                    <a:pt x="92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5" y="5"/>
                    <a:pt x="2" y="12"/>
                  </a:cubicBezTo>
                  <a:cubicBezTo>
                    <a:pt x="0" y="16"/>
                    <a:pt x="3" y="21"/>
                    <a:pt x="8" y="21"/>
                  </a:cubicBezTo>
                  <a:cubicBezTo>
                    <a:pt x="939" y="21"/>
                    <a:pt x="939" y="21"/>
                    <a:pt x="939" y="21"/>
                  </a:cubicBezTo>
                  <a:cubicBezTo>
                    <a:pt x="944" y="21"/>
                    <a:pt x="947" y="16"/>
                    <a:pt x="945" y="12"/>
                  </a:cubicBezTo>
                  <a:cubicBezTo>
                    <a:pt x="942" y="5"/>
                    <a:pt x="934" y="0"/>
                    <a:pt x="925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A1640878-28B2-46EC-A668-7FF0562D8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0700" y="5219701"/>
              <a:ext cx="830262" cy="101600"/>
            </a:xfrm>
            <a:custGeom>
              <a:avLst/>
              <a:gdLst>
                <a:gd name="T0" fmla="*/ 150 w 171"/>
                <a:gd name="T1" fmla="*/ 0 h 21"/>
                <a:gd name="T2" fmla="*/ 22 w 171"/>
                <a:gd name="T3" fmla="*/ 0 h 21"/>
                <a:gd name="T4" fmla="*/ 2 w 171"/>
                <a:gd name="T5" fmla="*/ 12 h 21"/>
                <a:gd name="T6" fmla="*/ 8 w 171"/>
                <a:gd name="T7" fmla="*/ 21 h 21"/>
                <a:gd name="T8" fmla="*/ 164 w 171"/>
                <a:gd name="T9" fmla="*/ 21 h 21"/>
                <a:gd name="T10" fmla="*/ 171 w 171"/>
                <a:gd name="T11" fmla="*/ 15 h 21"/>
                <a:gd name="T12" fmla="*/ 170 w 171"/>
                <a:gd name="T13" fmla="*/ 12 h 21"/>
                <a:gd name="T14" fmla="*/ 150 w 17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21">
                  <a:moveTo>
                    <a:pt x="15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5" y="5"/>
                    <a:pt x="2" y="12"/>
                  </a:cubicBezTo>
                  <a:cubicBezTo>
                    <a:pt x="0" y="16"/>
                    <a:pt x="3" y="21"/>
                    <a:pt x="8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8" y="21"/>
                    <a:pt x="171" y="18"/>
                    <a:pt x="171" y="15"/>
                  </a:cubicBezTo>
                  <a:cubicBezTo>
                    <a:pt x="171" y="14"/>
                    <a:pt x="171" y="13"/>
                    <a:pt x="170" y="12"/>
                  </a:cubicBezTo>
                  <a:cubicBezTo>
                    <a:pt x="167" y="5"/>
                    <a:pt x="159" y="0"/>
                    <a:pt x="150" y="0"/>
                  </a:cubicBezTo>
                </a:path>
              </a:pathLst>
            </a:custGeom>
            <a:solidFill>
              <a:srgbClr val="0F1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4E9543CC-9D0C-4895-BFAC-6765A48C6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5800" y="5267326"/>
              <a:ext cx="188912" cy="30163"/>
            </a:xfrm>
            <a:custGeom>
              <a:avLst/>
              <a:gdLst>
                <a:gd name="T0" fmla="*/ 37 w 39"/>
                <a:gd name="T1" fmla="*/ 6 h 6"/>
                <a:gd name="T2" fmla="*/ 3 w 39"/>
                <a:gd name="T3" fmla="*/ 6 h 6"/>
                <a:gd name="T4" fmla="*/ 0 w 39"/>
                <a:gd name="T5" fmla="*/ 3 h 6"/>
                <a:gd name="T6" fmla="*/ 3 w 39"/>
                <a:gd name="T7" fmla="*/ 0 h 6"/>
                <a:gd name="T8" fmla="*/ 37 w 39"/>
                <a:gd name="T9" fmla="*/ 0 h 6"/>
                <a:gd name="T10" fmla="*/ 39 w 39"/>
                <a:gd name="T11" fmla="*/ 3 h 6"/>
                <a:gd name="T12" fmla="*/ 37 w 3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">
                  <a:moveTo>
                    <a:pt x="3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4"/>
                    <a:pt x="38" y="6"/>
                    <a:pt x="37" y="6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A75A6F6-B694-4D55-8080-BD3E1A6D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5267326"/>
              <a:ext cx="190500" cy="30163"/>
            </a:xfrm>
            <a:custGeom>
              <a:avLst/>
              <a:gdLst>
                <a:gd name="T0" fmla="*/ 36 w 39"/>
                <a:gd name="T1" fmla="*/ 0 h 6"/>
                <a:gd name="T2" fmla="*/ 3 w 39"/>
                <a:gd name="T3" fmla="*/ 0 h 6"/>
                <a:gd name="T4" fmla="*/ 0 w 39"/>
                <a:gd name="T5" fmla="*/ 3 h 6"/>
                <a:gd name="T6" fmla="*/ 3 w 39"/>
                <a:gd name="T7" fmla="*/ 6 h 6"/>
                <a:gd name="T8" fmla="*/ 36 w 39"/>
                <a:gd name="T9" fmla="*/ 6 h 6"/>
                <a:gd name="T10" fmla="*/ 39 w 39"/>
                <a:gd name="T11" fmla="*/ 3 h 6"/>
                <a:gd name="T12" fmla="*/ 36 w 39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">
                  <a:moveTo>
                    <a:pt x="3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9" y="4"/>
                    <a:pt x="39" y="3"/>
                  </a:cubicBezTo>
                  <a:cubicBezTo>
                    <a:pt x="39" y="1"/>
                    <a:pt x="37" y="0"/>
                    <a:pt x="36" y="0"/>
                  </a:cubicBezTo>
                </a:path>
              </a:pathLst>
            </a:custGeom>
            <a:solidFill>
              <a:srgbClr val="BE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5968B4C1-7D2E-43E7-A9CD-9A5C3F5B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4400" y="5267326"/>
              <a:ext cx="125412" cy="30163"/>
            </a:xfrm>
            <a:custGeom>
              <a:avLst/>
              <a:gdLst>
                <a:gd name="T0" fmla="*/ 24 w 26"/>
                <a:gd name="T1" fmla="*/ 6 h 6"/>
                <a:gd name="T2" fmla="*/ 2 w 26"/>
                <a:gd name="T3" fmla="*/ 6 h 6"/>
                <a:gd name="T4" fmla="*/ 0 w 26"/>
                <a:gd name="T5" fmla="*/ 3 h 6"/>
                <a:gd name="T6" fmla="*/ 0 w 26"/>
                <a:gd name="T7" fmla="*/ 2 h 6"/>
                <a:gd name="T8" fmla="*/ 2 w 26"/>
                <a:gd name="T9" fmla="*/ 0 h 6"/>
                <a:gd name="T10" fmla="*/ 24 w 26"/>
                <a:gd name="T11" fmla="*/ 0 h 6"/>
                <a:gd name="T12" fmla="*/ 26 w 26"/>
                <a:gd name="T13" fmla="*/ 2 h 6"/>
                <a:gd name="T14" fmla="*/ 26 w 26"/>
                <a:gd name="T15" fmla="*/ 3 h 6"/>
                <a:gd name="T16" fmla="*/ 24 w 2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6">
                  <a:moveTo>
                    <a:pt x="24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5"/>
                    <a:pt x="25" y="6"/>
                    <a:pt x="24" y="6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D18BEBCC-5BF0-42D4-8C0E-2D1EA2D8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2740026"/>
              <a:ext cx="3859212" cy="2305050"/>
            </a:xfrm>
            <a:custGeom>
              <a:avLst/>
              <a:gdLst>
                <a:gd name="T0" fmla="*/ 1 w 794"/>
                <a:gd name="T1" fmla="*/ 467 h 474"/>
                <a:gd name="T2" fmla="*/ 30 w 794"/>
                <a:gd name="T3" fmla="*/ 7 h 474"/>
                <a:gd name="T4" fmla="*/ 37 w 794"/>
                <a:gd name="T5" fmla="*/ 0 h 474"/>
                <a:gd name="T6" fmla="*/ 787 w 794"/>
                <a:gd name="T7" fmla="*/ 0 h 474"/>
                <a:gd name="T8" fmla="*/ 794 w 794"/>
                <a:gd name="T9" fmla="*/ 7 h 474"/>
                <a:gd name="T10" fmla="*/ 765 w 794"/>
                <a:gd name="T11" fmla="*/ 467 h 474"/>
                <a:gd name="T12" fmla="*/ 757 w 794"/>
                <a:gd name="T13" fmla="*/ 474 h 474"/>
                <a:gd name="T14" fmla="*/ 7 w 794"/>
                <a:gd name="T15" fmla="*/ 474 h 474"/>
                <a:gd name="T16" fmla="*/ 1 w 794"/>
                <a:gd name="T17" fmla="*/ 46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4" h="474">
                  <a:moveTo>
                    <a:pt x="1" y="467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3" y="0"/>
                    <a:pt x="3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791" y="0"/>
                    <a:pt x="794" y="3"/>
                    <a:pt x="794" y="7"/>
                  </a:cubicBezTo>
                  <a:cubicBezTo>
                    <a:pt x="765" y="467"/>
                    <a:pt x="765" y="467"/>
                    <a:pt x="765" y="467"/>
                  </a:cubicBezTo>
                  <a:cubicBezTo>
                    <a:pt x="765" y="471"/>
                    <a:pt x="761" y="474"/>
                    <a:pt x="757" y="474"/>
                  </a:cubicBezTo>
                  <a:cubicBezTo>
                    <a:pt x="7" y="474"/>
                    <a:pt x="7" y="474"/>
                    <a:pt x="7" y="474"/>
                  </a:cubicBezTo>
                  <a:cubicBezTo>
                    <a:pt x="3" y="474"/>
                    <a:pt x="0" y="471"/>
                    <a:pt x="1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E321073E-D64F-492A-BDB5-BA86D312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2673351"/>
              <a:ext cx="2143125" cy="2303463"/>
            </a:xfrm>
            <a:custGeom>
              <a:avLst/>
              <a:gdLst>
                <a:gd name="T0" fmla="*/ 441 w 441"/>
                <a:gd name="T1" fmla="*/ 0 h 474"/>
                <a:gd name="T2" fmla="*/ 191 w 441"/>
                <a:gd name="T3" fmla="*/ 474 h 474"/>
                <a:gd name="T4" fmla="*/ 7 w 441"/>
                <a:gd name="T5" fmla="*/ 474 h 474"/>
                <a:gd name="T6" fmla="*/ 0 w 441"/>
                <a:gd name="T7" fmla="*/ 467 h 474"/>
                <a:gd name="T8" fmla="*/ 30 w 441"/>
                <a:gd name="T9" fmla="*/ 7 h 474"/>
                <a:gd name="T10" fmla="*/ 37 w 441"/>
                <a:gd name="T11" fmla="*/ 0 h 474"/>
                <a:gd name="T12" fmla="*/ 441 w 441"/>
                <a:gd name="T1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474">
                  <a:moveTo>
                    <a:pt x="441" y="0"/>
                  </a:moveTo>
                  <a:cubicBezTo>
                    <a:pt x="191" y="474"/>
                    <a:pt x="191" y="474"/>
                    <a:pt x="191" y="474"/>
                  </a:cubicBezTo>
                  <a:cubicBezTo>
                    <a:pt x="7" y="474"/>
                    <a:pt x="7" y="474"/>
                    <a:pt x="7" y="474"/>
                  </a:cubicBezTo>
                  <a:cubicBezTo>
                    <a:pt x="3" y="474"/>
                    <a:pt x="0" y="471"/>
                    <a:pt x="0" y="46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3"/>
                    <a:pt x="33" y="0"/>
                    <a:pt x="37" y="0"/>
                  </a:cubicBezTo>
                  <a:cubicBezTo>
                    <a:pt x="441" y="0"/>
                    <a:pt x="441" y="0"/>
                    <a:pt x="441" y="0"/>
                  </a:cubicBezTo>
                </a:path>
              </a:pathLst>
            </a:custGeom>
            <a:solidFill>
              <a:srgbClr val="407B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036DCD6E-CAA7-4B50-A06F-A35A4686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3075" y="2673351"/>
              <a:ext cx="1497012" cy="2303463"/>
            </a:xfrm>
            <a:custGeom>
              <a:avLst/>
              <a:gdLst>
                <a:gd name="T0" fmla="*/ 943 w 943"/>
                <a:gd name="T1" fmla="*/ 0 h 1451"/>
                <a:gd name="T2" fmla="*/ 177 w 943"/>
                <a:gd name="T3" fmla="*/ 1451 h 1451"/>
                <a:gd name="T4" fmla="*/ 0 w 943"/>
                <a:gd name="T5" fmla="*/ 1451 h 1451"/>
                <a:gd name="T6" fmla="*/ 765 w 943"/>
                <a:gd name="T7" fmla="*/ 0 h 1451"/>
                <a:gd name="T8" fmla="*/ 943 w 943"/>
                <a:gd name="T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1451">
                  <a:moveTo>
                    <a:pt x="943" y="0"/>
                  </a:moveTo>
                  <a:lnTo>
                    <a:pt x="177" y="1451"/>
                  </a:lnTo>
                  <a:lnTo>
                    <a:pt x="0" y="1451"/>
                  </a:lnTo>
                  <a:lnTo>
                    <a:pt x="765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407B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F1CC38A8-788E-426E-AF1D-2C9F735F1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3075" y="2673351"/>
              <a:ext cx="1497012" cy="2303463"/>
            </a:xfrm>
            <a:custGeom>
              <a:avLst/>
              <a:gdLst>
                <a:gd name="T0" fmla="*/ 943 w 943"/>
                <a:gd name="T1" fmla="*/ 0 h 1451"/>
                <a:gd name="T2" fmla="*/ 177 w 943"/>
                <a:gd name="T3" fmla="*/ 1451 h 1451"/>
                <a:gd name="T4" fmla="*/ 0 w 943"/>
                <a:gd name="T5" fmla="*/ 1451 h 1451"/>
                <a:gd name="T6" fmla="*/ 765 w 943"/>
                <a:gd name="T7" fmla="*/ 0 h 1451"/>
                <a:gd name="T8" fmla="*/ 943 w 943"/>
                <a:gd name="T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1451">
                  <a:moveTo>
                    <a:pt x="943" y="0"/>
                  </a:moveTo>
                  <a:lnTo>
                    <a:pt x="177" y="1451"/>
                  </a:lnTo>
                  <a:lnTo>
                    <a:pt x="0" y="1451"/>
                  </a:lnTo>
                  <a:lnTo>
                    <a:pt x="765" y="0"/>
                  </a:lnTo>
                  <a:lnTo>
                    <a:pt x="9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E82F783F-DFAB-4BC1-9733-CA2761E8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0" y="2673351"/>
              <a:ext cx="1560512" cy="2303463"/>
            </a:xfrm>
            <a:custGeom>
              <a:avLst/>
              <a:gdLst>
                <a:gd name="T0" fmla="*/ 321 w 321"/>
                <a:gd name="T1" fmla="*/ 7 h 474"/>
                <a:gd name="T2" fmla="*/ 292 w 321"/>
                <a:gd name="T3" fmla="*/ 467 h 474"/>
                <a:gd name="T4" fmla="*/ 284 w 321"/>
                <a:gd name="T5" fmla="*/ 474 h 474"/>
                <a:gd name="T6" fmla="*/ 0 w 321"/>
                <a:gd name="T7" fmla="*/ 474 h 474"/>
                <a:gd name="T8" fmla="*/ 250 w 321"/>
                <a:gd name="T9" fmla="*/ 0 h 474"/>
                <a:gd name="T10" fmla="*/ 314 w 321"/>
                <a:gd name="T11" fmla="*/ 0 h 474"/>
                <a:gd name="T12" fmla="*/ 321 w 321"/>
                <a:gd name="T13" fmla="*/ 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4">
                  <a:moveTo>
                    <a:pt x="321" y="7"/>
                  </a:moveTo>
                  <a:cubicBezTo>
                    <a:pt x="292" y="467"/>
                    <a:pt x="292" y="467"/>
                    <a:pt x="292" y="467"/>
                  </a:cubicBezTo>
                  <a:cubicBezTo>
                    <a:pt x="291" y="471"/>
                    <a:pt x="288" y="474"/>
                    <a:pt x="284" y="474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8" y="0"/>
                    <a:pt x="321" y="3"/>
                    <a:pt x="321" y="7"/>
                  </a:cubicBezTo>
                  <a:close/>
                </a:path>
              </a:pathLst>
            </a:custGeom>
            <a:solidFill>
              <a:srgbClr val="407B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35FA71E6-692A-4E92-BA3B-04101EF4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1890713"/>
              <a:ext cx="2109787" cy="1885950"/>
            </a:xfrm>
            <a:custGeom>
              <a:avLst/>
              <a:gdLst>
                <a:gd name="T0" fmla="*/ 190 w 434"/>
                <a:gd name="T1" fmla="*/ 51 h 388"/>
                <a:gd name="T2" fmla="*/ 171 w 434"/>
                <a:gd name="T3" fmla="*/ 190 h 388"/>
                <a:gd name="T4" fmla="*/ 155 w 434"/>
                <a:gd name="T5" fmla="*/ 327 h 388"/>
                <a:gd name="T6" fmla="*/ 389 w 434"/>
                <a:gd name="T7" fmla="*/ 254 h 388"/>
                <a:gd name="T8" fmla="*/ 342 w 434"/>
                <a:gd name="T9" fmla="*/ 58 h 388"/>
                <a:gd name="T10" fmla="*/ 190 w 434"/>
                <a:gd name="T11" fmla="*/ 5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" h="388">
                  <a:moveTo>
                    <a:pt x="190" y="51"/>
                  </a:moveTo>
                  <a:cubicBezTo>
                    <a:pt x="168" y="76"/>
                    <a:pt x="155" y="152"/>
                    <a:pt x="171" y="190"/>
                  </a:cubicBezTo>
                  <a:cubicBezTo>
                    <a:pt x="188" y="228"/>
                    <a:pt x="0" y="266"/>
                    <a:pt x="155" y="327"/>
                  </a:cubicBezTo>
                  <a:cubicBezTo>
                    <a:pt x="310" y="388"/>
                    <a:pt x="434" y="317"/>
                    <a:pt x="389" y="254"/>
                  </a:cubicBezTo>
                  <a:cubicBezTo>
                    <a:pt x="344" y="190"/>
                    <a:pt x="394" y="84"/>
                    <a:pt x="342" y="58"/>
                  </a:cubicBezTo>
                  <a:cubicBezTo>
                    <a:pt x="295" y="33"/>
                    <a:pt x="233" y="0"/>
                    <a:pt x="190" y="5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C69FE716-5A26-4D4C-AB39-D8FC0B99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562351"/>
              <a:ext cx="1098550" cy="1117600"/>
            </a:xfrm>
            <a:custGeom>
              <a:avLst/>
              <a:gdLst>
                <a:gd name="T0" fmla="*/ 226 w 226"/>
                <a:gd name="T1" fmla="*/ 16 h 230"/>
                <a:gd name="T2" fmla="*/ 200 w 226"/>
                <a:gd name="T3" fmla="*/ 100 h 230"/>
                <a:gd name="T4" fmla="*/ 172 w 226"/>
                <a:gd name="T5" fmla="*/ 183 h 230"/>
                <a:gd name="T6" fmla="*/ 168 w 226"/>
                <a:gd name="T7" fmla="*/ 194 h 230"/>
                <a:gd name="T8" fmla="*/ 166 w 226"/>
                <a:gd name="T9" fmla="*/ 199 h 230"/>
                <a:gd name="T10" fmla="*/ 166 w 226"/>
                <a:gd name="T11" fmla="*/ 200 h 230"/>
                <a:gd name="T12" fmla="*/ 165 w 226"/>
                <a:gd name="T13" fmla="*/ 203 h 230"/>
                <a:gd name="T14" fmla="*/ 162 w 226"/>
                <a:gd name="T15" fmla="*/ 208 h 230"/>
                <a:gd name="T16" fmla="*/ 145 w 226"/>
                <a:gd name="T17" fmla="*/ 225 h 230"/>
                <a:gd name="T18" fmla="*/ 124 w 226"/>
                <a:gd name="T19" fmla="*/ 230 h 230"/>
                <a:gd name="T20" fmla="*/ 95 w 226"/>
                <a:gd name="T21" fmla="*/ 224 h 230"/>
                <a:gd name="T22" fmla="*/ 72 w 226"/>
                <a:gd name="T23" fmla="*/ 213 h 230"/>
                <a:gd name="T24" fmla="*/ 0 w 226"/>
                <a:gd name="T25" fmla="*/ 155 h 230"/>
                <a:gd name="T26" fmla="*/ 18 w 226"/>
                <a:gd name="T27" fmla="*/ 135 h 230"/>
                <a:gd name="T28" fmla="*/ 36 w 226"/>
                <a:gd name="T29" fmla="*/ 146 h 230"/>
                <a:gd name="T30" fmla="*/ 54 w 226"/>
                <a:gd name="T31" fmla="*/ 157 h 230"/>
                <a:gd name="T32" fmla="*/ 91 w 226"/>
                <a:gd name="T33" fmla="*/ 176 h 230"/>
                <a:gd name="T34" fmla="*/ 109 w 226"/>
                <a:gd name="T35" fmla="*/ 182 h 230"/>
                <a:gd name="T36" fmla="*/ 122 w 226"/>
                <a:gd name="T37" fmla="*/ 184 h 230"/>
                <a:gd name="T38" fmla="*/ 122 w 226"/>
                <a:gd name="T39" fmla="*/ 184 h 230"/>
                <a:gd name="T40" fmla="*/ 120 w 226"/>
                <a:gd name="T41" fmla="*/ 185 h 230"/>
                <a:gd name="T42" fmla="*/ 120 w 226"/>
                <a:gd name="T43" fmla="*/ 185 h 230"/>
                <a:gd name="T44" fmla="*/ 120 w 226"/>
                <a:gd name="T45" fmla="*/ 184 h 230"/>
                <a:gd name="T46" fmla="*/ 120 w 226"/>
                <a:gd name="T47" fmla="*/ 183 h 230"/>
                <a:gd name="T48" fmla="*/ 122 w 226"/>
                <a:gd name="T49" fmla="*/ 178 h 230"/>
                <a:gd name="T50" fmla="*/ 125 w 226"/>
                <a:gd name="T51" fmla="*/ 168 h 230"/>
                <a:gd name="T52" fmla="*/ 149 w 226"/>
                <a:gd name="T53" fmla="*/ 84 h 230"/>
                <a:gd name="T54" fmla="*/ 175 w 226"/>
                <a:gd name="T55" fmla="*/ 0 h 230"/>
                <a:gd name="T56" fmla="*/ 226 w 226"/>
                <a:gd name="T5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30">
                  <a:moveTo>
                    <a:pt x="226" y="16"/>
                  </a:moveTo>
                  <a:cubicBezTo>
                    <a:pt x="218" y="44"/>
                    <a:pt x="209" y="72"/>
                    <a:pt x="200" y="100"/>
                  </a:cubicBezTo>
                  <a:cubicBezTo>
                    <a:pt x="191" y="128"/>
                    <a:pt x="182" y="155"/>
                    <a:pt x="172" y="183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4" y="204"/>
                    <a:pt x="163" y="206"/>
                    <a:pt x="162" y="208"/>
                  </a:cubicBezTo>
                  <a:cubicBezTo>
                    <a:pt x="159" y="214"/>
                    <a:pt x="153" y="221"/>
                    <a:pt x="145" y="225"/>
                  </a:cubicBezTo>
                  <a:cubicBezTo>
                    <a:pt x="138" y="229"/>
                    <a:pt x="131" y="230"/>
                    <a:pt x="124" y="230"/>
                  </a:cubicBezTo>
                  <a:cubicBezTo>
                    <a:pt x="112" y="230"/>
                    <a:pt x="103" y="227"/>
                    <a:pt x="95" y="224"/>
                  </a:cubicBezTo>
                  <a:cubicBezTo>
                    <a:pt x="86" y="221"/>
                    <a:pt x="79" y="217"/>
                    <a:pt x="72" y="213"/>
                  </a:cubicBezTo>
                  <a:cubicBezTo>
                    <a:pt x="44" y="197"/>
                    <a:pt x="22" y="177"/>
                    <a:pt x="0" y="15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24" y="139"/>
                    <a:pt x="30" y="143"/>
                    <a:pt x="36" y="146"/>
                  </a:cubicBezTo>
                  <a:cubicBezTo>
                    <a:pt x="42" y="150"/>
                    <a:pt x="48" y="154"/>
                    <a:pt x="54" y="157"/>
                  </a:cubicBezTo>
                  <a:cubicBezTo>
                    <a:pt x="66" y="164"/>
                    <a:pt x="79" y="171"/>
                    <a:pt x="91" y="176"/>
                  </a:cubicBezTo>
                  <a:cubicBezTo>
                    <a:pt x="97" y="179"/>
                    <a:pt x="103" y="181"/>
                    <a:pt x="109" y="182"/>
                  </a:cubicBezTo>
                  <a:cubicBezTo>
                    <a:pt x="114" y="184"/>
                    <a:pt x="120" y="184"/>
                    <a:pt x="122" y="184"/>
                  </a:cubicBezTo>
                  <a:cubicBezTo>
                    <a:pt x="123" y="184"/>
                    <a:pt x="123" y="183"/>
                    <a:pt x="122" y="184"/>
                  </a:cubicBezTo>
                  <a:cubicBezTo>
                    <a:pt x="121" y="184"/>
                    <a:pt x="120" y="185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22" y="178"/>
                    <a:pt x="122" y="178"/>
                    <a:pt x="122" y="17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7" y="56"/>
                    <a:pt x="166" y="28"/>
                    <a:pt x="175" y="0"/>
                  </a:cubicBezTo>
                  <a:cubicBezTo>
                    <a:pt x="226" y="16"/>
                    <a:pt x="226" y="16"/>
                    <a:pt x="226" y="16"/>
                  </a:cubicBezTo>
                </a:path>
              </a:pathLst>
            </a:custGeom>
            <a:solidFill>
              <a:srgbClr val="B6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5CFCC66F-5887-4775-ADC0-CCA16540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325" y="4130676"/>
              <a:ext cx="311150" cy="261938"/>
            </a:xfrm>
            <a:custGeom>
              <a:avLst/>
              <a:gdLst>
                <a:gd name="T0" fmla="*/ 46 w 64"/>
                <a:gd name="T1" fmla="*/ 17 h 54"/>
                <a:gd name="T2" fmla="*/ 0 w 64"/>
                <a:gd name="T3" fmla="*/ 0 h 54"/>
                <a:gd name="T4" fmla="*/ 19 w 64"/>
                <a:gd name="T5" fmla="*/ 49 h 54"/>
                <a:gd name="T6" fmla="*/ 64 w 64"/>
                <a:gd name="T7" fmla="*/ 37 h 54"/>
                <a:gd name="T8" fmla="*/ 54 w 64"/>
                <a:gd name="T9" fmla="*/ 23 h 54"/>
                <a:gd name="T10" fmla="*/ 46 w 64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46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51" y="54"/>
                    <a:pt x="64" y="37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2" y="20"/>
                    <a:pt x="49" y="18"/>
                    <a:pt x="46" y="17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3ACBBCC3-5E3E-4068-80EB-FC632CD8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888" y="4130676"/>
              <a:ext cx="292100" cy="266700"/>
            </a:xfrm>
            <a:custGeom>
              <a:avLst/>
              <a:gdLst>
                <a:gd name="T0" fmla="*/ 0 w 184"/>
                <a:gd name="T1" fmla="*/ 43 h 168"/>
                <a:gd name="T2" fmla="*/ 55 w 184"/>
                <a:gd name="T3" fmla="*/ 168 h 168"/>
                <a:gd name="T4" fmla="*/ 184 w 184"/>
                <a:gd name="T5" fmla="*/ 150 h 168"/>
                <a:gd name="T6" fmla="*/ 125 w 184"/>
                <a:gd name="T7" fmla="*/ 0 h 168"/>
                <a:gd name="T8" fmla="*/ 0 w 184"/>
                <a:gd name="T9" fmla="*/ 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8">
                  <a:moveTo>
                    <a:pt x="0" y="43"/>
                  </a:moveTo>
                  <a:lnTo>
                    <a:pt x="55" y="168"/>
                  </a:lnTo>
                  <a:lnTo>
                    <a:pt x="184" y="150"/>
                  </a:lnTo>
                  <a:lnTo>
                    <a:pt x="12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E85A30F1-4C40-40A9-AD00-477997A7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0" y="3246438"/>
              <a:ext cx="558800" cy="685800"/>
            </a:xfrm>
            <a:custGeom>
              <a:avLst/>
              <a:gdLst>
                <a:gd name="T0" fmla="*/ 36 w 115"/>
                <a:gd name="T1" fmla="*/ 8 h 141"/>
                <a:gd name="T2" fmla="*/ 0 w 115"/>
                <a:gd name="T3" fmla="*/ 101 h 141"/>
                <a:gd name="T4" fmla="*/ 59 w 115"/>
                <a:gd name="T5" fmla="*/ 141 h 141"/>
                <a:gd name="T6" fmla="*/ 99 w 115"/>
                <a:gd name="T7" fmla="*/ 29 h 141"/>
                <a:gd name="T8" fmla="*/ 36 w 115"/>
                <a:gd name="T9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36" y="8"/>
                  </a:moveTo>
                  <a:cubicBezTo>
                    <a:pt x="15" y="14"/>
                    <a:pt x="0" y="101"/>
                    <a:pt x="0" y="10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41"/>
                    <a:pt x="115" y="53"/>
                    <a:pt x="99" y="29"/>
                  </a:cubicBezTo>
                  <a:cubicBezTo>
                    <a:pt x="82" y="5"/>
                    <a:pt x="67" y="0"/>
                    <a:pt x="36" y="8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EC044155-2488-411D-B50E-174FB5FB4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5200" y="3270251"/>
              <a:ext cx="257175" cy="544513"/>
            </a:xfrm>
            <a:custGeom>
              <a:avLst/>
              <a:gdLst>
                <a:gd name="T0" fmla="*/ 36 w 53"/>
                <a:gd name="T1" fmla="*/ 3 h 112"/>
                <a:gd name="T2" fmla="*/ 0 w 53"/>
                <a:gd name="T3" fmla="*/ 96 h 112"/>
                <a:gd name="T4" fmla="*/ 23 w 53"/>
                <a:gd name="T5" fmla="*/ 112 h 112"/>
                <a:gd name="T6" fmla="*/ 30 w 53"/>
                <a:gd name="T7" fmla="*/ 51 h 112"/>
                <a:gd name="T8" fmla="*/ 30 w 53"/>
                <a:gd name="T9" fmla="*/ 45 h 112"/>
                <a:gd name="T10" fmla="*/ 36 w 53"/>
                <a:gd name="T11" fmla="*/ 3 h 112"/>
                <a:gd name="T12" fmla="*/ 53 w 53"/>
                <a:gd name="T13" fmla="*/ 0 h 112"/>
                <a:gd name="T14" fmla="*/ 36 w 53"/>
                <a:gd name="T15" fmla="*/ 3 h 112"/>
                <a:gd name="T16" fmla="*/ 53 w 53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12">
                  <a:moveTo>
                    <a:pt x="36" y="3"/>
                  </a:moveTo>
                  <a:cubicBezTo>
                    <a:pt x="15" y="9"/>
                    <a:pt x="0" y="96"/>
                    <a:pt x="0" y="96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4" y="97"/>
                    <a:pt x="27" y="70"/>
                    <a:pt x="30" y="51"/>
                  </a:cubicBezTo>
                  <a:cubicBezTo>
                    <a:pt x="30" y="49"/>
                    <a:pt x="30" y="47"/>
                    <a:pt x="30" y="45"/>
                  </a:cubicBezTo>
                  <a:cubicBezTo>
                    <a:pt x="30" y="5"/>
                    <a:pt x="36" y="3"/>
                    <a:pt x="36" y="3"/>
                  </a:cubicBezTo>
                  <a:moveTo>
                    <a:pt x="53" y="0"/>
                  </a:moveTo>
                  <a:cubicBezTo>
                    <a:pt x="48" y="1"/>
                    <a:pt x="42" y="2"/>
                    <a:pt x="36" y="3"/>
                  </a:cubicBezTo>
                  <a:cubicBezTo>
                    <a:pt x="36" y="3"/>
                    <a:pt x="43" y="2"/>
                    <a:pt x="53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65599BA6-CD90-4F17-9C13-78C21886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5" y="3814763"/>
              <a:ext cx="53975" cy="33338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11 w 11"/>
                <a:gd name="T5" fmla="*/ 7 h 7"/>
                <a:gd name="T6" fmla="*/ 11 w 11"/>
                <a:gd name="T7" fmla="*/ 7 h 7"/>
                <a:gd name="T8" fmla="*/ 0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DFC82449-F64B-4AC6-897C-2018248D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5" y="3517901"/>
              <a:ext cx="53975" cy="330200"/>
            </a:xfrm>
            <a:custGeom>
              <a:avLst/>
              <a:gdLst>
                <a:gd name="T0" fmla="*/ 7 w 11"/>
                <a:gd name="T1" fmla="*/ 0 h 68"/>
                <a:gd name="T2" fmla="*/ 0 w 11"/>
                <a:gd name="T3" fmla="*/ 61 h 68"/>
                <a:gd name="T4" fmla="*/ 11 w 11"/>
                <a:gd name="T5" fmla="*/ 68 h 68"/>
                <a:gd name="T6" fmla="*/ 7 w 11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8">
                  <a:moveTo>
                    <a:pt x="7" y="0"/>
                  </a:moveTo>
                  <a:cubicBezTo>
                    <a:pt x="4" y="19"/>
                    <a:pt x="1" y="46"/>
                    <a:pt x="0" y="61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39"/>
                    <a:pt x="7" y="16"/>
                    <a:pt x="7" y="0"/>
                  </a:cubicBezTo>
                </a:path>
              </a:pathLst>
            </a:custGeom>
            <a:solidFill>
              <a:srgbClr val="80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5BDF5015-C512-4CA7-BA47-A3D422DC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3206751"/>
              <a:ext cx="1438275" cy="1589088"/>
            </a:xfrm>
            <a:custGeom>
              <a:avLst/>
              <a:gdLst>
                <a:gd name="T0" fmla="*/ 24 w 296"/>
                <a:gd name="T1" fmla="*/ 16 h 327"/>
                <a:gd name="T2" fmla="*/ 49 w 296"/>
                <a:gd name="T3" fmla="*/ 327 h 327"/>
                <a:gd name="T4" fmla="*/ 258 w 296"/>
                <a:gd name="T5" fmla="*/ 327 h 327"/>
                <a:gd name="T6" fmla="*/ 296 w 296"/>
                <a:gd name="T7" fmla="*/ 15 h 327"/>
                <a:gd name="T8" fmla="*/ 207 w 296"/>
                <a:gd name="T9" fmla="*/ 3 h 327"/>
                <a:gd name="T10" fmla="*/ 111 w 296"/>
                <a:gd name="T11" fmla="*/ 3 h 327"/>
                <a:gd name="T12" fmla="*/ 24 w 296"/>
                <a:gd name="T13" fmla="*/ 1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327">
                  <a:moveTo>
                    <a:pt x="24" y="16"/>
                  </a:moveTo>
                  <a:cubicBezTo>
                    <a:pt x="24" y="16"/>
                    <a:pt x="0" y="25"/>
                    <a:pt x="49" y="327"/>
                  </a:cubicBezTo>
                  <a:cubicBezTo>
                    <a:pt x="132" y="327"/>
                    <a:pt x="218" y="327"/>
                    <a:pt x="258" y="327"/>
                  </a:cubicBezTo>
                  <a:cubicBezTo>
                    <a:pt x="255" y="242"/>
                    <a:pt x="255" y="190"/>
                    <a:pt x="296" y="15"/>
                  </a:cubicBezTo>
                  <a:cubicBezTo>
                    <a:pt x="296" y="15"/>
                    <a:pt x="252" y="5"/>
                    <a:pt x="207" y="3"/>
                  </a:cubicBezTo>
                  <a:cubicBezTo>
                    <a:pt x="171" y="1"/>
                    <a:pt x="142" y="0"/>
                    <a:pt x="111" y="3"/>
                  </a:cubicBezTo>
                  <a:cubicBezTo>
                    <a:pt x="71" y="7"/>
                    <a:pt x="24" y="16"/>
                    <a:pt x="24" y="16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EBD1617B-E41C-47B6-B49F-76BA4770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0" y="3222626"/>
              <a:ext cx="1327150" cy="1511300"/>
            </a:xfrm>
            <a:custGeom>
              <a:avLst/>
              <a:gdLst>
                <a:gd name="T0" fmla="*/ 189 w 273"/>
                <a:gd name="T1" fmla="*/ 0 h 311"/>
                <a:gd name="T2" fmla="*/ 116 w 273"/>
                <a:gd name="T3" fmla="*/ 46 h 311"/>
                <a:gd name="T4" fmla="*/ 93 w 273"/>
                <a:gd name="T5" fmla="*/ 0 h 311"/>
                <a:gd name="T6" fmla="*/ 6 w 273"/>
                <a:gd name="T7" fmla="*/ 13 h 311"/>
                <a:gd name="T8" fmla="*/ 0 w 273"/>
                <a:gd name="T9" fmla="*/ 55 h 311"/>
                <a:gd name="T10" fmla="*/ 29 w 273"/>
                <a:gd name="T11" fmla="*/ 311 h 311"/>
                <a:gd name="T12" fmla="*/ 240 w 273"/>
                <a:gd name="T13" fmla="*/ 311 h 311"/>
                <a:gd name="T14" fmla="*/ 239 w 273"/>
                <a:gd name="T15" fmla="*/ 269 h 311"/>
                <a:gd name="T16" fmla="*/ 243 w 273"/>
                <a:gd name="T17" fmla="*/ 195 h 311"/>
                <a:gd name="T18" fmla="*/ 228 w 273"/>
                <a:gd name="T19" fmla="*/ 110 h 311"/>
                <a:gd name="T20" fmla="*/ 220 w 273"/>
                <a:gd name="T21" fmla="*/ 71 h 311"/>
                <a:gd name="T22" fmla="*/ 221 w 273"/>
                <a:gd name="T23" fmla="*/ 61 h 311"/>
                <a:gd name="T24" fmla="*/ 270 w 273"/>
                <a:gd name="T25" fmla="*/ 11 h 311"/>
                <a:gd name="T26" fmla="*/ 273 w 273"/>
                <a:gd name="T27" fmla="*/ 11 h 311"/>
                <a:gd name="T28" fmla="*/ 189 w 273"/>
                <a:gd name="T29" fmla="*/ 0 h 311"/>
                <a:gd name="T30" fmla="*/ 189 w 273"/>
                <a:gd name="T3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3" h="311">
                  <a:moveTo>
                    <a:pt x="189" y="0"/>
                  </a:moveTo>
                  <a:cubicBezTo>
                    <a:pt x="189" y="0"/>
                    <a:pt x="169" y="46"/>
                    <a:pt x="116" y="46"/>
                  </a:cubicBezTo>
                  <a:cubicBezTo>
                    <a:pt x="62" y="46"/>
                    <a:pt x="93" y="0"/>
                    <a:pt x="93" y="0"/>
                  </a:cubicBezTo>
                  <a:cubicBezTo>
                    <a:pt x="53" y="4"/>
                    <a:pt x="6" y="13"/>
                    <a:pt x="6" y="13"/>
                  </a:cubicBezTo>
                  <a:cubicBezTo>
                    <a:pt x="6" y="13"/>
                    <a:pt x="0" y="15"/>
                    <a:pt x="0" y="55"/>
                  </a:cubicBezTo>
                  <a:cubicBezTo>
                    <a:pt x="0" y="94"/>
                    <a:pt x="6" y="168"/>
                    <a:pt x="29" y="311"/>
                  </a:cubicBezTo>
                  <a:cubicBezTo>
                    <a:pt x="240" y="311"/>
                    <a:pt x="240" y="311"/>
                    <a:pt x="240" y="311"/>
                  </a:cubicBezTo>
                  <a:cubicBezTo>
                    <a:pt x="239" y="296"/>
                    <a:pt x="239" y="283"/>
                    <a:pt x="239" y="269"/>
                  </a:cubicBezTo>
                  <a:cubicBezTo>
                    <a:pt x="239" y="246"/>
                    <a:pt x="240" y="222"/>
                    <a:pt x="243" y="195"/>
                  </a:cubicBezTo>
                  <a:cubicBezTo>
                    <a:pt x="239" y="177"/>
                    <a:pt x="231" y="135"/>
                    <a:pt x="228" y="110"/>
                  </a:cubicBezTo>
                  <a:cubicBezTo>
                    <a:pt x="224" y="96"/>
                    <a:pt x="220" y="82"/>
                    <a:pt x="220" y="71"/>
                  </a:cubicBezTo>
                  <a:cubicBezTo>
                    <a:pt x="220" y="67"/>
                    <a:pt x="220" y="64"/>
                    <a:pt x="221" y="61"/>
                  </a:cubicBezTo>
                  <a:cubicBezTo>
                    <a:pt x="230" y="36"/>
                    <a:pt x="249" y="11"/>
                    <a:pt x="270" y="11"/>
                  </a:cubicBezTo>
                  <a:cubicBezTo>
                    <a:pt x="271" y="11"/>
                    <a:pt x="272" y="11"/>
                    <a:pt x="273" y="11"/>
                  </a:cubicBezTo>
                  <a:cubicBezTo>
                    <a:pt x="260" y="8"/>
                    <a:pt x="225" y="2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C57A457B-8886-4F49-9995-8B792946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2350" y="3984626"/>
              <a:ext cx="23812" cy="185738"/>
            </a:xfrm>
            <a:custGeom>
              <a:avLst/>
              <a:gdLst>
                <a:gd name="T0" fmla="*/ 5 w 5"/>
                <a:gd name="T1" fmla="*/ 0 h 38"/>
                <a:gd name="T2" fmla="*/ 0 w 5"/>
                <a:gd name="T3" fmla="*/ 38 h 38"/>
                <a:gd name="T4" fmla="*/ 0 w 5"/>
                <a:gd name="T5" fmla="*/ 38 h 38"/>
                <a:gd name="T6" fmla="*/ 5 w 5"/>
                <a:gd name="T7" fmla="*/ 0 h 38"/>
                <a:gd name="T8" fmla="*/ 5 w 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0"/>
                  </a:moveTo>
                  <a:cubicBezTo>
                    <a:pt x="3" y="13"/>
                    <a:pt x="1" y="2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6"/>
                    <a:pt x="3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36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11F96C95-D68B-4D18-B20F-FCC9B1387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5" y="3756026"/>
              <a:ext cx="96837" cy="414338"/>
            </a:xfrm>
            <a:custGeom>
              <a:avLst/>
              <a:gdLst>
                <a:gd name="T0" fmla="*/ 0 w 20"/>
                <a:gd name="T1" fmla="*/ 0 h 85"/>
                <a:gd name="T2" fmla="*/ 15 w 20"/>
                <a:gd name="T3" fmla="*/ 85 h 85"/>
                <a:gd name="T4" fmla="*/ 20 w 20"/>
                <a:gd name="T5" fmla="*/ 47 h 85"/>
                <a:gd name="T6" fmla="*/ 0 w 20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5">
                  <a:moveTo>
                    <a:pt x="0" y="0"/>
                  </a:moveTo>
                  <a:cubicBezTo>
                    <a:pt x="3" y="25"/>
                    <a:pt x="11" y="67"/>
                    <a:pt x="15" y="85"/>
                  </a:cubicBezTo>
                  <a:cubicBezTo>
                    <a:pt x="16" y="73"/>
                    <a:pt x="18" y="60"/>
                    <a:pt x="20" y="47"/>
                  </a:cubicBezTo>
                  <a:cubicBezTo>
                    <a:pt x="17" y="40"/>
                    <a:pt x="7" y="21"/>
                    <a:pt x="0" y="0"/>
                  </a:cubicBezTo>
                </a:path>
              </a:pathLst>
            </a:custGeom>
            <a:solidFill>
              <a:srgbClr val="80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81355EE5-BE32-41B2-A693-D25F1B781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75" y="2701926"/>
              <a:ext cx="617537" cy="742950"/>
            </a:xfrm>
            <a:custGeom>
              <a:avLst/>
              <a:gdLst>
                <a:gd name="T0" fmla="*/ 117 w 127"/>
                <a:gd name="T1" fmla="*/ 0 h 153"/>
                <a:gd name="T2" fmla="*/ 127 w 127"/>
                <a:gd name="T3" fmla="*/ 107 h 153"/>
                <a:gd name="T4" fmla="*/ 54 w 127"/>
                <a:gd name="T5" fmla="*/ 153 h 153"/>
                <a:gd name="T6" fmla="*/ 31 w 127"/>
                <a:gd name="T7" fmla="*/ 107 h 153"/>
                <a:gd name="T8" fmla="*/ 59 w 127"/>
                <a:gd name="T9" fmla="*/ 50 h 153"/>
                <a:gd name="T10" fmla="*/ 117 w 127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53">
                  <a:moveTo>
                    <a:pt x="117" y="0"/>
                  </a:moveTo>
                  <a:cubicBezTo>
                    <a:pt x="111" y="30"/>
                    <a:pt x="105" y="87"/>
                    <a:pt x="127" y="107"/>
                  </a:cubicBezTo>
                  <a:cubicBezTo>
                    <a:pt x="127" y="107"/>
                    <a:pt x="107" y="153"/>
                    <a:pt x="54" y="153"/>
                  </a:cubicBezTo>
                  <a:cubicBezTo>
                    <a:pt x="0" y="153"/>
                    <a:pt x="31" y="107"/>
                    <a:pt x="31" y="107"/>
                  </a:cubicBezTo>
                  <a:cubicBezTo>
                    <a:pt x="66" y="99"/>
                    <a:pt x="65" y="74"/>
                    <a:pt x="59" y="5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E7AEED8C-A47B-4EA4-9CF1-C0DD56FB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5" y="3149601"/>
              <a:ext cx="660400" cy="339725"/>
            </a:xfrm>
            <a:custGeom>
              <a:avLst/>
              <a:gdLst>
                <a:gd name="T0" fmla="*/ 116 w 136"/>
                <a:gd name="T1" fmla="*/ 4 h 70"/>
                <a:gd name="T2" fmla="*/ 49 w 136"/>
                <a:gd name="T3" fmla="*/ 45 h 70"/>
                <a:gd name="T4" fmla="*/ 46 w 136"/>
                <a:gd name="T5" fmla="*/ 45 h 70"/>
                <a:gd name="T6" fmla="*/ 35 w 136"/>
                <a:gd name="T7" fmla="*/ 12 h 70"/>
                <a:gd name="T8" fmla="*/ 29 w 136"/>
                <a:gd name="T9" fmla="*/ 6 h 70"/>
                <a:gd name="T10" fmla="*/ 19 w 136"/>
                <a:gd name="T11" fmla="*/ 11 h 70"/>
                <a:gd name="T12" fmla="*/ 17 w 136"/>
                <a:gd name="T13" fmla="*/ 13 h 70"/>
                <a:gd name="T14" fmla="*/ 41 w 136"/>
                <a:gd name="T15" fmla="*/ 69 h 70"/>
                <a:gd name="T16" fmla="*/ 43 w 136"/>
                <a:gd name="T17" fmla="*/ 69 h 70"/>
                <a:gd name="T18" fmla="*/ 136 w 136"/>
                <a:gd name="T19" fmla="*/ 17 h 70"/>
                <a:gd name="T20" fmla="*/ 135 w 136"/>
                <a:gd name="T21" fmla="*/ 11 h 70"/>
                <a:gd name="T22" fmla="*/ 123 w 136"/>
                <a:gd name="T23" fmla="*/ 2 h 70"/>
                <a:gd name="T24" fmla="*/ 116 w 136"/>
                <a:gd name="T2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70">
                  <a:moveTo>
                    <a:pt x="116" y="4"/>
                  </a:moveTo>
                  <a:cubicBezTo>
                    <a:pt x="111" y="14"/>
                    <a:pt x="95" y="37"/>
                    <a:pt x="49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37" y="39"/>
                    <a:pt x="32" y="26"/>
                    <a:pt x="35" y="12"/>
                  </a:cubicBezTo>
                  <a:cubicBezTo>
                    <a:pt x="37" y="8"/>
                    <a:pt x="33" y="4"/>
                    <a:pt x="29" y="6"/>
                  </a:cubicBezTo>
                  <a:cubicBezTo>
                    <a:pt x="24" y="8"/>
                    <a:pt x="21" y="10"/>
                    <a:pt x="19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4" y="19"/>
                    <a:pt x="0" y="50"/>
                    <a:pt x="41" y="69"/>
                  </a:cubicBezTo>
                  <a:cubicBezTo>
                    <a:pt x="42" y="69"/>
                    <a:pt x="42" y="69"/>
                    <a:pt x="43" y="69"/>
                  </a:cubicBezTo>
                  <a:cubicBezTo>
                    <a:pt x="67" y="70"/>
                    <a:pt x="109" y="65"/>
                    <a:pt x="136" y="17"/>
                  </a:cubicBezTo>
                  <a:cubicBezTo>
                    <a:pt x="136" y="15"/>
                    <a:pt x="136" y="13"/>
                    <a:pt x="135" y="11"/>
                  </a:cubicBezTo>
                  <a:cubicBezTo>
                    <a:pt x="132" y="8"/>
                    <a:pt x="127" y="4"/>
                    <a:pt x="123" y="2"/>
                  </a:cubicBezTo>
                  <a:cubicBezTo>
                    <a:pt x="120" y="0"/>
                    <a:pt x="117" y="1"/>
                    <a:pt x="116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72934D7C-C447-4095-B8AA-940DECA4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3698876"/>
              <a:ext cx="306387" cy="82550"/>
            </a:xfrm>
            <a:custGeom>
              <a:avLst/>
              <a:gdLst>
                <a:gd name="T0" fmla="*/ 58 w 63"/>
                <a:gd name="T1" fmla="*/ 16 h 17"/>
                <a:gd name="T2" fmla="*/ 4 w 63"/>
                <a:gd name="T3" fmla="*/ 15 h 17"/>
                <a:gd name="T4" fmla="*/ 0 w 63"/>
                <a:gd name="T5" fmla="*/ 10 h 17"/>
                <a:gd name="T6" fmla="*/ 0 w 63"/>
                <a:gd name="T7" fmla="*/ 4 h 17"/>
                <a:gd name="T8" fmla="*/ 5 w 63"/>
                <a:gd name="T9" fmla="*/ 0 h 17"/>
                <a:gd name="T10" fmla="*/ 59 w 63"/>
                <a:gd name="T11" fmla="*/ 1 h 17"/>
                <a:gd name="T12" fmla="*/ 63 w 63"/>
                <a:gd name="T13" fmla="*/ 6 h 17"/>
                <a:gd name="T14" fmla="*/ 63 w 63"/>
                <a:gd name="T15" fmla="*/ 12 h 17"/>
                <a:gd name="T16" fmla="*/ 58 w 63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8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1"/>
                    <a:pt x="63" y="3"/>
                    <a:pt x="63" y="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5"/>
                    <a:pt x="60" y="17"/>
                    <a:pt x="58" y="1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0C6BDD20-BDDB-4026-95CC-7F6D6D57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00" y="3017838"/>
              <a:ext cx="0" cy="952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03ED950C-DEDB-4B53-B142-807C7678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25" y="2949576"/>
              <a:ext cx="141287" cy="77788"/>
            </a:xfrm>
            <a:custGeom>
              <a:avLst/>
              <a:gdLst>
                <a:gd name="T0" fmla="*/ 29 w 29"/>
                <a:gd name="T1" fmla="*/ 0 h 16"/>
                <a:gd name="T2" fmla="*/ 12 w 29"/>
                <a:gd name="T3" fmla="*/ 2 h 16"/>
                <a:gd name="T4" fmla="*/ 0 w 29"/>
                <a:gd name="T5" fmla="*/ 1 h 16"/>
                <a:gd name="T6" fmla="*/ 3 w 29"/>
                <a:gd name="T7" fmla="*/ 14 h 16"/>
                <a:gd name="T8" fmla="*/ 3 w 29"/>
                <a:gd name="T9" fmla="*/ 16 h 16"/>
                <a:gd name="T10" fmla="*/ 29 w 2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cubicBezTo>
                    <a:pt x="23" y="1"/>
                    <a:pt x="17" y="2"/>
                    <a:pt x="12" y="2"/>
                  </a:cubicBezTo>
                  <a:cubicBezTo>
                    <a:pt x="8" y="2"/>
                    <a:pt x="4" y="1"/>
                    <a:pt x="0" y="1"/>
                  </a:cubicBezTo>
                  <a:cubicBezTo>
                    <a:pt x="1" y="5"/>
                    <a:pt x="2" y="10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11" y="14"/>
                    <a:pt x="22" y="8"/>
                    <a:pt x="29" y="0"/>
                  </a:cubicBezTo>
                </a:path>
              </a:pathLst>
            </a:custGeom>
            <a:solidFill>
              <a:srgbClr val="91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C344C460-8689-4D8F-A242-771FC18EC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400" y="1958976"/>
              <a:ext cx="801687" cy="1087438"/>
            </a:xfrm>
            <a:custGeom>
              <a:avLst/>
              <a:gdLst>
                <a:gd name="T0" fmla="*/ 155 w 165"/>
                <a:gd name="T1" fmla="*/ 95 h 224"/>
                <a:gd name="T2" fmla="*/ 114 w 165"/>
                <a:gd name="T3" fmla="*/ 190 h 224"/>
                <a:gd name="T4" fmla="*/ 5 w 165"/>
                <a:gd name="T5" fmla="*/ 149 h 224"/>
                <a:gd name="T6" fmla="*/ 69 w 165"/>
                <a:gd name="T7" fmla="*/ 14 h 224"/>
                <a:gd name="T8" fmla="*/ 155 w 16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4">
                  <a:moveTo>
                    <a:pt x="155" y="95"/>
                  </a:moveTo>
                  <a:cubicBezTo>
                    <a:pt x="146" y="145"/>
                    <a:pt x="143" y="167"/>
                    <a:pt x="114" y="190"/>
                  </a:cubicBezTo>
                  <a:cubicBezTo>
                    <a:pt x="70" y="224"/>
                    <a:pt x="11" y="201"/>
                    <a:pt x="5" y="149"/>
                  </a:cubicBezTo>
                  <a:cubicBezTo>
                    <a:pt x="0" y="102"/>
                    <a:pt x="17" y="27"/>
                    <a:pt x="69" y="14"/>
                  </a:cubicBezTo>
                  <a:cubicBezTo>
                    <a:pt x="120" y="0"/>
                    <a:pt x="165" y="45"/>
                    <a:pt x="155" y="95"/>
                  </a:cubicBezTo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F9CD7D11-4846-4E39-8891-07782BBB2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0" y="1982788"/>
              <a:ext cx="393700" cy="612775"/>
            </a:xfrm>
            <a:custGeom>
              <a:avLst/>
              <a:gdLst>
                <a:gd name="T0" fmla="*/ 8 w 81"/>
                <a:gd name="T1" fmla="*/ 53 h 126"/>
                <a:gd name="T2" fmla="*/ 29 w 81"/>
                <a:gd name="T3" fmla="*/ 126 h 126"/>
                <a:gd name="T4" fmla="*/ 56 w 81"/>
                <a:gd name="T5" fmla="*/ 39 h 126"/>
                <a:gd name="T6" fmla="*/ 8 w 81"/>
                <a:gd name="T7" fmla="*/ 5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6">
                  <a:moveTo>
                    <a:pt x="8" y="53"/>
                  </a:moveTo>
                  <a:cubicBezTo>
                    <a:pt x="2" y="84"/>
                    <a:pt x="0" y="126"/>
                    <a:pt x="29" y="126"/>
                  </a:cubicBezTo>
                  <a:cubicBezTo>
                    <a:pt x="58" y="126"/>
                    <a:pt x="81" y="77"/>
                    <a:pt x="56" y="39"/>
                  </a:cubicBezTo>
                  <a:cubicBezTo>
                    <a:pt x="31" y="0"/>
                    <a:pt x="12" y="34"/>
                    <a:pt x="8" y="5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C78B9F0C-DFE5-4D69-9577-0944505B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3350" y="1763713"/>
              <a:ext cx="879475" cy="660400"/>
            </a:xfrm>
            <a:custGeom>
              <a:avLst/>
              <a:gdLst>
                <a:gd name="T0" fmla="*/ 181 w 181"/>
                <a:gd name="T1" fmla="*/ 102 h 136"/>
                <a:gd name="T2" fmla="*/ 119 w 181"/>
                <a:gd name="T3" fmla="*/ 104 h 136"/>
                <a:gd name="T4" fmla="*/ 63 w 181"/>
                <a:gd name="T5" fmla="*/ 91 h 136"/>
                <a:gd name="T6" fmla="*/ 10 w 181"/>
                <a:gd name="T7" fmla="*/ 72 h 136"/>
                <a:gd name="T8" fmla="*/ 24 w 181"/>
                <a:gd name="T9" fmla="*/ 47 h 136"/>
                <a:gd name="T10" fmla="*/ 46 w 181"/>
                <a:gd name="T11" fmla="*/ 13 h 136"/>
                <a:gd name="T12" fmla="*/ 108 w 181"/>
                <a:gd name="T13" fmla="*/ 34 h 136"/>
                <a:gd name="T14" fmla="*/ 181 w 181"/>
                <a:gd name="T15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36">
                  <a:moveTo>
                    <a:pt x="181" y="102"/>
                  </a:moveTo>
                  <a:cubicBezTo>
                    <a:pt x="181" y="136"/>
                    <a:pt x="138" y="119"/>
                    <a:pt x="119" y="104"/>
                  </a:cubicBezTo>
                  <a:cubicBezTo>
                    <a:pt x="99" y="89"/>
                    <a:pt x="98" y="91"/>
                    <a:pt x="63" y="91"/>
                  </a:cubicBezTo>
                  <a:cubicBezTo>
                    <a:pt x="28" y="91"/>
                    <a:pt x="21" y="89"/>
                    <a:pt x="10" y="72"/>
                  </a:cubicBezTo>
                  <a:cubicBezTo>
                    <a:pt x="0" y="55"/>
                    <a:pt x="1" y="44"/>
                    <a:pt x="24" y="47"/>
                  </a:cubicBezTo>
                  <a:cubicBezTo>
                    <a:pt x="48" y="51"/>
                    <a:pt x="28" y="27"/>
                    <a:pt x="46" y="13"/>
                  </a:cubicBezTo>
                  <a:cubicBezTo>
                    <a:pt x="63" y="0"/>
                    <a:pt x="84" y="4"/>
                    <a:pt x="108" y="34"/>
                  </a:cubicBezTo>
                  <a:cubicBezTo>
                    <a:pt x="132" y="64"/>
                    <a:pt x="181" y="42"/>
                    <a:pt x="181" y="1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B67956C7-D7BB-4194-A9B0-F02AECAF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2459038"/>
              <a:ext cx="223837" cy="301625"/>
            </a:xfrm>
            <a:custGeom>
              <a:avLst/>
              <a:gdLst>
                <a:gd name="T0" fmla="*/ 41 w 46"/>
                <a:gd name="T1" fmla="*/ 37 h 62"/>
                <a:gd name="T2" fmla="*/ 15 w 46"/>
                <a:gd name="T3" fmla="*/ 59 h 62"/>
                <a:gd name="T4" fmla="*/ 5 w 46"/>
                <a:gd name="T5" fmla="*/ 26 h 62"/>
                <a:gd name="T6" fmla="*/ 31 w 46"/>
                <a:gd name="T7" fmla="*/ 3 h 62"/>
                <a:gd name="T8" fmla="*/ 41 w 46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41" y="37"/>
                  </a:moveTo>
                  <a:cubicBezTo>
                    <a:pt x="36" y="52"/>
                    <a:pt x="25" y="62"/>
                    <a:pt x="15" y="59"/>
                  </a:cubicBezTo>
                  <a:cubicBezTo>
                    <a:pt x="5" y="56"/>
                    <a:pt x="0" y="42"/>
                    <a:pt x="5" y="26"/>
                  </a:cubicBezTo>
                  <a:cubicBezTo>
                    <a:pt x="9" y="11"/>
                    <a:pt x="21" y="0"/>
                    <a:pt x="31" y="3"/>
                  </a:cubicBezTo>
                  <a:cubicBezTo>
                    <a:pt x="41" y="6"/>
                    <a:pt x="46" y="21"/>
                    <a:pt x="41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1AEC2FB9-50E0-4559-89B1-03494B83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863" y="1997076"/>
              <a:ext cx="558800" cy="827088"/>
            </a:xfrm>
            <a:custGeom>
              <a:avLst/>
              <a:gdLst>
                <a:gd name="T0" fmla="*/ 28 w 115"/>
                <a:gd name="T1" fmla="*/ 170 h 170"/>
                <a:gd name="T2" fmla="*/ 1 w 115"/>
                <a:gd name="T3" fmla="*/ 165 h 170"/>
                <a:gd name="T4" fmla="*/ 0 w 115"/>
                <a:gd name="T5" fmla="*/ 163 h 170"/>
                <a:gd name="T6" fmla="*/ 2 w 115"/>
                <a:gd name="T7" fmla="*/ 162 h 170"/>
                <a:gd name="T8" fmla="*/ 53 w 115"/>
                <a:gd name="T9" fmla="*/ 162 h 170"/>
                <a:gd name="T10" fmla="*/ 88 w 115"/>
                <a:gd name="T11" fmla="*/ 127 h 170"/>
                <a:gd name="T12" fmla="*/ 98 w 115"/>
                <a:gd name="T13" fmla="*/ 24 h 170"/>
                <a:gd name="T14" fmla="*/ 70 w 115"/>
                <a:gd name="T15" fmla="*/ 3 h 170"/>
                <a:gd name="T16" fmla="*/ 69 w 115"/>
                <a:gd name="T17" fmla="*/ 1 h 170"/>
                <a:gd name="T18" fmla="*/ 71 w 115"/>
                <a:gd name="T19" fmla="*/ 0 h 170"/>
                <a:gd name="T20" fmla="*/ 101 w 115"/>
                <a:gd name="T21" fmla="*/ 22 h 170"/>
                <a:gd name="T22" fmla="*/ 91 w 115"/>
                <a:gd name="T23" fmla="*/ 128 h 170"/>
                <a:gd name="T24" fmla="*/ 54 w 115"/>
                <a:gd name="T25" fmla="*/ 165 h 170"/>
                <a:gd name="T26" fmla="*/ 28 w 115"/>
                <a:gd name="T2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70">
                  <a:moveTo>
                    <a:pt x="28" y="170"/>
                  </a:moveTo>
                  <a:cubicBezTo>
                    <a:pt x="19" y="170"/>
                    <a:pt x="10" y="169"/>
                    <a:pt x="1" y="165"/>
                  </a:cubicBezTo>
                  <a:cubicBezTo>
                    <a:pt x="0" y="165"/>
                    <a:pt x="0" y="164"/>
                    <a:pt x="0" y="163"/>
                  </a:cubicBezTo>
                  <a:cubicBezTo>
                    <a:pt x="0" y="162"/>
                    <a:pt x="1" y="162"/>
                    <a:pt x="2" y="162"/>
                  </a:cubicBezTo>
                  <a:cubicBezTo>
                    <a:pt x="18" y="169"/>
                    <a:pt x="37" y="169"/>
                    <a:pt x="53" y="162"/>
                  </a:cubicBezTo>
                  <a:cubicBezTo>
                    <a:pt x="69" y="156"/>
                    <a:pt x="81" y="143"/>
                    <a:pt x="88" y="127"/>
                  </a:cubicBezTo>
                  <a:cubicBezTo>
                    <a:pt x="100" y="93"/>
                    <a:pt x="112" y="50"/>
                    <a:pt x="98" y="24"/>
                  </a:cubicBezTo>
                  <a:cubicBezTo>
                    <a:pt x="93" y="13"/>
                    <a:pt x="83" y="6"/>
                    <a:pt x="70" y="3"/>
                  </a:cubicBezTo>
                  <a:cubicBezTo>
                    <a:pt x="70" y="3"/>
                    <a:pt x="69" y="2"/>
                    <a:pt x="69" y="1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85" y="4"/>
                    <a:pt x="95" y="11"/>
                    <a:pt x="101" y="22"/>
                  </a:cubicBezTo>
                  <a:cubicBezTo>
                    <a:pt x="115" y="50"/>
                    <a:pt x="103" y="93"/>
                    <a:pt x="91" y="128"/>
                  </a:cubicBezTo>
                  <a:cubicBezTo>
                    <a:pt x="84" y="145"/>
                    <a:pt x="71" y="158"/>
                    <a:pt x="54" y="165"/>
                  </a:cubicBezTo>
                  <a:cubicBezTo>
                    <a:pt x="46" y="169"/>
                    <a:pt x="37" y="170"/>
                    <a:pt x="28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B63D362E-46F6-41D1-8205-4C8A194DD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77563" y="2513013"/>
              <a:ext cx="141287" cy="217488"/>
            </a:xfrm>
            <a:custGeom>
              <a:avLst/>
              <a:gdLst>
                <a:gd name="T0" fmla="*/ 14 w 29"/>
                <a:gd name="T1" fmla="*/ 2 h 45"/>
                <a:gd name="T2" fmla="*/ 2 w 29"/>
                <a:gd name="T3" fmla="*/ 19 h 45"/>
                <a:gd name="T4" fmla="*/ 1 w 29"/>
                <a:gd name="T5" fmla="*/ 33 h 45"/>
                <a:gd name="T6" fmla="*/ 7 w 29"/>
                <a:gd name="T7" fmla="*/ 21 h 45"/>
                <a:gd name="T8" fmla="*/ 14 w 29"/>
                <a:gd name="T9" fmla="*/ 2 h 45"/>
                <a:gd name="T10" fmla="*/ 18 w 29"/>
                <a:gd name="T11" fmla="*/ 0 h 45"/>
                <a:gd name="T12" fmla="*/ 17 w 29"/>
                <a:gd name="T13" fmla="*/ 0 h 45"/>
                <a:gd name="T14" fmla="*/ 10 w 29"/>
                <a:gd name="T15" fmla="*/ 22 h 45"/>
                <a:gd name="T16" fmla="*/ 1 w 29"/>
                <a:gd name="T17" fmla="*/ 37 h 45"/>
                <a:gd name="T18" fmla="*/ 7 w 29"/>
                <a:gd name="T19" fmla="*/ 44 h 45"/>
                <a:gd name="T20" fmla="*/ 9 w 29"/>
                <a:gd name="T21" fmla="*/ 45 h 45"/>
                <a:gd name="T22" fmla="*/ 26 w 29"/>
                <a:gd name="T23" fmla="*/ 26 h 45"/>
                <a:gd name="T24" fmla="*/ 20 w 29"/>
                <a:gd name="T25" fmla="*/ 0 h 45"/>
                <a:gd name="T26" fmla="*/ 18 w 29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5">
                  <a:moveTo>
                    <a:pt x="14" y="2"/>
                  </a:moveTo>
                  <a:cubicBezTo>
                    <a:pt x="9" y="4"/>
                    <a:pt x="4" y="11"/>
                    <a:pt x="2" y="19"/>
                  </a:cubicBezTo>
                  <a:cubicBezTo>
                    <a:pt x="0" y="24"/>
                    <a:pt x="0" y="29"/>
                    <a:pt x="1" y="33"/>
                  </a:cubicBezTo>
                  <a:cubicBezTo>
                    <a:pt x="3" y="30"/>
                    <a:pt x="5" y="26"/>
                    <a:pt x="7" y="21"/>
                  </a:cubicBezTo>
                  <a:cubicBezTo>
                    <a:pt x="9" y="15"/>
                    <a:pt x="12" y="8"/>
                    <a:pt x="14" y="2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7" y="0"/>
                  </a:cubicBezTo>
                  <a:cubicBezTo>
                    <a:pt x="15" y="8"/>
                    <a:pt x="12" y="15"/>
                    <a:pt x="10" y="22"/>
                  </a:cubicBezTo>
                  <a:cubicBezTo>
                    <a:pt x="8" y="28"/>
                    <a:pt x="5" y="33"/>
                    <a:pt x="1" y="37"/>
                  </a:cubicBezTo>
                  <a:cubicBezTo>
                    <a:pt x="3" y="41"/>
                    <a:pt x="5" y="44"/>
                    <a:pt x="7" y="44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15" y="45"/>
                    <a:pt x="22" y="37"/>
                    <a:pt x="26" y="26"/>
                  </a:cubicBezTo>
                  <a:cubicBezTo>
                    <a:pt x="29" y="14"/>
                    <a:pt x="27" y="2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8C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1C88712F-9A83-4E1C-B664-F464476FD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5" y="2513013"/>
              <a:ext cx="77787" cy="179388"/>
            </a:xfrm>
            <a:custGeom>
              <a:avLst/>
              <a:gdLst>
                <a:gd name="T0" fmla="*/ 16 w 16"/>
                <a:gd name="T1" fmla="*/ 0 h 37"/>
                <a:gd name="T2" fmla="*/ 13 w 16"/>
                <a:gd name="T3" fmla="*/ 2 h 37"/>
                <a:gd name="T4" fmla="*/ 6 w 16"/>
                <a:gd name="T5" fmla="*/ 21 h 37"/>
                <a:gd name="T6" fmla="*/ 0 w 16"/>
                <a:gd name="T7" fmla="*/ 33 h 37"/>
                <a:gd name="T8" fmla="*/ 0 w 16"/>
                <a:gd name="T9" fmla="*/ 37 h 37"/>
                <a:gd name="T10" fmla="*/ 9 w 16"/>
                <a:gd name="T11" fmla="*/ 22 h 37"/>
                <a:gd name="T12" fmla="*/ 16 w 1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11" y="8"/>
                    <a:pt x="8" y="15"/>
                    <a:pt x="6" y="21"/>
                  </a:cubicBezTo>
                  <a:cubicBezTo>
                    <a:pt x="4" y="26"/>
                    <a:pt x="2" y="30"/>
                    <a:pt x="0" y="33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4" y="33"/>
                    <a:pt x="7" y="28"/>
                    <a:pt x="9" y="22"/>
                  </a:cubicBezTo>
                  <a:cubicBezTo>
                    <a:pt x="11" y="15"/>
                    <a:pt x="14" y="8"/>
                    <a:pt x="16" y="0"/>
                  </a:cubicBezTo>
                </a:path>
              </a:pathLst>
            </a:custGeom>
            <a:solidFill>
              <a:srgbClr val="8C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37926CB9-DFCB-4F4A-AACA-9C30CAA63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2751138"/>
              <a:ext cx="131762" cy="73025"/>
            </a:xfrm>
            <a:custGeom>
              <a:avLst/>
              <a:gdLst>
                <a:gd name="T0" fmla="*/ 20 w 27"/>
                <a:gd name="T1" fmla="*/ 14 h 15"/>
                <a:gd name="T2" fmla="*/ 4 w 27"/>
                <a:gd name="T3" fmla="*/ 11 h 15"/>
                <a:gd name="T4" fmla="*/ 0 w 27"/>
                <a:gd name="T5" fmla="*/ 5 h 15"/>
                <a:gd name="T6" fmla="*/ 1 w 27"/>
                <a:gd name="T7" fmla="*/ 4 h 15"/>
                <a:gd name="T8" fmla="*/ 7 w 27"/>
                <a:gd name="T9" fmla="*/ 0 h 15"/>
                <a:gd name="T10" fmla="*/ 22 w 27"/>
                <a:gd name="T11" fmla="*/ 3 h 15"/>
                <a:gd name="T12" fmla="*/ 26 w 27"/>
                <a:gd name="T13" fmla="*/ 9 h 15"/>
                <a:gd name="T14" fmla="*/ 26 w 27"/>
                <a:gd name="T15" fmla="*/ 10 h 15"/>
                <a:gd name="T16" fmla="*/ 20 w 27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0" y="14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4" y="0"/>
                    <a:pt x="7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4"/>
                    <a:pt x="27" y="6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3" y="15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E0A97423-033E-4E96-82F8-44E1D5A6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525" y="2439988"/>
              <a:ext cx="87312" cy="146050"/>
            </a:xfrm>
            <a:custGeom>
              <a:avLst/>
              <a:gdLst>
                <a:gd name="T0" fmla="*/ 18 w 18"/>
                <a:gd name="T1" fmla="*/ 0 h 30"/>
                <a:gd name="T2" fmla="*/ 0 w 18"/>
                <a:gd name="T3" fmla="*/ 25 h 30"/>
                <a:gd name="T4" fmla="*/ 14 w 18"/>
                <a:gd name="T5" fmla="*/ 29 h 30"/>
                <a:gd name="T6" fmla="*/ 18 w 1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cubicBezTo>
                    <a:pt x="18" y="0"/>
                    <a:pt x="8" y="17"/>
                    <a:pt x="0" y="25"/>
                  </a:cubicBezTo>
                  <a:cubicBezTo>
                    <a:pt x="4" y="30"/>
                    <a:pt x="14" y="29"/>
                    <a:pt x="14" y="2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8">
              <a:extLst>
                <a:ext uri="{FF2B5EF4-FFF2-40B4-BE49-F238E27FC236}">
                  <a16:creationId xmlns:a16="http://schemas.microsoft.com/office/drawing/2014/main" id="{7779A386-46A3-4144-8B58-8438BBC6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525" y="2643188"/>
              <a:ext cx="125412" cy="53975"/>
            </a:xfrm>
            <a:custGeom>
              <a:avLst/>
              <a:gdLst>
                <a:gd name="T0" fmla="*/ 1 w 26"/>
                <a:gd name="T1" fmla="*/ 9 h 11"/>
                <a:gd name="T2" fmla="*/ 1 w 26"/>
                <a:gd name="T3" fmla="*/ 9 h 11"/>
                <a:gd name="T4" fmla="*/ 26 w 26"/>
                <a:gd name="T5" fmla="*/ 1 h 11"/>
                <a:gd name="T6" fmla="*/ 26 w 26"/>
                <a:gd name="T7" fmla="*/ 0 h 11"/>
                <a:gd name="T8" fmla="*/ 25 w 26"/>
                <a:gd name="T9" fmla="*/ 0 h 11"/>
                <a:gd name="T10" fmla="*/ 1 w 26"/>
                <a:gd name="T11" fmla="*/ 7 h 11"/>
                <a:gd name="T12" fmla="*/ 0 w 26"/>
                <a:gd name="T13" fmla="*/ 8 h 11"/>
                <a:gd name="T14" fmla="*/ 1 w 26"/>
                <a:gd name="T1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5" y="11"/>
                    <a:pt x="26" y="2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9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9">
              <a:extLst>
                <a:ext uri="{FF2B5EF4-FFF2-40B4-BE49-F238E27FC236}">
                  <a16:creationId xmlns:a16="http://schemas.microsoft.com/office/drawing/2014/main" id="{89011A44-F3B8-4BA2-9022-1ED524C8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7050" y="2279651"/>
              <a:ext cx="101600" cy="68263"/>
            </a:xfrm>
            <a:custGeom>
              <a:avLst/>
              <a:gdLst>
                <a:gd name="T0" fmla="*/ 18 w 21"/>
                <a:gd name="T1" fmla="*/ 13 h 14"/>
                <a:gd name="T2" fmla="*/ 20 w 21"/>
                <a:gd name="T3" fmla="*/ 13 h 14"/>
                <a:gd name="T4" fmla="*/ 20 w 21"/>
                <a:gd name="T5" fmla="*/ 11 h 14"/>
                <a:gd name="T6" fmla="*/ 2 w 21"/>
                <a:gd name="T7" fmla="*/ 0 h 14"/>
                <a:gd name="T8" fmla="*/ 0 w 21"/>
                <a:gd name="T9" fmla="*/ 1 h 14"/>
                <a:gd name="T10" fmla="*/ 2 w 21"/>
                <a:gd name="T11" fmla="*/ 3 h 14"/>
                <a:gd name="T12" fmla="*/ 18 w 21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18" y="13"/>
                  </a:moveTo>
                  <a:cubicBezTo>
                    <a:pt x="19" y="14"/>
                    <a:pt x="19" y="14"/>
                    <a:pt x="20" y="13"/>
                  </a:cubicBezTo>
                  <a:cubicBezTo>
                    <a:pt x="20" y="13"/>
                    <a:pt x="21" y="12"/>
                    <a:pt x="20" y="11"/>
                  </a:cubicBezTo>
                  <a:cubicBezTo>
                    <a:pt x="1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12" y="3"/>
                    <a:pt x="18" y="1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7D83C5CF-75EE-46CB-9831-DC1799FE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5" y="2400301"/>
              <a:ext cx="52387" cy="77788"/>
            </a:xfrm>
            <a:custGeom>
              <a:avLst/>
              <a:gdLst>
                <a:gd name="T0" fmla="*/ 10 w 11"/>
                <a:gd name="T1" fmla="*/ 9 h 16"/>
                <a:gd name="T2" fmla="*/ 4 w 11"/>
                <a:gd name="T3" fmla="*/ 16 h 16"/>
                <a:gd name="T4" fmla="*/ 1 w 11"/>
                <a:gd name="T5" fmla="*/ 7 h 16"/>
                <a:gd name="T6" fmla="*/ 7 w 11"/>
                <a:gd name="T7" fmla="*/ 1 h 16"/>
                <a:gd name="T8" fmla="*/ 10 w 11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0" y="9"/>
                  </a:moveTo>
                  <a:cubicBezTo>
                    <a:pt x="10" y="13"/>
                    <a:pt x="7" y="16"/>
                    <a:pt x="4" y="16"/>
                  </a:cubicBezTo>
                  <a:cubicBezTo>
                    <a:pt x="2" y="15"/>
                    <a:pt x="0" y="11"/>
                    <a:pt x="1" y="7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9" y="1"/>
                    <a:pt x="11" y="5"/>
                    <a:pt x="10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01607476-FFB7-4E92-82C4-68615F2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425" y="2362201"/>
              <a:ext cx="52387" cy="77788"/>
            </a:xfrm>
            <a:custGeom>
              <a:avLst/>
              <a:gdLst>
                <a:gd name="T0" fmla="*/ 11 w 11"/>
                <a:gd name="T1" fmla="*/ 9 h 16"/>
                <a:gd name="T2" fmla="*/ 5 w 11"/>
                <a:gd name="T3" fmla="*/ 16 h 16"/>
                <a:gd name="T4" fmla="*/ 1 w 11"/>
                <a:gd name="T5" fmla="*/ 7 h 16"/>
                <a:gd name="T6" fmla="*/ 7 w 11"/>
                <a:gd name="T7" fmla="*/ 1 h 16"/>
                <a:gd name="T8" fmla="*/ 11 w 11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9"/>
                  </a:moveTo>
                  <a:cubicBezTo>
                    <a:pt x="10" y="13"/>
                    <a:pt x="7" y="16"/>
                    <a:pt x="5" y="16"/>
                  </a:cubicBezTo>
                  <a:cubicBezTo>
                    <a:pt x="2" y="15"/>
                    <a:pt x="0" y="11"/>
                    <a:pt x="1" y="7"/>
                  </a:cubicBezTo>
                  <a:cubicBezTo>
                    <a:pt x="2" y="3"/>
                    <a:pt x="4" y="0"/>
                    <a:pt x="7" y="1"/>
                  </a:cubicBezTo>
                  <a:cubicBezTo>
                    <a:pt x="10" y="1"/>
                    <a:pt x="11" y="5"/>
                    <a:pt x="1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050C23B2-7306-4081-9C9B-E885BBC8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2347913"/>
              <a:ext cx="42862" cy="38100"/>
            </a:xfrm>
            <a:custGeom>
              <a:avLst/>
              <a:gdLst>
                <a:gd name="T0" fmla="*/ 9 w 9"/>
                <a:gd name="T1" fmla="*/ 4 h 8"/>
                <a:gd name="T2" fmla="*/ 0 w 9"/>
                <a:gd name="T3" fmla="*/ 0 h 8"/>
                <a:gd name="T4" fmla="*/ 9 w 9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8"/>
                    <a:pt x="9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6D52AAA8-5354-4108-8AD0-C6AB57674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00" y="2381251"/>
              <a:ext cx="47625" cy="42863"/>
            </a:xfrm>
            <a:custGeom>
              <a:avLst/>
              <a:gdLst>
                <a:gd name="T0" fmla="*/ 10 w 10"/>
                <a:gd name="T1" fmla="*/ 5 h 9"/>
                <a:gd name="T2" fmla="*/ 0 w 10"/>
                <a:gd name="T3" fmla="*/ 0 h 9"/>
                <a:gd name="T4" fmla="*/ 10 w 10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9"/>
                    <a:pt x="10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61A507F0-E3BE-47DB-B752-1375B397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263" y="2216151"/>
              <a:ext cx="112712" cy="53975"/>
            </a:xfrm>
            <a:custGeom>
              <a:avLst/>
              <a:gdLst>
                <a:gd name="T0" fmla="*/ 1 w 23"/>
                <a:gd name="T1" fmla="*/ 11 h 11"/>
                <a:gd name="T2" fmla="*/ 2 w 23"/>
                <a:gd name="T3" fmla="*/ 11 h 11"/>
                <a:gd name="T4" fmla="*/ 21 w 23"/>
                <a:gd name="T5" fmla="*/ 7 h 11"/>
                <a:gd name="T6" fmla="*/ 23 w 23"/>
                <a:gd name="T7" fmla="*/ 6 h 11"/>
                <a:gd name="T8" fmla="*/ 22 w 23"/>
                <a:gd name="T9" fmla="*/ 4 h 11"/>
                <a:gd name="T10" fmla="*/ 1 w 23"/>
                <a:gd name="T11" fmla="*/ 8 h 11"/>
                <a:gd name="T12" fmla="*/ 0 w 23"/>
                <a:gd name="T13" fmla="*/ 11 h 11"/>
                <a:gd name="T14" fmla="*/ 1 w 2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1">
                  <a:moveTo>
                    <a:pt x="1" y="11"/>
                  </a:moveTo>
                  <a:cubicBezTo>
                    <a:pt x="1" y="11"/>
                    <a:pt x="2" y="11"/>
                    <a:pt x="2" y="11"/>
                  </a:cubicBezTo>
                  <a:cubicBezTo>
                    <a:pt x="11" y="4"/>
                    <a:pt x="20" y="7"/>
                    <a:pt x="21" y="7"/>
                  </a:cubicBezTo>
                  <a:cubicBezTo>
                    <a:pt x="21" y="7"/>
                    <a:pt x="22" y="7"/>
                    <a:pt x="23" y="6"/>
                  </a:cubicBezTo>
                  <a:cubicBezTo>
                    <a:pt x="23" y="5"/>
                    <a:pt x="22" y="4"/>
                    <a:pt x="22" y="4"/>
                  </a:cubicBezTo>
                  <a:cubicBezTo>
                    <a:pt x="21" y="4"/>
                    <a:pt x="11" y="0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0C9F93BB-8709-4976-879E-FC984F95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95838"/>
              <a:ext cx="1176337" cy="249238"/>
            </a:xfrm>
            <a:custGeom>
              <a:avLst/>
              <a:gdLst>
                <a:gd name="T0" fmla="*/ 1 w 242"/>
                <a:gd name="T1" fmla="*/ 51 h 51"/>
                <a:gd name="T2" fmla="*/ 9 w 242"/>
                <a:gd name="T3" fmla="*/ 0 h 51"/>
                <a:gd name="T4" fmla="*/ 218 w 242"/>
                <a:gd name="T5" fmla="*/ 0 h 51"/>
                <a:gd name="T6" fmla="*/ 242 w 242"/>
                <a:gd name="T7" fmla="*/ 51 h 51"/>
                <a:gd name="T8" fmla="*/ 1 w 24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51">
                  <a:moveTo>
                    <a:pt x="1" y="51"/>
                  </a:moveTo>
                  <a:cubicBezTo>
                    <a:pt x="1" y="51"/>
                    <a:pt x="0" y="23"/>
                    <a:pt x="9" y="0"/>
                  </a:cubicBezTo>
                  <a:cubicBezTo>
                    <a:pt x="27" y="0"/>
                    <a:pt x="218" y="0"/>
                    <a:pt x="218" y="0"/>
                  </a:cubicBezTo>
                  <a:cubicBezTo>
                    <a:pt x="218" y="0"/>
                    <a:pt x="237" y="31"/>
                    <a:pt x="242" y="51"/>
                  </a:cubicBezTo>
                  <a:cubicBezTo>
                    <a:pt x="219" y="51"/>
                    <a:pt x="1" y="51"/>
                    <a:pt x="1" y="51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D5E05552-7CF2-4C33-84CF-BD911762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138" y="4733926"/>
              <a:ext cx="1079500" cy="111125"/>
            </a:xfrm>
            <a:custGeom>
              <a:avLst/>
              <a:gdLst>
                <a:gd name="T0" fmla="*/ 220 w 222"/>
                <a:gd name="T1" fmla="*/ 1 h 23"/>
                <a:gd name="T2" fmla="*/ 221 w 222"/>
                <a:gd name="T3" fmla="*/ 20 h 23"/>
                <a:gd name="T4" fmla="*/ 218 w 222"/>
                <a:gd name="T5" fmla="*/ 23 h 23"/>
                <a:gd name="T6" fmla="*/ 6 w 222"/>
                <a:gd name="T7" fmla="*/ 23 h 23"/>
                <a:gd name="T8" fmla="*/ 2 w 222"/>
                <a:gd name="T9" fmla="*/ 21 h 23"/>
                <a:gd name="T10" fmla="*/ 0 w 222"/>
                <a:gd name="T11" fmla="*/ 2 h 23"/>
                <a:gd name="T12" fmla="*/ 4 w 222"/>
                <a:gd name="T13" fmla="*/ 0 h 23"/>
                <a:gd name="T14" fmla="*/ 216 w 222"/>
                <a:gd name="T15" fmla="*/ 0 h 23"/>
                <a:gd name="T16" fmla="*/ 220 w 222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3">
                  <a:moveTo>
                    <a:pt x="220" y="1"/>
                  </a:moveTo>
                  <a:cubicBezTo>
                    <a:pt x="221" y="20"/>
                    <a:pt x="221" y="20"/>
                    <a:pt x="221" y="20"/>
                  </a:cubicBezTo>
                  <a:cubicBezTo>
                    <a:pt x="222" y="21"/>
                    <a:pt x="220" y="23"/>
                    <a:pt x="218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2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0"/>
                    <a:pt x="219" y="0"/>
                    <a:pt x="220" y="1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EF50FF9E-34CE-4896-BDD9-1925F982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138" y="4733926"/>
              <a:ext cx="1074737" cy="111125"/>
            </a:xfrm>
            <a:custGeom>
              <a:avLst/>
              <a:gdLst>
                <a:gd name="T0" fmla="*/ 216 w 221"/>
                <a:gd name="T1" fmla="*/ 0 h 23"/>
                <a:gd name="T2" fmla="*/ 216 w 221"/>
                <a:gd name="T3" fmla="*/ 0 h 23"/>
                <a:gd name="T4" fmla="*/ 5 w 221"/>
                <a:gd name="T5" fmla="*/ 0 h 23"/>
                <a:gd name="T6" fmla="*/ 4 w 221"/>
                <a:gd name="T7" fmla="*/ 0 h 23"/>
                <a:gd name="T8" fmla="*/ 0 w 221"/>
                <a:gd name="T9" fmla="*/ 2 h 23"/>
                <a:gd name="T10" fmla="*/ 0 w 221"/>
                <a:gd name="T11" fmla="*/ 2 h 23"/>
                <a:gd name="T12" fmla="*/ 2 w 221"/>
                <a:gd name="T13" fmla="*/ 21 h 23"/>
                <a:gd name="T14" fmla="*/ 6 w 221"/>
                <a:gd name="T15" fmla="*/ 23 h 23"/>
                <a:gd name="T16" fmla="*/ 218 w 221"/>
                <a:gd name="T17" fmla="*/ 23 h 23"/>
                <a:gd name="T18" fmla="*/ 221 w 221"/>
                <a:gd name="T19" fmla="*/ 21 h 23"/>
                <a:gd name="T20" fmla="*/ 221 w 221"/>
                <a:gd name="T21" fmla="*/ 20 h 23"/>
                <a:gd name="T22" fmla="*/ 220 w 221"/>
                <a:gd name="T23" fmla="*/ 1 h 23"/>
                <a:gd name="T24" fmla="*/ 216 w 221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23">
                  <a:moveTo>
                    <a:pt x="216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20" y="23"/>
                    <a:pt x="221" y="22"/>
                    <a:pt x="221" y="21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78A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EA187C6E-F0E2-4355-B8E1-3F4A2A1A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2013" y="4724401"/>
              <a:ext cx="63500" cy="130175"/>
            </a:xfrm>
            <a:custGeom>
              <a:avLst/>
              <a:gdLst>
                <a:gd name="T0" fmla="*/ 5 w 13"/>
                <a:gd name="T1" fmla="*/ 27 h 27"/>
                <a:gd name="T2" fmla="*/ 11 w 13"/>
                <a:gd name="T3" fmla="*/ 27 h 27"/>
                <a:gd name="T4" fmla="*/ 13 w 13"/>
                <a:gd name="T5" fmla="*/ 26 h 27"/>
                <a:gd name="T6" fmla="*/ 10 w 13"/>
                <a:gd name="T7" fmla="*/ 1 h 27"/>
                <a:gd name="T8" fmla="*/ 8 w 13"/>
                <a:gd name="T9" fmla="*/ 0 h 27"/>
                <a:gd name="T10" fmla="*/ 2 w 13"/>
                <a:gd name="T11" fmla="*/ 0 h 27"/>
                <a:gd name="T12" fmla="*/ 0 w 13"/>
                <a:gd name="T13" fmla="*/ 1 h 27"/>
                <a:gd name="T14" fmla="*/ 3 w 13"/>
                <a:gd name="T15" fmla="*/ 26 h 27"/>
                <a:gd name="T16" fmla="*/ 5 w 1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7">
                  <a:moveTo>
                    <a:pt x="5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6"/>
                    <a:pt x="13" y="2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ACFA4A27-2179-426F-823C-CCDC307D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4724401"/>
              <a:ext cx="63500" cy="130175"/>
            </a:xfrm>
            <a:custGeom>
              <a:avLst/>
              <a:gdLst>
                <a:gd name="T0" fmla="*/ 5 w 13"/>
                <a:gd name="T1" fmla="*/ 27 h 27"/>
                <a:gd name="T2" fmla="*/ 11 w 13"/>
                <a:gd name="T3" fmla="*/ 27 h 27"/>
                <a:gd name="T4" fmla="*/ 12 w 13"/>
                <a:gd name="T5" fmla="*/ 26 h 27"/>
                <a:gd name="T6" fmla="*/ 10 w 13"/>
                <a:gd name="T7" fmla="*/ 1 h 27"/>
                <a:gd name="T8" fmla="*/ 8 w 13"/>
                <a:gd name="T9" fmla="*/ 0 h 27"/>
                <a:gd name="T10" fmla="*/ 2 w 13"/>
                <a:gd name="T11" fmla="*/ 0 h 27"/>
                <a:gd name="T12" fmla="*/ 0 w 13"/>
                <a:gd name="T13" fmla="*/ 1 h 27"/>
                <a:gd name="T14" fmla="*/ 3 w 13"/>
                <a:gd name="T15" fmla="*/ 26 h 27"/>
                <a:gd name="T16" fmla="*/ 5 w 1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7">
                  <a:moveTo>
                    <a:pt x="5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6"/>
                    <a:pt x="12" y="2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E2A1614F-4D0B-491D-938E-FD57D179A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5" y="4724401"/>
              <a:ext cx="57150" cy="130175"/>
            </a:xfrm>
            <a:custGeom>
              <a:avLst/>
              <a:gdLst>
                <a:gd name="T0" fmla="*/ 4 w 12"/>
                <a:gd name="T1" fmla="*/ 27 h 27"/>
                <a:gd name="T2" fmla="*/ 10 w 12"/>
                <a:gd name="T3" fmla="*/ 27 h 27"/>
                <a:gd name="T4" fmla="*/ 12 w 12"/>
                <a:gd name="T5" fmla="*/ 26 h 27"/>
                <a:gd name="T6" fmla="*/ 9 w 12"/>
                <a:gd name="T7" fmla="*/ 1 h 27"/>
                <a:gd name="T8" fmla="*/ 7 w 12"/>
                <a:gd name="T9" fmla="*/ 0 h 27"/>
                <a:gd name="T10" fmla="*/ 2 w 12"/>
                <a:gd name="T11" fmla="*/ 0 h 27"/>
                <a:gd name="T12" fmla="*/ 0 w 12"/>
                <a:gd name="T13" fmla="*/ 1 h 27"/>
                <a:gd name="T14" fmla="*/ 2 w 12"/>
                <a:gd name="T15" fmla="*/ 26 h 27"/>
                <a:gd name="T16" fmla="*/ 4 w 12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7">
                  <a:moveTo>
                    <a:pt x="4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2" y="26"/>
                    <a:pt x="12" y="2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1">
              <a:extLst>
                <a:ext uri="{FF2B5EF4-FFF2-40B4-BE49-F238E27FC236}">
                  <a16:creationId xmlns:a16="http://schemas.microsoft.com/office/drawing/2014/main" id="{278A8CF0-319E-4BAD-8534-311888A11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3567113"/>
              <a:ext cx="831850" cy="1001713"/>
            </a:xfrm>
            <a:custGeom>
              <a:avLst/>
              <a:gdLst>
                <a:gd name="T0" fmla="*/ 51 w 171"/>
                <a:gd name="T1" fmla="*/ 0 h 206"/>
                <a:gd name="T2" fmla="*/ 78 w 171"/>
                <a:gd name="T3" fmla="*/ 90 h 206"/>
                <a:gd name="T4" fmla="*/ 91 w 171"/>
                <a:gd name="T5" fmla="*/ 135 h 206"/>
                <a:gd name="T6" fmla="*/ 97 w 171"/>
                <a:gd name="T7" fmla="*/ 157 h 206"/>
                <a:gd name="T8" fmla="*/ 99 w 171"/>
                <a:gd name="T9" fmla="*/ 163 h 206"/>
                <a:gd name="T10" fmla="*/ 99 w 171"/>
                <a:gd name="T11" fmla="*/ 166 h 206"/>
                <a:gd name="T12" fmla="*/ 100 w 171"/>
                <a:gd name="T13" fmla="*/ 166 h 206"/>
                <a:gd name="T14" fmla="*/ 100 w 171"/>
                <a:gd name="T15" fmla="*/ 166 h 206"/>
                <a:gd name="T16" fmla="*/ 100 w 171"/>
                <a:gd name="T17" fmla="*/ 167 h 206"/>
                <a:gd name="T18" fmla="*/ 99 w 171"/>
                <a:gd name="T19" fmla="*/ 166 h 206"/>
                <a:gd name="T20" fmla="*/ 95 w 171"/>
                <a:gd name="T21" fmla="*/ 162 h 206"/>
                <a:gd name="T22" fmla="*/ 85 w 171"/>
                <a:gd name="T23" fmla="*/ 158 h 206"/>
                <a:gd name="T24" fmla="*/ 76 w 171"/>
                <a:gd name="T25" fmla="*/ 160 h 206"/>
                <a:gd name="T26" fmla="*/ 74 w 171"/>
                <a:gd name="T27" fmla="*/ 161 h 206"/>
                <a:gd name="T28" fmla="*/ 76 w 171"/>
                <a:gd name="T29" fmla="*/ 159 h 206"/>
                <a:gd name="T30" fmla="*/ 81 w 171"/>
                <a:gd name="T31" fmla="*/ 152 h 206"/>
                <a:gd name="T32" fmla="*/ 91 w 171"/>
                <a:gd name="T33" fmla="*/ 133 h 206"/>
                <a:gd name="T34" fmla="*/ 110 w 171"/>
                <a:gd name="T35" fmla="*/ 92 h 206"/>
                <a:gd name="T36" fmla="*/ 128 w 171"/>
                <a:gd name="T37" fmla="*/ 49 h 206"/>
                <a:gd name="T38" fmla="*/ 146 w 171"/>
                <a:gd name="T39" fmla="*/ 5 h 206"/>
                <a:gd name="T40" fmla="*/ 171 w 171"/>
                <a:gd name="T41" fmla="*/ 13 h 206"/>
                <a:gd name="T42" fmla="*/ 148 w 171"/>
                <a:gd name="T43" fmla="*/ 105 h 206"/>
                <a:gd name="T44" fmla="*/ 132 w 171"/>
                <a:gd name="T45" fmla="*/ 151 h 206"/>
                <a:gd name="T46" fmla="*/ 121 w 171"/>
                <a:gd name="T47" fmla="*/ 174 h 206"/>
                <a:gd name="T48" fmla="*/ 114 w 171"/>
                <a:gd name="T49" fmla="*/ 187 h 206"/>
                <a:gd name="T50" fmla="*/ 108 w 171"/>
                <a:gd name="T51" fmla="*/ 194 h 206"/>
                <a:gd name="T52" fmla="*/ 96 w 171"/>
                <a:gd name="T53" fmla="*/ 203 h 206"/>
                <a:gd name="T54" fmla="*/ 82 w 171"/>
                <a:gd name="T55" fmla="*/ 206 h 206"/>
                <a:gd name="T56" fmla="*/ 66 w 171"/>
                <a:gd name="T57" fmla="*/ 200 h 206"/>
                <a:gd name="T58" fmla="*/ 59 w 171"/>
                <a:gd name="T59" fmla="*/ 192 h 206"/>
                <a:gd name="T60" fmla="*/ 55 w 171"/>
                <a:gd name="T61" fmla="*/ 186 h 206"/>
                <a:gd name="T62" fmla="*/ 54 w 171"/>
                <a:gd name="T63" fmla="*/ 183 h 206"/>
                <a:gd name="T64" fmla="*/ 53 w 171"/>
                <a:gd name="T65" fmla="*/ 181 h 206"/>
                <a:gd name="T66" fmla="*/ 52 w 171"/>
                <a:gd name="T67" fmla="*/ 178 h 206"/>
                <a:gd name="T68" fmla="*/ 50 w 171"/>
                <a:gd name="T69" fmla="*/ 173 h 206"/>
                <a:gd name="T70" fmla="*/ 42 w 171"/>
                <a:gd name="T71" fmla="*/ 150 h 206"/>
                <a:gd name="T72" fmla="*/ 27 w 171"/>
                <a:gd name="T73" fmla="*/ 105 h 206"/>
                <a:gd name="T74" fmla="*/ 0 w 171"/>
                <a:gd name="T75" fmla="*/ 15 h 206"/>
                <a:gd name="T76" fmla="*/ 51 w 171"/>
                <a:gd name="T7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" h="206">
                  <a:moveTo>
                    <a:pt x="51" y="0"/>
                  </a:moveTo>
                  <a:cubicBezTo>
                    <a:pt x="61" y="30"/>
                    <a:pt x="69" y="60"/>
                    <a:pt x="78" y="90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99" y="165"/>
                    <a:pt x="98" y="164"/>
                    <a:pt x="95" y="162"/>
                  </a:cubicBezTo>
                  <a:cubicBezTo>
                    <a:pt x="93" y="160"/>
                    <a:pt x="89" y="158"/>
                    <a:pt x="85" y="158"/>
                  </a:cubicBezTo>
                  <a:cubicBezTo>
                    <a:pt x="81" y="158"/>
                    <a:pt x="78" y="159"/>
                    <a:pt x="76" y="160"/>
                  </a:cubicBezTo>
                  <a:cubicBezTo>
                    <a:pt x="73" y="161"/>
                    <a:pt x="74" y="162"/>
                    <a:pt x="74" y="161"/>
                  </a:cubicBezTo>
                  <a:cubicBezTo>
                    <a:pt x="74" y="161"/>
                    <a:pt x="75" y="160"/>
                    <a:pt x="76" y="159"/>
                  </a:cubicBezTo>
                  <a:cubicBezTo>
                    <a:pt x="77" y="157"/>
                    <a:pt x="79" y="155"/>
                    <a:pt x="81" y="152"/>
                  </a:cubicBezTo>
                  <a:cubicBezTo>
                    <a:pt x="84" y="146"/>
                    <a:pt x="88" y="140"/>
                    <a:pt x="91" y="133"/>
                  </a:cubicBezTo>
                  <a:cubicBezTo>
                    <a:pt x="98" y="120"/>
                    <a:pt x="104" y="106"/>
                    <a:pt x="110" y="92"/>
                  </a:cubicBezTo>
                  <a:cubicBezTo>
                    <a:pt x="116" y="77"/>
                    <a:pt x="122" y="63"/>
                    <a:pt x="128" y="49"/>
                  </a:cubicBezTo>
                  <a:cubicBezTo>
                    <a:pt x="134" y="34"/>
                    <a:pt x="140" y="20"/>
                    <a:pt x="146" y="5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5" y="44"/>
                    <a:pt x="157" y="75"/>
                    <a:pt x="148" y="105"/>
                  </a:cubicBezTo>
                  <a:cubicBezTo>
                    <a:pt x="143" y="121"/>
                    <a:pt x="138" y="136"/>
                    <a:pt x="132" y="151"/>
                  </a:cubicBezTo>
                  <a:cubicBezTo>
                    <a:pt x="128" y="159"/>
                    <a:pt x="125" y="167"/>
                    <a:pt x="121" y="174"/>
                  </a:cubicBezTo>
                  <a:cubicBezTo>
                    <a:pt x="119" y="178"/>
                    <a:pt x="117" y="183"/>
                    <a:pt x="114" y="187"/>
                  </a:cubicBezTo>
                  <a:cubicBezTo>
                    <a:pt x="112" y="189"/>
                    <a:pt x="110" y="192"/>
                    <a:pt x="108" y="194"/>
                  </a:cubicBezTo>
                  <a:cubicBezTo>
                    <a:pt x="106" y="197"/>
                    <a:pt x="103" y="200"/>
                    <a:pt x="96" y="203"/>
                  </a:cubicBezTo>
                  <a:cubicBezTo>
                    <a:pt x="93" y="204"/>
                    <a:pt x="88" y="206"/>
                    <a:pt x="82" y="206"/>
                  </a:cubicBezTo>
                  <a:cubicBezTo>
                    <a:pt x="76" y="206"/>
                    <a:pt x="70" y="203"/>
                    <a:pt x="66" y="200"/>
                  </a:cubicBezTo>
                  <a:cubicBezTo>
                    <a:pt x="62" y="197"/>
                    <a:pt x="60" y="194"/>
                    <a:pt x="59" y="192"/>
                  </a:cubicBezTo>
                  <a:cubicBezTo>
                    <a:pt x="57" y="189"/>
                    <a:pt x="56" y="188"/>
                    <a:pt x="55" y="186"/>
                  </a:cubicBezTo>
                  <a:cubicBezTo>
                    <a:pt x="55" y="185"/>
                    <a:pt x="54" y="184"/>
                    <a:pt x="54" y="183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8" y="165"/>
                    <a:pt x="45" y="158"/>
                    <a:pt x="42" y="150"/>
                  </a:cubicBezTo>
                  <a:cubicBezTo>
                    <a:pt x="37" y="135"/>
                    <a:pt x="32" y="120"/>
                    <a:pt x="27" y="105"/>
                  </a:cubicBezTo>
                  <a:cubicBezTo>
                    <a:pt x="17" y="75"/>
                    <a:pt x="8" y="45"/>
                    <a:pt x="0" y="15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6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2">
              <a:extLst>
                <a:ext uri="{FF2B5EF4-FFF2-40B4-BE49-F238E27FC236}">
                  <a16:creationId xmlns:a16="http://schemas.microsoft.com/office/drawing/2014/main" id="{B1E57FE4-9F83-4FF3-9BBF-1A8B9ED0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3241676"/>
              <a:ext cx="573087" cy="752475"/>
            </a:xfrm>
            <a:custGeom>
              <a:avLst/>
              <a:gdLst>
                <a:gd name="T0" fmla="*/ 65 w 118"/>
                <a:gd name="T1" fmla="*/ 8 h 155"/>
                <a:gd name="T2" fmla="*/ 118 w 118"/>
                <a:gd name="T3" fmla="*/ 96 h 155"/>
                <a:gd name="T4" fmla="*/ 36 w 118"/>
                <a:gd name="T5" fmla="*/ 155 h 155"/>
                <a:gd name="T6" fmla="*/ 8 w 118"/>
                <a:gd name="T7" fmla="*/ 57 h 155"/>
                <a:gd name="T8" fmla="*/ 65 w 118"/>
                <a:gd name="T9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5">
                  <a:moveTo>
                    <a:pt x="65" y="8"/>
                  </a:moveTo>
                  <a:cubicBezTo>
                    <a:pt x="86" y="14"/>
                    <a:pt x="118" y="96"/>
                    <a:pt x="118" y="96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5"/>
                    <a:pt x="0" y="84"/>
                    <a:pt x="8" y="57"/>
                  </a:cubicBezTo>
                  <a:cubicBezTo>
                    <a:pt x="18" y="29"/>
                    <a:pt x="41" y="0"/>
                    <a:pt x="65" y="8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3">
              <a:extLst>
                <a:ext uri="{FF2B5EF4-FFF2-40B4-BE49-F238E27FC236}">
                  <a16:creationId xmlns:a16="http://schemas.microsoft.com/office/drawing/2014/main" id="{012FD4E2-8F3B-4A07-B65F-BE33D90AE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3275013"/>
              <a:ext cx="539750" cy="719138"/>
            </a:xfrm>
            <a:custGeom>
              <a:avLst/>
              <a:gdLst>
                <a:gd name="T0" fmla="*/ 50 w 111"/>
                <a:gd name="T1" fmla="*/ 0 h 148"/>
                <a:gd name="T2" fmla="*/ 1 w 111"/>
                <a:gd name="T3" fmla="*/ 50 h 148"/>
                <a:gd name="T4" fmla="*/ 0 w 111"/>
                <a:gd name="T5" fmla="*/ 60 h 148"/>
                <a:gd name="T6" fmla="*/ 29 w 111"/>
                <a:gd name="T7" fmla="*/ 148 h 148"/>
                <a:gd name="T8" fmla="*/ 111 w 111"/>
                <a:gd name="T9" fmla="*/ 89 h 148"/>
                <a:gd name="T10" fmla="*/ 108 w 111"/>
                <a:gd name="T11" fmla="*/ 84 h 148"/>
                <a:gd name="T12" fmla="*/ 80 w 111"/>
                <a:gd name="T13" fmla="*/ 26 h 148"/>
                <a:gd name="T14" fmla="*/ 58 w 111"/>
                <a:gd name="T15" fmla="*/ 1 h 148"/>
                <a:gd name="T16" fmla="*/ 50 w 111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48">
                  <a:moveTo>
                    <a:pt x="50" y="0"/>
                  </a:moveTo>
                  <a:cubicBezTo>
                    <a:pt x="29" y="0"/>
                    <a:pt x="10" y="25"/>
                    <a:pt x="1" y="50"/>
                  </a:cubicBezTo>
                  <a:cubicBezTo>
                    <a:pt x="0" y="53"/>
                    <a:pt x="0" y="56"/>
                    <a:pt x="0" y="60"/>
                  </a:cubicBezTo>
                  <a:cubicBezTo>
                    <a:pt x="0" y="92"/>
                    <a:pt x="29" y="148"/>
                    <a:pt x="29" y="148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89"/>
                    <a:pt x="110" y="87"/>
                    <a:pt x="108" y="84"/>
                  </a:cubicBezTo>
                  <a:cubicBezTo>
                    <a:pt x="104" y="73"/>
                    <a:pt x="93" y="46"/>
                    <a:pt x="80" y="26"/>
                  </a:cubicBezTo>
                  <a:cubicBezTo>
                    <a:pt x="73" y="13"/>
                    <a:pt x="64" y="3"/>
                    <a:pt x="58" y="1"/>
                  </a:cubicBezTo>
                  <a:cubicBezTo>
                    <a:pt x="55" y="0"/>
                    <a:pt x="52" y="0"/>
                    <a:pt x="50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956F5B26-428E-40B1-A650-905EA706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7513" y="3406776"/>
              <a:ext cx="228600" cy="330200"/>
            </a:xfrm>
            <a:custGeom>
              <a:avLst/>
              <a:gdLst>
                <a:gd name="T0" fmla="*/ 11 w 47"/>
                <a:gd name="T1" fmla="*/ 49 h 68"/>
                <a:gd name="T2" fmla="*/ 0 w 47"/>
                <a:gd name="T3" fmla="*/ 0 h 68"/>
                <a:gd name="T4" fmla="*/ 46 w 47"/>
                <a:gd name="T5" fmla="*/ 24 h 68"/>
                <a:gd name="T6" fmla="*/ 28 w 47"/>
                <a:gd name="T7" fmla="*/ 68 h 68"/>
                <a:gd name="T8" fmla="*/ 11 w 47"/>
                <a:gd name="T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8">
                  <a:moveTo>
                    <a:pt x="11" y="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7" y="58"/>
                    <a:pt x="28" y="68"/>
                  </a:cubicBezTo>
                  <a:lnTo>
                    <a:pt x="11" y="49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5">
              <a:extLst>
                <a:ext uri="{FF2B5EF4-FFF2-40B4-BE49-F238E27FC236}">
                  <a16:creationId xmlns:a16="http://schemas.microsoft.com/office/drawing/2014/main" id="{63EE6A0F-CF3F-48CC-8E73-6D99F842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7513" y="3216276"/>
              <a:ext cx="238125" cy="306388"/>
            </a:xfrm>
            <a:custGeom>
              <a:avLst/>
              <a:gdLst>
                <a:gd name="T0" fmla="*/ 59 w 150"/>
                <a:gd name="T1" fmla="*/ 0 h 193"/>
                <a:gd name="T2" fmla="*/ 150 w 150"/>
                <a:gd name="T3" fmla="*/ 65 h 193"/>
                <a:gd name="T4" fmla="*/ 141 w 150"/>
                <a:gd name="T5" fmla="*/ 193 h 193"/>
                <a:gd name="T6" fmla="*/ 0 w 150"/>
                <a:gd name="T7" fmla="*/ 120 h 193"/>
                <a:gd name="T8" fmla="*/ 59 w 150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93">
                  <a:moveTo>
                    <a:pt x="59" y="0"/>
                  </a:moveTo>
                  <a:lnTo>
                    <a:pt x="150" y="65"/>
                  </a:lnTo>
                  <a:lnTo>
                    <a:pt x="141" y="193"/>
                  </a:lnTo>
                  <a:lnTo>
                    <a:pt x="0" y="1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03CFEC1D-285A-491B-B8CE-B68F5F9A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2011363"/>
              <a:ext cx="2105025" cy="1423988"/>
            </a:xfrm>
            <a:custGeom>
              <a:avLst/>
              <a:gdLst>
                <a:gd name="T0" fmla="*/ 62 w 433"/>
                <a:gd name="T1" fmla="*/ 0 h 293"/>
                <a:gd name="T2" fmla="*/ 386 w 433"/>
                <a:gd name="T3" fmla="*/ 0 h 293"/>
                <a:gd name="T4" fmla="*/ 431 w 433"/>
                <a:gd name="T5" fmla="*/ 48 h 293"/>
                <a:gd name="T6" fmla="*/ 422 w 433"/>
                <a:gd name="T7" fmla="*/ 195 h 293"/>
                <a:gd name="T8" fmla="*/ 371 w 433"/>
                <a:gd name="T9" fmla="*/ 243 h 293"/>
                <a:gd name="T10" fmla="*/ 334 w 433"/>
                <a:gd name="T11" fmla="*/ 243 h 293"/>
                <a:gd name="T12" fmla="*/ 349 w 433"/>
                <a:gd name="T13" fmla="*/ 293 h 293"/>
                <a:gd name="T14" fmla="*/ 276 w 433"/>
                <a:gd name="T15" fmla="*/ 243 h 293"/>
                <a:gd name="T16" fmla="*/ 47 w 433"/>
                <a:gd name="T17" fmla="*/ 243 h 293"/>
                <a:gd name="T18" fmla="*/ 2 w 433"/>
                <a:gd name="T19" fmla="*/ 195 h 293"/>
                <a:gd name="T20" fmla="*/ 11 w 433"/>
                <a:gd name="T21" fmla="*/ 48 h 293"/>
                <a:gd name="T22" fmla="*/ 62 w 433"/>
                <a:gd name="T2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3" h="293">
                  <a:moveTo>
                    <a:pt x="62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412" y="0"/>
                    <a:pt x="433" y="22"/>
                    <a:pt x="431" y="48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20" y="221"/>
                    <a:pt x="398" y="243"/>
                    <a:pt x="371" y="243"/>
                  </a:cubicBezTo>
                  <a:cubicBezTo>
                    <a:pt x="334" y="243"/>
                    <a:pt x="334" y="243"/>
                    <a:pt x="334" y="243"/>
                  </a:cubicBezTo>
                  <a:cubicBezTo>
                    <a:pt x="349" y="293"/>
                    <a:pt x="349" y="293"/>
                    <a:pt x="349" y="293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47" y="243"/>
                    <a:pt x="47" y="243"/>
                    <a:pt x="47" y="243"/>
                  </a:cubicBezTo>
                  <a:cubicBezTo>
                    <a:pt x="21" y="243"/>
                    <a:pt x="0" y="221"/>
                    <a:pt x="2" y="19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3" y="22"/>
                    <a:pt x="36" y="0"/>
                    <a:pt x="6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7">
              <a:extLst>
                <a:ext uri="{FF2B5EF4-FFF2-40B4-BE49-F238E27FC236}">
                  <a16:creationId xmlns:a16="http://schemas.microsoft.com/office/drawing/2014/main" id="{674A80A1-5724-4C3C-863E-872AA5CBA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725" y="2298701"/>
              <a:ext cx="1419225" cy="87313"/>
            </a:xfrm>
            <a:custGeom>
              <a:avLst/>
              <a:gdLst>
                <a:gd name="T0" fmla="*/ 282 w 292"/>
                <a:gd name="T1" fmla="*/ 18 h 18"/>
                <a:gd name="T2" fmla="*/ 8 w 292"/>
                <a:gd name="T3" fmla="*/ 18 h 18"/>
                <a:gd name="T4" fmla="*/ 0 w 292"/>
                <a:gd name="T5" fmla="*/ 9 h 18"/>
                <a:gd name="T6" fmla="*/ 9 w 292"/>
                <a:gd name="T7" fmla="*/ 0 h 18"/>
                <a:gd name="T8" fmla="*/ 283 w 292"/>
                <a:gd name="T9" fmla="*/ 0 h 18"/>
                <a:gd name="T10" fmla="*/ 292 w 292"/>
                <a:gd name="T11" fmla="*/ 9 h 18"/>
                <a:gd name="T12" fmla="*/ 282 w 29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8">
                  <a:moveTo>
                    <a:pt x="282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8" y="0"/>
                    <a:pt x="292" y="4"/>
                    <a:pt x="292" y="9"/>
                  </a:cubicBezTo>
                  <a:cubicBezTo>
                    <a:pt x="292" y="14"/>
                    <a:pt x="287" y="18"/>
                    <a:pt x="28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8">
              <a:extLst>
                <a:ext uri="{FF2B5EF4-FFF2-40B4-BE49-F238E27FC236}">
                  <a16:creationId xmlns:a16="http://schemas.microsoft.com/office/drawing/2014/main" id="{0940718B-6545-4A7F-A219-3D002D0A5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5" y="2560638"/>
              <a:ext cx="650875" cy="87313"/>
            </a:xfrm>
            <a:custGeom>
              <a:avLst/>
              <a:gdLst>
                <a:gd name="T0" fmla="*/ 124 w 134"/>
                <a:gd name="T1" fmla="*/ 18 h 18"/>
                <a:gd name="T2" fmla="*/ 9 w 134"/>
                <a:gd name="T3" fmla="*/ 18 h 18"/>
                <a:gd name="T4" fmla="*/ 1 w 134"/>
                <a:gd name="T5" fmla="*/ 9 h 18"/>
                <a:gd name="T6" fmla="*/ 10 w 134"/>
                <a:gd name="T7" fmla="*/ 0 h 18"/>
                <a:gd name="T8" fmla="*/ 125 w 134"/>
                <a:gd name="T9" fmla="*/ 0 h 18"/>
                <a:gd name="T10" fmla="*/ 134 w 134"/>
                <a:gd name="T11" fmla="*/ 9 h 18"/>
                <a:gd name="T12" fmla="*/ 124 w 1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8">
                  <a:moveTo>
                    <a:pt x="12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0"/>
                    <a:pt x="134" y="4"/>
                    <a:pt x="134" y="9"/>
                  </a:cubicBezTo>
                  <a:cubicBezTo>
                    <a:pt x="133" y="14"/>
                    <a:pt x="129" y="18"/>
                    <a:pt x="12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9">
              <a:extLst>
                <a:ext uri="{FF2B5EF4-FFF2-40B4-BE49-F238E27FC236}">
                  <a16:creationId xmlns:a16="http://schemas.microsoft.com/office/drawing/2014/main" id="{A71468ED-FBE9-499F-9B5E-B77A3926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2817813"/>
              <a:ext cx="1143000" cy="88900"/>
            </a:xfrm>
            <a:custGeom>
              <a:avLst/>
              <a:gdLst>
                <a:gd name="T0" fmla="*/ 226 w 235"/>
                <a:gd name="T1" fmla="*/ 18 h 18"/>
                <a:gd name="T2" fmla="*/ 9 w 235"/>
                <a:gd name="T3" fmla="*/ 18 h 18"/>
                <a:gd name="T4" fmla="*/ 0 w 235"/>
                <a:gd name="T5" fmla="*/ 9 h 18"/>
                <a:gd name="T6" fmla="*/ 10 w 235"/>
                <a:gd name="T7" fmla="*/ 0 h 18"/>
                <a:gd name="T8" fmla="*/ 227 w 235"/>
                <a:gd name="T9" fmla="*/ 0 h 18"/>
                <a:gd name="T10" fmla="*/ 235 w 235"/>
                <a:gd name="T11" fmla="*/ 9 h 18"/>
                <a:gd name="T12" fmla="*/ 226 w 23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8">
                  <a:moveTo>
                    <a:pt x="226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2" y="0"/>
                    <a:pt x="235" y="4"/>
                    <a:pt x="235" y="9"/>
                  </a:cubicBezTo>
                  <a:cubicBezTo>
                    <a:pt x="235" y="14"/>
                    <a:pt x="231" y="18"/>
                    <a:pt x="2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0">
              <a:extLst>
                <a:ext uri="{FF2B5EF4-FFF2-40B4-BE49-F238E27FC236}">
                  <a16:creationId xmlns:a16="http://schemas.microsoft.com/office/drawing/2014/main" id="{BF7540D7-7710-433E-B64F-95FE79C7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2560638"/>
              <a:ext cx="311150" cy="87313"/>
            </a:xfrm>
            <a:custGeom>
              <a:avLst/>
              <a:gdLst>
                <a:gd name="T0" fmla="*/ 54 w 64"/>
                <a:gd name="T1" fmla="*/ 18 h 18"/>
                <a:gd name="T2" fmla="*/ 9 w 64"/>
                <a:gd name="T3" fmla="*/ 18 h 18"/>
                <a:gd name="T4" fmla="*/ 1 w 64"/>
                <a:gd name="T5" fmla="*/ 9 h 18"/>
                <a:gd name="T6" fmla="*/ 10 w 64"/>
                <a:gd name="T7" fmla="*/ 0 h 18"/>
                <a:gd name="T8" fmla="*/ 56 w 64"/>
                <a:gd name="T9" fmla="*/ 0 h 18"/>
                <a:gd name="T10" fmla="*/ 64 w 64"/>
                <a:gd name="T11" fmla="*/ 9 h 18"/>
                <a:gd name="T12" fmla="*/ 54 w 6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8">
                  <a:moveTo>
                    <a:pt x="5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4"/>
                    <a:pt x="64" y="9"/>
                  </a:cubicBezTo>
                  <a:cubicBezTo>
                    <a:pt x="64" y="14"/>
                    <a:pt x="59" y="18"/>
                    <a:pt x="5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1">
              <a:extLst>
                <a:ext uri="{FF2B5EF4-FFF2-40B4-BE49-F238E27FC236}">
                  <a16:creationId xmlns:a16="http://schemas.microsoft.com/office/drawing/2014/main" id="{43B9A0C8-0358-47B1-A8D7-0C84FE77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733426"/>
              <a:ext cx="1263650" cy="1108075"/>
            </a:xfrm>
            <a:custGeom>
              <a:avLst/>
              <a:gdLst>
                <a:gd name="T0" fmla="*/ 224 w 260"/>
                <a:gd name="T1" fmla="*/ 0 h 228"/>
                <a:gd name="T2" fmla="*/ 48 w 260"/>
                <a:gd name="T3" fmla="*/ 0 h 228"/>
                <a:gd name="T4" fmla="*/ 8 w 260"/>
                <a:gd name="T5" fmla="*/ 37 h 228"/>
                <a:gd name="T6" fmla="*/ 1 w 260"/>
                <a:gd name="T7" fmla="*/ 151 h 228"/>
                <a:gd name="T8" fmla="*/ 36 w 260"/>
                <a:gd name="T9" fmla="*/ 189 h 228"/>
                <a:gd name="T10" fmla="*/ 65 w 260"/>
                <a:gd name="T11" fmla="*/ 189 h 228"/>
                <a:gd name="T12" fmla="*/ 48 w 260"/>
                <a:gd name="T13" fmla="*/ 228 h 228"/>
                <a:gd name="T14" fmla="*/ 110 w 260"/>
                <a:gd name="T15" fmla="*/ 189 h 228"/>
                <a:gd name="T16" fmla="*/ 213 w 260"/>
                <a:gd name="T17" fmla="*/ 189 h 228"/>
                <a:gd name="T18" fmla="*/ 252 w 260"/>
                <a:gd name="T19" fmla="*/ 151 h 228"/>
                <a:gd name="T20" fmla="*/ 259 w 260"/>
                <a:gd name="T21" fmla="*/ 37 h 228"/>
                <a:gd name="T22" fmla="*/ 224 w 260"/>
                <a:gd name="T2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28">
                  <a:moveTo>
                    <a:pt x="22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7" y="0"/>
                    <a:pt x="9" y="17"/>
                    <a:pt x="8" y="37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72"/>
                    <a:pt x="15" y="189"/>
                    <a:pt x="36" y="189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33" y="189"/>
                    <a:pt x="251" y="172"/>
                    <a:pt x="252" y="151"/>
                  </a:cubicBezTo>
                  <a:cubicBezTo>
                    <a:pt x="259" y="37"/>
                    <a:pt x="259" y="37"/>
                    <a:pt x="259" y="37"/>
                  </a:cubicBezTo>
                  <a:cubicBezTo>
                    <a:pt x="260" y="17"/>
                    <a:pt x="245" y="0"/>
                    <a:pt x="224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3">
              <a:extLst>
                <a:ext uri="{FF2B5EF4-FFF2-40B4-BE49-F238E27FC236}">
                  <a16:creationId xmlns:a16="http://schemas.microsoft.com/office/drawing/2014/main" id="{DC95621D-D2DD-4218-9C99-9C838BF2F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889001"/>
              <a:ext cx="412750" cy="582613"/>
            </a:xfrm>
            <a:custGeom>
              <a:avLst/>
              <a:gdLst>
                <a:gd name="T0" fmla="*/ 49 w 85"/>
                <a:gd name="T1" fmla="*/ 81 h 120"/>
                <a:gd name="T2" fmla="*/ 38 w 85"/>
                <a:gd name="T3" fmla="*/ 90 h 120"/>
                <a:gd name="T4" fmla="*/ 27 w 85"/>
                <a:gd name="T5" fmla="*/ 90 h 120"/>
                <a:gd name="T6" fmla="*/ 28 w 85"/>
                <a:gd name="T7" fmla="*/ 84 h 120"/>
                <a:gd name="T8" fmla="*/ 32 w 85"/>
                <a:gd name="T9" fmla="*/ 68 h 120"/>
                <a:gd name="T10" fmla="*/ 46 w 85"/>
                <a:gd name="T11" fmla="*/ 53 h 120"/>
                <a:gd name="T12" fmla="*/ 59 w 85"/>
                <a:gd name="T13" fmla="*/ 43 h 120"/>
                <a:gd name="T14" fmla="*/ 62 w 85"/>
                <a:gd name="T15" fmla="*/ 34 h 120"/>
                <a:gd name="T16" fmla="*/ 58 w 85"/>
                <a:gd name="T17" fmla="*/ 22 h 120"/>
                <a:gd name="T18" fmla="*/ 44 w 85"/>
                <a:gd name="T19" fmla="*/ 18 h 120"/>
                <a:gd name="T20" fmla="*/ 29 w 85"/>
                <a:gd name="T21" fmla="*/ 23 h 120"/>
                <a:gd name="T22" fmla="*/ 23 w 85"/>
                <a:gd name="T23" fmla="*/ 30 h 120"/>
                <a:gd name="T24" fmla="*/ 11 w 85"/>
                <a:gd name="T25" fmla="*/ 37 h 120"/>
                <a:gd name="T26" fmla="*/ 4 w 85"/>
                <a:gd name="T27" fmla="*/ 21 h 120"/>
                <a:gd name="T28" fmla="*/ 13 w 85"/>
                <a:gd name="T29" fmla="*/ 11 h 120"/>
                <a:gd name="T30" fmla="*/ 44 w 85"/>
                <a:gd name="T31" fmla="*/ 0 h 120"/>
                <a:gd name="T32" fmla="*/ 74 w 85"/>
                <a:gd name="T33" fmla="*/ 11 h 120"/>
                <a:gd name="T34" fmla="*/ 84 w 85"/>
                <a:gd name="T35" fmla="*/ 34 h 120"/>
                <a:gd name="T36" fmla="*/ 79 w 85"/>
                <a:gd name="T37" fmla="*/ 49 h 120"/>
                <a:gd name="T38" fmla="*/ 60 w 85"/>
                <a:gd name="T39" fmla="*/ 67 h 120"/>
                <a:gd name="T40" fmla="*/ 50 w 85"/>
                <a:gd name="T41" fmla="*/ 77 h 120"/>
                <a:gd name="T42" fmla="*/ 49 w 85"/>
                <a:gd name="T43" fmla="*/ 81 h 120"/>
                <a:gd name="T44" fmla="*/ 26 w 85"/>
                <a:gd name="T45" fmla="*/ 110 h 120"/>
                <a:gd name="T46" fmla="*/ 26 w 85"/>
                <a:gd name="T47" fmla="*/ 108 h 120"/>
                <a:gd name="T48" fmla="*/ 38 w 85"/>
                <a:gd name="T49" fmla="*/ 98 h 120"/>
                <a:gd name="T50" fmla="*/ 39 w 85"/>
                <a:gd name="T51" fmla="*/ 98 h 120"/>
                <a:gd name="T52" fmla="*/ 49 w 85"/>
                <a:gd name="T53" fmla="*/ 108 h 120"/>
                <a:gd name="T54" fmla="*/ 49 w 85"/>
                <a:gd name="T55" fmla="*/ 110 h 120"/>
                <a:gd name="T56" fmla="*/ 37 w 85"/>
                <a:gd name="T57" fmla="*/ 120 h 120"/>
                <a:gd name="T58" fmla="*/ 36 w 85"/>
                <a:gd name="T59" fmla="*/ 120 h 120"/>
                <a:gd name="T60" fmla="*/ 26 w 85"/>
                <a:gd name="T61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0">
                  <a:moveTo>
                    <a:pt x="49" y="81"/>
                  </a:moveTo>
                  <a:cubicBezTo>
                    <a:pt x="48" y="86"/>
                    <a:pt x="43" y="90"/>
                    <a:pt x="38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87"/>
                    <a:pt x="28" y="85"/>
                    <a:pt x="28" y="84"/>
                  </a:cubicBezTo>
                  <a:cubicBezTo>
                    <a:pt x="28" y="78"/>
                    <a:pt x="29" y="72"/>
                    <a:pt x="32" y="68"/>
                  </a:cubicBezTo>
                  <a:cubicBezTo>
                    <a:pt x="34" y="63"/>
                    <a:pt x="39" y="59"/>
                    <a:pt x="46" y="53"/>
                  </a:cubicBezTo>
                  <a:cubicBezTo>
                    <a:pt x="53" y="48"/>
                    <a:pt x="57" y="44"/>
                    <a:pt x="59" y="43"/>
                  </a:cubicBezTo>
                  <a:cubicBezTo>
                    <a:pt x="61" y="40"/>
                    <a:pt x="62" y="37"/>
                    <a:pt x="62" y="34"/>
                  </a:cubicBezTo>
                  <a:cubicBezTo>
                    <a:pt x="62" y="29"/>
                    <a:pt x="61" y="26"/>
                    <a:pt x="58" y="22"/>
                  </a:cubicBezTo>
                  <a:cubicBezTo>
                    <a:pt x="54" y="19"/>
                    <a:pt x="50" y="18"/>
                    <a:pt x="44" y="18"/>
                  </a:cubicBezTo>
                  <a:cubicBezTo>
                    <a:pt x="38" y="18"/>
                    <a:pt x="33" y="19"/>
                    <a:pt x="29" y="23"/>
                  </a:cubicBezTo>
                  <a:cubicBezTo>
                    <a:pt x="26" y="25"/>
                    <a:pt x="24" y="27"/>
                    <a:pt x="23" y="30"/>
                  </a:cubicBezTo>
                  <a:cubicBezTo>
                    <a:pt x="20" y="34"/>
                    <a:pt x="16" y="37"/>
                    <a:pt x="11" y="37"/>
                  </a:cubicBezTo>
                  <a:cubicBezTo>
                    <a:pt x="4" y="36"/>
                    <a:pt x="0" y="28"/>
                    <a:pt x="4" y="21"/>
                  </a:cubicBezTo>
                  <a:cubicBezTo>
                    <a:pt x="6" y="17"/>
                    <a:pt x="9" y="14"/>
                    <a:pt x="13" y="11"/>
                  </a:cubicBezTo>
                  <a:cubicBezTo>
                    <a:pt x="21" y="4"/>
                    <a:pt x="31" y="0"/>
                    <a:pt x="44" y="0"/>
                  </a:cubicBezTo>
                  <a:cubicBezTo>
                    <a:pt x="57" y="0"/>
                    <a:pt x="67" y="4"/>
                    <a:pt x="74" y="11"/>
                  </a:cubicBezTo>
                  <a:cubicBezTo>
                    <a:pt x="82" y="17"/>
                    <a:pt x="85" y="25"/>
                    <a:pt x="84" y="34"/>
                  </a:cubicBezTo>
                  <a:cubicBezTo>
                    <a:pt x="84" y="39"/>
                    <a:pt x="82" y="44"/>
                    <a:pt x="79" y="49"/>
                  </a:cubicBezTo>
                  <a:cubicBezTo>
                    <a:pt x="76" y="53"/>
                    <a:pt x="70" y="59"/>
                    <a:pt x="60" y="67"/>
                  </a:cubicBezTo>
                  <a:cubicBezTo>
                    <a:pt x="55" y="71"/>
                    <a:pt x="52" y="74"/>
                    <a:pt x="50" y="77"/>
                  </a:cubicBezTo>
                  <a:cubicBezTo>
                    <a:pt x="50" y="78"/>
                    <a:pt x="49" y="79"/>
                    <a:pt x="49" y="81"/>
                  </a:cubicBezTo>
                  <a:close/>
                  <a:moveTo>
                    <a:pt x="26" y="110"/>
                  </a:moveTo>
                  <a:cubicBezTo>
                    <a:pt x="26" y="108"/>
                    <a:pt x="26" y="108"/>
                    <a:pt x="26" y="108"/>
                  </a:cubicBezTo>
                  <a:cubicBezTo>
                    <a:pt x="27" y="102"/>
                    <a:pt x="32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5" y="98"/>
                    <a:pt x="49" y="102"/>
                    <a:pt x="49" y="108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5"/>
                    <a:pt x="43" y="120"/>
                    <a:pt x="37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0" y="120"/>
                    <a:pt x="26" y="115"/>
                    <a:pt x="26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6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14000" decel="8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3.33333E-6 L 0.12461 0.37916 " pathEditMode="relative" rAng="0" ptsTypes="AA">
                                      <p:cBhvr>
                                        <p:cTn id="49" dur="125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28349-7E23-4252-8C38-89221E45D5E5}"/>
              </a:ext>
            </a:extLst>
          </p:cNvPr>
          <p:cNvSpPr txBox="1"/>
          <p:nvPr/>
        </p:nvSpPr>
        <p:spPr>
          <a:xfrm>
            <a:off x="1112989" y="615954"/>
            <a:ext cx="772006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About us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4E07A5-451A-4795-9785-6E3202A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Growth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58D0E9-AACE-4814-BCE1-733A87FE60B0}"/>
              </a:ext>
            </a:extLst>
          </p:cNvPr>
          <p:cNvSpPr/>
          <p:nvPr/>
        </p:nvSpPr>
        <p:spPr>
          <a:xfrm>
            <a:off x="8737600" y="2048469"/>
            <a:ext cx="2381827" cy="959106"/>
          </a:xfrm>
          <a:prstGeom prst="roundRect">
            <a:avLst>
              <a:gd name="adj" fmla="val 12567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Total Revenue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2200" dirty="0">
                <a:solidFill>
                  <a:schemeClr val="tx1"/>
                </a:solidFill>
                <a:latin typeface="+mj-lt"/>
              </a:rPr>
              <a:t>$1.050.980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E7EDA60-466D-4D12-B2F4-3618597AC1B6}"/>
              </a:ext>
            </a:extLst>
          </p:cNvPr>
          <p:cNvSpPr/>
          <p:nvPr/>
        </p:nvSpPr>
        <p:spPr>
          <a:xfrm>
            <a:off x="6193366" y="1901821"/>
            <a:ext cx="2381827" cy="959106"/>
          </a:xfrm>
          <a:prstGeom prst="roundRect">
            <a:avLst>
              <a:gd name="adj" fmla="val 12567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FFFFFF"/>
                </a:solidFill>
              </a:rPr>
              <a:t>Sales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  <a:latin typeface="+mj-lt"/>
              </a:rPr>
              <a:t>$10.980.00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3777CEC-E5BA-46E7-ADF9-514A5B0622CA}"/>
              </a:ext>
            </a:extLst>
          </p:cNvPr>
          <p:cNvSpPr/>
          <p:nvPr/>
        </p:nvSpPr>
        <p:spPr>
          <a:xfrm>
            <a:off x="3649133" y="2048469"/>
            <a:ext cx="2381827" cy="959106"/>
          </a:xfrm>
          <a:prstGeom prst="roundRect">
            <a:avLst>
              <a:gd name="adj" fmla="val 12567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Total Visitors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2200" dirty="0">
                <a:solidFill>
                  <a:schemeClr val="tx1"/>
                </a:solidFill>
                <a:latin typeface="+mj-lt"/>
              </a:rPr>
              <a:t>1.980.000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02B29A4-BA8C-4340-872F-ED58FBDC4783}"/>
              </a:ext>
            </a:extLst>
          </p:cNvPr>
          <p:cNvSpPr/>
          <p:nvPr/>
        </p:nvSpPr>
        <p:spPr>
          <a:xfrm>
            <a:off x="1104900" y="2048469"/>
            <a:ext cx="2381827" cy="959106"/>
          </a:xfrm>
          <a:prstGeom prst="roundRect">
            <a:avLst>
              <a:gd name="adj" fmla="val 12567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Total Expenses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2200" dirty="0">
                <a:solidFill>
                  <a:schemeClr val="tx1"/>
                </a:solidFill>
                <a:latin typeface="+mj-lt"/>
              </a:rPr>
              <a:t>$10.860.00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494307-F304-4A99-AA10-62FA762909CC}"/>
              </a:ext>
            </a:extLst>
          </p:cNvPr>
          <p:cNvGrpSpPr/>
          <p:nvPr/>
        </p:nvGrpSpPr>
        <p:grpSpPr>
          <a:xfrm>
            <a:off x="1104900" y="3429000"/>
            <a:ext cx="6704532" cy="2813046"/>
            <a:chOff x="1104900" y="3429000"/>
            <a:chExt cx="6704532" cy="281304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4740E44-E165-4A05-B275-0596C641CAF3}"/>
                </a:ext>
              </a:extLst>
            </p:cNvPr>
            <p:cNvSpPr/>
            <p:nvPr/>
          </p:nvSpPr>
          <p:spPr>
            <a:xfrm>
              <a:off x="1104900" y="3429000"/>
              <a:ext cx="6704532" cy="2813046"/>
            </a:xfrm>
            <a:prstGeom prst="roundRect">
              <a:avLst>
                <a:gd name="adj" fmla="val 547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b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87E2ECB4-6883-4F38-B8F5-A74584A89E5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48532375"/>
                </p:ext>
              </p:extLst>
            </p:nvPr>
          </p:nvGraphicFramePr>
          <p:xfrm>
            <a:off x="1402194" y="3971576"/>
            <a:ext cx="6014606" cy="21566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2BC731-65CA-4D87-839A-E0BD58904CFD}"/>
                </a:ext>
              </a:extLst>
            </p:cNvPr>
            <p:cNvSpPr txBox="1"/>
            <p:nvPr/>
          </p:nvSpPr>
          <p:spPr>
            <a:xfrm>
              <a:off x="4120956" y="3673283"/>
              <a:ext cx="577081" cy="260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dirty="0">
                  <a:latin typeface="+mj-lt"/>
                </a:rPr>
                <a:t>Graph</a:t>
              </a:r>
              <a:endParaRPr lang="en-US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F7AC10-A1B8-48E1-A924-BE391F1BB83E}"/>
              </a:ext>
            </a:extLst>
          </p:cNvPr>
          <p:cNvGrpSpPr/>
          <p:nvPr/>
        </p:nvGrpSpPr>
        <p:grpSpPr>
          <a:xfrm>
            <a:off x="8017164" y="3429000"/>
            <a:ext cx="3102263" cy="2813046"/>
            <a:chOff x="8017164" y="3429000"/>
            <a:chExt cx="3102263" cy="281304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42C79E6-63E3-484C-BD86-93C5F67B9279}"/>
                </a:ext>
              </a:extLst>
            </p:cNvPr>
            <p:cNvSpPr/>
            <p:nvPr/>
          </p:nvSpPr>
          <p:spPr>
            <a:xfrm>
              <a:off x="8017164" y="3429000"/>
              <a:ext cx="3102263" cy="2813046"/>
            </a:xfrm>
            <a:prstGeom prst="roundRect">
              <a:avLst>
                <a:gd name="adj" fmla="val 514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b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2D4778E3-CBB5-4E4D-BD5A-2552EDB523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7167385"/>
                </p:ext>
              </p:extLst>
            </p:nvPr>
          </p:nvGraphicFramePr>
          <p:xfrm>
            <a:off x="8226754" y="3933611"/>
            <a:ext cx="2683081" cy="2141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582DFB-9EB3-494B-8B00-6474C1FEDE97}"/>
                </a:ext>
              </a:extLst>
            </p:cNvPr>
            <p:cNvSpPr txBox="1"/>
            <p:nvPr/>
          </p:nvSpPr>
          <p:spPr>
            <a:xfrm>
              <a:off x="8291965" y="3673283"/>
              <a:ext cx="527388" cy="260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400" dirty="0">
                  <a:latin typeface="+mj-lt"/>
                </a:rPr>
                <a:t>Chart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02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14000" decel="86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14000" decel="86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40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8F9543-D7CF-400E-9BEB-ABF30284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Advantages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4F0EA4-A600-46EA-B3B8-A04674A27DCD}"/>
              </a:ext>
            </a:extLst>
          </p:cNvPr>
          <p:cNvSpPr/>
          <p:nvPr/>
        </p:nvSpPr>
        <p:spPr>
          <a:xfrm>
            <a:off x="1104900" y="2028825"/>
            <a:ext cx="3162300" cy="1838325"/>
          </a:xfrm>
          <a:prstGeom prst="roundRect">
            <a:avLst>
              <a:gd name="adj" fmla="val 124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Message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Apparently we had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reached a great height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75CF6A-9A44-4A6F-BCC3-4A7D91B427E5}"/>
              </a:ext>
            </a:extLst>
          </p:cNvPr>
          <p:cNvSpPr/>
          <p:nvPr/>
        </p:nvSpPr>
        <p:spPr>
          <a:xfrm>
            <a:off x="1104900" y="4066380"/>
            <a:ext cx="3162300" cy="1838325"/>
          </a:xfrm>
          <a:prstGeom prst="roundRect">
            <a:avLst>
              <a:gd name="adj" fmla="val 124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Profy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Apparently we had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reached a great height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17410F-6DCB-4D6D-B023-1E3B7A9E129E}"/>
              </a:ext>
            </a:extLst>
          </p:cNvPr>
          <p:cNvSpPr/>
          <p:nvPr/>
        </p:nvSpPr>
        <p:spPr>
          <a:xfrm>
            <a:off x="4467225" y="4066380"/>
            <a:ext cx="3162300" cy="1838325"/>
          </a:xfrm>
          <a:prstGeom prst="roundRect">
            <a:avLst>
              <a:gd name="adj" fmla="val 124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Chat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Apparently we had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reached a great height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22E9CE-8DFB-43C0-AB30-7B58F31C965C}"/>
              </a:ext>
            </a:extLst>
          </p:cNvPr>
          <p:cNvSpPr/>
          <p:nvPr/>
        </p:nvSpPr>
        <p:spPr>
          <a:xfrm>
            <a:off x="7829550" y="4066380"/>
            <a:ext cx="3162300" cy="1838325"/>
          </a:xfrm>
          <a:prstGeom prst="roundRect">
            <a:avLst>
              <a:gd name="adj" fmla="val 124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Reliability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Apparently we had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reached a great height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F6057C-1C2D-41D0-9554-983A1D8BA76B}"/>
              </a:ext>
            </a:extLst>
          </p:cNvPr>
          <p:cNvSpPr/>
          <p:nvPr/>
        </p:nvSpPr>
        <p:spPr>
          <a:xfrm>
            <a:off x="7829550" y="2028824"/>
            <a:ext cx="3162300" cy="1838325"/>
          </a:xfrm>
          <a:prstGeom prst="roundRect">
            <a:avLst>
              <a:gd name="adj" fmla="val 124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Smart System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Apparently we had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reached a great height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B10DAF-64F5-42C9-9595-A6AB0E58BCE5}"/>
              </a:ext>
            </a:extLst>
          </p:cNvPr>
          <p:cNvGrpSpPr/>
          <p:nvPr/>
        </p:nvGrpSpPr>
        <p:grpSpPr>
          <a:xfrm>
            <a:off x="6537353" y="4514330"/>
            <a:ext cx="838845" cy="738182"/>
            <a:chOff x="3443288" y="2381250"/>
            <a:chExt cx="1190625" cy="104775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968F69C-6DAB-4C93-89FB-7BF49B92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81250"/>
              <a:ext cx="1190625" cy="1047750"/>
            </a:xfrm>
            <a:custGeom>
              <a:avLst/>
              <a:gdLst>
                <a:gd name="T0" fmla="*/ 1024 w 2048"/>
                <a:gd name="T1" fmla="*/ 0 h 1804"/>
                <a:gd name="T2" fmla="*/ 0 w 2048"/>
                <a:gd name="T3" fmla="*/ 784 h 1804"/>
                <a:gd name="T4" fmla="*/ 477 w 2048"/>
                <a:gd name="T5" fmla="*/ 1442 h 1804"/>
                <a:gd name="T6" fmla="*/ 484 w 2048"/>
                <a:gd name="T7" fmla="*/ 1504 h 1804"/>
                <a:gd name="T8" fmla="*/ 414 w 2048"/>
                <a:gd name="T9" fmla="*/ 1695 h 1804"/>
                <a:gd name="T10" fmla="*/ 403 w 2048"/>
                <a:gd name="T11" fmla="*/ 1752 h 1804"/>
                <a:gd name="T12" fmla="*/ 446 w 2048"/>
                <a:gd name="T13" fmla="*/ 1791 h 1804"/>
                <a:gd name="T14" fmla="*/ 544 w 2048"/>
                <a:gd name="T15" fmla="*/ 1804 h 1804"/>
                <a:gd name="T16" fmla="*/ 924 w 2048"/>
                <a:gd name="T17" fmla="*/ 1560 h 1804"/>
                <a:gd name="T18" fmla="*/ 1024 w 2048"/>
                <a:gd name="T19" fmla="*/ 1564 h 1804"/>
                <a:gd name="T20" fmla="*/ 2048 w 2048"/>
                <a:gd name="T21" fmla="*/ 784 h 1804"/>
                <a:gd name="T22" fmla="*/ 1024 w 2048"/>
                <a:gd name="T23" fmla="*/ 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8" h="1804">
                  <a:moveTo>
                    <a:pt x="1024" y="0"/>
                  </a:moveTo>
                  <a:cubicBezTo>
                    <a:pt x="462" y="0"/>
                    <a:pt x="0" y="354"/>
                    <a:pt x="0" y="784"/>
                  </a:cubicBezTo>
                  <a:cubicBezTo>
                    <a:pt x="0" y="1054"/>
                    <a:pt x="180" y="1298"/>
                    <a:pt x="477" y="1442"/>
                  </a:cubicBezTo>
                  <a:cubicBezTo>
                    <a:pt x="482" y="1463"/>
                    <a:pt x="484" y="1484"/>
                    <a:pt x="484" y="1504"/>
                  </a:cubicBezTo>
                  <a:cubicBezTo>
                    <a:pt x="484" y="1573"/>
                    <a:pt x="460" y="1639"/>
                    <a:pt x="414" y="1695"/>
                  </a:cubicBezTo>
                  <a:cubicBezTo>
                    <a:pt x="400" y="1711"/>
                    <a:pt x="396" y="1732"/>
                    <a:pt x="403" y="1752"/>
                  </a:cubicBezTo>
                  <a:cubicBezTo>
                    <a:pt x="409" y="1772"/>
                    <a:pt x="425" y="1786"/>
                    <a:pt x="446" y="1791"/>
                  </a:cubicBezTo>
                  <a:cubicBezTo>
                    <a:pt x="481" y="1800"/>
                    <a:pt x="513" y="1804"/>
                    <a:pt x="544" y="1804"/>
                  </a:cubicBezTo>
                  <a:cubicBezTo>
                    <a:pt x="709" y="1804"/>
                    <a:pt x="856" y="1708"/>
                    <a:pt x="924" y="1560"/>
                  </a:cubicBezTo>
                  <a:cubicBezTo>
                    <a:pt x="957" y="1562"/>
                    <a:pt x="990" y="1564"/>
                    <a:pt x="1024" y="1564"/>
                  </a:cubicBezTo>
                  <a:cubicBezTo>
                    <a:pt x="1586" y="1564"/>
                    <a:pt x="2048" y="1214"/>
                    <a:pt x="2048" y="784"/>
                  </a:cubicBezTo>
                  <a:cubicBezTo>
                    <a:pt x="2048" y="354"/>
                    <a:pt x="1586" y="0"/>
                    <a:pt x="1024" y="0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3C49880-4C88-4434-9A78-8F0D4FCB756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654426" y="2732088"/>
              <a:ext cx="766763" cy="209550"/>
            </a:xfrm>
            <a:custGeom>
              <a:avLst/>
              <a:gdLst>
                <a:gd name="T0" fmla="*/ 180 w 1320"/>
                <a:gd name="T1" fmla="*/ 0 h 360"/>
                <a:gd name="T2" fmla="*/ 0 w 1320"/>
                <a:gd name="T3" fmla="*/ 180 h 360"/>
                <a:gd name="T4" fmla="*/ 180 w 1320"/>
                <a:gd name="T5" fmla="*/ 360 h 360"/>
                <a:gd name="T6" fmla="*/ 360 w 1320"/>
                <a:gd name="T7" fmla="*/ 180 h 360"/>
                <a:gd name="T8" fmla="*/ 180 w 1320"/>
                <a:gd name="T9" fmla="*/ 0 h 360"/>
                <a:gd name="T10" fmla="*/ 660 w 1320"/>
                <a:gd name="T11" fmla="*/ 0 h 360"/>
                <a:gd name="T12" fmla="*/ 480 w 1320"/>
                <a:gd name="T13" fmla="*/ 180 h 360"/>
                <a:gd name="T14" fmla="*/ 660 w 1320"/>
                <a:gd name="T15" fmla="*/ 360 h 360"/>
                <a:gd name="T16" fmla="*/ 840 w 1320"/>
                <a:gd name="T17" fmla="*/ 180 h 360"/>
                <a:gd name="T18" fmla="*/ 660 w 1320"/>
                <a:gd name="T19" fmla="*/ 0 h 360"/>
                <a:gd name="T20" fmla="*/ 1140 w 1320"/>
                <a:gd name="T21" fmla="*/ 0 h 360"/>
                <a:gd name="T22" fmla="*/ 960 w 1320"/>
                <a:gd name="T23" fmla="*/ 180 h 360"/>
                <a:gd name="T24" fmla="*/ 1140 w 1320"/>
                <a:gd name="T25" fmla="*/ 360 h 360"/>
                <a:gd name="T26" fmla="*/ 1320 w 1320"/>
                <a:gd name="T27" fmla="*/ 180 h 360"/>
                <a:gd name="T28" fmla="*/ 1140 w 1320"/>
                <a:gd name="T2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0" h="360">
                  <a:moveTo>
                    <a:pt x="180" y="0"/>
                  </a:moveTo>
                  <a:cubicBezTo>
                    <a:pt x="81" y="0"/>
                    <a:pt x="0" y="81"/>
                    <a:pt x="0" y="180"/>
                  </a:cubicBezTo>
                  <a:cubicBezTo>
                    <a:pt x="0" y="279"/>
                    <a:pt x="81" y="360"/>
                    <a:pt x="180" y="360"/>
                  </a:cubicBezTo>
                  <a:cubicBezTo>
                    <a:pt x="279" y="360"/>
                    <a:pt x="360" y="279"/>
                    <a:pt x="360" y="180"/>
                  </a:cubicBezTo>
                  <a:cubicBezTo>
                    <a:pt x="360" y="81"/>
                    <a:pt x="279" y="0"/>
                    <a:pt x="180" y="0"/>
                  </a:cubicBezTo>
                  <a:close/>
                  <a:moveTo>
                    <a:pt x="660" y="0"/>
                  </a:moveTo>
                  <a:cubicBezTo>
                    <a:pt x="561" y="0"/>
                    <a:pt x="480" y="81"/>
                    <a:pt x="480" y="180"/>
                  </a:cubicBezTo>
                  <a:cubicBezTo>
                    <a:pt x="480" y="279"/>
                    <a:pt x="561" y="360"/>
                    <a:pt x="660" y="360"/>
                  </a:cubicBezTo>
                  <a:cubicBezTo>
                    <a:pt x="759" y="360"/>
                    <a:pt x="840" y="279"/>
                    <a:pt x="840" y="180"/>
                  </a:cubicBezTo>
                  <a:cubicBezTo>
                    <a:pt x="840" y="81"/>
                    <a:pt x="759" y="0"/>
                    <a:pt x="660" y="0"/>
                  </a:cubicBezTo>
                  <a:close/>
                  <a:moveTo>
                    <a:pt x="1140" y="0"/>
                  </a:moveTo>
                  <a:cubicBezTo>
                    <a:pt x="1041" y="0"/>
                    <a:pt x="960" y="81"/>
                    <a:pt x="960" y="180"/>
                  </a:cubicBezTo>
                  <a:cubicBezTo>
                    <a:pt x="960" y="279"/>
                    <a:pt x="1041" y="360"/>
                    <a:pt x="1140" y="360"/>
                  </a:cubicBezTo>
                  <a:cubicBezTo>
                    <a:pt x="1239" y="360"/>
                    <a:pt x="1320" y="279"/>
                    <a:pt x="1320" y="180"/>
                  </a:cubicBezTo>
                  <a:cubicBezTo>
                    <a:pt x="1320" y="81"/>
                    <a:pt x="1239" y="0"/>
                    <a:pt x="1140" y="0"/>
                  </a:cubicBezTo>
                  <a:close/>
                </a:path>
              </a:pathLst>
            </a:custGeom>
            <a:gradFill>
              <a:gsLst>
                <a:gs pos="52200">
                  <a:srgbClr val="EAF6FF"/>
                </a:gs>
                <a:gs pos="0">
                  <a:srgbClr val="ADDCFF"/>
                </a:gs>
                <a:gs pos="100000">
                  <a:srgbClr val="EAF6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6CCC-1587-48F0-97DF-CDE1FD41E821}"/>
              </a:ext>
            </a:extLst>
          </p:cNvPr>
          <p:cNvGrpSpPr/>
          <p:nvPr/>
        </p:nvGrpSpPr>
        <p:grpSpPr>
          <a:xfrm>
            <a:off x="9854849" y="4485958"/>
            <a:ext cx="838847" cy="738380"/>
            <a:chOff x="9121775" y="439738"/>
            <a:chExt cx="1365250" cy="1201738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A424719-9878-4E87-8FC5-872150F5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439738"/>
              <a:ext cx="1266825" cy="1200150"/>
            </a:xfrm>
            <a:custGeom>
              <a:avLst/>
              <a:gdLst>
                <a:gd name="T0" fmla="*/ 1840 w 1900"/>
                <a:gd name="T1" fmla="*/ 0 h 1800"/>
                <a:gd name="T2" fmla="*/ 392 w 1900"/>
                <a:gd name="T3" fmla="*/ 0 h 1800"/>
                <a:gd name="T4" fmla="*/ 332 w 1900"/>
                <a:gd name="T5" fmla="*/ 60 h 1800"/>
                <a:gd name="T6" fmla="*/ 332 w 1900"/>
                <a:gd name="T7" fmla="*/ 1560 h 1800"/>
                <a:gd name="T8" fmla="*/ 212 w 1900"/>
                <a:gd name="T9" fmla="*/ 1680 h 1800"/>
                <a:gd name="T10" fmla="*/ 152 w 1900"/>
                <a:gd name="T11" fmla="*/ 1740 h 1800"/>
                <a:gd name="T12" fmla="*/ 0 w 1900"/>
                <a:gd name="T13" fmla="*/ 1781 h 1800"/>
                <a:gd name="T14" fmla="*/ 92 w 1900"/>
                <a:gd name="T15" fmla="*/ 1800 h 1800"/>
                <a:gd name="T16" fmla="*/ 1600 w 1900"/>
                <a:gd name="T17" fmla="*/ 1800 h 1800"/>
                <a:gd name="T18" fmla="*/ 1900 w 1900"/>
                <a:gd name="T19" fmla="*/ 1500 h 1800"/>
                <a:gd name="T20" fmla="*/ 1900 w 1900"/>
                <a:gd name="T21" fmla="*/ 60 h 1800"/>
                <a:gd name="T22" fmla="*/ 1840 w 1900"/>
                <a:gd name="T23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0" h="1800">
                  <a:moveTo>
                    <a:pt x="1840" y="0"/>
                  </a:moveTo>
                  <a:cubicBezTo>
                    <a:pt x="392" y="0"/>
                    <a:pt x="392" y="0"/>
                    <a:pt x="392" y="0"/>
                  </a:cubicBezTo>
                  <a:cubicBezTo>
                    <a:pt x="358" y="0"/>
                    <a:pt x="332" y="26"/>
                    <a:pt x="332" y="60"/>
                  </a:cubicBezTo>
                  <a:cubicBezTo>
                    <a:pt x="332" y="1560"/>
                    <a:pt x="332" y="1560"/>
                    <a:pt x="332" y="1560"/>
                  </a:cubicBezTo>
                  <a:cubicBezTo>
                    <a:pt x="332" y="1626"/>
                    <a:pt x="278" y="1680"/>
                    <a:pt x="212" y="1680"/>
                  </a:cubicBezTo>
                  <a:cubicBezTo>
                    <a:pt x="178" y="1680"/>
                    <a:pt x="152" y="1706"/>
                    <a:pt x="152" y="1740"/>
                  </a:cubicBezTo>
                  <a:cubicBezTo>
                    <a:pt x="152" y="1757"/>
                    <a:pt x="75" y="1771"/>
                    <a:pt x="0" y="1781"/>
                  </a:cubicBezTo>
                  <a:cubicBezTo>
                    <a:pt x="28" y="1794"/>
                    <a:pt x="60" y="1800"/>
                    <a:pt x="92" y="1800"/>
                  </a:cubicBezTo>
                  <a:cubicBezTo>
                    <a:pt x="1600" y="1800"/>
                    <a:pt x="1600" y="1800"/>
                    <a:pt x="1600" y="1800"/>
                  </a:cubicBezTo>
                  <a:cubicBezTo>
                    <a:pt x="1766" y="1800"/>
                    <a:pt x="1900" y="1666"/>
                    <a:pt x="1900" y="1500"/>
                  </a:cubicBezTo>
                  <a:cubicBezTo>
                    <a:pt x="1900" y="60"/>
                    <a:pt x="1900" y="60"/>
                    <a:pt x="1900" y="60"/>
                  </a:cubicBezTo>
                  <a:cubicBezTo>
                    <a:pt x="1900" y="26"/>
                    <a:pt x="1874" y="0"/>
                    <a:pt x="1840" y="0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DCB7F7F-21C2-4022-8B10-B2D25A04E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1775" y="679451"/>
              <a:ext cx="1244600" cy="962025"/>
            </a:xfrm>
            <a:custGeom>
              <a:avLst/>
              <a:gdLst>
                <a:gd name="T0" fmla="*/ 60 w 1868"/>
                <a:gd name="T1" fmla="*/ 840 h 1443"/>
                <a:gd name="T2" fmla="*/ 0 w 1868"/>
                <a:gd name="T3" fmla="*/ 900 h 1443"/>
                <a:gd name="T4" fmla="*/ 0 w 1868"/>
                <a:gd name="T5" fmla="*/ 1200 h 1443"/>
                <a:gd name="T6" fmla="*/ 146 w 1868"/>
                <a:gd name="T7" fmla="*/ 1421 h 1443"/>
                <a:gd name="T8" fmla="*/ 148 w 1868"/>
                <a:gd name="T9" fmla="*/ 1421 h 1443"/>
                <a:gd name="T10" fmla="*/ 234 w 1868"/>
                <a:gd name="T11" fmla="*/ 1440 h 1443"/>
                <a:gd name="T12" fmla="*/ 480 w 1868"/>
                <a:gd name="T13" fmla="*/ 1187 h 1443"/>
                <a:gd name="T14" fmla="*/ 480 w 1868"/>
                <a:gd name="T15" fmla="*/ 840 h 1443"/>
                <a:gd name="T16" fmla="*/ 60 w 1868"/>
                <a:gd name="T17" fmla="*/ 840 h 1443"/>
                <a:gd name="T18" fmla="*/ 724 w 1868"/>
                <a:gd name="T19" fmla="*/ 600 h 1443"/>
                <a:gd name="T20" fmla="*/ 1204 w 1868"/>
                <a:gd name="T21" fmla="*/ 600 h 1443"/>
                <a:gd name="T22" fmla="*/ 1264 w 1868"/>
                <a:gd name="T23" fmla="*/ 540 h 1443"/>
                <a:gd name="T24" fmla="*/ 1264 w 1868"/>
                <a:gd name="T25" fmla="*/ 60 h 1443"/>
                <a:gd name="T26" fmla="*/ 1204 w 1868"/>
                <a:gd name="T27" fmla="*/ 0 h 1443"/>
                <a:gd name="T28" fmla="*/ 724 w 1868"/>
                <a:gd name="T29" fmla="*/ 0 h 1443"/>
                <a:gd name="T30" fmla="*/ 664 w 1868"/>
                <a:gd name="T31" fmla="*/ 60 h 1443"/>
                <a:gd name="T32" fmla="*/ 664 w 1868"/>
                <a:gd name="T33" fmla="*/ 540 h 1443"/>
                <a:gd name="T34" fmla="*/ 724 w 1868"/>
                <a:gd name="T35" fmla="*/ 600 h 1443"/>
                <a:gd name="T36" fmla="*/ 1448 w 1868"/>
                <a:gd name="T37" fmla="*/ 120 h 1443"/>
                <a:gd name="T38" fmla="*/ 1808 w 1868"/>
                <a:gd name="T39" fmla="*/ 120 h 1443"/>
                <a:gd name="T40" fmla="*/ 1868 w 1868"/>
                <a:gd name="T41" fmla="*/ 60 h 1443"/>
                <a:gd name="T42" fmla="*/ 1808 w 1868"/>
                <a:gd name="T43" fmla="*/ 0 h 1443"/>
                <a:gd name="T44" fmla="*/ 1448 w 1868"/>
                <a:gd name="T45" fmla="*/ 0 h 1443"/>
                <a:gd name="T46" fmla="*/ 1388 w 1868"/>
                <a:gd name="T47" fmla="*/ 60 h 1443"/>
                <a:gd name="T48" fmla="*/ 1448 w 1868"/>
                <a:gd name="T49" fmla="*/ 120 h 1443"/>
                <a:gd name="T50" fmla="*/ 1808 w 1868"/>
                <a:gd name="T51" fmla="*/ 240 h 1443"/>
                <a:gd name="T52" fmla="*/ 1448 w 1868"/>
                <a:gd name="T53" fmla="*/ 240 h 1443"/>
                <a:gd name="T54" fmla="*/ 1388 w 1868"/>
                <a:gd name="T55" fmla="*/ 300 h 1443"/>
                <a:gd name="T56" fmla="*/ 1448 w 1868"/>
                <a:gd name="T57" fmla="*/ 360 h 1443"/>
                <a:gd name="T58" fmla="*/ 1808 w 1868"/>
                <a:gd name="T59" fmla="*/ 360 h 1443"/>
                <a:gd name="T60" fmla="*/ 1868 w 1868"/>
                <a:gd name="T61" fmla="*/ 300 h 1443"/>
                <a:gd name="T62" fmla="*/ 1808 w 1868"/>
                <a:gd name="T63" fmla="*/ 240 h 1443"/>
                <a:gd name="T64" fmla="*/ 1808 w 1868"/>
                <a:gd name="T65" fmla="*/ 480 h 1443"/>
                <a:gd name="T66" fmla="*/ 1448 w 1868"/>
                <a:gd name="T67" fmla="*/ 480 h 1443"/>
                <a:gd name="T68" fmla="*/ 1388 w 1868"/>
                <a:gd name="T69" fmla="*/ 540 h 1443"/>
                <a:gd name="T70" fmla="*/ 1448 w 1868"/>
                <a:gd name="T71" fmla="*/ 600 h 1443"/>
                <a:gd name="T72" fmla="*/ 1808 w 1868"/>
                <a:gd name="T73" fmla="*/ 600 h 1443"/>
                <a:gd name="T74" fmla="*/ 1868 w 1868"/>
                <a:gd name="T75" fmla="*/ 540 h 1443"/>
                <a:gd name="T76" fmla="*/ 1808 w 1868"/>
                <a:gd name="T77" fmla="*/ 480 h 1443"/>
                <a:gd name="T78" fmla="*/ 1808 w 1868"/>
                <a:gd name="T79" fmla="*/ 720 h 1443"/>
                <a:gd name="T80" fmla="*/ 724 w 1868"/>
                <a:gd name="T81" fmla="*/ 720 h 1443"/>
                <a:gd name="T82" fmla="*/ 664 w 1868"/>
                <a:gd name="T83" fmla="*/ 780 h 1443"/>
                <a:gd name="T84" fmla="*/ 724 w 1868"/>
                <a:gd name="T85" fmla="*/ 840 h 1443"/>
                <a:gd name="T86" fmla="*/ 1808 w 1868"/>
                <a:gd name="T87" fmla="*/ 840 h 1443"/>
                <a:gd name="T88" fmla="*/ 1868 w 1868"/>
                <a:gd name="T89" fmla="*/ 780 h 1443"/>
                <a:gd name="T90" fmla="*/ 1808 w 1868"/>
                <a:gd name="T91" fmla="*/ 720 h 1443"/>
                <a:gd name="T92" fmla="*/ 1808 w 1868"/>
                <a:gd name="T93" fmla="*/ 960 h 1443"/>
                <a:gd name="T94" fmla="*/ 724 w 1868"/>
                <a:gd name="T95" fmla="*/ 960 h 1443"/>
                <a:gd name="T96" fmla="*/ 664 w 1868"/>
                <a:gd name="T97" fmla="*/ 1020 h 1443"/>
                <a:gd name="T98" fmla="*/ 724 w 1868"/>
                <a:gd name="T99" fmla="*/ 1080 h 1443"/>
                <a:gd name="T100" fmla="*/ 1808 w 1868"/>
                <a:gd name="T101" fmla="*/ 1080 h 1443"/>
                <a:gd name="T102" fmla="*/ 1868 w 1868"/>
                <a:gd name="T103" fmla="*/ 1020 h 1443"/>
                <a:gd name="T104" fmla="*/ 1808 w 1868"/>
                <a:gd name="T105" fmla="*/ 96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8" h="1443">
                  <a:moveTo>
                    <a:pt x="60" y="840"/>
                  </a:moveTo>
                  <a:cubicBezTo>
                    <a:pt x="27" y="840"/>
                    <a:pt x="0" y="867"/>
                    <a:pt x="0" y="9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98"/>
                    <a:pt x="61" y="1385"/>
                    <a:pt x="146" y="1421"/>
                  </a:cubicBezTo>
                  <a:cubicBezTo>
                    <a:pt x="148" y="1422"/>
                    <a:pt x="148" y="1421"/>
                    <a:pt x="148" y="1421"/>
                  </a:cubicBezTo>
                  <a:cubicBezTo>
                    <a:pt x="175" y="1433"/>
                    <a:pt x="204" y="1439"/>
                    <a:pt x="234" y="1440"/>
                  </a:cubicBezTo>
                  <a:cubicBezTo>
                    <a:pt x="369" y="1443"/>
                    <a:pt x="480" y="1323"/>
                    <a:pt x="480" y="1187"/>
                  </a:cubicBezTo>
                  <a:cubicBezTo>
                    <a:pt x="480" y="840"/>
                    <a:pt x="480" y="840"/>
                    <a:pt x="480" y="840"/>
                  </a:cubicBezTo>
                  <a:lnTo>
                    <a:pt x="60" y="840"/>
                  </a:lnTo>
                  <a:close/>
                  <a:moveTo>
                    <a:pt x="724" y="600"/>
                  </a:moveTo>
                  <a:cubicBezTo>
                    <a:pt x="1204" y="600"/>
                    <a:pt x="1204" y="600"/>
                    <a:pt x="1204" y="600"/>
                  </a:cubicBezTo>
                  <a:cubicBezTo>
                    <a:pt x="1237" y="600"/>
                    <a:pt x="1264" y="573"/>
                    <a:pt x="1264" y="540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64" y="27"/>
                    <a:pt x="1237" y="0"/>
                    <a:pt x="1204" y="0"/>
                  </a:cubicBezTo>
                  <a:cubicBezTo>
                    <a:pt x="724" y="0"/>
                    <a:pt x="724" y="0"/>
                    <a:pt x="724" y="0"/>
                  </a:cubicBezTo>
                  <a:cubicBezTo>
                    <a:pt x="691" y="0"/>
                    <a:pt x="664" y="27"/>
                    <a:pt x="664" y="60"/>
                  </a:cubicBezTo>
                  <a:cubicBezTo>
                    <a:pt x="664" y="540"/>
                    <a:pt x="664" y="540"/>
                    <a:pt x="664" y="540"/>
                  </a:cubicBezTo>
                  <a:cubicBezTo>
                    <a:pt x="664" y="573"/>
                    <a:pt x="691" y="600"/>
                    <a:pt x="724" y="600"/>
                  </a:cubicBezTo>
                  <a:close/>
                  <a:moveTo>
                    <a:pt x="1448" y="120"/>
                  </a:moveTo>
                  <a:cubicBezTo>
                    <a:pt x="1808" y="120"/>
                    <a:pt x="1808" y="120"/>
                    <a:pt x="1808" y="120"/>
                  </a:cubicBezTo>
                  <a:cubicBezTo>
                    <a:pt x="1841" y="120"/>
                    <a:pt x="1868" y="93"/>
                    <a:pt x="1868" y="60"/>
                  </a:cubicBezTo>
                  <a:cubicBezTo>
                    <a:pt x="1868" y="27"/>
                    <a:pt x="1841" y="0"/>
                    <a:pt x="1808" y="0"/>
                  </a:cubicBezTo>
                  <a:cubicBezTo>
                    <a:pt x="1448" y="0"/>
                    <a:pt x="1448" y="0"/>
                    <a:pt x="1448" y="0"/>
                  </a:cubicBezTo>
                  <a:cubicBezTo>
                    <a:pt x="1415" y="0"/>
                    <a:pt x="1388" y="27"/>
                    <a:pt x="1388" y="60"/>
                  </a:cubicBezTo>
                  <a:cubicBezTo>
                    <a:pt x="1388" y="93"/>
                    <a:pt x="1415" y="120"/>
                    <a:pt x="1448" y="120"/>
                  </a:cubicBezTo>
                  <a:close/>
                  <a:moveTo>
                    <a:pt x="1808" y="240"/>
                  </a:moveTo>
                  <a:cubicBezTo>
                    <a:pt x="1448" y="240"/>
                    <a:pt x="1448" y="240"/>
                    <a:pt x="1448" y="240"/>
                  </a:cubicBezTo>
                  <a:cubicBezTo>
                    <a:pt x="1415" y="240"/>
                    <a:pt x="1388" y="267"/>
                    <a:pt x="1388" y="300"/>
                  </a:cubicBezTo>
                  <a:cubicBezTo>
                    <a:pt x="1388" y="333"/>
                    <a:pt x="1415" y="360"/>
                    <a:pt x="1448" y="360"/>
                  </a:cubicBezTo>
                  <a:cubicBezTo>
                    <a:pt x="1808" y="360"/>
                    <a:pt x="1808" y="360"/>
                    <a:pt x="1808" y="360"/>
                  </a:cubicBezTo>
                  <a:cubicBezTo>
                    <a:pt x="1841" y="360"/>
                    <a:pt x="1868" y="333"/>
                    <a:pt x="1868" y="300"/>
                  </a:cubicBezTo>
                  <a:cubicBezTo>
                    <a:pt x="1868" y="267"/>
                    <a:pt x="1841" y="240"/>
                    <a:pt x="1808" y="240"/>
                  </a:cubicBezTo>
                  <a:close/>
                  <a:moveTo>
                    <a:pt x="1808" y="480"/>
                  </a:moveTo>
                  <a:cubicBezTo>
                    <a:pt x="1448" y="480"/>
                    <a:pt x="1448" y="480"/>
                    <a:pt x="1448" y="480"/>
                  </a:cubicBezTo>
                  <a:cubicBezTo>
                    <a:pt x="1415" y="480"/>
                    <a:pt x="1388" y="507"/>
                    <a:pt x="1388" y="540"/>
                  </a:cubicBezTo>
                  <a:cubicBezTo>
                    <a:pt x="1388" y="573"/>
                    <a:pt x="1415" y="600"/>
                    <a:pt x="1448" y="600"/>
                  </a:cubicBezTo>
                  <a:cubicBezTo>
                    <a:pt x="1808" y="600"/>
                    <a:pt x="1808" y="600"/>
                    <a:pt x="1808" y="600"/>
                  </a:cubicBezTo>
                  <a:cubicBezTo>
                    <a:pt x="1841" y="600"/>
                    <a:pt x="1868" y="573"/>
                    <a:pt x="1868" y="540"/>
                  </a:cubicBezTo>
                  <a:cubicBezTo>
                    <a:pt x="1868" y="507"/>
                    <a:pt x="1841" y="480"/>
                    <a:pt x="1808" y="480"/>
                  </a:cubicBezTo>
                  <a:close/>
                  <a:moveTo>
                    <a:pt x="1808" y="720"/>
                  </a:moveTo>
                  <a:cubicBezTo>
                    <a:pt x="724" y="720"/>
                    <a:pt x="724" y="720"/>
                    <a:pt x="724" y="720"/>
                  </a:cubicBezTo>
                  <a:cubicBezTo>
                    <a:pt x="691" y="720"/>
                    <a:pt x="664" y="747"/>
                    <a:pt x="664" y="780"/>
                  </a:cubicBezTo>
                  <a:cubicBezTo>
                    <a:pt x="664" y="813"/>
                    <a:pt x="691" y="840"/>
                    <a:pt x="724" y="840"/>
                  </a:cubicBezTo>
                  <a:cubicBezTo>
                    <a:pt x="1808" y="840"/>
                    <a:pt x="1808" y="840"/>
                    <a:pt x="1808" y="840"/>
                  </a:cubicBezTo>
                  <a:cubicBezTo>
                    <a:pt x="1841" y="840"/>
                    <a:pt x="1868" y="813"/>
                    <a:pt x="1868" y="780"/>
                  </a:cubicBezTo>
                  <a:cubicBezTo>
                    <a:pt x="1868" y="747"/>
                    <a:pt x="1841" y="720"/>
                    <a:pt x="1808" y="720"/>
                  </a:cubicBezTo>
                  <a:close/>
                  <a:moveTo>
                    <a:pt x="1808" y="960"/>
                  </a:moveTo>
                  <a:cubicBezTo>
                    <a:pt x="724" y="960"/>
                    <a:pt x="724" y="960"/>
                    <a:pt x="724" y="960"/>
                  </a:cubicBezTo>
                  <a:cubicBezTo>
                    <a:pt x="691" y="960"/>
                    <a:pt x="664" y="987"/>
                    <a:pt x="664" y="1020"/>
                  </a:cubicBezTo>
                  <a:cubicBezTo>
                    <a:pt x="664" y="1053"/>
                    <a:pt x="691" y="1080"/>
                    <a:pt x="724" y="1080"/>
                  </a:cubicBezTo>
                  <a:cubicBezTo>
                    <a:pt x="1808" y="1080"/>
                    <a:pt x="1808" y="1080"/>
                    <a:pt x="1808" y="1080"/>
                  </a:cubicBezTo>
                  <a:cubicBezTo>
                    <a:pt x="1841" y="1080"/>
                    <a:pt x="1868" y="1053"/>
                    <a:pt x="1868" y="1020"/>
                  </a:cubicBezTo>
                  <a:cubicBezTo>
                    <a:pt x="1868" y="987"/>
                    <a:pt x="1841" y="960"/>
                    <a:pt x="1808" y="960"/>
                  </a:cubicBezTo>
                  <a:close/>
                </a:path>
              </a:pathLst>
            </a:custGeom>
            <a:gradFill>
              <a:gsLst>
                <a:gs pos="51000">
                  <a:srgbClr val="EAF6FF"/>
                </a:gs>
                <a:gs pos="0">
                  <a:srgbClr val="EAF6FF"/>
                </a:gs>
                <a:gs pos="100000">
                  <a:srgbClr val="ADDC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6FE91E-9394-4031-A2DD-6CCB2F81AF60}"/>
              </a:ext>
            </a:extLst>
          </p:cNvPr>
          <p:cNvGrpSpPr/>
          <p:nvPr/>
        </p:nvGrpSpPr>
        <p:grpSpPr>
          <a:xfrm>
            <a:off x="3129619" y="2466975"/>
            <a:ext cx="786934" cy="782722"/>
            <a:chOff x="5233988" y="0"/>
            <a:chExt cx="1779587" cy="1770062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049D0DA-E466-412E-AD5F-B430FC2A4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2275" y="261937"/>
              <a:ext cx="1511300" cy="1508125"/>
            </a:xfrm>
            <a:custGeom>
              <a:avLst/>
              <a:gdLst>
                <a:gd name="T0" fmla="*/ 960 w 1749"/>
                <a:gd name="T1" fmla="*/ 480 h 1744"/>
                <a:gd name="T2" fmla="*/ 480 w 1749"/>
                <a:gd name="T3" fmla="*/ 0 h 1744"/>
                <a:gd name="T4" fmla="*/ 0 w 1749"/>
                <a:gd name="T5" fmla="*/ 480 h 1744"/>
                <a:gd name="T6" fmla="*/ 480 w 1749"/>
                <a:gd name="T7" fmla="*/ 960 h 1744"/>
                <a:gd name="T8" fmla="*/ 960 w 1749"/>
                <a:gd name="T9" fmla="*/ 480 h 1744"/>
                <a:gd name="T10" fmla="*/ 1588 w 1749"/>
                <a:gd name="T11" fmla="*/ 1507 h 1744"/>
                <a:gd name="T12" fmla="*/ 1744 w 1749"/>
                <a:gd name="T13" fmla="*/ 1080 h 1744"/>
                <a:gd name="T14" fmla="*/ 1212 w 1749"/>
                <a:gd name="T15" fmla="*/ 433 h 1744"/>
                <a:gd name="T16" fmla="*/ 1162 w 1749"/>
                <a:gd name="T17" fmla="*/ 445 h 1744"/>
                <a:gd name="T18" fmla="*/ 1140 w 1749"/>
                <a:gd name="T19" fmla="*/ 491 h 1744"/>
                <a:gd name="T20" fmla="*/ 491 w 1749"/>
                <a:gd name="T21" fmla="*/ 1140 h 1744"/>
                <a:gd name="T22" fmla="*/ 445 w 1749"/>
                <a:gd name="T23" fmla="*/ 1162 h 1744"/>
                <a:gd name="T24" fmla="*/ 433 w 1749"/>
                <a:gd name="T25" fmla="*/ 1212 h 1744"/>
                <a:gd name="T26" fmla="*/ 1080 w 1749"/>
                <a:gd name="T27" fmla="*/ 1744 h 1744"/>
                <a:gd name="T28" fmla="*/ 1684 w 1749"/>
                <a:gd name="T29" fmla="*/ 1744 h 1744"/>
                <a:gd name="T30" fmla="*/ 1739 w 1749"/>
                <a:gd name="T31" fmla="*/ 1707 h 1744"/>
                <a:gd name="T32" fmla="*/ 1726 w 1749"/>
                <a:gd name="T33" fmla="*/ 1642 h 1744"/>
                <a:gd name="T34" fmla="*/ 1588 w 1749"/>
                <a:gd name="T35" fmla="*/ 1507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9" h="1744">
                  <a:moveTo>
                    <a:pt x="960" y="480"/>
                  </a:moveTo>
                  <a:cubicBezTo>
                    <a:pt x="960" y="215"/>
                    <a:pt x="745" y="0"/>
                    <a:pt x="480" y="0"/>
                  </a:cubicBezTo>
                  <a:cubicBezTo>
                    <a:pt x="215" y="0"/>
                    <a:pt x="0" y="215"/>
                    <a:pt x="0" y="480"/>
                  </a:cubicBezTo>
                  <a:cubicBezTo>
                    <a:pt x="0" y="745"/>
                    <a:pt x="215" y="960"/>
                    <a:pt x="480" y="960"/>
                  </a:cubicBezTo>
                  <a:cubicBezTo>
                    <a:pt x="745" y="960"/>
                    <a:pt x="960" y="745"/>
                    <a:pt x="960" y="480"/>
                  </a:cubicBezTo>
                  <a:close/>
                  <a:moveTo>
                    <a:pt x="1588" y="1507"/>
                  </a:moveTo>
                  <a:cubicBezTo>
                    <a:pt x="1686" y="1388"/>
                    <a:pt x="1744" y="1236"/>
                    <a:pt x="1744" y="1080"/>
                  </a:cubicBezTo>
                  <a:cubicBezTo>
                    <a:pt x="1744" y="767"/>
                    <a:pt x="1518" y="495"/>
                    <a:pt x="1212" y="433"/>
                  </a:cubicBezTo>
                  <a:cubicBezTo>
                    <a:pt x="1195" y="430"/>
                    <a:pt x="1176" y="434"/>
                    <a:pt x="1162" y="445"/>
                  </a:cubicBezTo>
                  <a:cubicBezTo>
                    <a:pt x="1148" y="456"/>
                    <a:pt x="1140" y="473"/>
                    <a:pt x="1140" y="491"/>
                  </a:cubicBezTo>
                  <a:cubicBezTo>
                    <a:pt x="1135" y="843"/>
                    <a:pt x="843" y="1135"/>
                    <a:pt x="491" y="1140"/>
                  </a:cubicBezTo>
                  <a:cubicBezTo>
                    <a:pt x="473" y="1140"/>
                    <a:pt x="456" y="1148"/>
                    <a:pt x="445" y="1162"/>
                  </a:cubicBezTo>
                  <a:cubicBezTo>
                    <a:pt x="434" y="1176"/>
                    <a:pt x="430" y="1194"/>
                    <a:pt x="433" y="1212"/>
                  </a:cubicBezTo>
                  <a:cubicBezTo>
                    <a:pt x="495" y="1518"/>
                    <a:pt x="767" y="1744"/>
                    <a:pt x="1080" y="1744"/>
                  </a:cubicBezTo>
                  <a:cubicBezTo>
                    <a:pt x="1684" y="1744"/>
                    <a:pt x="1684" y="1744"/>
                    <a:pt x="1684" y="1744"/>
                  </a:cubicBezTo>
                  <a:cubicBezTo>
                    <a:pt x="1708" y="1744"/>
                    <a:pt x="1730" y="1729"/>
                    <a:pt x="1739" y="1707"/>
                  </a:cubicBezTo>
                  <a:cubicBezTo>
                    <a:pt x="1749" y="1685"/>
                    <a:pt x="1744" y="1659"/>
                    <a:pt x="1726" y="1642"/>
                  </a:cubicBezTo>
                  <a:lnTo>
                    <a:pt x="1588" y="1507"/>
                  </a:lnTo>
                  <a:close/>
                </a:path>
              </a:pathLst>
            </a:custGeom>
            <a:gradFill>
              <a:gsLst>
                <a:gs pos="51000">
                  <a:srgbClr val="EAF6FF"/>
                </a:gs>
                <a:gs pos="0">
                  <a:srgbClr val="EAF6FF"/>
                </a:gs>
                <a:gs pos="100000">
                  <a:srgbClr val="ADDC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A88136B-0F79-4FCC-B49B-C7416EC33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988" y="0"/>
              <a:ext cx="1357313" cy="1350963"/>
            </a:xfrm>
            <a:custGeom>
              <a:avLst/>
              <a:gdLst>
                <a:gd name="T0" fmla="*/ 729 w 1569"/>
                <a:gd name="T1" fmla="*/ 784 h 1564"/>
                <a:gd name="T2" fmla="*/ 789 w 1569"/>
                <a:gd name="T3" fmla="*/ 844 h 1564"/>
                <a:gd name="T4" fmla="*/ 849 w 1569"/>
                <a:gd name="T5" fmla="*/ 784 h 1564"/>
                <a:gd name="T6" fmla="*/ 849 w 1569"/>
                <a:gd name="T7" fmla="*/ 724 h 1564"/>
                <a:gd name="T8" fmla="*/ 789 w 1569"/>
                <a:gd name="T9" fmla="*/ 724 h 1564"/>
                <a:gd name="T10" fmla="*/ 729 w 1569"/>
                <a:gd name="T11" fmla="*/ 784 h 1564"/>
                <a:gd name="T12" fmla="*/ 789 w 1569"/>
                <a:gd name="T13" fmla="*/ 0 h 1564"/>
                <a:gd name="T14" fmla="*/ 5 w 1569"/>
                <a:gd name="T15" fmla="*/ 784 h 1564"/>
                <a:gd name="T16" fmla="*/ 197 w 1569"/>
                <a:gd name="T17" fmla="*/ 1292 h 1564"/>
                <a:gd name="T18" fmla="*/ 23 w 1569"/>
                <a:gd name="T19" fmla="*/ 1462 h 1564"/>
                <a:gd name="T20" fmla="*/ 10 w 1569"/>
                <a:gd name="T21" fmla="*/ 1527 h 1564"/>
                <a:gd name="T22" fmla="*/ 65 w 1569"/>
                <a:gd name="T23" fmla="*/ 1564 h 1564"/>
                <a:gd name="T24" fmla="*/ 802 w 1569"/>
                <a:gd name="T25" fmla="*/ 1564 h 1564"/>
                <a:gd name="T26" fmla="*/ 1569 w 1569"/>
                <a:gd name="T27" fmla="*/ 796 h 1564"/>
                <a:gd name="T28" fmla="*/ 1569 w 1569"/>
                <a:gd name="T29" fmla="*/ 784 h 1564"/>
                <a:gd name="T30" fmla="*/ 789 w 1569"/>
                <a:gd name="T31" fmla="*/ 0 h 1564"/>
                <a:gd name="T32" fmla="*/ 1029 w 1569"/>
                <a:gd name="T33" fmla="*/ 964 h 1564"/>
                <a:gd name="T34" fmla="*/ 909 w 1569"/>
                <a:gd name="T35" fmla="*/ 917 h 1564"/>
                <a:gd name="T36" fmla="*/ 789 w 1569"/>
                <a:gd name="T37" fmla="*/ 964 h 1564"/>
                <a:gd name="T38" fmla="*/ 609 w 1569"/>
                <a:gd name="T39" fmla="*/ 784 h 1564"/>
                <a:gd name="T40" fmla="*/ 789 w 1569"/>
                <a:gd name="T41" fmla="*/ 604 h 1564"/>
                <a:gd name="T42" fmla="*/ 909 w 1569"/>
                <a:gd name="T43" fmla="*/ 604 h 1564"/>
                <a:gd name="T44" fmla="*/ 969 w 1569"/>
                <a:gd name="T45" fmla="*/ 664 h 1564"/>
                <a:gd name="T46" fmla="*/ 969 w 1569"/>
                <a:gd name="T47" fmla="*/ 784 h 1564"/>
                <a:gd name="T48" fmla="*/ 1029 w 1569"/>
                <a:gd name="T49" fmla="*/ 844 h 1564"/>
                <a:gd name="T50" fmla="*/ 1089 w 1569"/>
                <a:gd name="T51" fmla="*/ 784 h 1564"/>
                <a:gd name="T52" fmla="*/ 789 w 1569"/>
                <a:gd name="T53" fmla="*/ 484 h 1564"/>
                <a:gd name="T54" fmla="*/ 489 w 1569"/>
                <a:gd name="T55" fmla="*/ 784 h 1564"/>
                <a:gd name="T56" fmla="*/ 789 w 1569"/>
                <a:gd name="T57" fmla="*/ 1084 h 1564"/>
                <a:gd name="T58" fmla="*/ 889 w 1569"/>
                <a:gd name="T59" fmla="*/ 1067 h 1564"/>
                <a:gd name="T60" fmla="*/ 965 w 1569"/>
                <a:gd name="T61" fmla="*/ 1103 h 1564"/>
                <a:gd name="T62" fmla="*/ 929 w 1569"/>
                <a:gd name="T63" fmla="*/ 1180 h 1564"/>
                <a:gd name="T64" fmla="*/ 789 w 1569"/>
                <a:gd name="T65" fmla="*/ 1204 h 1564"/>
                <a:gd name="T66" fmla="*/ 369 w 1569"/>
                <a:gd name="T67" fmla="*/ 784 h 1564"/>
                <a:gd name="T68" fmla="*/ 789 w 1569"/>
                <a:gd name="T69" fmla="*/ 364 h 1564"/>
                <a:gd name="T70" fmla="*/ 1209 w 1569"/>
                <a:gd name="T71" fmla="*/ 784 h 1564"/>
                <a:gd name="T72" fmla="*/ 1029 w 1569"/>
                <a:gd name="T73" fmla="*/ 964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9" h="1564">
                  <a:moveTo>
                    <a:pt x="729" y="784"/>
                  </a:moveTo>
                  <a:cubicBezTo>
                    <a:pt x="729" y="818"/>
                    <a:pt x="755" y="844"/>
                    <a:pt x="789" y="844"/>
                  </a:cubicBezTo>
                  <a:cubicBezTo>
                    <a:pt x="823" y="844"/>
                    <a:pt x="849" y="818"/>
                    <a:pt x="849" y="784"/>
                  </a:cubicBezTo>
                  <a:cubicBezTo>
                    <a:pt x="849" y="724"/>
                    <a:pt x="849" y="724"/>
                    <a:pt x="849" y="724"/>
                  </a:cubicBezTo>
                  <a:cubicBezTo>
                    <a:pt x="789" y="724"/>
                    <a:pt x="789" y="724"/>
                    <a:pt x="789" y="724"/>
                  </a:cubicBezTo>
                  <a:cubicBezTo>
                    <a:pt x="755" y="724"/>
                    <a:pt x="729" y="750"/>
                    <a:pt x="729" y="784"/>
                  </a:cubicBezTo>
                  <a:close/>
                  <a:moveTo>
                    <a:pt x="789" y="0"/>
                  </a:moveTo>
                  <a:cubicBezTo>
                    <a:pt x="359" y="0"/>
                    <a:pt x="5" y="354"/>
                    <a:pt x="5" y="784"/>
                  </a:cubicBezTo>
                  <a:cubicBezTo>
                    <a:pt x="5" y="972"/>
                    <a:pt x="75" y="1150"/>
                    <a:pt x="197" y="1292"/>
                  </a:cubicBezTo>
                  <a:cubicBezTo>
                    <a:pt x="23" y="1462"/>
                    <a:pt x="23" y="1462"/>
                    <a:pt x="23" y="1462"/>
                  </a:cubicBezTo>
                  <a:cubicBezTo>
                    <a:pt x="5" y="1479"/>
                    <a:pt x="0" y="1504"/>
                    <a:pt x="10" y="1527"/>
                  </a:cubicBezTo>
                  <a:cubicBezTo>
                    <a:pt x="19" y="1550"/>
                    <a:pt x="41" y="1564"/>
                    <a:pt x="65" y="1564"/>
                  </a:cubicBezTo>
                  <a:cubicBezTo>
                    <a:pt x="802" y="1564"/>
                    <a:pt x="802" y="1564"/>
                    <a:pt x="802" y="1564"/>
                  </a:cubicBezTo>
                  <a:cubicBezTo>
                    <a:pt x="1219" y="1558"/>
                    <a:pt x="1563" y="1214"/>
                    <a:pt x="1569" y="796"/>
                  </a:cubicBezTo>
                  <a:cubicBezTo>
                    <a:pt x="1569" y="784"/>
                    <a:pt x="1569" y="784"/>
                    <a:pt x="1569" y="784"/>
                  </a:cubicBezTo>
                  <a:cubicBezTo>
                    <a:pt x="1569" y="354"/>
                    <a:pt x="1219" y="0"/>
                    <a:pt x="789" y="0"/>
                  </a:cubicBezTo>
                  <a:close/>
                  <a:moveTo>
                    <a:pt x="1029" y="964"/>
                  </a:moveTo>
                  <a:cubicBezTo>
                    <a:pt x="982" y="964"/>
                    <a:pt x="941" y="946"/>
                    <a:pt x="909" y="917"/>
                  </a:cubicBezTo>
                  <a:cubicBezTo>
                    <a:pt x="877" y="946"/>
                    <a:pt x="836" y="964"/>
                    <a:pt x="789" y="964"/>
                  </a:cubicBezTo>
                  <a:cubicBezTo>
                    <a:pt x="689" y="964"/>
                    <a:pt x="609" y="884"/>
                    <a:pt x="609" y="784"/>
                  </a:cubicBezTo>
                  <a:cubicBezTo>
                    <a:pt x="609" y="684"/>
                    <a:pt x="689" y="604"/>
                    <a:pt x="789" y="604"/>
                  </a:cubicBezTo>
                  <a:cubicBezTo>
                    <a:pt x="909" y="604"/>
                    <a:pt x="909" y="604"/>
                    <a:pt x="909" y="604"/>
                  </a:cubicBezTo>
                  <a:cubicBezTo>
                    <a:pt x="943" y="604"/>
                    <a:pt x="969" y="630"/>
                    <a:pt x="969" y="664"/>
                  </a:cubicBezTo>
                  <a:cubicBezTo>
                    <a:pt x="969" y="784"/>
                    <a:pt x="969" y="784"/>
                    <a:pt x="969" y="784"/>
                  </a:cubicBezTo>
                  <a:cubicBezTo>
                    <a:pt x="969" y="818"/>
                    <a:pt x="995" y="844"/>
                    <a:pt x="1029" y="844"/>
                  </a:cubicBezTo>
                  <a:cubicBezTo>
                    <a:pt x="1063" y="844"/>
                    <a:pt x="1089" y="818"/>
                    <a:pt x="1089" y="784"/>
                  </a:cubicBezTo>
                  <a:cubicBezTo>
                    <a:pt x="1089" y="618"/>
                    <a:pt x="955" y="484"/>
                    <a:pt x="789" y="484"/>
                  </a:cubicBezTo>
                  <a:cubicBezTo>
                    <a:pt x="623" y="484"/>
                    <a:pt x="489" y="618"/>
                    <a:pt x="489" y="784"/>
                  </a:cubicBezTo>
                  <a:cubicBezTo>
                    <a:pt x="489" y="950"/>
                    <a:pt x="623" y="1084"/>
                    <a:pt x="789" y="1084"/>
                  </a:cubicBezTo>
                  <a:cubicBezTo>
                    <a:pt x="824" y="1084"/>
                    <a:pt x="857" y="1078"/>
                    <a:pt x="889" y="1067"/>
                  </a:cubicBezTo>
                  <a:cubicBezTo>
                    <a:pt x="920" y="1056"/>
                    <a:pt x="955" y="1072"/>
                    <a:pt x="965" y="1103"/>
                  </a:cubicBezTo>
                  <a:cubicBezTo>
                    <a:pt x="976" y="1134"/>
                    <a:pt x="961" y="1169"/>
                    <a:pt x="929" y="1180"/>
                  </a:cubicBezTo>
                  <a:cubicBezTo>
                    <a:pt x="884" y="1196"/>
                    <a:pt x="837" y="1204"/>
                    <a:pt x="789" y="1204"/>
                  </a:cubicBezTo>
                  <a:cubicBezTo>
                    <a:pt x="557" y="1204"/>
                    <a:pt x="369" y="1016"/>
                    <a:pt x="369" y="784"/>
                  </a:cubicBezTo>
                  <a:cubicBezTo>
                    <a:pt x="369" y="552"/>
                    <a:pt x="557" y="364"/>
                    <a:pt x="789" y="364"/>
                  </a:cubicBezTo>
                  <a:cubicBezTo>
                    <a:pt x="1021" y="364"/>
                    <a:pt x="1209" y="552"/>
                    <a:pt x="1209" y="784"/>
                  </a:cubicBezTo>
                  <a:cubicBezTo>
                    <a:pt x="1209" y="884"/>
                    <a:pt x="1129" y="964"/>
                    <a:pt x="1029" y="964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40F357-60C3-402D-A9A2-60BE046836EC}"/>
              </a:ext>
            </a:extLst>
          </p:cNvPr>
          <p:cNvGrpSpPr/>
          <p:nvPr/>
        </p:nvGrpSpPr>
        <p:grpSpPr>
          <a:xfrm>
            <a:off x="9889486" y="2521919"/>
            <a:ext cx="729918" cy="729916"/>
            <a:chOff x="8572500" y="1162050"/>
            <a:chExt cx="676275" cy="676275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51AC018-957E-46F7-9B08-A634F7995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1162050"/>
              <a:ext cx="676275" cy="676275"/>
            </a:xfrm>
            <a:custGeom>
              <a:avLst/>
              <a:gdLst>
                <a:gd name="T0" fmla="*/ 1988 w 2048"/>
                <a:gd name="T1" fmla="*/ 844 h 2048"/>
                <a:gd name="T2" fmla="*/ 1782 w 2048"/>
                <a:gd name="T3" fmla="*/ 844 h 2048"/>
                <a:gd name="T4" fmla="*/ 1687 w 2048"/>
                <a:gd name="T5" fmla="*/ 615 h 2048"/>
                <a:gd name="T6" fmla="*/ 1830 w 2048"/>
                <a:gd name="T7" fmla="*/ 472 h 2048"/>
                <a:gd name="T8" fmla="*/ 1830 w 2048"/>
                <a:gd name="T9" fmla="*/ 388 h 2048"/>
                <a:gd name="T10" fmla="*/ 1660 w 2048"/>
                <a:gd name="T11" fmla="*/ 218 h 2048"/>
                <a:gd name="T12" fmla="*/ 1576 w 2048"/>
                <a:gd name="T13" fmla="*/ 218 h 2048"/>
                <a:gd name="T14" fmla="*/ 1433 w 2048"/>
                <a:gd name="T15" fmla="*/ 361 h 2048"/>
                <a:gd name="T16" fmla="*/ 1204 w 2048"/>
                <a:gd name="T17" fmla="*/ 266 h 2048"/>
                <a:gd name="T18" fmla="*/ 1204 w 2048"/>
                <a:gd name="T19" fmla="*/ 60 h 2048"/>
                <a:gd name="T20" fmla="*/ 1144 w 2048"/>
                <a:gd name="T21" fmla="*/ 0 h 2048"/>
                <a:gd name="T22" fmla="*/ 904 w 2048"/>
                <a:gd name="T23" fmla="*/ 0 h 2048"/>
                <a:gd name="T24" fmla="*/ 844 w 2048"/>
                <a:gd name="T25" fmla="*/ 60 h 2048"/>
                <a:gd name="T26" fmla="*/ 844 w 2048"/>
                <a:gd name="T27" fmla="*/ 266 h 2048"/>
                <a:gd name="T28" fmla="*/ 615 w 2048"/>
                <a:gd name="T29" fmla="*/ 361 h 2048"/>
                <a:gd name="T30" fmla="*/ 472 w 2048"/>
                <a:gd name="T31" fmla="*/ 218 h 2048"/>
                <a:gd name="T32" fmla="*/ 388 w 2048"/>
                <a:gd name="T33" fmla="*/ 218 h 2048"/>
                <a:gd name="T34" fmla="*/ 218 w 2048"/>
                <a:gd name="T35" fmla="*/ 388 h 2048"/>
                <a:gd name="T36" fmla="*/ 218 w 2048"/>
                <a:gd name="T37" fmla="*/ 472 h 2048"/>
                <a:gd name="T38" fmla="*/ 361 w 2048"/>
                <a:gd name="T39" fmla="*/ 615 h 2048"/>
                <a:gd name="T40" fmla="*/ 266 w 2048"/>
                <a:gd name="T41" fmla="*/ 844 h 2048"/>
                <a:gd name="T42" fmla="*/ 60 w 2048"/>
                <a:gd name="T43" fmla="*/ 844 h 2048"/>
                <a:gd name="T44" fmla="*/ 0 w 2048"/>
                <a:gd name="T45" fmla="*/ 904 h 2048"/>
                <a:gd name="T46" fmla="*/ 0 w 2048"/>
                <a:gd name="T47" fmla="*/ 1144 h 2048"/>
                <a:gd name="T48" fmla="*/ 60 w 2048"/>
                <a:gd name="T49" fmla="*/ 1204 h 2048"/>
                <a:gd name="T50" fmla="*/ 266 w 2048"/>
                <a:gd name="T51" fmla="*/ 1204 h 2048"/>
                <a:gd name="T52" fmla="*/ 361 w 2048"/>
                <a:gd name="T53" fmla="*/ 1433 h 2048"/>
                <a:gd name="T54" fmla="*/ 218 w 2048"/>
                <a:gd name="T55" fmla="*/ 1576 h 2048"/>
                <a:gd name="T56" fmla="*/ 218 w 2048"/>
                <a:gd name="T57" fmla="*/ 1660 h 2048"/>
                <a:gd name="T58" fmla="*/ 388 w 2048"/>
                <a:gd name="T59" fmla="*/ 1830 h 2048"/>
                <a:gd name="T60" fmla="*/ 472 w 2048"/>
                <a:gd name="T61" fmla="*/ 1830 h 2048"/>
                <a:gd name="T62" fmla="*/ 615 w 2048"/>
                <a:gd name="T63" fmla="*/ 1687 h 2048"/>
                <a:gd name="T64" fmla="*/ 844 w 2048"/>
                <a:gd name="T65" fmla="*/ 1782 h 2048"/>
                <a:gd name="T66" fmla="*/ 844 w 2048"/>
                <a:gd name="T67" fmla="*/ 1988 h 2048"/>
                <a:gd name="T68" fmla="*/ 904 w 2048"/>
                <a:gd name="T69" fmla="*/ 2048 h 2048"/>
                <a:gd name="T70" fmla="*/ 1144 w 2048"/>
                <a:gd name="T71" fmla="*/ 2048 h 2048"/>
                <a:gd name="T72" fmla="*/ 1204 w 2048"/>
                <a:gd name="T73" fmla="*/ 1988 h 2048"/>
                <a:gd name="T74" fmla="*/ 1204 w 2048"/>
                <a:gd name="T75" fmla="*/ 1782 h 2048"/>
                <a:gd name="T76" fmla="*/ 1433 w 2048"/>
                <a:gd name="T77" fmla="*/ 1687 h 2048"/>
                <a:gd name="T78" fmla="*/ 1576 w 2048"/>
                <a:gd name="T79" fmla="*/ 1830 h 2048"/>
                <a:gd name="T80" fmla="*/ 1660 w 2048"/>
                <a:gd name="T81" fmla="*/ 1830 h 2048"/>
                <a:gd name="T82" fmla="*/ 1830 w 2048"/>
                <a:gd name="T83" fmla="*/ 1660 h 2048"/>
                <a:gd name="T84" fmla="*/ 1830 w 2048"/>
                <a:gd name="T85" fmla="*/ 1576 h 2048"/>
                <a:gd name="T86" fmla="*/ 1687 w 2048"/>
                <a:gd name="T87" fmla="*/ 1433 h 2048"/>
                <a:gd name="T88" fmla="*/ 1782 w 2048"/>
                <a:gd name="T89" fmla="*/ 1204 h 2048"/>
                <a:gd name="T90" fmla="*/ 1988 w 2048"/>
                <a:gd name="T91" fmla="*/ 1204 h 2048"/>
                <a:gd name="T92" fmla="*/ 2048 w 2048"/>
                <a:gd name="T93" fmla="*/ 1144 h 2048"/>
                <a:gd name="T94" fmla="*/ 2048 w 2048"/>
                <a:gd name="T95" fmla="*/ 904 h 2048"/>
                <a:gd name="T96" fmla="*/ 1988 w 2048"/>
                <a:gd name="T97" fmla="*/ 84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2048">
                  <a:moveTo>
                    <a:pt x="1988" y="844"/>
                  </a:moveTo>
                  <a:cubicBezTo>
                    <a:pt x="1782" y="844"/>
                    <a:pt x="1782" y="844"/>
                    <a:pt x="1782" y="844"/>
                  </a:cubicBezTo>
                  <a:cubicBezTo>
                    <a:pt x="1763" y="763"/>
                    <a:pt x="1731" y="686"/>
                    <a:pt x="1687" y="615"/>
                  </a:cubicBezTo>
                  <a:cubicBezTo>
                    <a:pt x="1830" y="472"/>
                    <a:pt x="1830" y="472"/>
                    <a:pt x="1830" y="472"/>
                  </a:cubicBezTo>
                  <a:cubicBezTo>
                    <a:pt x="1854" y="449"/>
                    <a:pt x="1853" y="411"/>
                    <a:pt x="1830" y="388"/>
                  </a:cubicBezTo>
                  <a:cubicBezTo>
                    <a:pt x="1660" y="218"/>
                    <a:pt x="1660" y="218"/>
                    <a:pt x="1660" y="218"/>
                  </a:cubicBezTo>
                  <a:cubicBezTo>
                    <a:pt x="1637" y="194"/>
                    <a:pt x="1599" y="194"/>
                    <a:pt x="1576" y="218"/>
                  </a:cubicBezTo>
                  <a:cubicBezTo>
                    <a:pt x="1433" y="361"/>
                    <a:pt x="1433" y="361"/>
                    <a:pt x="1433" y="361"/>
                  </a:cubicBezTo>
                  <a:cubicBezTo>
                    <a:pt x="1362" y="317"/>
                    <a:pt x="1285" y="285"/>
                    <a:pt x="1204" y="266"/>
                  </a:cubicBezTo>
                  <a:cubicBezTo>
                    <a:pt x="1204" y="60"/>
                    <a:pt x="1204" y="60"/>
                    <a:pt x="1204" y="60"/>
                  </a:cubicBezTo>
                  <a:cubicBezTo>
                    <a:pt x="1204" y="27"/>
                    <a:pt x="1177" y="0"/>
                    <a:pt x="1144" y="0"/>
                  </a:cubicBezTo>
                  <a:cubicBezTo>
                    <a:pt x="904" y="0"/>
                    <a:pt x="904" y="0"/>
                    <a:pt x="904" y="0"/>
                  </a:cubicBezTo>
                  <a:cubicBezTo>
                    <a:pt x="871" y="0"/>
                    <a:pt x="844" y="27"/>
                    <a:pt x="844" y="60"/>
                  </a:cubicBezTo>
                  <a:cubicBezTo>
                    <a:pt x="844" y="266"/>
                    <a:pt x="844" y="266"/>
                    <a:pt x="844" y="266"/>
                  </a:cubicBezTo>
                  <a:cubicBezTo>
                    <a:pt x="763" y="285"/>
                    <a:pt x="686" y="317"/>
                    <a:pt x="615" y="361"/>
                  </a:cubicBezTo>
                  <a:cubicBezTo>
                    <a:pt x="472" y="218"/>
                    <a:pt x="472" y="218"/>
                    <a:pt x="472" y="218"/>
                  </a:cubicBezTo>
                  <a:cubicBezTo>
                    <a:pt x="449" y="194"/>
                    <a:pt x="411" y="194"/>
                    <a:pt x="388" y="218"/>
                  </a:cubicBezTo>
                  <a:cubicBezTo>
                    <a:pt x="218" y="388"/>
                    <a:pt x="218" y="388"/>
                    <a:pt x="218" y="388"/>
                  </a:cubicBezTo>
                  <a:cubicBezTo>
                    <a:pt x="195" y="411"/>
                    <a:pt x="194" y="449"/>
                    <a:pt x="218" y="472"/>
                  </a:cubicBezTo>
                  <a:cubicBezTo>
                    <a:pt x="361" y="615"/>
                    <a:pt x="361" y="615"/>
                    <a:pt x="361" y="615"/>
                  </a:cubicBezTo>
                  <a:cubicBezTo>
                    <a:pt x="317" y="686"/>
                    <a:pt x="285" y="763"/>
                    <a:pt x="266" y="844"/>
                  </a:cubicBezTo>
                  <a:cubicBezTo>
                    <a:pt x="60" y="844"/>
                    <a:pt x="60" y="844"/>
                    <a:pt x="60" y="844"/>
                  </a:cubicBezTo>
                  <a:cubicBezTo>
                    <a:pt x="27" y="844"/>
                    <a:pt x="0" y="871"/>
                    <a:pt x="0" y="904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77"/>
                    <a:pt x="27" y="1204"/>
                    <a:pt x="60" y="1204"/>
                  </a:cubicBezTo>
                  <a:cubicBezTo>
                    <a:pt x="266" y="1204"/>
                    <a:pt x="266" y="1204"/>
                    <a:pt x="266" y="1204"/>
                  </a:cubicBezTo>
                  <a:cubicBezTo>
                    <a:pt x="285" y="1285"/>
                    <a:pt x="317" y="1362"/>
                    <a:pt x="361" y="1433"/>
                  </a:cubicBezTo>
                  <a:cubicBezTo>
                    <a:pt x="218" y="1576"/>
                    <a:pt x="218" y="1576"/>
                    <a:pt x="218" y="1576"/>
                  </a:cubicBezTo>
                  <a:cubicBezTo>
                    <a:pt x="194" y="1599"/>
                    <a:pt x="195" y="1637"/>
                    <a:pt x="218" y="1660"/>
                  </a:cubicBezTo>
                  <a:cubicBezTo>
                    <a:pt x="388" y="1830"/>
                    <a:pt x="388" y="1830"/>
                    <a:pt x="388" y="1830"/>
                  </a:cubicBezTo>
                  <a:cubicBezTo>
                    <a:pt x="411" y="1854"/>
                    <a:pt x="449" y="1854"/>
                    <a:pt x="472" y="1830"/>
                  </a:cubicBezTo>
                  <a:cubicBezTo>
                    <a:pt x="615" y="1687"/>
                    <a:pt x="615" y="1687"/>
                    <a:pt x="615" y="1687"/>
                  </a:cubicBezTo>
                  <a:cubicBezTo>
                    <a:pt x="686" y="1731"/>
                    <a:pt x="763" y="1763"/>
                    <a:pt x="844" y="1782"/>
                  </a:cubicBezTo>
                  <a:cubicBezTo>
                    <a:pt x="844" y="1988"/>
                    <a:pt x="844" y="1988"/>
                    <a:pt x="844" y="1988"/>
                  </a:cubicBezTo>
                  <a:cubicBezTo>
                    <a:pt x="844" y="2021"/>
                    <a:pt x="871" y="2048"/>
                    <a:pt x="904" y="2048"/>
                  </a:cubicBezTo>
                  <a:cubicBezTo>
                    <a:pt x="1144" y="2048"/>
                    <a:pt x="1144" y="2048"/>
                    <a:pt x="1144" y="2048"/>
                  </a:cubicBezTo>
                  <a:cubicBezTo>
                    <a:pt x="1177" y="2048"/>
                    <a:pt x="1204" y="2021"/>
                    <a:pt x="1204" y="1988"/>
                  </a:cubicBezTo>
                  <a:cubicBezTo>
                    <a:pt x="1204" y="1782"/>
                    <a:pt x="1204" y="1782"/>
                    <a:pt x="1204" y="1782"/>
                  </a:cubicBezTo>
                  <a:cubicBezTo>
                    <a:pt x="1285" y="1763"/>
                    <a:pt x="1362" y="1731"/>
                    <a:pt x="1433" y="1687"/>
                  </a:cubicBezTo>
                  <a:cubicBezTo>
                    <a:pt x="1576" y="1830"/>
                    <a:pt x="1576" y="1830"/>
                    <a:pt x="1576" y="1830"/>
                  </a:cubicBezTo>
                  <a:cubicBezTo>
                    <a:pt x="1599" y="1854"/>
                    <a:pt x="1637" y="1854"/>
                    <a:pt x="1660" y="1830"/>
                  </a:cubicBezTo>
                  <a:cubicBezTo>
                    <a:pt x="1830" y="1660"/>
                    <a:pt x="1830" y="1660"/>
                    <a:pt x="1830" y="1660"/>
                  </a:cubicBezTo>
                  <a:cubicBezTo>
                    <a:pt x="1853" y="1637"/>
                    <a:pt x="1854" y="1599"/>
                    <a:pt x="1830" y="1576"/>
                  </a:cubicBezTo>
                  <a:cubicBezTo>
                    <a:pt x="1687" y="1433"/>
                    <a:pt x="1687" y="1433"/>
                    <a:pt x="1687" y="1433"/>
                  </a:cubicBezTo>
                  <a:cubicBezTo>
                    <a:pt x="1731" y="1362"/>
                    <a:pt x="1763" y="1285"/>
                    <a:pt x="1782" y="1204"/>
                  </a:cubicBezTo>
                  <a:cubicBezTo>
                    <a:pt x="1988" y="1204"/>
                    <a:pt x="1988" y="1204"/>
                    <a:pt x="1988" y="1204"/>
                  </a:cubicBezTo>
                  <a:cubicBezTo>
                    <a:pt x="2021" y="1204"/>
                    <a:pt x="2048" y="1177"/>
                    <a:pt x="2048" y="1144"/>
                  </a:cubicBezTo>
                  <a:cubicBezTo>
                    <a:pt x="2048" y="904"/>
                    <a:pt x="2048" y="904"/>
                    <a:pt x="2048" y="904"/>
                  </a:cubicBezTo>
                  <a:cubicBezTo>
                    <a:pt x="2048" y="871"/>
                    <a:pt x="2021" y="844"/>
                    <a:pt x="1988" y="844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14DE583-8C75-4DA0-AF0D-E11681E3C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2525" y="1362075"/>
              <a:ext cx="276225" cy="276225"/>
            </a:xfrm>
            <a:custGeom>
              <a:avLst/>
              <a:gdLst>
                <a:gd name="T0" fmla="*/ 420 w 840"/>
                <a:gd name="T1" fmla="*/ 0 h 840"/>
                <a:gd name="T2" fmla="*/ 0 w 840"/>
                <a:gd name="T3" fmla="*/ 420 h 840"/>
                <a:gd name="T4" fmla="*/ 420 w 840"/>
                <a:gd name="T5" fmla="*/ 840 h 840"/>
                <a:gd name="T6" fmla="*/ 560 w 840"/>
                <a:gd name="T7" fmla="*/ 816 h 840"/>
                <a:gd name="T8" fmla="*/ 597 w 840"/>
                <a:gd name="T9" fmla="*/ 740 h 840"/>
                <a:gd name="T10" fmla="*/ 520 w 840"/>
                <a:gd name="T11" fmla="*/ 703 h 840"/>
                <a:gd name="T12" fmla="*/ 420 w 840"/>
                <a:gd name="T13" fmla="*/ 720 h 840"/>
                <a:gd name="T14" fmla="*/ 120 w 840"/>
                <a:gd name="T15" fmla="*/ 420 h 840"/>
                <a:gd name="T16" fmla="*/ 420 w 840"/>
                <a:gd name="T17" fmla="*/ 120 h 840"/>
                <a:gd name="T18" fmla="*/ 720 w 840"/>
                <a:gd name="T19" fmla="*/ 420 h 840"/>
                <a:gd name="T20" fmla="*/ 660 w 840"/>
                <a:gd name="T21" fmla="*/ 480 h 840"/>
                <a:gd name="T22" fmla="*/ 600 w 840"/>
                <a:gd name="T23" fmla="*/ 420 h 840"/>
                <a:gd name="T24" fmla="*/ 600 w 840"/>
                <a:gd name="T25" fmla="*/ 300 h 840"/>
                <a:gd name="T26" fmla="*/ 540 w 840"/>
                <a:gd name="T27" fmla="*/ 240 h 840"/>
                <a:gd name="T28" fmla="*/ 420 w 840"/>
                <a:gd name="T29" fmla="*/ 240 h 840"/>
                <a:gd name="T30" fmla="*/ 240 w 840"/>
                <a:gd name="T31" fmla="*/ 420 h 840"/>
                <a:gd name="T32" fmla="*/ 420 w 840"/>
                <a:gd name="T33" fmla="*/ 600 h 840"/>
                <a:gd name="T34" fmla="*/ 540 w 840"/>
                <a:gd name="T35" fmla="*/ 553 h 840"/>
                <a:gd name="T36" fmla="*/ 660 w 840"/>
                <a:gd name="T37" fmla="*/ 600 h 840"/>
                <a:gd name="T38" fmla="*/ 840 w 840"/>
                <a:gd name="T39" fmla="*/ 420 h 840"/>
                <a:gd name="T40" fmla="*/ 420 w 840"/>
                <a:gd name="T41" fmla="*/ 0 h 840"/>
                <a:gd name="T42" fmla="*/ 480 w 840"/>
                <a:gd name="T43" fmla="*/ 420 h 840"/>
                <a:gd name="T44" fmla="*/ 420 w 840"/>
                <a:gd name="T45" fmla="*/ 480 h 840"/>
                <a:gd name="T46" fmla="*/ 360 w 840"/>
                <a:gd name="T47" fmla="*/ 420 h 840"/>
                <a:gd name="T48" fmla="*/ 420 w 840"/>
                <a:gd name="T49" fmla="*/ 360 h 840"/>
                <a:gd name="T50" fmla="*/ 480 w 840"/>
                <a:gd name="T51" fmla="*/ 360 h 840"/>
                <a:gd name="T52" fmla="*/ 480 w 840"/>
                <a:gd name="T53" fmla="*/ 4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0" h="840">
                  <a:moveTo>
                    <a:pt x="420" y="0"/>
                  </a:moveTo>
                  <a:cubicBezTo>
                    <a:pt x="188" y="0"/>
                    <a:pt x="0" y="188"/>
                    <a:pt x="0" y="420"/>
                  </a:cubicBezTo>
                  <a:cubicBezTo>
                    <a:pt x="0" y="652"/>
                    <a:pt x="188" y="840"/>
                    <a:pt x="420" y="840"/>
                  </a:cubicBezTo>
                  <a:cubicBezTo>
                    <a:pt x="468" y="840"/>
                    <a:pt x="515" y="832"/>
                    <a:pt x="560" y="816"/>
                  </a:cubicBezTo>
                  <a:cubicBezTo>
                    <a:pt x="591" y="805"/>
                    <a:pt x="608" y="771"/>
                    <a:pt x="597" y="740"/>
                  </a:cubicBezTo>
                  <a:cubicBezTo>
                    <a:pt x="585" y="708"/>
                    <a:pt x="551" y="692"/>
                    <a:pt x="520" y="703"/>
                  </a:cubicBezTo>
                  <a:cubicBezTo>
                    <a:pt x="488" y="714"/>
                    <a:pt x="454" y="720"/>
                    <a:pt x="420" y="720"/>
                  </a:cubicBezTo>
                  <a:cubicBezTo>
                    <a:pt x="255" y="720"/>
                    <a:pt x="120" y="585"/>
                    <a:pt x="120" y="420"/>
                  </a:cubicBezTo>
                  <a:cubicBezTo>
                    <a:pt x="120" y="255"/>
                    <a:pt x="255" y="120"/>
                    <a:pt x="420" y="120"/>
                  </a:cubicBezTo>
                  <a:cubicBezTo>
                    <a:pt x="585" y="120"/>
                    <a:pt x="720" y="255"/>
                    <a:pt x="720" y="420"/>
                  </a:cubicBezTo>
                  <a:cubicBezTo>
                    <a:pt x="720" y="453"/>
                    <a:pt x="693" y="480"/>
                    <a:pt x="660" y="480"/>
                  </a:cubicBezTo>
                  <a:cubicBezTo>
                    <a:pt x="627" y="480"/>
                    <a:pt x="600" y="453"/>
                    <a:pt x="600" y="420"/>
                  </a:cubicBezTo>
                  <a:cubicBezTo>
                    <a:pt x="600" y="300"/>
                    <a:pt x="600" y="300"/>
                    <a:pt x="600" y="300"/>
                  </a:cubicBezTo>
                  <a:cubicBezTo>
                    <a:pt x="600" y="267"/>
                    <a:pt x="573" y="240"/>
                    <a:pt x="540" y="240"/>
                  </a:cubicBezTo>
                  <a:cubicBezTo>
                    <a:pt x="420" y="240"/>
                    <a:pt x="420" y="240"/>
                    <a:pt x="420" y="240"/>
                  </a:cubicBezTo>
                  <a:cubicBezTo>
                    <a:pt x="321" y="240"/>
                    <a:pt x="240" y="321"/>
                    <a:pt x="240" y="420"/>
                  </a:cubicBezTo>
                  <a:cubicBezTo>
                    <a:pt x="240" y="519"/>
                    <a:pt x="321" y="600"/>
                    <a:pt x="420" y="600"/>
                  </a:cubicBezTo>
                  <a:cubicBezTo>
                    <a:pt x="466" y="600"/>
                    <a:pt x="508" y="582"/>
                    <a:pt x="540" y="553"/>
                  </a:cubicBezTo>
                  <a:cubicBezTo>
                    <a:pt x="572" y="582"/>
                    <a:pt x="614" y="600"/>
                    <a:pt x="660" y="600"/>
                  </a:cubicBezTo>
                  <a:cubicBezTo>
                    <a:pt x="759" y="600"/>
                    <a:pt x="840" y="519"/>
                    <a:pt x="840" y="420"/>
                  </a:cubicBezTo>
                  <a:cubicBezTo>
                    <a:pt x="840" y="188"/>
                    <a:pt x="652" y="0"/>
                    <a:pt x="420" y="0"/>
                  </a:cubicBezTo>
                  <a:close/>
                  <a:moveTo>
                    <a:pt x="480" y="420"/>
                  </a:moveTo>
                  <a:cubicBezTo>
                    <a:pt x="480" y="453"/>
                    <a:pt x="453" y="480"/>
                    <a:pt x="420" y="480"/>
                  </a:cubicBezTo>
                  <a:cubicBezTo>
                    <a:pt x="387" y="480"/>
                    <a:pt x="360" y="453"/>
                    <a:pt x="360" y="420"/>
                  </a:cubicBezTo>
                  <a:cubicBezTo>
                    <a:pt x="360" y="387"/>
                    <a:pt x="387" y="360"/>
                    <a:pt x="420" y="360"/>
                  </a:cubicBezTo>
                  <a:cubicBezTo>
                    <a:pt x="480" y="360"/>
                    <a:pt x="480" y="360"/>
                    <a:pt x="480" y="360"/>
                  </a:cubicBezTo>
                  <a:lnTo>
                    <a:pt x="480" y="420"/>
                  </a:lnTo>
                  <a:close/>
                </a:path>
              </a:pathLst>
            </a:custGeom>
            <a:gradFill>
              <a:gsLst>
                <a:gs pos="51300">
                  <a:srgbClr val="EAF6FF"/>
                </a:gs>
                <a:gs pos="0">
                  <a:srgbClr val="EAF6FF"/>
                </a:gs>
                <a:gs pos="100000">
                  <a:srgbClr val="ADDC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CF463B-4A12-4DDD-BCF5-256E70ECE759}"/>
              </a:ext>
            </a:extLst>
          </p:cNvPr>
          <p:cNvGrpSpPr/>
          <p:nvPr/>
        </p:nvGrpSpPr>
        <p:grpSpPr>
          <a:xfrm>
            <a:off x="3240768" y="4485958"/>
            <a:ext cx="692191" cy="786044"/>
            <a:chOff x="3082925" y="6007100"/>
            <a:chExt cx="749301" cy="8509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6ED4C7B-6495-48A3-9E9D-E3656197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6007100"/>
              <a:ext cx="749301" cy="850900"/>
            </a:xfrm>
            <a:custGeom>
              <a:avLst/>
              <a:gdLst>
                <a:gd name="T0" fmla="*/ 1794 w 1802"/>
                <a:gd name="T1" fmla="*/ 1234 h 2048"/>
                <a:gd name="T2" fmla="*/ 1560 w 1802"/>
                <a:gd name="T3" fmla="*/ 766 h 2048"/>
                <a:gd name="T4" fmla="*/ 780 w 1802"/>
                <a:gd name="T5" fmla="*/ 0 h 2048"/>
                <a:gd name="T6" fmla="*/ 0 w 1802"/>
                <a:gd name="T7" fmla="*/ 780 h 2048"/>
                <a:gd name="T8" fmla="*/ 240 w 1802"/>
                <a:gd name="T9" fmla="*/ 1343 h 2048"/>
                <a:gd name="T10" fmla="*/ 240 w 1802"/>
                <a:gd name="T11" fmla="*/ 1988 h 2048"/>
                <a:gd name="T12" fmla="*/ 300 w 1802"/>
                <a:gd name="T13" fmla="*/ 2048 h 2048"/>
                <a:gd name="T14" fmla="*/ 1020 w 1802"/>
                <a:gd name="T15" fmla="*/ 2048 h 2048"/>
                <a:gd name="T16" fmla="*/ 1080 w 1802"/>
                <a:gd name="T17" fmla="*/ 1988 h 2048"/>
                <a:gd name="T18" fmla="*/ 1080 w 1802"/>
                <a:gd name="T19" fmla="*/ 1800 h 2048"/>
                <a:gd name="T20" fmla="*/ 1500 w 1802"/>
                <a:gd name="T21" fmla="*/ 1800 h 2048"/>
                <a:gd name="T22" fmla="*/ 1560 w 1802"/>
                <a:gd name="T23" fmla="*/ 1740 h 2048"/>
                <a:gd name="T24" fmla="*/ 1560 w 1802"/>
                <a:gd name="T25" fmla="*/ 1560 h 2048"/>
                <a:gd name="T26" fmla="*/ 1500 w 1802"/>
                <a:gd name="T27" fmla="*/ 1507 h 2048"/>
                <a:gd name="T28" fmla="*/ 1560 w 1802"/>
                <a:gd name="T29" fmla="*/ 1440 h 2048"/>
                <a:gd name="T30" fmla="*/ 1560 w 1802"/>
                <a:gd name="T31" fmla="*/ 1320 h 2048"/>
                <a:gd name="T32" fmla="*/ 1740 w 1802"/>
                <a:gd name="T33" fmla="*/ 1320 h 2048"/>
                <a:gd name="T34" fmla="*/ 1792 w 1802"/>
                <a:gd name="T35" fmla="*/ 1292 h 2048"/>
                <a:gd name="T36" fmla="*/ 1794 w 1802"/>
                <a:gd name="T37" fmla="*/ 12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2" h="2048">
                  <a:moveTo>
                    <a:pt x="1794" y="1234"/>
                  </a:moveTo>
                  <a:cubicBezTo>
                    <a:pt x="1560" y="766"/>
                    <a:pt x="1560" y="766"/>
                    <a:pt x="1560" y="766"/>
                  </a:cubicBezTo>
                  <a:cubicBezTo>
                    <a:pt x="1552" y="343"/>
                    <a:pt x="1205" y="0"/>
                    <a:pt x="780" y="0"/>
                  </a:cubicBezTo>
                  <a:cubicBezTo>
                    <a:pt x="350" y="0"/>
                    <a:pt x="0" y="350"/>
                    <a:pt x="0" y="780"/>
                  </a:cubicBezTo>
                  <a:cubicBezTo>
                    <a:pt x="0" y="992"/>
                    <a:pt x="88" y="1195"/>
                    <a:pt x="240" y="1343"/>
                  </a:cubicBezTo>
                  <a:cubicBezTo>
                    <a:pt x="240" y="1988"/>
                    <a:pt x="240" y="1988"/>
                    <a:pt x="240" y="1988"/>
                  </a:cubicBezTo>
                  <a:cubicBezTo>
                    <a:pt x="240" y="2022"/>
                    <a:pt x="266" y="2048"/>
                    <a:pt x="300" y="2048"/>
                  </a:cubicBezTo>
                  <a:cubicBezTo>
                    <a:pt x="1020" y="2048"/>
                    <a:pt x="1020" y="2048"/>
                    <a:pt x="1020" y="2048"/>
                  </a:cubicBezTo>
                  <a:cubicBezTo>
                    <a:pt x="1054" y="2048"/>
                    <a:pt x="1080" y="2022"/>
                    <a:pt x="1080" y="1988"/>
                  </a:cubicBezTo>
                  <a:cubicBezTo>
                    <a:pt x="1080" y="1800"/>
                    <a:pt x="1080" y="1800"/>
                    <a:pt x="1080" y="1800"/>
                  </a:cubicBezTo>
                  <a:cubicBezTo>
                    <a:pt x="1500" y="1800"/>
                    <a:pt x="1500" y="1800"/>
                    <a:pt x="1500" y="1800"/>
                  </a:cubicBezTo>
                  <a:cubicBezTo>
                    <a:pt x="1534" y="1800"/>
                    <a:pt x="1560" y="1774"/>
                    <a:pt x="1560" y="1740"/>
                  </a:cubicBezTo>
                  <a:cubicBezTo>
                    <a:pt x="1560" y="1560"/>
                    <a:pt x="1560" y="1560"/>
                    <a:pt x="1560" y="1560"/>
                  </a:cubicBezTo>
                  <a:cubicBezTo>
                    <a:pt x="1500" y="1507"/>
                    <a:pt x="1500" y="1507"/>
                    <a:pt x="1500" y="1507"/>
                  </a:cubicBezTo>
                  <a:cubicBezTo>
                    <a:pt x="1560" y="1440"/>
                    <a:pt x="1560" y="1440"/>
                    <a:pt x="1560" y="1440"/>
                  </a:cubicBezTo>
                  <a:cubicBezTo>
                    <a:pt x="1560" y="1320"/>
                    <a:pt x="1560" y="1320"/>
                    <a:pt x="1560" y="1320"/>
                  </a:cubicBezTo>
                  <a:cubicBezTo>
                    <a:pt x="1740" y="1320"/>
                    <a:pt x="1740" y="1320"/>
                    <a:pt x="1740" y="1320"/>
                  </a:cubicBezTo>
                  <a:cubicBezTo>
                    <a:pt x="1760" y="1320"/>
                    <a:pt x="1780" y="1309"/>
                    <a:pt x="1792" y="1292"/>
                  </a:cubicBezTo>
                  <a:cubicBezTo>
                    <a:pt x="1802" y="1274"/>
                    <a:pt x="1802" y="1253"/>
                    <a:pt x="1794" y="1234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5EC436A-B71D-4725-A730-C19AF3A03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2150" y="6156325"/>
              <a:ext cx="498475" cy="498475"/>
            </a:xfrm>
            <a:custGeom>
              <a:avLst/>
              <a:gdLst>
                <a:gd name="T0" fmla="*/ 1020 w 1200"/>
                <a:gd name="T1" fmla="*/ 1080 h 1200"/>
                <a:gd name="T2" fmla="*/ 960 w 1200"/>
                <a:gd name="T3" fmla="*/ 1020 h 1200"/>
                <a:gd name="T4" fmla="*/ 900 w 1200"/>
                <a:gd name="T5" fmla="*/ 960 h 1200"/>
                <a:gd name="T6" fmla="*/ 840 w 1200"/>
                <a:gd name="T7" fmla="*/ 1020 h 1200"/>
                <a:gd name="T8" fmla="*/ 1020 w 1200"/>
                <a:gd name="T9" fmla="*/ 1200 h 1200"/>
                <a:gd name="T10" fmla="*/ 1200 w 1200"/>
                <a:gd name="T11" fmla="*/ 1200 h 1200"/>
                <a:gd name="T12" fmla="*/ 1200 w 1200"/>
                <a:gd name="T13" fmla="*/ 1080 h 1200"/>
                <a:gd name="T14" fmla="*/ 1020 w 1200"/>
                <a:gd name="T15" fmla="*/ 1080 h 1200"/>
                <a:gd name="T16" fmla="*/ 420 w 1200"/>
                <a:gd name="T17" fmla="*/ 0 h 1200"/>
                <a:gd name="T18" fmla="*/ 0 w 1200"/>
                <a:gd name="T19" fmla="*/ 420 h 1200"/>
                <a:gd name="T20" fmla="*/ 420 w 1200"/>
                <a:gd name="T21" fmla="*/ 840 h 1200"/>
                <a:gd name="T22" fmla="*/ 560 w 1200"/>
                <a:gd name="T23" fmla="*/ 816 h 1200"/>
                <a:gd name="T24" fmla="*/ 597 w 1200"/>
                <a:gd name="T25" fmla="*/ 740 h 1200"/>
                <a:gd name="T26" fmla="*/ 520 w 1200"/>
                <a:gd name="T27" fmla="*/ 703 h 1200"/>
                <a:gd name="T28" fmla="*/ 420 w 1200"/>
                <a:gd name="T29" fmla="*/ 720 h 1200"/>
                <a:gd name="T30" fmla="*/ 120 w 1200"/>
                <a:gd name="T31" fmla="*/ 420 h 1200"/>
                <a:gd name="T32" fmla="*/ 420 w 1200"/>
                <a:gd name="T33" fmla="*/ 120 h 1200"/>
                <a:gd name="T34" fmla="*/ 720 w 1200"/>
                <a:gd name="T35" fmla="*/ 420 h 1200"/>
                <a:gd name="T36" fmla="*/ 660 w 1200"/>
                <a:gd name="T37" fmla="*/ 480 h 1200"/>
                <a:gd name="T38" fmla="*/ 600 w 1200"/>
                <a:gd name="T39" fmla="*/ 420 h 1200"/>
                <a:gd name="T40" fmla="*/ 600 w 1200"/>
                <a:gd name="T41" fmla="*/ 300 h 1200"/>
                <a:gd name="T42" fmla="*/ 540 w 1200"/>
                <a:gd name="T43" fmla="*/ 240 h 1200"/>
                <a:gd name="T44" fmla="*/ 420 w 1200"/>
                <a:gd name="T45" fmla="*/ 240 h 1200"/>
                <a:gd name="T46" fmla="*/ 240 w 1200"/>
                <a:gd name="T47" fmla="*/ 420 h 1200"/>
                <a:gd name="T48" fmla="*/ 420 w 1200"/>
                <a:gd name="T49" fmla="*/ 600 h 1200"/>
                <a:gd name="T50" fmla="*/ 540 w 1200"/>
                <a:gd name="T51" fmla="*/ 553 h 1200"/>
                <a:gd name="T52" fmla="*/ 660 w 1200"/>
                <a:gd name="T53" fmla="*/ 600 h 1200"/>
                <a:gd name="T54" fmla="*/ 840 w 1200"/>
                <a:gd name="T55" fmla="*/ 420 h 1200"/>
                <a:gd name="T56" fmla="*/ 420 w 1200"/>
                <a:gd name="T57" fmla="*/ 0 h 1200"/>
                <a:gd name="T58" fmla="*/ 480 w 1200"/>
                <a:gd name="T59" fmla="*/ 420 h 1200"/>
                <a:gd name="T60" fmla="*/ 420 w 1200"/>
                <a:gd name="T61" fmla="*/ 480 h 1200"/>
                <a:gd name="T62" fmla="*/ 360 w 1200"/>
                <a:gd name="T63" fmla="*/ 420 h 1200"/>
                <a:gd name="T64" fmla="*/ 420 w 1200"/>
                <a:gd name="T65" fmla="*/ 360 h 1200"/>
                <a:gd name="T66" fmla="*/ 480 w 1200"/>
                <a:gd name="T67" fmla="*/ 360 h 1200"/>
                <a:gd name="T68" fmla="*/ 480 w 1200"/>
                <a:gd name="T69" fmla="*/ 42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0" h="1200">
                  <a:moveTo>
                    <a:pt x="1020" y="1080"/>
                  </a:moveTo>
                  <a:cubicBezTo>
                    <a:pt x="986" y="1080"/>
                    <a:pt x="960" y="1054"/>
                    <a:pt x="960" y="1020"/>
                  </a:cubicBezTo>
                  <a:cubicBezTo>
                    <a:pt x="960" y="988"/>
                    <a:pt x="934" y="960"/>
                    <a:pt x="900" y="960"/>
                  </a:cubicBezTo>
                  <a:cubicBezTo>
                    <a:pt x="866" y="960"/>
                    <a:pt x="840" y="988"/>
                    <a:pt x="840" y="1020"/>
                  </a:cubicBezTo>
                  <a:cubicBezTo>
                    <a:pt x="840" y="1120"/>
                    <a:pt x="920" y="1200"/>
                    <a:pt x="1020" y="1200"/>
                  </a:cubicBezTo>
                  <a:cubicBezTo>
                    <a:pt x="1200" y="1200"/>
                    <a:pt x="1200" y="1200"/>
                    <a:pt x="1200" y="1200"/>
                  </a:cubicBezTo>
                  <a:cubicBezTo>
                    <a:pt x="1200" y="1080"/>
                    <a:pt x="1200" y="1080"/>
                    <a:pt x="1200" y="1080"/>
                  </a:cubicBezTo>
                  <a:lnTo>
                    <a:pt x="1020" y="1080"/>
                  </a:lnTo>
                  <a:close/>
                  <a:moveTo>
                    <a:pt x="420" y="0"/>
                  </a:moveTo>
                  <a:cubicBezTo>
                    <a:pt x="188" y="0"/>
                    <a:pt x="0" y="188"/>
                    <a:pt x="0" y="420"/>
                  </a:cubicBezTo>
                  <a:cubicBezTo>
                    <a:pt x="0" y="652"/>
                    <a:pt x="188" y="840"/>
                    <a:pt x="420" y="840"/>
                  </a:cubicBezTo>
                  <a:cubicBezTo>
                    <a:pt x="468" y="840"/>
                    <a:pt x="515" y="832"/>
                    <a:pt x="560" y="816"/>
                  </a:cubicBezTo>
                  <a:cubicBezTo>
                    <a:pt x="591" y="805"/>
                    <a:pt x="608" y="771"/>
                    <a:pt x="597" y="740"/>
                  </a:cubicBezTo>
                  <a:cubicBezTo>
                    <a:pt x="586" y="708"/>
                    <a:pt x="551" y="692"/>
                    <a:pt x="520" y="703"/>
                  </a:cubicBezTo>
                  <a:cubicBezTo>
                    <a:pt x="488" y="714"/>
                    <a:pt x="454" y="720"/>
                    <a:pt x="420" y="720"/>
                  </a:cubicBezTo>
                  <a:cubicBezTo>
                    <a:pt x="255" y="720"/>
                    <a:pt x="120" y="585"/>
                    <a:pt x="120" y="420"/>
                  </a:cubicBezTo>
                  <a:cubicBezTo>
                    <a:pt x="120" y="255"/>
                    <a:pt x="255" y="120"/>
                    <a:pt x="420" y="120"/>
                  </a:cubicBezTo>
                  <a:cubicBezTo>
                    <a:pt x="585" y="120"/>
                    <a:pt x="720" y="255"/>
                    <a:pt x="720" y="420"/>
                  </a:cubicBezTo>
                  <a:cubicBezTo>
                    <a:pt x="720" y="453"/>
                    <a:pt x="693" y="480"/>
                    <a:pt x="660" y="480"/>
                  </a:cubicBezTo>
                  <a:cubicBezTo>
                    <a:pt x="627" y="480"/>
                    <a:pt x="600" y="453"/>
                    <a:pt x="600" y="420"/>
                  </a:cubicBezTo>
                  <a:cubicBezTo>
                    <a:pt x="600" y="300"/>
                    <a:pt x="600" y="300"/>
                    <a:pt x="600" y="300"/>
                  </a:cubicBezTo>
                  <a:cubicBezTo>
                    <a:pt x="600" y="267"/>
                    <a:pt x="573" y="240"/>
                    <a:pt x="540" y="240"/>
                  </a:cubicBezTo>
                  <a:cubicBezTo>
                    <a:pt x="420" y="240"/>
                    <a:pt x="420" y="240"/>
                    <a:pt x="420" y="240"/>
                  </a:cubicBezTo>
                  <a:cubicBezTo>
                    <a:pt x="321" y="240"/>
                    <a:pt x="240" y="321"/>
                    <a:pt x="240" y="420"/>
                  </a:cubicBezTo>
                  <a:cubicBezTo>
                    <a:pt x="240" y="519"/>
                    <a:pt x="321" y="600"/>
                    <a:pt x="420" y="600"/>
                  </a:cubicBezTo>
                  <a:cubicBezTo>
                    <a:pt x="466" y="600"/>
                    <a:pt x="508" y="582"/>
                    <a:pt x="540" y="553"/>
                  </a:cubicBezTo>
                  <a:cubicBezTo>
                    <a:pt x="572" y="582"/>
                    <a:pt x="614" y="600"/>
                    <a:pt x="660" y="600"/>
                  </a:cubicBezTo>
                  <a:cubicBezTo>
                    <a:pt x="759" y="600"/>
                    <a:pt x="840" y="519"/>
                    <a:pt x="840" y="420"/>
                  </a:cubicBezTo>
                  <a:cubicBezTo>
                    <a:pt x="840" y="188"/>
                    <a:pt x="652" y="0"/>
                    <a:pt x="420" y="0"/>
                  </a:cubicBezTo>
                  <a:close/>
                  <a:moveTo>
                    <a:pt x="480" y="420"/>
                  </a:moveTo>
                  <a:cubicBezTo>
                    <a:pt x="480" y="453"/>
                    <a:pt x="453" y="480"/>
                    <a:pt x="420" y="480"/>
                  </a:cubicBezTo>
                  <a:cubicBezTo>
                    <a:pt x="387" y="480"/>
                    <a:pt x="360" y="453"/>
                    <a:pt x="360" y="420"/>
                  </a:cubicBezTo>
                  <a:cubicBezTo>
                    <a:pt x="360" y="387"/>
                    <a:pt x="387" y="360"/>
                    <a:pt x="420" y="360"/>
                  </a:cubicBezTo>
                  <a:cubicBezTo>
                    <a:pt x="480" y="360"/>
                    <a:pt x="480" y="360"/>
                    <a:pt x="480" y="360"/>
                  </a:cubicBezTo>
                  <a:lnTo>
                    <a:pt x="480" y="420"/>
                  </a:lnTo>
                  <a:close/>
                </a:path>
              </a:pathLst>
            </a:custGeom>
            <a:gradFill>
              <a:gsLst>
                <a:gs pos="50406">
                  <a:srgbClr val="EAF6FF"/>
                </a:gs>
                <a:gs pos="0">
                  <a:srgbClr val="EAF6FF"/>
                </a:gs>
                <a:gs pos="100000">
                  <a:srgbClr val="ADDC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82FF9B-276E-4D75-8B0C-5A2E7DF01325}"/>
              </a:ext>
            </a:extLst>
          </p:cNvPr>
          <p:cNvSpPr/>
          <p:nvPr/>
        </p:nvSpPr>
        <p:spPr>
          <a:xfrm>
            <a:off x="4467225" y="1879659"/>
            <a:ext cx="3162300" cy="1838325"/>
          </a:xfrm>
          <a:prstGeom prst="roundRect">
            <a:avLst>
              <a:gd name="adj" fmla="val 12488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bIns="274320" rtlCol="0" anchor="b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Quality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FFFFFF"/>
                </a:solidFill>
              </a:rPr>
              <a:t>Apparently we had 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reached a great height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DD7D53-8F3A-4221-BAFA-C54FE86281E3}"/>
              </a:ext>
            </a:extLst>
          </p:cNvPr>
          <p:cNvGrpSpPr/>
          <p:nvPr/>
        </p:nvGrpSpPr>
        <p:grpSpPr>
          <a:xfrm>
            <a:off x="6497089" y="2254375"/>
            <a:ext cx="846093" cy="846092"/>
            <a:chOff x="7015163" y="2438594"/>
            <a:chExt cx="825501" cy="825500"/>
          </a:xfrm>
        </p:grpSpPr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E0C15F38-EC34-4867-97CE-5A00D66D3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167" y="2438594"/>
              <a:ext cx="533497" cy="533497"/>
            </a:xfrm>
            <a:custGeom>
              <a:avLst/>
              <a:gdLst>
                <a:gd name="T0" fmla="*/ 664 w 1324"/>
                <a:gd name="T1" fmla="*/ 0 h 1324"/>
                <a:gd name="T2" fmla="*/ 4 w 1324"/>
                <a:gd name="T3" fmla="*/ 660 h 1324"/>
                <a:gd name="T4" fmla="*/ 91 w 1324"/>
                <a:gd name="T5" fmla="*/ 988 h 1324"/>
                <a:gd name="T6" fmla="*/ 7 w 1324"/>
                <a:gd name="T7" fmla="*/ 1241 h 1324"/>
                <a:gd name="T8" fmla="*/ 22 w 1324"/>
                <a:gd name="T9" fmla="*/ 1302 h 1324"/>
                <a:gd name="T10" fmla="*/ 83 w 1324"/>
                <a:gd name="T11" fmla="*/ 1317 h 1324"/>
                <a:gd name="T12" fmla="*/ 336 w 1324"/>
                <a:gd name="T13" fmla="*/ 1233 h 1324"/>
                <a:gd name="T14" fmla="*/ 664 w 1324"/>
                <a:gd name="T15" fmla="*/ 1320 h 1324"/>
                <a:gd name="T16" fmla="*/ 1324 w 1324"/>
                <a:gd name="T17" fmla="*/ 660 h 1324"/>
                <a:gd name="T18" fmla="*/ 664 w 1324"/>
                <a:gd name="T19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4" h="1324">
                  <a:moveTo>
                    <a:pt x="664" y="0"/>
                  </a:moveTo>
                  <a:cubicBezTo>
                    <a:pt x="300" y="0"/>
                    <a:pt x="4" y="296"/>
                    <a:pt x="4" y="660"/>
                  </a:cubicBezTo>
                  <a:cubicBezTo>
                    <a:pt x="4" y="776"/>
                    <a:pt x="34" y="889"/>
                    <a:pt x="91" y="988"/>
                  </a:cubicBezTo>
                  <a:cubicBezTo>
                    <a:pt x="7" y="1241"/>
                    <a:pt x="7" y="1241"/>
                    <a:pt x="7" y="1241"/>
                  </a:cubicBezTo>
                  <a:cubicBezTo>
                    <a:pt x="0" y="1263"/>
                    <a:pt x="6" y="1286"/>
                    <a:pt x="22" y="1302"/>
                  </a:cubicBezTo>
                  <a:cubicBezTo>
                    <a:pt x="38" y="1319"/>
                    <a:pt x="62" y="1324"/>
                    <a:pt x="83" y="1317"/>
                  </a:cubicBezTo>
                  <a:cubicBezTo>
                    <a:pt x="336" y="1233"/>
                    <a:pt x="336" y="1233"/>
                    <a:pt x="336" y="1233"/>
                  </a:cubicBezTo>
                  <a:cubicBezTo>
                    <a:pt x="435" y="1290"/>
                    <a:pt x="548" y="1320"/>
                    <a:pt x="664" y="1320"/>
                  </a:cubicBezTo>
                  <a:cubicBezTo>
                    <a:pt x="1028" y="1320"/>
                    <a:pt x="1324" y="1024"/>
                    <a:pt x="1324" y="660"/>
                  </a:cubicBezTo>
                  <a:cubicBezTo>
                    <a:pt x="1324" y="296"/>
                    <a:pt x="1028" y="0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rgbClr val="FFFFD5"/>
                </a:gs>
                <a:gs pos="93000">
                  <a:srgbClr val="FFE59A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17F33239-87CA-42A3-85E5-630CF5FC7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5163" y="2536454"/>
              <a:ext cx="729218" cy="727640"/>
            </a:xfrm>
            <a:custGeom>
              <a:avLst/>
              <a:gdLst>
                <a:gd name="T0" fmla="*/ 1131 w 1809"/>
                <a:gd name="T1" fmla="*/ 1366 h 1808"/>
                <a:gd name="T2" fmla="*/ 940 w 1809"/>
                <a:gd name="T3" fmla="*/ 1271 h 1808"/>
                <a:gd name="T4" fmla="*/ 871 w 1809"/>
                <a:gd name="T5" fmla="*/ 1282 h 1808"/>
                <a:gd name="T6" fmla="*/ 799 w 1809"/>
                <a:gd name="T7" fmla="*/ 1354 h 1808"/>
                <a:gd name="T8" fmla="*/ 574 w 1809"/>
                <a:gd name="T9" fmla="*/ 1240 h 1808"/>
                <a:gd name="T10" fmla="*/ 460 w 1809"/>
                <a:gd name="T11" fmla="*/ 1015 h 1808"/>
                <a:gd name="T12" fmla="*/ 531 w 1809"/>
                <a:gd name="T13" fmla="*/ 943 h 1808"/>
                <a:gd name="T14" fmla="*/ 543 w 1809"/>
                <a:gd name="T15" fmla="*/ 874 h 1808"/>
                <a:gd name="T16" fmla="*/ 447 w 1809"/>
                <a:gd name="T17" fmla="*/ 683 h 1808"/>
                <a:gd name="T18" fmla="*/ 315 w 1809"/>
                <a:gd name="T19" fmla="*/ 586 h 1808"/>
                <a:gd name="T20" fmla="*/ 159 w 1809"/>
                <a:gd name="T21" fmla="*/ 636 h 1808"/>
                <a:gd name="T22" fmla="*/ 54 w 1809"/>
                <a:gd name="T23" fmla="*/ 742 h 1808"/>
                <a:gd name="T24" fmla="*/ 1 w 1809"/>
                <a:gd name="T25" fmla="*/ 873 h 1808"/>
                <a:gd name="T26" fmla="*/ 319 w 1809"/>
                <a:gd name="T27" fmla="*/ 1495 h 1808"/>
                <a:gd name="T28" fmla="*/ 933 w 1809"/>
                <a:gd name="T29" fmla="*/ 1807 h 1808"/>
                <a:gd name="T30" fmla="*/ 949 w 1809"/>
                <a:gd name="T31" fmla="*/ 1808 h 1808"/>
                <a:gd name="T32" fmla="*/ 1077 w 1809"/>
                <a:gd name="T33" fmla="*/ 1755 h 1808"/>
                <a:gd name="T34" fmla="*/ 1177 w 1809"/>
                <a:gd name="T35" fmla="*/ 1655 h 1808"/>
                <a:gd name="T36" fmla="*/ 1228 w 1809"/>
                <a:gd name="T37" fmla="*/ 1499 h 1808"/>
                <a:gd name="T38" fmla="*/ 1131 w 1809"/>
                <a:gd name="T39" fmla="*/ 1366 h 1808"/>
                <a:gd name="T40" fmla="*/ 1389 w 1809"/>
                <a:gd name="T41" fmla="*/ 0 h 1808"/>
                <a:gd name="T42" fmla="*/ 969 w 1809"/>
                <a:gd name="T43" fmla="*/ 420 h 1808"/>
                <a:gd name="T44" fmla="*/ 1389 w 1809"/>
                <a:gd name="T45" fmla="*/ 840 h 1808"/>
                <a:gd name="T46" fmla="*/ 1529 w 1809"/>
                <a:gd name="T47" fmla="*/ 816 h 1808"/>
                <a:gd name="T48" fmla="*/ 1566 w 1809"/>
                <a:gd name="T49" fmla="*/ 740 h 1808"/>
                <a:gd name="T50" fmla="*/ 1489 w 1809"/>
                <a:gd name="T51" fmla="*/ 703 h 1808"/>
                <a:gd name="T52" fmla="*/ 1389 w 1809"/>
                <a:gd name="T53" fmla="*/ 720 h 1808"/>
                <a:gd name="T54" fmla="*/ 1089 w 1809"/>
                <a:gd name="T55" fmla="*/ 420 h 1808"/>
                <a:gd name="T56" fmla="*/ 1389 w 1809"/>
                <a:gd name="T57" fmla="*/ 120 h 1808"/>
                <a:gd name="T58" fmla="*/ 1689 w 1809"/>
                <a:gd name="T59" fmla="*/ 420 h 1808"/>
                <a:gd name="T60" fmla="*/ 1629 w 1809"/>
                <a:gd name="T61" fmla="*/ 480 h 1808"/>
                <a:gd name="T62" fmla="*/ 1569 w 1809"/>
                <a:gd name="T63" fmla="*/ 420 h 1808"/>
                <a:gd name="T64" fmla="*/ 1569 w 1809"/>
                <a:gd name="T65" fmla="*/ 300 h 1808"/>
                <a:gd name="T66" fmla="*/ 1509 w 1809"/>
                <a:gd name="T67" fmla="*/ 240 h 1808"/>
                <a:gd name="T68" fmla="*/ 1389 w 1809"/>
                <a:gd name="T69" fmla="*/ 240 h 1808"/>
                <a:gd name="T70" fmla="*/ 1209 w 1809"/>
                <a:gd name="T71" fmla="*/ 420 h 1808"/>
                <a:gd name="T72" fmla="*/ 1389 w 1809"/>
                <a:gd name="T73" fmla="*/ 600 h 1808"/>
                <a:gd name="T74" fmla="*/ 1509 w 1809"/>
                <a:gd name="T75" fmla="*/ 553 h 1808"/>
                <a:gd name="T76" fmla="*/ 1629 w 1809"/>
                <a:gd name="T77" fmla="*/ 600 h 1808"/>
                <a:gd name="T78" fmla="*/ 1809 w 1809"/>
                <a:gd name="T79" fmla="*/ 420 h 1808"/>
                <a:gd name="T80" fmla="*/ 1389 w 1809"/>
                <a:gd name="T81" fmla="*/ 0 h 1808"/>
                <a:gd name="T82" fmla="*/ 1449 w 1809"/>
                <a:gd name="T83" fmla="*/ 420 h 1808"/>
                <a:gd name="T84" fmla="*/ 1389 w 1809"/>
                <a:gd name="T85" fmla="*/ 480 h 1808"/>
                <a:gd name="T86" fmla="*/ 1329 w 1809"/>
                <a:gd name="T87" fmla="*/ 420 h 1808"/>
                <a:gd name="T88" fmla="*/ 1389 w 1809"/>
                <a:gd name="T89" fmla="*/ 360 h 1808"/>
                <a:gd name="T90" fmla="*/ 1449 w 1809"/>
                <a:gd name="T91" fmla="*/ 360 h 1808"/>
                <a:gd name="T92" fmla="*/ 1449 w 1809"/>
                <a:gd name="T93" fmla="*/ 42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9" h="1808">
                  <a:moveTo>
                    <a:pt x="1131" y="1366"/>
                  </a:moveTo>
                  <a:cubicBezTo>
                    <a:pt x="940" y="1271"/>
                    <a:pt x="940" y="1271"/>
                    <a:pt x="940" y="1271"/>
                  </a:cubicBezTo>
                  <a:cubicBezTo>
                    <a:pt x="917" y="1260"/>
                    <a:pt x="889" y="1264"/>
                    <a:pt x="871" y="1282"/>
                  </a:cubicBezTo>
                  <a:cubicBezTo>
                    <a:pt x="799" y="1354"/>
                    <a:pt x="799" y="1354"/>
                    <a:pt x="799" y="1354"/>
                  </a:cubicBezTo>
                  <a:cubicBezTo>
                    <a:pt x="768" y="1357"/>
                    <a:pt x="685" y="1351"/>
                    <a:pt x="574" y="1240"/>
                  </a:cubicBezTo>
                  <a:cubicBezTo>
                    <a:pt x="463" y="1129"/>
                    <a:pt x="457" y="1045"/>
                    <a:pt x="460" y="1015"/>
                  </a:cubicBezTo>
                  <a:cubicBezTo>
                    <a:pt x="531" y="943"/>
                    <a:pt x="531" y="943"/>
                    <a:pt x="531" y="943"/>
                  </a:cubicBezTo>
                  <a:cubicBezTo>
                    <a:pt x="550" y="925"/>
                    <a:pt x="554" y="897"/>
                    <a:pt x="543" y="874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421" y="631"/>
                    <a:pt x="373" y="595"/>
                    <a:pt x="315" y="586"/>
                  </a:cubicBezTo>
                  <a:cubicBezTo>
                    <a:pt x="257" y="577"/>
                    <a:pt x="201" y="595"/>
                    <a:pt x="159" y="636"/>
                  </a:cubicBezTo>
                  <a:cubicBezTo>
                    <a:pt x="54" y="742"/>
                    <a:pt x="54" y="742"/>
                    <a:pt x="54" y="742"/>
                  </a:cubicBezTo>
                  <a:cubicBezTo>
                    <a:pt x="19" y="777"/>
                    <a:pt x="0" y="823"/>
                    <a:pt x="1" y="873"/>
                  </a:cubicBezTo>
                  <a:cubicBezTo>
                    <a:pt x="3" y="988"/>
                    <a:pt x="47" y="1222"/>
                    <a:pt x="319" y="1495"/>
                  </a:cubicBezTo>
                  <a:cubicBezTo>
                    <a:pt x="566" y="1742"/>
                    <a:pt x="810" y="1797"/>
                    <a:pt x="933" y="1807"/>
                  </a:cubicBezTo>
                  <a:cubicBezTo>
                    <a:pt x="938" y="1808"/>
                    <a:pt x="943" y="1808"/>
                    <a:pt x="949" y="1808"/>
                  </a:cubicBezTo>
                  <a:cubicBezTo>
                    <a:pt x="997" y="1808"/>
                    <a:pt x="1043" y="1789"/>
                    <a:pt x="1077" y="1755"/>
                  </a:cubicBezTo>
                  <a:cubicBezTo>
                    <a:pt x="1177" y="1655"/>
                    <a:pt x="1177" y="1655"/>
                    <a:pt x="1177" y="1655"/>
                  </a:cubicBezTo>
                  <a:cubicBezTo>
                    <a:pt x="1219" y="1613"/>
                    <a:pt x="1237" y="1556"/>
                    <a:pt x="1228" y="1499"/>
                  </a:cubicBezTo>
                  <a:cubicBezTo>
                    <a:pt x="1218" y="1441"/>
                    <a:pt x="1183" y="1393"/>
                    <a:pt x="1131" y="1366"/>
                  </a:cubicBezTo>
                  <a:close/>
                  <a:moveTo>
                    <a:pt x="1389" y="0"/>
                  </a:moveTo>
                  <a:cubicBezTo>
                    <a:pt x="1157" y="0"/>
                    <a:pt x="969" y="188"/>
                    <a:pt x="969" y="420"/>
                  </a:cubicBezTo>
                  <a:cubicBezTo>
                    <a:pt x="969" y="652"/>
                    <a:pt x="1157" y="840"/>
                    <a:pt x="1389" y="840"/>
                  </a:cubicBezTo>
                  <a:cubicBezTo>
                    <a:pt x="1437" y="840"/>
                    <a:pt x="1484" y="832"/>
                    <a:pt x="1529" y="816"/>
                  </a:cubicBezTo>
                  <a:cubicBezTo>
                    <a:pt x="1560" y="805"/>
                    <a:pt x="1577" y="771"/>
                    <a:pt x="1566" y="740"/>
                  </a:cubicBezTo>
                  <a:cubicBezTo>
                    <a:pt x="1555" y="708"/>
                    <a:pt x="1520" y="692"/>
                    <a:pt x="1489" y="703"/>
                  </a:cubicBezTo>
                  <a:cubicBezTo>
                    <a:pt x="1457" y="714"/>
                    <a:pt x="1423" y="720"/>
                    <a:pt x="1389" y="720"/>
                  </a:cubicBezTo>
                  <a:cubicBezTo>
                    <a:pt x="1224" y="720"/>
                    <a:pt x="1089" y="585"/>
                    <a:pt x="1089" y="420"/>
                  </a:cubicBezTo>
                  <a:cubicBezTo>
                    <a:pt x="1089" y="255"/>
                    <a:pt x="1224" y="120"/>
                    <a:pt x="1389" y="120"/>
                  </a:cubicBezTo>
                  <a:cubicBezTo>
                    <a:pt x="1554" y="120"/>
                    <a:pt x="1689" y="255"/>
                    <a:pt x="1689" y="420"/>
                  </a:cubicBezTo>
                  <a:cubicBezTo>
                    <a:pt x="1689" y="453"/>
                    <a:pt x="1662" y="480"/>
                    <a:pt x="1629" y="480"/>
                  </a:cubicBezTo>
                  <a:cubicBezTo>
                    <a:pt x="1596" y="480"/>
                    <a:pt x="1569" y="453"/>
                    <a:pt x="1569" y="420"/>
                  </a:cubicBezTo>
                  <a:cubicBezTo>
                    <a:pt x="1569" y="300"/>
                    <a:pt x="1569" y="300"/>
                    <a:pt x="1569" y="300"/>
                  </a:cubicBezTo>
                  <a:cubicBezTo>
                    <a:pt x="1569" y="267"/>
                    <a:pt x="1542" y="240"/>
                    <a:pt x="1509" y="240"/>
                  </a:cubicBezTo>
                  <a:cubicBezTo>
                    <a:pt x="1389" y="240"/>
                    <a:pt x="1389" y="240"/>
                    <a:pt x="1389" y="240"/>
                  </a:cubicBezTo>
                  <a:cubicBezTo>
                    <a:pt x="1290" y="240"/>
                    <a:pt x="1209" y="321"/>
                    <a:pt x="1209" y="420"/>
                  </a:cubicBezTo>
                  <a:cubicBezTo>
                    <a:pt x="1209" y="519"/>
                    <a:pt x="1290" y="600"/>
                    <a:pt x="1389" y="600"/>
                  </a:cubicBezTo>
                  <a:cubicBezTo>
                    <a:pt x="1435" y="600"/>
                    <a:pt x="1477" y="582"/>
                    <a:pt x="1509" y="553"/>
                  </a:cubicBezTo>
                  <a:cubicBezTo>
                    <a:pt x="1541" y="582"/>
                    <a:pt x="1583" y="600"/>
                    <a:pt x="1629" y="600"/>
                  </a:cubicBezTo>
                  <a:cubicBezTo>
                    <a:pt x="1728" y="600"/>
                    <a:pt x="1809" y="519"/>
                    <a:pt x="1809" y="420"/>
                  </a:cubicBezTo>
                  <a:cubicBezTo>
                    <a:pt x="1809" y="188"/>
                    <a:pt x="1621" y="0"/>
                    <a:pt x="1389" y="0"/>
                  </a:cubicBezTo>
                  <a:close/>
                  <a:moveTo>
                    <a:pt x="1449" y="420"/>
                  </a:moveTo>
                  <a:cubicBezTo>
                    <a:pt x="1449" y="453"/>
                    <a:pt x="1422" y="480"/>
                    <a:pt x="1389" y="480"/>
                  </a:cubicBezTo>
                  <a:cubicBezTo>
                    <a:pt x="1356" y="480"/>
                    <a:pt x="1329" y="453"/>
                    <a:pt x="1329" y="420"/>
                  </a:cubicBezTo>
                  <a:cubicBezTo>
                    <a:pt x="1329" y="387"/>
                    <a:pt x="1356" y="360"/>
                    <a:pt x="1389" y="360"/>
                  </a:cubicBezTo>
                  <a:cubicBezTo>
                    <a:pt x="1449" y="360"/>
                    <a:pt x="1449" y="360"/>
                    <a:pt x="1449" y="360"/>
                  </a:cubicBezTo>
                  <a:lnTo>
                    <a:pt x="1449" y="420"/>
                  </a:lnTo>
                  <a:close/>
                </a:path>
              </a:pathLst>
            </a:custGeom>
            <a:gradFill>
              <a:gsLst>
                <a:gs pos="0">
                  <a:srgbClr val="FFDE00"/>
                </a:gs>
                <a:gs pos="93000">
                  <a:srgbClr val="FD590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8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14000" decel="86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54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62E5F1-44A1-48E9-B898-2BD0F290A28C}"/>
              </a:ext>
            </a:extLst>
          </p:cNvPr>
          <p:cNvSpPr/>
          <p:nvPr/>
        </p:nvSpPr>
        <p:spPr>
          <a:xfrm>
            <a:off x="4021623" y="4234547"/>
            <a:ext cx="1904999" cy="1844350"/>
          </a:xfrm>
          <a:prstGeom prst="roundRect">
            <a:avLst>
              <a:gd name="adj" fmla="val 62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0" bIns="0" rtlCol="0" anchor="t"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Business Intelligence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The sable cloud beneath was.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29FBF3-999E-41E2-A6F4-33A2A1AF39BE}"/>
              </a:ext>
            </a:extLst>
          </p:cNvPr>
          <p:cNvSpPr/>
          <p:nvPr/>
        </p:nvSpPr>
        <p:spPr>
          <a:xfrm>
            <a:off x="6275873" y="4234547"/>
            <a:ext cx="1904999" cy="1844350"/>
          </a:xfrm>
          <a:prstGeom prst="roundRect">
            <a:avLst>
              <a:gd name="adj" fmla="val 62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0" bIns="0" rtlCol="0" anchor="t"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Adaptive Design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Cloud beneath was dished out, and </a:t>
            </a: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the car.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48AA0E-3F7D-4E61-882B-2DD1DDAC9F61}"/>
              </a:ext>
            </a:extLst>
          </p:cNvPr>
          <p:cNvSpPr/>
          <p:nvPr/>
        </p:nvSpPr>
        <p:spPr>
          <a:xfrm>
            <a:off x="8530123" y="4234547"/>
            <a:ext cx="1904999" cy="1844350"/>
          </a:xfrm>
          <a:prstGeom prst="roundRect">
            <a:avLst>
              <a:gd name="adj" fmla="val 62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0" bIns="0" rtlCol="0" anchor="t"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Training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Sable cloud beneath was dished out, and the car.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B06DAE-E5B5-4823-B2D7-A6A8625E7FD6}"/>
              </a:ext>
            </a:extLst>
          </p:cNvPr>
          <p:cNvSpPr/>
          <p:nvPr/>
        </p:nvSpPr>
        <p:spPr>
          <a:xfrm>
            <a:off x="1767373" y="4234547"/>
            <a:ext cx="1904999" cy="1844350"/>
          </a:xfrm>
          <a:prstGeom prst="roundRect">
            <a:avLst>
              <a:gd name="adj" fmla="val 62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0" bIns="0" rtlCol="0" anchor="t"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Cloud Services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The sable cloud beneath was dished out.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EF69C4-B665-47B2-A1D1-A1EA8E7B1F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9DD46-DC32-4C18-9D10-BD9D1EED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Featured Services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FC799-7B1D-4467-8BB1-C75C3D576E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C2270D-FD1C-4B0E-80A7-1823F6AA9760}"/>
              </a:ext>
            </a:extLst>
          </p:cNvPr>
          <p:cNvSpPr/>
          <p:nvPr/>
        </p:nvSpPr>
        <p:spPr>
          <a:xfrm>
            <a:off x="6179335" y="2597155"/>
            <a:ext cx="172090" cy="172090"/>
          </a:xfrm>
          <a:prstGeom prst="ellipse">
            <a:avLst/>
          </a:prstGeom>
          <a:gradFill>
            <a:gsLst>
              <a:gs pos="0">
                <a:srgbClr val="00C0FF"/>
              </a:gs>
              <a:gs pos="9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E32863-EBE8-40CB-8361-932F34685B9C}"/>
              </a:ext>
            </a:extLst>
          </p:cNvPr>
          <p:cNvSpPr/>
          <p:nvPr/>
        </p:nvSpPr>
        <p:spPr>
          <a:xfrm>
            <a:off x="1601369" y="4066594"/>
            <a:ext cx="242596" cy="242596"/>
          </a:xfrm>
          <a:prstGeom prst="ellipse">
            <a:avLst/>
          </a:prstGeom>
          <a:gradFill>
            <a:gsLst>
              <a:gs pos="0">
                <a:srgbClr val="FFDE00"/>
              </a:gs>
              <a:gs pos="93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FA87A4-DB44-4700-B104-5556A83AD743}"/>
              </a:ext>
            </a:extLst>
          </p:cNvPr>
          <p:cNvSpPr/>
          <p:nvPr/>
        </p:nvSpPr>
        <p:spPr>
          <a:xfrm>
            <a:off x="11299371" y="2808514"/>
            <a:ext cx="429207" cy="429207"/>
          </a:xfrm>
          <a:prstGeom prst="ellipse">
            <a:avLst/>
          </a:prstGeom>
          <a:gradFill>
            <a:gsLst>
              <a:gs pos="0">
                <a:srgbClr val="00C0FF"/>
              </a:gs>
              <a:gs pos="9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9AF008-B751-47C2-9B5B-7698464AA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E0F62D-1995-4C56-B454-885D606B77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1953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26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DF9DF1BD-90A0-4A8E-A082-215FF7122A90}"/>
              </a:ext>
            </a:extLst>
          </p:cNvPr>
          <p:cNvGrpSpPr/>
          <p:nvPr/>
        </p:nvGrpSpPr>
        <p:grpSpPr>
          <a:xfrm>
            <a:off x="5957405" y="620387"/>
            <a:ext cx="5603412" cy="6419046"/>
            <a:chOff x="5494338" y="449263"/>
            <a:chExt cx="5202237" cy="5959476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2A03DB1-EA36-48C7-A143-981D3EBC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698876"/>
              <a:ext cx="4832350" cy="115888"/>
            </a:xfrm>
            <a:custGeom>
              <a:avLst/>
              <a:gdLst>
                <a:gd name="T0" fmla="*/ 1122 w 1136"/>
                <a:gd name="T1" fmla="*/ 27 h 27"/>
                <a:gd name="T2" fmla="*/ 13 w 1136"/>
                <a:gd name="T3" fmla="*/ 27 h 27"/>
                <a:gd name="T4" fmla="*/ 0 w 1136"/>
                <a:gd name="T5" fmla="*/ 14 h 27"/>
                <a:gd name="T6" fmla="*/ 13 w 1136"/>
                <a:gd name="T7" fmla="*/ 0 h 27"/>
                <a:gd name="T8" fmla="*/ 1122 w 1136"/>
                <a:gd name="T9" fmla="*/ 0 h 27"/>
                <a:gd name="T10" fmla="*/ 1136 w 1136"/>
                <a:gd name="T11" fmla="*/ 14 h 27"/>
                <a:gd name="T12" fmla="*/ 1122 w 113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6" h="27">
                  <a:moveTo>
                    <a:pt x="1122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122" y="0"/>
                    <a:pt x="1122" y="0"/>
                    <a:pt x="1122" y="0"/>
                  </a:cubicBezTo>
                  <a:cubicBezTo>
                    <a:pt x="1130" y="0"/>
                    <a:pt x="1136" y="6"/>
                    <a:pt x="1136" y="14"/>
                  </a:cubicBezTo>
                  <a:cubicBezTo>
                    <a:pt x="1136" y="21"/>
                    <a:pt x="1130" y="27"/>
                    <a:pt x="1122" y="2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29ADEC3-BF08-4DFB-9A6F-048D8372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3698876"/>
              <a:ext cx="1220788" cy="115888"/>
            </a:xfrm>
            <a:custGeom>
              <a:avLst/>
              <a:gdLst>
                <a:gd name="T0" fmla="*/ 273 w 287"/>
                <a:gd name="T1" fmla="*/ 0 h 27"/>
                <a:gd name="T2" fmla="*/ 14 w 287"/>
                <a:gd name="T3" fmla="*/ 0 h 27"/>
                <a:gd name="T4" fmla="*/ 0 w 287"/>
                <a:gd name="T5" fmla="*/ 14 h 27"/>
                <a:gd name="T6" fmla="*/ 14 w 287"/>
                <a:gd name="T7" fmla="*/ 27 h 27"/>
                <a:gd name="T8" fmla="*/ 30 w 287"/>
                <a:gd name="T9" fmla="*/ 27 h 27"/>
                <a:gd name="T10" fmla="*/ 65 w 287"/>
                <a:gd name="T11" fmla="*/ 27 h 27"/>
                <a:gd name="T12" fmla="*/ 222 w 287"/>
                <a:gd name="T13" fmla="*/ 27 h 27"/>
                <a:gd name="T14" fmla="*/ 257 w 287"/>
                <a:gd name="T15" fmla="*/ 27 h 27"/>
                <a:gd name="T16" fmla="*/ 273 w 287"/>
                <a:gd name="T17" fmla="*/ 27 h 27"/>
                <a:gd name="T18" fmla="*/ 287 w 287"/>
                <a:gd name="T19" fmla="*/ 14 h 27"/>
                <a:gd name="T20" fmla="*/ 273 w 287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27">
                  <a:moveTo>
                    <a:pt x="27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81" y="27"/>
                    <a:pt x="287" y="21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</a:path>
              </a:pathLst>
            </a:custGeom>
            <a:solidFill>
              <a:srgbClr val="386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E9FB1FC8-9764-4ECE-8F56-7522495B8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100" y="3954463"/>
              <a:ext cx="3629025" cy="395288"/>
            </a:xfrm>
            <a:prstGeom prst="rect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">
              <a:extLst>
                <a:ext uri="{FF2B5EF4-FFF2-40B4-BE49-F238E27FC236}">
                  <a16:creationId xmlns:a16="http://schemas.microsoft.com/office/drawing/2014/main" id="{51D13BBD-60A9-4873-8490-717C562F3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100" y="3954463"/>
              <a:ext cx="3629025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4B5D635C-46B8-4840-8196-BD6AEEB8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3814763"/>
              <a:ext cx="153988" cy="2505075"/>
            </a:xfrm>
            <a:custGeom>
              <a:avLst/>
              <a:gdLst>
                <a:gd name="T0" fmla="*/ 30 w 97"/>
                <a:gd name="T1" fmla="*/ 1578 h 1578"/>
                <a:gd name="T2" fmla="*/ 97 w 97"/>
                <a:gd name="T3" fmla="*/ 1578 h 1578"/>
                <a:gd name="T4" fmla="*/ 94 w 97"/>
                <a:gd name="T5" fmla="*/ 0 h 1578"/>
                <a:gd name="T6" fmla="*/ 0 w 97"/>
                <a:gd name="T7" fmla="*/ 0 h 1578"/>
                <a:gd name="T8" fmla="*/ 30 w 97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78">
                  <a:moveTo>
                    <a:pt x="30" y="1578"/>
                  </a:moveTo>
                  <a:lnTo>
                    <a:pt x="97" y="1578"/>
                  </a:lnTo>
                  <a:lnTo>
                    <a:pt x="94" y="0"/>
                  </a:lnTo>
                  <a:lnTo>
                    <a:pt x="0" y="0"/>
                  </a:lnTo>
                  <a:lnTo>
                    <a:pt x="30" y="157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6D6CDF16-6BED-4C64-9A52-67F3CA658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3814763"/>
              <a:ext cx="153988" cy="2505075"/>
            </a:xfrm>
            <a:custGeom>
              <a:avLst/>
              <a:gdLst>
                <a:gd name="T0" fmla="*/ 30 w 97"/>
                <a:gd name="T1" fmla="*/ 1578 h 1578"/>
                <a:gd name="T2" fmla="*/ 97 w 97"/>
                <a:gd name="T3" fmla="*/ 1578 h 1578"/>
                <a:gd name="T4" fmla="*/ 94 w 97"/>
                <a:gd name="T5" fmla="*/ 0 h 1578"/>
                <a:gd name="T6" fmla="*/ 0 w 97"/>
                <a:gd name="T7" fmla="*/ 0 h 1578"/>
                <a:gd name="T8" fmla="*/ 30 w 97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78">
                  <a:moveTo>
                    <a:pt x="30" y="1578"/>
                  </a:moveTo>
                  <a:lnTo>
                    <a:pt x="97" y="1578"/>
                  </a:lnTo>
                  <a:lnTo>
                    <a:pt x="94" y="0"/>
                  </a:lnTo>
                  <a:lnTo>
                    <a:pt x="0" y="0"/>
                  </a:lnTo>
                  <a:lnTo>
                    <a:pt x="30" y="1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7984442A-BF98-4849-809B-D9C363D8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3814763"/>
              <a:ext cx="153988" cy="2505075"/>
            </a:xfrm>
            <a:custGeom>
              <a:avLst/>
              <a:gdLst>
                <a:gd name="T0" fmla="*/ 94 w 97"/>
                <a:gd name="T1" fmla="*/ 0 h 1578"/>
                <a:gd name="T2" fmla="*/ 0 w 97"/>
                <a:gd name="T3" fmla="*/ 0 h 1578"/>
                <a:gd name="T4" fmla="*/ 30 w 97"/>
                <a:gd name="T5" fmla="*/ 1578 h 1578"/>
                <a:gd name="T6" fmla="*/ 97 w 97"/>
                <a:gd name="T7" fmla="*/ 1578 h 1578"/>
                <a:gd name="T8" fmla="*/ 94 w 97"/>
                <a:gd name="T9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78">
                  <a:moveTo>
                    <a:pt x="94" y="0"/>
                  </a:moveTo>
                  <a:lnTo>
                    <a:pt x="0" y="0"/>
                  </a:lnTo>
                  <a:lnTo>
                    <a:pt x="30" y="1578"/>
                  </a:lnTo>
                  <a:lnTo>
                    <a:pt x="97" y="157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C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CEE08B49-172E-4CD4-9DF8-F0669CFB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3814763"/>
              <a:ext cx="395288" cy="2505075"/>
            </a:xfrm>
            <a:custGeom>
              <a:avLst/>
              <a:gdLst>
                <a:gd name="T0" fmla="*/ 69 w 249"/>
                <a:gd name="T1" fmla="*/ 1578 h 1578"/>
                <a:gd name="T2" fmla="*/ 0 w 249"/>
                <a:gd name="T3" fmla="*/ 1578 h 1578"/>
                <a:gd name="T4" fmla="*/ 155 w 249"/>
                <a:gd name="T5" fmla="*/ 0 h 1578"/>
                <a:gd name="T6" fmla="*/ 249 w 249"/>
                <a:gd name="T7" fmla="*/ 0 h 1578"/>
                <a:gd name="T8" fmla="*/ 69 w 249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578">
                  <a:moveTo>
                    <a:pt x="69" y="1578"/>
                  </a:moveTo>
                  <a:lnTo>
                    <a:pt x="0" y="1578"/>
                  </a:lnTo>
                  <a:lnTo>
                    <a:pt x="155" y="0"/>
                  </a:lnTo>
                  <a:lnTo>
                    <a:pt x="249" y="0"/>
                  </a:lnTo>
                  <a:lnTo>
                    <a:pt x="69" y="1578"/>
                  </a:lnTo>
                  <a:close/>
                </a:path>
              </a:pathLst>
            </a:custGeom>
            <a:solidFill>
              <a:srgbClr val="263238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C037E884-5CC2-4FF2-81EE-F328ADBA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3814763"/>
              <a:ext cx="395288" cy="2505075"/>
            </a:xfrm>
            <a:custGeom>
              <a:avLst/>
              <a:gdLst>
                <a:gd name="T0" fmla="*/ 69 w 249"/>
                <a:gd name="T1" fmla="*/ 1578 h 1578"/>
                <a:gd name="T2" fmla="*/ 0 w 249"/>
                <a:gd name="T3" fmla="*/ 1578 h 1578"/>
                <a:gd name="T4" fmla="*/ 155 w 249"/>
                <a:gd name="T5" fmla="*/ 0 h 1578"/>
                <a:gd name="T6" fmla="*/ 249 w 249"/>
                <a:gd name="T7" fmla="*/ 0 h 1578"/>
                <a:gd name="T8" fmla="*/ 69 w 249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578">
                  <a:moveTo>
                    <a:pt x="69" y="1578"/>
                  </a:moveTo>
                  <a:lnTo>
                    <a:pt x="0" y="1578"/>
                  </a:lnTo>
                  <a:lnTo>
                    <a:pt x="155" y="0"/>
                  </a:lnTo>
                  <a:lnTo>
                    <a:pt x="249" y="0"/>
                  </a:lnTo>
                  <a:lnTo>
                    <a:pt x="69" y="1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8ED8886F-A58F-4F3F-8F8F-632E957F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3814763"/>
              <a:ext cx="395288" cy="2505075"/>
            </a:xfrm>
            <a:custGeom>
              <a:avLst/>
              <a:gdLst>
                <a:gd name="T0" fmla="*/ 249 w 249"/>
                <a:gd name="T1" fmla="*/ 0 h 1578"/>
                <a:gd name="T2" fmla="*/ 155 w 249"/>
                <a:gd name="T3" fmla="*/ 0 h 1578"/>
                <a:gd name="T4" fmla="*/ 0 w 249"/>
                <a:gd name="T5" fmla="*/ 1578 h 1578"/>
                <a:gd name="T6" fmla="*/ 69 w 249"/>
                <a:gd name="T7" fmla="*/ 1578 h 1578"/>
                <a:gd name="T8" fmla="*/ 249 w 249"/>
                <a:gd name="T9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578">
                  <a:moveTo>
                    <a:pt x="249" y="0"/>
                  </a:moveTo>
                  <a:lnTo>
                    <a:pt x="155" y="0"/>
                  </a:lnTo>
                  <a:lnTo>
                    <a:pt x="0" y="1578"/>
                  </a:lnTo>
                  <a:lnTo>
                    <a:pt x="69" y="1578"/>
                  </a:lnTo>
                  <a:lnTo>
                    <a:pt x="2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2569F893-6A0A-4FDB-B602-13C34410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3814763"/>
              <a:ext cx="157163" cy="2505075"/>
            </a:xfrm>
            <a:custGeom>
              <a:avLst/>
              <a:gdLst>
                <a:gd name="T0" fmla="*/ 29 w 99"/>
                <a:gd name="T1" fmla="*/ 1578 h 1578"/>
                <a:gd name="T2" fmla="*/ 99 w 99"/>
                <a:gd name="T3" fmla="*/ 1578 h 1578"/>
                <a:gd name="T4" fmla="*/ 96 w 99"/>
                <a:gd name="T5" fmla="*/ 0 h 1578"/>
                <a:gd name="T6" fmla="*/ 0 w 99"/>
                <a:gd name="T7" fmla="*/ 0 h 1578"/>
                <a:gd name="T8" fmla="*/ 29 w 99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578">
                  <a:moveTo>
                    <a:pt x="29" y="1578"/>
                  </a:moveTo>
                  <a:lnTo>
                    <a:pt x="99" y="157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29" y="1578"/>
                  </a:lnTo>
                  <a:close/>
                </a:path>
              </a:pathLst>
            </a:custGeom>
            <a:solidFill>
              <a:srgbClr val="263238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5FA286D-710F-4614-B5E8-187E3125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3814763"/>
              <a:ext cx="157163" cy="2505075"/>
            </a:xfrm>
            <a:custGeom>
              <a:avLst/>
              <a:gdLst>
                <a:gd name="T0" fmla="*/ 29 w 99"/>
                <a:gd name="T1" fmla="*/ 1578 h 1578"/>
                <a:gd name="T2" fmla="*/ 99 w 99"/>
                <a:gd name="T3" fmla="*/ 1578 h 1578"/>
                <a:gd name="T4" fmla="*/ 96 w 99"/>
                <a:gd name="T5" fmla="*/ 0 h 1578"/>
                <a:gd name="T6" fmla="*/ 0 w 99"/>
                <a:gd name="T7" fmla="*/ 0 h 1578"/>
                <a:gd name="T8" fmla="*/ 29 w 99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578">
                  <a:moveTo>
                    <a:pt x="29" y="1578"/>
                  </a:moveTo>
                  <a:lnTo>
                    <a:pt x="99" y="157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29" y="1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6BF2D517-16A0-4E5A-81C8-B221589E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660901"/>
              <a:ext cx="136525" cy="1658938"/>
            </a:xfrm>
            <a:custGeom>
              <a:avLst/>
              <a:gdLst>
                <a:gd name="T0" fmla="*/ 86 w 86"/>
                <a:gd name="T1" fmla="*/ 0 h 1045"/>
                <a:gd name="T2" fmla="*/ 0 w 86"/>
                <a:gd name="T3" fmla="*/ 0 h 1045"/>
                <a:gd name="T4" fmla="*/ 19 w 86"/>
                <a:gd name="T5" fmla="*/ 1045 h 1045"/>
                <a:gd name="T6" fmla="*/ 70 w 86"/>
                <a:gd name="T7" fmla="*/ 1045 h 1045"/>
                <a:gd name="T8" fmla="*/ 86 w 86"/>
                <a:gd name="T9" fmla="*/ 536 h 1045"/>
                <a:gd name="T10" fmla="*/ 86 w 86"/>
                <a:gd name="T11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045">
                  <a:moveTo>
                    <a:pt x="86" y="0"/>
                  </a:moveTo>
                  <a:lnTo>
                    <a:pt x="0" y="0"/>
                  </a:lnTo>
                  <a:lnTo>
                    <a:pt x="19" y="1045"/>
                  </a:lnTo>
                  <a:lnTo>
                    <a:pt x="70" y="1045"/>
                  </a:lnTo>
                  <a:lnTo>
                    <a:pt x="86" y="53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EEF60146-5CD1-42B1-854F-A3CB44DF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3814763"/>
              <a:ext cx="400050" cy="2505075"/>
            </a:xfrm>
            <a:custGeom>
              <a:avLst/>
              <a:gdLst>
                <a:gd name="T0" fmla="*/ 69 w 252"/>
                <a:gd name="T1" fmla="*/ 1578 h 1578"/>
                <a:gd name="T2" fmla="*/ 0 w 252"/>
                <a:gd name="T3" fmla="*/ 1578 h 1578"/>
                <a:gd name="T4" fmla="*/ 155 w 252"/>
                <a:gd name="T5" fmla="*/ 0 h 1578"/>
                <a:gd name="T6" fmla="*/ 252 w 252"/>
                <a:gd name="T7" fmla="*/ 0 h 1578"/>
                <a:gd name="T8" fmla="*/ 69 w 252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578">
                  <a:moveTo>
                    <a:pt x="69" y="1578"/>
                  </a:moveTo>
                  <a:lnTo>
                    <a:pt x="0" y="1578"/>
                  </a:lnTo>
                  <a:lnTo>
                    <a:pt x="155" y="0"/>
                  </a:lnTo>
                  <a:lnTo>
                    <a:pt x="252" y="0"/>
                  </a:lnTo>
                  <a:lnTo>
                    <a:pt x="69" y="157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0B9CB429-D67A-4D37-8D2B-C6ABF87C2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3814763"/>
              <a:ext cx="400050" cy="2505075"/>
            </a:xfrm>
            <a:custGeom>
              <a:avLst/>
              <a:gdLst>
                <a:gd name="T0" fmla="*/ 69 w 252"/>
                <a:gd name="T1" fmla="*/ 1578 h 1578"/>
                <a:gd name="T2" fmla="*/ 0 w 252"/>
                <a:gd name="T3" fmla="*/ 1578 h 1578"/>
                <a:gd name="T4" fmla="*/ 155 w 252"/>
                <a:gd name="T5" fmla="*/ 0 h 1578"/>
                <a:gd name="T6" fmla="*/ 252 w 252"/>
                <a:gd name="T7" fmla="*/ 0 h 1578"/>
                <a:gd name="T8" fmla="*/ 69 w 252"/>
                <a:gd name="T9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578">
                  <a:moveTo>
                    <a:pt x="69" y="1578"/>
                  </a:moveTo>
                  <a:lnTo>
                    <a:pt x="0" y="1578"/>
                  </a:lnTo>
                  <a:lnTo>
                    <a:pt x="155" y="0"/>
                  </a:lnTo>
                  <a:lnTo>
                    <a:pt x="252" y="0"/>
                  </a:lnTo>
                  <a:lnTo>
                    <a:pt x="69" y="1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D6BC6BAE-AF11-4416-B00B-81F99A92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3814763"/>
              <a:ext cx="400050" cy="2505075"/>
            </a:xfrm>
            <a:custGeom>
              <a:avLst/>
              <a:gdLst>
                <a:gd name="T0" fmla="*/ 252 w 252"/>
                <a:gd name="T1" fmla="*/ 0 h 1578"/>
                <a:gd name="T2" fmla="*/ 155 w 252"/>
                <a:gd name="T3" fmla="*/ 0 h 1578"/>
                <a:gd name="T4" fmla="*/ 0 w 252"/>
                <a:gd name="T5" fmla="*/ 1578 h 1578"/>
                <a:gd name="T6" fmla="*/ 69 w 252"/>
                <a:gd name="T7" fmla="*/ 1578 h 1578"/>
                <a:gd name="T8" fmla="*/ 252 w 252"/>
                <a:gd name="T9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578">
                  <a:moveTo>
                    <a:pt x="252" y="0"/>
                  </a:moveTo>
                  <a:lnTo>
                    <a:pt x="155" y="0"/>
                  </a:lnTo>
                  <a:lnTo>
                    <a:pt x="0" y="1578"/>
                  </a:lnTo>
                  <a:lnTo>
                    <a:pt x="69" y="1578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ADC1F903-3E7A-405F-9500-0E6A01DC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63" y="3209926"/>
              <a:ext cx="349250" cy="488950"/>
            </a:xfrm>
            <a:custGeom>
              <a:avLst/>
              <a:gdLst>
                <a:gd name="T0" fmla="*/ 220 w 220"/>
                <a:gd name="T1" fmla="*/ 308 h 308"/>
                <a:gd name="T2" fmla="*/ 64 w 220"/>
                <a:gd name="T3" fmla="*/ 308 h 308"/>
                <a:gd name="T4" fmla="*/ 0 w 220"/>
                <a:gd name="T5" fmla="*/ 0 h 308"/>
                <a:gd name="T6" fmla="*/ 158 w 220"/>
                <a:gd name="T7" fmla="*/ 0 h 308"/>
                <a:gd name="T8" fmla="*/ 220 w 220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08">
                  <a:moveTo>
                    <a:pt x="220" y="308"/>
                  </a:moveTo>
                  <a:lnTo>
                    <a:pt x="64" y="308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220" y="30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067B9A93-1636-439D-9E22-E68E1C8C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2779713"/>
              <a:ext cx="1263650" cy="822325"/>
            </a:xfrm>
            <a:custGeom>
              <a:avLst/>
              <a:gdLst>
                <a:gd name="T0" fmla="*/ 271 w 297"/>
                <a:gd name="T1" fmla="*/ 193 h 193"/>
                <a:gd name="T2" fmla="*/ 15 w 297"/>
                <a:gd name="T3" fmla="*/ 193 h 193"/>
                <a:gd name="T4" fmla="*/ 1 w 297"/>
                <a:gd name="T5" fmla="*/ 177 h 193"/>
                <a:gd name="T6" fmla="*/ 10 w 297"/>
                <a:gd name="T7" fmla="*/ 15 h 193"/>
                <a:gd name="T8" fmla="*/ 27 w 297"/>
                <a:gd name="T9" fmla="*/ 0 h 193"/>
                <a:gd name="T10" fmla="*/ 282 w 297"/>
                <a:gd name="T11" fmla="*/ 0 h 193"/>
                <a:gd name="T12" fmla="*/ 297 w 297"/>
                <a:gd name="T13" fmla="*/ 15 h 193"/>
                <a:gd name="T14" fmla="*/ 287 w 297"/>
                <a:gd name="T15" fmla="*/ 177 h 193"/>
                <a:gd name="T16" fmla="*/ 271 w 297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93">
                  <a:moveTo>
                    <a:pt x="271" y="193"/>
                  </a:moveTo>
                  <a:cubicBezTo>
                    <a:pt x="15" y="193"/>
                    <a:pt x="15" y="193"/>
                    <a:pt x="15" y="193"/>
                  </a:cubicBezTo>
                  <a:cubicBezTo>
                    <a:pt x="7" y="193"/>
                    <a:pt x="0" y="186"/>
                    <a:pt x="1" y="17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7"/>
                    <a:pt x="18" y="0"/>
                    <a:pt x="27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91" y="0"/>
                    <a:pt x="297" y="7"/>
                    <a:pt x="297" y="15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6" y="186"/>
                    <a:pt x="279" y="193"/>
                    <a:pt x="271" y="19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DD1982A5-1FAF-4966-A8DF-71CC4506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888" y="2814638"/>
              <a:ext cx="1192213" cy="752475"/>
            </a:xfrm>
            <a:custGeom>
              <a:avLst/>
              <a:gdLst>
                <a:gd name="T0" fmla="*/ 6 w 280"/>
                <a:gd name="T1" fmla="*/ 177 h 177"/>
                <a:gd name="T2" fmla="*/ 1 w 280"/>
                <a:gd name="T3" fmla="*/ 175 h 177"/>
                <a:gd name="T4" fmla="*/ 0 w 280"/>
                <a:gd name="T5" fmla="*/ 170 h 177"/>
                <a:gd name="T6" fmla="*/ 9 w 280"/>
                <a:gd name="T7" fmla="*/ 8 h 177"/>
                <a:gd name="T8" fmla="*/ 18 w 280"/>
                <a:gd name="T9" fmla="*/ 0 h 177"/>
                <a:gd name="T10" fmla="*/ 273 w 280"/>
                <a:gd name="T11" fmla="*/ 0 h 177"/>
                <a:gd name="T12" fmla="*/ 278 w 280"/>
                <a:gd name="T13" fmla="*/ 2 h 177"/>
                <a:gd name="T14" fmla="*/ 280 w 280"/>
                <a:gd name="T15" fmla="*/ 7 h 177"/>
                <a:gd name="T16" fmla="*/ 270 w 280"/>
                <a:gd name="T17" fmla="*/ 169 h 177"/>
                <a:gd name="T18" fmla="*/ 262 w 280"/>
                <a:gd name="T19" fmla="*/ 177 h 177"/>
                <a:gd name="T20" fmla="*/ 6 w 280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77">
                  <a:moveTo>
                    <a:pt x="6" y="177"/>
                  </a:moveTo>
                  <a:cubicBezTo>
                    <a:pt x="4" y="177"/>
                    <a:pt x="3" y="176"/>
                    <a:pt x="1" y="175"/>
                  </a:cubicBezTo>
                  <a:cubicBezTo>
                    <a:pt x="0" y="173"/>
                    <a:pt x="0" y="171"/>
                    <a:pt x="0" y="17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4"/>
                    <a:pt x="13" y="0"/>
                    <a:pt x="18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7" y="1"/>
                    <a:pt x="278" y="2"/>
                  </a:cubicBezTo>
                  <a:cubicBezTo>
                    <a:pt x="279" y="3"/>
                    <a:pt x="280" y="5"/>
                    <a:pt x="280" y="7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73"/>
                    <a:pt x="266" y="177"/>
                    <a:pt x="262" y="177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7FC16AAF-1552-4DDD-B3E3-5E29DE76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2779713"/>
              <a:ext cx="279400" cy="242888"/>
            </a:xfrm>
            <a:custGeom>
              <a:avLst/>
              <a:gdLst>
                <a:gd name="T0" fmla="*/ 0 w 176"/>
                <a:gd name="T1" fmla="*/ 0 h 153"/>
                <a:gd name="T2" fmla="*/ 45 w 176"/>
                <a:gd name="T3" fmla="*/ 153 h 153"/>
                <a:gd name="T4" fmla="*/ 176 w 176"/>
                <a:gd name="T5" fmla="*/ 0 h 153"/>
                <a:gd name="T6" fmla="*/ 0 w 17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lnTo>
                    <a:pt x="45" y="153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A200CD43-CB02-477D-877C-6012272F1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68526"/>
              <a:ext cx="33338" cy="46038"/>
            </a:xfrm>
            <a:custGeom>
              <a:avLst/>
              <a:gdLst>
                <a:gd name="T0" fmla="*/ 0 w 8"/>
                <a:gd name="T1" fmla="*/ 6 h 11"/>
                <a:gd name="T2" fmla="*/ 5 w 8"/>
                <a:gd name="T3" fmla="*/ 11 h 11"/>
                <a:gd name="T4" fmla="*/ 7 w 8"/>
                <a:gd name="T5" fmla="*/ 5 h 11"/>
                <a:gd name="T6" fmla="*/ 3 w 8"/>
                <a:gd name="T7" fmla="*/ 0 h 11"/>
                <a:gd name="T8" fmla="*/ 0 w 8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6"/>
                  </a:moveTo>
                  <a:cubicBezTo>
                    <a:pt x="1" y="9"/>
                    <a:pt x="3" y="11"/>
                    <a:pt x="5" y="11"/>
                  </a:cubicBezTo>
                  <a:cubicBezTo>
                    <a:pt x="7" y="11"/>
                    <a:pt x="8" y="9"/>
                    <a:pt x="7" y="5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383D48F9-2C97-4986-BCC8-9E5B2C0A1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2214563"/>
              <a:ext cx="55563" cy="111125"/>
            </a:xfrm>
            <a:custGeom>
              <a:avLst/>
              <a:gdLst>
                <a:gd name="T0" fmla="*/ 0 w 13"/>
                <a:gd name="T1" fmla="*/ 0 h 26"/>
                <a:gd name="T2" fmla="*/ 13 w 13"/>
                <a:gd name="T3" fmla="*/ 22 h 26"/>
                <a:gd name="T4" fmla="*/ 1 w 13"/>
                <a:gd name="T5" fmla="*/ 24 h 26"/>
                <a:gd name="T6" fmla="*/ 0 w 13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0" y="0"/>
                    <a:pt x="6" y="15"/>
                    <a:pt x="13" y="22"/>
                  </a:cubicBezTo>
                  <a:cubicBezTo>
                    <a:pt x="9" y="26"/>
                    <a:pt x="1" y="24"/>
                    <a:pt x="1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081AFE51-3802-45DC-BDAE-886F9DDA2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2087563"/>
              <a:ext cx="63500" cy="53975"/>
            </a:xfrm>
            <a:custGeom>
              <a:avLst/>
              <a:gdLst>
                <a:gd name="T0" fmla="*/ 2 w 15"/>
                <a:gd name="T1" fmla="*/ 13 h 13"/>
                <a:gd name="T2" fmla="*/ 1 w 15"/>
                <a:gd name="T3" fmla="*/ 13 h 13"/>
                <a:gd name="T4" fmla="*/ 0 w 15"/>
                <a:gd name="T5" fmla="*/ 11 h 13"/>
                <a:gd name="T6" fmla="*/ 13 w 15"/>
                <a:gd name="T7" fmla="*/ 0 h 13"/>
                <a:gd name="T8" fmla="*/ 15 w 15"/>
                <a:gd name="T9" fmla="*/ 1 h 13"/>
                <a:gd name="T10" fmla="*/ 13 w 15"/>
                <a:gd name="T11" fmla="*/ 4 h 13"/>
                <a:gd name="T12" fmla="*/ 4 w 15"/>
                <a:gd name="T13" fmla="*/ 12 h 13"/>
                <a:gd name="T14" fmla="*/ 2 w 1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2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4" y="2"/>
                    <a:pt x="12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3" y="4"/>
                    <a:pt x="7" y="5"/>
                    <a:pt x="4" y="12"/>
                  </a:cubicBezTo>
                  <a:cubicBezTo>
                    <a:pt x="3" y="13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50C3B0F4-63BA-4B15-ACEA-11B12D59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2397126"/>
              <a:ext cx="357188" cy="447675"/>
            </a:xfrm>
            <a:custGeom>
              <a:avLst/>
              <a:gdLst>
                <a:gd name="T0" fmla="*/ 3 w 84"/>
                <a:gd name="T1" fmla="*/ 0 h 105"/>
                <a:gd name="T2" fmla="*/ 27 w 84"/>
                <a:gd name="T3" fmla="*/ 19 h 105"/>
                <a:gd name="T4" fmla="*/ 59 w 84"/>
                <a:gd name="T5" fmla="*/ 44 h 105"/>
                <a:gd name="T6" fmla="*/ 56 w 84"/>
                <a:gd name="T7" fmla="*/ 56 h 105"/>
                <a:gd name="T8" fmla="*/ 74 w 84"/>
                <a:gd name="T9" fmla="*/ 77 h 105"/>
                <a:gd name="T10" fmla="*/ 83 w 84"/>
                <a:gd name="T11" fmla="*/ 86 h 105"/>
                <a:gd name="T12" fmla="*/ 62 w 84"/>
                <a:gd name="T13" fmla="*/ 102 h 105"/>
                <a:gd name="T14" fmla="*/ 8 w 84"/>
                <a:gd name="T15" fmla="*/ 93 h 105"/>
                <a:gd name="T16" fmla="*/ 4 w 84"/>
                <a:gd name="T17" fmla="*/ 76 h 105"/>
                <a:gd name="T18" fmla="*/ 3 w 8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3" y="0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8" y="45"/>
                    <a:pt x="57" y="51"/>
                    <a:pt x="56" y="56"/>
                  </a:cubicBezTo>
                  <a:cubicBezTo>
                    <a:pt x="55" y="65"/>
                    <a:pt x="54" y="72"/>
                    <a:pt x="74" y="77"/>
                  </a:cubicBezTo>
                  <a:cubicBezTo>
                    <a:pt x="79" y="79"/>
                    <a:pt x="82" y="82"/>
                    <a:pt x="83" y="86"/>
                  </a:cubicBezTo>
                  <a:cubicBezTo>
                    <a:pt x="84" y="92"/>
                    <a:pt x="80" y="99"/>
                    <a:pt x="62" y="102"/>
                  </a:cubicBezTo>
                  <a:cubicBezTo>
                    <a:pt x="40" y="105"/>
                    <a:pt x="22" y="99"/>
                    <a:pt x="8" y="93"/>
                  </a:cubicBezTo>
                  <a:cubicBezTo>
                    <a:pt x="0" y="89"/>
                    <a:pt x="0" y="84"/>
                    <a:pt x="4" y="76"/>
                  </a:cubicBezTo>
                  <a:cubicBezTo>
                    <a:pt x="14" y="53"/>
                    <a:pt x="9" y="23"/>
                    <a:pt x="3" y="0"/>
                  </a:cubicBezTo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C5B3E8A9-E93A-4379-92C0-D211534CE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2619376"/>
              <a:ext cx="531813" cy="160338"/>
            </a:xfrm>
            <a:custGeom>
              <a:avLst/>
              <a:gdLst>
                <a:gd name="T0" fmla="*/ 0 w 125"/>
                <a:gd name="T1" fmla="*/ 31 h 38"/>
                <a:gd name="T2" fmla="*/ 11 w 125"/>
                <a:gd name="T3" fmla="*/ 3 h 38"/>
                <a:gd name="T4" fmla="*/ 92 w 125"/>
                <a:gd name="T5" fmla="*/ 6 h 38"/>
                <a:gd name="T6" fmla="*/ 125 w 125"/>
                <a:gd name="T7" fmla="*/ 38 h 38"/>
                <a:gd name="T8" fmla="*/ 0 w 125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38">
                  <a:moveTo>
                    <a:pt x="0" y="31"/>
                  </a:moveTo>
                  <a:cubicBezTo>
                    <a:pt x="8" y="15"/>
                    <a:pt x="11" y="3"/>
                    <a:pt x="11" y="3"/>
                  </a:cubicBezTo>
                  <a:cubicBezTo>
                    <a:pt x="11" y="3"/>
                    <a:pt x="72" y="0"/>
                    <a:pt x="92" y="6"/>
                  </a:cubicBezTo>
                  <a:cubicBezTo>
                    <a:pt x="112" y="12"/>
                    <a:pt x="125" y="38"/>
                    <a:pt x="125" y="38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F6F969D2-206E-4E83-A055-360991494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2860676"/>
              <a:ext cx="611188" cy="876300"/>
            </a:xfrm>
            <a:custGeom>
              <a:avLst/>
              <a:gdLst>
                <a:gd name="T0" fmla="*/ 78 w 144"/>
                <a:gd name="T1" fmla="*/ 19 h 206"/>
                <a:gd name="T2" fmla="*/ 74 w 144"/>
                <a:gd name="T3" fmla="*/ 34 h 206"/>
                <a:gd name="T4" fmla="*/ 69 w 144"/>
                <a:gd name="T5" fmla="*/ 50 h 206"/>
                <a:gd name="T6" fmla="*/ 62 w 144"/>
                <a:gd name="T7" fmla="*/ 81 h 206"/>
                <a:gd name="T8" fmla="*/ 56 w 144"/>
                <a:gd name="T9" fmla="*/ 112 h 206"/>
                <a:gd name="T10" fmla="*/ 56 w 144"/>
                <a:gd name="T11" fmla="*/ 141 h 206"/>
                <a:gd name="T12" fmla="*/ 57 w 144"/>
                <a:gd name="T13" fmla="*/ 152 h 206"/>
                <a:gd name="T14" fmla="*/ 58 w 144"/>
                <a:gd name="T15" fmla="*/ 155 h 206"/>
                <a:gd name="T16" fmla="*/ 59 w 144"/>
                <a:gd name="T17" fmla="*/ 157 h 206"/>
                <a:gd name="T18" fmla="*/ 59 w 144"/>
                <a:gd name="T19" fmla="*/ 157 h 206"/>
                <a:gd name="T20" fmla="*/ 59 w 144"/>
                <a:gd name="T21" fmla="*/ 157 h 206"/>
                <a:gd name="T22" fmla="*/ 58 w 144"/>
                <a:gd name="T23" fmla="*/ 156 h 206"/>
                <a:gd name="T24" fmla="*/ 57 w 144"/>
                <a:gd name="T25" fmla="*/ 154 h 206"/>
                <a:gd name="T26" fmla="*/ 55 w 144"/>
                <a:gd name="T27" fmla="*/ 153 h 206"/>
                <a:gd name="T28" fmla="*/ 54 w 144"/>
                <a:gd name="T29" fmla="*/ 152 h 206"/>
                <a:gd name="T30" fmla="*/ 58 w 144"/>
                <a:gd name="T31" fmla="*/ 154 h 206"/>
                <a:gd name="T32" fmla="*/ 64 w 144"/>
                <a:gd name="T33" fmla="*/ 157 h 206"/>
                <a:gd name="T34" fmla="*/ 79 w 144"/>
                <a:gd name="T35" fmla="*/ 161 h 206"/>
                <a:gd name="T36" fmla="*/ 144 w 144"/>
                <a:gd name="T37" fmla="*/ 175 h 206"/>
                <a:gd name="T38" fmla="*/ 143 w 144"/>
                <a:gd name="T39" fmla="*/ 203 h 206"/>
                <a:gd name="T40" fmla="*/ 108 w 144"/>
                <a:gd name="T41" fmla="*/ 206 h 206"/>
                <a:gd name="T42" fmla="*/ 72 w 144"/>
                <a:gd name="T43" fmla="*/ 205 h 206"/>
                <a:gd name="T44" fmla="*/ 53 w 144"/>
                <a:gd name="T45" fmla="*/ 203 h 206"/>
                <a:gd name="T46" fmla="*/ 43 w 144"/>
                <a:gd name="T47" fmla="*/ 200 h 206"/>
                <a:gd name="T48" fmla="*/ 31 w 144"/>
                <a:gd name="T49" fmla="*/ 196 h 206"/>
                <a:gd name="T50" fmla="*/ 23 w 144"/>
                <a:gd name="T51" fmla="*/ 191 h 206"/>
                <a:gd name="T52" fmla="*/ 18 w 144"/>
                <a:gd name="T53" fmla="*/ 186 h 206"/>
                <a:gd name="T54" fmla="*/ 16 w 144"/>
                <a:gd name="T55" fmla="*/ 183 h 206"/>
                <a:gd name="T56" fmla="*/ 14 w 144"/>
                <a:gd name="T57" fmla="*/ 181 h 206"/>
                <a:gd name="T58" fmla="*/ 14 w 144"/>
                <a:gd name="T59" fmla="*/ 180 h 206"/>
                <a:gd name="T60" fmla="*/ 11 w 144"/>
                <a:gd name="T61" fmla="*/ 174 h 206"/>
                <a:gd name="T62" fmla="*/ 9 w 144"/>
                <a:gd name="T63" fmla="*/ 169 h 206"/>
                <a:gd name="T64" fmla="*/ 3 w 144"/>
                <a:gd name="T65" fmla="*/ 147 h 206"/>
                <a:gd name="T66" fmla="*/ 7 w 144"/>
                <a:gd name="T67" fmla="*/ 70 h 206"/>
                <a:gd name="T68" fmla="*/ 15 w 144"/>
                <a:gd name="T69" fmla="*/ 35 h 206"/>
                <a:gd name="T70" fmla="*/ 20 w 144"/>
                <a:gd name="T71" fmla="*/ 18 h 206"/>
                <a:gd name="T72" fmla="*/ 26 w 144"/>
                <a:gd name="T73" fmla="*/ 0 h 206"/>
                <a:gd name="T74" fmla="*/ 78 w 144"/>
                <a:gd name="T75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206">
                  <a:moveTo>
                    <a:pt x="78" y="19"/>
                  </a:moveTo>
                  <a:cubicBezTo>
                    <a:pt x="77" y="24"/>
                    <a:pt x="75" y="29"/>
                    <a:pt x="74" y="34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6" y="60"/>
                    <a:pt x="64" y="71"/>
                    <a:pt x="62" y="81"/>
                  </a:cubicBezTo>
                  <a:cubicBezTo>
                    <a:pt x="59" y="91"/>
                    <a:pt x="58" y="102"/>
                    <a:pt x="56" y="112"/>
                  </a:cubicBezTo>
                  <a:cubicBezTo>
                    <a:pt x="55" y="122"/>
                    <a:pt x="55" y="132"/>
                    <a:pt x="56" y="141"/>
                  </a:cubicBezTo>
                  <a:cubicBezTo>
                    <a:pt x="56" y="145"/>
                    <a:pt x="57" y="149"/>
                    <a:pt x="57" y="152"/>
                  </a:cubicBezTo>
                  <a:cubicBezTo>
                    <a:pt x="58" y="153"/>
                    <a:pt x="58" y="154"/>
                    <a:pt x="58" y="155"/>
                  </a:cubicBezTo>
                  <a:cubicBezTo>
                    <a:pt x="58" y="156"/>
                    <a:pt x="59" y="156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9" y="157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4"/>
                  </a:cubicBezTo>
                  <a:cubicBezTo>
                    <a:pt x="56" y="153"/>
                    <a:pt x="55" y="153"/>
                    <a:pt x="55" y="153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5" y="153"/>
                    <a:pt x="56" y="154"/>
                    <a:pt x="58" y="154"/>
                  </a:cubicBezTo>
                  <a:cubicBezTo>
                    <a:pt x="60" y="155"/>
                    <a:pt x="62" y="156"/>
                    <a:pt x="64" y="157"/>
                  </a:cubicBezTo>
                  <a:cubicBezTo>
                    <a:pt x="69" y="158"/>
                    <a:pt x="74" y="160"/>
                    <a:pt x="79" y="161"/>
                  </a:cubicBezTo>
                  <a:cubicBezTo>
                    <a:pt x="100" y="166"/>
                    <a:pt x="122" y="170"/>
                    <a:pt x="144" y="175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31" y="204"/>
                    <a:pt x="120" y="205"/>
                    <a:pt x="108" y="206"/>
                  </a:cubicBezTo>
                  <a:cubicBezTo>
                    <a:pt x="96" y="206"/>
                    <a:pt x="84" y="206"/>
                    <a:pt x="72" y="205"/>
                  </a:cubicBezTo>
                  <a:cubicBezTo>
                    <a:pt x="66" y="205"/>
                    <a:pt x="60" y="204"/>
                    <a:pt x="53" y="203"/>
                  </a:cubicBezTo>
                  <a:cubicBezTo>
                    <a:pt x="50" y="202"/>
                    <a:pt x="46" y="201"/>
                    <a:pt x="43" y="200"/>
                  </a:cubicBezTo>
                  <a:cubicBezTo>
                    <a:pt x="39" y="199"/>
                    <a:pt x="35" y="198"/>
                    <a:pt x="31" y="196"/>
                  </a:cubicBezTo>
                  <a:cubicBezTo>
                    <a:pt x="28" y="195"/>
                    <a:pt x="26" y="193"/>
                    <a:pt x="23" y="191"/>
                  </a:cubicBezTo>
                  <a:cubicBezTo>
                    <a:pt x="21" y="190"/>
                    <a:pt x="20" y="188"/>
                    <a:pt x="18" y="186"/>
                  </a:cubicBezTo>
                  <a:cubicBezTo>
                    <a:pt x="17" y="185"/>
                    <a:pt x="16" y="184"/>
                    <a:pt x="16" y="183"/>
                  </a:cubicBezTo>
                  <a:cubicBezTo>
                    <a:pt x="15" y="182"/>
                    <a:pt x="15" y="182"/>
                    <a:pt x="14" y="181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0" y="172"/>
                    <a:pt x="10" y="171"/>
                    <a:pt x="9" y="169"/>
                  </a:cubicBezTo>
                  <a:cubicBezTo>
                    <a:pt x="6" y="161"/>
                    <a:pt x="4" y="154"/>
                    <a:pt x="3" y="147"/>
                  </a:cubicBezTo>
                  <a:cubicBezTo>
                    <a:pt x="0" y="119"/>
                    <a:pt x="3" y="94"/>
                    <a:pt x="7" y="70"/>
                  </a:cubicBezTo>
                  <a:cubicBezTo>
                    <a:pt x="9" y="58"/>
                    <a:pt x="12" y="47"/>
                    <a:pt x="15" y="35"/>
                  </a:cubicBezTo>
                  <a:cubicBezTo>
                    <a:pt x="16" y="29"/>
                    <a:pt x="18" y="23"/>
                    <a:pt x="20" y="18"/>
                  </a:cubicBezTo>
                  <a:cubicBezTo>
                    <a:pt x="22" y="12"/>
                    <a:pt x="24" y="6"/>
                    <a:pt x="26" y="0"/>
                  </a:cubicBezTo>
                  <a:cubicBezTo>
                    <a:pt x="78" y="19"/>
                    <a:pt x="78" y="19"/>
                    <a:pt x="78" y="19"/>
                  </a:cubicBezTo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B3548BC7-4255-45C6-976E-C482CED02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2686051"/>
              <a:ext cx="460375" cy="574675"/>
            </a:xfrm>
            <a:custGeom>
              <a:avLst/>
              <a:gdLst>
                <a:gd name="T0" fmla="*/ 47 w 108"/>
                <a:gd name="T1" fmla="*/ 10 h 135"/>
                <a:gd name="T2" fmla="*/ 95 w 108"/>
                <a:gd name="T3" fmla="*/ 82 h 135"/>
                <a:gd name="T4" fmla="*/ 78 w 108"/>
                <a:gd name="T5" fmla="*/ 135 h 135"/>
                <a:gd name="T6" fmla="*/ 0 w 108"/>
                <a:gd name="T7" fmla="*/ 122 h 135"/>
                <a:gd name="T8" fmla="*/ 47 w 108"/>
                <a:gd name="T9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5">
                  <a:moveTo>
                    <a:pt x="47" y="10"/>
                  </a:moveTo>
                  <a:cubicBezTo>
                    <a:pt x="85" y="0"/>
                    <a:pt x="108" y="31"/>
                    <a:pt x="95" y="82"/>
                  </a:cubicBezTo>
                  <a:cubicBezTo>
                    <a:pt x="82" y="133"/>
                    <a:pt x="78" y="135"/>
                    <a:pt x="78" y="13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" y="72"/>
                    <a:pt x="9" y="20"/>
                    <a:pt x="47" y="1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D8CA2D45-EC25-4568-8E2A-6295F798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559176"/>
              <a:ext cx="280988" cy="203200"/>
            </a:xfrm>
            <a:custGeom>
              <a:avLst/>
              <a:gdLst>
                <a:gd name="T0" fmla="*/ 40 w 66"/>
                <a:gd name="T1" fmla="*/ 0 h 48"/>
                <a:gd name="T2" fmla="*/ 34 w 66"/>
                <a:gd name="T3" fmla="*/ 0 h 48"/>
                <a:gd name="T4" fmla="*/ 4 w 66"/>
                <a:gd name="T5" fmla="*/ 14 h 48"/>
                <a:gd name="T6" fmla="*/ 0 w 66"/>
                <a:gd name="T7" fmla="*/ 35 h 48"/>
                <a:gd name="T8" fmla="*/ 41 w 66"/>
                <a:gd name="T9" fmla="*/ 33 h 48"/>
                <a:gd name="T10" fmla="*/ 66 w 66"/>
                <a:gd name="T11" fmla="*/ 33 h 48"/>
                <a:gd name="T12" fmla="*/ 58 w 66"/>
                <a:gd name="T13" fmla="*/ 13 h 48"/>
                <a:gd name="T14" fmla="*/ 40 w 66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8">
                  <a:moveTo>
                    <a:pt x="4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7" y="0"/>
                    <a:pt x="14" y="4"/>
                    <a:pt x="4" y="1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48"/>
                    <a:pt x="41" y="33"/>
                    <a:pt x="41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4" y="6"/>
                    <a:pt x="48" y="1"/>
                    <a:pt x="40" y="0"/>
                  </a:cubicBezTo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E705B52E-2785-421C-8EC2-393DCD4D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1933576"/>
              <a:ext cx="511175" cy="714375"/>
            </a:xfrm>
            <a:custGeom>
              <a:avLst/>
              <a:gdLst>
                <a:gd name="T0" fmla="*/ 7 w 120"/>
                <a:gd name="T1" fmla="*/ 69 h 168"/>
                <a:gd name="T2" fmla="*/ 37 w 120"/>
                <a:gd name="T3" fmla="*/ 144 h 168"/>
                <a:gd name="T4" fmla="*/ 116 w 120"/>
                <a:gd name="T5" fmla="*/ 107 h 168"/>
                <a:gd name="T6" fmla="*/ 70 w 120"/>
                <a:gd name="T7" fmla="*/ 10 h 168"/>
                <a:gd name="T8" fmla="*/ 7 w 120"/>
                <a:gd name="T9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8">
                  <a:moveTo>
                    <a:pt x="7" y="69"/>
                  </a:moveTo>
                  <a:cubicBezTo>
                    <a:pt x="14" y="106"/>
                    <a:pt x="16" y="128"/>
                    <a:pt x="37" y="144"/>
                  </a:cubicBezTo>
                  <a:cubicBezTo>
                    <a:pt x="68" y="168"/>
                    <a:pt x="112" y="145"/>
                    <a:pt x="116" y="107"/>
                  </a:cubicBezTo>
                  <a:cubicBezTo>
                    <a:pt x="120" y="73"/>
                    <a:pt x="108" y="19"/>
                    <a:pt x="70" y="10"/>
                  </a:cubicBezTo>
                  <a:cubicBezTo>
                    <a:pt x="33" y="0"/>
                    <a:pt x="0" y="33"/>
                    <a:pt x="7" y="69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491DE58A-017E-416D-8ED4-0D2C4AD1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1806576"/>
              <a:ext cx="638175" cy="696913"/>
            </a:xfrm>
            <a:custGeom>
              <a:avLst/>
              <a:gdLst>
                <a:gd name="T0" fmla="*/ 119 w 150"/>
                <a:gd name="T1" fmla="*/ 112 h 164"/>
                <a:gd name="T2" fmla="*/ 130 w 150"/>
                <a:gd name="T3" fmla="*/ 77 h 164"/>
                <a:gd name="T4" fmla="*/ 139 w 150"/>
                <a:gd name="T5" fmla="*/ 40 h 164"/>
                <a:gd name="T6" fmla="*/ 91 w 150"/>
                <a:gd name="T7" fmla="*/ 3 h 164"/>
                <a:gd name="T8" fmla="*/ 63 w 150"/>
                <a:gd name="T9" fmla="*/ 19 h 164"/>
                <a:gd name="T10" fmla="*/ 21 w 150"/>
                <a:gd name="T11" fmla="*/ 41 h 164"/>
                <a:gd name="T12" fmla="*/ 23 w 150"/>
                <a:gd name="T13" fmla="*/ 74 h 164"/>
                <a:gd name="T14" fmla="*/ 6 w 150"/>
                <a:gd name="T15" fmla="*/ 110 h 164"/>
                <a:gd name="T16" fmla="*/ 38 w 150"/>
                <a:gd name="T17" fmla="*/ 134 h 164"/>
                <a:gd name="T18" fmla="*/ 65 w 150"/>
                <a:gd name="T19" fmla="*/ 164 h 164"/>
                <a:gd name="T20" fmla="*/ 94 w 150"/>
                <a:gd name="T21" fmla="*/ 143 h 164"/>
                <a:gd name="T22" fmla="*/ 119 w 150"/>
                <a:gd name="T23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64">
                  <a:moveTo>
                    <a:pt x="119" y="112"/>
                  </a:moveTo>
                  <a:cubicBezTo>
                    <a:pt x="145" y="110"/>
                    <a:pt x="138" y="83"/>
                    <a:pt x="130" y="77"/>
                  </a:cubicBezTo>
                  <a:cubicBezTo>
                    <a:pt x="142" y="72"/>
                    <a:pt x="150" y="53"/>
                    <a:pt x="139" y="40"/>
                  </a:cubicBezTo>
                  <a:cubicBezTo>
                    <a:pt x="146" y="22"/>
                    <a:pt x="126" y="0"/>
                    <a:pt x="91" y="3"/>
                  </a:cubicBezTo>
                  <a:cubicBezTo>
                    <a:pt x="66" y="6"/>
                    <a:pt x="63" y="19"/>
                    <a:pt x="63" y="19"/>
                  </a:cubicBezTo>
                  <a:cubicBezTo>
                    <a:pt x="63" y="19"/>
                    <a:pt x="33" y="16"/>
                    <a:pt x="21" y="41"/>
                  </a:cubicBezTo>
                  <a:cubicBezTo>
                    <a:pt x="10" y="62"/>
                    <a:pt x="23" y="74"/>
                    <a:pt x="23" y="74"/>
                  </a:cubicBezTo>
                  <a:cubicBezTo>
                    <a:pt x="23" y="74"/>
                    <a:pt x="0" y="80"/>
                    <a:pt x="6" y="110"/>
                  </a:cubicBezTo>
                  <a:cubicBezTo>
                    <a:pt x="13" y="141"/>
                    <a:pt x="38" y="134"/>
                    <a:pt x="38" y="134"/>
                  </a:cubicBezTo>
                  <a:cubicBezTo>
                    <a:pt x="38" y="134"/>
                    <a:pt x="32" y="163"/>
                    <a:pt x="65" y="164"/>
                  </a:cubicBezTo>
                  <a:cubicBezTo>
                    <a:pt x="94" y="164"/>
                    <a:pt x="94" y="143"/>
                    <a:pt x="94" y="143"/>
                  </a:cubicBezTo>
                  <a:cubicBezTo>
                    <a:pt x="94" y="143"/>
                    <a:pt x="131" y="139"/>
                    <a:pt x="119" y="1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005ACBB1-7A42-42FB-89AB-7DE253F7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2206626"/>
              <a:ext cx="153988" cy="182563"/>
            </a:xfrm>
            <a:custGeom>
              <a:avLst/>
              <a:gdLst>
                <a:gd name="T0" fmla="*/ 3 w 36"/>
                <a:gd name="T1" fmla="*/ 20 h 43"/>
                <a:gd name="T2" fmla="*/ 19 w 36"/>
                <a:gd name="T3" fmla="*/ 38 h 43"/>
                <a:gd name="T4" fmla="*/ 34 w 36"/>
                <a:gd name="T5" fmla="*/ 23 h 43"/>
                <a:gd name="T6" fmla="*/ 14 w 36"/>
                <a:gd name="T7" fmla="*/ 1 h 43"/>
                <a:gd name="T8" fmla="*/ 3 w 36"/>
                <a:gd name="T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3">
                  <a:moveTo>
                    <a:pt x="3" y="20"/>
                  </a:moveTo>
                  <a:cubicBezTo>
                    <a:pt x="6" y="29"/>
                    <a:pt x="13" y="35"/>
                    <a:pt x="19" y="38"/>
                  </a:cubicBezTo>
                  <a:cubicBezTo>
                    <a:pt x="28" y="43"/>
                    <a:pt x="36" y="33"/>
                    <a:pt x="34" y="23"/>
                  </a:cubicBezTo>
                  <a:cubicBezTo>
                    <a:pt x="33" y="14"/>
                    <a:pt x="24" y="2"/>
                    <a:pt x="14" y="1"/>
                  </a:cubicBezTo>
                  <a:cubicBezTo>
                    <a:pt x="4" y="0"/>
                    <a:pt x="0" y="11"/>
                    <a:pt x="3" y="2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AACC469C-B0F2-4123-99B2-398633F33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5702301"/>
              <a:ext cx="255588" cy="425450"/>
            </a:xfrm>
            <a:custGeom>
              <a:avLst/>
              <a:gdLst>
                <a:gd name="T0" fmla="*/ 67 w 161"/>
                <a:gd name="T1" fmla="*/ 268 h 268"/>
                <a:gd name="T2" fmla="*/ 161 w 161"/>
                <a:gd name="T3" fmla="*/ 228 h 268"/>
                <a:gd name="T4" fmla="*/ 94 w 161"/>
                <a:gd name="T5" fmla="*/ 0 h 268"/>
                <a:gd name="T6" fmla="*/ 0 w 161"/>
                <a:gd name="T7" fmla="*/ 38 h 268"/>
                <a:gd name="T8" fmla="*/ 67 w 16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68">
                  <a:moveTo>
                    <a:pt x="67" y="268"/>
                  </a:moveTo>
                  <a:lnTo>
                    <a:pt x="161" y="228"/>
                  </a:lnTo>
                  <a:lnTo>
                    <a:pt x="94" y="0"/>
                  </a:lnTo>
                  <a:lnTo>
                    <a:pt x="0" y="38"/>
                  </a:lnTo>
                  <a:lnTo>
                    <a:pt x="67" y="268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40659D20-A6F1-432C-87D7-0B874040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5" y="5702301"/>
              <a:ext cx="255588" cy="425450"/>
            </a:xfrm>
            <a:custGeom>
              <a:avLst/>
              <a:gdLst>
                <a:gd name="T0" fmla="*/ 67 w 161"/>
                <a:gd name="T1" fmla="*/ 268 h 268"/>
                <a:gd name="T2" fmla="*/ 161 w 161"/>
                <a:gd name="T3" fmla="*/ 228 h 268"/>
                <a:gd name="T4" fmla="*/ 94 w 161"/>
                <a:gd name="T5" fmla="*/ 0 h 268"/>
                <a:gd name="T6" fmla="*/ 0 w 161"/>
                <a:gd name="T7" fmla="*/ 38 h 268"/>
                <a:gd name="T8" fmla="*/ 67 w 16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68">
                  <a:moveTo>
                    <a:pt x="67" y="268"/>
                  </a:moveTo>
                  <a:lnTo>
                    <a:pt x="161" y="228"/>
                  </a:lnTo>
                  <a:lnTo>
                    <a:pt x="94" y="0"/>
                  </a:lnTo>
                  <a:lnTo>
                    <a:pt x="0" y="38"/>
                  </a:lnTo>
                  <a:lnTo>
                    <a:pt x="67" y="2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D8B18F88-2E93-48C6-A8F2-22152F0BE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5792788"/>
              <a:ext cx="28575" cy="88900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0 h 56"/>
                <a:gd name="T4" fmla="*/ 18 w 18"/>
                <a:gd name="T5" fmla="*/ 56 h 56"/>
                <a:gd name="T6" fmla="*/ 18 w 18"/>
                <a:gd name="T7" fmla="*/ 56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lnTo>
                    <a:pt x="0" y="0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CCBE46B4-36CC-4D25-99CC-D80C2EFC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5792788"/>
              <a:ext cx="28575" cy="88900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0 h 56"/>
                <a:gd name="T4" fmla="*/ 18 w 18"/>
                <a:gd name="T5" fmla="*/ 56 h 56"/>
                <a:gd name="T6" fmla="*/ 18 w 18"/>
                <a:gd name="T7" fmla="*/ 56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lnTo>
                    <a:pt x="0" y="0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01822415-36F2-4088-9FBC-9FE3D3E8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75" y="5792788"/>
              <a:ext cx="177800" cy="147638"/>
            </a:xfrm>
            <a:custGeom>
              <a:avLst/>
              <a:gdLst>
                <a:gd name="T0" fmla="*/ 94 w 112"/>
                <a:gd name="T1" fmla="*/ 0 h 93"/>
                <a:gd name="T2" fmla="*/ 0 w 112"/>
                <a:gd name="T3" fmla="*/ 34 h 93"/>
                <a:gd name="T4" fmla="*/ 16 w 112"/>
                <a:gd name="T5" fmla="*/ 93 h 93"/>
                <a:gd name="T6" fmla="*/ 112 w 112"/>
                <a:gd name="T7" fmla="*/ 56 h 93"/>
                <a:gd name="T8" fmla="*/ 94 w 11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3">
                  <a:moveTo>
                    <a:pt x="94" y="0"/>
                  </a:moveTo>
                  <a:lnTo>
                    <a:pt x="0" y="34"/>
                  </a:lnTo>
                  <a:lnTo>
                    <a:pt x="16" y="93"/>
                  </a:lnTo>
                  <a:lnTo>
                    <a:pt x="112" y="5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7">
              <a:extLst>
                <a:ext uri="{FF2B5EF4-FFF2-40B4-BE49-F238E27FC236}">
                  <a16:creationId xmlns:a16="http://schemas.microsoft.com/office/drawing/2014/main" id="{907BE9CF-0154-4CC5-9EC1-DAAAECDF4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75" y="5792788"/>
              <a:ext cx="177800" cy="147638"/>
            </a:xfrm>
            <a:custGeom>
              <a:avLst/>
              <a:gdLst>
                <a:gd name="T0" fmla="*/ 94 w 112"/>
                <a:gd name="T1" fmla="*/ 0 h 93"/>
                <a:gd name="T2" fmla="*/ 0 w 112"/>
                <a:gd name="T3" fmla="*/ 34 h 93"/>
                <a:gd name="T4" fmla="*/ 16 w 112"/>
                <a:gd name="T5" fmla="*/ 93 h 93"/>
                <a:gd name="T6" fmla="*/ 112 w 112"/>
                <a:gd name="T7" fmla="*/ 56 h 93"/>
                <a:gd name="T8" fmla="*/ 94 w 11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3">
                  <a:moveTo>
                    <a:pt x="94" y="0"/>
                  </a:moveTo>
                  <a:lnTo>
                    <a:pt x="0" y="34"/>
                  </a:lnTo>
                  <a:lnTo>
                    <a:pt x="16" y="93"/>
                  </a:lnTo>
                  <a:lnTo>
                    <a:pt x="112" y="56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64A1330D-5F13-43F7-95C2-10B465516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5975351"/>
              <a:ext cx="506413" cy="268288"/>
            </a:xfrm>
            <a:custGeom>
              <a:avLst/>
              <a:gdLst>
                <a:gd name="T0" fmla="*/ 43 w 119"/>
                <a:gd name="T1" fmla="*/ 7 h 63"/>
                <a:gd name="T2" fmla="*/ 3 w 119"/>
                <a:gd name="T3" fmla="*/ 21 h 63"/>
                <a:gd name="T4" fmla="*/ 1 w 119"/>
                <a:gd name="T5" fmla="*/ 24 h 63"/>
                <a:gd name="T6" fmla="*/ 10 w 119"/>
                <a:gd name="T7" fmla="*/ 57 h 63"/>
                <a:gd name="T8" fmla="*/ 19 w 119"/>
                <a:gd name="T9" fmla="*/ 61 h 63"/>
                <a:gd name="T10" fmla="*/ 56 w 119"/>
                <a:gd name="T11" fmla="*/ 46 h 63"/>
                <a:gd name="T12" fmla="*/ 106 w 119"/>
                <a:gd name="T13" fmla="*/ 22 h 63"/>
                <a:gd name="T14" fmla="*/ 105 w 119"/>
                <a:gd name="T15" fmla="*/ 3 h 63"/>
                <a:gd name="T16" fmla="*/ 50 w 119"/>
                <a:gd name="T17" fmla="*/ 7 h 63"/>
                <a:gd name="T18" fmla="*/ 43 w 119"/>
                <a:gd name="T1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63">
                  <a:moveTo>
                    <a:pt x="43" y="7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61"/>
                    <a:pt x="15" y="63"/>
                    <a:pt x="19" y="61"/>
                  </a:cubicBezTo>
                  <a:cubicBezTo>
                    <a:pt x="33" y="56"/>
                    <a:pt x="38" y="53"/>
                    <a:pt x="56" y="46"/>
                  </a:cubicBezTo>
                  <a:cubicBezTo>
                    <a:pt x="66" y="41"/>
                    <a:pt x="92" y="30"/>
                    <a:pt x="106" y="22"/>
                  </a:cubicBezTo>
                  <a:cubicBezTo>
                    <a:pt x="119" y="14"/>
                    <a:pt x="111" y="0"/>
                    <a:pt x="105" y="3"/>
                  </a:cubicBezTo>
                  <a:cubicBezTo>
                    <a:pt x="89" y="8"/>
                    <a:pt x="63" y="11"/>
                    <a:pt x="50" y="7"/>
                  </a:cubicBezTo>
                  <a:cubicBezTo>
                    <a:pt x="48" y="6"/>
                    <a:pt x="46" y="6"/>
                    <a:pt x="4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9">
              <a:extLst>
                <a:ext uri="{FF2B5EF4-FFF2-40B4-BE49-F238E27FC236}">
                  <a16:creationId xmlns:a16="http://schemas.microsoft.com/office/drawing/2014/main" id="{1DEBE460-7C02-425C-8738-3DFF7262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4005263"/>
              <a:ext cx="1974850" cy="1854200"/>
            </a:xfrm>
            <a:custGeom>
              <a:avLst/>
              <a:gdLst>
                <a:gd name="T0" fmla="*/ 153 w 464"/>
                <a:gd name="T1" fmla="*/ 6 h 436"/>
                <a:gd name="T2" fmla="*/ 429 w 464"/>
                <a:gd name="T3" fmla="*/ 107 h 436"/>
                <a:gd name="T4" fmla="*/ 464 w 464"/>
                <a:gd name="T5" fmla="*/ 416 h 436"/>
                <a:gd name="T6" fmla="*/ 410 w 464"/>
                <a:gd name="T7" fmla="*/ 436 h 436"/>
                <a:gd name="T8" fmla="*/ 344 w 464"/>
                <a:gd name="T9" fmla="*/ 140 h 436"/>
                <a:gd name="T10" fmla="*/ 29 w 464"/>
                <a:gd name="T11" fmla="*/ 91 h 436"/>
                <a:gd name="T12" fmla="*/ 25 w 464"/>
                <a:gd name="T13" fmla="*/ 0 h 436"/>
                <a:gd name="T14" fmla="*/ 153 w 464"/>
                <a:gd name="T1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436">
                  <a:moveTo>
                    <a:pt x="153" y="6"/>
                  </a:moveTo>
                  <a:cubicBezTo>
                    <a:pt x="153" y="6"/>
                    <a:pt x="422" y="30"/>
                    <a:pt x="429" y="107"/>
                  </a:cubicBezTo>
                  <a:cubicBezTo>
                    <a:pt x="443" y="265"/>
                    <a:pt x="464" y="416"/>
                    <a:pt x="464" y="416"/>
                  </a:cubicBezTo>
                  <a:cubicBezTo>
                    <a:pt x="410" y="436"/>
                    <a:pt x="410" y="436"/>
                    <a:pt x="410" y="436"/>
                  </a:cubicBezTo>
                  <a:cubicBezTo>
                    <a:pt x="410" y="436"/>
                    <a:pt x="343" y="263"/>
                    <a:pt x="344" y="140"/>
                  </a:cubicBezTo>
                  <a:cubicBezTo>
                    <a:pt x="266" y="118"/>
                    <a:pt x="62" y="150"/>
                    <a:pt x="29" y="91"/>
                  </a:cubicBezTo>
                  <a:cubicBezTo>
                    <a:pt x="0" y="38"/>
                    <a:pt x="25" y="0"/>
                    <a:pt x="25" y="0"/>
                  </a:cubicBezTo>
                  <a:cubicBezTo>
                    <a:pt x="153" y="6"/>
                    <a:pt x="153" y="6"/>
                    <a:pt x="153" y="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0">
              <a:extLst>
                <a:ext uri="{FF2B5EF4-FFF2-40B4-BE49-F238E27FC236}">
                  <a16:creationId xmlns:a16="http://schemas.microsoft.com/office/drawing/2014/main" id="{1A1B7EDC-0F78-4E86-A461-BB3609BD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5686426"/>
              <a:ext cx="341313" cy="228600"/>
            </a:xfrm>
            <a:custGeom>
              <a:avLst/>
              <a:gdLst>
                <a:gd name="T0" fmla="*/ 32 w 215"/>
                <a:gd name="T1" fmla="*/ 144 h 144"/>
                <a:gd name="T2" fmla="*/ 215 w 215"/>
                <a:gd name="T3" fmla="*/ 83 h 144"/>
                <a:gd name="T4" fmla="*/ 207 w 215"/>
                <a:gd name="T5" fmla="*/ 0 h 144"/>
                <a:gd name="T6" fmla="*/ 0 w 215"/>
                <a:gd name="T7" fmla="*/ 64 h 144"/>
                <a:gd name="T8" fmla="*/ 32 w 21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4">
                  <a:moveTo>
                    <a:pt x="32" y="144"/>
                  </a:moveTo>
                  <a:lnTo>
                    <a:pt x="215" y="83"/>
                  </a:lnTo>
                  <a:lnTo>
                    <a:pt x="207" y="0"/>
                  </a:lnTo>
                  <a:lnTo>
                    <a:pt x="0" y="64"/>
                  </a:lnTo>
                  <a:lnTo>
                    <a:pt x="32" y="144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1">
              <a:extLst>
                <a:ext uri="{FF2B5EF4-FFF2-40B4-BE49-F238E27FC236}">
                  <a16:creationId xmlns:a16="http://schemas.microsoft.com/office/drawing/2014/main" id="{04F74A5D-651C-4100-AF6F-0F37D110A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5638" y="5965826"/>
              <a:ext cx="77788" cy="55563"/>
            </a:xfrm>
            <a:custGeom>
              <a:avLst/>
              <a:gdLst>
                <a:gd name="T0" fmla="*/ 11 w 18"/>
                <a:gd name="T1" fmla="*/ 11 h 13"/>
                <a:gd name="T2" fmla="*/ 1 w 18"/>
                <a:gd name="T3" fmla="*/ 13 h 13"/>
                <a:gd name="T4" fmla="*/ 0 w 18"/>
                <a:gd name="T5" fmla="*/ 12 h 13"/>
                <a:gd name="T6" fmla="*/ 0 w 18"/>
                <a:gd name="T7" fmla="*/ 11 h 13"/>
                <a:gd name="T8" fmla="*/ 14 w 18"/>
                <a:gd name="T9" fmla="*/ 0 h 13"/>
                <a:gd name="T10" fmla="*/ 17 w 18"/>
                <a:gd name="T11" fmla="*/ 1 h 13"/>
                <a:gd name="T12" fmla="*/ 17 w 18"/>
                <a:gd name="T13" fmla="*/ 6 h 13"/>
                <a:gd name="T14" fmla="*/ 11 w 18"/>
                <a:gd name="T15" fmla="*/ 11 h 13"/>
                <a:gd name="T16" fmla="*/ 3 w 18"/>
                <a:gd name="T17" fmla="*/ 11 h 13"/>
                <a:gd name="T18" fmla="*/ 16 w 18"/>
                <a:gd name="T19" fmla="*/ 6 h 13"/>
                <a:gd name="T20" fmla="*/ 15 w 18"/>
                <a:gd name="T21" fmla="*/ 2 h 13"/>
                <a:gd name="T22" fmla="*/ 14 w 18"/>
                <a:gd name="T23" fmla="*/ 1 h 13"/>
                <a:gd name="T24" fmla="*/ 3 w 1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3">
                  <a:moveTo>
                    <a:pt x="11" y="11"/>
                  </a:moveTo>
                  <a:cubicBezTo>
                    <a:pt x="8" y="12"/>
                    <a:pt x="4" y="12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9" y="0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3"/>
                    <a:pt x="18" y="5"/>
                    <a:pt x="17" y="6"/>
                  </a:cubicBezTo>
                  <a:cubicBezTo>
                    <a:pt x="17" y="8"/>
                    <a:pt x="14" y="10"/>
                    <a:pt x="11" y="11"/>
                  </a:cubicBezTo>
                  <a:close/>
                  <a:moveTo>
                    <a:pt x="3" y="11"/>
                  </a:moveTo>
                  <a:cubicBezTo>
                    <a:pt x="10" y="10"/>
                    <a:pt x="15" y="8"/>
                    <a:pt x="16" y="6"/>
                  </a:cubicBezTo>
                  <a:cubicBezTo>
                    <a:pt x="16" y="5"/>
                    <a:pt x="16" y="4"/>
                    <a:pt x="15" y="2"/>
                  </a:cubicBezTo>
                  <a:cubicBezTo>
                    <a:pt x="15" y="2"/>
                    <a:pt x="15" y="2"/>
                    <a:pt x="14" y="1"/>
                  </a:cubicBezTo>
                  <a:cubicBezTo>
                    <a:pt x="11" y="1"/>
                    <a:pt x="6" y="7"/>
                    <a:pt x="3" y="1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2">
              <a:extLst>
                <a:ext uri="{FF2B5EF4-FFF2-40B4-BE49-F238E27FC236}">
                  <a16:creationId xmlns:a16="http://schemas.microsoft.com/office/drawing/2014/main" id="{E63C0217-93FF-474F-892A-F159E7E49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763" y="5940426"/>
              <a:ext cx="46038" cy="80963"/>
            </a:xfrm>
            <a:custGeom>
              <a:avLst/>
              <a:gdLst>
                <a:gd name="T0" fmla="*/ 5 w 11"/>
                <a:gd name="T1" fmla="*/ 19 h 19"/>
                <a:gd name="T2" fmla="*/ 5 w 11"/>
                <a:gd name="T3" fmla="*/ 19 h 19"/>
                <a:gd name="T4" fmla="*/ 4 w 11"/>
                <a:gd name="T5" fmla="*/ 18 h 19"/>
                <a:gd name="T6" fmla="*/ 2 w 11"/>
                <a:gd name="T7" fmla="*/ 3 h 19"/>
                <a:gd name="T8" fmla="*/ 5 w 11"/>
                <a:gd name="T9" fmla="*/ 0 h 19"/>
                <a:gd name="T10" fmla="*/ 9 w 11"/>
                <a:gd name="T11" fmla="*/ 2 h 19"/>
                <a:gd name="T12" fmla="*/ 6 w 11"/>
                <a:gd name="T13" fmla="*/ 18 h 19"/>
                <a:gd name="T14" fmla="*/ 5 w 11"/>
                <a:gd name="T15" fmla="*/ 19 h 19"/>
                <a:gd name="T16" fmla="*/ 5 w 11"/>
                <a:gd name="T17" fmla="*/ 2 h 19"/>
                <a:gd name="T18" fmla="*/ 4 w 11"/>
                <a:gd name="T19" fmla="*/ 4 h 19"/>
                <a:gd name="T20" fmla="*/ 5 w 11"/>
                <a:gd name="T21" fmla="*/ 16 h 19"/>
                <a:gd name="T22" fmla="*/ 8 w 11"/>
                <a:gd name="T23" fmla="*/ 3 h 19"/>
                <a:gd name="T24" fmla="*/ 6 w 11"/>
                <a:gd name="T25" fmla="*/ 2 h 19"/>
                <a:gd name="T26" fmla="*/ 5 w 11"/>
                <a:gd name="T2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0" y="8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1" y="6"/>
                    <a:pt x="9" y="15"/>
                    <a:pt x="6" y="18"/>
                  </a:cubicBezTo>
                  <a:lnTo>
                    <a:pt x="5" y="19"/>
                  </a:lnTo>
                  <a:close/>
                  <a:moveTo>
                    <a:pt x="5" y="2"/>
                  </a:moveTo>
                  <a:cubicBezTo>
                    <a:pt x="5" y="2"/>
                    <a:pt x="4" y="3"/>
                    <a:pt x="4" y="4"/>
                  </a:cubicBezTo>
                  <a:cubicBezTo>
                    <a:pt x="2" y="6"/>
                    <a:pt x="4" y="13"/>
                    <a:pt x="5" y="16"/>
                  </a:cubicBezTo>
                  <a:cubicBezTo>
                    <a:pt x="8" y="12"/>
                    <a:pt x="9" y="5"/>
                    <a:pt x="8" y="3"/>
                  </a:cubicBezTo>
                  <a:cubicBezTo>
                    <a:pt x="7" y="2"/>
                    <a:pt x="7" y="2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2775D04B-47E7-4E02-9AB0-1ED30F1E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846763"/>
              <a:ext cx="187325" cy="387350"/>
            </a:xfrm>
            <a:custGeom>
              <a:avLst/>
              <a:gdLst>
                <a:gd name="T0" fmla="*/ 0 w 118"/>
                <a:gd name="T1" fmla="*/ 244 h 244"/>
                <a:gd name="T2" fmla="*/ 102 w 118"/>
                <a:gd name="T3" fmla="*/ 239 h 244"/>
                <a:gd name="T4" fmla="*/ 118 w 118"/>
                <a:gd name="T5" fmla="*/ 0 h 244"/>
                <a:gd name="T6" fmla="*/ 16 w 118"/>
                <a:gd name="T7" fmla="*/ 3 h 244"/>
                <a:gd name="T8" fmla="*/ 0 w 118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44">
                  <a:moveTo>
                    <a:pt x="0" y="244"/>
                  </a:moveTo>
                  <a:lnTo>
                    <a:pt x="102" y="239"/>
                  </a:lnTo>
                  <a:lnTo>
                    <a:pt x="118" y="0"/>
                  </a:lnTo>
                  <a:lnTo>
                    <a:pt x="16" y="3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9D594013-918D-4D7F-933C-1FAB18292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846763"/>
              <a:ext cx="187325" cy="387350"/>
            </a:xfrm>
            <a:custGeom>
              <a:avLst/>
              <a:gdLst>
                <a:gd name="T0" fmla="*/ 0 w 118"/>
                <a:gd name="T1" fmla="*/ 244 h 244"/>
                <a:gd name="T2" fmla="*/ 102 w 118"/>
                <a:gd name="T3" fmla="*/ 239 h 244"/>
                <a:gd name="T4" fmla="*/ 118 w 118"/>
                <a:gd name="T5" fmla="*/ 0 h 244"/>
                <a:gd name="T6" fmla="*/ 16 w 118"/>
                <a:gd name="T7" fmla="*/ 3 h 244"/>
                <a:gd name="T8" fmla="*/ 0 w 118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44">
                  <a:moveTo>
                    <a:pt x="0" y="244"/>
                  </a:moveTo>
                  <a:lnTo>
                    <a:pt x="102" y="239"/>
                  </a:lnTo>
                  <a:lnTo>
                    <a:pt x="118" y="0"/>
                  </a:lnTo>
                  <a:lnTo>
                    <a:pt x="16" y="3"/>
                  </a:lnTo>
                  <a:lnTo>
                    <a:pt x="0" y="2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5">
              <a:extLst>
                <a:ext uri="{FF2B5EF4-FFF2-40B4-BE49-F238E27FC236}">
                  <a16:creationId xmlns:a16="http://schemas.microsoft.com/office/drawing/2014/main" id="{3B3F7035-91A0-4066-903D-01BB7E1D8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575" y="6191251"/>
              <a:ext cx="485775" cy="196850"/>
            </a:xfrm>
            <a:custGeom>
              <a:avLst/>
              <a:gdLst>
                <a:gd name="T0" fmla="*/ 49 w 114"/>
                <a:gd name="T1" fmla="*/ 2 h 46"/>
                <a:gd name="T2" fmla="*/ 6 w 114"/>
                <a:gd name="T3" fmla="*/ 0 h 46"/>
                <a:gd name="T4" fmla="*/ 4 w 114"/>
                <a:gd name="T5" fmla="*/ 3 h 46"/>
                <a:gd name="T6" fmla="*/ 0 w 114"/>
                <a:gd name="T7" fmla="*/ 37 h 46"/>
                <a:gd name="T8" fmla="*/ 7 w 114"/>
                <a:gd name="T9" fmla="*/ 44 h 46"/>
                <a:gd name="T10" fmla="*/ 48 w 114"/>
                <a:gd name="T11" fmla="*/ 44 h 46"/>
                <a:gd name="T12" fmla="*/ 98 w 114"/>
                <a:gd name="T13" fmla="*/ 44 h 46"/>
                <a:gd name="T14" fmla="*/ 105 w 114"/>
                <a:gd name="T15" fmla="*/ 26 h 46"/>
                <a:gd name="T16" fmla="*/ 56 w 114"/>
                <a:gd name="T17" fmla="*/ 4 h 46"/>
                <a:gd name="T18" fmla="*/ 49 w 114"/>
                <a:gd name="T1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6">
                  <a:moveTo>
                    <a:pt x="49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3" y="44"/>
                    <a:pt x="7" y="44"/>
                  </a:cubicBezTo>
                  <a:cubicBezTo>
                    <a:pt x="22" y="44"/>
                    <a:pt x="29" y="44"/>
                    <a:pt x="48" y="44"/>
                  </a:cubicBezTo>
                  <a:cubicBezTo>
                    <a:pt x="60" y="44"/>
                    <a:pt x="82" y="46"/>
                    <a:pt x="98" y="44"/>
                  </a:cubicBezTo>
                  <a:cubicBezTo>
                    <a:pt x="114" y="42"/>
                    <a:pt x="112" y="26"/>
                    <a:pt x="105" y="26"/>
                  </a:cubicBezTo>
                  <a:cubicBezTo>
                    <a:pt x="89" y="25"/>
                    <a:pt x="67" y="13"/>
                    <a:pt x="56" y="4"/>
                  </a:cubicBezTo>
                  <a:cubicBezTo>
                    <a:pt x="54" y="3"/>
                    <a:pt x="52" y="2"/>
                    <a:pt x="49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6">
              <a:extLst>
                <a:ext uri="{FF2B5EF4-FFF2-40B4-BE49-F238E27FC236}">
                  <a16:creationId xmlns:a16="http://schemas.microsoft.com/office/drawing/2014/main" id="{F98343D7-09E4-4809-9A3F-21399D47E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9825" y="6183313"/>
              <a:ext cx="84138" cy="47625"/>
            </a:xfrm>
            <a:custGeom>
              <a:avLst/>
              <a:gdLst>
                <a:gd name="T0" fmla="*/ 11 w 20"/>
                <a:gd name="T1" fmla="*/ 11 h 11"/>
                <a:gd name="T2" fmla="*/ 1 w 20"/>
                <a:gd name="T3" fmla="*/ 9 h 11"/>
                <a:gd name="T4" fmla="*/ 0 w 20"/>
                <a:gd name="T5" fmla="*/ 8 h 11"/>
                <a:gd name="T6" fmla="*/ 0 w 20"/>
                <a:gd name="T7" fmla="*/ 8 h 11"/>
                <a:gd name="T8" fmla="*/ 17 w 20"/>
                <a:gd name="T9" fmla="*/ 2 h 11"/>
                <a:gd name="T10" fmla="*/ 19 w 20"/>
                <a:gd name="T11" fmla="*/ 4 h 11"/>
                <a:gd name="T12" fmla="*/ 18 w 20"/>
                <a:gd name="T13" fmla="*/ 9 h 11"/>
                <a:gd name="T14" fmla="*/ 11 w 20"/>
                <a:gd name="T15" fmla="*/ 11 h 11"/>
                <a:gd name="T16" fmla="*/ 3 w 20"/>
                <a:gd name="T17" fmla="*/ 8 h 11"/>
                <a:gd name="T18" fmla="*/ 17 w 20"/>
                <a:gd name="T19" fmla="*/ 8 h 11"/>
                <a:gd name="T20" fmla="*/ 18 w 20"/>
                <a:gd name="T21" fmla="*/ 5 h 11"/>
                <a:gd name="T22" fmla="*/ 17 w 20"/>
                <a:gd name="T23" fmla="*/ 3 h 11"/>
                <a:gd name="T24" fmla="*/ 3 w 20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1">
                  <a:moveTo>
                    <a:pt x="11" y="11"/>
                  </a:moveTo>
                  <a:cubicBezTo>
                    <a:pt x="7" y="11"/>
                    <a:pt x="3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13" y="0"/>
                    <a:pt x="17" y="2"/>
                  </a:cubicBezTo>
                  <a:cubicBezTo>
                    <a:pt x="18" y="2"/>
                    <a:pt x="19" y="3"/>
                    <a:pt x="19" y="4"/>
                  </a:cubicBezTo>
                  <a:cubicBezTo>
                    <a:pt x="20" y="6"/>
                    <a:pt x="19" y="8"/>
                    <a:pt x="18" y="9"/>
                  </a:cubicBezTo>
                  <a:cubicBezTo>
                    <a:pt x="17" y="11"/>
                    <a:pt x="14" y="11"/>
                    <a:pt x="11" y="11"/>
                  </a:cubicBezTo>
                  <a:close/>
                  <a:moveTo>
                    <a:pt x="3" y="8"/>
                  </a:moveTo>
                  <a:cubicBezTo>
                    <a:pt x="10" y="10"/>
                    <a:pt x="15" y="10"/>
                    <a:pt x="17" y="8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4" y="2"/>
                    <a:pt x="8" y="5"/>
                    <a:pt x="3" y="8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7">
              <a:extLst>
                <a:ext uri="{FF2B5EF4-FFF2-40B4-BE49-F238E27FC236}">
                  <a16:creationId xmlns:a16="http://schemas.microsoft.com/office/drawing/2014/main" id="{E118AEC1-C407-4366-9BC1-6B961F858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5063" y="6149976"/>
              <a:ext cx="50800" cy="71438"/>
            </a:xfrm>
            <a:custGeom>
              <a:avLst/>
              <a:gdLst>
                <a:gd name="T0" fmla="*/ 2 w 12"/>
                <a:gd name="T1" fmla="*/ 17 h 17"/>
                <a:gd name="T2" fmla="*/ 1 w 12"/>
                <a:gd name="T3" fmla="*/ 17 h 17"/>
                <a:gd name="T4" fmla="*/ 1 w 12"/>
                <a:gd name="T5" fmla="*/ 16 h 17"/>
                <a:gd name="T6" fmla="*/ 4 w 12"/>
                <a:gd name="T7" fmla="*/ 1 h 17"/>
                <a:gd name="T8" fmla="*/ 8 w 12"/>
                <a:gd name="T9" fmla="*/ 0 h 17"/>
                <a:gd name="T10" fmla="*/ 11 w 12"/>
                <a:gd name="T11" fmla="*/ 3 h 17"/>
                <a:gd name="T12" fmla="*/ 2 w 12"/>
                <a:gd name="T13" fmla="*/ 17 h 17"/>
                <a:gd name="T14" fmla="*/ 8 w 12"/>
                <a:gd name="T15" fmla="*/ 2 h 17"/>
                <a:gd name="T16" fmla="*/ 6 w 12"/>
                <a:gd name="T17" fmla="*/ 3 h 17"/>
                <a:gd name="T18" fmla="*/ 3 w 12"/>
                <a:gd name="T19" fmla="*/ 15 h 17"/>
                <a:gd name="T20" fmla="*/ 10 w 12"/>
                <a:gd name="T21" fmla="*/ 3 h 17"/>
                <a:gd name="T22" fmla="*/ 8 w 12"/>
                <a:gd name="T2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7">
                  <a:moveTo>
                    <a:pt x="2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5"/>
                    <a:pt x="4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1"/>
                    <a:pt x="11" y="3"/>
                  </a:cubicBezTo>
                  <a:cubicBezTo>
                    <a:pt x="12" y="7"/>
                    <a:pt x="6" y="15"/>
                    <a:pt x="2" y="17"/>
                  </a:cubicBezTo>
                  <a:close/>
                  <a:moveTo>
                    <a:pt x="8" y="2"/>
                  </a:moveTo>
                  <a:cubicBezTo>
                    <a:pt x="7" y="2"/>
                    <a:pt x="6" y="2"/>
                    <a:pt x="6" y="3"/>
                  </a:cubicBezTo>
                  <a:cubicBezTo>
                    <a:pt x="3" y="5"/>
                    <a:pt x="3" y="11"/>
                    <a:pt x="3" y="15"/>
                  </a:cubicBezTo>
                  <a:cubicBezTo>
                    <a:pt x="6" y="12"/>
                    <a:pt x="10" y="6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id="{BB3A34D7-9432-4953-8699-E58CBD34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995988"/>
              <a:ext cx="4763" cy="68263"/>
            </a:xfrm>
            <a:custGeom>
              <a:avLst/>
              <a:gdLst>
                <a:gd name="T0" fmla="*/ 3 w 3"/>
                <a:gd name="T1" fmla="*/ 0 h 43"/>
                <a:gd name="T2" fmla="*/ 3 w 3"/>
                <a:gd name="T3" fmla="*/ 0 h 43"/>
                <a:gd name="T4" fmla="*/ 0 w 3"/>
                <a:gd name="T5" fmla="*/ 43 h 43"/>
                <a:gd name="T6" fmla="*/ 0 w 3"/>
                <a:gd name="T7" fmla="*/ 43 h 43"/>
                <a:gd name="T8" fmla="*/ 3 w 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3">
                  <a:moveTo>
                    <a:pt x="3" y="0"/>
                  </a:moveTo>
                  <a:lnTo>
                    <a:pt x="3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8A2847C1-9D39-44B1-A19A-00A37699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995988"/>
              <a:ext cx="4763" cy="68263"/>
            </a:xfrm>
            <a:custGeom>
              <a:avLst/>
              <a:gdLst>
                <a:gd name="T0" fmla="*/ 3 w 3"/>
                <a:gd name="T1" fmla="*/ 0 h 43"/>
                <a:gd name="T2" fmla="*/ 3 w 3"/>
                <a:gd name="T3" fmla="*/ 0 h 43"/>
                <a:gd name="T4" fmla="*/ 0 w 3"/>
                <a:gd name="T5" fmla="*/ 43 h 43"/>
                <a:gd name="T6" fmla="*/ 0 w 3"/>
                <a:gd name="T7" fmla="*/ 43 h 43"/>
                <a:gd name="T8" fmla="*/ 3 w 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3">
                  <a:moveTo>
                    <a:pt x="3" y="0"/>
                  </a:moveTo>
                  <a:lnTo>
                    <a:pt x="3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id="{AFAB261F-BAFA-4418-A1D0-5A839B37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992813"/>
              <a:ext cx="166688" cy="71438"/>
            </a:xfrm>
            <a:custGeom>
              <a:avLst/>
              <a:gdLst>
                <a:gd name="T0" fmla="*/ 105 w 105"/>
                <a:gd name="T1" fmla="*/ 0 h 45"/>
                <a:gd name="T2" fmla="*/ 3 w 105"/>
                <a:gd name="T3" fmla="*/ 2 h 45"/>
                <a:gd name="T4" fmla="*/ 0 w 105"/>
                <a:gd name="T5" fmla="*/ 45 h 45"/>
                <a:gd name="T6" fmla="*/ 102 w 105"/>
                <a:gd name="T7" fmla="*/ 45 h 45"/>
                <a:gd name="T8" fmla="*/ 105 w 10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105" y="0"/>
                  </a:moveTo>
                  <a:lnTo>
                    <a:pt x="3" y="2"/>
                  </a:lnTo>
                  <a:lnTo>
                    <a:pt x="0" y="45"/>
                  </a:lnTo>
                  <a:lnTo>
                    <a:pt x="102" y="4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1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88206CDD-7A8C-4F9C-A2E0-681B5A19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992813"/>
              <a:ext cx="166688" cy="71438"/>
            </a:xfrm>
            <a:custGeom>
              <a:avLst/>
              <a:gdLst>
                <a:gd name="T0" fmla="*/ 105 w 105"/>
                <a:gd name="T1" fmla="*/ 0 h 45"/>
                <a:gd name="T2" fmla="*/ 3 w 105"/>
                <a:gd name="T3" fmla="*/ 2 h 45"/>
                <a:gd name="T4" fmla="*/ 0 w 105"/>
                <a:gd name="T5" fmla="*/ 45 h 45"/>
                <a:gd name="T6" fmla="*/ 102 w 105"/>
                <a:gd name="T7" fmla="*/ 45 h 45"/>
                <a:gd name="T8" fmla="*/ 105 w 10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105" y="0"/>
                  </a:moveTo>
                  <a:lnTo>
                    <a:pt x="3" y="2"/>
                  </a:lnTo>
                  <a:lnTo>
                    <a:pt x="0" y="45"/>
                  </a:lnTo>
                  <a:lnTo>
                    <a:pt x="102" y="45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78E0224A-2C50-4186-8D3C-A0CBFA71E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3992563"/>
              <a:ext cx="1841500" cy="2003425"/>
            </a:xfrm>
            <a:custGeom>
              <a:avLst/>
              <a:gdLst>
                <a:gd name="T0" fmla="*/ 143 w 433"/>
                <a:gd name="T1" fmla="*/ 5 h 471"/>
                <a:gd name="T2" fmla="*/ 428 w 433"/>
                <a:gd name="T3" fmla="*/ 116 h 471"/>
                <a:gd name="T4" fmla="*/ 379 w 433"/>
                <a:gd name="T5" fmla="*/ 470 h 471"/>
                <a:gd name="T6" fmla="*/ 322 w 433"/>
                <a:gd name="T7" fmla="*/ 471 h 471"/>
                <a:gd name="T8" fmla="*/ 330 w 433"/>
                <a:gd name="T9" fmla="*/ 143 h 471"/>
                <a:gd name="T10" fmla="*/ 31 w 433"/>
                <a:gd name="T11" fmla="*/ 104 h 471"/>
                <a:gd name="T12" fmla="*/ 32 w 433"/>
                <a:gd name="T13" fmla="*/ 0 h 471"/>
                <a:gd name="T14" fmla="*/ 143 w 433"/>
                <a:gd name="T15" fmla="*/ 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471">
                  <a:moveTo>
                    <a:pt x="143" y="5"/>
                  </a:moveTo>
                  <a:cubicBezTo>
                    <a:pt x="143" y="5"/>
                    <a:pt x="433" y="49"/>
                    <a:pt x="428" y="116"/>
                  </a:cubicBezTo>
                  <a:cubicBezTo>
                    <a:pt x="420" y="236"/>
                    <a:pt x="379" y="470"/>
                    <a:pt x="379" y="470"/>
                  </a:cubicBezTo>
                  <a:cubicBezTo>
                    <a:pt x="322" y="471"/>
                    <a:pt x="322" y="471"/>
                    <a:pt x="322" y="471"/>
                  </a:cubicBezTo>
                  <a:cubicBezTo>
                    <a:pt x="322" y="471"/>
                    <a:pt x="309" y="230"/>
                    <a:pt x="330" y="143"/>
                  </a:cubicBezTo>
                  <a:cubicBezTo>
                    <a:pt x="259" y="143"/>
                    <a:pt x="58" y="140"/>
                    <a:pt x="31" y="104"/>
                  </a:cubicBezTo>
                  <a:cubicBezTo>
                    <a:pt x="0" y="63"/>
                    <a:pt x="32" y="0"/>
                    <a:pt x="32" y="0"/>
                  </a:cubicBezTo>
                  <a:cubicBezTo>
                    <a:pt x="143" y="5"/>
                    <a:pt x="143" y="5"/>
                    <a:pt x="143" y="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C25E6800-18A1-4FB2-B364-A54B11B9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5856288"/>
              <a:ext cx="322263" cy="157163"/>
            </a:xfrm>
            <a:custGeom>
              <a:avLst/>
              <a:gdLst>
                <a:gd name="T0" fmla="*/ 11 w 203"/>
                <a:gd name="T1" fmla="*/ 99 h 99"/>
                <a:gd name="T2" fmla="*/ 195 w 203"/>
                <a:gd name="T3" fmla="*/ 96 h 99"/>
                <a:gd name="T4" fmla="*/ 203 w 203"/>
                <a:gd name="T5" fmla="*/ 0 h 99"/>
                <a:gd name="T6" fmla="*/ 0 w 203"/>
                <a:gd name="T7" fmla="*/ 8 h 99"/>
                <a:gd name="T8" fmla="*/ 11 w 20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9">
                  <a:moveTo>
                    <a:pt x="11" y="99"/>
                  </a:moveTo>
                  <a:lnTo>
                    <a:pt x="195" y="96"/>
                  </a:lnTo>
                  <a:lnTo>
                    <a:pt x="203" y="0"/>
                  </a:lnTo>
                  <a:lnTo>
                    <a:pt x="0" y="8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15AB523A-7080-49A6-8FB4-38C963F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2690813"/>
              <a:ext cx="904875" cy="1339850"/>
            </a:xfrm>
            <a:custGeom>
              <a:avLst/>
              <a:gdLst>
                <a:gd name="T0" fmla="*/ 175 w 213"/>
                <a:gd name="T1" fmla="*/ 5 h 315"/>
                <a:gd name="T2" fmla="*/ 47 w 213"/>
                <a:gd name="T3" fmla="*/ 2 h 315"/>
                <a:gd name="T4" fmla="*/ 4 w 213"/>
                <a:gd name="T5" fmla="*/ 39 h 315"/>
                <a:gd name="T6" fmla="*/ 21 w 213"/>
                <a:gd name="T7" fmla="*/ 181 h 315"/>
                <a:gd name="T8" fmla="*/ 13 w 213"/>
                <a:gd name="T9" fmla="*/ 306 h 315"/>
                <a:gd name="T10" fmla="*/ 213 w 213"/>
                <a:gd name="T11" fmla="*/ 315 h 315"/>
                <a:gd name="T12" fmla="*/ 203 w 213"/>
                <a:gd name="T13" fmla="*/ 41 h 315"/>
                <a:gd name="T14" fmla="*/ 175 w 213"/>
                <a:gd name="T15" fmla="*/ 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315">
                  <a:moveTo>
                    <a:pt x="175" y="5"/>
                  </a:moveTo>
                  <a:cubicBezTo>
                    <a:pt x="152" y="0"/>
                    <a:pt x="47" y="2"/>
                    <a:pt x="47" y="2"/>
                  </a:cubicBezTo>
                  <a:cubicBezTo>
                    <a:pt x="25" y="1"/>
                    <a:pt x="6" y="17"/>
                    <a:pt x="4" y="39"/>
                  </a:cubicBezTo>
                  <a:cubicBezTo>
                    <a:pt x="0" y="71"/>
                    <a:pt x="21" y="144"/>
                    <a:pt x="21" y="181"/>
                  </a:cubicBezTo>
                  <a:cubicBezTo>
                    <a:pt x="22" y="226"/>
                    <a:pt x="13" y="245"/>
                    <a:pt x="13" y="306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3" y="192"/>
                    <a:pt x="208" y="90"/>
                    <a:pt x="203" y="41"/>
                  </a:cubicBezTo>
                  <a:cubicBezTo>
                    <a:pt x="201" y="24"/>
                    <a:pt x="198" y="10"/>
                    <a:pt x="175" y="5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351D85DE-789A-433B-B543-1BF623A21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2698751"/>
              <a:ext cx="892175" cy="1331913"/>
            </a:xfrm>
            <a:custGeom>
              <a:avLst/>
              <a:gdLst>
                <a:gd name="T0" fmla="*/ 76 w 210"/>
                <a:gd name="T1" fmla="*/ 0 h 313"/>
                <a:gd name="T2" fmla="*/ 44 w 210"/>
                <a:gd name="T3" fmla="*/ 0 h 313"/>
                <a:gd name="T4" fmla="*/ 42 w 210"/>
                <a:gd name="T5" fmla="*/ 0 h 313"/>
                <a:gd name="T6" fmla="*/ 1 w 210"/>
                <a:gd name="T7" fmla="*/ 37 h 313"/>
                <a:gd name="T8" fmla="*/ 0 w 210"/>
                <a:gd name="T9" fmla="*/ 46 h 313"/>
                <a:gd name="T10" fmla="*/ 18 w 210"/>
                <a:gd name="T11" fmla="*/ 179 h 313"/>
                <a:gd name="T12" fmla="*/ 18 w 210"/>
                <a:gd name="T13" fmla="*/ 185 h 313"/>
                <a:gd name="T14" fmla="*/ 10 w 210"/>
                <a:gd name="T15" fmla="*/ 304 h 313"/>
                <a:gd name="T16" fmla="*/ 210 w 210"/>
                <a:gd name="T17" fmla="*/ 313 h 313"/>
                <a:gd name="T18" fmla="*/ 210 w 210"/>
                <a:gd name="T19" fmla="*/ 295 h 313"/>
                <a:gd name="T20" fmla="*/ 210 w 210"/>
                <a:gd name="T21" fmla="*/ 295 h 313"/>
                <a:gd name="T22" fmla="*/ 210 w 210"/>
                <a:gd name="T23" fmla="*/ 262 h 313"/>
                <a:gd name="T24" fmla="*/ 210 w 210"/>
                <a:gd name="T25" fmla="*/ 235 h 313"/>
                <a:gd name="T26" fmla="*/ 200 w 210"/>
                <a:gd name="T27" fmla="*/ 39 h 313"/>
                <a:gd name="T28" fmla="*/ 172 w 210"/>
                <a:gd name="T29" fmla="*/ 3 h 313"/>
                <a:gd name="T30" fmla="*/ 76 w 210"/>
                <a:gd name="T3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" h="313">
                  <a:moveTo>
                    <a:pt x="76" y="0"/>
                  </a:moveTo>
                  <a:cubicBezTo>
                    <a:pt x="57" y="0"/>
                    <a:pt x="44" y="0"/>
                    <a:pt x="44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21" y="0"/>
                    <a:pt x="3" y="16"/>
                    <a:pt x="1" y="37"/>
                  </a:cubicBezTo>
                  <a:cubicBezTo>
                    <a:pt x="0" y="40"/>
                    <a:pt x="0" y="42"/>
                    <a:pt x="0" y="46"/>
                  </a:cubicBezTo>
                  <a:cubicBezTo>
                    <a:pt x="0" y="81"/>
                    <a:pt x="18" y="145"/>
                    <a:pt x="18" y="179"/>
                  </a:cubicBezTo>
                  <a:cubicBezTo>
                    <a:pt x="18" y="181"/>
                    <a:pt x="18" y="183"/>
                    <a:pt x="18" y="185"/>
                  </a:cubicBezTo>
                  <a:cubicBezTo>
                    <a:pt x="18" y="226"/>
                    <a:pt x="10" y="245"/>
                    <a:pt x="10" y="304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10" y="307"/>
                    <a:pt x="210" y="301"/>
                    <a:pt x="210" y="295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84"/>
                    <a:pt x="210" y="273"/>
                    <a:pt x="210" y="262"/>
                  </a:cubicBezTo>
                  <a:cubicBezTo>
                    <a:pt x="210" y="253"/>
                    <a:pt x="210" y="244"/>
                    <a:pt x="210" y="235"/>
                  </a:cubicBezTo>
                  <a:cubicBezTo>
                    <a:pt x="208" y="148"/>
                    <a:pt x="204" y="77"/>
                    <a:pt x="200" y="39"/>
                  </a:cubicBezTo>
                  <a:cubicBezTo>
                    <a:pt x="198" y="22"/>
                    <a:pt x="195" y="8"/>
                    <a:pt x="172" y="3"/>
                  </a:cubicBezTo>
                  <a:cubicBezTo>
                    <a:pt x="157" y="0"/>
                    <a:pt x="109" y="0"/>
                    <a:pt x="76" y="0"/>
                  </a:cubicBezTo>
                </a:path>
              </a:pathLst>
            </a:custGeom>
            <a:solidFill>
              <a:srgbClr val="7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D86AF614-1EEA-433E-9349-D750735D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0" y="2878138"/>
              <a:ext cx="804863" cy="858838"/>
            </a:xfrm>
            <a:custGeom>
              <a:avLst/>
              <a:gdLst>
                <a:gd name="T0" fmla="*/ 54 w 189"/>
                <a:gd name="T1" fmla="*/ 0 h 202"/>
                <a:gd name="T2" fmla="*/ 74 w 189"/>
                <a:gd name="T3" fmla="*/ 65 h 202"/>
                <a:gd name="T4" fmla="*/ 94 w 189"/>
                <a:gd name="T5" fmla="*/ 129 h 202"/>
                <a:gd name="T6" fmla="*/ 100 w 189"/>
                <a:gd name="T7" fmla="*/ 144 h 202"/>
                <a:gd name="T8" fmla="*/ 103 w 189"/>
                <a:gd name="T9" fmla="*/ 152 h 202"/>
                <a:gd name="T10" fmla="*/ 104 w 189"/>
                <a:gd name="T11" fmla="*/ 152 h 202"/>
                <a:gd name="T12" fmla="*/ 104 w 189"/>
                <a:gd name="T13" fmla="*/ 153 h 202"/>
                <a:gd name="T14" fmla="*/ 104 w 189"/>
                <a:gd name="T15" fmla="*/ 153 h 202"/>
                <a:gd name="T16" fmla="*/ 104 w 189"/>
                <a:gd name="T17" fmla="*/ 153 h 202"/>
                <a:gd name="T18" fmla="*/ 104 w 189"/>
                <a:gd name="T19" fmla="*/ 153 h 202"/>
                <a:gd name="T20" fmla="*/ 101 w 189"/>
                <a:gd name="T21" fmla="*/ 150 h 202"/>
                <a:gd name="T22" fmla="*/ 99 w 189"/>
                <a:gd name="T23" fmla="*/ 148 h 202"/>
                <a:gd name="T24" fmla="*/ 102 w 189"/>
                <a:gd name="T25" fmla="*/ 150 h 202"/>
                <a:gd name="T26" fmla="*/ 108 w 189"/>
                <a:gd name="T27" fmla="*/ 152 h 202"/>
                <a:gd name="T28" fmla="*/ 123 w 189"/>
                <a:gd name="T29" fmla="*/ 157 h 202"/>
                <a:gd name="T30" fmla="*/ 189 w 189"/>
                <a:gd name="T31" fmla="*/ 171 h 202"/>
                <a:gd name="T32" fmla="*/ 188 w 189"/>
                <a:gd name="T33" fmla="*/ 199 h 202"/>
                <a:gd name="T34" fmla="*/ 152 w 189"/>
                <a:gd name="T35" fmla="*/ 202 h 202"/>
                <a:gd name="T36" fmla="*/ 116 w 189"/>
                <a:gd name="T37" fmla="*/ 201 h 202"/>
                <a:gd name="T38" fmla="*/ 97 w 189"/>
                <a:gd name="T39" fmla="*/ 198 h 202"/>
                <a:gd name="T40" fmla="*/ 86 w 189"/>
                <a:gd name="T41" fmla="*/ 196 h 202"/>
                <a:gd name="T42" fmla="*/ 73 w 189"/>
                <a:gd name="T43" fmla="*/ 191 h 202"/>
                <a:gd name="T44" fmla="*/ 64 w 189"/>
                <a:gd name="T45" fmla="*/ 184 h 202"/>
                <a:gd name="T46" fmla="*/ 59 w 189"/>
                <a:gd name="T47" fmla="*/ 177 h 202"/>
                <a:gd name="T48" fmla="*/ 58 w 189"/>
                <a:gd name="T49" fmla="*/ 174 h 202"/>
                <a:gd name="T50" fmla="*/ 53 w 189"/>
                <a:gd name="T51" fmla="*/ 166 h 202"/>
                <a:gd name="T52" fmla="*/ 46 w 189"/>
                <a:gd name="T53" fmla="*/ 149 h 202"/>
                <a:gd name="T54" fmla="*/ 32 w 189"/>
                <a:gd name="T55" fmla="*/ 116 h 202"/>
                <a:gd name="T56" fmla="*/ 20 w 189"/>
                <a:gd name="T57" fmla="*/ 82 h 202"/>
                <a:gd name="T58" fmla="*/ 0 w 189"/>
                <a:gd name="T59" fmla="*/ 14 h 202"/>
                <a:gd name="T60" fmla="*/ 54 w 18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9" h="202">
                  <a:moveTo>
                    <a:pt x="54" y="0"/>
                  </a:moveTo>
                  <a:cubicBezTo>
                    <a:pt x="61" y="21"/>
                    <a:pt x="67" y="44"/>
                    <a:pt x="74" y="65"/>
                  </a:cubicBezTo>
                  <a:cubicBezTo>
                    <a:pt x="80" y="87"/>
                    <a:pt x="87" y="109"/>
                    <a:pt x="94" y="129"/>
                  </a:cubicBezTo>
                  <a:cubicBezTo>
                    <a:pt x="96" y="135"/>
                    <a:pt x="98" y="139"/>
                    <a:pt x="100" y="144"/>
                  </a:cubicBezTo>
                  <a:cubicBezTo>
                    <a:pt x="103" y="152"/>
                    <a:pt x="103" y="152"/>
                    <a:pt x="103" y="152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3" y="151"/>
                    <a:pt x="102" y="150"/>
                    <a:pt x="101" y="150"/>
                  </a:cubicBezTo>
                  <a:cubicBezTo>
                    <a:pt x="100" y="148"/>
                    <a:pt x="99" y="148"/>
                    <a:pt x="99" y="148"/>
                  </a:cubicBezTo>
                  <a:cubicBezTo>
                    <a:pt x="99" y="148"/>
                    <a:pt x="100" y="149"/>
                    <a:pt x="102" y="150"/>
                  </a:cubicBezTo>
                  <a:cubicBezTo>
                    <a:pt x="104" y="151"/>
                    <a:pt x="106" y="152"/>
                    <a:pt x="108" y="152"/>
                  </a:cubicBezTo>
                  <a:cubicBezTo>
                    <a:pt x="113" y="154"/>
                    <a:pt x="118" y="155"/>
                    <a:pt x="123" y="157"/>
                  </a:cubicBezTo>
                  <a:cubicBezTo>
                    <a:pt x="144" y="162"/>
                    <a:pt x="167" y="166"/>
                    <a:pt x="189" y="171"/>
                  </a:cubicBezTo>
                  <a:cubicBezTo>
                    <a:pt x="188" y="199"/>
                    <a:pt x="188" y="199"/>
                    <a:pt x="188" y="199"/>
                  </a:cubicBezTo>
                  <a:cubicBezTo>
                    <a:pt x="176" y="200"/>
                    <a:pt x="164" y="201"/>
                    <a:pt x="152" y="202"/>
                  </a:cubicBezTo>
                  <a:cubicBezTo>
                    <a:pt x="140" y="202"/>
                    <a:pt x="128" y="202"/>
                    <a:pt x="116" y="201"/>
                  </a:cubicBezTo>
                  <a:cubicBezTo>
                    <a:pt x="110" y="200"/>
                    <a:pt x="103" y="200"/>
                    <a:pt x="97" y="198"/>
                  </a:cubicBezTo>
                  <a:cubicBezTo>
                    <a:pt x="93" y="198"/>
                    <a:pt x="90" y="197"/>
                    <a:pt x="86" y="196"/>
                  </a:cubicBezTo>
                  <a:cubicBezTo>
                    <a:pt x="82" y="195"/>
                    <a:pt x="78" y="193"/>
                    <a:pt x="73" y="191"/>
                  </a:cubicBezTo>
                  <a:cubicBezTo>
                    <a:pt x="71" y="189"/>
                    <a:pt x="68" y="187"/>
                    <a:pt x="64" y="184"/>
                  </a:cubicBezTo>
                  <a:cubicBezTo>
                    <a:pt x="63" y="182"/>
                    <a:pt x="61" y="180"/>
                    <a:pt x="59" y="177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1" y="160"/>
                    <a:pt x="48" y="155"/>
                    <a:pt x="46" y="149"/>
                  </a:cubicBezTo>
                  <a:cubicBezTo>
                    <a:pt x="41" y="138"/>
                    <a:pt x="36" y="127"/>
                    <a:pt x="32" y="116"/>
                  </a:cubicBezTo>
                  <a:cubicBezTo>
                    <a:pt x="28" y="104"/>
                    <a:pt x="24" y="93"/>
                    <a:pt x="20" y="82"/>
                  </a:cubicBezTo>
                  <a:cubicBezTo>
                    <a:pt x="13" y="60"/>
                    <a:pt x="6" y="37"/>
                    <a:pt x="0" y="14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7">
              <a:extLst>
                <a:ext uri="{FF2B5EF4-FFF2-40B4-BE49-F238E27FC236}">
                  <a16:creationId xmlns:a16="http://schemas.microsoft.com/office/drawing/2014/main" id="{B77B7097-141D-46C1-A85A-150CA135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2665413"/>
              <a:ext cx="514350" cy="630238"/>
            </a:xfrm>
            <a:custGeom>
              <a:avLst/>
              <a:gdLst>
                <a:gd name="T0" fmla="*/ 28 w 121"/>
                <a:gd name="T1" fmla="*/ 27 h 148"/>
                <a:gd name="T2" fmla="*/ 106 w 121"/>
                <a:gd name="T3" fmla="*/ 65 h 148"/>
                <a:gd name="T4" fmla="*/ 118 w 121"/>
                <a:gd name="T5" fmla="*/ 120 h 148"/>
                <a:gd name="T6" fmla="*/ 45 w 121"/>
                <a:gd name="T7" fmla="*/ 148 h 148"/>
                <a:gd name="T8" fmla="*/ 28 w 121"/>
                <a:gd name="T9" fmla="*/ 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8">
                  <a:moveTo>
                    <a:pt x="28" y="27"/>
                  </a:moveTo>
                  <a:cubicBezTo>
                    <a:pt x="56" y="0"/>
                    <a:pt x="91" y="15"/>
                    <a:pt x="106" y="65"/>
                  </a:cubicBezTo>
                  <a:cubicBezTo>
                    <a:pt x="121" y="116"/>
                    <a:pt x="118" y="120"/>
                    <a:pt x="118" y="12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27" y="100"/>
                    <a:pt x="0" y="56"/>
                    <a:pt x="28" y="27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8">
              <a:extLst>
                <a:ext uri="{FF2B5EF4-FFF2-40B4-BE49-F238E27FC236}">
                  <a16:creationId xmlns:a16="http://schemas.microsoft.com/office/drawing/2014/main" id="{0258EA21-C2AA-4ACA-9984-F11A08AD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559176"/>
              <a:ext cx="280988" cy="207963"/>
            </a:xfrm>
            <a:custGeom>
              <a:avLst/>
              <a:gdLst>
                <a:gd name="T0" fmla="*/ 39 w 66"/>
                <a:gd name="T1" fmla="*/ 0 h 49"/>
                <a:gd name="T2" fmla="*/ 34 w 66"/>
                <a:gd name="T3" fmla="*/ 0 h 49"/>
                <a:gd name="T4" fmla="*/ 4 w 66"/>
                <a:gd name="T5" fmla="*/ 14 h 49"/>
                <a:gd name="T6" fmla="*/ 0 w 66"/>
                <a:gd name="T7" fmla="*/ 35 h 49"/>
                <a:gd name="T8" fmla="*/ 41 w 66"/>
                <a:gd name="T9" fmla="*/ 33 h 49"/>
                <a:gd name="T10" fmla="*/ 66 w 66"/>
                <a:gd name="T11" fmla="*/ 33 h 49"/>
                <a:gd name="T12" fmla="*/ 58 w 66"/>
                <a:gd name="T13" fmla="*/ 13 h 49"/>
                <a:gd name="T14" fmla="*/ 39 w 66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9">
                  <a:moveTo>
                    <a:pt x="3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7" y="0"/>
                    <a:pt x="14" y="4"/>
                    <a:pt x="4" y="1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49"/>
                    <a:pt x="41" y="33"/>
                    <a:pt x="41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4" y="6"/>
                    <a:pt x="47" y="1"/>
                    <a:pt x="39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9">
              <a:extLst>
                <a:ext uri="{FF2B5EF4-FFF2-40B4-BE49-F238E27FC236}">
                  <a16:creationId xmlns:a16="http://schemas.microsoft.com/office/drawing/2014/main" id="{DBF3798A-0A28-4FB8-B548-984D5CDF0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4503738"/>
              <a:ext cx="1177925" cy="157163"/>
            </a:xfrm>
            <a:custGeom>
              <a:avLst/>
              <a:gdLst>
                <a:gd name="T0" fmla="*/ 10 w 277"/>
                <a:gd name="T1" fmla="*/ 37 h 37"/>
                <a:gd name="T2" fmla="*/ 267 w 277"/>
                <a:gd name="T3" fmla="*/ 37 h 37"/>
                <a:gd name="T4" fmla="*/ 277 w 277"/>
                <a:gd name="T5" fmla="*/ 27 h 37"/>
                <a:gd name="T6" fmla="*/ 277 w 277"/>
                <a:gd name="T7" fmla="*/ 11 h 37"/>
                <a:gd name="T8" fmla="*/ 267 w 277"/>
                <a:gd name="T9" fmla="*/ 0 h 37"/>
                <a:gd name="T10" fmla="*/ 10 w 277"/>
                <a:gd name="T11" fmla="*/ 0 h 37"/>
                <a:gd name="T12" fmla="*/ 0 w 277"/>
                <a:gd name="T13" fmla="*/ 11 h 37"/>
                <a:gd name="T14" fmla="*/ 0 w 277"/>
                <a:gd name="T15" fmla="*/ 27 h 37"/>
                <a:gd name="T16" fmla="*/ 10 w 27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37">
                  <a:moveTo>
                    <a:pt x="10" y="37"/>
                  </a:moveTo>
                  <a:cubicBezTo>
                    <a:pt x="267" y="37"/>
                    <a:pt x="267" y="37"/>
                    <a:pt x="267" y="37"/>
                  </a:cubicBezTo>
                  <a:cubicBezTo>
                    <a:pt x="272" y="37"/>
                    <a:pt x="277" y="33"/>
                    <a:pt x="277" y="27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2" y="0"/>
                    <a:pt x="2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5" y="37"/>
                    <a:pt x="10" y="3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0A58C888-FEA5-40EC-B710-442C62293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4660901"/>
              <a:ext cx="123825" cy="1747838"/>
            </a:xfrm>
            <a:custGeom>
              <a:avLst/>
              <a:gdLst>
                <a:gd name="T0" fmla="*/ 32 w 78"/>
                <a:gd name="T1" fmla="*/ 1101 h 1101"/>
                <a:gd name="T2" fmla="*/ 0 w 78"/>
                <a:gd name="T3" fmla="*/ 1101 h 1101"/>
                <a:gd name="T4" fmla="*/ 35 w 78"/>
                <a:gd name="T5" fmla="*/ 0 h 1101"/>
                <a:gd name="T6" fmla="*/ 78 w 78"/>
                <a:gd name="T7" fmla="*/ 0 h 1101"/>
                <a:gd name="T8" fmla="*/ 32 w 78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1">
                  <a:moveTo>
                    <a:pt x="32" y="1101"/>
                  </a:moveTo>
                  <a:lnTo>
                    <a:pt x="0" y="1101"/>
                  </a:lnTo>
                  <a:lnTo>
                    <a:pt x="35" y="0"/>
                  </a:lnTo>
                  <a:lnTo>
                    <a:pt x="78" y="0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EEE2AEC2-8639-45C8-99D2-2BE3AAC05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4660901"/>
              <a:ext cx="123825" cy="1747838"/>
            </a:xfrm>
            <a:custGeom>
              <a:avLst/>
              <a:gdLst>
                <a:gd name="T0" fmla="*/ 32 w 78"/>
                <a:gd name="T1" fmla="*/ 1101 h 1101"/>
                <a:gd name="T2" fmla="*/ 0 w 78"/>
                <a:gd name="T3" fmla="*/ 1101 h 1101"/>
                <a:gd name="T4" fmla="*/ 35 w 78"/>
                <a:gd name="T5" fmla="*/ 0 h 1101"/>
                <a:gd name="T6" fmla="*/ 78 w 78"/>
                <a:gd name="T7" fmla="*/ 0 h 1101"/>
                <a:gd name="T8" fmla="*/ 32 w 78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1">
                  <a:moveTo>
                    <a:pt x="32" y="1101"/>
                  </a:moveTo>
                  <a:lnTo>
                    <a:pt x="0" y="1101"/>
                  </a:lnTo>
                  <a:lnTo>
                    <a:pt x="35" y="0"/>
                  </a:lnTo>
                  <a:lnTo>
                    <a:pt x="78" y="0"/>
                  </a:lnTo>
                  <a:lnTo>
                    <a:pt x="32" y="1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4">
              <a:extLst>
                <a:ext uri="{FF2B5EF4-FFF2-40B4-BE49-F238E27FC236}">
                  <a16:creationId xmlns:a16="http://schemas.microsoft.com/office/drawing/2014/main" id="{6FCF6CD4-6483-4CE8-BD99-6A5513D3A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4660901"/>
              <a:ext cx="119063" cy="1747838"/>
            </a:xfrm>
            <a:custGeom>
              <a:avLst/>
              <a:gdLst>
                <a:gd name="T0" fmla="*/ 46 w 75"/>
                <a:gd name="T1" fmla="*/ 1101 h 1101"/>
                <a:gd name="T2" fmla="*/ 75 w 75"/>
                <a:gd name="T3" fmla="*/ 1101 h 1101"/>
                <a:gd name="T4" fmla="*/ 41 w 75"/>
                <a:gd name="T5" fmla="*/ 0 h 1101"/>
                <a:gd name="T6" fmla="*/ 0 w 75"/>
                <a:gd name="T7" fmla="*/ 0 h 1101"/>
                <a:gd name="T8" fmla="*/ 46 w 75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1">
                  <a:moveTo>
                    <a:pt x="46" y="1101"/>
                  </a:moveTo>
                  <a:lnTo>
                    <a:pt x="75" y="1101"/>
                  </a:lnTo>
                  <a:lnTo>
                    <a:pt x="41" y="0"/>
                  </a:lnTo>
                  <a:lnTo>
                    <a:pt x="0" y="0"/>
                  </a:lnTo>
                  <a:lnTo>
                    <a:pt x="46" y="110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5">
              <a:extLst>
                <a:ext uri="{FF2B5EF4-FFF2-40B4-BE49-F238E27FC236}">
                  <a16:creationId xmlns:a16="http://schemas.microsoft.com/office/drawing/2014/main" id="{8FE3892E-A868-49A8-B552-44C74E9D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4660901"/>
              <a:ext cx="119063" cy="1747838"/>
            </a:xfrm>
            <a:custGeom>
              <a:avLst/>
              <a:gdLst>
                <a:gd name="T0" fmla="*/ 46 w 75"/>
                <a:gd name="T1" fmla="*/ 1101 h 1101"/>
                <a:gd name="T2" fmla="*/ 75 w 75"/>
                <a:gd name="T3" fmla="*/ 1101 h 1101"/>
                <a:gd name="T4" fmla="*/ 41 w 75"/>
                <a:gd name="T5" fmla="*/ 0 h 1101"/>
                <a:gd name="T6" fmla="*/ 0 w 75"/>
                <a:gd name="T7" fmla="*/ 0 h 1101"/>
                <a:gd name="T8" fmla="*/ 46 w 75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1">
                  <a:moveTo>
                    <a:pt x="46" y="1101"/>
                  </a:moveTo>
                  <a:lnTo>
                    <a:pt x="75" y="1101"/>
                  </a:lnTo>
                  <a:lnTo>
                    <a:pt x="41" y="0"/>
                  </a:lnTo>
                  <a:lnTo>
                    <a:pt x="0" y="0"/>
                  </a:lnTo>
                  <a:lnTo>
                    <a:pt x="46" y="1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8">
              <a:extLst>
                <a:ext uri="{FF2B5EF4-FFF2-40B4-BE49-F238E27FC236}">
                  <a16:creationId xmlns:a16="http://schemas.microsoft.com/office/drawing/2014/main" id="{BBA93306-5070-43C9-95B6-3ED49A42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4660901"/>
              <a:ext cx="123825" cy="1747838"/>
            </a:xfrm>
            <a:custGeom>
              <a:avLst/>
              <a:gdLst>
                <a:gd name="T0" fmla="*/ 30 w 78"/>
                <a:gd name="T1" fmla="*/ 1101 h 1101"/>
                <a:gd name="T2" fmla="*/ 0 w 78"/>
                <a:gd name="T3" fmla="*/ 1101 h 1101"/>
                <a:gd name="T4" fmla="*/ 35 w 78"/>
                <a:gd name="T5" fmla="*/ 0 h 1101"/>
                <a:gd name="T6" fmla="*/ 78 w 78"/>
                <a:gd name="T7" fmla="*/ 0 h 1101"/>
                <a:gd name="T8" fmla="*/ 30 w 78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1">
                  <a:moveTo>
                    <a:pt x="30" y="1101"/>
                  </a:moveTo>
                  <a:lnTo>
                    <a:pt x="0" y="1101"/>
                  </a:lnTo>
                  <a:lnTo>
                    <a:pt x="35" y="0"/>
                  </a:lnTo>
                  <a:lnTo>
                    <a:pt x="78" y="0"/>
                  </a:lnTo>
                  <a:lnTo>
                    <a:pt x="30" y="110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9">
              <a:extLst>
                <a:ext uri="{FF2B5EF4-FFF2-40B4-BE49-F238E27FC236}">
                  <a16:creationId xmlns:a16="http://schemas.microsoft.com/office/drawing/2014/main" id="{43A24DC9-0B42-47E5-BB81-1351C6F09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4660901"/>
              <a:ext cx="123825" cy="1747838"/>
            </a:xfrm>
            <a:custGeom>
              <a:avLst/>
              <a:gdLst>
                <a:gd name="T0" fmla="*/ 30 w 78"/>
                <a:gd name="T1" fmla="*/ 1101 h 1101"/>
                <a:gd name="T2" fmla="*/ 0 w 78"/>
                <a:gd name="T3" fmla="*/ 1101 h 1101"/>
                <a:gd name="T4" fmla="*/ 35 w 78"/>
                <a:gd name="T5" fmla="*/ 0 h 1101"/>
                <a:gd name="T6" fmla="*/ 78 w 78"/>
                <a:gd name="T7" fmla="*/ 0 h 1101"/>
                <a:gd name="T8" fmla="*/ 30 w 78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01">
                  <a:moveTo>
                    <a:pt x="30" y="1101"/>
                  </a:moveTo>
                  <a:lnTo>
                    <a:pt x="0" y="1101"/>
                  </a:lnTo>
                  <a:lnTo>
                    <a:pt x="35" y="0"/>
                  </a:lnTo>
                  <a:lnTo>
                    <a:pt x="78" y="0"/>
                  </a:lnTo>
                  <a:lnTo>
                    <a:pt x="30" y="1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0">
              <a:extLst>
                <a:ext uri="{FF2B5EF4-FFF2-40B4-BE49-F238E27FC236}">
                  <a16:creationId xmlns:a16="http://schemas.microsoft.com/office/drawing/2014/main" id="{0BF269A8-9FB1-42ED-B638-47E55723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4660901"/>
              <a:ext cx="4763" cy="68263"/>
            </a:xfrm>
            <a:custGeom>
              <a:avLst/>
              <a:gdLst>
                <a:gd name="T0" fmla="*/ 3 w 3"/>
                <a:gd name="T1" fmla="*/ 0 h 43"/>
                <a:gd name="T2" fmla="*/ 0 w 3"/>
                <a:gd name="T3" fmla="*/ 0 h 43"/>
                <a:gd name="T4" fmla="*/ 0 w 3"/>
                <a:gd name="T5" fmla="*/ 43 h 43"/>
                <a:gd name="T6" fmla="*/ 3 w 3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3">
                  <a:moveTo>
                    <a:pt x="3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1">
              <a:extLst>
                <a:ext uri="{FF2B5EF4-FFF2-40B4-BE49-F238E27FC236}">
                  <a16:creationId xmlns:a16="http://schemas.microsoft.com/office/drawing/2014/main" id="{47FF61AF-7B39-41C4-B119-7E9A87AF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4660901"/>
              <a:ext cx="4763" cy="68263"/>
            </a:xfrm>
            <a:custGeom>
              <a:avLst/>
              <a:gdLst>
                <a:gd name="T0" fmla="*/ 3 w 3"/>
                <a:gd name="T1" fmla="*/ 0 h 43"/>
                <a:gd name="T2" fmla="*/ 0 w 3"/>
                <a:gd name="T3" fmla="*/ 0 h 43"/>
                <a:gd name="T4" fmla="*/ 0 w 3"/>
                <a:gd name="T5" fmla="*/ 43 h 43"/>
                <a:gd name="T6" fmla="*/ 3 w 3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3">
                  <a:moveTo>
                    <a:pt x="3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4">
              <a:extLst>
                <a:ext uri="{FF2B5EF4-FFF2-40B4-BE49-F238E27FC236}">
                  <a16:creationId xmlns:a16="http://schemas.microsoft.com/office/drawing/2014/main" id="{EE71E2EA-6ED9-43A3-A0E3-395A178D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660901"/>
              <a:ext cx="122238" cy="1747838"/>
            </a:xfrm>
            <a:custGeom>
              <a:avLst/>
              <a:gdLst>
                <a:gd name="T0" fmla="*/ 48 w 77"/>
                <a:gd name="T1" fmla="*/ 1101 h 1101"/>
                <a:gd name="T2" fmla="*/ 77 w 77"/>
                <a:gd name="T3" fmla="*/ 1101 h 1101"/>
                <a:gd name="T4" fmla="*/ 43 w 77"/>
                <a:gd name="T5" fmla="*/ 0 h 1101"/>
                <a:gd name="T6" fmla="*/ 0 w 77"/>
                <a:gd name="T7" fmla="*/ 0 h 1101"/>
                <a:gd name="T8" fmla="*/ 48 w 77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01">
                  <a:moveTo>
                    <a:pt x="48" y="1101"/>
                  </a:moveTo>
                  <a:lnTo>
                    <a:pt x="77" y="110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48" y="110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14FE2D37-91FD-484A-8FB7-6D6001F6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660901"/>
              <a:ext cx="122238" cy="1747838"/>
            </a:xfrm>
            <a:custGeom>
              <a:avLst/>
              <a:gdLst>
                <a:gd name="T0" fmla="*/ 48 w 77"/>
                <a:gd name="T1" fmla="*/ 1101 h 1101"/>
                <a:gd name="T2" fmla="*/ 77 w 77"/>
                <a:gd name="T3" fmla="*/ 1101 h 1101"/>
                <a:gd name="T4" fmla="*/ 43 w 77"/>
                <a:gd name="T5" fmla="*/ 0 h 1101"/>
                <a:gd name="T6" fmla="*/ 0 w 77"/>
                <a:gd name="T7" fmla="*/ 0 h 1101"/>
                <a:gd name="T8" fmla="*/ 48 w 77"/>
                <a:gd name="T9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01">
                  <a:moveTo>
                    <a:pt x="48" y="1101"/>
                  </a:moveTo>
                  <a:lnTo>
                    <a:pt x="77" y="110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48" y="1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CC32B076-770B-45E5-AF55-60735863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4737101"/>
              <a:ext cx="119063" cy="1671638"/>
            </a:xfrm>
            <a:custGeom>
              <a:avLst/>
              <a:gdLst>
                <a:gd name="T0" fmla="*/ 41 w 75"/>
                <a:gd name="T1" fmla="*/ 0 h 1053"/>
                <a:gd name="T2" fmla="*/ 0 w 75"/>
                <a:gd name="T3" fmla="*/ 0 h 1053"/>
                <a:gd name="T4" fmla="*/ 46 w 75"/>
                <a:gd name="T5" fmla="*/ 1053 h 1053"/>
                <a:gd name="T6" fmla="*/ 75 w 75"/>
                <a:gd name="T7" fmla="*/ 1053 h 1053"/>
                <a:gd name="T8" fmla="*/ 41 w 75"/>
                <a:gd name="T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3">
                  <a:moveTo>
                    <a:pt x="41" y="0"/>
                  </a:moveTo>
                  <a:lnTo>
                    <a:pt x="0" y="0"/>
                  </a:lnTo>
                  <a:lnTo>
                    <a:pt x="46" y="1053"/>
                  </a:lnTo>
                  <a:lnTo>
                    <a:pt x="75" y="1053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653B1572-A156-463A-ABBE-84D64FA90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2350" y="4660901"/>
              <a:ext cx="68263" cy="76200"/>
            </a:xfrm>
            <a:custGeom>
              <a:avLst/>
              <a:gdLst>
                <a:gd name="T0" fmla="*/ 0 w 43"/>
                <a:gd name="T1" fmla="*/ 0 h 48"/>
                <a:gd name="T2" fmla="*/ 0 w 43"/>
                <a:gd name="T3" fmla="*/ 0 h 48"/>
                <a:gd name="T4" fmla="*/ 0 w 43"/>
                <a:gd name="T5" fmla="*/ 48 h 48"/>
                <a:gd name="T6" fmla="*/ 0 w 43"/>
                <a:gd name="T7" fmla="*/ 48 h 48"/>
                <a:gd name="T8" fmla="*/ 0 w 43"/>
                <a:gd name="T9" fmla="*/ 0 h 48"/>
                <a:gd name="T10" fmla="*/ 43 w 43"/>
                <a:gd name="T11" fmla="*/ 0 h 48"/>
                <a:gd name="T12" fmla="*/ 43 w 43"/>
                <a:gd name="T13" fmla="*/ 0 h 48"/>
                <a:gd name="T14" fmla="*/ 40 w 43"/>
                <a:gd name="T15" fmla="*/ 48 h 48"/>
                <a:gd name="T16" fmla="*/ 40 w 43"/>
                <a:gd name="T17" fmla="*/ 48 h 48"/>
                <a:gd name="T18" fmla="*/ 43 w 4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5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8CD79598-605A-4910-BA9C-7BC94802C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2350" y="4660901"/>
              <a:ext cx="68263" cy="76200"/>
            </a:xfrm>
            <a:custGeom>
              <a:avLst/>
              <a:gdLst>
                <a:gd name="T0" fmla="*/ 0 w 43"/>
                <a:gd name="T1" fmla="*/ 0 h 48"/>
                <a:gd name="T2" fmla="*/ 0 w 43"/>
                <a:gd name="T3" fmla="*/ 0 h 48"/>
                <a:gd name="T4" fmla="*/ 0 w 43"/>
                <a:gd name="T5" fmla="*/ 48 h 48"/>
                <a:gd name="T6" fmla="*/ 0 w 43"/>
                <a:gd name="T7" fmla="*/ 48 h 48"/>
                <a:gd name="T8" fmla="*/ 0 w 43"/>
                <a:gd name="T9" fmla="*/ 0 h 48"/>
                <a:gd name="T10" fmla="*/ 43 w 43"/>
                <a:gd name="T11" fmla="*/ 0 h 48"/>
                <a:gd name="T12" fmla="*/ 43 w 43"/>
                <a:gd name="T13" fmla="*/ 0 h 48"/>
                <a:gd name="T14" fmla="*/ 40 w 43"/>
                <a:gd name="T15" fmla="*/ 48 h 48"/>
                <a:gd name="T16" fmla="*/ 40 w 43"/>
                <a:gd name="T17" fmla="*/ 48 h 48"/>
                <a:gd name="T18" fmla="*/ 43 w 4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43" y="0"/>
                  </a:moveTo>
                  <a:lnTo>
                    <a:pt x="43" y="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id="{92252699-0EF9-42E2-BC8F-F2293851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0" y="4660901"/>
              <a:ext cx="68263" cy="0"/>
            </a:xfrm>
            <a:custGeom>
              <a:avLst/>
              <a:gdLst>
                <a:gd name="T0" fmla="*/ 43 w 43"/>
                <a:gd name="T1" fmla="*/ 0 w 43"/>
                <a:gd name="T2" fmla="*/ 0 w 43"/>
                <a:gd name="T3" fmla="*/ 0 w 43"/>
                <a:gd name="T4" fmla="*/ 43 w 43"/>
                <a:gd name="T5" fmla="*/ 43 w 43"/>
                <a:gd name="T6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id="{44AD7B15-0E08-44F3-BBF9-4986EFCE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0" y="4660901"/>
              <a:ext cx="68263" cy="0"/>
            </a:xfrm>
            <a:custGeom>
              <a:avLst/>
              <a:gdLst>
                <a:gd name="T0" fmla="*/ 43 w 43"/>
                <a:gd name="T1" fmla="*/ 0 w 43"/>
                <a:gd name="T2" fmla="*/ 0 w 43"/>
                <a:gd name="T3" fmla="*/ 0 w 43"/>
                <a:gd name="T4" fmla="*/ 43 w 43"/>
                <a:gd name="T5" fmla="*/ 43 w 43"/>
                <a:gd name="T6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3">
              <a:extLst>
                <a:ext uri="{FF2B5EF4-FFF2-40B4-BE49-F238E27FC236}">
                  <a16:creationId xmlns:a16="http://schemas.microsoft.com/office/drawing/2014/main" id="{BC773107-BFFB-4EF3-B37E-5B21C96B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0" y="4660901"/>
              <a:ext cx="68263" cy="76200"/>
            </a:xfrm>
            <a:custGeom>
              <a:avLst/>
              <a:gdLst>
                <a:gd name="T0" fmla="*/ 43 w 43"/>
                <a:gd name="T1" fmla="*/ 0 h 48"/>
                <a:gd name="T2" fmla="*/ 0 w 43"/>
                <a:gd name="T3" fmla="*/ 0 h 48"/>
                <a:gd name="T4" fmla="*/ 0 w 43"/>
                <a:gd name="T5" fmla="*/ 48 h 48"/>
                <a:gd name="T6" fmla="*/ 40 w 43"/>
                <a:gd name="T7" fmla="*/ 48 h 48"/>
                <a:gd name="T8" fmla="*/ 43 w 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43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0" y="48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4">
              <a:extLst>
                <a:ext uri="{FF2B5EF4-FFF2-40B4-BE49-F238E27FC236}">
                  <a16:creationId xmlns:a16="http://schemas.microsoft.com/office/drawing/2014/main" id="{15A3B277-4D96-4A75-A05A-7EF65EBC4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475" y="4660901"/>
              <a:ext cx="68263" cy="76200"/>
            </a:xfrm>
            <a:custGeom>
              <a:avLst/>
              <a:gdLst>
                <a:gd name="T0" fmla="*/ 0 w 43"/>
                <a:gd name="T1" fmla="*/ 45 h 48"/>
                <a:gd name="T2" fmla="*/ 0 w 43"/>
                <a:gd name="T3" fmla="*/ 48 h 48"/>
                <a:gd name="T4" fmla="*/ 0 w 43"/>
                <a:gd name="T5" fmla="*/ 45 h 48"/>
                <a:gd name="T6" fmla="*/ 41 w 43"/>
                <a:gd name="T7" fmla="*/ 0 h 48"/>
                <a:gd name="T8" fmla="*/ 41 w 43"/>
                <a:gd name="T9" fmla="*/ 0 h 48"/>
                <a:gd name="T10" fmla="*/ 43 w 43"/>
                <a:gd name="T11" fmla="*/ 48 h 48"/>
                <a:gd name="T12" fmla="*/ 43 w 43"/>
                <a:gd name="T13" fmla="*/ 48 h 48"/>
                <a:gd name="T14" fmla="*/ 41 w 43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8"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5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5">
              <a:extLst>
                <a:ext uri="{FF2B5EF4-FFF2-40B4-BE49-F238E27FC236}">
                  <a16:creationId xmlns:a16="http://schemas.microsoft.com/office/drawing/2014/main" id="{2437FBB7-371D-4347-983A-4309B7952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475" y="4660901"/>
              <a:ext cx="68263" cy="76200"/>
            </a:xfrm>
            <a:custGeom>
              <a:avLst/>
              <a:gdLst>
                <a:gd name="T0" fmla="*/ 0 w 43"/>
                <a:gd name="T1" fmla="*/ 45 h 48"/>
                <a:gd name="T2" fmla="*/ 0 w 43"/>
                <a:gd name="T3" fmla="*/ 48 h 48"/>
                <a:gd name="T4" fmla="*/ 0 w 43"/>
                <a:gd name="T5" fmla="*/ 45 h 48"/>
                <a:gd name="T6" fmla="*/ 41 w 43"/>
                <a:gd name="T7" fmla="*/ 0 h 48"/>
                <a:gd name="T8" fmla="*/ 41 w 43"/>
                <a:gd name="T9" fmla="*/ 0 h 48"/>
                <a:gd name="T10" fmla="*/ 43 w 43"/>
                <a:gd name="T11" fmla="*/ 48 h 48"/>
                <a:gd name="T12" fmla="*/ 43 w 43"/>
                <a:gd name="T13" fmla="*/ 48 h 48"/>
                <a:gd name="T14" fmla="*/ 41 w 43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8"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moveTo>
                    <a:pt x="41" y="0"/>
                  </a:moveTo>
                  <a:lnTo>
                    <a:pt x="41" y="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96">
              <a:extLst>
                <a:ext uri="{FF2B5EF4-FFF2-40B4-BE49-F238E27FC236}">
                  <a16:creationId xmlns:a16="http://schemas.microsoft.com/office/drawing/2014/main" id="{00478F86-08A9-4F99-A256-DF6C57F4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4660901"/>
              <a:ext cx="65088" cy="1588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97">
              <a:extLst>
                <a:ext uri="{FF2B5EF4-FFF2-40B4-BE49-F238E27FC236}">
                  <a16:creationId xmlns:a16="http://schemas.microsoft.com/office/drawing/2014/main" id="{9654F0FE-D33E-49B6-ABC1-D42DB02F6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4660901"/>
              <a:ext cx="650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9">
              <a:extLst>
                <a:ext uri="{FF2B5EF4-FFF2-40B4-BE49-F238E27FC236}">
                  <a16:creationId xmlns:a16="http://schemas.microsoft.com/office/drawing/2014/main" id="{533798BB-5EF2-48A5-B39A-56E13B32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4660901"/>
              <a:ext cx="68263" cy="76200"/>
            </a:xfrm>
            <a:custGeom>
              <a:avLst/>
              <a:gdLst>
                <a:gd name="T0" fmla="*/ 41 w 43"/>
                <a:gd name="T1" fmla="*/ 0 h 48"/>
                <a:gd name="T2" fmla="*/ 0 w 43"/>
                <a:gd name="T3" fmla="*/ 0 h 48"/>
                <a:gd name="T4" fmla="*/ 0 w 43"/>
                <a:gd name="T5" fmla="*/ 45 h 48"/>
                <a:gd name="T6" fmla="*/ 0 w 43"/>
                <a:gd name="T7" fmla="*/ 48 h 48"/>
                <a:gd name="T8" fmla="*/ 43 w 43"/>
                <a:gd name="T9" fmla="*/ 48 h 48"/>
                <a:gd name="T10" fmla="*/ 41 w 4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8">
                  <a:moveTo>
                    <a:pt x="41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43" y="4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0">
              <a:extLst>
                <a:ext uri="{FF2B5EF4-FFF2-40B4-BE49-F238E27FC236}">
                  <a16:creationId xmlns:a16="http://schemas.microsoft.com/office/drawing/2014/main" id="{95172CC0-F086-4536-853C-AAC04850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25" y="4660901"/>
              <a:ext cx="63500" cy="1588"/>
            </a:xfrm>
            <a:prstGeom prst="rect">
              <a:avLst/>
            </a:pr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1">
              <a:extLst>
                <a:ext uri="{FF2B5EF4-FFF2-40B4-BE49-F238E27FC236}">
                  <a16:creationId xmlns:a16="http://schemas.microsoft.com/office/drawing/2014/main" id="{79DD03BA-1888-4A8C-89E7-567E696A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25" y="4660901"/>
              <a:ext cx="635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8C69E694-ED2D-4ED6-817D-6225758A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4660901"/>
              <a:ext cx="68263" cy="76200"/>
            </a:xfrm>
            <a:custGeom>
              <a:avLst/>
              <a:gdLst>
                <a:gd name="T0" fmla="*/ 43 w 43"/>
                <a:gd name="T1" fmla="*/ 0 h 48"/>
                <a:gd name="T2" fmla="*/ 3 w 43"/>
                <a:gd name="T3" fmla="*/ 0 h 48"/>
                <a:gd name="T4" fmla="*/ 0 w 43"/>
                <a:gd name="T5" fmla="*/ 48 h 48"/>
                <a:gd name="T6" fmla="*/ 43 w 43"/>
                <a:gd name="T7" fmla="*/ 48 h 48"/>
                <a:gd name="T8" fmla="*/ 43 w 43"/>
                <a:gd name="T9" fmla="*/ 43 h 48"/>
                <a:gd name="T10" fmla="*/ 43 w 4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8">
                  <a:moveTo>
                    <a:pt x="43" y="0"/>
                  </a:moveTo>
                  <a:lnTo>
                    <a:pt x="3" y="0"/>
                  </a:lnTo>
                  <a:lnTo>
                    <a:pt x="0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0B4FD192-D034-4CDE-9AFC-1AAC46D48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4660901"/>
              <a:ext cx="68263" cy="76200"/>
            </a:xfrm>
            <a:custGeom>
              <a:avLst/>
              <a:gdLst>
                <a:gd name="T0" fmla="*/ 0 w 43"/>
                <a:gd name="T1" fmla="*/ 0 h 48"/>
                <a:gd name="T2" fmla="*/ 0 w 43"/>
                <a:gd name="T3" fmla="*/ 0 h 48"/>
                <a:gd name="T4" fmla="*/ 2 w 43"/>
                <a:gd name="T5" fmla="*/ 48 h 48"/>
                <a:gd name="T6" fmla="*/ 2 w 43"/>
                <a:gd name="T7" fmla="*/ 48 h 48"/>
                <a:gd name="T8" fmla="*/ 0 w 43"/>
                <a:gd name="T9" fmla="*/ 0 h 48"/>
                <a:gd name="T10" fmla="*/ 43 w 43"/>
                <a:gd name="T11" fmla="*/ 0 h 48"/>
                <a:gd name="T12" fmla="*/ 43 w 43"/>
                <a:gd name="T13" fmla="*/ 0 h 48"/>
                <a:gd name="T14" fmla="*/ 43 w 43"/>
                <a:gd name="T15" fmla="*/ 48 h 48"/>
                <a:gd name="T16" fmla="*/ 43 w 43"/>
                <a:gd name="T17" fmla="*/ 48 h 48"/>
                <a:gd name="T18" fmla="*/ 43 w 4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5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5DF72E55-0787-46A5-8CC9-F0EAF636E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4660901"/>
              <a:ext cx="68263" cy="76200"/>
            </a:xfrm>
            <a:custGeom>
              <a:avLst/>
              <a:gdLst>
                <a:gd name="T0" fmla="*/ 0 w 43"/>
                <a:gd name="T1" fmla="*/ 0 h 48"/>
                <a:gd name="T2" fmla="*/ 0 w 43"/>
                <a:gd name="T3" fmla="*/ 0 h 48"/>
                <a:gd name="T4" fmla="*/ 2 w 43"/>
                <a:gd name="T5" fmla="*/ 48 h 48"/>
                <a:gd name="T6" fmla="*/ 2 w 43"/>
                <a:gd name="T7" fmla="*/ 48 h 48"/>
                <a:gd name="T8" fmla="*/ 0 w 43"/>
                <a:gd name="T9" fmla="*/ 0 h 48"/>
                <a:gd name="T10" fmla="*/ 43 w 43"/>
                <a:gd name="T11" fmla="*/ 0 h 48"/>
                <a:gd name="T12" fmla="*/ 43 w 43"/>
                <a:gd name="T13" fmla="*/ 0 h 48"/>
                <a:gd name="T14" fmla="*/ 43 w 43"/>
                <a:gd name="T15" fmla="*/ 48 h 48"/>
                <a:gd name="T16" fmla="*/ 43 w 43"/>
                <a:gd name="T17" fmla="*/ 48 h 48"/>
                <a:gd name="T18" fmla="*/ 43 w 4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0"/>
                  </a:lnTo>
                  <a:moveTo>
                    <a:pt x="43" y="0"/>
                  </a:moveTo>
                  <a:lnTo>
                    <a:pt x="43" y="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5001C204-9C17-46F8-AAE8-CF0A7C53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660901"/>
              <a:ext cx="68263" cy="0"/>
            </a:xfrm>
            <a:custGeom>
              <a:avLst/>
              <a:gdLst>
                <a:gd name="T0" fmla="*/ 43 w 43"/>
                <a:gd name="T1" fmla="*/ 0 w 43"/>
                <a:gd name="T2" fmla="*/ 0 w 43"/>
                <a:gd name="T3" fmla="*/ 0 w 43"/>
                <a:gd name="T4" fmla="*/ 43 w 43"/>
                <a:gd name="T5" fmla="*/ 43 w 43"/>
                <a:gd name="T6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id="{7F75BB50-5A2C-4A8B-BB3F-A8D1F4903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660901"/>
              <a:ext cx="68263" cy="0"/>
            </a:xfrm>
            <a:custGeom>
              <a:avLst/>
              <a:gdLst>
                <a:gd name="T0" fmla="*/ 43 w 43"/>
                <a:gd name="T1" fmla="*/ 0 w 43"/>
                <a:gd name="T2" fmla="*/ 0 w 43"/>
                <a:gd name="T3" fmla="*/ 0 w 43"/>
                <a:gd name="T4" fmla="*/ 43 w 43"/>
                <a:gd name="T5" fmla="*/ 43 w 43"/>
                <a:gd name="T6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9">
              <a:extLst>
                <a:ext uri="{FF2B5EF4-FFF2-40B4-BE49-F238E27FC236}">
                  <a16:creationId xmlns:a16="http://schemas.microsoft.com/office/drawing/2014/main" id="{23BFBA19-9CC8-4EFB-8953-798031E85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660901"/>
              <a:ext cx="68263" cy="76200"/>
            </a:xfrm>
            <a:custGeom>
              <a:avLst/>
              <a:gdLst>
                <a:gd name="T0" fmla="*/ 43 w 43"/>
                <a:gd name="T1" fmla="*/ 0 h 48"/>
                <a:gd name="T2" fmla="*/ 0 w 43"/>
                <a:gd name="T3" fmla="*/ 0 h 48"/>
                <a:gd name="T4" fmla="*/ 2 w 43"/>
                <a:gd name="T5" fmla="*/ 48 h 48"/>
                <a:gd name="T6" fmla="*/ 43 w 43"/>
                <a:gd name="T7" fmla="*/ 48 h 48"/>
                <a:gd name="T8" fmla="*/ 43 w 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43" y="0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43" y="48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0">
              <a:extLst>
                <a:ext uri="{FF2B5EF4-FFF2-40B4-BE49-F238E27FC236}">
                  <a16:creationId xmlns:a16="http://schemas.microsoft.com/office/drawing/2014/main" id="{7015153F-22C1-4853-BC12-626009D0B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474663"/>
              <a:ext cx="3168650" cy="2051050"/>
            </a:xfrm>
            <a:custGeom>
              <a:avLst/>
              <a:gdLst>
                <a:gd name="T0" fmla="*/ 678 w 745"/>
                <a:gd name="T1" fmla="*/ 482 h 482"/>
                <a:gd name="T2" fmla="*/ 37 w 745"/>
                <a:gd name="T3" fmla="*/ 482 h 482"/>
                <a:gd name="T4" fmla="*/ 1 w 745"/>
                <a:gd name="T5" fmla="*/ 444 h 482"/>
                <a:gd name="T6" fmla="*/ 25 w 745"/>
                <a:gd name="T7" fmla="*/ 38 h 482"/>
                <a:gd name="T8" fmla="*/ 66 w 745"/>
                <a:gd name="T9" fmla="*/ 0 h 482"/>
                <a:gd name="T10" fmla="*/ 707 w 745"/>
                <a:gd name="T11" fmla="*/ 0 h 482"/>
                <a:gd name="T12" fmla="*/ 743 w 745"/>
                <a:gd name="T13" fmla="*/ 38 h 482"/>
                <a:gd name="T14" fmla="*/ 719 w 745"/>
                <a:gd name="T15" fmla="*/ 444 h 482"/>
                <a:gd name="T16" fmla="*/ 678 w 745"/>
                <a:gd name="T17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" h="482">
                  <a:moveTo>
                    <a:pt x="678" y="482"/>
                  </a:moveTo>
                  <a:cubicBezTo>
                    <a:pt x="37" y="482"/>
                    <a:pt x="37" y="482"/>
                    <a:pt x="37" y="482"/>
                  </a:cubicBezTo>
                  <a:cubicBezTo>
                    <a:pt x="16" y="482"/>
                    <a:pt x="0" y="465"/>
                    <a:pt x="1" y="444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17"/>
                    <a:pt x="45" y="0"/>
                    <a:pt x="66" y="0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728" y="0"/>
                    <a:pt x="745" y="17"/>
                    <a:pt x="743" y="38"/>
                  </a:cubicBezTo>
                  <a:cubicBezTo>
                    <a:pt x="719" y="444"/>
                    <a:pt x="719" y="444"/>
                    <a:pt x="719" y="444"/>
                  </a:cubicBezTo>
                  <a:cubicBezTo>
                    <a:pt x="717" y="465"/>
                    <a:pt x="699" y="482"/>
                    <a:pt x="678" y="482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1">
              <a:extLst>
                <a:ext uri="{FF2B5EF4-FFF2-40B4-BE49-F238E27FC236}">
                  <a16:creationId xmlns:a16="http://schemas.microsoft.com/office/drawing/2014/main" id="{3590D661-CA13-4634-84AD-A14A1A4E9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2163763"/>
              <a:ext cx="995363" cy="858838"/>
            </a:xfrm>
            <a:custGeom>
              <a:avLst/>
              <a:gdLst>
                <a:gd name="T0" fmla="*/ 0 w 627"/>
                <a:gd name="T1" fmla="*/ 0 h 541"/>
                <a:gd name="T2" fmla="*/ 158 w 627"/>
                <a:gd name="T3" fmla="*/ 541 h 541"/>
                <a:gd name="T4" fmla="*/ 627 w 627"/>
                <a:gd name="T5" fmla="*/ 0 h 541"/>
                <a:gd name="T6" fmla="*/ 0 w 627"/>
                <a:gd name="T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7" h="541">
                  <a:moveTo>
                    <a:pt x="0" y="0"/>
                  </a:moveTo>
                  <a:lnTo>
                    <a:pt x="158" y="541"/>
                  </a:lnTo>
                  <a:lnTo>
                    <a:pt x="6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0FA828B5-8843-487B-B053-7F626044E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2163763"/>
              <a:ext cx="995363" cy="858838"/>
            </a:xfrm>
            <a:custGeom>
              <a:avLst/>
              <a:gdLst>
                <a:gd name="T0" fmla="*/ 0 w 627"/>
                <a:gd name="T1" fmla="*/ 0 h 541"/>
                <a:gd name="T2" fmla="*/ 158 w 627"/>
                <a:gd name="T3" fmla="*/ 541 h 541"/>
                <a:gd name="T4" fmla="*/ 627 w 627"/>
                <a:gd name="T5" fmla="*/ 0 h 541"/>
                <a:gd name="T6" fmla="*/ 0 w 627"/>
                <a:gd name="T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7" h="541">
                  <a:moveTo>
                    <a:pt x="0" y="0"/>
                  </a:moveTo>
                  <a:lnTo>
                    <a:pt x="158" y="541"/>
                  </a:lnTo>
                  <a:lnTo>
                    <a:pt x="6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3">
              <a:extLst>
                <a:ext uri="{FF2B5EF4-FFF2-40B4-BE49-F238E27FC236}">
                  <a16:creationId xmlns:a16="http://schemas.microsoft.com/office/drawing/2014/main" id="{751E9826-5108-49A4-9466-81C22FD1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82626"/>
              <a:ext cx="1736725" cy="1149350"/>
            </a:xfrm>
            <a:custGeom>
              <a:avLst/>
              <a:gdLst>
                <a:gd name="T0" fmla="*/ 387 w 408"/>
                <a:gd name="T1" fmla="*/ 0 h 270"/>
                <a:gd name="T2" fmla="*/ 28 w 408"/>
                <a:gd name="T3" fmla="*/ 0 h 270"/>
                <a:gd name="T4" fmla="*/ 5 w 408"/>
                <a:gd name="T5" fmla="*/ 21 h 270"/>
                <a:gd name="T6" fmla="*/ 0 w 408"/>
                <a:gd name="T7" fmla="*/ 98 h 270"/>
                <a:gd name="T8" fmla="*/ 92 w 408"/>
                <a:gd name="T9" fmla="*/ 98 h 270"/>
                <a:gd name="T10" fmla="*/ 105 w 408"/>
                <a:gd name="T11" fmla="*/ 87 h 270"/>
                <a:gd name="T12" fmla="*/ 105 w 408"/>
                <a:gd name="T13" fmla="*/ 87 h 270"/>
                <a:gd name="T14" fmla="*/ 124 w 408"/>
                <a:gd name="T15" fmla="*/ 72 h 270"/>
                <a:gd name="T16" fmla="*/ 120 w 408"/>
                <a:gd name="T17" fmla="*/ 98 h 270"/>
                <a:gd name="T18" fmla="*/ 195 w 408"/>
                <a:gd name="T19" fmla="*/ 98 h 270"/>
                <a:gd name="T20" fmla="*/ 215 w 408"/>
                <a:gd name="T21" fmla="*/ 119 h 270"/>
                <a:gd name="T22" fmla="*/ 206 w 408"/>
                <a:gd name="T23" fmla="*/ 270 h 270"/>
                <a:gd name="T24" fmla="*/ 371 w 408"/>
                <a:gd name="T25" fmla="*/ 270 h 270"/>
                <a:gd name="T26" fmla="*/ 394 w 408"/>
                <a:gd name="T27" fmla="*/ 249 h 270"/>
                <a:gd name="T28" fmla="*/ 407 w 408"/>
                <a:gd name="T29" fmla="*/ 21 h 270"/>
                <a:gd name="T30" fmla="*/ 387 w 408"/>
                <a:gd name="T3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270">
                  <a:moveTo>
                    <a:pt x="38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6" y="9"/>
                    <a:pt x="5" y="2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9"/>
                    <a:pt x="121" y="88"/>
                    <a:pt x="120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07" y="98"/>
                    <a:pt x="216" y="107"/>
                    <a:pt x="215" y="119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371" y="270"/>
                    <a:pt x="371" y="270"/>
                    <a:pt x="371" y="270"/>
                  </a:cubicBezTo>
                  <a:cubicBezTo>
                    <a:pt x="383" y="270"/>
                    <a:pt x="393" y="261"/>
                    <a:pt x="394" y="249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08" y="9"/>
                    <a:pt x="399" y="0"/>
                    <a:pt x="387" y="0"/>
                  </a:cubicBezTo>
                </a:path>
              </a:pathLst>
            </a:custGeom>
            <a:solidFill>
              <a:srgbClr val="53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4">
              <a:extLst>
                <a:ext uri="{FF2B5EF4-FFF2-40B4-BE49-F238E27FC236}">
                  <a16:creationId xmlns:a16="http://schemas.microsoft.com/office/drawing/2014/main" id="{A835A6C6-9ED7-4C22-8053-7600966D3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7013" y="1100138"/>
              <a:ext cx="1730375" cy="1147763"/>
            </a:xfrm>
            <a:custGeom>
              <a:avLst/>
              <a:gdLst>
                <a:gd name="T0" fmla="*/ 407 w 407"/>
                <a:gd name="T1" fmla="*/ 172 h 270"/>
                <a:gd name="T2" fmla="*/ 372 w 407"/>
                <a:gd name="T3" fmla="*/ 172 h 270"/>
                <a:gd name="T4" fmla="*/ 365 w 407"/>
                <a:gd name="T5" fmla="*/ 228 h 270"/>
                <a:gd name="T6" fmla="*/ 365 w 407"/>
                <a:gd name="T7" fmla="*/ 228 h 270"/>
                <a:gd name="T8" fmla="*/ 365 w 407"/>
                <a:gd name="T9" fmla="*/ 229 h 270"/>
                <a:gd name="T10" fmla="*/ 362 w 407"/>
                <a:gd name="T11" fmla="*/ 270 h 270"/>
                <a:gd name="T12" fmla="*/ 380 w 407"/>
                <a:gd name="T13" fmla="*/ 270 h 270"/>
                <a:gd name="T14" fmla="*/ 403 w 407"/>
                <a:gd name="T15" fmla="*/ 249 h 270"/>
                <a:gd name="T16" fmla="*/ 407 w 407"/>
                <a:gd name="T17" fmla="*/ 172 h 270"/>
                <a:gd name="T18" fmla="*/ 201 w 407"/>
                <a:gd name="T19" fmla="*/ 0 h 270"/>
                <a:gd name="T20" fmla="*/ 37 w 407"/>
                <a:gd name="T21" fmla="*/ 0 h 270"/>
                <a:gd name="T22" fmla="*/ 14 w 407"/>
                <a:gd name="T23" fmla="*/ 21 h 270"/>
                <a:gd name="T24" fmla="*/ 0 w 407"/>
                <a:gd name="T25" fmla="*/ 249 h 270"/>
                <a:gd name="T26" fmla="*/ 21 w 407"/>
                <a:gd name="T27" fmla="*/ 270 h 270"/>
                <a:gd name="T28" fmla="*/ 54 w 407"/>
                <a:gd name="T29" fmla="*/ 270 h 270"/>
                <a:gd name="T30" fmla="*/ 48 w 407"/>
                <a:gd name="T31" fmla="*/ 250 h 270"/>
                <a:gd name="T32" fmla="*/ 180 w 407"/>
                <a:gd name="T33" fmla="*/ 250 h 270"/>
                <a:gd name="T34" fmla="*/ 196 w 407"/>
                <a:gd name="T35" fmla="*/ 92 h 270"/>
                <a:gd name="T36" fmla="*/ 201 w 407"/>
                <a:gd name="T3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7" h="270">
                  <a:moveTo>
                    <a:pt x="407" y="172"/>
                  </a:moveTo>
                  <a:cubicBezTo>
                    <a:pt x="372" y="172"/>
                    <a:pt x="372" y="172"/>
                    <a:pt x="372" y="172"/>
                  </a:cubicBezTo>
                  <a:cubicBezTo>
                    <a:pt x="370" y="192"/>
                    <a:pt x="367" y="211"/>
                    <a:pt x="365" y="228"/>
                  </a:cubicBezTo>
                  <a:cubicBezTo>
                    <a:pt x="365" y="228"/>
                    <a:pt x="365" y="228"/>
                    <a:pt x="365" y="228"/>
                  </a:cubicBezTo>
                  <a:cubicBezTo>
                    <a:pt x="365" y="229"/>
                    <a:pt x="365" y="229"/>
                    <a:pt x="365" y="229"/>
                  </a:cubicBezTo>
                  <a:cubicBezTo>
                    <a:pt x="363" y="245"/>
                    <a:pt x="362" y="258"/>
                    <a:pt x="362" y="270"/>
                  </a:cubicBezTo>
                  <a:cubicBezTo>
                    <a:pt x="380" y="270"/>
                    <a:pt x="380" y="270"/>
                    <a:pt x="380" y="270"/>
                  </a:cubicBezTo>
                  <a:cubicBezTo>
                    <a:pt x="392" y="270"/>
                    <a:pt x="402" y="261"/>
                    <a:pt x="403" y="249"/>
                  </a:cubicBezTo>
                  <a:cubicBezTo>
                    <a:pt x="407" y="172"/>
                    <a:pt x="407" y="172"/>
                    <a:pt x="407" y="172"/>
                  </a:cubicBezTo>
                  <a:moveTo>
                    <a:pt x="20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15" y="9"/>
                    <a:pt x="14" y="21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61"/>
                    <a:pt x="9" y="270"/>
                    <a:pt x="21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48" y="250"/>
                    <a:pt x="48" y="250"/>
                    <a:pt x="48" y="250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79" y="166"/>
                    <a:pt x="188" y="119"/>
                    <a:pt x="196" y="92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53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5">
              <a:extLst>
                <a:ext uri="{FF2B5EF4-FFF2-40B4-BE49-F238E27FC236}">
                  <a16:creationId xmlns:a16="http://schemas.microsoft.com/office/drawing/2014/main" id="{87D7521F-56D6-4520-BAED-BBB4FDED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2163763"/>
              <a:ext cx="561975" cy="84138"/>
            </a:xfrm>
            <a:custGeom>
              <a:avLst/>
              <a:gdLst>
                <a:gd name="T0" fmla="*/ 132 w 132"/>
                <a:gd name="T1" fmla="*/ 0 h 20"/>
                <a:gd name="T2" fmla="*/ 0 w 132"/>
                <a:gd name="T3" fmla="*/ 0 h 20"/>
                <a:gd name="T4" fmla="*/ 6 w 132"/>
                <a:gd name="T5" fmla="*/ 20 h 20"/>
                <a:gd name="T6" fmla="*/ 132 w 132"/>
                <a:gd name="T7" fmla="*/ 20 h 20"/>
                <a:gd name="T8" fmla="*/ 132 w 1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0">
                  <a:moveTo>
                    <a:pt x="1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3"/>
                    <a:pt x="132" y="6"/>
                    <a:pt x="132" y="0"/>
                  </a:cubicBezTo>
                </a:path>
              </a:pathLst>
            </a:custGeom>
            <a:solidFill>
              <a:srgbClr val="53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6">
              <a:extLst>
                <a:ext uri="{FF2B5EF4-FFF2-40B4-BE49-F238E27FC236}">
                  <a16:creationId xmlns:a16="http://schemas.microsoft.com/office/drawing/2014/main" id="{BE3B529C-982C-4414-BC7C-01333DB0D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1100138"/>
              <a:ext cx="939800" cy="731838"/>
            </a:xfrm>
            <a:custGeom>
              <a:avLst/>
              <a:gdLst>
                <a:gd name="T0" fmla="*/ 97 w 221"/>
                <a:gd name="T1" fmla="*/ 0 h 172"/>
                <a:gd name="T2" fmla="*/ 5 w 221"/>
                <a:gd name="T3" fmla="*/ 0 h 172"/>
                <a:gd name="T4" fmla="*/ 0 w 221"/>
                <a:gd name="T5" fmla="*/ 92 h 172"/>
                <a:gd name="T6" fmla="*/ 5 w 221"/>
                <a:gd name="T7" fmla="*/ 77 h 172"/>
                <a:gd name="T8" fmla="*/ 30 w 221"/>
                <a:gd name="T9" fmla="*/ 54 h 172"/>
                <a:gd name="T10" fmla="*/ 63 w 221"/>
                <a:gd name="T11" fmla="*/ 51 h 172"/>
                <a:gd name="T12" fmla="*/ 64 w 221"/>
                <a:gd name="T13" fmla="*/ 51 h 172"/>
                <a:gd name="T14" fmla="*/ 63 w 221"/>
                <a:gd name="T15" fmla="*/ 52 h 172"/>
                <a:gd name="T16" fmla="*/ 86 w 221"/>
                <a:gd name="T17" fmla="*/ 21 h 172"/>
                <a:gd name="T18" fmla="*/ 84 w 221"/>
                <a:gd name="T19" fmla="*/ 10 h 172"/>
                <a:gd name="T20" fmla="*/ 84 w 221"/>
                <a:gd name="T21" fmla="*/ 10 h 172"/>
                <a:gd name="T22" fmla="*/ 84 w 221"/>
                <a:gd name="T23" fmla="*/ 10 h 172"/>
                <a:gd name="T24" fmla="*/ 97 w 221"/>
                <a:gd name="T25" fmla="*/ 0 h 172"/>
                <a:gd name="T26" fmla="*/ 200 w 221"/>
                <a:gd name="T27" fmla="*/ 0 h 172"/>
                <a:gd name="T28" fmla="*/ 125 w 221"/>
                <a:gd name="T29" fmla="*/ 0 h 172"/>
                <a:gd name="T30" fmla="*/ 132 w 221"/>
                <a:gd name="T31" fmla="*/ 51 h 172"/>
                <a:gd name="T32" fmla="*/ 134 w 221"/>
                <a:gd name="T33" fmla="*/ 51 h 172"/>
                <a:gd name="T34" fmla="*/ 171 w 221"/>
                <a:gd name="T35" fmla="*/ 56 h 172"/>
                <a:gd name="T36" fmla="*/ 171 w 221"/>
                <a:gd name="T37" fmla="*/ 56 h 172"/>
                <a:gd name="T38" fmla="*/ 189 w 221"/>
                <a:gd name="T39" fmla="*/ 81 h 172"/>
                <a:gd name="T40" fmla="*/ 187 w 221"/>
                <a:gd name="T41" fmla="*/ 97 h 172"/>
                <a:gd name="T42" fmla="*/ 187 w 221"/>
                <a:gd name="T43" fmla="*/ 97 h 172"/>
                <a:gd name="T44" fmla="*/ 176 w 221"/>
                <a:gd name="T45" fmla="*/ 172 h 172"/>
                <a:gd name="T46" fmla="*/ 211 w 221"/>
                <a:gd name="T47" fmla="*/ 172 h 172"/>
                <a:gd name="T48" fmla="*/ 220 w 221"/>
                <a:gd name="T49" fmla="*/ 21 h 172"/>
                <a:gd name="T50" fmla="*/ 200 w 221"/>
                <a:gd name="T5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" h="172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" y="86"/>
                    <a:pt x="3" y="82"/>
                    <a:pt x="5" y="77"/>
                  </a:cubicBezTo>
                  <a:cubicBezTo>
                    <a:pt x="9" y="65"/>
                    <a:pt x="19" y="56"/>
                    <a:pt x="30" y="54"/>
                  </a:cubicBezTo>
                  <a:cubicBezTo>
                    <a:pt x="38" y="52"/>
                    <a:pt x="58" y="51"/>
                    <a:pt x="63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2"/>
                    <a:pt x="63" y="52"/>
                  </a:cubicBezTo>
                  <a:cubicBezTo>
                    <a:pt x="84" y="48"/>
                    <a:pt x="88" y="35"/>
                    <a:pt x="86" y="21"/>
                  </a:cubicBezTo>
                  <a:cubicBezTo>
                    <a:pt x="86" y="17"/>
                    <a:pt x="85" y="1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200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3" y="19"/>
                    <a:pt x="123" y="39"/>
                    <a:pt x="132" y="51"/>
                  </a:cubicBezTo>
                  <a:cubicBezTo>
                    <a:pt x="132" y="51"/>
                    <a:pt x="133" y="51"/>
                    <a:pt x="134" y="51"/>
                  </a:cubicBezTo>
                  <a:cubicBezTo>
                    <a:pt x="147" y="52"/>
                    <a:pt x="160" y="54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83" y="58"/>
                    <a:pt x="191" y="69"/>
                    <a:pt x="189" y="81"/>
                  </a:cubicBezTo>
                  <a:cubicBezTo>
                    <a:pt x="189" y="85"/>
                    <a:pt x="188" y="91"/>
                    <a:pt x="187" y="97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4" y="117"/>
                    <a:pt x="180" y="144"/>
                    <a:pt x="176" y="172"/>
                  </a:cubicBezTo>
                  <a:cubicBezTo>
                    <a:pt x="211" y="172"/>
                    <a:pt x="211" y="172"/>
                    <a:pt x="211" y="172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1" y="9"/>
                    <a:pt x="212" y="0"/>
                    <a:pt x="200" y="0"/>
                  </a:cubicBezTo>
                </a:path>
              </a:pathLst>
            </a:custGeom>
            <a:solidFill>
              <a:srgbClr val="659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7">
              <a:extLst>
                <a:ext uri="{FF2B5EF4-FFF2-40B4-BE49-F238E27FC236}">
                  <a16:creationId xmlns:a16="http://schemas.microsoft.com/office/drawing/2014/main" id="{E455BEFE-69F9-4163-BC63-612DAEEBD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73088"/>
              <a:ext cx="93663" cy="101600"/>
            </a:xfrm>
            <a:custGeom>
              <a:avLst/>
              <a:gdLst>
                <a:gd name="T0" fmla="*/ 12 w 22"/>
                <a:gd name="T1" fmla="*/ 0 h 24"/>
                <a:gd name="T2" fmla="*/ 1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2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2" y="0"/>
                  </a:moveTo>
                  <a:cubicBezTo>
                    <a:pt x="6" y="0"/>
                    <a:pt x="1" y="5"/>
                    <a:pt x="1" y="12"/>
                  </a:cubicBezTo>
                  <a:cubicBezTo>
                    <a:pt x="0" y="19"/>
                    <a:pt x="5" y="24"/>
                    <a:pt x="10" y="24"/>
                  </a:cubicBezTo>
                  <a:cubicBezTo>
                    <a:pt x="16" y="24"/>
                    <a:pt x="21" y="19"/>
                    <a:pt x="22" y="12"/>
                  </a:cubicBezTo>
                  <a:cubicBezTo>
                    <a:pt x="22" y="5"/>
                    <a:pt x="18" y="0"/>
                    <a:pt x="12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8">
              <a:extLst>
                <a:ext uri="{FF2B5EF4-FFF2-40B4-BE49-F238E27FC236}">
                  <a16:creationId xmlns:a16="http://schemas.microsoft.com/office/drawing/2014/main" id="{370BCED4-0EA7-40BF-96E4-F165AE3AE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6713" y="573088"/>
              <a:ext cx="98425" cy="101600"/>
            </a:xfrm>
            <a:custGeom>
              <a:avLst/>
              <a:gdLst>
                <a:gd name="T0" fmla="*/ 12 w 23"/>
                <a:gd name="T1" fmla="*/ 0 h 24"/>
                <a:gd name="T2" fmla="*/ 1 w 23"/>
                <a:gd name="T3" fmla="*/ 12 h 24"/>
                <a:gd name="T4" fmla="*/ 11 w 23"/>
                <a:gd name="T5" fmla="*/ 24 h 24"/>
                <a:gd name="T6" fmla="*/ 22 w 23"/>
                <a:gd name="T7" fmla="*/ 12 h 24"/>
                <a:gd name="T8" fmla="*/ 12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cubicBezTo>
                    <a:pt x="7" y="0"/>
                    <a:pt x="1" y="5"/>
                    <a:pt x="1" y="12"/>
                  </a:cubicBezTo>
                  <a:cubicBezTo>
                    <a:pt x="0" y="19"/>
                    <a:pt x="5" y="24"/>
                    <a:pt x="11" y="24"/>
                  </a:cubicBezTo>
                  <a:cubicBezTo>
                    <a:pt x="17" y="24"/>
                    <a:pt x="22" y="19"/>
                    <a:pt x="22" y="12"/>
                  </a:cubicBezTo>
                  <a:cubicBezTo>
                    <a:pt x="23" y="5"/>
                    <a:pt x="18" y="0"/>
                    <a:pt x="12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9">
              <a:extLst>
                <a:ext uri="{FF2B5EF4-FFF2-40B4-BE49-F238E27FC236}">
                  <a16:creationId xmlns:a16="http://schemas.microsoft.com/office/drawing/2014/main" id="{65472F1C-71E7-49BE-A685-DB19F4CB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573088"/>
              <a:ext cx="93663" cy="101600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1 w 22"/>
                <a:gd name="T7" fmla="*/ 12 h 24"/>
                <a:gd name="T8" fmla="*/ 12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2" y="0"/>
                  </a:moveTo>
                  <a:cubicBezTo>
                    <a:pt x="6" y="0"/>
                    <a:pt x="1" y="5"/>
                    <a:pt x="0" y="12"/>
                  </a:cubicBezTo>
                  <a:cubicBezTo>
                    <a:pt x="0" y="19"/>
                    <a:pt x="4" y="24"/>
                    <a:pt x="10" y="24"/>
                  </a:cubicBezTo>
                  <a:cubicBezTo>
                    <a:pt x="16" y="24"/>
                    <a:pt x="21" y="19"/>
                    <a:pt x="21" y="12"/>
                  </a:cubicBezTo>
                  <a:cubicBezTo>
                    <a:pt x="22" y="5"/>
                    <a:pt x="18" y="0"/>
                    <a:pt x="12" y="0"/>
                  </a:cubicBezTo>
                </a:path>
              </a:pathLst>
            </a:custGeom>
            <a:solidFill>
              <a:srgbClr val="A0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0">
              <a:extLst>
                <a:ext uri="{FF2B5EF4-FFF2-40B4-BE49-F238E27FC236}">
                  <a16:creationId xmlns:a16="http://schemas.microsoft.com/office/drawing/2014/main" id="{8900C5E5-2800-4A9F-A30E-7EC6E105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449263"/>
              <a:ext cx="3144838" cy="2036763"/>
            </a:xfrm>
            <a:custGeom>
              <a:avLst/>
              <a:gdLst>
                <a:gd name="T0" fmla="*/ 707 w 739"/>
                <a:gd name="T1" fmla="*/ 0 h 479"/>
                <a:gd name="T2" fmla="*/ 67 w 739"/>
                <a:gd name="T3" fmla="*/ 0 h 479"/>
                <a:gd name="T4" fmla="*/ 25 w 739"/>
                <a:gd name="T5" fmla="*/ 40 h 479"/>
                <a:gd name="T6" fmla="*/ 0 w 739"/>
                <a:gd name="T7" fmla="*/ 445 h 479"/>
                <a:gd name="T8" fmla="*/ 10 w 739"/>
                <a:gd name="T9" fmla="*/ 473 h 479"/>
                <a:gd name="T10" fmla="*/ 18 w 739"/>
                <a:gd name="T11" fmla="*/ 479 h 479"/>
                <a:gd name="T12" fmla="*/ 11 w 739"/>
                <a:gd name="T13" fmla="*/ 471 h 479"/>
                <a:gd name="T14" fmla="*/ 2 w 739"/>
                <a:gd name="T15" fmla="*/ 445 h 479"/>
                <a:gd name="T16" fmla="*/ 27 w 739"/>
                <a:gd name="T17" fmla="*/ 40 h 479"/>
                <a:gd name="T18" fmla="*/ 67 w 739"/>
                <a:gd name="T19" fmla="*/ 2 h 479"/>
                <a:gd name="T20" fmla="*/ 707 w 739"/>
                <a:gd name="T21" fmla="*/ 2 h 479"/>
                <a:gd name="T22" fmla="*/ 731 w 739"/>
                <a:gd name="T23" fmla="*/ 11 h 479"/>
                <a:gd name="T24" fmla="*/ 739 w 739"/>
                <a:gd name="T25" fmla="*/ 18 h 479"/>
                <a:gd name="T26" fmla="*/ 734 w 739"/>
                <a:gd name="T27" fmla="*/ 12 h 479"/>
                <a:gd name="T28" fmla="*/ 707 w 739"/>
                <a:gd name="T2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9" h="479">
                  <a:moveTo>
                    <a:pt x="70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45" y="0"/>
                    <a:pt x="26" y="18"/>
                    <a:pt x="25" y="40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56"/>
                    <a:pt x="3" y="466"/>
                    <a:pt x="10" y="473"/>
                  </a:cubicBezTo>
                  <a:cubicBezTo>
                    <a:pt x="13" y="476"/>
                    <a:pt x="15" y="478"/>
                    <a:pt x="18" y="479"/>
                  </a:cubicBezTo>
                  <a:cubicBezTo>
                    <a:pt x="15" y="477"/>
                    <a:pt x="13" y="474"/>
                    <a:pt x="11" y="471"/>
                  </a:cubicBezTo>
                  <a:cubicBezTo>
                    <a:pt x="5" y="464"/>
                    <a:pt x="2" y="455"/>
                    <a:pt x="2" y="44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19"/>
                    <a:pt x="46" y="2"/>
                    <a:pt x="67" y="2"/>
                  </a:cubicBezTo>
                  <a:cubicBezTo>
                    <a:pt x="707" y="2"/>
                    <a:pt x="707" y="2"/>
                    <a:pt x="707" y="2"/>
                  </a:cubicBezTo>
                  <a:cubicBezTo>
                    <a:pt x="716" y="2"/>
                    <a:pt x="724" y="5"/>
                    <a:pt x="731" y="11"/>
                  </a:cubicBezTo>
                  <a:cubicBezTo>
                    <a:pt x="734" y="13"/>
                    <a:pt x="737" y="15"/>
                    <a:pt x="739" y="18"/>
                  </a:cubicBezTo>
                  <a:cubicBezTo>
                    <a:pt x="738" y="16"/>
                    <a:pt x="736" y="14"/>
                    <a:pt x="734" y="12"/>
                  </a:cubicBezTo>
                  <a:cubicBezTo>
                    <a:pt x="727" y="4"/>
                    <a:pt x="718" y="0"/>
                    <a:pt x="707" y="0"/>
                  </a:cubicBezTo>
                </a:path>
              </a:pathLst>
            </a:custGeom>
            <a:solidFill>
              <a:srgbClr val="BD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2">
              <a:extLst>
                <a:ext uri="{FF2B5EF4-FFF2-40B4-BE49-F238E27FC236}">
                  <a16:creationId xmlns:a16="http://schemas.microsoft.com/office/drawing/2014/main" id="{ABFE2C27-E4EC-498E-916C-27AF24F8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2503488"/>
              <a:ext cx="600075" cy="9525"/>
            </a:xfrm>
            <a:custGeom>
              <a:avLst/>
              <a:gdLst>
                <a:gd name="T0" fmla="*/ 112 w 141"/>
                <a:gd name="T1" fmla="*/ 0 h 2"/>
                <a:gd name="T2" fmla="*/ 0 w 141"/>
                <a:gd name="T3" fmla="*/ 0 h 2"/>
                <a:gd name="T4" fmla="*/ 1 w 141"/>
                <a:gd name="T5" fmla="*/ 2 h 2"/>
                <a:gd name="T6" fmla="*/ 140 w 141"/>
                <a:gd name="T7" fmla="*/ 2 h 2"/>
                <a:gd name="T8" fmla="*/ 141 w 141"/>
                <a:gd name="T9" fmla="*/ 1 h 2"/>
                <a:gd name="T10" fmla="*/ 113 w 141"/>
                <a:gd name="T11" fmla="*/ 1 h 2"/>
                <a:gd name="T12" fmla="*/ 112 w 14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0"/>
                    <a:pt x="113" y="0"/>
                    <a:pt x="112" y="0"/>
                  </a:cubicBezTo>
                </a:path>
              </a:pathLst>
            </a:custGeom>
            <a:solidFill>
              <a:srgbClr val="386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3">
              <a:extLst>
                <a:ext uri="{FF2B5EF4-FFF2-40B4-BE49-F238E27FC236}">
                  <a16:creationId xmlns:a16="http://schemas.microsoft.com/office/drawing/2014/main" id="{CB890A2D-D1BC-4F82-AC50-BA189A13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317626"/>
              <a:ext cx="739775" cy="782638"/>
            </a:xfrm>
            <a:custGeom>
              <a:avLst/>
              <a:gdLst>
                <a:gd name="T0" fmla="*/ 168 w 174"/>
                <a:gd name="T1" fmla="*/ 44 h 184"/>
                <a:gd name="T2" fmla="*/ 160 w 174"/>
                <a:gd name="T3" fmla="*/ 60 h 184"/>
                <a:gd name="T4" fmla="*/ 152 w 174"/>
                <a:gd name="T5" fmla="*/ 75 h 184"/>
                <a:gd name="T6" fmla="*/ 133 w 174"/>
                <a:gd name="T7" fmla="*/ 104 h 184"/>
                <a:gd name="T8" fmla="*/ 123 w 174"/>
                <a:gd name="T9" fmla="*/ 118 h 184"/>
                <a:gd name="T10" fmla="*/ 112 w 174"/>
                <a:gd name="T11" fmla="*/ 132 h 184"/>
                <a:gd name="T12" fmla="*/ 88 w 174"/>
                <a:gd name="T13" fmla="*/ 159 h 184"/>
                <a:gd name="T14" fmla="*/ 81 w 174"/>
                <a:gd name="T15" fmla="*/ 165 h 184"/>
                <a:gd name="T16" fmla="*/ 73 w 174"/>
                <a:gd name="T17" fmla="*/ 171 h 184"/>
                <a:gd name="T18" fmla="*/ 66 w 174"/>
                <a:gd name="T19" fmla="*/ 177 h 184"/>
                <a:gd name="T20" fmla="*/ 63 w 174"/>
                <a:gd name="T21" fmla="*/ 178 h 184"/>
                <a:gd name="T22" fmla="*/ 60 w 174"/>
                <a:gd name="T23" fmla="*/ 180 h 184"/>
                <a:gd name="T24" fmla="*/ 53 w 174"/>
                <a:gd name="T25" fmla="*/ 183 h 184"/>
                <a:gd name="T26" fmla="*/ 39 w 174"/>
                <a:gd name="T27" fmla="*/ 183 h 184"/>
                <a:gd name="T28" fmla="*/ 26 w 174"/>
                <a:gd name="T29" fmla="*/ 177 h 184"/>
                <a:gd name="T30" fmla="*/ 21 w 174"/>
                <a:gd name="T31" fmla="*/ 172 h 184"/>
                <a:gd name="T32" fmla="*/ 20 w 174"/>
                <a:gd name="T33" fmla="*/ 170 h 184"/>
                <a:gd name="T34" fmla="*/ 19 w 174"/>
                <a:gd name="T35" fmla="*/ 170 h 184"/>
                <a:gd name="T36" fmla="*/ 19 w 174"/>
                <a:gd name="T37" fmla="*/ 169 h 184"/>
                <a:gd name="T38" fmla="*/ 18 w 174"/>
                <a:gd name="T39" fmla="*/ 168 h 184"/>
                <a:gd name="T40" fmla="*/ 15 w 174"/>
                <a:gd name="T41" fmla="*/ 163 h 184"/>
                <a:gd name="T42" fmla="*/ 13 w 174"/>
                <a:gd name="T43" fmla="*/ 158 h 184"/>
                <a:gd name="T44" fmla="*/ 7 w 174"/>
                <a:gd name="T45" fmla="*/ 139 h 184"/>
                <a:gd name="T46" fmla="*/ 1 w 174"/>
                <a:gd name="T47" fmla="*/ 104 h 184"/>
                <a:gd name="T48" fmla="*/ 0 w 174"/>
                <a:gd name="T49" fmla="*/ 69 h 184"/>
                <a:gd name="T50" fmla="*/ 14 w 174"/>
                <a:gd name="T51" fmla="*/ 56 h 184"/>
                <a:gd name="T52" fmla="*/ 27 w 174"/>
                <a:gd name="T53" fmla="*/ 66 h 184"/>
                <a:gd name="T54" fmla="*/ 27 w 174"/>
                <a:gd name="T55" fmla="*/ 66 h 184"/>
                <a:gd name="T56" fmla="*/ 47 w 174"/>
                <a:gd name="T57" fmla="*/ 126 h 184"/>
                <a:gd name="T58" fmla="*/ 53 w 174"/>
                <a:gd name="T59" fmla="*/ 138 h 184"/>
                <a:gd name="T60" fmla="*/ 54 w 174"/>
                <a:gd name="T61" fmla="*/ 141 h 184"/>
                <a:gd name="T62" fmla="*/ 56 w 174"/>
                <a:gd name="T63" fmla="*/ 143 h 184"/>
                <a:gd name="T64" fmla="*/ 56 w 174"/>
                <a:gd name="T65" fmla="*/ 143 h 184"/>
                <a:gd name="T66" fmla="*/ 56 w 174"/>
                <a:gd name="T67" fmla="*/ 143 h 184"/>
                <a:gd name="T68" fmla="*/ 56 w 174"/>
                <a:gd name="T69" fmla="*/ 143 h 184"/>
                <a:gd name="T70" fmla="*/ 56 w 174"/>
                <a:gd name="T71" fmla="*/ 142 h 184"/>
                <a:gd name="T72" fmla="*/ 53 w 174"/>
                <a:gd name="T73" fmla="*/ 140 h 184"/>
                <a:gd name="T74" fmla="*/ 48 w 174"/>
                <a:gd name="T75" fmla="*/ 137 h 184"/>
                <a:gd name="T76" fmla="*/ 42 w 174"/>
                <a:gd name="T77" fmla="*/ 137 h 184"/>
                <a:gd name="T78" fmla="*/ 39 w 174"/>
                <a:gd name="T79" fmla="*/ 138 h 184"/>
                <a:gd name="T80" fmla="*/ 38 w 174"/>
                <a:gd name="T81" fmla="*/ 139 h 184"/>
                <a:gd name="T82" fmla="*/ 37 w 174"/>
                <a:gd name="T83" fmla="*/ 139 h 184"/>
                <a:gd name="T84" fmla="*/ 42 w 174"/>
                <a:gd name="T85" fmla="*/ 135 h 184"/>
                <a:gd name="T86" fmla="*/ 47 w 174"/>
                <a:gd name="T87" fmla="*/ 129 h 184"/>
                <a:gd name="T88" fmla="*/ 52 w 174"/>
                <a:gd name="T89" fmla="*/ 124 h 184"/>
                <a:gd name="T90" fmla="*/ 87 w 174"/>
                <a:gd name="T91" fmla="*/ 74 h 184"/>
                <a:gd name="T92" fmla="*/ 104 w 174"/>
                <a:gd name="T93" fmla="*/ 47 h 184"/>
                <a:gd name="T94" fmla="*/ 111 w 174"/>
                <a:gd name="T95" fmla="*/ 33 h 184"/>
                <a:gd name="T96" fmla="*/ 119 w 174"/>
                <a:gd name="T97" fmla="*/ 20 h 184"/>
                <a:gd name="T98" fmla="*/ 119 w 174"/>
                <a:gd name="T99" fmla="*/ 19 h 184"/>
                <a:gd name="T100" fmla="*/ 156 w 174"/>
                <a:gd name="T101" fmla="*/ 8 h 184"/>
                <a:gd name="T102" fmla="*/ 168 w 174"/>
                <a:gd name="T103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84">
                  <a:moveTo>
                    <a:pt x="168" y="44"/>
                  </a:moveTo>
                  <a:cubicBezTo>
                    <a:pt x="165" y="49"/>
                    <a:pt x="163" y="54"/>
                    <a:pt x="160" y="60"/>
                  </a:cubicBezTo>
                  <a:cubicBezTo>
                    <a:pt x="158" y="65"/>
                    <a:pt x="155" y="70"/>
                    <a:pt x="152" y="75"/>
                  </a:cubicBezTo>
                  <a:cubicBezTo>
                    <a:pt x="146" y="85"/>
                    <a:pt x="140" y="94"/>
                    <a:pt x="133" y="104"/>
                  </a:cubicBezTo>
                  <a:cubicBezTo>
                    <a:pt x="130" y="109"/>
                    <a:pt x="126" y="114"/>
                    <a:pt x="123" y="118"/>
                  </a:cubicBezTo>
                  <a:cubicBezTo>
                    <a:pt x="119" y="123"/>
                    <a:pt x="116" y="128"/>
                    <a:pt x="112" y="132"/>
                  </a:cubicBezTo>
                  <a:cubicBezTo>
                    <a:pt x="105" y="141"/>
                    <a:pt x="96" y="150"/>
                    <a:pt x="88" y="159"/>
                  </a:cubicBezTo>
                  <a:cubicBezTo>
                    <a:pt x="85" y="161"/>
                    <a:pt x="83" y="163"/>
                    <a:pt x="81" y="165"/>
                  </a:cubicBezTo>
                  <a:cubicBezTo>
                    <a:pt x="78" y="167"/>
                    <a:pt x="76" y="169"/>
                    <a:pt x="73" y="171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6" y="177"/>
                    <a:pt x="64" y="178"/>
                    <a:pt x="63" y="178"/>
                  </a:cubicBezTo>
                  <a:cubicBezTo>
                    <a:pt x="62" y="179"/>
                    <a:pt x="61" y="180"/>
                    <a:pt x="60" y="180"/>
                  </a:cubicBezTo>
                  <a:cubicBezTo>
                    <a:pt x="58" y="181"/>
                    <a:pt x="56" y="182"/>
                    <a:pt x="53" y="183"/>
                  </a:cubicBezTo>
                  <a:cubicBezTo>
                    <a:pt x="49" y="184"/>
                    <a:pt x="44" y="184"/>
                    <a:pt x="39" y="183"/>
                  </a:cubicBezTo>
                  <a:cubicBezTo>
                    <a:pt x="34" y="182"/>
                    <a:pt x="30" y="180"/>
                    <a:pt x="26" y="177"/>
                  </a:cubicBezTo>
                  <a:cubicBezTo>
                    <a:pt x="24" y="175"/>
                    <a:pt x="22" y="174"/>
                    <a:pt x="21" y="172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5" y="161"/>
                    <a:pt x="14" y="159"/>
                    <a:pt x="13" y="158"/>
                  </a:cubicBezTo>
                  <a:cubicBezTo>
                    <a:pt x="10" y="151"/>
                    <a:pt x="9" y="145"/>
                    <a:pt x="7" y="139"/>
                  </a:cubicBezTo>
                  <a:cubicBezTo>
                    <a:pt x="4" y="127"/>
                    <a:pt x="2" y="116"/>
                    <a:pt x="1" y="104"/>
                  </a:cubicBezTo>
                  <a:cubicBezTo>
                    <a:pt x="0" y="92"/>
                    <a:pt x="0" y="81"/>
                    <a:pt x="0" y="69"/>
                  </a:cubicBezTo>
                  <a:cubicBezTo>
                    <a:pt x="0" y="62"/>
                    <a:pt x="6" y="56"/>
                    <a:pt x="14" y="56"/>
                  </a:cubicBezTo>
                  <a:cubicBezTo>
                    <a:pt x="20" y="56"/>
                    <a:pt x="25" y="60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3" y="87"/>
                    <a:pt x="39" y="108"/>
                    <a:pt x="47" y="126"/>
                  </a:cubicBezTo>
                  <a:cubicBezTo>
                    <a:pt x="49" y="131"/>
                    <a:pt x="51" y="135"/>
                    <a:pt x="53" y="138"/>
                  </a:cubicBezTo>
                  <a:cubicBezTo>
                    <a:pt x="53" y="139"/>
                    <a:pt x="54" y="140"/>
                    <a:pt x="54" y="141"/>
                  </a:cubicBezTo>
                  <a:cubicBezTo>
                    <a:pt x="55" y="141"/>
                    <a:pt x="55" y="142"/>
                    <a:pt x="56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2"/>
                    <a:pt x="56" y="142"/>
                    <a:pt x="56" y="142"/>
                  </a:cubicBezTo>
                  <a:cubicBezTo>
                    <a:pt x="55" y="142"/>
                    <a:pt x="54" y="141"/>
                    <a:pt x="53" y="140"/>
                  </a:cubicBezTo>
                  <a:cubicBezTo>
                    <a:pt x="52" y="139"/>
                    <a:pt x="50" y="138"/>
                    <a:pt x="48" y="137"/>
                  </a:cubicBezTo>
                  <a:cubicBezTo>
                    <a:pt x="46" y="137"/>
                    <a:pt x="44" y="137"/>
                    <a:pt x="42" y="137"/>
                  </a:cubicBezTo>
                  <a:cubicBezTo>
                    <a:pt x="41" y="138"/>
                    <a:pt x="40" y="138"/>
                    <a:pt x="39" y="138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7" y="139"/>
                    <a:pt x="36" y="140"/>
                    <a:pt x="37" y="139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4" y="133"/>
                    <a:pt x="45" y="131"/>
                    <a:pt x="47" y="129"/>
                  </a:cubicBezTo>
                  <a:cubicBezTo>
                    <a:pt x="48" y="128"/>
                    <a:pt x="50" y="126"/>
                    <a:pt x="52" y="124"/>
                  </a:cubicBezTo>
                  <a:cubicBezTo>
                    <a:pt x="65" y="109"/>
                    <a:pt x="76" y="92"/>
                    <a:pt x="87" y="74"/>
                  </a:cubicBezTo>
                  <a:cubicBezTo>
                    <a:pt x="93" y="65"/>
                    <a:pt x="98" y="56"/>
                    <a:pt x="104" y="47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6" y="5"/>
                    <a:pt x="143" y="0"/>
                    <a:pt x="156" y="8"/>
                  </a:cubicBezTo>
                  <a:cubicBezTo>
                    <a:pt x="169" y="15"/>
                    <a:pt x="174" y="30"/>
                    <a:pt x="168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4">
              <a:extLst>
                <a:ext uri="{FF2B5EF4-FFF2-40B4-BE49-F238E27FC236}">
                  <a16:creationId xmlns:a16="http://schemas.microsoft.com/office/drawing/2014/main" id="{3C554E96-A2EC-472A-94EE-11E20337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5" y="1465263"/>
              <a:ext cx="182563" cy="153988"/>
            </a:xfrm>
            <a:custGeom>
              <a:avLst/>
              <a:gdLst>
                <a:gd name="T0" fmla="*/ 19 w 43"/>
                <a:gd name="T1" fmla="*/ 33 h 36"/>
                <a:gd name="T2" fmla="*/ 0 w 43"/>
                <a:gd name="T3" fmla="*/ 22 h 36"/>
                <a:gd name="T4" fmla="*/ 21 w 43"/>
                <a:gd name="T5" fmla="*/ 0 h 36"/>
                <a:gd name="T6" fmla="*/ 38 w 43"/>
                <a:gd name="T7" fmla="*/ 15 h 36"/>
                <a:gd name="T8" fmla="*/ 35 w 43"/>
                <a:gd name="T9" fmla="*/ 33 h 36"/>
                <a:gd name="T10" fmla="*/ 19 w 43"/>
                <a:gd name="T1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6">
                  <a:moveTo>
                    <a:pt x="19" y="33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30" y="6"/>
                    <a:pt x="38" y="15"/>
                  </a:cubicBezTo>
                  <a:cubicBezTo>
                    <a:pt x="43" y="21"/>
                    <a:pt x="42" y="30"/>
                    <a:pt x="35" y="33"/>
                  </a:cubicBezTo>
                  <a:cubicBezTo>
                    <a:pt x="30" y="36"/>
                    <a:pt x="24" y="35"/>
                    <a:pt x="19" y="33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5">
              <a:extLst>
                <a:ext uri="{FF2B5EF4-FFF2-40B4-BE49-F238E27FC236}">
                  <a16:creationId xmlns:a16="http://schemas.microsoft.com/office/drawing/2014/main" id="{8FC76A34-D530-4654-8419-DD9EC4AE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838" y="1419226"/>
              <a:ext cx="122238" cy="139700"/>
            </a:xfrm>
            <a:custGeom>
              <a:avLst/>
              <a:gdLst>
                <a:gd name="T0" fmla="*/ 4 w 29"/>
                <a:gd name="T1" fmla="*/ 10 h 33"/>
                <a:gd name="T2" fmla="*/ 14 w 29"/>
                <a:gd name="T3" fmla="*/ 2 h 33"/>
                <a:gd name="T4" fmla="*/ 23 w 29"/>
                <a:gd name="T5" fmla="*/ 3 h 33"/>
                <a:gd name="T6" fmla="*/ 29 w 29"/>
                <a:gd name="T7" fmla="*/ 11 h 33"/>
                <a:gd name="T8" fmla="*/ 8 w 29"/>
                <a:gd name="T9" fmla="*/ 33 h 33"/>
                <a:gd name="T10" fmla="*/ 1 w 29"/>
                <a:gd name="T11" fmla="*/ 18 h 33"/>
                <a:gd name="T12" fmla="*/ 4 w 29"/>
                <a:gd name="T13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4" y="1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7" y="0"/>
                    <a:pt x="21" y="1"/>
                    <a:pt x="23" y="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1" y="11"/>
                    <a:pt x="4" y="1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6">
              <a:extLst>
                <a:ext uri="{FF2B5EF4-FFF2-40B4-BE49-F238E27FC236}">
                  <a16:creationId xmlns:a16="http://schemas.microsoft.com/office/drawing/2014/main" id="{DBF68CBB-5196-4F9B-AC92-6D3458FA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825" y="1317626"/>
              <a:ext cx="838200" cy="1147763"/>
            </a:xfrm>
            <a:custGeom>
              <a:avLst/>
              <a:gdLst>
                <a:gd name="T0" fmla="*/ 24 w 197"/>
                <a:gd name="T1" fmla="*/ 26 h 270"/>
                <a:gd name="T2" fmla="*/ 47 w 197"/>
                <a:gd name="T3" fmla="*/ 5 h 270"/>
                <a:gd name="T4" fmla="*/ 71 w 197"/>
                <a:gd name="T5" fmla="*/ 2 h 270"/>
                <a:gd name="T6" fmla="*/ 142 w 197"/>
                <a:gd name="T7" fmla="*/ 3 h 270"/>
                <a:gd name="T8" fmla="*/ 178 w 197"/>
                <a:gd name="T9" fmla="*/ 7 h 270"/>
                <a:gd name="T10" fmla="*/ 178 w 197"/>
                <a:gd name="T11" fmla="*/ 7 h 270"/>
                <a:gd name="T12" fmla="*/ 195 w 197"/>
                <a:gd name="T13" fmla="*/ 31 h 270"/>
                <a:gd name="T14" fmla="*/ 174 w 197"/>
                <a:gd name="T15" fmla="*/ 157 h 270"/>
                <a:gd name="T16" fmla="*/ 172 w 197"/>
                <a:gd name="T17" fmla="*/ 270 h 270"/>
                <a:gd name="T18" fmla="*/ 11 w 197"/>
                <a:gd name="T19" fmla="*/ 267 h 270"/>
                <a:gd name="T20" fmla="*/ 24 w 197"/>
                <a:gd name="T21" fmla="*/ 2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70">
                  <a:moveTo>
                    <a:pt x="24" y="26"/>
                  </a:moveTo>
                  <a:cubicBezTo>
                    <a:pt x="27" y="15"/>
                    <a:pt x="36" y="7"/>
                    <a:pt x="47" y="5"/>
                  </a:cubicBezTo>
                  <a:cubicBezTo>
                    <a:pt x="56" y="4"/>
                    <a:pt x="60" y="2"/>
                    <a:pt x="71" y="2"/>
                  </a:cubicBezTo>
                  <a:cubicBezTo>
                    <a:pt x="90" y="0"/>
                    <a:pt x="121" y="1"/>
                    <a:pt x="142" y="3"/>
                  </a:cubicBezTo>
                  <a:cubicBezTo>
                    <a:pt x="155" y="4"/>
                    <a:pt x="168" y="5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9" y="9"/>
                    <a:pt x="197" y="20"/>
                    <a:pt x="195" y="31"/>
                  </a:cubicBezTo>
                  <a:cubicBezTo>
                    <a:pt x="190" y="60"/>
                    <a:pt x="176" y="110"/>
                    <a:pt x="174" y="157"/>
                  </a:cubicBezTo>
                  <a:cubicBezTo>
                    <a:pt x="172" y="220"/>
                    <a:pt x="173" y="255"/>
                    <a:pt x="172" y="270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0" y="115"/>
                    <a:pt x="14" y="60"/>
                    <a:pt x="24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7">
              <a:extLst>
                <a:ext uri="{FF2B5EF4-FFF2-40B4-BE49-F238E27FC236}">
                  <a16:creationId xmlns:a16="http://schemas.microsoft.com/office/drawing/2014/main" id="{99DBF917-A1AA-49FC-9E70-8EA482A2C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1317626"/>
              <a:ext cx="914400" cy="1190625"/>
            </a:xfrm>
            <a:custGeom>
              <a:avLst/>
              <a:gdLst>
                <a:gd name="T0" fmla="*/ 195 w 215"/>
                <a:gd name="T1" fmla="*/ 5 h 280"/>
                <a:gd name="T2" fmla="*/ 195 w 215"/>
                <a:gd name="T3" fmla="*/ 5 h 280"/>
                <a:gd name="T4" fmla="*/ 158 w 215"/>
                <a:gd name="T5" fmla="*/ 0 h 280"/>
                <a:gd name="T6" fmla="*/ 151 w 215"/>
                <a:gd name="T7" fmla="*/ 0 h 280"/>
                <a:gd name="T8" fmla="*/ 89 w 215"/>
                <a:gd name="T9" fmla="*/ 151 h 280"/>
                <a:gd name="T10" fmla="*/ 88 w 215"/>
                <a:gd name="T11" fmla="*/ 0 h 280"/>
                <a:gd name="T12" fmla="*/ 54 w 215"/>
                <a:gd name="T13" fmla="*/ 3 h 280"/>
                <a:gd name="T14" fmla="*/ 29 w 215"/>
                <a:gd name="T15" fmla="*/ 26 h 280"/>
                <a:gd name="T16" fmla="*/ 12 w 215"/>
                <a:gd name="T17" fmla="*/ 280 h 280"/>
                <a:gd name="T18" fmla="*/ 190 w 215"/>
                <a:gd name="T19" fmla="*/ 280 h 280"/>
                <a:gd name="T20" fmla="*/ 193 w 215"/>
                <a:gd name="T21" fmla="*/ 178 h 280"/>
                <a:gd name="T22" fmla="*/ 213 w 215"/>
                <a:gd name="T23" fmla="*/ 30 h 280"/>
                <a:gd name="T24" fmla="*/ 195 w 215"/>
                <a:gd name="T25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80"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84" y="3"/>
                    <a:pt x="171" y="1"/>
                    <a:pt x="158" y="0"/>
                  </a:cubicBezTo>
                  <a:cubicBezTo>
                    <a:pt x="156" y="0"/>
                    <a:pt x="153" y="0"/>
                    <a:pt x="151" y="0"/>
                  </a:cubicBezTo>
                  <a:cubicBezTo>
                    <a:pt x="144" y="29"/>
                    <a:pt x="102" y="77"/>
                    <a:pt x="89" y="151"/>
                  </a:cubicBezTo>
                  <a:cubicBezTo>
                    <a:pt x="84" y="90"/>
                    <a:pt x="81" y="25"/>
                    <a:pt x="88" y="0"/>
                  </a:cubicBezTo>
                  <a:cubicBezTo>
                    <a:pt x="83" y="0"/>
                    <a:pt x="63" y="1"/>
                    <a:pt x="54" y="3"/>
                  </a:cubicBezTo>
                  <a:cubicBezTo>
                    <a:pt x="43" y="5"/>
                    <a:pt x="33" y="14"/>
                    <a:pt x="29" y="26"/>
                  </a:cubicBezTo>
                  <a:cubicBezTo>
                    <a:pt x="19" y="55"/>
                    <a:pt x="0" y="120"/>
                    <a:pt x="12" y="280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1" y="264"/>
                    <a:pt x="187" y="230"/>
                    <a:pt x="193" y="178"/>
                  </a:cubicBezTo>
                  <a:cubicBezTo>
                    <a:pt x="199" y="128"/>
                    <a:pt x="208" y="60"/>
                    <a:pt x="213" y="30"/>
                  </a:cubicBezTo>
                  <a:cubicBezTo>
                    <a:pt x="215" y="18"/>
                    <a:pt x="207" y="7"/>
                    <a:pt x="195" y="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8">
              <a:extLst>
                <a:ext uri="{FF2B5EF4-FFF2-40B4-BE49-F238E27FC236}">
                  <a16:creationId xmlns:a16="http://schemas.microsoft.com/office/drawing/2014/main" id="{644CFD73-9BC7-4622-92B1-2DABBD5AE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1993901"/>
              <a:ext cx="38100" cy="476250"/>
            </a:xfrm>
            <a:custGeom>
              <a:avLst/>
              <a:gdLst>
                <a:gd name="T0" fmla="*/ 8 w 9"/>
                <a:gd name="T1" fmla="*/ 0 h 112"/>
                <a:gd name="T2" fmla="*/ 7 w 9"/>
                <a:gd name="T3" fmla="*/ 1 h 112"/>
                <a:gd name="T4" fmla="*/ 3 w 9"/>
                <a:gd name="T5" fmla="*/ 111 h 112"/>
                <a:gd name="T6" fmla="*/ 4 w 9"/>
                <a:gd name="T7" fmla="*/ 112 h 112"/>
                <a:gd name="T8" fmla="*/ 4 w 9"/>
                <a:gd name="T9" fmla="*/ 112 h 112"/>
                <a:gd name="T10" fmla="*/ 5 w 9"/>
                <a:gd name="T11" fmla="*/ 111 h 112"/>
                <a:gd name="T12" fmla="*/ 9 w 9"/>
                <a:gd name="T13" fmla="*/ 1 h 112"/>
                <a:gd name="T14" fmla="*/ 8 w 9"/>
                <a:gd name="T15" fmla="*/ 0 h 112"/>
                <a:gd name="T16" fmla="*/ 8 w 9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2">
                  <a:moveTo>
                    <a:pt x="8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7" y="2"/>
                    <a:pt x="0" y="66"/>
                    <a:pt x="3" y="111"/>
                  </a:cubicBezTo>
                  <a:cubicBezTo>
                    <a:pt x="3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6" y="112"/>
                    <a:pt x="5" y="111"/>
                  </a:cubicBezTo>
                  <a:cubicBezTo>
                    <a:pt x="2" y="66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515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DDBAEDAD-7E34-452C-9C0E-F9FF3784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1831976"/>
              <a:ext cx="30163" cy="238125"/>
            </a:xfrm>
            <a:custGeom>
              <a:avLst/>
              <a:gdLst>
                <a:gd name="T0" fmla="*/ 7 w 7"/>
                <a:gd name="T1" fmla="*/ 0 h 56"/>
                <a:gd name="T2" fmla="*/ 7 w 7"/>
                <a:gd name="T3" fmla="*/ 0 h 56"/>
                <a:gd name="T4" fmla="*/ 0 w 7"/>
                <a:gd name="T5" fmla="*/ 56 h 56"/>
                <a:gd name="T6" fmla="*/ 0 w 7"/>
                <a:gd name="T7" fmla="*/ 56 h 56"/>
                <a:gd name="T8" fmla="*/ 7 w 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9"/>
                    <a:pt x="2" y="39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9"/>
                    <a:pt x="5" y="20"/>
                    <a:pt x="7" y="0"/>
                  </a:cubicBezTo>
                </a:path>
              </a:pathLst>
            </a:custGeom>
            <a:solidFill>
              <a:srgbClr val="3A5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0">
              <a:extLst>
                <a:ext uri="{FF2B5EF4-FFF2-40B4-BE49-F238E27FC236}">
                  <a16:creationId xmlns:a16="http://schemas.microsoft.com/office/drawing/2014/main" id="{89D0B058-592F-47BB-B0D3-F8FF4B7D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0" y="1512888"/>
              <a:ext cx="46038" cy="319088"/>
            </a:xfrm>
            <a:custGeom>
              <a:avLst/>
              <a:gdLst>
                <a:gd name="T0" fmla="*/ 11 w 11"/>
                <a:gd name="T1" fmla="*/ 0 h 75"/>
                <a:gd name="T2" fmla="*/ 0 w 11"/>
                <a:gd name="T3" fmla="*/ 75 h 75"/>
                <a:gd name="T4" fmla="*/ 0 w 11"/>
                <a:gd name="T5" fmla="*/ 75 h 75"/>
                <a:gd name="T6" fmla="*/ 11 w 11"/>
                <a:gd name="T7" fmla="*/ 0 h 75"/>
                <a:gd name="T8" fmla="*/ 11 w 11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5">
                  <a:moveTo>
                    <a:pt x="11" y="0"/>
                  </a:moveTo>
                  <a:cubicBezTo>
                    <a:pt x="8" y="20"/>
                    <a:pt x="4" y="47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" y="47"/>
                    <a:pt x="8" y="2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76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1">
              <a:extLst>
                <a:ext uri="{FF2B5EF4-FFF2-40B4-BE49-F238E27FC236}">
                  <a16:creationId xmlns:a16="http://schemas.microsoft.com/office/drawing/2014/main" id="{1F8C5D0A-2137-4818-AD1D-5B45160D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6725" y="1503363"/>
              <a:ext cx="119063" cy="566738"/>
            </a:xfrm>
            <a:custGeom>
              <a:avLst/>
              <a:gdLst>
                <a:gd name="T0" fmla="*/ 22 w 28"/>
                <a:gd name="T1" fmla="*/ 0 h 133"/>
                <a:gd name="T2" fmla="*/ 6 w 28"/>
                <a:gd name="T3" fmla="*/ 24 h 133"/>
                <a:gd name="T4" fmla="*/ 10 w 28"/>
                <a:gd name="T5" fmla="*/ 133 h 133"/>
                <a:gd name="T6" fmla="*/ 17 w 28"/>
                <a:gd name="T7" fmla="*/ 77 h 133"/>
                <a:gd name="T8" fmla="*/ 28 w 28"/>
                <a:gd name="T9" fmla="*/ 2 h 133"/>
                <a:gd name="T10" fmla="*/ 22 w 28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3">
                  <a:moveTo>
                    <a:pt x="22" y="0"/>
                  </a:moveTo>
                  <a:cubicBezTo>
                    <a:pt x="16" y="0"/>
                    <a:pt x="10" y="6"/>
                    <a:pt x="6" y="24"/>
                  </a:cubicBezTo>
                  <a:cubicBezTo>
                    <a:pt x="0" y="54"/>
                    <a:pt x="3" y="95"/>
                    <a:pt x="10" y="133"/>
                  </a:cubicBezTo>
                  <a:cubicBezTo>
                    <a:pt x="12" y="116"/>
                    <a:pt x="15" y="96"/>
                    <a:pt x="17" y="77"/>
                  </a:cubicBezTo>
                  <a:cubicBezTo>
                    <a:pt x="21" y="49"/>
                    <a:pt x="25" y="22"/>
                    <a:pt x="28" y="2"/>
                  </a:cubicBezTo>
                  <a:cubicBezTo>
                    <a:pt x="26" y="0"/>
                    <a:pt x="24" y="0"/>
                    <a:pt x="22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2">
              <a:extLst>
                <a:ext uri="{FF2B5EF4-FFF2-40B4-BE49-F238E27FC236}">
                  <a16:creationId xmlns:a16="http://schemas.microsoft.com/office/drawing/2014/main" id="{EA27A87C-5BB4-4B4E-9311-0085126AF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5" y="989013"/>
              <a:ext cx="331788" cy="430213"/>
            </a:xfrm>
            <a:custGeom>
              <a:avLst/>
              <a:gdLst>
                <a:gd name="T0" fmla="*/ 7 w 78"/>
                <a:gd name="T1" fmla="*/ 78 h 101"/>
                <a:gd name="T2" fmla="*/ 30 w 78"/>
                <a:gd name="T3" fmla="*/ 47 h 101"/>
                <a:gd name="T4" fmla="*/ 28 w 78"/>
                <a:gd name="T5" fmla="*/ 36 h 101"/>
                <a:gd name="T6" fmla="*/ 54 w 78"/>
                <a:gd name="T7" fmla="*/ 15 h 101"/>
                <a:gd name="T8" fmla="*/ 73 w 78"/>
                <a:gd name="T9" fmla="*/ 0 h 101"/>
                <a:gd name="T10" fmla="*/ 78 w 78"/>
                <a:gd name="T11" fmla="*/ 80 h 101"/>
                <a:gd name="T12" fmla="*/ 30 w 78"/>
                <a:gd name="T13" fmla="*/ 98 h 101"/>
                <a:gd name="T14" fmla="*/ 7 w 78"/>
                <a:gd name="T15" fmla="*/ 7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01">
                  <a:moveTo>
                    <a:pt x="7" y="78"/>
                  </a:moveTo>
                  <a:cubicBezTo>
                    <a:pt x="28" y="74"/>
                    <a:pt x="32" y="61"/>
                    <a:pt x="30" y="47"/>
                  </a:cubicBezTo>
                  <a:cubicBezTo>
                    <a:pt x="30" y="43"/>
                    <a:pt x="29" y="40"/>
                    <a:pt x="28" y="3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23"/>
                    <a:pt x="63" y="64"/>
                    <a:pt x="78" y="80"/>
                  </a:cubicBezTo>
                  <a:cubicBezTo>
                    <a:pt x="78" y="80"/>
                    <a:pt x="65" y="101"/>
                    <a:pt x="30" y="98"/>
                  </a:cubicBezTo>
                  <a:cubicBezTo>
                    <a:pt x="0" y="96"/>
                    <a:pt x="7" y="78"/>
                    <a:pt x="7" y="78"/>
                  </a:cubicBezTo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3">
              <a:extLst>
                <a:ext uri="{FF2B5EF4-FFF2-40B4-BE49-F238E27FC236}">
                  <a16:creationId xmlns:a16="http://schemas.microsoft.com/office/drawing/2014/main" id="{B368510E-F770-46E2-8FE6-88EE063B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1384301"/>
              <a:ext cx="77788" cy="55563"/>
            </a:xfrm>
            <a:custGeom>
              <a:avLst/>
              <a:gdLst>
                <a:gd name="T0" fmla="*/ 16 w 49"/>
                <a:gd name="T1" fmla="*/ 0 h 35"/>
                <a:gd name="T2" fmla="*/ 0 w 49"/>
                <a:gd name="T3" fmla="*/ 17 h 35"/>
                <a:gd name="T4" fmla="*/ 49 w 49"/>
                <a:gd name="T5" fmla="*/ 35 h 35"/>
                <a:gd name="T6" fmla="*/ 43 w 49"/>
                <a:gd name="T7" fmla="*/ 17 h 35"/>
                <a:gd name="T8" fmla="*/ 16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16" y="0"/>
                  </a:moveTo>
                  <a:lnTo>
                    <a:pt x="0" y="17"/>
                  </a:lnTo>
                  <a:lnTo>
                    <a:pt x="49" y="35"/>
                  </a:lnTo>
                  <a:lnTo>
                    <a:pt x="43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4">
              <a:extLst>
                <a:ext uri="{FF2B5EF4-FFF2-40B4-BE49-F238E27FC236}">
                  <a16:creationId xmlns:a16="http://schemas.microsoft.com/office/drawing/2014/main" id="{70FB1D03-F0A0-4E2A-B886-7630BED4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675" y="1300163"/>
              <a:ext cx="212725" cy="177800"/>
            </a:xfrm>
            <a:custGeom>
              <a:avLst/>
              <a:gdLst>
                <a:gd name="T0" fmla="*/ 14 w 50"/>
                <a:gd name="T1" fmla="*/ 42 h 42"/>
                <a:gd name="T2" fmla="*/ 0 w 50"/>
                <a:gd name="T3" fmla="*/ 20 h 42"/>
                <a:gd name="T4" fmla="*/ 35 w 50"/>
                <a:gd name="T5" fmla="*/ 0 h 42"/>
                <a:gd name="T6" fmla="*/ 46 w 50"/>
                <a:gd name="T7" fmla="*/ 5 h 42"/>
                <a:gd name="T8" fmla="*/ 14 w 5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2">
                  <a:moveTo>
                    <a:pt x="14" y="42"/>
                  </a:moveTo>
                  <a:cubicBezTo>
                    <a:pt x="14" y="42"/>
                    <a:pt x="7" y="24"/>
                    <a:pt x="0" y="20"/>
                  </a:cubicBezTo>
                  <a:cubicBezTo>
                    <a:pt x="24" y="14"/>
                    <a:pt x="35" y="0"/>
                    <a:pt x="35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50" y="26"/>
                    <a:pt x="14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5">
              <a:extLst>
                <a:ext uri="{FF2B5EF4-FFF2-40B4-BE49-F238E27FC236}">
                  <a16:creationId xmlns:a16="http://schemas.microsoft.com/office/drawing/2014/main" id="{E51E4262-E4B4-4143-8BAF-AFBAF4A9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1381126"/>
              <a:ext cx="80963" cy="33338"/>
            </a:xfrm>
            <a:custGeom>
              <a:avLst/>
              <a:gdLst>
                <a:gd name="T0" fmla="*/ 41 w 51"/>
                <a:gd name="T1" fmla="*/ 0 h 21"/>
                <a:gd name="T2" fmla="*/ 51 w 51"/>
                <a:gd name="T3" fmla="*/ 19 h 21"/>
                <a:gd name="T4" fmla="*/ 0 w 51"/>
                <a:gd name="T5" fmla="*/ 21 h 21"/>
                <a:gd name="T6" fmla="*/ 11 w 51"/>
                <a:gd name="T7" fmla="*/ 5 h 21"/>
                <a:gd name="T8" fmla="*/ 41 w 5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">
                  <a:moveTo>
                    <a:pt x="41" y="0"/>
                  </a:moveTo>
                  <a:lnTo>
                    <a:pt x="51" y="19"/>
                  </a:lnTo>
                  <a:lnTo>
                    <a:pt x="0" y="21"/>
                  </a:lnTo>
                  <a:lnTo>
                    <a:pt x="11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6">
              <a:extLst>
                <a:ext uri="{FF2B5EF4-FFF2-40B4-BE49-F238E27FC236}">
                  <a16:creationId xmlns:a16="http://schemas.microsoft.com/office/drawing/2014/main" id="{1494A7B0-E554-46E0-A037-C5A52658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1304926"/>
              <a:ext cx="171450" cy="152400"/>
            </a:xfrm>
            <a:custGeom>
              <a:avLst/>
              <a:gdLst>
                <a:gd name="T0" fmla="*/ 15 w 40"/>
                <a:gd name="T1" fmla="*/ 36 h 36"/>
                <a:gd name="T2" fmla="*/ 40 w 40"/>
                <a:gd name="T3" fmla="*/ 18 h 36"/>
                <a:gd name="T4" fmla="*/ 29 w 40"/>
                <a:gd name="T5" fmla="*/ 0 h 36"/>
                <a:gd name="T6" fmla="*/ 18 w 40"/>
                <a:gd name="T7" fmla="*/ 2 h 36"/>
                <a:gd name="T8" fmla="*/ 15 w 4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15" y="36"/>
                  </a:moveTo>
                  <a:cubicBezTo>
                    <a:pt x="15" y="36"/>
                    <a:pt x="25" y="25"/>
                    <a:pt x="40" y="18"/>
                  </a:cubicBezTo>
                  <a:cubicBezTo>
                    <a:pt x="29" y="15"/>
                    <a:pt x="29" y="0"/>
                    <a:pt x="2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0" y="20"/>
                    <a:pt x="15" y="3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7">
              <a:extLst>
                <a:ext uri="{FF2B5EF4-FFF2-40B4-BE49-F238E27FC236}">
                  <a16:creationId xmlns:a16="http://schemas.microsoft.com/office/drawing/2014/main" id="{35D147BA-3F04-476E-B31A-52FE5713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052513"/>
              <a:ext cx="55563" cy="47625"/>
            </a:xfrm>
            <a:custGeom>
              <a:avLst/>
              <a:gdLst>
                <a:gd name="T0" fmla="*/ 35 w 35"/>
                <a:gd name="T1" fmla="*/ 0 h 30"/>
                <a:gd name="T2" fmla="*/ 0 w 35"/>
                <a:gd name="T3" fmla="*/ 30 h 30"/>
                <a:gd name="T4" fmla="*/ 0 w 35"/>
                <a:gd name="T5" fmla="*/ 30 h 30"/>
                <a:gd name="T6" fmla="*/ 35 w 35"/>
                <a:gd name="T7" fmla="*/ 0 h 30"/>
                <a:gd name="T8" fmla="*/ 35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26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8">
              <a:extLst>
                <a:ext uri="{FF2B5EF4-FFF2-40B4-BE49-F238E27FC236}">
                  <a16:creationId xmlns:a16="http://schemas.microsoft.com/office/drawing/2014/main" id="{81191DAD-855F-4E22-B68A-4C070662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052513"/>
              <a:ext cx="55563" cy="47625"/>
            </a:xfrm>
            <a:custGeom>
              <a:avLst/>
              <a:gdLst>
                <a:gd name="T0" fmla="*/ 35 w 35"/>
                <a:gd name="T1" fmla="*/ 0 h 30"/>
                <a:gd name="T2" fmla="*/ 0 w 35"/>
                <a:gd name="T3" fmla="*/ 30 h 30"/>
                <a:gd name="T4" fmla="*/ 0 w 35"/>
                <a:gd name="T5" fmla="*/ 30 h 30"/>
                <a:gd name="T6" fmla="*/ 35 w 35"/>
                <a:gd name="T7" fmla="*/ 0 h 30"/>
                <a:gd name="T8" fmla="*/ 35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9">
              <a:extLst>
                <a:ext uri="{FF2B5EF4-FFF2-40B4-BE49-F238E27FC236}">
                  <a16:creationId xmlns:a16="http://schemas.microsoft.com/office/drawing/2014/main" id="{2E08AEFD-CAC3-43BA-93C8-5E651C45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1100138"/>
              <a:ext cx="55563" cy="42863"/>
            </a:xfrm>
            <a:custGeom>
              <a:avLst/>
              <a:gdLst>
                <a:gd name="T0" fmla="*/ 13 w 13"/>
                <a:gd name="T1" fmla="*/ 0 h 10"/>
                <a:gd name="T2" fmla="*/ 13 w 13"/>
                <a:gd name="T3" fmla="*/ 0 h 10"/>
                <a:gd name="T4" fmla="*/ 0 w 13"/>
                <a:gd name="T5" fmla="*/ 10 h 10"/>
                <a:gd name="T6" fmla="*/ 0 w 13"/>
                <a:gd name="T7" fmla="*/ 10 h 10"/>
                <a:gd name="T8" fmla="*/ 13 w 1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517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0">
              <a:extLst>
                <a:ext uri="{FF2B5EF4-FFF2-40B4-BE49-F238E27FC236}">
                  <a16:creationId xmlns:a16="http://schemas.microsoft.com/office/drawing/2014/main" id="{4C69284F-DD21-4301-9906-93A42FD6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1052513"/>
              <a:ext cx="114300" cy="136525"/>
            </a:xfrm>
            <a:custGeom>
              <a:avLst/>
              <a:gdLst>
                <a:gd name="T0" fmla="*/ 26 w 27"/>
                <a:gd name="T1" fmla="*/ 0 h 32"/>
                <a:gd name="T2" fmla="*/ 26 w 27"/>
                <a:gd name="T3" fmla="*/ 0 h 32"/>
                <a:gd name="T4" fmla="*/ 13 w 27"/>
                <a:gd name="T5" fmla="*/ 11 h 32"/>
                <a:gd name="T6" fmla="*/ 0 w 27"/>
                <a:gd name="T7" fmla="*/ 21 h 32"/>
                <a:gd name="T8" fmla="*/ 2 w 27"/>
                <a:gd name="T9" fmla="*/ 32 h 32"/>
                <a:gd name="T10" fmla="*/ 26 w 27"/>
                <a:gd name="T11" fmla="*/ 10 h 32"/>
                <a:gd name="T12" fmla="*/ 26 w 2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5"/>
                    <a:pt x="2" y="28"/>
                    <a:pt x="2" y="32"/>
                  </a:cubicBezTo>
                  <a:cubicBezTo>
                    <a:pt x="12" y="30"/>
                    <a:pt x="25" y="20"/>
                    <a:pt x="26" y="10"/>
                  </a:cubicBezTo>
                  <a:cubicBezTo>
                    <a:pt x="27" y="6"/>
                    <a:pt x="27" y="3"/>
                    <a:pt x="26" y="0"/>
                  </a:cubicBezTo>
                </a:path>
              </a:pathLst>
            </a:custGeom>
            <a:solidFill>
              <a:srgbClr val="CC9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1">
              <a:extLst>
                <a:ext uri="{FF2B5EF4-FFF2-40B4-BE49-F238E27FC236}">
                  <a16:creationId xmlns:a16="http://schemas.microsoft.com/office/drawing/2014/main" id="{EDD2F64E-C36D-486D-AB40-9A155644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611188"/>
              <a:ext cx="169863" cy="314325"/>
            </a:xfrm>
            <a:custGeom>
              <a:avLst/>
              <a:gdLst>
                <a:gd name="T0" fmla="*/ 9 w 40"/>
                <a:gd name="T1" fmla="*/ 21 h 74"/>
                <a:gd name="T2" fmla="*/ 20 w 40"/>
                <a:gd name="T3" fmla="*/ 74 h 74"/>
                <a:gd name="T4" fmla="*/ 9 w 40"/>
                <a:gd name="T5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4">
                  <a:moveTo>
                    <a:pt x="9" y="21"/>
                  </a:moveTo>
                  <a:cubicBezTo>
                    <a:pt x="0" y="32"/>
                    <a:pt x="1" y="73"/>
                    <a:pt x="20" y="74"/>
                  </a:cubicBezTo>
                  <a:cubicBezTo>
                    <a:pt x="40" y="74"/>
                    <a:pt x="26" y="0"/>
                    <a:pt x="9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2">
              <a:extLst>
                <a:ext uri="{FF2B5EF4-FFF2-40B4-BE49-F238E27FC236}">
                  <a16:creationId xmlns:a16="http://schemas.microsoft.com/office/drawing/2014/main" id="{8F75D900-F062-4133-8E2F-3E50E4A7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93726"/>
              <a:ext cx="407988" cy="617538"/>
            </a:xfrm>
            <a:custGeom>
              <a:avLst/>
              <a:gdLst>
                <a:gd name="T0" fmla="*/ 94 w 96"/>
                <a:gd name="T1" fmla="*/ 55 h 145"/>
                <a:gd name="T2" fmla="*/ 76 w 96"/>
                <a:gd name="T3" fmla="*/ 120 h 145"/>
                <a:gd name="T4" fmla="*/ 7 w 96"/>
                <a:gd name="T5" fmla="*/ 100 h 145"/>
                <a:gd name="T6" fmla="*/ 35 w 96"/>
                <a:gd name="T7" fmla="*/ 13 h 145"/>
                <a:gd name="T8" fmla="*/ 94 w 96"/>
                <a:gd name="T9" fmla="*/ 5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5">
                  <a:moveTo>
                    <a:pt x="94" y="55"/>
                  </a:moveTo>
                  <a:cubicBezTo>
                    <a:pt x="92" y="86"/>
                    <a:pt x="92" y="104"/>
                    <a:pt x="76" y="120"/>
                  </a:cubicBezTo>
                  <a:cubicBezTo>
                    <a:pt x="53" y="145"/>
                    <a:pt x="14" y="131"/>
                    <a:pt x="7" y="100"/>
                  </a:cubicBezTo>
                  <a:cubicBezTo>
                    <a:pt x="0" y="72"/>
                    <a:pt x="5" y="25"/>
                    <a:pt x="35" y="13"/>
                  </a:cubicBezTo>
                  <a:cubicBezTo>
                    <a:pt x="65" y="0"/>
                    <a:pt x="96" y="23"/>
                    <a:pt x="94" y="55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3">
              <a:extLst>
                <a:ext uri="{FF2B5EF4-FFF2-40B4-BE49-F238E27FC236}">
                  <a16:creationId xmlns:a16="http://schemas.microsoft.com/office/drawing/2014/main" id="{459CEACF-1708-4133-BCDC-AB44C3E18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682626"/>
              <a:ext cx="369888" cy="361950"/>
            </a:xfrm>
            <a:custGeom>
              <a:avLst/>
              <a:gdLst>
                <a:gd name="T0" fmla="*/ 19 w 87"/>
                <a:gd name="T1" fmla="*/ 8 h 85"/>
                <a:gd name="T2" fmla="*/ 15 w 87"/>
                <a:gd name="T3" fmla="*/ 52 h 85"/>
                <a:gd name="T4" fmla="*/ 27 w 87"/>
                <a:gd name="T5" fmla="*/ 69 h 85"/>
                <a:gd name="T6" fmla="*/ 27 w 87"/>
                <a:gd name="T7" fmla="*/ 85 h 85"/>
                <a:gd name="T8" fmla="*/ 44 w 87"/>
                <a:gd name="T9" fmla="*/ 0 h 85"/>
                <a:gd name="T10" fmla="*/ 19 w 87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5">
                  <a:moveTo>
                    <a:pt x="19" y="8"/>
                  </a:moveTo>
                  <a:cubicBezTo>
                    <a:pt x="0" y="27"/>
                    <a:pt x="25" y="41"/>
                    <a:pt x="15" y="52"/>
                  </a:cubicBezTo>
                  <a:cubicBezTo>
                    <a:pt x="34" y="61"/>
                    <a:pt x="27" y="69"/>
                    <a:pt x="27" y="69"/>
                  </a:cubicBezTo>
                  <a:cubicBezTo>
                    <a:pt x="27" y="69"/>
                    <a:pt x="24" y="76"/>
                    <a:pt x="27" y="85"/>
                  </a:cubicBezTo>
                  <a:cubicBezTo>
                    <a:pt x="48" y="80"/>
                    <a:pt x="87" y="10"/>
                    <a:pt x="44" y="0"/>
                  </a:cubicBezTo>
                  <a:cubicBezTo>
                    <a:pt x="19" y="11"/>
                    <a:pt x="19" y="8"/>
                    <a:pt x="19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4">
              <a:extLst>
                <a:ext uri="{FF2B5EF4-FFF2-40B4-BE49-F238E27FC236}">
                  <a16:creationId xmlns:a16="http://schemas.microsoft.com/office/drawing/2014/main" id="{0BA28551-C111-498C-A778-9BAF87E3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538163"/>
              <a:ext cx="496888" cy="247650"/>
            </a:xfrm>
            <a:custGeom>
              <a:avLst/>
              <a:gdLst>
                <a:gd name="T0" fmla="*/ 89 w 117"/>
                <a:gd name="T1" fmla="*/ 56 h 58"/>
                <a:gd name="T2" fmla="*/ 33 w 117"/>
                <a:gd name="T3" fmla="*/ 42 h 58"/>
                <a:gd name="T4" fmla="*/ 21 w 117"/>
                <a:gd name="T5" fmla="*/ 53 h 58"/>
                <a:gd name="T6" fmla="*/ 3 w 117"/>
                <a:gd name="T7" fmla="*/ 30 h 58"/>
                <a:gd name="T8" fmla="*/ 54 w 117"/>
                <a:gd name="T9" fmla="*/ 13 h 58"/>
                <a:gd name="T10" fmla="*/ 107 w 117"/>
                <a:gd name="T11" fmla="*/ 21 h 58"/>
                <a:gd name="T12" fmla="*/ 89 w 117"/>
                <a:gd name="T1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58">
                  <a:moveTo>
                    <a:pt x="89" y="56"/>
                  </a:moveTo>
                  <a:cubicBezTo>
                    <a:pt x="71" y="58"/>
                    <a:pt x="47" y="50"/>
                    <a:pt x="33" y="42"/>
                  </a:cubicBezTo>
                  <a:cubicBezTo>
                    <a:pt x="18" y="35"/>
                    <a:pt x="16" y="49"/>
                    <a:pt x="21" y="53"/>
                  </a:cubicBezTo>
                  <a:cubicBezTo>
                    <a:pt x="12" y="53"/>
                    <a:pt x="0" y="46"/>
                    <a:pt x="3" y="30"/>
                  </a:cubicBezTo>
                  <a:cubicBezTo>
                    <a:pt x="6" y="15"/>
                    <a:pt x="26" y="0"/>
                    <a:pt x="54" y="13"/>
                  </a:cubicBezTo>
                  <a:cubicBezTo>
                    <a:pt x="73" y="22"/>
                    <a:pt x="98" y="10"/>
                    <a:pt x="107" y="21"/>
                  </a:cubicBezTo>
                  <a:cubicBezTo>
                    <a:pt x="117" y="31"/>
                    <a:pt x="102" y="54"/>
                    <a:pt x="89" y="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5">
              <a:extLst>
                <a:ext uri="{FF2B5EF4-FFF2-40B4-BE49-F238E27FC236}">
                  <a16:creationId xmlns:a16="http://schemas.microsoft.com/office/drawing/2014/main" id="{AA9D8AA7-F55E-4424-9828-5D3D64C1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588963"/>
              <a:ext cx="98425" cy="128588"/>
            </a:xfrm>
            <a:custGeom>
              <a:avLst/>
              <a:gdLst>
                <a:gd name="T0" fmla="*/ 0 w 23"/>
                <a:gd name="T1" fmla="*/ 23 h 30"/>
                <a:gd name="T2" fmla="*/ 9 w 23"/>
                <a:gd name="T3" fmla="*/ 0 h 30"/>
                <a:gd name="T4" fmla="*/ 9 w 23"/>
                <a:gd name="T5" fmla="*/ 30 h 30"/>
                <a:gd name="T6" fmla="*/ 0 w 23"/>
                <a:gd name="T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0" y="23"/>
                  </a:moveTo>
                  <a:cubicBezTo>
                    <a:pt x="12" y="22"/>
                    <a:pt x="13" y="14"/>
                    <a:pt x="9" y="0"/>
                  </a:cubicBezTo>
                  <a:cubicBezTo>
                    <a:pt x="23" y="19"/>
                    <a:pt x="18" y="25"/>
                    <a:pt x="9" y="30"/>
                  </a:cubicBezTo>
                  <a:cubicBezTo>
                    <a:pt x="1" y="27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6">
              <a:extLst>
                <a:ext uri="{FF2B5EF4-FFF2-40B4-BE49-F238E27FC236}">
                  <a16:creationId xmlns:a16="http://schemas.microsoft.com/office/drawing/2014/main" id="{04A36148-1D30-4B73-9614-42B3163C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800" y="857251"/>
              <a:ext cx="119063" cy="144463"/>
            </a:xfrm>
            <a:custGeom>
              <a:avLst/>
              <a:gdLst>
                <a:gd name="T0" fmla="*/ 25 w 28"/>
                <a:gd name="T1" fmla="*/ 17 h 34"/>
                <a:gd name="T2" fmla="*/ 11 w 28"/>
                <a:gd name="T3" fmla="*/ 30 h 34"/>
                <a:gd name="T4" fmla="*/ 2 w 28"/>
                <a:gd name="T5" fmla="*/ 18 h 34"/>
                <a:gd name="T6" fmla="*/ 18 w 28"/>
                <a:gd name="T7" fmla="*/ 0 h 34"/>
                <a:gd name="T8" fmla="*/ 25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5" y="17"/>
                  </a:moveTo>
                  <a:cubicBezTo>
                    <a:pt x="22" y="23"/>
                    <a:pt x="17" y="28"/>
                    <a:pt x="11" y="30"/>
                  </a:cubicBezTo>
                  <a:cubicBezTo>
                    <a:pt x="4" y="34"/>
                    <a:pt x="0" y="27"/>
                    <a:pt x="2" y="18"/>
                  </a:cubicBezTo>
                  <a:cubicBezTo>
                    <a:pt x="4" y="11"/>
                    <a:pt x="10" y="0"/>
                    <a:pt x="18" y="0"/>
                  </a:cubicBezTo>
                  <a:cubicBezTo>
                    <a:pt x="25" y="0"/>
                    <a:pt x="28" y="9"/>
                    <a:pt x="25" y="17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7">
              <a:extLst>
                <a:ext uri="{FF2B5EF4-FFF2-40B4-BE49-F238E27FC236}">
                  <a16:creationId xmlns:a16="http://schemas.microsoft.com/office/drawing/2014/main" id="{CFE01E42-F2E7-4FEA-A71C-5A13B6D70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5" y="844551"/>
              <a:ext cx="25400" cy="42863"/>
            </a:xfrm>
            <a:custGeom>
              <a:avLst/>
              <a:gdLst>
                <a:gd name="T0" fmla="*/ 6 w 6"/>
                <a:gd name="T1" fmla="*/ 5 h 10"/>
                <a:gd name="T2" fmla="*/ 3 w 6"/>
                <a:gd name="T3" fmla="*/ 10 h 10"/>
                <a:gd name="T4" fmla="*/ 0 w 6"/>
                <a:gd name="T5" fmla="*/ 5 h 10"/>
                <a:gd name="T6" fmla="*/ 3 w 6"/>
                <a:gd name="T7" fmla="*/ 0 h 10"/>
                <a:gd name="T8" fmla="*/ 6 w 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8"/>
                    <a:pt x="4" y="10"/>
                    <a:pt x="3" y="10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2"/>
                    <a:pt x="6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148">
              <a:extLst>
                <a:ext uri="{FF2B5EF4-FFF2-40B4-BE49-F238E27FC236}">
                  <a16:creationId xmlns:a16="http://schemas.microsoft.com/office/drawing/2014/main" id="{CCE68037-7668-4A4C-9395-B054EC5A4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0638" y="849313"/>
              <a:ext cx="25400" cy="38100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9">
              <a:extLst>
                <a:ext uri="{FF2B5EF4-FFF2-40B4-BE49-F238E27FC236}">
                  <a16:creationId xmlns:a16="http://schemas.microsoft.com/office/drawing/2014/main" id="{15720918-ABBC-4BEB-BF9C-F826772F1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275" y="869951"/>
              <a:ext cx="50800" cy="111125"/>
            </a:xfrm>
            <a:custGeom>
              <a:avLst/>
              <a:gdLst>
                <a:gd name="T0" fmla="*/ 12 w 12"/>
                <a:gd name="T1" fmla="*/ 0 h 26"/>
                <a:gd name="T2" fmla="*/ 0 w 12"/>
                <a:gd name="T3" fmla="*/ 22 h 26"/>
                <a:gd name="T4" fmla="*/ 12 w 12"/>
                <a:gd name="T5" fmla="*/ 24 h 26"/>
                <a:gd name="T6" fmla="*/ 12 w 1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cubicBezTo>
                    <a:pt x="12" y="0"/>
                    <a:pt x="6" y="15"/>
                    <a:pt x="0" y="22"/>
                  </a:cubicBezTo>
                  <a:cubicBezTo>
                    <a:pt x="4" y="26"/>
                    <a:pt x="12" y="24"/>
                    <a:pt x="12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0">
              <a:extLst>
                <a:ext uri="{FF2B5EF4-FFF2-40B4-BE49-F238E27FC236}">
                  <a16:creationId xmlns:a16="http://schemas.microsoft.com/office/drawing/2014/main" id="{5569D93B-F6E4-4FEF-875E-A78CFDA93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7475" y="958851"/>
              <a:ext cx="80963" cy="42863"/>
            </a:xfrm>
            <a:custGeom>
              <a:avLst/>
              <a:gdLst>
                <a:gd name="T0" fmla="*/ 4 w 19"/>
                <a:gd name="T1" fmla="*/ 10 h 10"/>
                <a:gd name="T2" fmla="*/ 19 w 19"/>
                <a:gd name="T3" fmla="*/ 1 h 10"/>
                <a:gd name="T4" fmla="*/ 19 w 19"/>
                <a:gd name="T5" fmla="*/ 0 h 10"/>
                <a:gd name="T6" fmla="*/ 18 w 19"/>
                <a:gd name="T7" fmla="*/ 1 h 10"/>
                <a:gd name="T8" fmla="*/ 1 w 19"/>
                <a:gd name="T9" fmla="*/ 9 h 10"/>
                <a:gd name="T10" fmla="*/ 0 w 19"/>
                <a:gd name="T11" fmla="*/ 9 h 10"/>
                <a:gd name="T12" fmla="*/ 1 w 19"/>
                <a:gd name="T13" fmla="*/ 10 h 10"/>
                <a:gd name="T14" fmla="*/ 4 w 1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4" y="10"/>
                  </a:moveTo>
                  <a:cubicBezTo>
                    <a:pt x="14" y="9"/>
                    <a:pt x="19" y="2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3" y="10"/>
                    <a:pt x="4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1">
              <a:extLst>
                <a:ext uri="{FF2B5EF4-FFF2-40B4-BE49-F238E27FC236}">
                  <a16:creationId xmlns:a16="http://schemas.microsoft.com/office/drawing/2014/main" id="{1CF12703-FD63-4D91-A5C4-30910911C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785813"/>
              <a:ext cx="60325" cy="38100"/>
            </a:xfrm>
            <a:custGeom>
              <a:avLst/>
              <a:gdLst>
                <a:gd name="T0" fmla="*/ 13 w 14"/>
                <a:gd name="T1" fmla="*/ 9 h 9"/>
                <a:gd name="T2" fmla="*/ 13 w 14"/>
                <a:gd name="T3" fmla="*/ 9 h 9"/>
                <a:gd name="T4" fmla="*/ 14 w 14"/>
                <a:gd name="T5" fmla="*/ 7 h 9"/>
                <a:gd name="T6" fmla="*/ 2 w 14"/>
                <a:gd name="T7" fmla="*/ 0 h 9"/>
                <a:gd name="T8" fmla="*/ 0 w 14"/>
                <a:gd name="T9" fmla="*/ 2 h 9"/>
                <a:gd name="T10" fmla="*/ 2 w 14"/>
                <a:gd name="T11" fmla="*/ 3 h 9"/>
                <a:gd name="T12" fmla="*/ 11 w 14"/>
                <a:gd name="T13" fmla="*/ 8 h 9"/>
                <a:gd name="T14" fmla="*/ 13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9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7" y="3"/>
                    <a:pt x="11" y="8"/>
                  </a:cubicBezTo>
                  <a:cubicBezTo>
                    <a:pt x="12" y="9"/>
                    <a:pt x="12" y="9"/>
                    <a:pt x="13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2">
              <a:extLst>
                <a:ext uri="{FF2B5EF4-FFF2-40B4-BE49-F238E27FC236}">
                  <a16:creationId xmlns:a16="http://schemas.microsoft.com/office/drawing/2014/main" id="{626BB93A-A9B6-4DA5-AA20-72FC2BBB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781051"/>
              <a:ext cx="55563" cy="46038"/>
            </a:xfrm>
            <a:custGeom>
              <a:avLst/>
              <a:gdLst>
                <a:gd name="T0" fmla="*/ 2 w 13"/>
                <a:gd name="T1" fmla="*/ 11 h 11"/>
                <a:gd name="T2" fmla="*/ 3 w 13"/>
                <a:gd name="T3" fmla="*/ 10 h 11"/>
                <a:gd name="T4" fmla="*/ 11 w 13"/>
                <a:gd name="T5" fmla="*/ 3 h 11"/>
                <a:gd name="T6" fmla="*/ 12 w 13"/>
                <a:gd name="T7" fmla="*/ 2 h 11"/>
                <a:gd name="T8" fmla="*/ 11 w 13"/>
                <a:gd name="T9" fmla="*/ 0 h 11"/>
                <a:gd name="T10" fmla="*/ 11 w 13"/>
                <a:gd name="T11" fmla="*/ 0 h 11"/>
                <a:gd name="T12" fmla="*/ 0 w 13"/>
                <a:gd name="T13" fmla="*/ 9 h 11"/>
                <a:gd name="T14" fmla="*/ 1 w 13"/>
                <a:gd name="T15" fmla="*/ 11 h 11"/>
                <a:gd name="T16" fmla="*/ 2 w 13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6" y="4"/>
                    <a:pt x="11" y="3"/>
                    <a:pt x="11" y="3"/>
                  </a:cubicBezTo>
                  <a:cubicBezTo>
                    <a:pt x="12" y="3"/>
                    <a:pt x="13" y="3"/>
                    <a:pt x="12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4" y="2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3">
              <a:extLst>
                <a:ext uri="{FF2B5EF4-FFF2-40B4-BE49-F238E27FC236}">
                  <a16:creationId xmlns:a16="http://schemas.microsoft.com/office/drawing/2014/main" id="{16872846-BA2B-4651-87E8-20BBED521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1330326"/>
              <a:ext cx="479425" cy="1003300"/>
            </a:xfrm>
            <a:custGeom>
              <a:avLst/>
              <a:gdLst>
                <a:gd name="T0" fmla="*/ 68 w 113"/>
                <a:gd name="T1" fmla="*/ 20 h 236"/>
                <a:gd name="T2" fmla="*/ 81 w 113"/>
                <a:gd name="T3" fmla="*/ 50 h 236"/>
                <a:gd name="T4" fmla="*/ 92 w 113"/>
                <a:gd name="T5" fmla="*/ 80 h 236"/>
                <a:gd name="T6" fmla="*/ 109 w 113"/>
                <a:gd name="T7" fmla="*/ 144 h 236"/>
                <a:gd name="T8" fmla="*/ 112 w 113"/>
                <a:gd name="T9" fmla="*/ 160 h 236"/>
                <a:gd name="T10" fmla="*/ 112 w 113"/>
                <a:gd name="T11" fmla="*/ 165 h 236"/>
                <a:gd name="T12" fmla="*/ 112 w 113"/>
                <a:gd name="T13" fmla="*/ 167 h 236"/>
                <a:gd name="T14" fmla="*/ 113 w 113"/>
                <a:gd name="T15" fmla="*/ 168 h 236"/>
                <a:gd name="T16" fmla="*/ 113 w 113"/>
                <a:gd name="T17" fmla="*/ 169 h 236"/>
                <a:gd name="T18" fmla="*/ 113 w 113"/>
                <a:gd name="T19" fmla="*/ 182 h 236"/>
                <a:gd name="T20" fmla="*/ 104 w 113"/>
                <a:gd name="T21" fmla="*/ 207 h 236"/>
                <a:gd name="T22" fmla="*/ 85 w 113"/>
                <a:gd name="T23" fmla="*/ 224 h 236"/>
                <a:gd name="T24" fmla="*/ 66 w 113"/>
                <a:gd name="T25" fmla="*/ 232 h 236"/>
                <a:gd name="T26" fmla="*/ 48 w 113"/>
                <a:gd name="T27" fmla="*/ 236 h 236"/>
                <a:gd name="T28" fmla="*/ 30 w 113"/>
                <a:gd name="T29" fmla="*/ 236 h 236"/>
                <a:gd name="T30" fmla="*/ 13 w 113"/>
                <a:gd name="T31" fmla="*/ 234 h 236"/>
                <a:gd name="T32" fmla="*/ 1 w 113"/>
                <a:gd name="T33" fmla="*/ 218 h 236"/>
                <a:gd name="T34" fmla="*/ 12 w 113"/>
                <a:gd name="T35" fmla="*/ 207 h 236"/>
                <a:gd name="T36" fmla="*/ 13 w 113"/>
                <a:gd name="T37" fmla="*/ 207 h 236"/>
                <a:gd name="T38" fmla="*/ 27 w 113"/>
                <a:gd name="T39" fmla="*/ 204 h 236"/>
                <a:gd name="T40" fmla="*/ 40 w 113"/>
                <a:gd name="T41" fmla="*/ 199 h 236"/>
                <a:gd name="T42" fmla="*/ 61 w 113"/>
                <a:gd name="T43" fmla="*/ 188 h 236"/>
                <a:gd name="T44" fmla="*/ 64 w 113"/>
                <a:gd name="T45" fmla="*/ 183 h 236"/>
                <a:gd name="T46" fmla="*/ 64 w 113"/>
                <a:gd name="T47" fmla="*/ 179 h 236"/>
                <a:gd name="T48" fmla="*/ 63 w 113"/>
                <a:gd name="T49" fmla="*/ 175 h 236"/>
                <a:gd name="T50" fmla="*/ 62 w 113"/>
                <a:gd name="T51" fmla="*/ 169 h 236"/>
                <a:gd name="T52" fmla="*/ 59 w 113"/>
                <a:gd name="T53" fmla="*/ 155 h 236"/>
                <a:gd name="T54" fmla="*/ 50 w 113"/>
                <a:gd name="T55" fmla="*/ 127 h 236"/>
                <a:gd name="T56" fmla="*/ 40 w 113"/>
                <a:gd name="T57" fmla="*/ 99 h 236"/>
                <a:gd name="T58" fmla="*/ 29 w 113"/>
                <a:gd name="T59" fmla="*/ 70 h 236"/>
                <a:gd name="T60" fmla="*/ 18 w 113"/>
                <a:gd name="T61" fmla="*/ 43 h 236"/>
                <a:gd name="T62" fmla="*/ 18 w 113"/>
                <a:gd name="T63" fmla="*/ 42 h 236"/>
                <a:gd name="T64" fmla="*/ 32 w 113"/>
                <a:gd name="T65" fmla="*/ 6 h 236"/>
                <a:gd name="T66" fmla="*/ 68 w 113"/>
                <a:gd name="T67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236">
                  <a:moveTo>
                    <a:pt x="68" y="20"/>
                  </a:moveTo>
                  <a:cubicBezTo>
                    <a:pt x="73" y="30"/>
                    <a:pt x="77" y="40"/>
                    <a:pt x="81" y="50"/>
                  </a:cubicBezTo>
                  <a:cubicBezTo>
                    <a:pt x="85" y="60"/>
                    <a:pt x="89" y="70"/>
                    <a:pt x="92" y="80"/>
                  </a:cubicBezTo>
                  <a:cubicBezTo>
                    <a:pt x="99" y="101"/>
                    <a:pt x="105" y="122"/>
                    <a:pt x="109" y="144"/>
                  </a:cubicBezTo>
                  <a:cubicBezTo>
                    <a:pt x="110" y="149"/>
                    <a:pt x="111" y="155"/>
                    <a:pt x="112" y="160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3" y="173"/>
                    <a:pt x="113" y="177"/>
                    <a:pt x="113" y="182"/>
                  </a:cubicBezTo>
                  <a:cubicBezTo>
                    <a:pt x="112" y="190"/>
                    <a:pt x="109" y="200"/>
                    <a:pt x="104" y="207"/>
                  </a:cubicBezTo>
                  <a:cubicBezTo>
                    <a:pt x="99" y="215"/>
                    <a:pt x="92" y="220"/>
                    <a:pt x="85" y="224"/>
                  </a:cubicBezTo>
                  <a:cubicBezTo>
                    <a:pt x="79" y="228"/>
                    <a:pt x="72" y="231"/>
                    <a:pt x="66" y="232"/>
                  </a:cubicBezTo>
                  <a:cubicBezTo>
                    <a:pt x="60" y="234"/>
                    <a:pt x="54" y="235"/>
                    <a:pt x="48" y="236"/>
                  </a:cubicBezTo>
                  <a:cubicBezTo>
                    <a:pt x="42" y="236"/>
                    <a:pt x="36" y="236"/>
                    <a:pt x="30" y="236"/>
                  </a:cubicBezTo>
                  <a:cubicBezTo>
                    <a:pt x="24" y="236"/>
                    <a:pt x="19" y="235"/>
                    <a:pt x="13" y="234"/>
                  </a:cubicBezTo>
                  <a:cubicBezTo>
                    <a:pt x="5" y="233"/>
                    <a:pt x="0" y="226"/>
                    <a:pt x="1" y="218"/>
                  </a:cubicBezTo>
                  <a:cubicBezTo>
                    <a:pt x="2" y="213"/>
                    <a:pt x="7" y="208"/>
                    <a:pt x="12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7" y="206"/>
                    <a:pt x="23" y="205"/>
                    <a:pt x="27" y="204"/>
                  </a:cubicBezTo>
                  <a:cubicBezTo>
                    <a:pt x="32" y="202"/>
                    <a:pt x="36" y="201"/>
                    <a:pt x="40" y="199"/>
                  </a:cubicBezTo>
                  <a:cubicBezTo>
                    <a:pt x="49" y="196"/>
                    <a:pt x="56" y="192"/>
                    <a:pt x="61" y="188"/>
                  </a:cubicBezTo>
                  <a:cubicBezTo>
                    <a:pt x="63" y="186"/>
                    <a:pt x="64" y="184"/>
                    <a:pt x="64" y="183"/>
                  </a:cubicBezTo>
                  <a:cubicBezTo>
                    <a:pt x="64" y="182"/>
                    <a:pt x="64" y="180"/>
                    <a:pt x="64" y="179"/>
                  </a:cubicBezTo>
                  <a:cubicBezTo>
                    <a:pt x="64" y="178"/>
                    <a:pt x="64" y="177"/>
                    <a:pt x="63" y="175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1" y="164"/>
                    <a:pt x="60" y="160"/>
                    <a:pt x="59" y="155"/>
                  </a:cubicBezTo>
                  <a:cubicBezTo>
                    <a:pt x="56" y="146"/>
                    <a:pt x="53" y="136"/>
                    <a:pt x="50" y="127"/>
                  </a:cubicBezTo>
                  <a:cubicBezTo>
                    <a:pt x="47" y="117"/>
                    <a:pt x="44" y="108"/>
                    <a:pt x="40" y="99"/>
                  </a:cubicBezTo>
                  <a:cubicBezTo>
                    <a:pt x="37" y="89"/>
                    <a:pt x="33" y="80"/>
                    <a:pt x="29" y="70"/>
                  </a:cubicBezTo>
                  <a:cubicBezTo>
                    <a:pt x="25" y="61"/>
                    <a:pt x="22" y="52"/>
                    <a:pt x="18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2" y="28"/>
                    <a:pt x="18" y="12"/>
                    <a:pt x="32" y="6"/>
                  </a:cubicBezTo>
                  <a:cubicBezTo>
                    <a:pt x="46" y="0"/>
                    <a:pt x="62" y="6"/>
                    <a:pt x="68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54">
              <a:extLst>
                <a:ext uri="{FF2B5EF4-FFF2-40B4-BE49-F238E27FC236}">
                  <a16:creationId xmlns:a16="http://schemas.microsoft.com/office/drawing/2014/main" id="{7DE1061A-B477-4DC0-82C3-5C7B6E53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2244726"/>
              <a:ext cx="217488" cy="96838"/>
            </a:xfrm>
            <a:custGeom>
              <a:avLst/>
              <a:gdLst>
                <a:gd name="T0" fmla="*/ 18 w 51"/>
                <a:gd name="T1" fmla="*/ 4 h 23"/>
                <a:gd name="T2" fmla="*/ 0 w 51"/>
                <a:gd name="T3" fmla="*/ 12 h 23"/>
                <a:gd name="T4" fmla="*/ 31 w 51"/>
                <a:gd name="T5" fmla="*/ 23 h 23"/>
                <a:gd name="T6" fmla="*/ 41 w 51"/>
                <a:gd name="T7" fmla="*/ 5 h 23"/>
                <a:gd name="T8" fmla="*/ 36 w 51"/>
                <a:gd name="T9" fmla="*/ 3 h 23"/>
                <a:gd name="T10" fmla="*/ 18 w 51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3">
                  <a:moveTo>
                    <a:pt x="18" y="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51" y="16"/>
                    <a:pt x="41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7" y="0"/>
                    <a:pt x="22" y="1"/>
                    <a:pt x="18" y="4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5">
              <a:extLst>
                <a:ext uri="{FF2B5EF4-FFF2-40B4-BE49-F238E27FC236}">
                  <a16:creationId xmlns:a16="http://schemas.microsoft.com/office/drawing/2014/main" id="{0A1AE5F0-7BBC-453A-974F-DEEFF973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2295526"/>
              <a:ext cx="160338" cy="106363"/>
            </a:xfrm>
            <a:custGeom>
              <a:avLst/>
              <a:gdLst>
                <a:gd name="T0" fmla="*/ 9 w 38"/>
                <a:gd name="T1" fmla="*/ 22 h 25"/>
                <a:gd name="T2" fmla="*/ 23 w 38"/>
                <a:gd name="T3" fmla="*/ 24 h 25"/>
                <a:gd name="T4" fmla="*/ 33 w 38"/>
                <a:gd name="T5" fmla="*/ 19 h 25"/>
                <a:gd name="T6" fmla="*/ 38 w 38"/>
                <a:gd name="T7" fmla="*/ 11 h 25"/>
                <a:gd name="T8" fmla="*/ 7 w 38"/>
                <a:gd name="T9" fmla="*/ 0 h 25"/>
                <a:gd name="T10" fmla="*/ 3 w 38"/>
                <a:gd name="T11" fmla="*/ 8 h 25"/>
                <a:gd name="T12" fmla="*/ 9 w 38"/>
                <a:gd name="T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5">
                  <a:moveTo>
                    <a:pt x="9" y="2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7" y="25"/>
                    <a:pt x="31" y="23"/>
                    <a:pt x="33" y="1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14"/>
                    <a:pt x="3" y="20"/>
                    <a:pt x="9" y="22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22D129-816B-4FA8-9399-1DEEC8379173}"/>
              </a:ext>
            </a:extLst>
          </p:cNvPr>
          <p:cNvSpPr txBox="1"/>
          <p:nvPr/>
        </p:nvSpPr>
        <p:spPr>
          <a:xfrm>
            <a:off x="1104900" y="1333022"/>
            <a:ext cx="5213928" cy="156966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800" dirty="0">
                <a:latin typeface="+mj-lt"/>
              </a:rPr>
              <a:t>What our</a:t>
            </a: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>Customers say?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A4B785-924E-43AF-833A-3CDF5B171496}"/>
              </a:ext>
            </a:extLst>
          </p:cNvPr>
          <p:cNvGrpSpPr/>
          <p:nvPr/>
        </p:nvGrpSpPr>
        <p:grpSpPr>
          <a:xfrm>
            <a:off x="5523786" y="3800475"/>
            <a:ext cx="3235325" cy="1826757"/>
            <a:chOff x="5523786" y="3800475"/>
            <a:chExt cx="3235325" cy="18267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4C74DA4-5CCB-4E44-991D-DAD3253CB00B}"/>
                </a:ext>
              </a:extLst>
            </p:cNvPr>
            <p:cNvSpPr/>
            <p:nvPr/>
          </p:nvSpPr>
          <p:spPr>
            <a:xfrm>
              <a:off x="5523786" y="3800475"/>
              <a:ext cx="3235325" cy="1826757"/>
            </a:xfrm>
            <a:prstGeom prst="roundRect">
              <a:avLst>
                <a:gd name="adj" fmla="val 1248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bIns="274320" rtlCol="0" anchor="b" anchorCtr="0"/>
            <a:lstStyle/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Peter Smith</a:t>
              </a:r>
            </a:p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  <a:t>Apparently we had </a:t>
              </a:r>
              <a:b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  <a:t>reached a great height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A5DE1E-1DB1-4463-B1EE-2247F780C0F7}"/>
                </a:ext>
              </a:extLst>
            </p:cNvPr>
            <p:cNvGrpSpPr/>
            <p:nvPr/>
          </p:nvGrpSpPr>
          <p:grpSpPr>
            <a:xfrm>
              <a:off x="6604455" y="4497643"/>
              <a:ext cx="938763" cy="156908"/>
              <a:chOff x="4431485" y="4961193"/>
              <a:chExt cx="938763" cy="156908"/>
            </a:xfrm>
          </p:grpSpPr>
          <p:sp>
            <p:nvSpPr>
              <p:cNvPr id="8" name="Freeform 45">
                <a:extLst>
                  <a:ext uri="{FF2B5EF4-FFF2-40B4-BE49-F238E27FC236}">
                    <a16:creationId xmlns:a16="http://schemas.microsoft.com/office/drawing/2014/main" id="{D422C931-25C7-459D-A63C-BC25ECC61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4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45">
                <a:extLst>
                  <a:ext uri="{FF2B5EF4-FFF2-40B4-BE49-F238E27FC236}">
                    <a16:creationId xmlns:a16="http://schemas.microsoft.com/office/drawing/2014/main" id="{1BDD988D-0C26-4E6A-98CE-B0739A689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16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87F264F8-5F19-42AD-BD98-1E2A725C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83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:a16="http://schemas.microsoft.com/office/drawing/2014/main" id="{C2BF7FA7-079B-4643-A9C7-BD8B99899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51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486F530E-42BA-48CE-8E2A-0BC7A8398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1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84E6B4-A4AF-462B-B356-FB64EFB31E3C}"/>
                </a:ext>
              </a:extLst>
            </p:cNvPr>
            <p:cNvGrpSpPr/>
            <p:nvPr/>
          </p:nvGrpSpPr>
          <p:grpSpPr>
            <a:xfrm>
              <a:off x="5786496" y="4127524"/>
              <a:ext cx="628650" cy="628650"/>
              <a:chOff x="8916988" y="973138"/>
              <a:chExt cx="628650" cy="628650"/>
            </a:xfrm>
          </p:grpSpPr>
          <p:sp>
            <p:nvSpPr>
              <p:cNvPr id="14" name="Oval 40">
                <a:extLst>
                  <a:ext uri="{FF2B5EF4-FFF2-40B4-BE49-F238E27FC236}">
                    <a16:creationId xmlns:a16="http://schemas.microsoft.com/office/drawing/2014/main" id="{41F8EDD1-E469-43B2-8CA9-AC2E06992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6988" y="973138"/>
                <a:ext cx="628650" cy="628650"/>
              </a:xfrm>
              <a:prstGeom prst="ellipse">
                <a:avLst/>
              </a:prstGeom>
              <a:gradFill>
                <a:gsLst>
                  <a:gs pos="0">
                    <a:srgbClr val="00C0FF"/>
                  </a:gs>
                  <a:gs pos="93000">
                    <a:srgbClr val="5558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1">
                <a:extLst>
                  <a:ext uri="{FF2B5EF4-FFF2-40B4-BE49-F238E27FC236}">
                    <a16:creationId xmlns:a16="http://schemas.microsoft.com/office/drawing/2014/main" id="{B19E3BAE-A128-4E85-8DF1-07557EC33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6213" y="1085851"/>
                <a:ext cx="330200" cy="442913"/>
              </a:xfrm>
              <a:custGeom>
                <a:avLst/>
                <a:gdLst>
                  <a:gd name="T0" fmla="*/ 840 w 1080"/>
                  <a:gd name="T1" fmla="*/ 300 h 1444"/>
                  <a:gd name="T2" fmla="*/ 540 w 1080"/>
                  <a:gd name="T3" fmla="*/ 0 h 1444"/>
                  <a:gd name="T4" fmla="*/ 240 w 1080"/>
                  <a:gd name="T5" fmla="*/ 300 h 1444"/>
                  <a:gd name="T6" fmla="*/ 540 w 1080"/>
                  <a:gd name="T7" fmla="*/ 600 h 1444"/>
                  <a:gd name="T8" fmla="*/ 840 w 1080"/>
                  <a:gd name="T9" fmla="*/ 300 h 1444"/>
                  <a:gd name="T10" fmla="*/ 540 w 1080"/>
                  <a:gd name="T11" fmla="*/ 600 h 1444"/>
                  <a:gd name="T12" fmla="*/ 0 w 1080"/>
                  <a:gd name="T13" fmla="*/ 1140 h 1444"/>
                  <a:gd name="T14" fmla="*/ 0 w 1080"/>
                  <a:gd name="T15" fmla="*/ 1196 h 1444"/>
                  <a:gd name="T16" fmla="*/ 20 w 1080"/>
                  <a:gd name="T17" fmla="*/ 1241 h 1444"/>
                  <a:gd name="T18" fmla="*/ 540 w 1080"/>
                  <a:gd name="T19" fmla="*/ 1444 h 1444"/>
                  <a:gd name="T20" fmla="*/ 1060 w 1080"/>
                  <a:gd name="T21" fmla="*/ 1241 h 1444"/>
                  <a:gd name="T22" fmla="*/ 1080 w 1080"/>
                  <a:gd name="T23" fmla="*/ 1196 h 1444"/>
                  <a:gd name="T24" fmla="*/ 1080 w 1080"/>
                  <a:gd name="T25" fmla="*/ 1140 h 1444"/>
                  <a:gd name="T26" fmla="*/ 540 w 1080"/>
                  <a:gd name="T27" fmla="*/ 60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0" h="1444">
                    <a:moveTo>
                      <a:pt x="840" y="300"/>
                    </a:moveTo>
                    <a:cubicBezTo>
                      <a:pt x="840" y="135"/>
                      <a:pt x="705" y="0"/>
                      <a:pt x="540" y="0"/>
                    </a:cubicBezTo>
                    <a:cubicBezTo>
                      <a:pt x="375" y="0"/>
                      <a:pt x="240" y="135"/>
                      <a:pt x="240" y="300"/>
                    </a:cubicBezTo>
                    <a:cubicBezTo>
                      <a:pt x="240" y="465"/>
                      <a:pt x="375" y="600"/>
                      <a:pt x="540" y="600"/>
                    </a:cubicBezTo>
                    <a:cubicBezTo>
                      <a:pt x="705" y="600"/>
                      <a:pt x="840" y="465"/>
                      <a:pt x="840" y="300"/>
                    </a:cubicBezTo>
                    <a:close/>
                    <a:moveTo>
                      <a:pt x="540" y="600"/>
                    </a:moveTo>
                    <a:cubicBezTo>
                      <a:pt x="242" y="600"/>
                      <a:pt x="0" y="842"/>
                      <a:pt x="0" y="1140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13"/>
                      <a:pt x="7" y="1230"/>
                      <a:pt x="20" y="1241"/>
                    </a:cubicBezTo>
                    <a:cubicBezTo>
                      <a:pt x="166" y="1372"/>
                      <a:pt x="351" y="1444"/>
                      <a:pt x="540" y="1444"/>
                    </a:cubicBezTo>
                    <a:cubicBezTo>
                      <a:pt x="729" y="1444"/>
                      <a:pt x="914" y="1372"/>
                      <a:pt x="1060" y="1241"/>
                    </a:cubicBezTo>
                    <a:cubicBezTo>
                      <a:pt x="1073" y="1230"/>
                      <a:pt x="1080" y="1213"/>
                      <a:pt x="1080" y="1196"/>
                    </a:cubicBezTo>
                    <a:cubicBezTo>
                      <a:pt x="1080" y="1140"/>
                      <a:pt x="1080" y="1140"/>
                      <a:pt x="1080" y="1140"/>
                    </a:cubicBezTo>
                    <a:cubicBezTo>
                      <a:pt x="1080" y="842"/>
                      <a:pt x="838" y="600"/>
                      <a:pt x="540" y="600"/>
                    </a:cubicBezTo>
                    <a:close/>
                  </a:path>
                </a:pathLst>
              </a:custGeom>
              <a:gradFill>
                <a:gsLst>
                  <a:gs pos="45105">
                    <a:srgbClr val="EAF6FF"/>
                  </a:gs>
                  <a:gs pos="0">
                    <a:srgbClr val="EAF6FF"/>
                  </a:gs>
                  <a:gs pos="100000">
                    <a:srgbClr val="ADDC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4B3A08-E23E-4D07-BBF4-DEEA0C46C3D4}"/>
              </a:ext>
            </a:extLst>
          </p:cNvPr>
          <p:cNvGrpSpPr/>
          <p:nvPr/>
        </p:nvGrpSpPr>
        <p:grpSpPr>
          <a:xfrm>
            <a:off x="9105186" y="3800475"/>
            <a:ext cx="3235325" cy="1826757"/>
            <a:chOff x="5523786" y="3800475"/>
            <a:chExt cx="3235325" cy="182675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731A6F6-6017-4166-9C1D-20AA21BDDE9E}"/>
                </a:ext>
              </a:extLst>
            </p:cNvPr>
            <p:cNvSpPr/>
            <p:nvPr/>
          </p:nvSpPr>
          <p:spPr>
            <a:xfrm>
              <a:off x="5523786" y="3800475"/>
              <a:ext cx="3235325" cy="1826757"/>
            </a:xfrm>
            <a:prstGeom prst="roundRect">
              <a:avLst>
                <a:gd name="adj" fmla="val 1248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bIns="274320" rtlCol="0" anchor="b" anchorCtr="0"/>
            <a:lstStyle/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John King</a:t>
              </a:r>
            </a:p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  <a:t>Apparently we had </a:t>
              </a:r>
              <a:b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alpha val="70000"/>
                    </a:schemeClr>
                  </a:solidFill>
                </a:rPr>
                <a:t>reached a great height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0DE0CE-9072-4D1E-9CBF-2477843B772E}"/>
                </a:ext>
              </a:extLst>
            </p:cNvPr>
            <p:cNvGrpSpPr/>
            <p:nvPr/>
          </p:nvGrpSpPr>
          <p:grpSpPr>
            <a:xfrm>
              <a:off x="6604455" y="4497643"/>
              <a:ext cx="938763" cy="156908"/>
              <a:chOff x="4431485" y="4961193"/>
              <a:chExt cx="938763" cy="156908"/>
            </a:xfrm>
          </p:grpSpPr>
          <p:sp>
            <p:nvSpPr>
              <p:cNvPr id="23" name="Freeform 45">
                <a:extLst>
                  <a:ext uri="{FF2B5EF4-FFF2-40B4-BE49-F238E27FC236}">
                    <a16:creationId xmlns:a16="http://schemas.microsoft.com/office/drawing/2014/main" id="{BD254172-B6BB-4E6E-9B4F-C4562CBB1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4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AA40C5CE-C20E-4A2E-ACAA-18BBAA76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16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93BF9EF5-49E9-46AF-B7DC-411172804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83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70EC4140-DD13-4F1E-A85C-CD2B85DE3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51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5A9E49D9-6EB1-4189-987E-ED354E515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1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7CEACE-7999-45D8-9BAD-6EEE00799B67}"/>
                </a:ext>
              </a:extLst>
            </p:cNvPr>
            <p:cNvGrpSpPr/>
            <p:nvPr/>
          </p:nvGrpSpPr>
          <p:grpSpPr>
            <a:xfrm>
              <a:off x="5786496" y="4127524"/>
              <a:ext cx="628650" cy="628650"/>
              <a:chOff x="8916988" y="973138"/>
              <a:chExt cx="628650" cy="628650"/>
            </a:xfrm>
          </p:grpSpPr>
          <p:sp>
            <p:nvSpPr>
              <p:cNvPr id="21" name="Oval 40">
                <a:extLst>
                  <a:ext uri="{FF2B5EF4-FFF2-40B4-BE49-F238E27FC236}">
                    <a16:creationId xmlns:a16="http://schemas.microsoft.com/office/drawing/2014/main" id="{1EBC1062-1D9F-4268-83ED-B2300276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6988" y="973138"/>
                <a:ext cx="628650" cy="628650"/>
              </a:xfrm>
              <a:prstGeom prst="ellipse">
                <a:avLst/>
              </a:prstGeom>
              <a:gradFill>
                <a:gsLst>
                  <a:gs pos="0">
                    <a:srgbClr val="00C0FF"/>
                  </a:gs>
                  <a:gs pos="93000">
                    <a:srgbClr val="5558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388420F3-60B5-4C3A-B515-BD660F085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6213" y="1085851"/>
                <a:ext cx="330200" cy="442913"/>
              </a:xfrm>
              <a:custGeom>
                <a:avLst/>
                <a:gdLst>
                  <a:gd name="T0" fmla="*/ 840 w 1080"/>
                  <a:gd name="T1" fmla="*/ 300 h 1444"/>
                  <a:gd name="T2" fmla="*/ 540 w 1080"/>
                  <a:gd name="T3" fmla="*/ 0 h 1444"/>
                  <a:gd name="T4" fmla="*/ 240 w 1080"/>
                  <a:gd name="T5" fmla="*/ 300 h 1444"/>
                  <a:gd name="T6" fmla="*/ 540 w 1080"/>
                  <a:gd name="T7" fmla="*/ 600 h 1444"/>
                  <a:gd name="T8" fmla="*/ 840 w 1080"/>
                  <a:gd name="T9" fmla="*/ 300 h 1444"/>
                  <a:gd name="T10" fmla="*/ 540 w 1080"/>
                  <a:gd name="T11" fmla="*/ 600 h 1444"/>
                  <a:gd name="T12" fmla="*/ 0 w 1080"/>
                  <a:gd name="T13" fmla="*/ 1140 h 1444"/>
                  <a:gd name="T14" fmla="*/ 0 w 1080"/>
                  <a:gd name="T15" fmla="*/ 1196 h 1444"/>
                  <a:gd name="T16" fmla="*/ 20 w 1080"/>
                  <a:gd name="T17" fmla="*/ 1241 h 1444"/>
                  <a:gd name="T18" fmla="*/ 540 w 1080"/>
                  <a:gd name="T19" fmla="*/ 1444 h 1444"/>
                  <a:gd name="T20" fmla="*/ 1060 w 1080"/>
                  <a:gd name="T21" fmla="*/ 1241 h 1444"/>
                  <a:gd name="T22" fmla="*/ 1080 w 1080"/>
                  <a:gd name="T23" fmla="*/ 1196 h 1444"/>
                  <a:gd name="T24" fmla="*/ 1080 w 1080"/>
                  <a:gd name="T25" fmla="*/ 1140 h 1444"/>
                  <a:gd name="T26" fmla="*/ 540 w 1080"/>
                  <a:gd name="T27" fmla="*/ 60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0" h="1444">
                    <a:moveTo>
                      <a:pt x="840" y="300"/>
                    </a:moveTo>
                    <a:cubicBezTo>
                      <a:pt x="840" y="135"/>
                      <a:pt x="705" y="0"/>
                      <a:pt x="540" y="0"/>
                    </a:cubicBezTo>
                    <a:cubicBezTo>
                      <a:pt x="375" y="0"/>
                      <a:pt x="240" y="135"/>
                      <a:pt x="240" y="300"/>
                    </a:cubicBezTo>
                    <a:cubicBezTo>
                      <a:pt x="240" y="465"/>
                      <a:pt x="375" y="600"/>
                      <a:pt x="540" y="600"/>
                    </a:cubicBezTo>
                    <a:cubicBezTo>
                      <a:pt x="705" y="600"/>
                      <a:pt x="840" y="465"/>
                      <a:pt x="840" y="300"/>
                    </a:cubicBezTo>
                    <a:close/>
                    <a:moveTo>
                      <a:pt x="540" y="600"/>
                    </a:moveTo>
                    <a:cubicBezTo>
                      <a:pt x="242" y="600"/>
                      <a:pt x="0" y="842"/>
                      <a:pt x="0" y="1140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13"/>
                      <a:pt x="7" y="1230"/>
                      <a:pt x="20" y="1241"/>
                    </a:cubicBezTo>
                    <a:cubicBezTo>
                      <a:pt x="166" y="1372"/>
                      <a:pt x="351" y="1444"/>
                      <a:pt x="540" y="1444"/>
                    </a:cubicBezTo>
                    <a:cubicBezTo>
                      <a:pt x="729" y="1444"/>
                      <a:pt x="914" y="1372"/>
                      <a:pt x="1060" y="1241"/>
                    </a:cubicBezTo>
                    <a:cubicBezTo>
                      <a:pt x="1073" y="1230"/>
                      <a:pt x="1080" y="1213"/>
                      <a:pt x="1080" y="1196"/>
                    </a:cubicBezTo>
                    <a:cubicBezTo>
                      <a:pt x="1080" y="1140"/>
                      <a:pt x="1080" y="1140"/>
                      <a:pt x="1080" y="1140"/>
                    </a:cubicBezTo>
                    <a:cubicBezTo>
                      <a:pt x="1080" y="842"/>
                      <a:pt x="838" y="600"/>
                      <a:pt x="540" y="600"/>
                    </a:cubicBezTo>
                    <a:close/>
                  </a:path>
                </a:pathLst>
              </a:custGeom>
              <a:gradFill>
                <a:gsLst>
                  <a:gs pos="45105">
                    <a:srgbClr val="EAF6FF"/>
                  </a:gs>
                  <a:gs pos="0">
                    <a:srgbClr val="EAF6FF"/>
                  </a:gs>
                  <a:gs pos="100000">
                    <a:srgbClr val="ADDC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649F41-ED96-439D-BF85-D046743305D0}"/>
              </a:ext>
            </a:extLst>
          </p:cNvPr>
          <p:cNvGrpSpPr/>
          <p:nvPr/>
        </p:nvGrpSpPr>
        <p:grpSpPr>
          <a:xfrm>
            <a:off x="-1639014" y="3800475"/>
            <a:ext cx="3235325" cy="1826757"/>
            <a:chOff x="5523786" y="3800475"/>
            <a:chExt cx="3235325" cy="182675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20B6082-4AD6-4C82-A77A-EFC378D3CAAA}"/>
                </a:ext>
              </a:extLst>
            </p:cNvPr>
            <p:cNvSpPr/>
            <p:nvPr/>
          </p:nvSpPr>
          <p:spPr>
            <a:xfrm>
              <a:off x="5523786" y="3800475"/>
              <a:ext cx="3235325" cy="1826757"/>
            </a:xfrm>
            <a:prstGeom prst="roundRect">
              <a:avLst>
                <a:gd name="adj" fmla="val 12488"/>
              </a:avLst>
            </a:prstGeom>
            <a:solidFill>
              <a:schemeClr val="tx1"/>
            </a:solidFill>
            <a:ln>
              <a:noFill/>
            </a:ln>
            <a:effectLst>
              <a:outerShdw blurRad="254000" dist="127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bIns="274320" rtlCol="0" anchor="b" anchorCtr="0"/>
            <a:lstStyle/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Antony Davis</a:t>
              </a:r>
            </a:p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Apparently we had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reached a great height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E3A2B9-54D7-4181-8CDB-A5CF08B64C04}"/>
                </a:ext>
              </a:extLst>
            </p:cNvPr>
            <p:cNvGrpSpPr/>
            <p:nvPr/>
          </p:nvGrpSpPr>
          <p:grpSpPr>
            <a:xfrm>
              <a:off x="6604455" y="4497643"/>
              <a:ext cx="938763" cy="156908"/>
              <a:chOff x="4431485" y="4961193"/>
              <a:chExt cx="938763" cy="156908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D397C33-9658-4C28-ADBA-A3E592213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4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E37C7AA8-00C7-49B0-B21A-D00778121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16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4CC78F6D-C021-4264-A46D-7C35E99B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83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539A9896-46CC-4278-B567-50AF7B6DB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51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1772A41F-3802-40B0-AC47-F532848DB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1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B5DA416-92AF-4790-A09A-17CF0BCF1058}"/>
                </a:ext>
              </a:extLst>
            </p:cNvPr>
            <p:cNvGrpSpPr/>
            <p:nvPr/>
          </p:nvGrpSpPr>
          <p:grpSpPr>
            <a:xfrm>
              <a:off x="5786496" y="4127524"/>
              <a:ext cx="628650" cy="628650"/>
              <a:chOff x="8916988" y="973138"/>
              <a:chExt cx="628650" cy="628650"/>
            </a:xfrm>
          </p:grpSpPr>
          <p:sp>
            <p:nvSpPr>
              <p:cNvPr id="44" name="Oval 40">
                <a:extLst>
                  <a:ext uri="{FF2B5EF4-FFF2-40B4-BE49-F238E27FC236}">
                    <a16:creationId xmlns:a16="http://schemas.microsoft.com/office/drawing/2014/main" id="{134E6E65-359F-424F-BC0B-5C71D5C0D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6988" y="973138"/>
                <a:ext cx="628650" cy="628650"/>
              </a:xfrm>
              <a:prstGeom prst="ellipse">
                <a:avLst/>
              </a:prstGeom>
              <a:gradFill>
                <a:gsLst>
                  <a:gs pos="0">
                    <a:srgbClr val="00C0FF"/>
                  </a:gs>
                  <a:gs pos="93000">
                    <a:srgbClr val="5558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41F5BEB1-F097-4562-AEFE-46E4C6DDF3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6213" y="1085851"/>
                <a:ext cx="330200" cy="442913"/>
              </a:xfrm>
              <a:custGeom>
                <a:avLst/>
                <a:gdLst>
                  <a:gd name="T0" fmla="*/ 840 w 1080"/>
                  <a:gd name="T1" fmla="*/ 300 h 1444"/>
                  <a:gd name="T2" fmla="*/ 540 w 1080"/>
                  <a:gd name="T3" fmla="*/ 0 h 1444"/>
                  <a:gd name="T4" fmla="*/ 240 w 1080"/>
                  <a:gd name="T5" fmla="*/ 300 h 1444"/>
                  <a:gd name="T6" fmla="*/ 540 w 1080"/>
                  <a:gd name="T7" fmla="*/ 600 h 1444"/>
                  <a:gd name="T8" fmla="*/ 840 w 1080"/>
                  <a:gd name="T9" fmla="*/ 300 h 1444"/>
                  <a:gd name="T10" fmla="*/ 540 w 1080"/>
                  <a:gd name="T11" fmla="*/ 600 h 1444"/>
                  <a:gd name="T12" fmla="*/ 0 w 1080"/>
                  <a:gd name="T13" fmla="*/ 1140 h 1444"/>
                  <a:gd name="T14" fmla="*/ 0 w 1080"/>
                  <a:gd name="T15" fmla="*/ 1196 h 1444"/>
                  <a:gd name="T16" fmla="*/ 20 w 1080"/>
                  <a:gd name="T17" fmla="*/ 1241 h 1444"/>
                  <a:gd name="T18" fmla="*/ 540 w 1080"/>
                  <a:gd name="T19" fmla="*/ 1444 h 1444"/>
                  <a:gd name="T20" fmla="*/ 1060 w 1080"/>
                  <a:gd name="T21" fmla="*/ 1241 h 1444"/>
                  <a:gd name="T22" fmla="*/ 1080 w 1080"/>
                  <a:gd name="T23" fmla="*/ 1196 h 1444"/>
                  <a:gd name="T24" fmla="*/ 1080 w 1080"/>
                  <a:gd name="T25" fmla="*/ 1140 h 1444"/>
                  <a:gd name="T26" fmla="*/ 540 w 1080"/>
                  <a:gd name="T27" fmla="*/ 60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0" h="1444">
                    <a:moveTo>
                      <a:pt x="840" y="300"/>
                    </a:moveTo>
                    <a:cubicBezTo>
                      <a:pt x="840" y="135"/>
                      <a:pt x="705" y="0"/>
                      <a:pt x="540" y="0"/>
                    </a:cubicBezTo>
                    <a:cubicBezTo>
                      <a:pt x="375" y="0"/>
                      <a:pt x="240" y="135"/>
                      <a:pt x="240" y="300"/>
                    </a:cubicBezTo>
                    <a:cubicBezTo>
                      <a:pt x="240" y="465"/>
                      <a:pt x="375" y="600"/>
                      <a:pt x="540" y="600"/>
                    </a:cubicBezTo>
                    <a:cubicBezTo>
                      <a:pt x="705" y="600"/>
                      <a:pt x="840" y="465"/>
                      <a:pt x="840" y="300"/>
                    </a:cubicBezTo>
                    <a:close/>
                    <a:moveTo>
                      <a:pt x="540" y="600"/>
                    </a:moveTo>
                    <a:cubicBezTo>
                      <a:pt x="242" y="600"/>
                      <a:pt x="0" y="842"/>
                      <a:pt x="0" y="1140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13"/>
                      <a:pt x="7" y="1230"/>
                      <a:pt x="20" y="1241"/>
                    </a:cubicBezTo>
                    <a:cubicBezTo>
                      <a:pt x="166" y="1372"/>
                      <a:pt x="351" y="1444"/>
                      <a:pt x="540" y="1444"/>
                    </a:cubicBezTo>
                    <a:cubicBezTo>
                      <a:pt x="729" y="1444"/>
                      <a:pt x="914" y="1372"/>
                      <a:pt x="1060" y="1241"/>
                    </a:cubicBezTo>
                    <a:cubicBezTo>
                      <a:pt x="1073" y="1230"/>
                      <a:pt x="1080" y="1213"/>
                      <a:pt x="1080" y="1196"/>
                    </a:cubicBezTo>
                    <a:cubicBezTo>
                      <a:pt x="1080" y="1140"/>
                      <a:pt x="1080" y="1140"/>
                      <a:pt x="1080" y="1140"/>
                    </a:cubicBezTo>
                    <a:cubicBezTo>
                      <a:pt x="1080" y="842"/>
                      <a:pt x="838" y="600"/>
                      <a:pt x="540" y="600"/>
                    </a:cubicBezTo>
                    <a:close/>
                  </a:path>
                </a:pathLst>
              </a:custGeom>
              <a:gradFill>
                <a:gsLst>
                  <a:gs pos="45105">
                    <a:srgbClr val="EAF6FF"/>
                  </a:gs>
                  <a:gs pos="0">
                    <a:srgbClr val="EAF6FF"/>
                  </a:gs>
                  <a:gs pos="100000">
                    <a:srgbClr val="ADDC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DA42B-77F4-4BAE-AC7C-D88BAC3195F6}"/>
              </a:ext>
            </a:extLst>
          </p:cNvPr>
          <p:cNvGrpSpPr/>
          <p:nvPr/>
        </p:nvGrpSpPr>
        <p:grpSpPr>
          <a:xfrm>
            <a:off x="1942386" y="3548314"/>
            <a:ext cx="3235325" cy="1826757"/>
            <a:chOff x="5523786" y="3800475"/>
            <a:chExt cx="3235325" cy="182675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373D0C5-5397-4F98-AD5E-0C28EB6E813A}"/>
                </a:ext>
              </a:extLst>
            </p:cNvPr>
            <p:cNvSpPr/>
            <p:nvPr/>
          </p:nvSpPr>
          <p:spPr>
            <a:xfrm>
              <a:off x="5523786" y="3800475"/>
              <a:ext cx="3235325" cy="1826757"/>
            </a:xfrm>
            <a:prstGeom prst="roundRect">
              <a:avLst>
                <a:gd name="adj" fmla="val 12488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0" dist="1270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0" bIns="274320" rtlCol="0" anchor="b" anchorCtr="0"/>
            <a:lstStyle/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Patrick Junior</a:t>
              </a:r>
            </a:p>
            <a:p>
              <a:pPr>
                <a:lnSpc>
                  <a:spcPct val="120000"/>
                </a:lnSpc>
                <a:spcBef>
                  <a:spcPts val="3000"/>
                </a:spcBef>
              </a:pPr>
              <a:r>
                <a:rPr lang="en-US" sz="1200" dirty="0">
                  <a:solidFill>
                    <a:srgbClr val="FFFFFF"/>
                  </a:solidFill>
                </a:rPr>
                <a:t>Apparently we had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reached a great height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0CBFD6A-CBA7-4B57-839E-B9E09E3769E8}"/>
                </a:ext>
              </a:extLst>
            </p:cNvPr>
            <p:cNvGrpSpPr/>
            <p:nvPr/>
          </p:nvGrpSpPr>
          <p:grpSpPr>
            <a:xfrm>
              <a:off x="6604455" y="4497643"/>
              <a:ext cx="938763" cy="156908"/>
              <a:chOff x="4431485" y="4961193"/>
              <a:chExt cx="938763" cy="156908"/>
            </a:xfrm>
          </p:grpSpPr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408F4CF9-2F02-4E2E-9295-A946DD7BB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4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">
                <a:extLst>
                  <a:ext uri="{FF2B5EF4-FFF2-40B4-BE49-F238E27FC236}">
                    <a16:creationId xmlns:a16="http://schemas.microsoft.com/office/drawing/2014/main" id="{B8AE4D66-3271-4E29-ADEE-2F437A401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16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F6C9313E-A824-4C17-B76A-71BF46A4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83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699239AC-159C-4FFA-A433-E6283CF7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510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2B6AEC36-0A2A-47EE-B2D9-A9A71819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185" y="4961193"/>
                <a:ext cx="164063" cy="156908"/>
              </a:xfrm>
              <a:custGeom>
                <a:avLst/>
                <a:gdLst>
                  <a:gd name="T0" fmla="*/ 2049 w 2056"/>
                  <a:gd name="T1" fmla="*/ 742 h 1958"/>
                  <a:gd name="T2" fmla="*/ 2001 w 2056"/>
                  <a:gd name="T3" fmla="*/ 701 h 1958"/>
                  <a:gd name="T4" fmla="*/ 1366 w 2056"/>
                  <a:gd name="T5" fmla="*/ 609 h 1958"/>
                  <a:gd name="T6" fmla="*/ 1082 w 2056"/>
                  <a:gd name="T7" fmla="*/ 34 h 1958"/>
                  <a:gd name="T8" fmla="*/ 1028 w 2056"/>
                  <a:gd name="T9" fmla="*/ 0 h 1958"/>
                  <a:gd name="T10" fmla="*/ 974 w 2056"/>
                  <a:gd name="T11" fmla="*/ 34 h 1958"/>
                  <a:gd name="T12" fmla="*/ 690 w 2056"/>
                  <a:gd name="T13" fmla="*/ 609 h 1958"/>
                  <a:gd name="T14" fmla="*/ 55 w 2056"/>
                  <a:gd name="T15" fmla="*/ 701 h 1958"/>
                  <a:gd name="T16" fmla="*/ 7 w 2056"/>
                  <a:gd name="T17" fmla="*/ 742 h 1958"/>
                  <a:gd name="T18" fmla="*/ 22 w 2056"/>
                  <a:gd name="T19" fmla="*/ 804 h 1958"/>
                  <a:gd name="T20" fmla="*/ 482 w 2056"/>
                  <a:gd name="T21" fmla="*/ 1251 h 1958"/>
                  <a:gd name="T22" fmla="*/ 373 w 2056"/>
                  <a:gd name="T23" fmla="*/ 1884 h 1958"/>
                  <a:gd name="T24" fmla="*/ 397 w 2056"/>
                  <a:gd name="T25" fmla="*/ 1942 h 1958"/>
                  <a:gd name="T26" fmla="*/ 432 w 2056"/>
                  <a:gd name="T27" fmla="*/ 1954 h 1958"/>
                  <a:gd name="T28" fmla="*/ 460 w 2056"/>
                  <a:gd name="T29" fmla="*/ 1947 h 1958"/>
                  <a:gd name="T30" fmla="*/ 1028 w 2056"/>
                  <a:gd name="T31" fmla="*/ 1648 h 1958"/>
                  <a:gd name="T32" fmla="*/ 1596 w 2056"/>
                  <a:gd name="T33" fmla="*/ 1947 h 1958"/>
                  <a:gd name="T34" fmla="*/ 1659 w 2056"/>
                  <a:gd name="T35" fmla="*/ 1942 h 1958"/>
                  <a:gd name="T36" fmla="*/ 1683 w 2056"/>
                  <a:gd name="T37" fmla="*/ 1884 h 1958"/>
                  <a:gd name="T38" fmla="*/ 1574 w 2056"/>
                  <a:gd name="T39" fmla="*/ 1251 h 1958"/>
                  <a:gd name="T40" fmla="*/ 2034 w 2056"/>
                  <a:gd name="T41" fmla="*/ 804 h 1958"/>
                  <a:gd name="T42" fmla="*/ 2049 w 2056"/>
                  <a:gd name="T43" fmla="*/ 742 h 1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6" h="1958">
                    <a:moveTo>
                      <a:pt x="2049" y="742"/>
                    </a:moveTo>
                    <a:cubicBezTo>
                      <a:pt x="2042" y="720"/>
                      <a:pt x="2023" y="704"/>
                      <a:pt x="2001" y="701"/>
                    </a:cubicBezTo>
                    <a:cubicBezTo>
                      <a:pt x="1366" y="609"/>
                      <a:pt x="1366" y="609"/>
                      <a:pt x="1366" y="609"/>
                    </a:cubicBezTo>
                    <a:cubicBezTo>
                      <a:pt x="1082" y="34"/>
                      <a:pt x="1082" y="34"/>
                      <a:pt x="1082" y="34"/>
                    </a:cubicBezTo>
                    <a:cubicBezTo>
                      <a:pt x="1072" y="13"/>
                      <a:pt x="1051" y="0"/>
                      <a:pt x="1028" y="0"/>
                    </a:cubicBezTo>
                    <a:cubicBezTo>
                      <a:pt x="1005" y="0"/>
                      <a:pt x="984" y="13"/>
                      <a:pt x="974" y="34"/>
                    </a:cubicBezTo>
                    <a:cubicBezTo>
                      <a:pt x="690" y="609"/>
                      <a:pt x="690" y="609"/>
                      <a:pt x="690" y="609"/>
                    </a:cubicBezTo>
                    <a:cubicBezTo>
                      <a:pt x="55" y="701"/>
                      <a:pt x="55" y="701"/>
                      <a:pt x="55" y="701"/>
                    </a:cubicBezTo>
                    <a:cubicBezTo>
                      <a:pt x="33" y="704"/>
                      <a:pt x="14" y="720"/>
                      <a:pt x="7" y="742"/>
                    </a:cubicBezTo>
                    <a:cubicBezTo>
                      <a:pt x="0" y="764"/>
                      <a:pt x="6" y="788"/>
                      <a:pt x="22" y="804"/>
                    </a:cubicBezTo>
                    <a:cubicBezTo>
                      <a:pt x="482" y="1251"/>
                      <a:pt x="482" y="1251"/>
                      <a:pt x="482" y="1251"/>
                    </a:cubicBezTo>
                    <a:cubicBezTo>
                      <a:pt x="373" y="1884"/>
                      <a:pt x="373" y="1884"/>
                      <a:pt x="373" y="1884"/>
                    </a:cubicBezTo>
                    <a:cubicBezTo>
                      <a:pt x="369" y="1906"/>
                      <a:pt x="378" y="1929"/>
                      <a:pt x="397" y="1942"/>
                    </a:cubicBezTo>
                    <a:cubicBezTo>
                      <a:pt x="407" y="1950"/>
                      <a:pt x="420" y="1954"/>
                      <a:pt x="432" y="1954"/>
                    </a:cubicBezTo>
                    <a:cubicBezTo>
                      <a:pt x="442" y="1954"/>
                      <a:pt x="451" y="1952"/>
                      <a:pt x="460" y="1947"/>
                    </a:cubicBezTo>
                    <a:cubicBezTo>
                      <a:pt x="1028" y="1648"/>
                      <a:pt x="1028" y="1648"/>
                      <a:pt x="1028" y="1648"/>
                    </a:cubicBezTo>
                    <a:cubicBezTo>
                      <a:pt x="1596" y="1947"/>
                      <a:pt x="1596" y="1947"/>
                      <a:pt x="1596" y="1947"/>
                    </a:cubicBezTo>
                    <a:cubicBezTo>
                      <a:pt x="1616" y="1958"/>
                      <a:pt x="1641" y="1956"/>
                      <a:pt x="1659" y="1942"/>
                    </a:cubicBezTo>
                    <a:cubicBezTo>
                      <a:pt x="1678" y="1929"/>
                      <a:pt x="1687" y="1906"/>
                      <a:pt x="1683" y="1884"/>
                    </a:cubicBezTo>
                    <a:cubicBezTo>
                      <a:pt x="1574" y="1251"/>
                      <a:pt x="1574" y="1251"/>
                      <a:pt x="1574" y="1251"/>
                    </a:cubicBezTo>
                    <a:cubicBezTo>
                      <a:pt x="2034" y="804"/>
                      <a:pt x="2034" y="804"/>
                      <a:pt x="2034" y="804"/>
                    </a:cubicBezTo>
                    <a:cubicBezTo>
                      <a:pt x="2050" y="788"/>
                      <a:pt x="2056" y="764"/>
                      <a:pt x="2049" y="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E0D826-5810-4EDE-9869-EDCD78A9CD3A}"/>
                </a:ext>
              </a:extLst>
            </p:cNvPr>
            <p:cNvGrpSpPr/>
            <p:nvPr/>
          </p:nvGrpSpPr>
          <p:grpSpPr>
            <a:xfrm>
              <a:off x="5786496" y="4127524"/>
              <a:ext cx="628650" cy="628650"/>
              <a:chOff x="8916988" y="973138"/>
              <a:chExt cx="628650" cy="628650"/>
            </a:xfrm>
          </p:grpSpPr>
          <p:sp>
            <p:nvSpPr>
              <p:cNvPr id="33" name="Oval 40">
                <a:extLst>
                  <a:ext uri="{FF2B5EF4-FFF2-40B4-BE49-F238E27FC236}">
                    <a16:creationId xmlns:a16="http://schemas.microsoft.com/office/drawing/2014/main" id="{E6E1015B-3AD9-41C3-AB15-991EE407A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6988" y="973138"/>
                <a:ext cx="628650" cy="628650"/>
              </a:xfrm>
              <a:prstGeom prst="ellipse">
                <a:avLst/>
              </a:prstGeom>
              <a:gradFill>
                <a:gsLst>
                  <a:gs pos="0">
                    <a:srgbClr val="00C0FF"/>
                  </a:gs>
                  <a:gs pos="93000">
                    <a:srgbClr val="5558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1">
                <a:extLst>
                  <a:ext uri="{FF2B5EF4-FFF2-40B4-BE49-F238E27FC236}">
                    <a16:creationId xmlns:a16="http://schemas.microsoft.com/office/drawing/2014/main" id="{BF09C6A5-B6A8-4BD8-823E-270E43DF17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6213" y="1085851"/>
                <a:ext cx="330200" cy="442913"/>
              </a:xfrm>
              <a:custGeom>
                <a:avLst/>
                <a:gdLst>
                  <a:gd name="T0" fmla="*/ 840 w 1080"/>
                  <a:gd name="T1" fmla="*/ 300 h 1444"/>
                  <a:gd name="T2" fmla="*/ 540 w 1080"/>
                  <a:gd name="T3" fmla="*/ 0 h 1444"/>
                  <a:gd name="T4" fmla="*/ 240 w 1080"/>
                  <a:gd name="T5" fmla="*/ 300 h 1444"/>
                  <a:gd name="T6" fmla="*/ 540 w 1080"/>
                  <a:gd name="T7" fmla="*/ 600 h 1444"/>
                  <a:gd name="T8" fmla="*/ 840 w 1080"/>
                  <a:gd name="T9" fmla="*/ 300 h 1444"/>
                  <a:gd name="T10" fmla="*/ 540 w 1080"/>
                  <a:gd name="T11" fmla="*/ 600 h 1444"/>
                  <a:gd name="T12" fmla="*/ 0 w 1080"/>
                  <a:gd name="T13" fmla="*/ 1140 h 1444"/>
                  <a:gd name="T14" fmla="*/ 0 w 1080"/>
                  <a:gd name="T15" fmla="*/ 1196 h 1444"/>
                  <a:gd name="T16" fmla="*/ 20 w 1080"/>
                  <a:gd name="T17" fmla="*/ 1241 h 1444"/>
                  <a:gd name="T18" fmla="*/ 540 w 1080"/>
                  <a:gd name="T19" fmla="*/ 1444 h 1444"/>
                  <a:gd name="T20" fmla="*/ 1060 w 1080"/>
                  <a:gd name="T21" fmla="*/ 1241 h 1444"/>
                  <a:gd name="T22" fmla="*/ 1080 w 1080"/>
                  <a:gd name="T23" fmla="*/ 1196 h 1444"/>
                  <a:gd name="T24" fmla="*/ 1080 w 1080"/>
                  <a:gd name="T25" fmla="*/ 1140 h 1444"/>
                  <a:gd name="T26" fmla="*/ 540 w 1080"/>
                  <a:gd name="T27" fmla="*/ 60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0" h="1444">
                    <a:moveTo>
                      <a:pt x="840" y="300"/>
                    </a:moveTo>
                    <a:cubicBezTo>
                      <a:pt x="840" y="135"/>
                      <a:pt x="705" y="0"/>
                      <a:pt x="540" y="0"/>
                    </a:cubicBezTo>
                    <a:cubicBezTo>
                      <a:pt x="375" y="0"/>
                      <a:pt x="240" y="135"/>
                      <a:pt x="240" y="300"/>
                    </a:cubicBezTo>
                    <a:cubicBezTo>
                      <a:pt x="240" y="465"/>
                      <a:pt x="375" y="600"/>
                      <a:pt x="540" y="600"/>
                    </a:cubicBezTo>
                    <a:cubicBezTo>
                      <a:pt x="705" y="600"/>
                      <a:pt x="840" y="465"/>
                      <a:pt x="840" y="300"/>
                    </a:cubicBezTo>
                    <a:close/>
                    <a:moveTo>
                      <a:pt x="540" y="600"/>
                    </a:moveTo>
                    <a:cubicBezTo>
                      <a:pt x="242" y="600"/>
                      <a:pt x="0" y="842"/>
                      <a:pt x="0" y="1140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13"/>
                      <a:pt x="7" y="1230"/>
                      <a:pt x="20" y="1241"/>
                    </a:cubicBezTo>
                    <a:cubicBezTo>
                      <a:pt x="166" y="1372"/>
                      <a:pt x="351" y="1444"/>
                      <a:pt x="540" y="1444"/>
                    </a:cubicBezTo>
                    <a:cubicBezTo>
                      <a:pt x="729" y="1444"/>
                      <a:pt x="914" y="1372"/>
                      <a:pt x="1060" y="1241"/>
                    </a:cubicBezTo>
                    <a:cubicBezTo>
                      <a:pt x="1073" y="1230"/>
                      <a:pt x="1080" y="1213"/>
                      <a:pt x="1080" y="1196"/>
                    </a:cubicBezTo>
                    <a:cubicBezTo>
                      <a:pt x="1080" y="1140"/>
                      <a:pt x="1080" y="1140"/>
                      <a:pt x="1080" y="1140"/>
                    </a:cubicBezTo>
                    <a:cubicBezTo>
                      <a:pt x="1080" y="842"/>
                      <a:pt x="838" y="600"/>
                      <a:pt x="540" y="600"/>
                    </a:cubicBezTo>
                    <a:close/>
                  </a:path>
                </a:pathLst>
              </a:custGeom>
              <a:gradFill>
                <a:gsLst>
                  <a:gs pos="45105">
                    <a:srgbClr val="EAF6FF"/>
                  </a:gs>
                  <a:gs pos="0">
                    <a:srgbClr val="EAF6FF"/>
                  </a:gs>
                  <a:gs pos="100000">
                    <a:srgbClr val="ADDCF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DC816C3-20B1-48BA-877D-160482FAF9AC}"/>
              </a:ext>
            </a:extLst>
          </p:cNvPr>
          <p:cNvSpPr txBox="1"/>
          <p:nvPr/>
        </p:nvSpPr>
        <p:spPr>
          <a:xfrm>
            <a:off x="1104900" y="929147"/>
            <a:ext cx="772006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5709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14000" decel="8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14000" decel="86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14000" decel="86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5E-6 4.07407E-6 L -2.5E-6 0.39259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4.81481E-6 L 2.08333E-7 -0.03704 " pathEditMode="relative" rAng="0" ptsTypes="AA">
                                      <p:cBhvr>
                                        <p:cTn id="32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14000" decel="8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3.33333E-6 L 0.12461 0.3791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28349-7E23-4252-8C38-89221E45D5E5}"/>
              </a:ext>
            </a:extLst>
          </p:cNvPr>
          <p:cNvSpPr txBox="1"/>
          <p:nvPr/>
        </p:nvSpPr>
        <p:spPr>
          <a:xfrm>
            <a:off x="1112989" y="615954"/>
            <a:ext cx="772006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About us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4E07A5-451A-4795-9785-6E3202A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7F6A7-2311-4739-BF99-1CF14B23A99A}"/>
              </a:ext>
            </a:extLst>
          </p:cNvPr>
          <p:cNvSpPr txBox="1"/>
          <p:nvPr/>
        </p:nvSpPr>
        <p:spPr>
          <a:xfrm>
            <a:off x="1112989" y="2414679"/>
            <a:ext cx="793487" cy="260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latin typeface="+mj-lt"/>
              </a:rPr>
              <a:t>Analysis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A6C94-760C-4C7B-A6AA-E47EA026954A}"/>
              </a:ext>
            </a:extLst>
          </p:cNvPr>
          <p:cNvSpPr txBox="1"/>
          <p:nvPr/>
        </p:nvSpPr>
        <p:spPr>
          <a:xfrm>
            <a:off x="1112989" y="3083079"/>
            <a:ext cx="634789" cy="260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latin typeface="+mj-lt"/>
              </a:rPr>
              <a:t>Design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F103C-C44F-4308-82E7-5B39CCFEA2E8}"/>
              </a:ext>
            </a:extLst>
          </p:cNvPr>
          <p:cNvSpPr txBox="1"/>
          <p:nvPr/>
        </p:nvSpPr>
        <p:spPr>
          <a:xfrm>
            <a:off x="1112989" y="4419879"/>
            <a:ext cx="1013098" cy="260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latin typeface="+mj-lt"/>
              </a:rPr>
              <a:t>Production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FF3DC-7D2F-48A8-A74F-C04740174586}"/>
              </a:ext>
            </a:extLst>
          </p:cNvPr>
          <p:cNvSpPr txBox="1"/>
          <p:nvPr/>
        </p:nvSpPr>
        <p:spPr>
          <a:xfrm>
            <a:off x="1112989" y="5088278"/>
            <a:ext cx="387927" cy="260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latin typeface="+mj-lt"/>
              </a:rPr>
              <a:t>Test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77C16-81E5-46F8-B11E-709681780A3E}"/>
              </a:ext>
            </a:extLst>
          </p:cNvPr>
          <p:cNvSpPr txBox="1"/>
          <p:nvPr/>
        </p:nvSpPr>
        <p:spPr>
          <a:xfrm>
            <a:off x="1112989" y="3751479"/>
            <a:ext cx="907300" cy="260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latin typeface="+mj-lt"/>
              </a:rPr>
              <a:t>Prototype</a:t>
            </a:r>
            <a:endParaRPr lang="en-US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CCB02E-A10A-4AF9-A02E-432F2E4CD924}"/>
              </a:ext>
            </a:extLst>
          </p:cNvPr>
          <p:cNvGrpSpPr/>
          <p:nvPr/>
        </p:nvGrpSpPr>
        <p:grpSpPr>
          <a:xfrm>
            <a:off x="2539999" y="2124364"/>
            <a:ext cx="8081818" cy="3509817"/>
            <a:chOff x="2539999" y="2318327"/>
            <a:chExt cx="8081818" cy="311265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59482E-4A87-4505-9FCC-58C8A7526C16}"/>
                </a:ext>
              </a:extLst>
            </p:cNvPr>
            <p:cNvCxnSpPr>
              <a:cxnSpLocks/>
            </p:cNvCxnSpPr>
            <p:nvPr/>
          </p:nvCxnSpPr>
          <p:spPr>
            <a:xfrm>
              <a:off x="2539999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157F1A-EA5B-443E-9B42-DBD43C596C10}"/>
                </a:ext>
              </a:extLst>
            </p:cNvPr>
            <p:cNvCxnSpPr>
              <a:cxnSpLocks/>
            </p:cNvCxnSpPr>
            <p:nvPr/>
          </p:nvCxnSpPr>
          <p:spPr>
            <a:xfrm>
              <a:off x="4156363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1FFD5D-6EF5-4697-BA41-E5480748C129}"/>
                </a:ext>
              </a:extLst>
            </p:cNvPr>
            <p:cNvCxnSpPr>
              <a:cxnSpLocks/>
            </p:cNvCxnSpPr>
            <p:nvPr/>
          </p:nvCxnSpPr>
          <p:spPr>
            <a:xfrm>
              <a:off x="5772727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CD0DB4-B4DB-4A9F-B8D8-9D9CDBBCA734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91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218772-8C05-46A3-9097-176609BC33AF}"/>
                </a:ext>
              </a:extLst>
            </p:cNvPr>
            <p:cNvCxnSpPr>
              <a:cxnSpLocks/>
            </p:cNvCxnSpPr>
            <p:nvPr/>
          </p:nvCxnSpPr>
          <p:spPr>
            <a:xfrm>
              <a:off x="9005455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CDFC5E-5385-4941-87B2-83F51364E37F}"/>
                </a:ext>
              </a:extLst>
            </p:cNvPr>
            <p:cNvCxnSpPr>
              <a:cxnSpLocks/>
            </p:cNvCxnSpPr>
            <p:nvPr/>
          </p:nvCxnSpPr>
          <p:spPr>
            <a:xfrm>
              <a:off x="10621817" y="2318327"/>
              <a:ext cx="0" cy="311265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B4C314-1CE7-446C-931E-BC14B9B5C1E9}"/>
              </a:ext>
            </a:extLst>
          </p:cNvPr>
          <p:cNvSpPr/>
          <p:nvPr/>
        </p:nvSpPr>
        <p:spPr>
          <a:xfrm>
            <a:off x="2539998" y="2260294"/>
            <a:ext cx="3232701" cy="569097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Analysis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EDB154A-C0DA-4E92-A711-1C4F74A68CC9}"/>
              </a:ext>
            </a:extLst>
          </p:cNvPr>
          <p:cNvSpPr/>
          <p:nvPr/>
        </p:nvSpPr>
        <p:spPr>
          <a:xfrm>
            <a:off x="2539999" y="2928694"/>
            <a:ext cx="4849089" cy="569097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Documentation, Design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035C849-0C90-4450-A146-8A2F03672D7D}"/>
              </a:ext>
            </a:extLst>
          </p:cNvPr>
          <p:cNvSpPr/>
          <p:nvPr/>
        </p:nvSpPr>
        <p:spPr>
          <a:xfrm>
            <a:off x="5772705" y="4265494"/>
            <a:ext cx="4849081" cy="569097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FAT, SAT, Installation customer site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D718D5-4EDB-460E-AE0E-1AE10208A5BA}"/>
              </a:ext>
            </a:extLst>
          </p:cNvPr>
          <p:cNvSpPr/>
          <p:nvPr/>
        </p:nvSpPr>
        <p:spPr>
          <a:xfrm>
            <a:off x="7389091" y="4933893"/>
            <a:ext cx="3232688" cy="569097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2 week – Test 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1CFAED-38A0-418F-AF84-9E50B2C18867}"/>
              </a:ext>
            </a:extLst>
          </p:cNvPr>
          <p:cNvSpPr txBox="1"/>
          <p:nvPr/>
        </p:nvSpPr>
        <p:spPr>
          <a:xfrm>
            <a:off x="2283518" y="5772165"/>
            <a:ext cx="512962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1 Week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EC52-5731-45C4-98EC-A6551E0BC208}"/>
              </a:ext>
            </a:extLst>
          </p:cNvPr>
          <p:cNvSpPr txBox="1"/>
          <p:nvPr/>
        </p:nvSpPr>
        <p:spPr>
          <a:xfrm>
            <a:off x="3880634" y="5772165"/>
            <a:ext cx="551433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2 Week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979441-E0DC-4CDB-8DE2-24BEED66101B}"/>
              </a:ext>
            </a:extLst>
          </p:cNvPr>
          <p:cNvSpPr txBox="1"/>
          <p:nvPr/>
        </p:nvSpPr>
        <p:spPr>
          <a:xfrm>
            <a:off x="5495385" y="5772165"/>
            <a:ext cx="554640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3 Week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A8A5B5-4184-4F0F-B844-5B157DB475FA}"/>
              </a:ext>
            </a:extLst>
          </p:cNvPr>
          <p:cNvSpPr txBox="1"/>
          <p:nvPr/>
        </p:nvSpPr>
        <p:spPr>
          <a:xfrm>
            <a:off x="7109367" y="5772165"/>
            <a:ext cx="559449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4 Week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8CD0A-95C4-4961-B0C1-14A9AAA1A7D1}"/>
              </a:ext>
            </a:extLst>
          </p:cNvPr>
          <p:cNvSpPr txBox="1"/>
          <p:nvPr/>
        </p:nvSpPr>
        <p:spPr>
          <a:xfrm>
            <a:off x="8725710" y="5772165"/>
            <a:ext cx="559449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5 Week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7AADD2-C46B-4EC1-94E8-FAF63A47E53F}"/>
              </a:ext>
            </a:extLst>
          </p:cNvPr>
          <p:cNvSpPr txBox="1"/>
          <p:nvPr/>
        </p:nvSpPr>
        <p:spPr>
          <a:xfrm>
            <a:off x="10341253" y="5772165"/>
            <a:ext cx="561052" cy="2231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6 Week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6069AA-058F-4AA5-A728-4DCF31841816}"/>
              </a:ext>
            </a:extLst>
          </p:cNvPr>
          <p:cNvSpPr/>
          <p:nvPr/>
        </p:nvSpPr>
        <p:spPr>
          <a:xfrm>
            <a:off x="4156351" y="3597094"/>
            <a:ext cx="4849093" cy="569097"/>
          </a:xfrm>
          <a:prstGeom prst="roundRect">
            <a:avLst>
              <a:gd name="adj" fmla="val 23517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FFFFFF"/>
                </a:solidFill>
              </a:rPr>
              <a:t>Almost before we knew it</a:t>
            </a:r>
          </a:p>
        </p:txBody>
      </p:sp>
    </p:spTree>
    <p:extLst>
      <p:ext uri="{BB962C8B-B14F-4D97-AF65-F5344CB8AC3E}">
        <p14:creationId xmlns:p14="http://schemas.microsoft.com/office/powerpoint/2010/main" val="37473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5" grpId="0"/>
      <p:bldP spid="6" grpId="0"/>
      <p:bldP spid="7" grpId="0"/>
      <p:bldP spid="9" grpId="0"/>
      <p:bldP spid="18" grpId="0" animBg="1"/>
      <p:bldP spid="18" grpId="1" animBg="1"/>
      <p:bldP spid="22" grpId="0" animBg="1"/>
      <p:bldP spid="22" grpId="1" animBg="1"/>
      <p:bldP spid="28" grpId="0" animBg="1"/>
      <p:bldP spid="28" grpId="1" animBg="1"/>
      <p:bldP spid="31" grpId="0" animBg="1"/>
      <p:bldP spid="31" grpId="1" animBg="1"/>
      <p:bldP spid="33" grpId="0"/>
      <p:bldP spid="34" grpId="0"/>
      <p:bldP spid="35" grpId="0"/>
      <p:bldP spid="36" grpId="0"/>
      <p:bldP spid="37" grpId="0"/>
      <p:bldP spid="38" grpId="0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28349-7E23-4252-8C38-89221E45D5E5}"/>
              </a:ext>
            </a:extLst>
          </p:cNvPr>
          <p:cNvSpPr txBox="1"/>
          <p:nvPr/>
        </p:nvSpPr>
        <p:spPr>
          <a:xfrm>
            <a:off x="1112989" y="615954"/>
            <a:ext cx="518732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Table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4E07A5-451A-4795-9785-6E3202A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37C3DE-BDA8-4FBD-992A-DE1F825BDF04}"/>
              </a:ext>
            </a:extLst>
          </p:cNvPr>
          <p:cNvGrpSpPr/>
          <p:nvPr/>
        </p:nvGrpSpPr>
        <p:grpSpPr>
          <a:xfrm>
            <a:off x="1112988" y="2520766"/>
            <a:ext cx="9925049" cy="384360"/>
            <a:chOff x="1112988" y="2520766"/>
            <a:chExt cx="9925049" cy="3843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34F1997-F932-43F2-B6A1-7489BE7E84AD}"/>
                </a:ext>
              </a:extLst>
            </p:cNvPr>
            <p:cNvSpPr/>
            <p:nvPr/>
          </p:nvSpPr>
          <p:spPr>
            <a:xfrm>
              <a:off x="1112988" y="2520766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6FCCEB-FEEC-44E5-812F-2830EAD42959}"/>
                </a:ext>
              </a:extLst>
            </p:cNvPr>
            <p:cNvSpPr txBox="1"/>
            <p:nvPr/>
          </p:nvSpPr>
          <p:spPr>
            <a:xfrm>
              <a:off x="1295400" y="2608302"/>
              <a:ext cx="883255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Net Income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753E36-6D6F-4770-9105-5C2B15A7B76A}"/>
                </a:ext>
              </a:extLst>
            </p:cNvPr>
            <p:cNvSpPr txBox="1"/>
            <p:nvPr/>
          </p:nvSpPr>
          <p:spPr>
            <a:xfrm>
              <a:off x="3999085" y="2608302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2F888-EB2C-4894-9FCA-D23A7C41DB84}"/>
                </a:ext>
              </a:extLst>
            </p:cNvPr>
            <p:cNvSpPr txBox="1"/>
            <p:nvPr/>
          </p:nvSpPr>
          <p:spPr>
            <a:xfrm>
              <a:off x="5918480" y="2608302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74CE7F-E158-4427-BF1F-6455E4B99BC7}"/>
                </a:ext>
              </a:extLst>
            </p:cNvPr>
            <p:cNvSpPr txBox="1"/>
            <p:nvPr/>
          </p:nvSpPr>
          <p:spPr>
            <a:xfrm>
              <a:off x="7767341" y="2608302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3350A3-475E-4F57-BF69-E9FDC361B94D}"/>
                </a:ext>
              </a:extLst>
            </p:cNvPr>
            <p:cNvSpPr txBox="1"/>
            <p:nvPr/>
          </p:nvSpPr>
          <p:spPr>
            <a:xfrm>
              <a:off x="9686736" y="2608302"/>
              <a:ext cx="932948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$48.650.000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0DB21F-65B9-469D-8035-70759D476F25}"/>
              </a:ext>
            </a:extLst>
          </p:cNvPr>
          <p:cNvGrpSpPr/>
          <p:nvPr/>
        </p:nvGrpSpPr>
        <p:grpSpPr>
          <a:xfrm>
            <a:off x="1112988" y="2092638"/>
            <a:ext cx="9925049" cy="384360"/>
            <a:chOff x="1112988" y="2092638"/>
            <a:chExt cx="9925049" cy="3843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1F09D08-B1F8-47D1-8B87-C0C19A1EA240}"/>
                </a:ext>
              </a:extLst>
            </p:cNvPr>
            <p:cNvSpPr/>
            <p:nvPr/>
          </p:nvSpPr>
          <p:spPr>
            <a:xfrm>
              <a:off x="1112988" y="2092638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0" dist="1270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225740-AECB-4E94-BC14-CF7A8FAF0D39}"/>
                </a:ext>
              </a:extLst>
            </p:cNvPr>
            <p:cNvSpPr txBox="1"/>
            <p:nvPr/>
          </p:nvSpPr>
          <p:spPr>
            <a:xfrm>
              <a:off x="3999085" y="2180174"/>
              <a:ext cx="637995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October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61EE90-E175-42F3-95BA-3A8E40548AC6}"/>
                </a:ext>
              </a:extLst>
            </p:cNvPr>
            <p:cNvSpPr txBox="1"/>
            <p:nvPr/>
          </p:nvSpPr>
          <p:spPr>
            <a:xfrm>
              <a:off x="5918480" y="2180174"/>
              <a:ext cx="831959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November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8937E1-8EED-44A6-B6AB-BFFA1A54E5A5}"/>
                </a:ext>
              </a:extLst>
            </p:cNvPr>
            <p:cNvSpPr txBox="1"/>
            <p:nvPr/>
          </p:nvSpPr>
          <p:spPr>
            <a:xfrm>
              <a:off x="7767341" y="2180174"/>
              <a:ext cx="93936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$12.000.000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03A307-0985-42FE-87A1-6829247F40FE}"/>
                </a:ext>
              </a:extLst>
            </p:cNvPr>
            <p:cNvSpPr txBox="1"/>
            <p:nvPr/>
          </p:nvSpPr>
          <p:spPr>
            <a:xfrm>
              <a:off x="9686736" y="2180174"/>
              <a:ext cx="822341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December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F9461-2B3C-4514-B9B5-D520140DCC59}"/>
              </a:ext>
            </a:extLst>
          </p:cNvPr>
          <p:cNvGrpSpPr/>
          <p:nvPr/>
        </p:nvGrpSpPr>
        <p:grpSpPr>
          <a:xfrm>
            <a:off x="1112988" y="2948894"/>
            <a:ext cx="9925049" cy="384360"/>
            <a:chOff x="1112988" y="2948894"/>
            <a:chExt cx="9925049" cy="3843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AC926A0-A8D6-4DDC-9358-146A33F6EF34}"/>
                </a:ext>
              </a:extLst>
            </p:cNvPr>
            <p:cNvSpPr/>
            <p:nvPr/>
          </p:nvSpPr>
          <p:spPr>
            <a:xfrm>
              <a:off x="1112988" y="2948894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B17EE3-74DC-4963-A136-388DE78818BA}"/>
                </a:ext>
              </a:extLst>
            </p:cNvPr>
            <p:cNvSpPr txBox="1"/>
            <p:nvPr/>
          </p:nvSpPr>
          <p:spPr>
            <a:xfrm>
              <a:off x="1295400" y="3036430"/>
              <a:ext cx="620363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Earning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E99E0F-B4F0-49DE-B40F-954069C6CA00}"/>
                </a:ext>
              </a:extLst>
            </p:cNvPr>
            <p:cNvSpPr txBox="1"/>
            <p:nvPr/>
          </p:nvSpPr>
          <p:spPr>
            <a:xfrm>
              <a:off x="5918480" y="3036430"/>
              <a:ext cx="932948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$48.650.000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FC5CAD-D541-4AAC-AF72-7F562E8A3928}"/>
                </a:ext>
              </a:extLst>
            </p:cNvPr>
            <p:cNvSpPr txBox="1"/>
            <p:nvPr/>
          </p:nvSpPr>
          <p:spPr>
            <a:xfrm>
              <a:off x="7767341" y="3036430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058767-2A6C-4DA7-A7EC-3EA6ECC3C0E6}"/>
                </a:ext>
              </a:extLst>
            </p:cNvPr>
            <p:cNvSpPr txBox="1"/>
            <p:nvPr/>
          </p:nvSpPr>
          <p:spPr>
            <a:xfrm>
              <a:off x="9686736" y="3036430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F7587D-2F83-4960-B7A2-A24E5AFFE39C}"/>
              </a:ext>
            </a:extLst>
          </p:cNvPr>
          <p:cNvGrpSpPr/>
          <p:nvPr/>
        </p:nvGrpSpPr>
        <p:grpSpPr>
          <a:xfrm>
            <a:off x="1112988" y="3377022"/>
            <a:ext cx="9925049" cy="384360"/>
            <a:chOff x="1112988" y="3377022"/>
            <a:chExt cx="9925049" cy="38436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99F95DB-28E1-49E7-8644-62CD1F6FF3D3}"/>
                </a:ext>
              </a:extLst>
            </p:cNvPr>
            <p:cNvSpPr/>
            <p:nvPr/>
          </p:nvSpPr>
          <p:spPr>
            <a:xfrm>
              <a:off x="1112988" y="3377022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B3A8D5-35E1-4314-AA6C-0657979D5F59}"/>
                </a:ext>
              </a:extLst>
            </p:cNvPr>
            <p:cNvSpPr txBox="1"/>
            <p:nvPr/>
          </p:nvSpPr>
          <p:spPr>
            <a:xfrm>
              <a:off x="1295400" y="3464558"/>
              <a:ext cx="1502014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Shares outstanding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29CB2F-BBD2-4DFE-84E3-39B6D030D263}"/>
                </a:ext>
              </a:extLst>
            </p:cNvPr>
            <p:cNvSpPr txBox="1"/>
            <p:nvPr/>
          </p:nvSpPr>
          <p:spPr>
            <a:xfrm>
              <a:off x="3999085" y="3464558"/>
              <a:ext cx="932948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$48.650.000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D5AA6D-51E6-471E-BCEE-88BF318039FA}"/>
                </a:ext>
              </a:extLst>
            </p:cNvPr>
            <p:cNvSpPr txBox="1"/>
            <p:nvPr/>
          </p:nvSpPr>
          <p:spPr>
            <a:xfrm>
              <a:off x="5918480" y="3464558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A2E24B-D477-41F0-978B-431169F5D493}"/>
                </a:ext>
              </a:extLst>
            </p:cNvPr>
            <p:cNvSpPr txBox="1"/>
            <p:nvPr/>
          </p:nvSpPr>
          <p:spPr>
            <a:xfrm>
              <a:off x="9686736" y="3464558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6B5417-B362-4193-A303-7D309F191BC5}"/>
              </a:ext>
            </a:extLst>
          </p:cNvPr>
          <p:cNvGrpSpPr/>
          <p:nvPr/>
        </p:nvGrpSpPr>
        <p:grpSpPr>
          <a:xfrm>
            <a:off x="1112988" y="3805150"/>
            <a:ext cx="9925049" cy="384360"/>
            <a:chOff x="1112988" y="3805150"/>
            <a:chExt cx="9925049" cy="38436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563B1FD-6A3D-4CA5-8C35-53EE3D3E29B0}"/>
                </a:ext>
              </a:extLst>
            </p:cNvPr>
            <p:cNvSpPr/>
            <p:nvPr/>
          </p:nvSpPr>
          <p:spPr>
            <a:xfrm>
              <a:off x="1112988" y="3805150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8DBCA4-F43B-480F-8DEB-BF3456F4552F}"/>
                </a:ext>
              </a:extLst>
            </p:cNvPr>
            <p:cNvSpPr txBox="1"/>
            <p:nvPr/>
          </p:nvSpPr>
          <p:spPr>
            <a:xfrm>
              <a:off x="1295400" y="3892686"/>
              <a:ext cx="445635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Loans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186DC2-393B-450B-B856-DCAF1BC53F26}"/>
                </a:ext>
              </a:extLst>
            </p:cNvPr>
            <p:cNvSpPr txBox="1"/>
            <p:nvPr/>
          </p:nvSpPr>
          <p:spPr>
            <a:xfrm>
              <a:off x="3999085" y="3892686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7372EC-926F-49AC-BB80-D2EA1C849DAE}"/>
                </a:ext>
              </a:extLst>
            </p:cNvPr>
            <p:cNvSpPr txBox="1"/>
            <p:nvPr/>
          </p:nvSpPr>
          <p:spPr>
            <a:xfrm>
              <a:off x="5918480" y="3892686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F49090-AF9D-4DEF-8A5E-2D92942FB21E}"/>
                </a:ext>
              </a:extLst>
            </p:cNvPr>
            <p:cNvSpPr txBox="1"/>
            <p:nvPr/>
          </p:nvSpPr>
          <p:spPr>
            <a:xfrm>
              <a:off x="7767341" y="3892686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D2D790-41C9-4208-B61C-05F96A72D69E}"/>
              </a:ext>
            </a:extLst>
          </p:cNvPr>
          <p:cNvGrpSpPr/>
          <p:nvPr/>
        </p:nvGrpSpPr>
        <p:grpSpPr>
          <a:xfrm>
            <a:off x="1112988" y="4233278"/>
            <a:ext cx="9925049" cy="384360"/>
            <a:chOff x="1112988" y="4233278"/>
            <a:chExt cx="9925049" cy="38436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9592248-FB02-4E4A-BBCE-7820BC9E9A44}"/>
                </a:ext>
              </a:extLst>
            </p:cNvPr>
            <p:cNvSpPr/>
            <p:nvPr/>
          </p:nvSpPr>
          <p:spPr>
            <a:xfrm>
              <a:off x="1112988" y="4233278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BBA027-586A-4953-A885-89DCE8ABA1B5}"/>
                </a:ext>
              </a:extLst>
            </p:cNvPr>
            <p:cNvSpPr txBox="1"/>
            <p:nvPr/>
          </p:nvSpPr>
          <p:spPr>
            <a:xfrm>
              <a:off x="1295400" y="4320814"/>
              <a:ext cx="1538883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Shareholders equity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1F05C6C-9959-4749-A9D9-B7BC2041A399}"/>
                </a:ext>
              </a:extLst>
            </p:cNvPr>
            <p:cNvSpPr txBox="1"/>
            <p:nvPr/>
          </p:nvSpPr>
          <p:spPr>
            <a:xfrm>
              <a:off x="3999085" y="4320814"/>
              <a:ext cx="1017907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$259.500.000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8941EF-A6C8-41B7-ACE5-B3B6FEEEB863}"/>
                </a:ext>
              </a:extLst>
            </p:cNvPr>
            <p:cNvSpPr txBox="1"/>
            <p:nvPr/>
          </p:nvSpPr>
          <p:spPr>
            <a:xfrm>
              <a:off x="7767341" y="4320814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ADE1CB-95C2-4DCD-8867-55E628E5E361}"/>
                </a:ext>
              </a:extLst>
            </p:cNvPr>
            <p:cNvSpPr txBox="1"/>
            <p:nvPr/>
          </p:nvSpPr>
          <p:spPr>
            <a:xfrm>
              <a:off x="9686736" y="4320814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9F62C2-156D-461E-A78B-87B928AB74EB}"/>
              </a:ext>
            </a:extLst>
          </p:cNvPr>
          <p:cNvGrpSpPr/>
          <p:nvPr/>
        </p:nvGrpSpPr>
        <p:grpSpPr>
          <a:xfrm>
            <a:off x="1112988" y="4661406"/>
            <a:ext cx="9925049" cy="384360"/>
            <a:chOff x="1112988" y="4661406"/>
            <a:chExt cx="9925049" cy="38436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B8607FC-4133-4FB1-A46D-8019E1118AFD}"/>
                </a:ext>
              </a:extLst>
            </p:cNvPr>
            <p:cNvSpPr/>
            <p:nvPr/>
          </p:nvSpPr>
          <p:spPr>
            <a:xfrm>
              <a:off x="1112988" y="4661406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7D7C9E-F091-4925-A0B3-8DF5EA4EB8BC}"/>
                </a:ext>
              </a:extLst>
            </p:cNvPr>
            <p:cNvSpPr txBox="1"/>
            <p:nvPr/>
          </p:nvSpPr>
          <p:spPr>
            <a:xfrm>
              <a:off x="1295400" y="4748942"/>
              <a:ext cx="662041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Deposits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466B7A-727C-4725-8F56-1BBDCBDBF77F}"/>
                </a:ext>
              </a:extLst>
            </p:cNvPr>
            <p:cNvSpPr txBox="1"/>
            <p:nvPr/>
          </p:nvSpPr>
          <p:spPr>
            <a:xfrm>
              <a:off x="3999085" y="4748942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95A950-1696-4C0E-B5A5-B72D3AB0B49D}"/>
                </a:ext>
              </a:extLst>
            </p:cNvPr>
            <p:cNvSpPr txBox="1"/>
            <p:nvPr/>
          </p:nvSpPr>
          <p:spPr>
            <a:xfrm>
              <a:off x="5918480" y="4748942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ACC34B7-8F67-4EDA-AD80-6656F9CF3D3E}"/>
                </a:ext>
              </a:extLst>
            </p:cNvPr>
            <p:cNvSpPr txBox="1"/>
            <p:nvPr/>
          </p:nvSpPr>
          <p:spPr>
            <a:xfrm>
              <a:off x="7767341" y="4748942"/>
              <a:ext cx="1017907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$259.500.000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87D7B0B-822F-4348-AE37-F492A0A60DE7}"/>
                </a:ext>
              </a:extLst>
            </p:cNvPr>
            <p:cNvSpPr txBox="1"/>
            <p:nvPr/>
          </p:nvSpPr>
          <p:spPr>
            <a:xfrm>
              <a:off x="9686736" y="4748942"/>
              <a:ext cx="932948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$48.650.000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E5607B-EFEF-4738-9B6A-65BCF417FD3C}"/>
              </a:ext>
            </a:extLst>
          </p:cNvPr>
          <p:cNvGrpSpPr/>
          <p:nvPr/>
        </p:nvGrpSpPr>
        <p:grpSpPr>
          <a:xfrm>
            <a:off x="1112988" y="5089534"/>
            <a:ext cx="9925049" cy="384360"/>
            <a:chOff x="1112988" y="5089534"/>
            <a:chExt cx="9925049" cy="38436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027CE2A-47F4-40A1-A3DE-CA7B3D9F91BA}"/>
                </a:ext>
              </a:extLst>
            </p:cNvPr>
            <p:cNvSpPr/>
            <p:nvPr/>
          </p:nvSpPr>
          <p:spPr>
            <a:xfrm>
              <a:off x="1112988" y="5089534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462310-C130-4104-BD8D-783447A2D4FD}"/>
                </a:ext>
              </a:extLst>
            </p:cNvPr>
            <p:cNvSpPr txBox="1"/>
            <p:nvPr/>
          </p:nvSpPr>
          <p:spPr>
            <a:xfrm>
              <a:off x="1295400" y="5177070"/>
              <a:ext cx="496931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Assets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C1CB0F-582C-435E-B08B-449218358638}"/>
                </a:ext>
              </a:extLst>
            </p:cNvPr>
            <p:cNvSpPr txBox="1"/>
            <p:nvPr/>
          </p:nvSpPr>
          <p:spPr>
            <a:xfrm>
              <a:off x="5918480" y="5177070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7FB38C-219A-466D-9DA6-22EFA1EEA9EB}"/>
                </a:ext>
              </a:extLst>
            </p:cNvPr>
            <p:cNvSpPr txBox="1"/>
            <p:nvPr/>
          </p:nvSpPr>
          <p:spPr>
            <a:xfrm>
              <a:off x="9686736" y="5177070"/>
              <a:ext cx="87524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/>
                <a:t>$12.000.000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0FD087-77DD-4212-8DF5-192B4EF98E64}"/>
              </a:ext>
            </a:extLst>
          </p:cNvPr>
          <p:cNvGrpSpPr/>
          <p:nvPr/>
        </p:nvGrpSpPr>
        <p:grpSpPr>
          <a:xfrm>
            <a:off x="1112988" y="5517662"/>
            <a:ext cx="9925049" cy="384360"/>
            <a:chOff x="1112988" y="5517662"/>
            <a:chExt cx="9925049" cy="38436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F37D601-16C5-4E6A-AA2B-62CB7F7882D7}"/>
                </a:ext>
              </a:extLst>
            </p:cNvPr>
            <p:cNvSpPr/>
            <p:nvPr/>
          </p:nvSpPr>
          <p:spPr>
            <a:xfrm>
              <a:off x="1112988" y="5517662"/>
              <a:ext cx="9925049" cy="384360"/>
            </a:xfrm>
            <a:prstGeom prst="roundRect">
              <a:avLst>
                <a:gd name="adj" fmla="val 2351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0" bIns="0" rtlCol="0" anchor="ctr" anchorCtr="0"/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84F8C8D-23A0-43BB-B980-91993EBB2ACA}"/>
                </a:ext>
              </a:extLst>
            </p:cNvPr>
            <p:cNvSpPr txBox="1"/>
            <p:nvPr/>
          </p:nvSpPr>
          <p:spPr>
            <a:xfrm>
              <a:off x="1295400" y="5605198"/>
              <a:ext cx="400751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>
                  <a:latin typeface="+mj-lt"/>
                </a:rPr>
                <a:t>Total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1D61238-952F-44A7-8679-BE31ACAA68A6}"/>
                </a:ext>
              </a:extLst>
            </p:cNvPr>
            <p:cNvSpPr txBox="1"/>
            <p:nvPr/>
          </p:nvSpPr>
          <p:spPr>
            <a:xfrm>
              <a:off x="3999085" y="5605198"/>
              <a:ext cx="1074012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>
                  <a:latin typeface="+mj-lt"/>
                </a:rPr>
                <a:t>$259.500.000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B320C6-A43E-4FC0-B7D6-0651216DC2BA}"/>
                </a:ext>
              </a:extLst>
            </p:cNvPr>
            <p:cNvSpPr txBox="1"/>
            <p:nvPr/>
          </p:nvSpPr>
          <p:spPr>
            <a:xfrm>
              <a:off x="5918480" y="5605198"/>
              <a:ext cx="93936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>
                  <a:latin typeface="+mj-lt"/>
                </a:rPr>
                <a:t>$12.000.000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C6151D-4E80-4C51-B5E4-8820CF2103B3}"/>
                </a:ext>
              </a:extLst>
            </p:cNvPr>
            <p:cNvSpPr txBox="1"/>
            <p:nvPr/>
          </p:nvSpPr>
          <p:spPr>
            <a:xfrm>
              <a:off x="9686736" y="5605198"/>
              <a:ext cx="939360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>
                  <a:latin typeface="+mj-lt"/>
                </a:rPr>
                <a:t>$12.000.000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A48CD8-AEC9-4185-9A1F-87355552AF9C}"/>
                </a:ext>
              </a:extLst>
            </p:cNvPr>
            <p:cNvSpPr txBox="1"/>
            <p:nvPr/>
          </p:nvSpPr>
          <p:spPr>
            <a:xfrm>
              <a:off x="7767341" y="5605198"/>
              <a:ext cx="1074012" cy="2092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200" dirty="0">
                  <a:latin typeface="+mj-lt"/>
                </a:rPr>
                <a:t>$259.500.000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9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7903BF8-E403-4622-A1A1-89508D3AF0CB}"/>
              </a:ext>
            </a:extLst>
          </p:cNvPr>
          <p:cNvSpPr/>
          <p:nvPr/>
        </p:nvSpPr>
        <p:spPr>
          <a:xfrm>
            <a:off x="1112988" y="5127276"/>
            <a:ext cx="9925050" cy="591046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B7BE91C-76C4-4A90-B0DE-36BCF33397CA}"/>
              </a:ext>
            </a:extLst>
          </p:cNvPr>
          <p:cNvSpPr/>
          <p:nvPr/>
        </p:nvSpPr>
        <p:spPr>
          <a:xfrm>
            <a:off x="1112988" y="4375986"/>
            <a:ext cx="9925050" cy="591046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E8542-D803-42C3-B0F8-CBB287A8757D}"/>
              </a:ext>
            </a:extLst>
          </p:cNvPr>
          <p:cNvSpPr/>
          <p:nvPr/>
        </p:nvSpPr>
        <p:spPr>
          <a:xfrm>
            <a:off x="1112988" y="3624696"/>
            <a:ext cx="9925050" cy="591046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A3BAC76-F548-4C62-BF62-CB2E768030B0}"/>
              </a:ext>
            </a:extLst>
          </p:cNvPr>
          <p:cNvSpPr/>
          <p:nvPr/>
        </p:nvSpPr>
        <p:spPr>
          <a:xfrm>
            <a:off x="1112988" y="2868479"/>
            <a:ext cx="9925050" cy="591046"/>
          </a:xfrm>
          <a:prstGeom prst="roundRect">
            <a:avLst>
              <a:gd name="adj" fmla="val 235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28349-7E23-4252-8C38-89221E45D5E5}"/>
              </a:ext>
            </a:extLst>
          </p:cNvPr>
          <p:cNvSpPr txBox="1"/>
          <p:nvPr/>
        </p:nvSpPr>
        <p:spPr>
          <a:xfrm>
            <a:off x="1112989" y="615954"/>
            <a:ext cx="518732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Table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4E07A5-451A-4795-9785-6E3202A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Table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40CA74-8B10-4B13-9282-322EB8C158C1}"/>
              </a:ext>
            </a:extLst>
          </p:cNvPr>
          <p:cNvSpPr/>
          <p:nvPr/>
        </p:nvSpPr>
        <p:spPr>
          <a:xfrm>
            <a:off x="1112988" y="2109805"/>
            <a:ext cx="9925050" cy="591046"/>
          </a:xfrm>
          <a:prstGeom prst="roundRect">
            <a:avLst>
              <a:gd name="adj" fmla="val 23517"/>
            </a:avLst>
          </a:prstGeom>
          <a:solidFill>
            <a:schemeClr val="accent1"/>
          </a:solidFill>
          <a:ln>
            <a:noFill/>
          </a:ln>
          <a:effectLst>
            <a:outerShdw blurRad="381000" dist="1270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C27EFE99-B3AB-4513-BC38-119DDD602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47520"/>
              </p:ext>
            </p:extLst>
          </p:nvPr>
        </p:nvGraphicFramePr>
        <p:xfrm>
          <a:off x="1558999" y="2033438"/>
          <a:ext cx="9632808" cy="3767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3675">
                  <a:extLst>
                    <a:ext uri="{9D8B030D-6E8A-4147-A177-3AD203B41FA5}">
                      <a16:colId xmlns:a16="http://schemas.microsoft.com/office/drawing/2014/main" val="953158082"/>
                    </a:ext>
                  </a:extLst>
                </a:gridCol>
                <a:gridCol w="294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Titillium" charset="0"/>
                          <a:cs typeface="Titillium" charset="0"/>
                        </a:rPr>
                        <a:t>Name</a:t>
                      </a:r>
                      <a:endParaRPr lang="en-US" sz="1400" b="0" i="0" dirty="0">
                        <a:solidFill>
                          <a:srgbClr val="FFFFFF"/>
                        </a:solidFill>
                        <a:latin typeface="+mj-lt"/>
                        <a:ea typeface="Titillium" charset="0"/>
                        <a:cs typeface="Titillium" charset="0"/>
                      </a:endParaRPr>
                    </a:p>
                  </a:txBody>
                  <a:tcPr marL="4572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FFFF"/>
                          </a:solidFill>
                          <a:latin typeface="+mj-lt"/>
                          <a:ea typeface="Titillium" charset="0"/>
                          <a:cs typeface="Titillium" charset="0"/>
                        </a:rPr>
                        <a:t>Email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FFFF"/>
                          </a:solidFill>
                          <a:latin typeface="+mj-lt"/>
                          <a:ea typeface="Titillium" charset="0"/>
                          <a:cs typeface="Titillium" charset="0"/>
                        </a:rPr>
                        <a:t>Phone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FFFF"/>
                          </a:solidFill>
                          <a:latin typeface="+mj-lt"/>
                          <a:ea typeface="Titillium" charset="0"/>
                          <a:cs typeface="Titillium" charset="0"/>
                        </a:rPr>
                        <a:t>Date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159463"/>
                  </a:ext>
                </a:extLst>
              </a:tr>
              <a:tr h="75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Monica</a:t>
                      </a:r>
                    </a:p>
                  </a:txBody>
                  <a:tcPr marL="4572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Monica@gmail.com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+01 2458 0810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05.10.2020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Patrick</a:t>
                      </a:r>
                    </a:p>
                  </a:txBody>
                  <a:tcPr marL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Patrick251@gmail.com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+01 8971 1455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9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08.10.2020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Davis</a:t>
                      </a:r>
                    </a:p>
                  </a:txBody>
                  <a:tcPr marL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DDDavis02@yahoo.com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+01 2576 0010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9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15.10.2020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+mn-lt"/>
                          <a:ea typeface="Titillium" charset="0"/>
                          <a:cs typeface="Titillium" charset="0"/>
                        </a:rPr>
                        <a:t>Merilyn</a:t>
                      </a:r>
                    </a:p>
                  </a:txBody>
                  <a:tcPr marL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+mn-lt"/>
                          <a:ea typeface="Titillium" charset="0"/>
                          <a:cs typeface="Titillium" charset="0"/>
                        </a:rPr>
                        <a:t>jsMery08@hotmail.com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tillium" charset="0"/>
                          <a:cs typeface="Titillium" charset="0"/>
                        </a:rPr>
                        <a:t>+01 8787 2554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829"/>
                          </a:solidFill>
                          <a:effectLst/>
                          <a:uLnTx/>
                          <a:uFillTx/>
                          <a:latin typeface="Roboto"/>
                          <a:ea typeface="Titillium" charset="0"/>
                          <a:cs typeface="Titillium" charset="0"/>
                        </a:rPr>
                        <a:t>23.10.2020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3037D82B-4CB1-48F4-9F51-74E7FA2CA8B6}"/>
              </a:ext>
            </a:extLst>
          </p:cNvPr>
          <p:cNvGrpSpPr/>
          <p:nvPr/>
        </p:nvGrpSpPr>
        <p:grpSpPr>
          <a:xfrm>
            <a:off x="1416609" y="3057889"/>
            <a:ext cx="215112" cy="215112"/>
            <a:chOff x="6695798" y="2733230"/>
            <a:chExt cx="615361" cy="61536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18E0147-1B51-4F12-9221-7E8B11590108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6749AD0-C03E-422B-A10A-DBCB730B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EEFBDD9-945A-4D76-9776-D0353519D403}"/>
              </a:ext>
            </a:extLst>
          </p:cNvPr>
          <p:cNvGrpSpPr/>
          <p:nvPr/>
        </p:nvGrpSpPr>
        <p:grpSpPr>
          <a:xfrm>
            <a:off x="1416609" y="3809527"/>
            <a:ext cx="215112" cy="215112"/>
            <a:chOff x="6695798" y="2733230"/>
            <a:chExt cx="615361" cy="61536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F631939-6094-497E-805F-3FAFF68AE073}"/>
                </a:ext>
              </a:extLst>
            </p:cNvPr>
            <p:cNvSpPr/>
            <p:nvPr/>
          </p:nvSpPr>
          <p:spPr>
            <a:xfrm>
              <a:off x="6695798" y="2733230"/>
              <a:ext cx="615361" cy="615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1AB08E7-A2FF-4B90-8BC5-735D4BCA7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3205" y="2900638"/>
              <a:ext cx="280546" cy="280544"/>
            </a:xfrm>
            <a:prstGeom prst="rect">
              <a:avLst/>
            </a:prstGeom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F9141B9A-8C94-4B23-BB91-AF350FA4C7C6}"/>
              </a:ext>
            </a:extLst>
          </p:cNvPr>
          <p:cNvSpPr/>
          <p:nvPr/>
        </p:nvSpPr>
        <p:spPr>
          <a:xfrm>
            <a:off x="1416609" y="4568673"/>
            <a:ext cx="215112" cy="215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D6B54BA-CA60-4A59-8609-3AE4E07D0FC0}"/>
              </a:ext>
            </a:extLst>
          </p:cNvPr>
          <p:cNvSpPr/>
          <p:nvPr/>
        </p:nvSpPr>
        <p:spPr>
          <a:xfrm>
            <a:off x="1416609" y="5315243"/>
            <a:ext cx="215112" cy="215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8" grpId="0" animBg="1"/>
      <p:bldP spid="67" grpId="0" animBg="1"/>
      <p:bldP spid="3" grpId="0"/>
      <p:bldP spid="8" grpId="0"/>
      <p:bldP spid="51" grpId="0" animBg="1"/>
      <p:bldP spid="93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7A03661-A023-41A5-A4F1-099E3784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4" b="61568"/>
          <a:stretch>
            <a:fillRect/>
          </a:stretch>
        </p:blipFill>
        <p:spPr>
          <a:xfrm>
            <a:off x="5210175" y="811212"/>
            <a:ext cx="6981825" cy="6046788"/>
          </a:xfrm>
          <a:custGeom>
            <a:avLst/>
            <a:gdLst>
              <a:gd name="connsiteX0" fmla="*/ 0 w 6981825"/>
              <a:gd name="connsiteY0" fmla="*/ 0 h 6046788"/>
              <a:gd name="connsiteX1" fmla="*/ 6981825 w 6981825"/>
              <a:gd name="connsiteY1" fmla="*/ 0 h 6046788"/>
              <a:gd name="connsiteX2" fmla="*/ 6981825 w 6981825"/>
              <a:gd name="connsiteY2" fmla="*/ 6046788 h 6046788"/>
              <a:gd name="connsiteX3" fmla="*/ 0 w 6981825"/>
              <a:gd name="connsiteY3" fmla="*/ 6046788 h 60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1825" h="6046788">
                <a:moveTo>
                  <a:pt x="0" y="0"/>
                </a:moveTo>
                <a:lnTo>
                  <a:pt x="6981825" y="0"/>
                </a:lnTo>
                <a:lnTo>
                  <a:pt x="6981825" y="6046788"/>
                </a:lnTo>
                <a:lnTo>
                  <a:pt x="0" y="6046788"/>
                </a:lnTo>
                <a:close/>
              </a:path>
            </a:pathLst>
          </a:cu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F97EE1-56D5-405D-9568-BC4EEC3C62F0}"/>
              </a:ext>
            </a:extLst>
          </p:cNvPr>
          <p:cNvSpPr txBox="1"/>
          <p:nvPr/>
        </p:nvSpPr>
        <p:spPr>
          <a:xfrm>
            <a:off x="1116785" y="3600450"/>
            <a:ext cx="3544116" cy="12439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dirty="0">
                <a:latin typeface="+mj-lt"/>
              </a:rPr>
              <a:t>Subtitle is Here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A great height in the atmosphere, for the sky was a dead black, and the stars had ceased to twinkle. By the same illusion which.</a:t>
            </a:r>
            <a:endParaRPr lang="en-US" sz="12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1276CA-DDF5-4AFB-A297-FB401DE00783}"/>
              </a:ext>
            </a:extLst>
          </p:cNvPr>
          <p:cNvSpPr txBox="1"/>
          <p:nvPr/>
        </p:nvSpPr>
        <p:spPr>
          <a:xfrm>
            <a:off x="1084414" y="1581818"/>
            <a:ext cx="2500043" cy="145167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000" dirty="0">
                <a:latin typeface="+mj-lt"/>
              </a:rPr>
              <a:t>Device </a:t>
            </a:r>
          </a:p>
          <a:p>
            <a:pPr>
              <a:spcBef>
                <a:spcPts val="1000"/>
              </a:spcBef>
            </a:pPr>
            <a:r>
              <a:rPr lang="en-US" sz="4000" dirty="0">
                <a:latin typeface="+mj-lt"/>
              </a:rPr>
              <a:t>Mockups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8C3BA4-B474-4B80-A7C3-FE5E9672826D}"/>
              </a:ext>
            </a:extLst>
          </p:cNvPr>
          <p:cNvSpPr txBox="1"/>
          <p:nvPr/>
        </p:nvSpPr>
        <p:spPr>
          <a:xfrm>
            <a:off x="1112989" y="1211208"/>
            <a:ext cx="611706" cy="3016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3CE8E-4409-426F-82D8-408E3A675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8" y="5168749"/>
            <a:ext cx="2969032" cy="55776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E4240-1532-4D66-9144-09A4D46853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26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14000" decel="8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3.33333E-6 L 0.12461 0.37916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5" name="Graphic 10404">
            <a:extLst>
              <a:ext uri="{FF2B5EF4-FFF2-40B4-BE49-F238E27FC236}">
                <a16:creationId xmlns:a16="http://schemas.microsoft.com/office/drawing/2014/main" id="{5B2C9C13-7E90-4E7D-A422-C886042A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2085109"/>
            <a:ext cx="9522645" cy="3779982"/>
          </a:xfrm>
          <a:prstGeom prst="rect">
            <a:avLst/>
          </a:prstGeom>
        </p:spPr>
      </p:pic>
      <p:sp>
        <p:nvSpPr>
          <p:cNvPr id="10409" name="Oval 10408">
            <a:extLst>
              <a:ext uri="{FF2B5EF4-FFF2-40B4-BE49-F238E27FC236}">
                <a16:creationId xmlns:a16="http://schemas.microsoft.com/office/drawing/2014/main" id="{195B337E-4572-4E98-87CD-8E891C5D16DF}"/>
              </a:ext>
            </a:extLst>
          </p:cNvPr>
          <p:cNvSpPr/>
          <p:nvPr/>
        </p:nvSpPr>
        <p:spPr>
          <a:xfrm>
            <a:off x="2779219" y="3113376"/>
            <a:ext cx="530660" cy="5306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1" name="Oval 10410">
            <a:extLst>
              <a:ext uri="{FF2B5EF4-FFF2-40B4-BE49-F238E27FC236}">
                <a16:creationId xmlns:a16="http://schemas.microsoft.com/office/drawing/2014/main" id="{480C4199-C682-4804-AFCD-EE8CC8800867}"/>
              </a:ext>
            </a:extLst>
          </p:cNvPr>
          <p:cNvSpPr/>
          <p:nvPr/>
        </p:nvSpPr>
        <p:spPr>
          <a:xfrm>
            <a:off x="8203471" y="2950654"/>
            <a:ext cx="530660" cy="5306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4" name="Title 6933">
            <a:extLst>
              <a:ext uri="{FF2B5EF4-FFF2-40B4-BE49-F238E27FC236}">
                <a16:creationId xmlns:a16="http://schemas.microsoft.com/office/drawing/2014/main" id="{E3882C34-F582-49EC-81F2-5BB78D8A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724094"/>
            <a:ext cx="9953625" cy="961832"/>
          </a:xfrm>
        </p:spPr>
        <p:txBody>
          <a:bodyPr/>
          <a:lstStyle/>
          <a:p>
            <a:r>
              <a:rPr lang="en-US" dirty="0"/>
              <a:t>Our Community</a:t>
            </a:r>
          </a:p>
        </p:txBody>
      </p:sp>
      <p:sp>
        <p:nvSpPr>
          <p:cNvPr id="21" name="Freeform 6940">
            <a:extLst>
              <a:ext uri="{FF2B5EF4-FFF2-40B4-BE49-F238E27FC236}">
                <a16:creationId xmlns:a16="http://schemas.microsoft.com/office/drawing/2014/main" id="{F6B2EEC9-A8A7-4B55-BB81-E5C1780484C8}"/>
              </a:ext>
            </a:extLst>
          </p:cNvPr>
          <p:cNvSpPr>
            <a:spLocks/>
          </p:cNvSpPr>
          <p:nvPr/>
        </p:nvSpPr>
        <p:spPr bwMode="auto">
          <a:xfrm>
            <a:off x="6566046" y="2085109"/>
            <a:ext cx="805332" cy="1028267"/>
          </a:xfrm>
          <a:custGeom>
            <a:avLst/>
            <a:gdLst>
              <a:gd name="T0" fmla="*/ 197 w 390"/>
              <a:gd name="T1" fmla="*/ 1 h 499"/>
              <a:gd name="T2" fmla="*/ 197 w 390"/>
              <a:gd name="T3" fmla="*/ 0 h 499"/>
              <a:gd name="T4" fmla="*/ 195 w 390"/>
              <a:gd name="T5" fmla="*/ 0 h 499"/>
              <a:gd name="T6" fmla="*/ 194 w 390"/>
              <a:gd name="T7" fmla="*/ 0 h 499"/>
              <a:gd name="T8" fmla="*/ 194 w 390"/>
              <a:gd name="T9" fmla="*/ 1 h 499"/>
              <a:gd name="T10" fmla="*/ 0 w 390"/>
              <a:gd name="T11" fmla="*/ 197 h 499"/>
              <a:gd name="T12" fmla="*/ 195 w 390"/>
              <a:gd name="T13" fmla="*/ 499 h 499"/>
              <a:gd name="T14" fmla="*/ 390 w 390"/>
              <a:gd name="T15" fmla="*/ 197 h 499"/>
              <a:gd name="T16" fmla="*/ 197 w 390"/>
              <a:gd name="T17" fmla="*/ 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499">
                <a:moveTo>
                  <a:pt x="197" y="1"/>
                </a:moveTo>
                <a:cubicBezTo>
                  <a:pt x="197" y="0"/>
                  <a:pt x="197" y="0"/>
                  <a:pt x="197" y="0"/>
                </a:cubicBezTo>
                <a:cubicBezTo>
                  <a:pt x="196" y="0"/>
                  <a:pt x="196" y="0"/>
                  <a:pt x="195" y="0"/>
                </a:cubicBezTo>
                <a:cubicBezTo>
                  <a:pt x="195" y="0"/>
                  <a:pt x="194" y="0"/>
                  <a:pt x="194" y="0"/>
                </a:cubicBezTo>
                <a:cubicBezTo>
                  <a:pt x="194" y="1"/>
                  <a:pt x="194" y="1"/>
                  <a:pt x="194" y="1"/>
                </a:cubicBezTo>
                <a:cubicBezTo>
                  <a:pt x="87" y="2"/>
                  <a:pt x="0" y="90"/>
                  <a:pt x="0" y="197"/>
                </a:cubicBezTo>
                <a:cubicBezTo>
                  <a:pt x="0" y="342"/>
                  <a:pt x="170" y="479"/>
                  <a:pt x="195" y="499"/>
                </a:cubicBezTo>
                <a:cubicBezTo>
                  <a:pt x="220" y="479"/>
                  <a:pt x="390" y="342"/>
                  <a:pt x="390" y="197"/>
                </a:cubicBezTo>
                <a:cubicBezTo>
                  <a:pt x="390" y="90"/>
                  <a:pt x="304" y="2"/>
                  <a:pt x="1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1270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940">
            <a:extLst>
              <a:ext uri="{FF2B5EF4-FFF2-40B4-BE49-F238E27FC236}">
                <a16:creationId xmlns:a16="http://schemas.microsoft.com/office/drawing/2014/main" id="{E8C95129-B3ED-43F1-B11A-9B39D37CA43D}"/>
              </a:ext>
            </a:extLst>
          </p:cNvPr>
          <p:cNvSpPr>
            <a:spLocks/>
          </p:cNvSpPr>
          <p:nvPr/>
        </p:nvSpPr>
        <p:spPr bwMode="auto">
          <a:xfrm>
            <a:off x="9420082" y="4209472"/>
            <a:ext cx="805332" cy="1028267"/>
          </a:xfrm>
          <a:custGeom>
            <a:avLst/>
            <a:gdLst>
              <a:gd name="T0" fmla="*/ 197 w 390"/>
              <a:gd name="T1" fmla="*/ 1 h 499"/>
              <a:gd name="T2" fmla="*/ 197 w 390"/>
              <a:gd name="T3" fmla="*/ 0 h 499"/>
              <a:gd name="T4" fmla="*/ 195 w 390"/>
              <a:gd name="T5" fmla="*/ 0 h 499"/>
              <a:gd name="T6" fmla="*/ 194 w 390"/>
              <a:gd name="T7" fmla="*/ 0 h 499"/>
              <a:gd name="T8" fmla="*/ 194 w 390"/>
              <a:gd name="T9" fmla="*/ 1 h 499"/>
              <a:gd name="T10" fmla="*/ 0 w 390"/>
              <a:gd name="T11" fmla="*/ 197 h 499"/>
              <a:gd name="T12" fmla="*/ 195 w 390"/>
              <a:gd name="T13" fmla="*/ 499 h 499"/>
              <a:gd name="T14" fmla="*/ 390 w 390"/>
              <a:gd name="T15" fmla="*/ 197 h 499"/>
              <a:gd name="T16" fmla="*/ 197 w 390"/>
              <a:gd name="T17" fmla="*/ 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499">
                <a:moveTo>
                  <a:pt x="197" y="1"/>
                </a:moveTo>
                <a:cubicBezTo>
                  <a:pt x="197" y="0"/>
                  <a:pt x="197" y="0"/>
                  <a:pt x="197" y="0"/>
                </a:cubicBezTo>
                <a:cubicBezTo>
                  <a:pt x="196" y="0"/>
                  <a:pt x="196" y="0"/>
                  <a:pt x="195" y="0"/>
                </a:cubicBezTo>
                <a:cubicBezTo>
                  <a:pt x="195" y="0"/>
                  <a:pt x="194" y="0"/>
                  <a:pt x="194" y="0"/>
                </a:cubicBezTo>
                <a:cubicBezTo>
                  <a:pt x="194" y="1"/>
                  <a:pt x="194" y="1"/>
                  <a:pt x="194" y="1"/>
                </a:cubicBezTo>
                <a:cubicBezTo>
                  <a:pt x="87" y="2"/>
                  <a:pt x="0" y="90"/>
                  <a:pt x="0" y="197"/>
                </a:cubicBezTo>
                <a:cubicBezTo>
                  <a:pt x="0" y="342"/>
                  <a:pt x="170" y="479"/>
                  <a:pt x="195" y="499"/>
                </a:cubicBezTo>
                <a:cubicBezTo>
                  <a:pt x="220" y="479"/>
                  <a:pt x="390" y="342"/>
                  <a:pt x="390" y="197"/>
                </a:cubicBezTo>
                <a:cubicBezTo>
                  <a:pt x="390" y="90"/>
                  <a:pt x="304" y="2"/>
                  <a:pt x="1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1270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940">
            <a:extLst>
              <a:ext uri="{FF2B5EF4-FFF2-40B4-BE49-F238E27FC236}">
                <a16:creationId xmlns:a16="http://schemas.microsoft.com/office/drawing/2014/main" id="{6C8C8D25-B23B-4C6C-89B1-7D0CAE725400}"/>
              </a:ext>
            </a:extLst>
          </p:cNvPr>
          <p:cNvSpPr>
            <a:spLocks/>
          </p:cNvSpPr>
          <p:nvPr/>
        </p:nvSpPr>
        <p:spPr bwMode="auto">
          <a:xfrm>
            <a:off x="5173544" y="2847975"/>
            <a:ext cx="805332" cy="1028267"/>
          </a:xfrm>
          <a:custGeom>
            <a:avLst/>
            <a:gdLst>
              <a:gd name="T0" fmla="*/ 197 w 390"/>
              <a:gd name="T1" fmla="*/ 1 h 499"/>
              <a:gd name="T2" fmla="*/ 197 w 390"/>
              <a:gd name="T3" fmla="*/ 0 h 499"/>
              <a:gd name="T4" fmla="*/ 195 w 390"/>
              <a:gd name="T5" fmla="*/ 0 h 499"/>
              <a:gd name="T6" fmla="*/ 194 w 390"/>
              <a:gd name="T7" fmla="*/ 0 h 499"/>
              <a:gd name="T8" fmla="*/ 194 w 390"/>
              <a:gd name="T9" fmla="*/ 1 h 499"/>
              <a:gd name="T10" fmla="*/ 0 w 390"/>
              <a:gd name="T11" fmla="*/ 197 h 499"/>
              <a:gd name="T12" fmla="*/ 195 w 390"/>
              <a:gd name="T13" fmla="*/ 499 h 499"/>
              <a:gd name="T14" fmla="*/ 390 w 390"/>
              <a:gd name="T15" fmla="*/ 197 h 499"/>
              <a:gd name="T16" fmla="*/ 197 w 390"/>
              <a:gd name="T17" fmla="*/ 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499">
                <a:moveTo>
                  <a:pt x="197" y="1"/>
                </a:moveTo>
                <a:cubicBezTo>
                  <a:pt x="197" y="0"/>
                  <a:pt x="197" y="0"/>
                  <a:pt x="197" y="0"/>
                </a:cubicBezTo>
                <a:cubicBezTo>
                  <a:pt x="196" y="0"/>
                  <a:pt x="196" y="0"/>
                  <a:pt x="195" y="0"/>
                </a:cubicBezTo>
                <a:cubicBezTo>
                  <a:pt x="195" y="0"/>
                  <a:pt x="194" y="0"/>
                  <a:pt x="194" y="0"/>
                </a:cubicBezTo>
                <a:cubicBezTo>
                  <a:pt x="194" y="1"/>
                  <a:pt x="194" y="1"/>
                  <a:pt x="194" y="1"/>
                </a:cubicBezTo>
                <a:cubicBezTo>
                  <a:pt x="87" y="2"/>
                  <a:pt x="0" y="90"/>
                  <a:pt x="0" y="197"/>
                </a:cubicBezTo>
                <a:cubicBezTo>
                  <a:pt x="0" y="342"/>
                  <a:pt x="170" y="479"/>
                  <a:pt x="195" y="499"/>
                </a:cubicBezTo>
                <a:cubicBezTo>
                  <a:pt x="220" y="479"/>
                  <a:pt x="390" y="342"/>
                  <a:pt x="390" y="197"/>
                </a:cubicBezTo>
                <a:cubicBezTo>
                  <a:pt x="390" y="90"/>
                  <a:pt x="304" y="2"/>
                  <a:pt x="1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1270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3" name="Oval 10472">
            <a:extLst>
              <a:ext uri="{FF2B5EF4-FFF2-40B4-BE49-F238E27FC236}">
                <a16:creationId xmlns:a16="http://schemas.microsoft.com/office/drawing/2014/main" id="{24056BAE-CEA3-4C53-9831-F61E3BE133D1}"/>
              </a:ext>
            </a:extLst>
          </p:cNvPr>
          <p:cNvSpPr/>
          <p:nvPr/>
        </p:nvSpPr>
        <p:spPr>
          <a:xfrm>
            <a:off x="6433290" y="3890528"/>
            <a:ext cx="530660" cy="5306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" name="Rectangle: Rounded Corners 10444">
            <a:extLst>
              <a:ext uri="{FF2B5EF4-FFF2-40B4-BE49-F238E27FC236}">
                <a16:creationId xmlns:a16="http://schemas.microsoft.com/office/drawing/2014/main" id="{4BF961E3-39E4-4FBE-920A-1EBC81FB183F}"/>
              </a:ext>
            </a:extLst>
          </p:cNvPr>
          <p:cNvSpPr/>
          <p:nvPr/>
        </p:nvSpPr>
        <p:spPr>
          <a:xfrm>
            <a:off x="1104467" y="4426075"/>
            <a:ext cx="4810558" cy="1623328"/>
          </a:xfrm>
          <a:prstGeom prst="roundRect">
            <a:avLst>
              <a:gd name="adj" fmla="val 796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0" rIns="365760" bIns="0" rtlCol="0" anchor="ctr" anchorCtr="0"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Representatives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Looking down into the dark gulf below, I could see a ruddy light streaming.</a:t>
            </a:r>
          </a:p>
        </p:txBody>
      </p:sp>
      <p:grpSp>
        <p:nvGrpSpPr>
          <p:cNvPr id="10446" name="Group 10445">
            <a:extLst>
              <a:ext uri="{FF2B5EF4-FFF2-40B4-BE49-F238E27FC236}">
                <a16:creationId xmlns:a16="http://schemas.microsoft.com/office/drawing/2014/main" id="{AFD90676-A253-46C4-8EF0-C720AD3AB05C}"/>
              </a:ext>
            </a:extLst>
          </p:cNvPr>
          <p:cNvGrpSpPr/>
          <p:nvPr/>
        </p:nvGrpSpPr>
        <p:grpSpPr>
          <a:xfrm>
            <a:off x="1463818" y="4825313"/>
            <a:ext cx="738483" cy="736928"/>
            <a:chOff x="8262938" y="5132388"/>
            <a:chExt cx="754063" cy="752476"/>
          </a:xfrm>
        </p:grpSpPr>
        <p:sp>
          <p:nvSpPr>
            <p:cNvPr id="10447" name="Freeform 109">
              <a:extLst>
                <a:ext uri="{FF2B5EF4-FFF2-40B4-BE49-F238E27FC236}">
                  <a16:creationId xmlns:a16="http://schemas.microsoft.com/office/drawing/2014/main" id="{EBBD1E98-CDA2-4236-8BDD-31075FCB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1" y="5581651"/>
              <a:ext cx="304800" cy="303213"/>
            </a:xfrm>
            <a:custGeom>
              <a:avLst/>
              <a:gdLst>
                <a:gd name="T0" fmla="*/ 807 w 831"/>
                <a:gd name="T1" fmla="*/ 553 h 825"/>
                <a:gd name="T2" fmla="*/ 396 w 831"/>
                <a:gd name="T3" fmla="*/ 141 h 825"/>
                <a:gd name="T4" fmla="*/ 311 w 831"/>
                <a:gd name="T5" fmla="*/ 141 h 825"/>
                <a:gd name="T6" fmla="*/ 269 w 831"/>
                <a:gd name="T7" fmla="*/ 184 h 825"/>
                <a:gd name="T8" fmla="*/ 109 w 831"/>
                <a:gd name="T9" fmla="*/ 24 h 825"/>
                <a:gd name="T10" fmla="*/ 24 w 831"/>
                <a:gd name="T11" fmla="*/ 24 h 825"/>
                <a:gd name="T12" fmla="*/ 24 w 831"/>
                <a:gd name="T13" fmla="*/ 109 h 825"/>
                <a:gd name="T14" fmla="*/ 184 w 831"/>
                <a:gd name="T15" fmla="*/ 269 h 825"/>
                <a:gd name="T16" fmla="*/ 141 w 831"/>
                <a:gd name="T17" fmla="*/ 311 h 825"/>
                <a:gd name="T18" fmla="*/ 141 w 831"/>
                <a:gd name="T19" fmla="*/ 396 h 825"/>
                <a:gd name="T20" fmla="*/ 553 w 831"/>
                <a:gd name="T21" fmla="*/ 807 h 825"/>
                <a:gd name="T22" fmla="*/ 595 w 831"/>
                <a:gd name="T23" fmla="*/ 825 h 825"/>
                <a:gd name="T24" fmla="*/ 638 w 831"/>
                <a:gd name="T25" fmla="*/ 807 h 825"/>
                <a:gd name="T26" fmla="*/ 807 w 831"/>
                <a:gd name="T27" fmla="*/ 638 h 825"/>
                <a:gd name="T28" fmla="*/ 807 w 831"/>
                <a:gd name="T29" fmla="*/ 55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1" h="825">
                  <a:moveTo>
                    <a:pt x="807" y="553"/>
                  </a:moveTo>
                  <a:cubicBezTo>
                    <a:pt x="396" y="141"/>
                    <a:pt x="396" y="141"/>
                    <a:pt x="396" y="141"/>
                  </a:cubicBezTo>
                  <a:cubicBezTo>
                    <a:pt x="373" y="118"/>
                    <a:pt x="335" y="118"/>
                    <a:pt x="311" y="141"/>
                  </a:cubicBezTo>
                  <a:cubicBezTo>
                    <a:pt x="269" y="184"/>
                    <a:pt x="269" y="184"/>
                    <a:pt x="269" y="18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5" y="0"/>
                    <a:pt x="47" y="0"/>
                    <a:pt x="24" y="24"/>
                  </a:cubicBezTo>
                  <a:cubicBezTo>
                    <a:pt x="0" y="47"/>
                    <a:pt x="0" y="85"/>
                    <a:pt x="24" y="10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18" y="335"/>
                    <a:pt x="118" y="373"/>
                    <a:pt x="141" y="396"/>
                  </a:cubicBezTo>
                  <a:cubicBezTo>
                    <a:pt x="553" y="807"/>
                    <a:pt x="553" y="807"/>
                    <a:pt x="553" y="807"/>
                  </a:cubicBezTo>
                  <a:cubicBezTo>
                    <a:pt x="565" y="819"/>
                    <a:pt x="580" y="825"/>
                    <a:pt x="595" y="825"/>
                  </a:cubicBezTo>
                  <a:cubicBezTo>
                    <a:pt x="611" y="825"/>
                    <a:pt x="626" y="819"/>
                    <a:pt x="638" y="807"/>
                  </a:cubicBezTo>
                  <a:cubicBezTo>
                    <a:pt x="807" y="638"/>
                    <a:pt x="807" y="638"/>
                    <a:pt x="807" y="638"/>
                  </a:cubicBezTo>
                  <a:cubicBezTo>
                    <a:pt x="831" y="614"/>
                    <a:pt x="831" y="576"/>
                    <a:pt x="807" y="553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" name="Freeform 110">
              <a:extLst>
                <a:ext uri="{FF2B5EF4-FFF2-40B4-BE49-F238E27FC236}">
                  <a16:creationId xmlns:a16="http://schemas.microsoft.com/office/drawing/2014/main" id="{38A2A249-5F84-4B7C-8ADE-6A8C3F7F2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5132388"/>
              <a:ext cx="573088" cy="573088"/>
            </a:xfrm>
            <a:custGeom>
              <a:avLst/>
              <a:gdLst>
                <a:gd name="T0" fmla="*/ 780 w 1560"/>
                <a:gd name="T1" fmla="*/ 0 h 1560"/>
                <a:gd name="T2" fmla="*/ 0 w 1560"/>
                <a:gd name="T3" fmla="*/ 780 h 1560"/>
                <a:gd name="T4" fmla="*/ 24 w 1560"/>
                <a:gd name="T5" fmla="*/ 971 h 1560"/>
                <a:gd name="T6" fmla="*/ 164 w 1560"/>
                <a:gd name="T7" fmla="*/ 967 h 1560"/>
                <a:gd name="T8" fmla="*/ 68 w 1560"/>
                <a:gd name="T9" fmla="*/ 1097 h 1560"/>
                <a:gd name="T10" fmla="*/ 780 w 1560"/>
                <a:gd name="T11" fmla="*/ 1560 h 1560"/>
                <a:gd name="T12" fmla="*/ 1560 w 1560"/>
                <a:gd name="T13" fmla="*/ 780 h 1560"/>
                <a:gd name="T14" fmla="*/ 780 w 1560"/>
                <a:gd name="T15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0" h="1560">
                  <a:moveTo>
                    <a:pt x="780" y="0"/>
                  </a:moveTo>
                  <a:cubicBezTo>
                    <a:pt x="350" y="0"/>
                    <a:pt x="0" y="350"/>
                    <a:pt x="0" y="780"/>
                  </a:cubicBezTo>
                  <a:cubicBezTo>
                    <a:pt x="0" y="846"/>
                    <a:pt x="8" y="910"/>
                    <a:pt x="24" y="971"/>
                  </a:cubicBezTo>
                  <a:cubicBezTo>
                    <a:pt x="29" y="992"/>
                    <a:pt x="164" y="967"/>
                    <a:pt x="164" y="967"/>
                  </a:cubicBezTo>
                  <a:cubicBezTo>
                    <a:pt x="164" y="967"/>
                    <a:pt x="59" y="1076"/>
                    <a:pt x="68" y="1097"/>
                  </a:cubicBezTo>
                  <a:cubicBezTo>
                    <a:pt x="190" y="1369"/>
                    <a:pt x="463" y="1560"/>
                    <a:pt x="780" y="1560"/>
                  </a:cubicBezTo>
                  <a:cubicBezTo>
                    <a:pt x="1210" y="1560"/>
                    <a:pt x="1560" y="1210"/>
                    <a:pt x="1560" y="780"/>
                  </a:cubicBezTo>
                  <a:cubicBezTo>
                    <a:pt x="1560" y="350"/>
                    <a:pt x="1210" y="0"/>
                    <a:pt x="780" y="0"/>
                  </a:cubicBezTo>
                  <a:close/>
                </a:path>
              </a:pathLst>
            </a:custGeom>
            <a:gradFill>
              <a:gsLst>
                <a:gs pos="47000">
                  <a:srgbClr val="EAF6FF"/>
                </a:gs>
                <a:gs pos="0">
                  <a:srgbClr val="EAF6FF"/>
                </a:gs>
                <a:gs pos="93000">
                  <a:srgbClr val="ADDC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9" name="Freeform 111">
              <a:extLst>
                <a:ext uri="{FF2B5EF4-FFF2-40B4-BE49-F238E27FC236}">
                  <a16:creationId xmlns:a16="http://schemas.microsoft.com/office/drawing/2014/main" id="{A173A786-AE0E-4127-BD72-4276A41EE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5132388"/>
              <a:ext cx="739775" cy="441325"/>
            </a:xfrm>
            <a:custGeom>
              <a:avLst/>
              <a:gdLst>
                <a:gd name="T0" fmla="*/ 1836 w 2016"/>
                <a:gd name="T1" fmla="*/ 0 h 1200"/>
                <a:gd name="T2" fmla="*/ 1656 w 2016"/>
                <a:gd name="T3" fmla="*/ 180 h 1200"/>
                <a:gd name="T4" fmla="*/ 1674 w 2016"/>
                <a:gd name="T5" fmla="*/ 258 h 1200"/>
                <a:gd name="T6" fmla="*/ 1074 w 2016"/>
                <a:gd name="T7" fmla="*/ 858 h 1200"/>
                <a:gd name="T8" fmla="*/ 996 w 2016"/>
                <a:gd name="T9" fmla="*/ 840 h 1200"/>
                <a:gd name="T10" fmla="*/ 918 w 2016"/>
                <a:gd name="T11" fmla="*/ 858 h 1200"/>
                <a:gd name="T12" fmla="*/ 678 w 2016"/>
                <a:gd name="T13" fmla="*/ 618 h 1200"/>
                <a:gd name="T14" fmla="*/ 696 w 2016"/>
                <a:gd name="T15" fmla="*/ 540 h 1200"/>
                <a:gd name="T16" fmla="*/ 516 w 2016"/>
                <a:gd name="T17" fmla="*/ 360 h 1200"/>
                <a:gd name="T18" fmla="*/ 336 w 2016"/>
                <a:gd name="T19" fmla="*/ 540 h 1200"/>
                <a:gd name="T20" fmla="*/ 353 w 2016"/>
                <a:gd name="T21" fmla="*/ 617 h 1200"/>
                <a:gd name="T22" fmla="*/ 0 w 2016"/>
                <a:gd name="T23" fmla="*/ 971 h 1200"/>
                <a:gd name="T24" fmla="*/ 44 w 2016"/>
                <a:gd name="T25" fmla="*/ 1097 h 1200"/>
                <a:gd name="T26" fmla="*/ 439 w 2016"/>
                <a:gd name="T27" fmla="*/ 703 h 1200"/>
                <a:gd name="T28" fmla="*/ 516 w 2016"/>
                <a:gd name="T29" fmla="*/ 720 h 1200"/>
                <a:gd name="T30" fmla="*/ 594 w 2016"/>
                <a:gd name="T31" fmla="*/ 702 h 1200"/>
                <a:gd name="T32" fmla="*/ 834 w 2016"/>
                <a:gd name="T33" fmla="*/ 942 h 1200"/>
                <a:gd name="T34" fmla="*/ 816 w 2016"/>
                <a:gd name="T35" fmla="*/ 1020 h 1200"/>
                <a:gd name="T36" fmla="*/ 996 w 2016"/>
                <a:gd name="T37" fmla="*/ 1200 h 1200"/>
                <a:gd name="T38" fmla="*/ 1176 w 2016"/>
                <a:gd name="T39" fmla="*/ 1020 h 1200"/>
                <a:gd name="T40" fmla="*/ 1158 w 2016"/>
                <a:gd name="T41" fmla="*/ 942 h 1200"/>
                <a:gd name="T42" fmla="*/ 1758 w 2016"/>
                <a:gd name="T43" fmla="*/ 342 h 1200"/>
                <a:gd name="T44" fmla="*/ 1836 w 2016"/>
                <a:gd name="T45" fmla="*/ 360 h 1200"/>
                <a:gd name="T46" fmla="*/ 2016 w 2016"/>
                <a:gd name="T47" fmla="*/ 180 h 1200"/>
                <a:gd name="T48" fmla="*/ 1836 w 2016"/>
                <a:gd name="T49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6" h="1200">
                  <a:moveTo>
                    <a:pt x="1836" y="0"/>
                  </a:moveTo>
                  <a:cubicBezTo>
                    <a:pt x="1737" y="0"/>
                    <a:pt x="1656" y="81"/>
                    <a:pt x="1656" y="180"/>
                  </a:cubicBezTo>
                  <a:cubicBezTo>
                    <a:pt x="1656" y="208"/>
                    <a:pt x="1662" y="234"/>
                    <a:pt x="1674" y="258"/>
                  </a:cubicBezTo>
                  <a:cubicBezTo>
                    <a:pt x="1074" y="858"/>
                    <a:pt x="1074" y="858"/>
                    <a:pt x="1074" y="858"/>
                  </a:cubicBezTo>
                  <a:cubicBezTo>
                    <a:pt x="1050" y="846"/>
                    <a:pt x="1024" y="840"/>
                    <a:pt x="996" y="840"/>
                  </a:cubicBezTo>
                  <a:cubicBezTo>
                    <a:pt x="968" y="840"/>
                    <a:pt x="942" y="846"/>
                    <a:pt x="918" y="858"/>
                  </a:cubicBezTo>
                  <a:cubicBezTo>
                    <a:pt x="678" y="618"/>
                    <a:pt x="678" y="618"/>
                    <a:pt x="678" y="618"/>
                  </a:cubicBezTo>
                  <a:cubicBezTo>
                    <a:pt x="690" y="594"/>
                    <a:pt x="696" y="568"/>
                    <a:pt x="696" y="540"/>
                  </a:cubicBezTo>
                  <a:cubicBezTo>
                    <a:pt x="696" y="441"/>
                    <a:pt x="615" y="360"/>
                    <a:pt x="516" y="360"/>
                  </a:cubicBezTo>
                  <a:cubicBezTo>
                    <a:pt x="417" y="360"/>
                    <a:pt x="336" y="441"/>
                    <a:pt x="336" y="540"/>
                  </a:cubicBezTo>
                  <a:cubicBezTo>
                    <a:pt x="336" y="568"/>
                    <a:pt x="342" y="594"/>
                    <a:pt x="353" y="617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11" y="1014"/>
                    <a:pt x="25" y="1056"/>
                    <a:pt x="44" y="1097"/>
                  </a:cubicBezTo>
                  <a:cubicBezTo>
                    <a:pt x="439" y="703"/>
                    <a:pt x="439" y="703"/>
                    <a:pt x="439" y="703"/>
                  </a:cubicBezTo>
                  <a:cubicBezTo>
                    <a:pt x="462" y="714"/>
                    <a:pt x="488" y="720"/>
                    <a:pt x="516" y="720"/>
                  </a:cubicBezTo>
                  <a:cubicBezTo>
                    <a:pt x="544" y="720"/>
                    <a:pt x="570" y="714"/>
                    <a:pt x="594" y="702"/>
                  </a:cubicBezTo>
                  <a:cubicBezTo>
                    <a:pt x="834" y="942"/>
                    <a:pt x="834" y="942"/>
                    <a:pt x="834" y="942"/>
                  </a:cubicBezTo>
                  <a:cubicBezTo>
                    <a:pt x="822" y="966"/>
                    <a:pt x="816" y="992"/>
                    <a:pt x="816" y="1020"/>
                  </a:cubicBezTo>
                  <a:cubicBezTo>
                    <a:pt x="816" y="1119"/>
                    <a:pt x="897" y="1200"/>
                    <a:pt x="996" y="1200"/>
                  </a:cubicBezTo>
                  <a:cubicBezTo>
                    <a:pt x="1095" y="1200"/>
                    <a:pt x="1176" y="1119"/>
                    <a:pt x="1176" y="1020"/>
                  </a:cubicBezTo>
                  <a:cubicBezTo>
                    <a:pt x="1176" y="992"/>
                    <a:pt x="1170" y="966"/>
                    <a:pt x="1158" y="942"/>
                  </a:cubicBezTo>
                  <a:cubicBezTo>
                    <a:pt x="1758" y="342"/>
                    <a:pt x="1758" y="342"/>
                    <a:pt x="1758" y="342"/>
                  </a:cubicBezTo>
                  <a:cubicBezTo>
                    <a:pt x="1782" y="354"/>
                    <a:pt x="1808" y="360"/>
                    <a:pt x="1836" y="360"/>
                  </a:cubicBezTo>
                  <a:cubicBezTo>
                    <a:pt x="1935" y="360"/>
                    <a:pt x="2016" y="279"/>
                    <a:pt x="2016" y="180"/>
                  </a:cubicBezTo>
                  <a:cubicBezTo>
                    <a:pt x="2016" y="81"/>
                    <a:pt x="1935" y="0"/>
                    <a:pt x="1836" y="0"/>
                  </a:cubicBezTo>
                  <a:close/>
                </a:path>
              </a:pathLst>
            </a:custGeom>
            <a:gradFill>
              <a:gsLst>
                <a:gs pos="0">
                  <a:srgbClr val="00C0FF"/>
                </a:gs>
                <a:gs pos="93000">
                  <a:srgbClr val="5558F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3DBEC-29D6-4A07-A517-7F05559830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9B341F-5317-4BC0-A4AD-B897A60AB7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480DEA-9377-4AD0-B457-9B999756F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18697E-2D00-4873-BD5C-464E06BEE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3F9A36-EE4E-45C6-9D85-A811DECF5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2D6B82-66A5-4D43-8A8A-9ED563DEF7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3386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14000" decel="8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-1.85185E-6 L -1.45833E-6 0.3925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9" grpId="0" animBg="1"/>
      <p:bldP spid="10411" grpId="0" animBg="1"/>
      <p:bldP spid="6934" grpId="0"/>
      <p:bldP spid="21" grpId="0" animBg="1"/>
      <p:bldP spid="22" grpId="0" animBg="1"/>
      <p:bldP spid="23" grpId="0" animBg="1"/>
      <p:bldP spid="10473" grpId="0" animBg="1"/>
      <p:bldP spid="104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TARTUP">
      <a:dk1>
        <a:sysClr val="windowText" lastClr="000000"/>
      </a:dk1>
      <a:lt1>
        <a:sysClr val="window" lastClr="FFFFFF"/>
      </a:lt1>
      <a:dk2>
        <a:srgbClr val="2C2C2C"/>
      </a:dk2>
      <a:lt2>
        <a:srgbClr val="E7E7E9"/>
      </a:lt2>
      <a:accent1>
        <a:srgbClr val="005FF9"/>
      </a:accent1>
      <a:accent2>
        <a:srgbClr val="FC2C38"/>
      </a:accent2>
      <a:accent3>
        <a:srgbClr val="FF9E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rtup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شاشة عريضة</PresentationFormat>
  <Paragraphs>139</Paragraphs>
  <Slides>11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Poppins</vt:lpstr>
      <vt:lpstr>Poppins Bold</vt:lpstr>
      <vt:lpstr>Roboto</vt:lpstr>
      <vt:lpstr>Office Theme</vt:lpstr>
      <vt:lpstr>عرض تقديمي في PowerPoint</vt:lpstr>
      <vt:lpstr>Our Advantages</vt:lpstr>
      <vt:lpstr>Our Featured Services</vt:lpstr>
      <vt:lpstr>عرض تقديمي في PowerPoint</vt:lpstr>
      <vt:lpstr>Our work Process</vt:lpstr>
      <vt:lpstr>Financial</vt:lpstr>
      <vt:lpstr>Checklist Table</vt:lpstr>
      <vt:lpstr>عرض تقديمي في PowerPoint</vt:lpstr>
      <vt:lpstr>Our Community</vt:lpstr>
      <vt:lpstr>Year Growth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Munkhuu</dc:creator>
  <cp:lastModifiedBy>ingez-ppt.com</cp:lastModifiedBy>
  <cp:revision>717</cp:revision>
  <dcterms:created xsi:type="dcterms:W3CDTF">2020-12-19T16:12:24Z</dcterms:created>
  <dcterms:modified xsi:type="dcterms:W3CDTF">2023-04-16T22:38:37Z</dcterms:modified>
</cp:coreProperties>
</file>